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ink/ink3239.xml" ContentType="application/inkml+xml"/>
  <Override PartName="/ppt/ink/ink3240.xml" ContentType="application/inkml+xml"/>
  <Override PartName="/ppt/ink/ink3241.xml" ContentType="application/inkml+xml"/>
  <Override PartName="/ppt/ink/ink3242.xml" ContentType="application/inkml+xml"/>
  <Override PartName="/ppt/ink/ink3243.xml" ContentType="application/inkml+xml"/>
  <Override PartName="/ppt/ink/ink3244.xml" ContentType="application/inkml+xml"/>
  <Override PartName="/ppt/ink/ink3245.xml" ContentType="application/inkml+xml"/>
  <Override PartName="/ppt/ink/ink3246.xml" ContentType="application/inkml+xml"/>
  <Override PartName="/ppt/ink/ink3247.xml" ContentType="application/inkml+xml"/>
  <Override PartName="/ppt/ink/ink3248.xml" ContentType="application/inkml+xml"/>
  <Override PartName="/ppt/ink/ink3249.xml" ContentType="application/inkml+xml"/>
  <Override PartName="/ppt/ink/ink3250.xml" ContentType="application/inkml+xml"/>
  <Override PartName="/ppt/ink/ink3251.xml" ContentType="application/inkml+xml"/>
  <Override PartName="/ppt/ink/ink3252.xml" ContentType="application/inkml+xml"/>
  <Override PartName="/ppt/ink/ink3253.xml" ContentType="application/inkml+xml"/>
  <Override PartName="/ppt/ink/ink3254.xml" ContentType="application/inkml+xml"/>
  <Override PartName="/ppt/ink/ink3255.xml" ContentType="application/inkml+xml"/>
  <Override PartName="/ppt/ink/ink3256.xml" ContentType="application/inkml+xml"/>
  <Override PartName="/ppt/ink/ink3257.xml" ContentType="application/inkml+xml"/>
  <Override PartName="/ppt/ink/ink3258.xml" ContentType="application/inkml+xml"/>
  <Override PartName="/ppt/ink/ink3259.xml" ContentType="application/inkml+xml"/>
  <Override PartName="/ppt/ink/ink3260.xml" ContentType="application/inkml+xml"/>
  <Override PartName="/ppt/ink/ink3261.xml" ContentType="application/inkml+xml"/>
  <Override PartName="/ppt/ink/ink3262.xml" ContentType="application/inkml+xml"/>
  <Override PartName="/ppt/ink/ink3263.xml" ContentType="application/inkml+xml"/>
  <Override PartName="/ppt/ink/ink3264.xml" ContentType="application/inkml+xml"/>
  <Override PartName="/ppt/ink/ink3265.xml" ContentType="application/inkml+xml"/>
  <Override PartName="/ppt/ink/ink3266.xml" ContentType="application/inkml+xml"/>
  <Override PartName="/ppt/ink/ink3267.xml" ContentType="application/inkml+xml"/>
  <Override PartName="/ppt/ink/ink3268.xml" ContentType="application/inkml+xml"/>
  <Override PartName="/ppt/ink/ink3269.xml" ContentType="application/inkml+xml"/>
  <Override PartName="/ppt/ink/ink3270.xml" ContentType="application/inkml+xml"/>
  <Override PartName="/ppt/ink/ink3271.xml" ContentType="application/inkml+xml"/>
  <Override PartName="/ppt/ink/ink3272.xml" ContentType="application/inkml+xml"/>
  <Override PartName="/ppt/ink/ink3273.xml" ContentType="application/inkml+xml"/>
  <Override PartName="/ppt/ink/ink3274.xml" ContentType="application/inkml+xml"/>
  <Override PartName="/ppt/ink/ink3275.xml" ContentType="application/inkml+xml"/>
  <Override PartName="/ppt/ink/ink3276.xml" ContentType="application/inkml+xml"/>
  <Override PartName="/ppt/ink/ink3277.xml" ContentType="application/inkml+xml"/>
  <Override PartName="/ppt/ink/ink3278.xml" ContentType="application/inkml+xml"/>
  <Override PartName="/ppt/ink/ink3279.xml" ContentType="application/inkml+xml"/>
  <Override PartName="/ppt/ink/ink3280.xml" ContentType="application/inkml+xml"/>
  <Override PartName="/ppt/ink/ink3281.xml" ContentType="application/inkml+xml"/>
  <Override PartName="/ppt/ink/ink3282.xml" ContentType="application/inkml+xml"/>
  <Override PartName="/ppt/ink/ink3283.xml" ContentType="application/inkml+xml"/>
  <Override PartName="/ppt/ink/ink3284.xml" ContentType="application/inkml+xml"/>
  <Override PartName="/ppt/ink/ink3285.xml" ContentType="application/inkml+xml"/>
  <Override PartName="/ppt/ink/ink3286.xml" ContentType="application/inkml+xml"/>
  <Override PartName="/ppt/ink/ink3287.xml" ContentType="application/inkml+xml"/>
  <Override PartName="/ppt/ink/ink3288.xml" ContentType="application/inkml+xml"/>
  <Override PartName="/ppt/ink/ink3289.xml" ContentType="application/inkml+xml"/>
  <Override PartName="/ppt/ink/ink3290.xml" ContentType="application/inkml+xml"/>
  <Override PartName="/ppt/ink/ink3291.xml" ContentType="application/inkml+xml"/>
  <Override PartName="/ppt/ink/ink3292.xml" ContentType="application/inkml+xml"/>
  <Override PartName="/ppt/ink/ink3293.xml" ContentType="application/inkml+xml"/>
  <Override PartName="/ppt/ink/ink3294.xml" ContentType="application/inkml+xml"/>
  <Override PartName="/ppt/ink/ink3295.xml" ContentType="application/inkml+xml"/>
  <Override PartName="/ppt/ink/ink3296.xml" ContentType="application/inkml+xml"/>
  <Override PartName="/ppt/ink/ink3297.xml" ContentType="application/inkml+xml"/>
  <Override PartName="/ppt/ink/ink3298.xml" ContentType="application/inkml+xml"/>
  <Override PartName="/ppt/ink/ink3299.xml" ContentType="application/inkml+xml"/>
  <Override PartName="/ppt/ink/ink3300.xml" ContentType="application/inkml+xml"/>
  <Override PartName="/ppt/ink/ink3301.xml" ContentType="application/inkml+xml"/>
  <Override PartName="/ppt/ink/ink3302.xml" ContentType="application/inkml+xml"/>
  <Override PartName="/ppt/ink/ink3303.xml" ContentType="application/inkml+xml"/>
  <Override PartName="/ppt/ink/ink3304.xml" ContentType="application/inkml+xml"/>
  <Override PartName="/ppt/ink/ink3305.xml" ContentType="application/inkml+xml"/>
  <Override PartName="/ppt/ink/ink3306.xml" ContentType="application/inkml+xml"/>
  <Override PartName="/ppt/ink/ink3307.xml" ContentType="application/inkml+xml"/>
  <Override PartName="/ppt/ink/ink3308.xml" ContentType="application/inkml+xml"/>
  <Override PartName="/ppt/ink/ink3309.xml" ContentType="application/inkml+xml"/>
  <Override PartName="/ppt/ink/ink3310.xml" ContentType="application/inkml+xml"/>
  <Override PartName="/ppt/ink/ink3311.xml" ContentType="application/inkml+xml"/>
  <Override PartName="/ppt/ink/ink3312.xml" ContentType="application/inkml+xml"/>
  <Override PartName="/ppt/ink/ink3313.xml" ContentType="application/inkml+xml"/>
  <Override PartName="/ppt/ink/ink3314.xml" ContentType="application/inkml+xml"/>
  <Override PartName="/ppt/ink/ink3315.xml" ContentType="application/inkml+xml"/>
  <Override PartName="/ppt/ink/ink3316.xml" ContentType="application/inkml+xml"/>
  <Override PartName="/ppt/ink/ink3317.xml" ContentType="application/inkml+xml"/>
  <Override PartName="/ppt/ink/ink3318.xml" ContentType="application/inkml+xml"/>
  <Override PartName="/ppt/ink/ink3319.xml" ContentType="application/inkml+xml"/>
  <Override PartName="/ppt/ink/ink3320.xml" ContentType="application/inkml+xml"/>
  <Override PartName="/ppt/ink/ink3321.xml" ContentType="application/inkml+xml"/>
  <Override PartName="/ppt/ink/ink3322.xml" ContentType="application/inkml+xml"/>
  <Override PartName="/ppt/ink/ink3323.xml" ContentType="application/inkml+xml"/>
  <Override PartName="/ppt/ink/ink3324.xml" ContentType="application/inkml+xml"/>
  <Override PartName="/ppt/ink/ink3325.xml" ContentType="application/inkml+xml"/>
  <Override PartName="/ppt/ink/ink3326.xml" ContentType="application/inkml+xml"/>
  <Override PartName="/ppt/ink/ink3327.xml" ContentType="application/inkml+xml"/>
  <Override PartName="/ppt/ink/ink3328.xml" ContentType="application/inkml+xml"/>
  <Override PartName="/ppt/ink/ink3329.xml" ContentType="application/inkml+xml"/>
  <Override PartName="/ppt/ink/ink3330.xml" ContentType="application/inkml+xml"/>
  <Override PartName="/ppt/ink/ink3331.xml" ContentType="application/inkml+xml"/>
  <Override PartName="/ppt/ink/ink3332.xml" ContentType="application/inkml+xml"/>
  <Override PartName="/ppt/ink/ink3333.xml" ContentType="application/inkml+xml"/>
  <Override PartName="/ppt/ink/ink3334.xml" ContentType="application/inkml+xml"/>
  <Override PartName="/ppt/ink/ink3335.xml" ContentType="application/inkml+xml"/>
  <Override PartName="/ppt/ink/ink3336.xml" ContentType="application/inkml+xml"/>
  <Override PartName="/ppt/ink/ink3337.xml" ContentType="application/inkml+xml"/>
  <Override PartName="/ppt/ink/ink3338.xml" ContentType="application/inkml+xml"/>
  <Override PartName="/ppt/ink/ink3339.xml" ContentType="application/inkml+xml"/>
  <Override PartName="/ppt/ink/ink3340.xml" ContentType="application/inkml+xml"/>
  <Override PartName="/ppt/ink/ink3341.xml" ContentType="application/inkml+xml"/>
  <Override PartName="/ppt/ink/ink3342.xml" ContentType="application/inkml+xml"/>
  <Override PartName="/ppt/ink/ink3343.xml" ContentType="application/inkml+xml"/>
  <Override PartName="/ppt/ink/ink3344.xml" ContentType="application/inkml+xml"/>
  <Override PartName="/ppt/ink/ink3345.xml" ContentType="application/inkml+xml"/>
  <Override PartName="/ppt/ink/ink3346.xml" ContentType="application/inkml+xml"/>
  <Override PartName="/ppt/ink/ink3347.xml" ContentType="application/inkml+xml"/>
  <Override PartName="/ppt/ink/ink3348.xml" ContentType="application/inkml+xml"/>
  <Override PartName="/ppt/ink/ink3349.xml" ContentType="application/inkml+xml"/>
  <Override PartName="/ppt/ink/ink3350.xml" ContentType="application/inkml+xml"/>
  <Override PartName="/ppt/ink/ink3351.xml" ContentType="application/inkml+xml"/>
  <Override PartName="/ppt/ink/ink3352.xml" ContentType="application/inkml+xml"/>
  <Override PartName="/ppt/ink/ink3353.xml" ContentType="application/inkml+xml"/>
  <Override PartName="/ppt/ink/ink3354.xml" ContentType="application/inkml+xml"/>
  <Override PartName="/ppt/ink/ink3355.xml" ContentType="application/inkml+xml"/>
  <Override PartName="/ppt/ink/ink3356.xml" ContentType="application/inkml+xml"/>
  <Override PartName="/ppt/ink/ink3357.xml" ContentType="application/inkml+xml"/>
  <Override PartName="/ppt/ink/ink3358.xml" ContentType="application/inkml+xml"/>
  <Override PartName="/ppt/ink/ink3359.xml" ContentType="application/inkml+xml"/>
  <Override PartName="/ppt/ink/ink3360.xml" ContentType="application/inkml+xml"/>
  <Override PartName="/ppt/ink/ink3361.xml" ContentType="application/inkml+xml"/>
  <Override PartName="/ppt/ink/ink3362.xml" ContentType="application/inkml+xml"/>
  <Override PartName="/ppt/ink/ink3363.xml" ContentType="application/inkml+xml"/>
  <Override PartName="/ppt/ink/ink3364.xml" ContentType="application/inkml+xml"/>
  <Override PartName="/ppt/ink/ink3365.xml" ContentType="application/inkml+xml"/>
  <Override PartName="/ppt/ink/ink3366.xml" ContentType="application/inkml+xml"/>
  <Override PartName="/ppt/ink/ink3367.xml" ContentType="application/inkml+xml"/>
  <Override PartName="/ppt/ink/ink3368.xml" ContentType="application/inkml+xml"/>
  <Override PartName="/ppt/ink/ink3369.xml" ContentType="application/inkml+xml"/>
  <Override PartName="/ppt/ink/ink3370.xml" ContentType="application/inkml+xml"/>
  <Override PartName="/ppt/ink/ink3371.xml" ContentType="application/inkml+xml"/>
  <Override PartName="/ppt/ink/ink3372.xml" ContentType="application/inkml+xml"/>
  <Override PartName="/ppt/ink/ink3373.xml" ContentType="application/inkml+xml"/>
  <Override PartName="/ppt/ink/ink3374.xml" ContentType="application/inkml+xml"/>
  <Override PartName="/ppt/ink/ink3375.xml" ContentType="application/inkml+xml"/>
  <Override PartName="/ppt/ink/ink3376.xml" ContentType="application/inkml+xml"/>
  <Override PartName="/ppt/ink/ink3377.xml" ContentType="application/inkml+xml"/>
  <Override PartName="/ppt/ink/ink3378.xml" ContentType="application/inkml+xml"/>
  <Override PartName="/ppt/ink/ink3379.xml" ContentType="application/inkml+xml"/>
  <Override PartName="/ppt/ink/ink3380.xml" ContentType="application/inkml+xml"/>
  <Override PartName="/ppt/ink/ink3381.xml" ContentType="application/inkml+xml"/>
  <Override PartName="/ppt/ink/ink3382.xml" ContentType="application/inkml+xml"/>
  <Override PartName="/ppt/ink/ink3383.xml" ContentType="application/inkml+xml"/>
  <Override PartName="/ppt/ink/ink3384.xml" ContentType="application/inkml+xml"/>
  <Override PartName="/ppt/ink/ink3385.xml" ContentType="application/inkml+xml"/>
  <Override PartName="/ppt/ink/ink3386.xml" ContentType="application/inkml+xml"/>
  <Override PartName="/ppt/ink/ink3387.xml" ContentType="application/inkml+xml"/>
  <Override PartName="/ppt/ink/ink3388.xml" ContentType="application/inkml+xml"/>
  <Override PartName="/ppt/ink/ink3389.xml" ContentType="application/inkml+xml"/>
  <Override PartName="/ppt/ink/ink3390.xml" ContentType="application/inkml+xml"/>
  <Override PartName="/ppt/ink/ink3391.xml" ContentType="application/inkml+xml"/>
  <Override PartName="/ppt/ink/ink3392.xml" ContentType="application/inkml+xml"/>
  <Override PartName="/ppt/ink/ink3393.xml" ContentType="application/inkml+xml"/>
  <Override PartName="/ppt/ink/ink3394.xml" ContentType="application/inkml+xml"/>
  <Override PartName="/ppt/ink/ink3395.xml" ContentType="application/inkml+xml"/>
  <Override PartName="/ppt/ink/ink3396.xml" ContentType="application/inkml+xml"/>
  <Override PartName="/ppt/ink/ink3397.xml" ContentType="application/inkml+xml"/>
  <Override PartName="/ppt/ink/ink3398.xml" ContentType="application/inkml+xml"/>
  <Override PartName="/ppt/ink/ink3399.xml" ContentType="application/inkml+xml"/>
  <Override PartName="/ppt/ink/ink3400.xml" ContentType="application/inkml+xml"/>
  <Override PartName="/ppt/ink/ink3401.xml" ContentType="application/inkml+xml"/>
  <Override PartName="/ppt/ink/ink3402.xml" ContentType="application/inkml+xml"/>
  <Override PartName="/ppt/ink/ink3403.xml" ContentType="application/inkml+xml"/>
  <Override PartName="/ppt/ink/ink3404.xml" ContentType="application/inkml+xml"/>
  <Override PartName="/ppt/ink/ink3405.xml" ContentType="application/inkml+xml"/>
  <Override PartName="/ppt/ink/ink3406.xml" ContentType="application/inkml+xml"/>
  <Override PartName="/ppt/ink/ink3407.xml" ContentType="application/inkml+xml"/>
  <Override PartName="/ppt/ink/ink3408.xml" ContentType="application/inkml+xml"/>
  <Override PartName="/ppt/ink/ink3409.xml" ContentType="application/inkml+xml"/>
  <Override PartName="/ppt/ink/ink3410.xml" ContentType="application/inkml+xml"/>
  <Override PartName="/ppt/ink/ink3411.xml" ContentType="application/inkml+xml"/>
  <Override PartName="/ppt/ink/ink3412.xml" ContentType="application/inkml+xml"/>
  <Override PartName="/ppt/ink/ink3413.xml" ContentType="application/inkml+xml"/>
  <Override PartName="/ppt/ink/ink3414.xml" ContentType="application/inkml+xml"/>
  <Override PartName="/ppt/ink/ink3415.xml" ContentType="application/inkml+xml"/>
  <Override PartName="/ppt/ink/ink3416.xml" ContentType="application/inkml+xml"/>
  <Override PartName="/ppt/ink/ink3417.xml" ContentType="application/inkml+xml"/>
  <Override PartName="/ppt/ink/ink3418.xml" ContentType="application/inkml+xml"/>
  <Override PartName="/ppt/ink/ink3419.xml" ContentType="application/inkml+xml"/>
  <Override PartName="/ppt/ink/ink3420.xml" ContentType="application/inkml+xml"/>
  <Override PartName="/ppt/ink/ink3421.xml" ContentType="application/inkml+xml"/>
  <Override PartName="/ppt/ink/ink3422.xml" ContentType="application/inkml+xml"/>
  <Override PartName="/ppt/ink/ink3423.xml" ContentType="application/inkml+xml"/>
  <Override PartName="/ppt/ink/ink3424.xml" ContentType="application/inkml+xml"/>
  <Override PartName="/ppt/ink/ink3425.xml" ContentType="application/inkml+xml"/>
  <Override PartName="/ppt/ink/ink3426.xml" ContentType="application/inkml+xml"/>
  <Override PartName="/ppt/ink/ink3427.xml" ContentType="application/inkml+xml"/>
  <Override PartName="/ppt/ink/ink3428.xml" ContentType="application/inkml+xml"/>
  <Override PartName="/ppt/ink/ink3429.xml" ContentType="application/inkml+xml"/>
  <Override PartName="/ppt/ink/ink3430.xml" ContentType="application/inkml+xml"/>
  <Override PartName="/ppt/ink/ink3431.xml" ContentType="application/inkml+xml"/>
  <Override PartName="/ppt/ink/ink3432.xml" ContentType="application/inkml+xml"/>
  <Override PartName="/ppt/ink/ink3433.xml" ContentType="application/inkml+xml"/>
  <Override PartName="/ppt/ink/ink3434.xml" ContentType="application/inkml+xml"/>
  <Override PartName="/ppt/ink/ink3435.xml" ContentType="application/inkml+xml"/>
  <Override PartName="/ppt/ink/ink3436.xml" ContentType="application/inkml+xml"/>
  <Override PartName="/ppt/ink/ink3437.xml" ContentType="application/inkml+xml"/>
  <Override PartName="/ppt/ink/ink3438.xml" ContentType="application/inkml+xml"/>
  <Override PartName="/ppt/ink/ink3439.xml" ContentType="application/inkml+xml"/>
  <Override PartName="/ppt/ink/ink3440.xml" ContentType="application/inkml+xml"/>
  <Override PartName="/ppt/ink/ink3441.xml" ContentType="application/inkml+xml"/>
  <Override PartName="/ppt/ink/ink3442.xml" ContentType="application/inkml+xml"/>
  <Override PartName="/ppt/ink/ink3443.xml" ContentType="application/inkml+xml"/>
  <Override PartName="/ppt/ink/ink3444.xml" ContentType="application/inkml+xml"/>
  <Override PartName="/ppt/ink/ink3445.xml" ContentType="application/inkml+xml"/>
  <Override PartName="/ppt/ink/ink3446.xml" ContentType="application/inkml+xml"/>
  <Override PartName="/ppt/ink/ink3447.xml" ContentType="application/inkml+xml"/>
  <Override PartName="/ppt/ink/ink3448.xml" ContentType="application/inkml+xml"/>
  <Override PartName="/ppt/ink/ink3449.xml" ContentType="application/inkml+xml"/>
  <Override PartName="/ppt/ink/ink3450.xml" ContentType="application/inkml+xml"/>
  <Override PartName="/ppt/ink/ink3451.xml" ContentType="application/inkml+xml"/>
  <Override PartName="/ppt/ink/ink3452.xml" ContentType="application/inkml+xml"/>
  <Override PartName="/ppt/ink/ink3453.xml" ContentType="application/inkml+xml"/>
  <Override PartName="/ppt/ink/ink3454.xml" ContentType="application/inkml+xml"/>
  <Override PartName="/ppt/ink/ink3455.xml" ContentType="application/inkml+xml"/>
  <Override PartName="/ppt/ink/ink3456.xml" ContentType="application/inkml+xml"/>
  <Override PartName="/ppt/ink/ink3457.xml" ContentType="application/inkml+xml"/>
  <Override PartName="/ppt/ink/ink3458.xml" ContentType="application/inkml+xml"/>
  <Override PartName="/ppt/ink/ink3459.xml" ContentType="application/inkml+xml"/>
  <Override PartName="/ppt/ink/ink3460.xml" ContentType="application/inkml+xml"/>
  <Override PartName="/ppt/ink/ink3461.xml" ContentType="application/inkml+xml"/>
  <Override PartName="/ppt/ink/ink3462.xml" ContentType="application/inkml+xml"/>
  <Override PartName="/ppt/ink/ink3463.xml" ContentType="application/inkml+xml"/>
  <Override PartName="/ppt/ink/ink3464.xml" ContentType="application/inkml+xml"/>
  <Override PartName="/ppt/ink/ink3465.xml" ContentType="application/inkml+xml"/>
  <Override PartName="/ppt/ink/ink3466.xml" ContentType="application/inkml+xml"/>
  <Override PartName="/ppt/ink/ink3467.xml" ContentType="application/inkml+xml"/>
  <Override PartName="/ppt/ink/ink3468.xml" ContentType="application/inkml+xml"/>
  <Override PartName="/ppt/ink/ink3469.xml" ContentType="application/inkml+xml"/>
  <Override PartName="/ppt/ink/ink3470.xml" ContentType="application/inkml+xml"/>
  <Override PartName="/ppt/ink/ink3471.xml" ContentType="application/inkml+xml"/>
  <Override PartName="/ppt/ink/ink3472.xml" ContentType="application/inkml+xml"/>
  <Override PartName="/ppt/ink/ink3473.xml" ContentType="application/inkml+xml"/>
  <Override PartName="/ppt/ink/ink3474.xml" ContentType="application/inkml+xml"/>
  <Override PartName="/ppt/ink/ink3475.xml" ContentType="application/inkml+xml"/>
  <Override PartName="/ppt/ink/ink3476.xml" ContentType="application/inkml+xml"/>
  <Override PartName="/ppt/ink/ink3477.xml" ContentType="application/inkml+xml"/>
  <Override PartName="/ppt/ink/ink3478.xml" ContentType="application/inkml+xml"/>
  <Override PartName="/ppt/ink/ink3479.xml" ContentType="application/inkml+xml"/>
  <Override PartName="/ppt/ink/ink3480.xml" ContentType="application/inkml+xml"/>
  <Override PartName="/ppt/ink/ink3481.xml" ContentType="application/inkml+xml"/>
  <Override PartName="/ppt/ink/ink3482.xml" ContentType="application/inkml+xml"/>
  <Override PartName="/ppt/ink/ink3483.xml" ContentType="application/inkml+xml"/>
  <Override PartName="/ppt/ink/ink3484.xml" ContentType="application/inkml+xml"/>
  <Override PartName="/ppt/ink/ink3485.xml" ContentType="application/inkml+xml"/>
  <Override PartName="/ppt/ink/ink3486.xml" ContentType="application/inkml+xml"/>
  <Override PartName="/ppt/ink/ink3487.xml" ContentType="application/inkml+xml"/>
  <Override PartName="/ppt/ink/ink3488.xml" ContentType="application/inkml+xml"/>
  <Override PartName="/ppt/ink/ink3489.xml" ContentType="application/inkml+xml"/>
  <Override PartName="/ppt/ink/ink3490.xml" ContentType="application/inkml+xml"/>
  <Override PartName="/ppt/ink/ink3491.xml" ContentType="application/inkml+xml"/>
  <Override PartName="/ppt/ink/ink3492.xml" ContentType="application/inkml+xml"/>
  <Override PartName="/ppt/ink/ink3493.xml" ContentType="application/inkml+xml"/>
  <Override PartName="/ppt/ink/ink3494.xml" ContentType="application/inkml+xml"/>
  <Override PartName="/ppt/ink/ink3495.xml" ContentType="application/inkml+xml"/>
  <Override PartName="/ppt/ink/ink3496.xml" ContentType="application/inkml+xml"/>
  <Override PartName="/ppt/ink/ink3497.xml" ContentType="application/inkml+xml"/>
  <Override PartName="/ppt/ink/ink3498.xml" ContentType="application/inkml+xml"/>
  <Override PartName="/ppt/ink/ink3499.xml" ContentType="application/inkml+xml"/>
  <Override PartName="/ppt/ink/ink3500.xml" ContentType="application/inkml+xml"/>
  <Override PartName="/ppt/ink/ink3501.xml" ContentType="application/inkml+xml"/>
  <Override PartName="/ppt/ink/ink3502.xml" ContentType="application/inkml+xml"/>
  <Override PartName="/ppt/ink/ink3503.xml" ContentType="application/inkml+xml"/>
  <Override PartName="/ppt/ink/ink3504.xml" ContentType="application/inkml+xml"/>
  <Override PartName="/ppt/ink/ink3505.xml" ContentType="application/inkml+xml"/>
  <Override PartName="/ppt/ink/ink3506.xml" ContentType="application/inkml+xml"/>
  <Override PartName="/ppt/ink/ink3507.xml" ContentType="application/inkml+xml"/>
  <Override PartName="/ppt/ink/ink3508.xml" ContentType="application/inkml+xml"/>
  <Override PartName="/ppt/ink/ink3509.xml" ContentType="application/inkml+xml"/>
  <Override PartName="/ppt/ink/ink3510.xml" ContentType="application/inkml+xml"/>
  <Override PartName="/ppt/ink/ink3511.xml" ContentType="application/inkml+xml"/>
  <Override PartName="/ppt/ink/ink3512.xml" ContentType="application/inkml+xml"/>
  <Override PartName="/ppt/ink/ink3513.xml" ContentType="application/inkml+xml"/>
  <Override PartName="/ppt/ink/ink3514.xml" ContentType="application/inkml+xml"/>
  <Override PartName="/ppt/ink/ink3515.xml" ContentType="application/inkml+xml"/>
  <Override PartName="/ppt/ink/ink3516.xml" ContentType="application/inkml+xml"/>
  <Override PartName="/ppt/ink/ink3517.xml" ContentType="application/inkml+xml"/>
  <Override PartName="/ppt/ink/ink3518.xml" ContentType="application/inkml+xml"/>
  <Override PartName="/ppt/ink/ink3519.xml" ContentType="application/inkml+xml"/>
  <Override PartName="/ppt/ink/ink3520.xml" ContentType="application/inkml+xml"/>
  <Override PartName="/ppt/ink/ink3521.xml" ContentType="application/inkml+xml"/>
  <Override PartName="/ppt/ink/ink3522.xml" ContentType="application/inkml+xml"/>
  <Override PartName="/ppt/ink/ink3523.xml" ContentType="application/inkml+xml"/>
  <Override PartName="/ppt/ink/ink3524.xml" ContentType="application/inkml+xml"/>
  <Override PartName="/ppt/ink/ink3525.xml" ContentType="application/inkml+xml"/>
  <Override PartName="/ppt/ink/ink3526.xml" ContentType="application/inkml+xml"/>
  <Override PartName="/ppt/ink/ink3527.xml" ContentType="application/inkml+xml"/>
  <Override PartName="/ppt/ink/ink3528.xml" ContentType="application/inkml+xml"/>
  <Override PartName="/ppt/ink/ink3529.xml" ContentType="application/inkml+xml"/>
  <Override PartName="/ppt/ink/ink3530.xml" ContentType="application/inkml+xml"/>
  <Override PartName="/ppt/ink/ink3531.xml" ContentType="application/inkml+xml"/>
  <Override PartName="/ppt/ink/ink3532.xml" ContentType="application/inkml+xml"/>
  <Override PartName="/ppt/ink/ink3533.xml" ContentType="application/inkml+xml"/>
  <Override PartName="/ppt/ink/ink3534.xml" ContentType="application/inkml+xml"/>
  <Override PartName="/ppt/ink/ink3535.xml" ContentType="application/inkml+xml"/>
  <Override PartName="/ppt/ink/ink3536.xml" ContentType="application/inkml+xml"/>
  <Override PartName="/ppt/ink/ink3537.xml" ContentType="application/inkml+xml"/>
  <Override PartName="/ppt/ink/ink3538.xml" ContentType="application/inkml+xml"/>
  <Override PartName="/ppt/ink/ink3539.xml" ContentType="application/inkml+xml"/>
  <Override PartName="/ppt/ink/ink3540.xml" ContentType="application/inkml+xml"/>
  <Override PartName="/ppt/ink/ink3541.xml" ContentType="application/inkml+xml"/>
  <Override PartName="/ppt/ink/ink3542.xml" ContentType="application/inkml+xml"/>
  <Override PartName="/ppt/ink/ink3543.xml" ContentType="application/inkml+xml"/>
  <Override PartName="/ppt/ink/ink3544.xml" ContentType="application/inkml+xml"/>
  <Override PartName="/ppt/ink/ink3545.xml" ContentType="application/inkml+xml"/>
  <Override PartName="/ppt/ink/ink3546.xml" ContentType="application/inkml+xml"/>
  <Override PartName="/ppt/ink/ink3547.xml" ContentType="application/inkml+xml"/>
  <Override PartName="/ppt/ink/ink3548.xml" ContentType="application/inkml+xml"/>
  <Override PartName="/ppt/ink/ink3549.xml" ContentType="application/inkml+xml"/>
  <Override PartName="/ppt/ink/ink3550.xml" ContentType="application/inkml+xml"/>
  <Override PartName="/ppt/ink/ink3551.xml" ContentType="application/inkml+xml"/>
  <Override PartName="/ppt/ink/ink3552.xml" ContentType="application/inkml+xml"/>
  <Override PartName="/ppt/ink/ink3553.xml" ContentType="application/inkml+xml"/>
  <Override PartName="/ppt/ink/ink3554.xml" ContentType="application/inkml+xml"/>
  <Override PartName="/ppt/ink/ink3555.xml" ContentType="application/inkml+xml"/>
  <Override PartName="/ppt/ink/ink3556.xml" ContentType="application/inkml+xml"/>
  <Override PartName="/ppt/ink/ink3557.xml" ContentType="application/inkml+xml"/>
  <Override PartName="/ppt/ink/ink3558.xml" ContentType="application/inkml+xml"/>
  <Override PartName="/ppt/ink/ink3559.xml" ContentType="application/inkml+xml"/>
  <Override PartName="/ppt/ink/ink3560.xml" ContentType="application/inkml+xml"/>
  <Override PartName="/ppt/ink/ink3561.xml" ContentType="application/inkml+xml"/>
  <Override PartName="/ppt/ink/ink3562.xml" ContentType="application/inkml+xml"/>
  <Override PartName="/ppt/ink/ink3563.xml" ContentType="application/inkml+xml"/>
  <Override PartName="/ppt/ink/ink3564.xml" ContentType="application/inkml+xml"/>
  <Override PartName="/ppt/ink/ink3565.xml" ContentType="application/inkml+xml"/>
  <Override PartName="/ppt/ink/ink3566.xml" ContentType="application/inkml+xml"/>
  <Override PartName="/ppt/ink/ink3567.xml" ContentType="application/inkml+xml"/>
  <Override PartName="/ppt/ink/ink3568.xml" ContentType="application/inkml+xml"/>
  <Override PartName="/ppt/ink/ink3569.xml" ContentType="application/inkml+xml"/>
  <Override PartName="/ppt/ink/ink3570.xml" ContentType="application/inkml+xml"/>
  <Override PartName="/ppt/ink/ink3571.xml" ContentType="application/inkml+xml"/>
  <Override PartName="/ppt/ink/ink3572.xml" ContentType="application/inkml+xml"/>
  <Override PartName="/ppt/ink/ink3573.xml" ContentType="application/inkml+xml"/>
  <Override PartName="/ppt/ink/ink3574.xml" ContentType="application/inkml+xml"/>
  <Override PartName="/ppt/ink/ink3575.xml" ContentType="application/inkml+xml"/>
  <Override PartName="/ppt/ink/ink3576.xml" ContentType="application/inkml+xml"/>
  <Override PartName="/ppt/ink/ink3577.xml" ContentType="application/inkml+xml"/>
  <Override PartName="/ppt/ink/ink3578.xml" ContentType="application/inkml+xml"/>
  <Override PartName="/ppt/ink/ink3579.xml" ContentType="application/inkml+xml"/>
  <Override PartName="/ppt/ink/ink3580.xml" ContentType="application/inkml+xml"/>
  <Override PartName="/ppt/ink/ink3581.xml" ContentType="application/inkml+xml"/>
  <Override PartName="/ppt/ink/ink3582.xml" ContentType="application/inkml+xml"/>
  <Override PartName="/ppt/ink/ink3583.xml" ContentType="application/inkml+xml"/>
  <Override PartName="/ppt/ink/ink3584.xml" ContentType="application/inkml+xml"/>
  <Override PartName="/ppt/ink/ink3585.xml" ContentType="application/inkml+xml"/>
  <Override PartName="/ppt/ink/ink3586.xml" ContentType="application/inkml+xml"/>
  <Override PartName="/ppt/ink/ink3587.xml" ContentType="application/inkml+xml"/>
  <Override PartName="/ppt/ink/ink3588.xml" ContentType="application/inkml+xml"/>
  <Override PartName="/ppt/ink/ink3589.xml" ContentType="application/inkml+xml"/>
  <Override PartName="/ppt/ink/ink3590.xml" ContentType="application/inkml+xml"/>
  <Override PartName="/ppt/ink/ink3591.xml" ContentType="application/inkml+xml"/>
  <Override PartName="/ppt/ink/ink3592.xml" ContentType="application/inkml+xml"/>
  <Override PartName="/ppt/ink/ink3593.xml" ContentType="application/inkml+xml"/>
  <Override PartName="/ppt/ink/ink3594.xml" ContentType="application/inkml+xml"/>
  <Override PartName="/ppt/ink/ink3595.xml" ContentType="application/inkml+xml"/>
  <Override PartName="/ppt/ink/ink3596.xml" ContentType="application/inkml+xml"/>
  <Override PartName="/ppt/ink/ink3597.xml" ContentType="application/inkml+xml"/>
  <Override PartName="/ppt/ink/ink3598.xml" ContentType="application/inkml+xml"/>
  <Override PartName="/ppt/ink/ink3599.xml" ContentType="application/inkml+xml"/>
  <Override PartName="/ppt/ink/ink3600.xml" ContentType="application/inkml+xml"/>
  <Override PartName="/ppt/ink/ink3601.xml" ContentType="application/inkml+xml"/>
  <Override PartName="/ppt/ink/ink3602.xml" ContentType="application/inkml+xml"/>
  <Override PartName="/ppt/ink/ink3603.xml" ContentType="application/inkml+xml"/>
  <Override PartName="/ppt/ink/ink3604.xml" ContentType="application/inkml+xml"/>
  <Override PartName="/ppt/ink/ink3605.xml" ContentType="application/inkml+xml"/>
  <Override PartName="/ppt/ink/ink3606.xml" ContentType="application/inkml+xml"/>
  <Override PartName="/ppt/ink/ink3607.xml" ContentType="application/inkml+xml"/>
  <Override PartName="/ppt/ink/ink3608.xml" ContentType="application/inkml+xml"/>
  <Override PartName="/ppt/ink/ink3609.xml" ContentType="application/inkml+xml"/>
  <Override PartName="/ppt/ink/ink3610.xml" ContentType="application/inkml+xml"/>
  <Override PartName="/ppt/ink/ink3611.xml" ContentType="application/inkml+xml"/>
  <Override PartName="/ppt/ink/ink3612.xml" ContentType="application/inkml+xml"/>
  <Override PartName="/ppt/ink/ink3613.xml" ContentType="application/inkml+xml"/>
  <Override PartName="/ppt/ink/ink3614.xml" ContentType="application/inkml+xml"/>
  <Override PartName="/ppt/ink/ink3615.xml" ContentType="application/inkml+xml"/>
  <Override PartName="/ppt/ink/ink3616.xml" ContentType="application/inkml+xml"/>
  <Override PartName="/ppt/ink/ink3617.xml" ContentType="application/inkml+xml"/>
  <Override PartName="/ppt/ink/ink3618.xml" ContentType="application/inkml+xml"/>
  <Override PartName="/ppt/ink/ink3619.xml" ContentType="application/inkml+xml"/>
  <Override PartName="/ppt/ink/ink3620.xml" ContentType="application/inkml+xml"/>
  <Override PartName="/ppt/ink/ink3621.xml" ContentType="application/inkml+xml"/>
  <Override PartName="/ppt/ink/ink3622.xml" ContentType="application/inkml+xml"/>
  <Override PartName="/ppt/ink/ink3623.xml" ContentType="application/inkml+xml"/>
  <Override PartName="/ppt/ink/ink3624.xml" ContentType="application/inkml+xml"/>
  <Override PartName="/ppt/ink/ink3625.xml" ContentType="application/inkml+xml"/>
  <Override PartName="/ppt/ink/ink3626.xml" ContentType="application/inkml+xml"/>
  <Override PartName="/ppt/ink/ink3627.xml" ContentType="application/inkml+xml"/>
  <Override PartName="/ppt/ink/ink3628.xml" ContentType="application/inkml+xml"/>
  <Override PartName="/ppt/ink/ink3629.xml" ContentType="application/inkml+xml"/>
  <Override PartName="/ppt/ink/ink3630.xml" ContentType="application/inkml+xml"/>
  <Override PartName="/ppt/ink/ink3631.xml" ContentType="application/inkml+xml"/>
  <Override PartName="/ppt/ink/ink3632.xml" ContentType="application/inkml+xml"/>
  <Override PartName="/ppt/ink/ink3633.xml" ContentType="application/inkml+xml"/>
  <Override PartName="/ppt/ink/ink3634.xml" ContentType="application/inkml+xml"/>
  <Override PartName="/ppt/ink/ink3635.xml" ContentType="application/inkml+xml"/>
  <Override PartName="/ppt/ink/ink3636.xml" ContentType="application/inkml+xml"/>
  <Override PartName="/ppt/ink/ink3637.xml" ContentType="application/inkml+xml"/>
  <Override PartName="/ppt/ink/ink3638.xml" ContentType="application/inkml+xml"/>
  <Override PartName="/ppt/ink/ink3639.xml" ContentType="application/inkml+xml"/>
  <Override PartName="/ppt/ink/ink3640.xml" ContentType="application/inkml+xml"/>
  <Override PartName="/ppt/ink/ink3641.xml" ContentType="application/inkml+xml"/>
  <Override PartName="/ppt/ink/ink3642.xml" ContentType="application/inkml+xml"/>
  <Override PartName="/ppt/ink/ink3643.xml" ContentType="application/inkml+xml"/>
  <Override PartName="/ppt/ink/ink3644.xml" ContentType="application/inkml+xml"/>
  <Override PartName="/ppt/ink/ink3645.xml" ContentType="application/inkml+xml"/>
  <Override PartName="/ppt/ink/ink3646.xml" ContentType="application/inkml+xml"/>
  <Override PartName="/ppt/ink/ink3647.xml" ContentType="application/inkml+xml"/>
  <Override PartName="/ppt/ink/ink3648.xml" ContentType="application/inkml+xml"/>
  <Override PartName="/ppt/ink/ink3649.xml" ContentType="application/inkml+xml"/>
  <Override PartName="/ppt/ink/ink3650.xml" ContentType="application/inkml+xml"/>
  <Override PartName="/ppt/ink/ink3651.xml" ContentType="application/inkml+xml"/>
  <Override PartName="/ppt/ink/ink3652.xml" ContentType="application/inkml+xml"/>
  <Override PartName="/ppt/ink/ink3653.xml" ContentType="application/inkml+xml"/>
  <Override PartName="/ppt/ink/ink3654.xml" ContentType="application/inkml+xml"/>
  <Override PartName="/ppt/ink/ink3655.xml" ContentType="application/inkml+xml"/>
  <Override PartName="/ppt/ink/ink3656.xml" ContentType="application/inkml+xml"/>
  <Override PartName="/ppt/ink/ink3657.xml" ContentType="application/inkml+xml"/>
  <Override PartName="/ppt/ink/ink3658.xml" ContentType="application/inkml+xml"/>
  <Override PartName="/ppt/ink/ink3659.xml" ContentType="application/inkml+xml"/>
  <Override PartName="/ppt/ink/ink3660.xml" ContentType="application/inkml+xml"/>
  <Override PartName="/ppt/ink/ink3661.xml" ContentType="application/inkml+xml"/>
  <Override PartName="/ppt/ink/ink3662.xml" ContentType="application/inkml+xml"/>
  <Override PartName="/ppt/ink/ink3663.xml" ContentType="application/inkml+xml"/>
  <Override PartName="/ppt/ink/ink3664.xml" ContentType="application/inkml+xml"/>
  <Override PartName="/ppt/ink/ink3665.xml" ContentType="application/inkml+xml"/>
  <Override PartName="/ppt/ink/ink3666.xml" ContentType="application/inkml+xml"/>
  <Override PartName="/ppt/ink/ink3667.xml" ContentType="application/inkml+xml"/>
  <Override PartName="/ppt/ink/ink3668.xml" ContentType="application/inkml+xml"/>
  <Override PartName="/ppt/ink/ink3669.xml" ContentType="application/inkml+xml"/>
  <Override PartName="/ppt/ink/ink3670.xml" ContentType="application/inkml+xml"/>
  <Override PartName="/ppt/ink/ink3671.xml" ContentType="application/inkml+xml"/>
  <Override PartName="/ppt/ink/ink3672.xml" ContentType="application/inkml+xml"/>
  <Override PartName="/ppt/ink/ink3673.xml" ContentType="application/inkml+xml"/>
  <Override PartName="/ppt/ink/ink3674.xml" ContentType="application/inkml+xml"/>
  <Override PartName="/ppt/ink/ink3675.xml" ContentType="application/inkml+xml"/>
  <Override PartName="/ppt/ink/ink3676.xml" ContentType="application/inkml+xml"/>
  <Override PartName="/ppt/ink/ink3677.xml" ContentType="application/inkml+xml"/>
  <Override PartName="/ppt/ink/ink3678.xml" ContentType="application/inkml+xml"/>
  <Override PartName="/ppt/ink/ink3679.xml" ContentType="application/inkml+xml"/>
  <Override PartName="/ppt/ink/ink3680.xml" ContentType="application/inkml+xml"/>
  <Override PartName="/ppt/ink/ink3681.xml" ContentType="application/inkml+xml"/>
  <Override PartName="/ppt/ink/ink3682.xml" ContentType="application/inkml+xml"/>
  <Override PartName="/ppt/ink/ink3683.xml" ContentType="application/inkml+xml"/>
  <Override PartName="/ppt/ink/ink3684.xml" ContentType="application/inkml+xml"/>
  <Override PartName="/ppt/ink/ink3685.xml" ContentType="application/inkml+xml"/>
  <Override PartName="/ppt/ink/ink3686.xml" ContentType="application/inkml+xml"/>
  <Override PartName="/ppt/ink/ink3687.xml" ContentType="application/inkml+xml"/>
  <Override PartName="/ppt/ink/ink3688.xml" ContentType="application/inkml+xml"/>
  <Override PartName="/ppt/ink/ink3689.xml" ContentType="application/inkml+xml"/>
  <Override PartName="/ppt/ink/ink3690.xml" ContentType="application/inkml+xml"/>
  <Override PartName="/ppt/ink/ink3691.xml" ContentType="application/inkml+xml"/>
  <Override PartName="/ppt/ink/ink3692.xml" ContentType="application/inkml+xml"/>
  <Override PartName="/ppt/ink/ink3693.xml" ContentType="application/inkml+xml"/>
  <Override PartName="/ppt/ink/ink3694.xml" ContentType="application/inkml+xml"/>
  <Override PartName="/ppt/ink/ink3695.xml" ContentType="application/inkml+xml"/>
  <Override PartName="/ppt/ink/ink3696.xml" ContentType="application/inkml+xml"/>
  <Override PartName="/ppt/ink/ink3697.xml" ContentType="application/inkml+xml"/>
  <Override PartName="/ppt/ink/ink3698.xml" ContentType="application/inkml+xml"/>
  <Override PartName="/ppt/ink/ink3699.xml" ContentType="application/inkml+xml"/>
  <Override PartName="/ppt/ink/ink3700.xml" ContentType="application/inkml+xml"/>
  <Override PartName="/ppt/ink/ink3701.xml" ContentType="application/inkml+xml"/>
  <Override PartName="/ppt/ink/ink3702.xml" ContentType="application/inkml+xml"/>
  <Override PartName="/ppt/ink/ink3703.xml" ContentType="application/inkml+xml"/>
  <Override PartName="/ppt/ink/ink3704.xml" ContentType="application/inkml+xml"/>
  <Override PartName="/ppt/ink/ink3705.xml" ContentType="application/inkml+xml"/>
  <Override PartName="/ppt/ink/ink3706.xml" ContentType="application/inkml+xml"/>
  <Override PartName="/ppt/ink/ink3707.xml" ContentType="application/inkml+xml"/>
  <Override PartName="/ppt/ink/ink3708.xml" ContentType="application/inkml+xml"/>
  <Override PartName="/ppt/ink/ink3709.xml" ContentType="application/inkml+xml"/>
  <Override PartName="/ppt/ink/ink3710.xml" ContentType="application/inkml+xml"/>
  <Override PartName="/ppt/ink/ink3711.xml" ContentType="application/inkml+xml"/>
  <Override PartName="/ppt/ink/ink3712.xml" ContentType="application/inkml+xml"/>
  <Override PartName="/ppt/ink/ink3713.xml" ContentType="application/inkml+xml"/>
  <Override PartName="/ppt/ink/ink3714.xml" ContentType="application/inkml+xml"/>
  <Override PartName="/ppt/ink/ink3715.xml" ContentType="application/inkml+xml"/>
  <Override PartName="/ppt/ink/ink3716.xml" ContentType="application/inkml+xml"/>
  <Override PartName="/ppt/ink/ink3717.xml" ContentType="application/inkml+xml"/>
  <Override PartName="/ppt/ink/ink3718.xml" ContentType="application/inkml+xml"/>
  <Override PartName="/ppt/ink/ink3719.xml" ContentType="application/inkml+xml"/>
  <Override PartName="/ppt/ink/ink3720.xml" ContentType="application/inkml+xml"/>
  <Override PartName="/ppt/ink/ink3721.xml" ContentType="application/inkml+xml"/>
  <Override PartName="/ppt/ink/ink3722.xml" ContentType="application/inkml+xml"/>
  <Override PartName="/ppt/ink/ink3723.xml" ContentType="application/inkml+xml"/>
  <Override PartName="/ppt/ink/ink3724.xml" ContentType="application/inkml+xml"/>
  <Override PartName="/ppt/ink/ink3725.xml" ContentType="application/inkml+xml"/>
  <Override PartName="/ppt/ink/ink3726.xml" ContentType="application/inkml+xml"/>
  <Override PartName="/ppt/ink/ink3727.xml" ContentType="application/inkml+xml"/>
  <Override PartName="/ppt/ink/ink3728.xml" ContentType="application/inkml+xml"/>
  <Override PartName="/ppt/ink/ink3729.xml" ContentType="application/inkml+xml"/>
  <Override PartName="/ppt/ink/ink3730.xml" ContentType="application/inkml+xml"/>
  <Override PartName="/ppt/ink/ink3731.xml" ContentType="application/inkml+xml"/>
  <Override PartName="/ppt/ink/ink3732.xml" ContentType="application/inkml+xml"/>
  <Override PartName="/ppt/ink/ink3733.xml" ContentType="application/inkml+xml"/>
  <Override PartName="/ppt/ink/ink3734.xml" ContentType="application/inkml+xml"/>
  <Override PartName="/ppt/ink/ink3735.xml" ContentType="application/inkml+xml"/>
  <Override PartName="/ppt/ink/ink3736.xml" ContentType="application/inkml+xml"/>
  <Override PartName="/ppt/ink/ink3737.xml" ContentType="application/inkml+xml"/>
  <Override PartName="/ppt/ink/ink3738.xml" ContentType="application/inkml+xml"/>
  <Override PartName="/ppt/ink/ink3739.xml" ContentType="application/inkml+xml"/>
  <Override PartName="/ppt/ink/ink3740.xml" ContentType="application/inkml+xml"/>
  <Override PartName="/ppt/ink/ink3741.xml" ContentType="application/inkml+xml"/>
  <Override PartName="/ppt/ink/ink3742.xml" ContentType="application/inkml+xml"/>
  <Override PartName="/ppt/ink/ink3743.xml" ContentType="application/inkml+xml"/>
  <Override PartName="/ppt/ink/ink3744.xml" ContentType="application/inkml+xml"/>
  <Override PartName="/ppt/ink/ink3745.xml" ContentType="application/inkml+xml"/>
  <Override PartName="/ppt/ink/ink3746.xml" ContentType="application/inkml+xml"/>
  <Override PartName="/ppt/ink/ink3747.xml" ContentType="application/inkml+xml"/>
  <Override PartName="/ppt/ink/ink3748.xml" ContentType="application/inkml+xml"/>
  <Override PartName="/ppt/ink/ink3749.xml" ContentType="application/inkml+xml"/>
  <Override PartName="/ppt/ink/ink3750.xml" ContentType="application/inkml+xml"/>
  <Override PartName="/ppt/ink/ink3751.xml" ContentType="application/inkml+xml"/>
  <Override PartName="/ppt/ink/ink3752.xml" ContentType="application/inkml+xml"/>
  <Override PartName="/ppt/ink/ink3753.xml" ContentType="application/inkml+xml"/>
  <Override PartName="/ppt/ink/ink3754.xml" ContentType="application/inkml+xml"/>
  <Override PartName="/ppt/ink/ink3755.xml" ContentType="application/inkml+xml"/>
  <Override PartName="/ppt/ink/ink3756.xml" ContentType="application/inkml+xml"/>
  <Override PartName="/ppt/ink/ink3757.xml" ContentType="application/inkml+xml"/>
  <Override PartName="/ppt/ink/ink3758.xml" ContentType="application/inkml+xml"/>
  <Override PartName="/ppt/ink/ink3759.xml" ContentType="application/inkml+xml"/>
  <Override PartName="/ppt/ink/ink3760.xml" ContentType="application/inkml+xml"/>
  <Override PartName="/ppt/ink/ink3761.xml" ContentType="application/inkml+xml"/>
  <Override PartName="/ppt/ink/ink3762.xml" ContentType="application/inkml+xml"/>
  <Override PartName="/ppt/ink/ink3763.xml" ContentType="application/inkml+xml"/>
  <Override PartName="/ppt/ink/ink3764.xml" ContentType="application/inkml+xml"/>
  <Override PartName="/ppt/ink/ink3765.xml" ContentType="application/inkml+xml"/>
  <Override PartName="/ppt/ink/ink3766.xml" ContentType="application/inkml+xml"/>
  <Override PartName="/ppt/ink/ink3767.xml" ContentType="application/inkml+xml"/>
  <Override PartName="/ppt/ink/ink3768.xml" ContentType="application/inkml+xml"/>
  <Override PartName="/ppt/ink/ink3769.xml" ContentType="application/inkml+xml"/>
  <Override PartName="/ppt/ink/ink3770.xml" ContentType="application/inkml+xml"/>
  <Override PartName="/ppt/ink/ink3771.xml" ContentType="application/inkml+xml"/>
  <Override PartName="/ppt/ink/ink3772.xml" ContentType="application/inkml+xml"/>
  <Override PartName="/ppt/ink/ink3773.xml" ContentType="application/inkml+xml"/>
  <Override PartName="/ppt/ink/ink3774.xml" ContentType="application/inkml+xml"/>
  <Override PartName="/ppt/ink/ink3775.xml" ContentType="application/inkml+xml"/>
  <Override PartName="/ppt/ink/ink3776.xml" ContentType="application/inkml+xml"/>
  <Override PartName="/ppt/ink/ink3777.xml" ContentType="application/inkml+xml"/>
  <Override PartName="/ppt/ink/ink3778.xml" ContentType="application/inkml+xml"/>
  <Override PartName="/ppt/ink/ink3779.xml" ContentType="application/inkml+xml"/>
  <Override PartName="/ppt/ink/ink3780.xml" ContentType="application/inkml+xml"/>
  <Override PartName="/ppt/ink/ink3781.xml" ContentType="application/inkml+xml"/>
  <Override PartName="/ppt/ink/ink3782.xml" ContentType="application/inkml+xml"/>
  <Override PartName="/ppt/ink/ink3783.xml" ContentType="application/inkml+xml"/>
  <Override PartName="/ppt/ink/ink3784.xml" ContentType="application/inkml+xml"/>
  <Override PartName="/ppt/ink/ink3785.xml" ContentType="application/inkml+xml"/>
  <Override PartName="/ppt/ink/ink3786.xml" ContentType="application/inkml+xml"/>
  <Override PartName="/ppt/ink/ink3787.xml" ContentType="application/inkml+xml"/>
  <Override PartName="/ppt/ink/ink3788.xml" ContentType="application/inkml+xml"/>
  <Override PartName="/ppt/ink/ink3789.xml" ContentType="application/inkml+xml"/>
  <Override PartName="/ppt/ink/ink3790.xml" ContentType="application/inkml+xml"/>
  <Override PartName="/ppt/ink/ink3791.xml" ContentType="application/inkml+xml"/>
  <Override PartName="/ppt/ink/ink3792.xml" ContentType="application/inkml+xml"/>
  <Override PartName="/ppt/ink/ink3793.xml" ContentType="application/inkml+xml"/>
  <Override PartName="/ppt/ink/ink3794.xml" ContentType="application/inkml+xml"/>
  <Override PartName="/ppt/ink/ink3795.xml" ContentType="application/inkml+xml"/>
  <Override PartName="/ppt/ink/ink3796.xml" ContentType="application/inkml+xml"/>
  <Override PartName="/ppt/ink/ink3797.xml" ContentType="application/inkml+xml"/>
  <Override PartName="/ppt/ink/ink3798.xml" ContentType="application/inkml+xml"/>
  <Override PartName="/ppt/ink/ink3799.xml" ContentType="application/inkml+xml"/>
  <Override PartName="/ppt/ink/ink3800.xml" ContentType="application/inkml+xml"/>
  <Override PartName="/ppt/ink/ink3801.xml" ContentType="application/inkml+xml"/>
  <Override PartName="/ppt/ink/ink3802.xml" ContentType="application/inkml+xml"/>
  <Override PartName="/ppt/ink/ink3803.xml" ContentType="application/inkml+xml"/>
  <Override PartName="/ppt/ink/ink3804.xml" ContentType="application/inkml+xml"/>
  <Override PartName="/ppt/ink/ink3805.xml" ContentType="application/inkml+xml"/>
  <Override PartName="/ppt/ink/ink3806.xml" ContentType="application/inkml+xml"/>
  <Override PartName="/ppt/ink/ink3807.xml" ContentType="application/inkml+xml"/>
  <Override PartName="/ppt/ink/ink3808.xml" ContentType="application/inkml+xml"/>
  <Override PartName="/ppt/ink/ink3809.xml" ContentType="application/inkml+xml"/>
  <Override PartName="/ppt/ink/ink3810.xml" ContentType="application/inkml+xml"/>
  <Override PartName="/ppt/ink/ink3811.xml" ContentType="application/inkml+xml"/>
  <Override PartName="/ppt/ink/ink3812.xml" ContentType="application/inkml+xml"/>
  <Override PartName="/ppt/ink/ink3813.xml" ContentType="application/inkml+xml"/>
  <Override PartName="/ppt/ink/ink3814.xml" ContentType="application/inkml+xml"/>
  <Override PartName="/ppt/ink/ink3815.xml" ContentType="application/inkml+xml"/>
  <Override PartName="/ppt/ink/ink3816.xml" ContentType="application/inkml+xml"/>
  <Override PartName="/ppt/ink/ink3817.xml" ContentType="application/inkml+xml"/>
  <Override PartName="/ppt/ink/ink3818.xml" ContentType="application/inkml+xml"/>
  <Override PartName="/ppt/ink/ink3819.xml" ContentType="application/inkml+xml"/>
  <Override PartName="/ppt/ink/ink3820.xml" ContentType="application/inkml+xml"/>
  <Override PartName="/ppt/ink/ink3821.xml" ContentType="application/inkml+xml"/>
  <Override PartName="/ppt/ink/ink3822.xml" ContentType="application/inkml+xml"/>
  <Override PartName="/ppt/ink/ink3823.xml" ContentType="application/inkml+xml"/>
  <Override PartName="/ppt/ink/ink3824.xml" ContentType="application/inkml+xml"/>
  <Override PartName="/ppt/ink/ink3825.xml" ContentType="application/inkml+xml"/>
  <Override PartName="/ppt/ink/ink3826.xml" ContentType="application/inkml+xml"/>
  <Override PartName="/ppt/ink/ink3827.xml" ContentType="application/inkml+xml"/>
  <Override PartName="/ppt/ink/ink3828.xml" ContentType="application/inkml+xml"/>
  <Override PartName="/ppt/ink/ink3829.xml" ContentType="application/inkml+xml"/>
  <Override PartName="/ppt/ink/ink3830.xml" ContentType="application/inkml+xml"/>
  <Override PartName="/ppt/ink/ink3831.xml" ContentType="application/inkml+xml"/>
  <Override PartName="/ppt/ink/ink3832.xml" ContentType="application/inkml+xml"/>
  <Override PartName="/ppt/ink/ink3833.xml" ContentType="application/inkml+xml"/>
  <Override PartName="/ppt/ink/ink3834.xml" ContentType="application/inkml+xml"/>
  <Override PartName="/ppt/ink/ink3835.xml" ContentType="application/inkml+xml"/>
  <Override PartName="/ppt/ink/ink3836.xml" ContentType="application/inkml+xml"/>
  <Override PartName="/ppt/ink/ink3837.xml" ContentType="application/inkml+xml"/>
  <Override PartName="/ppt/ink/ink3838.xml" ContentType="application/inkml+xml"/>
  <Override PartName="/ppt/ink/ink3839.xml" ContentType="application/inkml+xml"/>
  <Override PartName="/ppt/ink/ink3840.xml" ContentType="application/inkml+xml"/>
  <Override PartName="/ppt/ink/ink3841.xml" ContentType="application/inkml+xml"/>
  <Override PartName="/ppt/ink/ink3842.xml" ContentType="application/inkml+xml"/>
  <Override PartName="/ppt/ink/ink3843.xml" ContentType="application/inkml+xml"/>
  <Override PartName="/ppt/ink/ink3844.xml" ContentType="application/inkml+xml"/>
  <Override PartName="/ppt/ink/ink3845.xml" ContentType="application/inkml+xml"/>
  <Override PartName="/ppt/ink/ink3846.xml" ContentType="application/inkml+xml"/>
  <Override PartName="/ppt/ink/ink3847.xml" ContentType="application/inkml+xml"/>
  <Override PartName="/ppt/ink/ink3848.xml" ContentType="application/inkml+xml"/>
  <Override PartName="/ppt/ink/ink3849.xml" ContentType="application/inkml+xml"/>
  <Override PartName="/ppt/ink/ink3850.xml" ContentType="application/inkml+xml"/>
  <Override PartName="/ppt/ink/ink3851.xml" ContentType="application/inkml+xml"/>
  <Override PartName="/ppt/ink/ink3852.xml" ContentType="application/inkml+xml"/>
  <Override PartName="/ppt/ink/ink3853.xml" ContentType="application/inkml+xml"/>
  <Override PartName="/ppt/ink/ink3854.xml" ContentType="application/inkml+xml"/>
  <Override PartName="/ppt/ink/ink3855.xml" ContentType="application/inkml+xml"/>
  <Override PartName="/ppt/ink/ink3856.xml" ContentType="application/inkml+xml"/>
  <Override PartName="/ppt/ink/ink3857.xml" ContentType="application/inkml+xml"/>
  <Override PartName="/ppt/ink/ink3858.xml" ContentType="application/inkml+xml"/>
  <Override PartName="/ppt/ink/ink3859.xml" ContentType="application/inkml+xml"/>
  <Override PartName="/ppt/ink/ink3860.xml" ContentType="application/inkml+xml"/>
  <Override PartName="/ppt/ink/ink3861.xml" ContentType="application/inkml+xml"/>
  <Override PartName="/ppt/ink/ink3862.xml" ContentType="application/inkml+xml"/>
  <Override PartName="/ppt/ink/ink3863.xml" ContentType="application/inkml+xml"/>
  <Override PartName="/ppt/ink/ink3864.xml" ContentType="application/inkml+xml"/>
  <Override PartName="/ppt/ink/ink3865.xml" ContentType="application/inkml+xml"/>
  <Override PartName="/ppt/ink/ink3866.xml" ContentType="application/inkml+xml"/>
  <Override PartName="/ppt/ink/ink3867.xml" ContentType="application/inkml+xml"/>
  <Override PartName="/ppt/ink/ink3868.xml" ContentType="application/inkml+xml"/>
  <Override PartName="/ppt/ink/ink3869.xml" ContentType="application/inkml+xml"/>
  <Override PartName="/ppt/ink/ink3870.xml" ContentType="application/inkml+xml"/>
  <Override PartName="/ppt/ink/ink3871.xml" ContentType="application/inkml+xml"/>
  <Override PartName="/ppt/ink/ink3872.xml" ContentType="application/inkml+xml"/>
  <Override PartName="/ppt/ink/ink3873.xml" ContentType="application/inkml+xml"/>
  <Override PartName="/ppt/ink/ink3874.xml" ContentType="application/inkml+xml"/>
  <Override PartName="/ppt/ink/ink3875.xml" ContentType="application/inkml+xml"/>
  <Override PartName="/ppt/ink/ink3876.xml" ContentType="application/inkml+xml"/>
  <Override PartName="/ppt/ink/ink3877.xml" ContentType="application/inkml+xml"/>
  <Override PartName="/ppt/ink/ink3878.xml" ContentType="application/inkml+xml"/>
  <Override PartName="/ppt/ink/ink3879.xml" ContentType="application/inkml+xml"/>
  <Override PartName="/ppt/ink/ink3880.xml" ContentType="application/inkml+xml"/>
  <Override PartName="/ppt/ink/ink3881.xml" ContentType="application/inkml+xml"/>
  <Override PartName="/ppt/ink/ink3882.xml" ContentType="application/inkml+xml"/>
  <Override PartName="/ppt/ink/ink3883.xml" ContentType="application/inkml+xml"/>
  <Override PartName="/ppt/ink/ink3884.xml" ContentType="application/inkml+xml"/>
  <Override PartName="/ppt/ink/ink3885.xml" ContentType="application/inkml+xml"/>
  <Override PartName="/ppt/ink/ink3886.xml" ContentType="application/inkml+xml"/>
  <Override PartName="/ppt/ink/ink3887.xml" ContentType="application/inkml+xml"/>
  <Override PartName="/ppt/ink/ink3888.xml" ContentType="application/inkml+xml"/>
  <Override PartName="/ppt/ink/ink3889.xml" ContentType="application/inkml+xml"/>
  <Override PartName="/ppt/ink/ink3890.xml" ContentType="application/inkml+xml"/>
  <Override PartName="/ppt/ink/ink3891.xml" ContentType="application/inkml+xml"/>
  <Override PartName="/ppt/ink/ink3892.xml" ContentType="application/inkml+xml"/>
  <Override PartName="/ppt/ink/ink3893.xml" ContentType="application/inkml+xml"/>
  <Override PartName="/ppt/ink/ink3894.xml" ContentType="application/inkml+xml"/>
  <Override PartName="/ppt/ink/ink3895.xml" ContentType="application/inkml+xml"/>
  <Override PartName="/ppt/ink/ink3896.xml" ContentType="application/inkml+xml"/>
  <Override PartName="/ppt/ink/ink3897.xml" ContentType="application/inkml+xml"/>
  <Override PartName="/ppt/ink/ink3898.xml" ContentType="application/inkml+xml"/>
  <Override PartName="/ppt/ink/ink3899.xml" ContentType="application/inkml+xml"/>
  <Override PartName="/ppt/ink/ink3900.xml" ContentType="application/inkml+xml"/>
  <Override PartName="/ppt/ink/ink3901.xml" ContentType="application/inkml+xml"/>
  <Override PartName="/ppt/ink/ink3902.xml" ContentType="application/inkml+xml"/>
  <Override PartName="/ppt/ink/ink3903.xml" ContentType="application/inkml+xml"/>
  <Override PartName="/ppt/ink/ink3904.xml" ContentType="application/inkml+xml"/>
  <Override PartName="/ppt/ink/ink3905.xml" ContentType="application/inkml+xml"/>
  <Override PartName="/ppt/ink/ink3906.xml" ContentType="application/inkml+xml"/>
  <Override PartName="/ppt/ink/ink3907.xml" ContentType="application/inkml+xml"/>
  <Override PartName="/ppt/ink/ink3908.xml" ContentType="application/inkml+xml"/>
  <Override PartName="/ppt/ink/ink3909.xml" ContentType="application/inkml+xml"/>
  <Override PartName="/ppt/ink/ink3910.xml" ContentType="application/inkml+xml"/>
  <Override PartName="/ppt/ink/ink3911.xml" ContentType="application/inkml+xml"/>
  <Override PartName="/ppt/ink/ink3912.xml" ContentType="application/inkml+xml"/>
  <Override PartName="/ppt/ink/ink3913.xml" ContentType="application/inkml+xml"/>
  <Override PartName="/ppt/ink/ink3914.xml" ContentType="application/inkml+xml"/>
  <Override PartName="/ppt/ink/ink3915.xml" ContentType="application/inkml+xml"/>
  <Override PartName="/ppt/ink/ink3916.xml" ContentType="application/inkml+xml"/>
  <Override PartName="/ppt/ink/ink3917.xml" ContentType="application/inkml+xml"/>
  <Override PartName="/ppt/ink/ink3918.xml" ContentType="application/inkml+xml"/>
  <Override PartName="/ppt/ink/ink3919.xml" ContentType="application/inkml+xml"/>
  <Override PartName="/ppt/ink/ink3920.xml" ContentType="application/inkml+xml"/>
  <Override PartName="/ppt/ink/ink3921.xml" ContentType="application/inkml+xml"/>
  <Override PartName="/ppt/ink/ink3922.xml" ContentType="application/inkml+xml"/>
  <Override PartName="/ppt/ink/ink3923.xml" ContentType="application/inkml+xml"/>
  <Override PartName="/ppt/ink/ink3924.xml" ContentType="application/inkml+xml"/>
  <Override PartName="/ppt/ink/ink3925.xml" ContentType="application/inkml+xml"/>
  <Override PartName="/ppt/ink/ink3926.xml" ContentType="application/inkml+xml"/>
  <Override PartName="/ppt/ink/ink3927.xml" ContentType="application/inkml+xml"/>
  <Override PartName="/ppt/ink/ink3928.xml" ContentType="application/inkml+xml"/>
  <Override PartName="/ppt/ink/ink3929.xml" ContentType="application/inkml+xml"/>
  <Override PartName="/ppt/ink/ink3930.xml" ContentType="application/inkml+xml"/>
  <Override PartName="/ppt/ink/ink3931.xml" ContentType="application/inkml+xml"/>
  <Override PartName="/ppt/ink/ink3932.xml" ContentType="application/inkml+xml"/>
  <Override PartName="/ppt/ink/ink3933.xml" ContentType="application/inkml+xml"/>
  <Override PartName="/ppt/ink/ink3934.xml" ContentType="application/inkml+xml"/>
  <Override PartName="/ppt/ink/ink3935.xml" ContentType="application/inkml+xml"/>
  <Override PartName="/ppt/ink/ink3936.xml" ContentType="application/inkml+xml"/>
  <Override PartName="/ppt/ink/ink3937.xml" ContentType="application/inkml+xml"/>
  <Override PartName="/ppt/ink/ink3938.xml" ContentType="application/inkml+xml"/>
  <Override PartName="/ppt/ink/ink3939.xml" ContentType="application/inkml+xml"/>
  <Override PartName="/ppt/ink/ink3940.xml" ContentType="application/inkml+xml"/>
  <Override PartName="/ppt/ink/ink3941.xml" ContentType="application/inkml+xml"/>
  <Override PartName="/ppt/ink/ink3942.xml" ContentType="application/inkml+xml"/>
  <Override PartName="/ppt/ink/ink3943.xml" ContentType="application/inkml+xml"/>
  <Override PartName="/ppt/ink/ink3944.xml" ContentType="application/inkml+xml"/>
  <Override PartName="/ppt/ink/ink3945.xml" ContentType="application/inkml+xml"/>
  <Override PartName="/ppt/ink/ink3946.xml" ContentType="application/inkml+xml"/>
  <Override PartName="/ppt/ink/ink3947.xml" ContentType="application/inkml+xml"/>
  <Override PartName="/ppt/ink/ink3948.xml" ContentType="application/inkml+xml"/>
  <Override PartName="/ppt/ink/ink3949.xml" ContentType="application/inkml+xml"/>
  <Override PartName="/ppt/ink/ink3950.xml" ContentType="application/inkml+xml"/>
  <Override PartName="/ppt/ink/ink3951.xml" ContentType="application/inkml+xml"/>
  <Override PartName="/ppt/ink/ink3952.xml" ContentType="application/inkml+xml"/>
  <Override PartName="/ppt/ink/ink3953.xml" ContentType="application/inkml+xml"/>
  <Override PartName="/ppt/ink/ink3954.xml" ContentType="application/inkml+xml"/>
  <Override PartName="/ppt/ink/ink3955.xml" ContentType="application/inkml+xml"/>
  <Override PartName="/ppt/ink/ink3956.xml" ContentType="application/inkml+xml"/>
  <Override PartName="/ppt/ink/ink3957.xml" ContentType="application/inkml+xml"/>
  <Override PartName="/ppt/ink/ink3958.xml" ContentType="application/inkml+xml"/>
  <Override PartName="/ppt/ink/ink3959.xml" ContentType="application/inkml+xml"/>
  <Override PartName="/ppt/ink/ink3960.xml" ContentType="application/inkml+xml"/>
  <Override PartName="/ppt/ink/ink3961.xml" ContentType="application/inkml+xml"/>
  <Override PartName="/ppt/ink/ink3962.xml" ContentType="application/inkml+xml"/>
  <Override PartName="/ppt/ink/ink3963.xml" ContentType="application/inkml+xml"/>
  <Override PartName="/ppt/ink/ink3964.xml" ContentType="application/inkml+xml"/>
  <Override PartName="/ppt/ink/ink3965.xml" ContentType="application/inkml+xml"/>
  <Override PartName="/ppt/ink/ink3966.xml" ContentType="application/inkml+xml"/>
  <Override PartName="/ppt/ink/ink3967.xml" ContentType="application/inkml+xml"/>
  <Override PartName="/ppt/ink/ink3968.xml" ContentType="application/inkml+xml"/>
  <Override PartName="/ppt/ink/ink3969.xml" ContentType="application/inkml+xml"/>
  <Override PartName="/ppt/ink/ink3970.xml" ContentType="application/inkml+xml"/>
  <Override PartName="/ppt/ink/ink3971.xml" ContentType="application/inkml+xml"/>
  <Override PartName="/ppt/ink/ink3972.xml" ContentType="application/inkml+xml"/>
  <Override PartName="/ppt/ink/ink3973.xml" ContentType="application/inkml+xml"/>
  <Override PartName="/ppt/ink/ink3974.xml" ContentType="application/inkml+xml"/>
  <Override PartName="/ppt/ink/ink3975.xml" ContentType="application/inkml+xml"/>
  <Override PartName="/ppt/ink/ink3976.xml" ContentType="application/inkml+xml"/>
  <Override PartName="/ppt/ink/ink3977.xml" ContentType="application/inkml+xml"/>
  <Override PartName="/ppt/ink/ink3978.xml" ContentType="application/inkml+xml"/>
  <Override PartName="/ppt/ink/ink3979.xml" ContentType="application/inkml+xml"/>
  <Override PartName="/ppt/ink/ink3980.xml" ContentType="application/inkml+xml"/>
  <Override PartName="/ppt/ink/ink3981.xml" ContentType="application/inkml+xml"/>
  <Override PartName="/ppt/ink/ink3982.xml" ContentType="application/inkml+xml"/>
  <Override PartName="/ppt/ink/ink3983.xml" ContentType="application/inkml+xml"/>
  <Override PartName="/ppt/ink/ink3984.xml" ContentType="application/inkml+xml"/>
  <Override PartName="/ppt/ink/ink3985.xml" ContentType="application/inkml+xml"/>
  <Override PartName="/ppt/ink/ink3986.xml" ContentType="application/inkml+xml"/>
  <Override PartName="/ppt/ink/ink3987.xml" ContentType="application/inkml+xml"/>
  <Override PartName="/ppt/ink/ink3988.xml" ContentType="application/inkml+xml"/>
  <Override PartName="/ppt/ink/ink3989.xml" ContentType="application/inkml+xml"/>
  <Override PartName="/ppt/ink/ink3990.xml" ContentType="application/inkml+xml"/>
  <Override PartName="/ppt/ink/ink3991.xml" ContentType="application/inkml+xml"/>
  <Override PartName="/ppt/ink/ink3992.xml" ContentType="application/inkml+xml"/>
  <Override PartName="/ppt/ink/ink3993.xml" ContentType="application/inkml+xml"/>
  <Override PartName="/ppt/ink/ink3994.xml" ContentType="application/inkml+xml"/>
  <Override PartName="/ppt/ink/ink3995.xml" ContentType="application/inkml+xml"/>
  <Override PartName="/ppt/ink/ink3996.xml" ContentType="application/inkml+xml"/>
  <Override PartName="/ppt/ink/ink3997.xml" ContentType="application/inkml+xml"/>
  <Override PartName="/ppt/ink/ink3998.xml" ContentType="application/inkml+xml"/>
  <Override PartName="/ppt/ink/ink3999.xml" ContentType="application/inkml+xml"/>
  <Override PartName="/ppt/ink/ink4000.xml" ContentType="application/inkml+xml"/>
  <Override PartName="/ppt/ink/ink4001.xml" ContentType="application/inkml+xml"/>
  <Override PartName="/ppt/ink/ink4002.xml" ContentType="application/inkml+xml"/>
  <Override PartName="/ppt/ink/ink4003.xml" ContentType="application/inkml+xml"/>
  <Override PartName="/ppt/ink/ink4004.xml" ContentType="application/inkml+xml"/>
  <Override PartName="/ppt/ink/ink4005.xml" ContentType="application/inkml+xml"/>
  <Override PartName="/ppt/ink/ink4006.xml" ContentType="application/inkml+xml"/>
  <Override PartName="/ppt/ink/ink4007.xml" ContentType="application/inkml+xml"/>
  <Override PartName="/ppt/ink/ink4008.xml" ContentType="application/inkml+xml"/>
  <Override PartName="/ppt/ink/ink4009.xml" ContentType="application/inkml+xml"/>
  <Override PartName="/ppt/ink/ink4010.xml" ContentType="application/inkml+xml"/>
  <Override PartName="/ppt/ink/ink4011.xml" ContentType="application/inkml+xml"/>
  <Override PartName="/ppt/ink/ink4012.xml" ContentType="application/inkml+xml"/>
  <Override PartName="/ppt/ink/ink4013.xml" ContentType="application/inkml+xml"/>
  <Override PartName="/ppt/ink/ink4014.xml" ContentType="application/inkml+xml"/>
  <Override PartName="/ppt/ink/ink4015.xml" ContentType="application/inkml+xml"/>
  <Override PartName="/ppt/ink/ink4016.xml" ContentType="application/inkml+xml"/>
  <Override PartName="/ppt/ink/ink4017.xml" ContentType="application/inkml+xml"/>
  <Override PartName="/ppt/ink/ink4018.xml" ContentType="application/inkml+xml"/>
  <Override PartName="/ppt/ink/ink4019.xml" ContentType="application/inkml+xml"/>
  <Override PartName="/ppt/ink/ink4020.xml" ContentType="application/inkml+xml"/>
  <Override PartName="/ppt/ink/ink4021.xml" ContentType="application/inkml+xml"/>
  <Override PartName="/ppt/ink/ink4022.xml" ContentType="application/inkml+xml"/>
  <Override PartName="/ppt/ink/ink4023.xml" ContentType="application/inkml+xml"/>
  <Override PartName="/ppt/ink/ink4024.xml" ContentType="application/inkml+xml"/>
  <Override PartName="/ppt/ink/ink4025.xml" ContentType="application/inkml+xml"/>
  <Override PartName="/ppt/ink/ink4026.xml" ContentType="application/inkml+xml"/>
  <Override PartName="/ppt/ink/ink4027.xml" ContentType="application/inkml+xml"/>
  <Override PartName="/ppt/ink/ink4028.xml" ContentType="application/inkml+xml"/>
  <Override PartName="/ppt/ink/ink4029.xml" ContentType="application/inkml+xml"/>
  <Override PartName="/ppt/ink/ink4030.xml" ContentType="application/inkml+xml"/>
  <Override PartName="/ppt/ink/ink4031.xml" ContentType="application/inkml+xml"/>
  <Override PartName="/ppt/ink/ink4032.xml" ContentType="application/inkml+xml"/>
  <Override PartName="/ppt/ink/ink4033.xml" ContentType="application/inkml+xml"/>
  <Override PartName="/ppt/ink/ink4034.xml" ContentType="application/inkml+xml"/>
  <Override PartName="/ppt/ink/ink4035.xml" ContentType="application/inkml+xml"/>
  <Override PartName="/ppt/ink/ink4036.xml" ContentType="application/inkml+xml"/>
  <Override PartName="/ppt/ink/ink4037.xml" ContentType="application/inkml+xml"/>
  <Override PartName="/ppt/ink/ink4038.xml" ContentType="application/inkml+xml"/>
  <Override PartName="/ppt/ink/ink4039.xml" ContentType="application/inkml+xml"/>
  <Override PartName="/ppt/ink/ink4040.xml" ContentType="application/inkml+xml"/>
  <Override PartName="/ppt/ink/ink4041.xml" ContentType="application/inkml+xml"/>
  <Override PartName="/ppt/ink/ink4042.xml" ContentType="application/inkml+xml"/>
  <Override PartName="/ppt/ink/ink4043.xml" ContentType="application/inkml+xml"/>
  <Override PartName="/ppt/ink/ink4044.xml" ContentType="application/inkml+xml"/>
  <Override PartName="/ppt/ink/ink4045.xml" ContentType="application/inkml+xml"/>
  <Override PartName="/ppt/ink/ink4046.xml" ContentType="application/inkml+xml"/>
  <Override PartName="/ppt/ink/ink4047.xml" ContentType="application/inkml+xml"/>
  <Override PartName="/ppt/ink/ink4048.xml" ContentType="application/inkml+xml"/>
  <Override PartName="/ppt/ink/ink4049.xml" ContentType="application/inkml+xml"/>
  <Override PartName="/ppt/ink/ink4050.xml" ContentType="application/inkml+xml"/>
  <Override PartName="/ppt/ink/ink4051.xml" ContentType="application/inkml+xml"/>
  <Override PartName="/ppt/ink/ink4052.xml" ContentType="application/inkml+xml"/>
  <Override PartName="/ppt/ink/ink4053.xml" ContentType="application/inkml+xml"/>
  <Override PartName="/ppt/ink/ink4054.xml" ContentType="application/inkml+xml"/>
  <Override PartName="/ppt/ink/ink4055.xml" ContentType="application/inkml+xml"/>
  <Override PartName="/ppt/ink/ink4056.xml" ContentType="application/inkml+xml"/>
  <Override PartName="/ppt/ink/ink4057.xml" ContentType="application/inkml+xml"/>
  <Override PartName="/ppt/ink/ink4058.xml" ContentType="application/inkml+xml"/>
  <Override PartName="/ppt/ink/ink4059.xml" ContentType="application/inkml+xml"/>
  <Override PartName="/ppt/ink/ink4060.xml" ContentType="application/inkml+xml"/>
  <Override PartName="/ppt/ink/ink4061.xml" ContentType="application/inkml+xml"/>
  <Override PartName="/ppt/ink/ink4062.xml" ContentType="application/inkml+xml"/>
  <Override PartName="/ppt/ink/ink4063.xml" ContentType="application/inkml+xml"/>
  <Override PartName="/ppt/ink/ink4064.xml" ContentType="application/inkml+xml"/>
  <Override PartName="/ppt/ink/ink4065.xml" ContentType="application/inkml+xml"/>
  <Override PartName="/ppt/ink/ink4066.xml" ContentType="application/inkml+xml"/>
  <Override PartName="/ppt/ink/ink4067.xml" ContentType="application/inkml+xml"/>
  <Override PartName="/ppt/ink/ink4068.xml" ContentType="application/inkml+xml"/>
  <Override PartName="/ppt/ink/ink4069.xml" ContentType="application/inkml+xml"/>
  <Override PartName="/ppt/ink/ink4070.xml" ContentType="application/inkml+xml"/>
  <Override PartName="/ppt/ink/ink4071.xml" ContentType="application/inkml+xml"/>
  <Override PartName="/ppt/ink/ink4072.xml" ContentType="application/inkml+xml"/>
  <Override PartName="/ppt/ink/ink4073.xml" ContentType="application/inkml+xml"/>
  <Override PartName="/ppt/ink/ink4074.xml" ContentType="application/inkml+xml"/>
  <Override PartName="/ppt/ink/ink4075.xml" ContentType="application/inkml+xml"/>
  <Override PartName="/ppt/ink/ink4076.xml" ContentType="application/inkml+xml"/>
  <Override PartName="/ppt/ink/ink4077.xml" ContentType="application/inkml+xml"/>
  <Override PartName="/ppt/ink/ink4078.xml" ContentType="application/inkml+xml"/>
  <Override PartName="/ppt/ink/ink4079.xml" ContentType="application/inkml+xml"/>
  <Override PartName="/ppt/ink/ink4080.xml" ContentType="application/inkml+xml"/>
  <Override PartName="/ppt/ink/ink4081.xml" ContentType="application/inkml+xml"/>
  <Override PartName="/ppt/ink/ink4082.xml" ContentType="application/inkml+xml"/>
  <Override PartName="/ppt/ink/ink4083.xml" ContentType="application/inkml+xml"/>
  <Override PartName="/ppt/ink/ink4084.xml" ContentType="application/inkml+xml"/>
  <Override PartName="/ppt/ink/ink4085.xml" ContentType="application/inkml+xml"/>
  <Override PartName="/ppt/ink/ink4086.xml" ContentType="application/inkml+xml"/>
  <Override PartName="/ppt/ink/ink4087.xml" ContentType="application/inkml+xml"/>
  <Override PartName="/ppt/ink/ink4088.xml" ContentType="application/inkml+xml"/>
  <Override PartName="/ppt/ink/ink4089.xml" ContentType="application/inkml+xml"/>
  <Override PartName="/ppt/ink/ink4090.xml" ContentType="application/inkml+xml"/>
  <Override PartName="/ppt/ink/ink4091.xml" ContentType="application/inkml+xml"/>
  <Override PartName="/ppt/ink/ink4092.xml" ContentType="application/inkml+xml"/>
  <Override PartName="/ppt/ink/ink4093.xml" ContentType="application/inkml+xml"/>
  <Override PartName="/ppt/ink/ink4094.xml" ContentType="application/inkml+xml"/>
  <Override PartName="/ppt/ink/ink4095.xml" ContentType="application/inkml+xml"/>
  <Override PartName="/ppt/ink/ink4096.xml" ContentType="application/inkml+xml"/>
  <Override PartName="/ppt/ink/ink4097.xml" ContentType="application/inkml+xml"/>
  <Override PartName="/ppt/ink/ink4098.xml" ContentType="application/inkml+xml"/>
  <Override PartName="/ppt/ink/ink4099.xml" ContentType="application/inkml+xml"/>
  <Override PartName="/ppt/ink/ink4100.xml" ContentType="application/inkml+xml"/>
  <Override PartName="/ppt/ink/ink4101.xml" ContentType="application/inkml+xml"/>
  <Override PartName="/ppt/ink/ink4102.xml" ContentType="application/inkml+xml"/>
  <Override PartName="/ppt/ink/ink4103.xml" ContentType="application/inkml+xml"/>
  <Override PartName="/ppt/ink/ink4104.xml" ContentType="application/inkml+xml"/>
  <Override PartName="/ppt/ink/ink4105.xml" ContentType="application/inkml+xml"/>
  <Override PartName="/ppt/ink/ink4106.xml" ContentType="application/inkml+xml"/>
  <Override PartName="/ppt/ink/ink4107.xml" ContentType="application/inkml+xml"/>
  <Override PartName="/ppt/ink/ink4108.xml" ContentType="application/inkml+xml"/>
  <Override PartName="/ppt/ink/ink4109.xml" ContentType="application/inkml+xml"/>
  <Override PartName="/ppt/ink/ink4110.xml" ContentType="application/inkml+xml"/>
  <Override PartName="/ppt/ink/ink4111.xml" ContentType="application/inkml+xml"/>
  <Override PartName="/ppt/ink/ink4112.xml" ContentType="application/inkml+xml"/>
  <Override PartName="/ppt/ink/ink4113.xml" ContentType="application/inkml+xml"/>
  <Override PartName="/ppt/ink/ink4114.xml" ContentType="application/inkml+xml"/>
  <Override PartName="/ppt/ink/ink4115.xml" ContentType="application/inkml+xml"/>
  <Override PartName="/ppt/ink/ink4116.xml" ContentType="application/inkml+xml"/>
  <Override PartName="/ppt/ink/ink4117.xml" ContentType="application/inkml+xml"/>
  <Override PartName="/ppt/ink/ink4118.xml" ContentType="application/inkml+xml"/>
  <Override PartName="/ppt/ink/ink4119.xml" ContentType="application/inkml+xml"/>
  <Override PartName="/ppt/ink/ink4120.xml" ContentType="application/inkml+xml"/>
  <Override PartName="/ppt/ink/ink4121.xml" ContentType="application/inkml+xml"/>
  <Override PartName="/ppt/ink/ink4122.xml" ContentType="application/inkml+xml"/>
  <Override PartName="/ppt/ink/ink4123.xml" ContentType="application/inkml+xml"/>
  <Override PartName="/ppt/ink/ink4124.xml" ContentType="application/inkml+xml"/>
  <Override PartName="/ppt/ink/ink4125.xml" ContentType="application/inkml+xml"/>
  <Override PartName="/ppt/ink/ink4126.xml" ContentType="application/inkml+xml"/>
  <Override PartName="/ppt/ink/ink4127.xml" ContentType="application/inkml+xml"/>
  <Override PartName="/ppt/ink/ink4128.xml" ContentType="application/inkml+xml"/>
  <Override PartName="/ppt/ink/ink4129.xml" ContentType="application/inkml+xml"/>
  <Override PartName="/ppt/ink/ink4130.xml" ContentType="application/inkml+xml"/>
  <Override PartName="/ppt/ink/ink4131.xml" ContentType="application/inkml+xml"/>
  <Override PartName="/ppt/ink/ink4132.xml" ContentType="application/inkml+xml"/>
  <Override PartName="/ppt/ink/ink4133.xml" ContentType="application/inkml+xml"/>
  <Override PartName="/ppt/ink/ink4134.xml" ContentType="application/inkml+xml"/>
  <Override PartName="/ppt/ink/ink4135.xml" ContentType="application/inkml+xml"/>
  <Override PartName="/ppt/ink/ink4136.xml" ContentType="application/inkml+xml"/>
  <Override PartName="/ppt/ink/ink4137.xml" ContentType="application/inkml+xml"/>
  <Override PartName="/ppt/ink/ink4138.xml" ContentType="application/inkml+xml"/>
  <Override PartName="/ppt/ink/ink4139.xml" ContentType="application/inkml+xml"/>
  <Override PartName="/ppt/ink/ink4140.xml" ContentType="application/inkml+xml"/>
  <Override PartName="/ppt/ink/ink4141.xml" ContentType="application/inkml+xml"/>
  <Override PartName="/ppt/ink/ink4142.xml" ContentType="application/inkml+xml"/>
  <Override PartName="/ppt/ink/ink4143.xml" ContentType="application/inkml+xml"/>
  <Override PartName="/ppt/ink/ink4144.xml" ContentType="application/inkml+xml"/>
  <Override PartName="/ppt/ink/ink4145.xml" ContentType="application/inkml+xml"/>
  <Override PartName="/ppt/ink/ink4146.xml" ContentType="application/inkml+xml"/>
  <Override PartName="/ppt/ink/ink4147.xml" ContentType="application/inkml+xml"/>
  <Override PartName="/ppt/ink/ink4148.xml" ContentType="application/inkml+xml"/>
  <Override PartName="/ppt/ink/ink4149.xml" ContentType="application/inkml+xml"/>
  <Override PartName="/ppt/ink/ink4150.xml" ContentType="application/inkml+xml"/>
  <Override PartName="/ppt/ink/ink4151.xml" ContentType="application/inkml+xml"/>
  <Override PartName="/ppt/ink/ink4152.xml" ContentType="application/inkml+xml"/>
  <Override PartName="/ppt/ink/ink4153.xml" ContentType="application/inkml+xml"/>
  <Override PartName="/ppt/ink/ink4154.xml" ContentType="application/inkml+xml"/>
  <Override PartName="/ppt/ink/ink4155.xml" ContentType="application/inkml+xml"/>
  <Override PartName="/ppt/ink/ink4156.xml" ContentType="application/inkml+xml"/>
  <Override PartName="/ppt/ink/ink4157.xml" ContentType="application/inkml+xml"/>
  <Override PartName="/ppt/ink/ink4158.xml" ContentType="application/inkml+xml"/>
  <Override PartName="/ppt/ink/ink4159.xml" ContentType="application/inkml+xml"/>
  <Override PartName="/ppt/ink/ink4160.xml" ContentType="application/inkml+xml"/>
  <Override PartName="/ppt/ink/ink4161.xml" ContentType="application/inkml+xml"/>
  <Override PartName="/ppt/ink/ink4162.xml" ContentType="application/inkml+xml"/>
  <Override PartName="/ppt/ink/ink4163.xml" ContentType="application/inkml+xml"/>
  <Override PartName="/ppt/ink/ink4164.xml" ContentType="application/inkml+xml"/>
  <Override PartName="/ppt/ink/ink4165.xml" ContentType="application/inkml+xml"/>
  <Override PartName="/ppt/ink/ink4166.xml" ContentType="application/inkml+xml"/>
  <Override PartName="/ppt/ink/ink4167.xml" ContentType="application/inkml+xml"/>
  <Override PartName="/ppt/ink/ink4168.xml" ContentType="application/inkml+xml"/>
  <Override PartName="/ppt/ink/ink4169.xml" ContentType="application/inkml+xml"/>
  <Override PartName="/ppt/ink/ink4170.xml" ContentType="application/inkml+xml"/>
  <Override PartName="/ppt/ink/ink4171.xml" ContentType="application/inkml+xml"/>
  <Override PartName="/ppt/ink/ink4172.xml" ContentType="application/inkml+xml"/>
  <Override PartName="/ppt/ink/ink4173.xml" ContentType="application/inkml+xml"/>
  <Override PartName="/ppt/ink/ink4174.xml" ContentType="application/inkml+xml"/>
  <Override PartName="/ppt/ink/ink4175.xml" ContentType="application/inkml+xml"/>
  <Override PartName="/ppt/ink/ink4176.xml" ContentType="application/inkml+xml"/>
  <Override PartName="/ppt/ink/ink4177.xml" ContentType="application/inkml+xml"/>
  <Override PartName="/ppt/ink/ink4178.xml" ContentType="application/inkml+xml"/>
  <Override PartName="/ppt/ink/ink4179.xml" ContentType="application/inkml+xml"/>
  <Override PartName="/ppt/ink/ink4180.xml" ContentType="application/inkml+xml"/>
  <Override PartName="/ppt/ink/ink4181.xml" ContentType="application/inkml+xml"/>
  <Override PartName="/ppt/ink/ink4182.xml" ContentType="application/inkml+xml"/>
  <Override PartName="/ppt/ink/ink4183.xml" ContentType="application/inkml+xml"/>
  <Override PartName="/ppt/ink/ink4184.xml" ContentType="application/inkml+xml"/>
  <Override PartName="/ppt/ink/ink4185.xml" ContentType="application/inkml+xml"/>
  <Override PartName="/ppt/ink/ink4186.xml" ContentType="application/inkml+xml"/>
  <Override PartName="/ppt/ink/ink4187.xml" ContentType="application/inkml+xml"/>
  <Override PartName="/ppt/ink/ink4188.xml" ContentType="application/inkml+xml"/>
  <Override PartName="/ppt/ink/ink4189.xml" ContentType="application/inkml+xml"/>
  <Override PartName="/ppt/ink/ink4190.xml" ContentType="application/inkml+xml"/>
  <Override PartName="/ppt/ink/ink4191.xml" ContentType="application/inkml+xml"/>
  <Override PartName="/ppt/ink/ink4192.xml" ContentType="application/inkml+xml"/>
  <Override PartName="/ppt/ink/ink4193.xml" ContentType="application/inkml+xml"/>
  <Override PartName="/ppt/ink/ink4194.xml" ContentType="application/inkml+xml"/>
  <Override PartName="/ppt/ink/ink4195.xml" ContentType="application/inkml+xml"/>
  <Override PartName="/ppt/ink/ink4196.xml" ContentType="application/inkml+xml"/>
  <Override PartName="/ppt/ink/ink4197.xml" ContentType="application/inkml+xml"/>
  <Override PartName="/ppt/ink/ink4198.xml" ContentType="application/inkml+xml"/>
  <Override PartName="/ppt/ink/ink4199.xml" ContentType="application/inkml+xml"/>
  <Override PartName="/ppt/ink/ink4200.xml" ContentType="application/inkml+xml"/>
  <Override PartName="/ppt/ink/ink4201.xml" ContentType="application/inkml+xml"/>
  <Override PartName="/ppt/ink/ink4202.xml" ContentType="application/inkml+xml"/>
  <Override PartName="/ppt/ink/ink4203.xml" ContentType="application/inkml+xml"/>
  <Override PartName="/ppt/ink/ink4204.xml" ContentType="application/inkml+xml"/>
  <Override PartName="/ppt/ink/ink4205.xml" ContentType="application/inkml+xml"/>
  <Override PartName="/ppt/ink/ink4206.xml" ContentType="application/inkml+xml"/>
  <Override PartName="/ppt/ink/ink4207.xml" ContentType="application/inkml+xml"/>
  <Override PartName="/ppt/ink/ink4208.xml" ContentType="application/inkml+xml"/>
  <Override PartName="/ppt/ink/ink4209.xml" ContentType="application/inkml+xml"/>
  <Override PartName="/ppt/ink/ink4210.xml" ContentType="application/inkml+xml"/>
  <Override PartName="/ppt/ink/ink4211.xml" ContentType="application/inkml+xml"/>
  <Override PartName="/ppt/ink/ink4212.xml" ContentType="application/inkml+xml"/>
  <Override PartName="/ppt/ink/ink4213.xml" ContentType="application/inkml+xml"/>
  <Override PartName="/ppt/ink/ink4214.xml" ContentType="application/inkml+xml"/>
  <Override PartName="/ppt/ink/ink4215.xml" ContentType="application/inkml+xml"/>
  <Override PartName="/ppt/ink/ink4216.xml" ContentType="application/inkml+xml"/>
  <Override PartName="/ppt/ink/ink4217.xml" ContentType="application/inkml+xml"/>
  <Override PartName="/ppt/ink/ink4218.xml" ContentType="application/inkml+xml"/>
  <Override PartName="/ppt/ink/ink4219.xml" ContentType="application/inkml+xml"/>
  <Override PartName="/ppt/ink/ink4220.xml" ContentType="application/inkml+xml"/>
  <Override PartName="/ppt/ink/ink4221.xml" ContentType="application/inkml+xml"/>
  <Override PartName="/ppt/ink/ink4222.xml" ContentType="application/inkml+xml"/>
  <Override PartName="/ppt/ink/ink4223.xml" ContentType="application/inkml+xml"/>
  <Override PartName="/ppt/ink/ink4224.xml" ContentType="application/inkml+xml"/>
  <Override PartName="/ppt/ink/ink4225.xml" ContentType="application/inkml+xml"/>
  <Override PartName="/ppt/ink/ink4226.xml" ContentType="application/inkml+xml"/>
  <Override PartName="/ppt/ink/ink4227.xml" ContentType="application/inkml+xml"/>
  <Override PartName="/ppt/ink/ink4228.xml" ContentType="application/inkml+xml"/>
  <Override PartName="/ppt/ink/ink4229.xml" ContentType="application/inkml+xml"/>
  <Override PartName="/ppt/ink/ink4230.xml" ContentType="application/inkml+xml"/>
  <Override PartName="/ppt/ink/ink4231.xml" ContentType="application/inkml+xml"/>
  <Override PartName="/ppt/ink/ink4232.xml" ContentType="application/inkml+xml"/>
  <Override PartName="/ppt/ink/ink4233.xml" ContentType="application/inkml+xml"/>
  <Override PartName="/ppt/ink/ink4234.xml" ContentType="application/inkml+xml"/>
  <Override PartName="/ppt/ink/ink4235.xml" ContentType="application/inkml+xml"/>
  <Override PartName="/ppt/ink/ink4236.xml" ContentType="application/inkml+xml"/>
  <Override PartName="/ppt/ink/ink4237.xml" ContentType="application/inkml+xml"/>
  <Override PartName="/ppt/ink/ink4238.xml" ContentType="application/inkml+xml"/>
  <Override PartName="/ppt/ink/ink4239.xml" ContentType="application/inkml+xml"/>
  <Override PartName="/ppt/ink/ink4240.xml" ContentType="application/inkml+xml"/>
  <Override PartName="/ppt/ink/ink4241.xml" ContentType="application/inkml+xml"/>
  <Override PartName="/ppt/ink/ink4242.xml" ContentType="application/inkml+xml"/>
  <Override PartName="/ppt/ink/ink4243.xml" ContentType="application/inkml+xml"/>
  <Override PartName="/ppt/ink/ink4244.xml" ContentType="application/inkml+xml"/>
  <Override PartName="/ppt/ink/ink4245.xml" ContentType="application/inkml+xml"/>
  <Override PartName="/ppt/ink/ink4246.xml" ContentType="application/inkml+xml"/>
  <Override PartName="/ppt/ink/ink4247.xml" ContentType="application/inkml+xml"/>
  <Override PartName="/ppt/ink/ink4248.xml" ContentType="application/inkml+xml"/>
  <Override PartName="/ppt/ink/ink4249.xml" ContentType="application/inkml+xml"/>
  <Override PartName="/ppt/ink/ink4250.xml" ContentType="application/inkml+xml"/>
  <Override PartName="/ppt/ink/ink4251.xml" ContentType="application/inkml+xml"/>
  <Override PartName="/ppt/ink/ink4252.xml" ContentType="application/inkml+xml"/>
  <Override PartName="/ppt/ink/ink4253.xml" ContentType="application/inkml+xml"/>
  <Override PartName="/ppt/ink/ink4254.xml" ContentType="application/inkml+xml"/>
  <Override PartName="/ppt/ink/ink4255.xml" ContentType="application/inkml+xml"/>
  <Override PartName="/ppt/ink/ink4256.xml" ContentType="application/inkml+xml"/>
  <Override PartName="/ppt/ink/ink4257.xml" ContentType="application/inkml+xml"/>
  <Override PartName="/ppt/ink/ink4258.xml" ContentType="application/inkml+xml"/>
  <Override PartName="/ppt/ink/ink4259.xml" ContentType="application/inkml+xml"/>
  <Override PartName="/ppt/ink/ink4260.xml" ContentType="application/inkml+xml"/>
  <Override PartName="/ppt/ink/ink4261.xml" ContentType="application/inkml+xml"/>
  <Override PartName="/ppt/ink/ink4262.xml" ContentType="application/inkml+xml"/>
  <Override PartName="/ppt/ink/ink426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1372" r:id="rId2"/>
    <p:sldId id="1451" r:id="rId3"/>
    <p:sldId id="1452" r:id="rId4"/>
    <p:sldId id="1453" r:id="rId5"/>
    <p:sldId id="1454" r:id="rId6"/>
    <p:sldId id="1457" r:id="rId7"/>
    <p:sldId id="1458" r:id="rId8"/>
    <p:sldId id="1459" r:id="rId9"/>
    <p:sldId id="1460" r:id="rId10"/>
    <p:sldId id="1461" r:id="rId11"/>
    <p:sldId id="1462" r:id="rId12"/>
    <p:sldId id="1474" r:id="rId13"/>
    <p:sldId id="1475" r:id="rId14"/>
    <p:sldId id="1463" r:id="rId15"/>
    <p:sldId id="1476" r:id="rId16"/>
    <p:sldId id="1464" r:id="rId17"/>
    <p:sldId id="1477" r:id="rId18"/>
    <p:sldId id="1478" r:id="rId19"/>
    <p:sldId id="1479" r:id="rId20"/>
    <p:sldId id="1480" r:id="rId21"/>
    <p:sldId id="1481" r:id="rId22"/>
    <p:sldId id="1482" r:id="rId23"/>
    <p:sldId id="1465" r:id="rId24"/>
    <p:sldId id="1466" r:id="rId25"/>
    <p:sldId id="1467" r:id="rId26"/>
    <p:sldId id="1468" r:id="rId27"/>
    <p:sldId id="1469" r:id="rId28"/>
    <p:sldId id="1471" r:id="rId29"/>
    <p:sldId id="1470" r:id="rId30"/>
    <p:sldId id="1472" r:id="rId31"/>
    <p:sldId id="1473" r:id="rId32"/>
    <p:sldId id="1483" r:id="rId33"/>
    <p:sldId id="1484" r:id="rId3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92925" autoAdjust="0"/>
  </p:normalViewPr>
  <p:slideViewPr>
    <p:cSldViewPr snapToGrid="0">
      <p:cViewPr varScale="1">
        <p:scale>
          <a:sx n="118" d="100"/>
          <a:sy n="118" d="100"/>
        </p:scale>
        <p:origin x="4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08:35:12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14491,'4'16'928,"6"10"-808,-3 2-56,2 7 176,1 6-128,4 9 8,2 1-24,4-3-8,0 1-8,3-7-48,0-2 1,-3-9-234,-3-2-39,-4-12 192,-3-1-24,0-3-56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51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5099 337 3299,'0'0'4495,"-25"5"-3491,14-3-800,0-1 1,0 0 0,0-1-1,0 0 1,0 0 0,0-1-1,0 0 1,0-1 0,0-1-1,-15-4 1,-1-1 159,-176-31 1148,-56-15-1107,70 4-200,-335-43 1,325 69-193,-143-20 17,252 33-162,1 4 1,-109 5-1,-181 28-516,-8 0 463,-85-31 552,-72 3 88,425 6-498,34-4-53,0 5 0,-158 28 0,219-26 94,-1 0-1,1 2 1,0 1-1,1 1 1,0 1-1,1 1 1,0 1 0,1 0-1,1 2 1,0 1-1,1 0 1,1 1-1,1 1 1,1 1 0,0 0-1,1 2 1,1-1-1,2 2 1,0-1-1,1 2 1,-8 26 0,-4 29-7,3 1 1,4 0-1,4 1 0,-4 140 1,18-205 3,0 0 0,0 0 0,2-1 0,0 0 0,1 1 1,0-1-1,1-1 0,1 1 0,0-1 0,1 0 0,1-1 0,19 25 0,-8-14-12,1-1 0,1-1 0,1-2 0,0 0 0,50 32 0,-41-35 12,0-1-1,2-1 1,-1-2-1,2-2 0,0-1 1,0-1-1,67 6 0,263-4-45,-255-12 46,519-28-39,-215 5 35,974-78 260,-1339 95-253,936-111 158,-874 105-121,186-46 0,-232 40 16,-1-2 0,-2-3 0,0-3 1,67-39-1,-112 55-37,1 0 1,-2-1-1,0-1 1,0-1-1,-1 0 1,16-21-1,-24 27 53,0-1 0,-1-1 0,0 1 0,0-1 0,-1 0 0,-1-1 0,0 1 0,0-1 0,-1 1 0,0-1 0,-1 0 0,2-23 0,-3 21 31,-1 0-1,-1 0 1,0 0 0,-1 0 0,0 0 0,-1 1 0,0-1 0,-1 0 0,0 1 0,-1 0 0,-1 0 0,0 1 0,0-1 0,-1 1 0,0 1 0,-1-1 0,-1 1 0,1 1 0,-15-12 0,-1 0-61,-1 2 0,-1 0-1,-1 2 1,0 1 0,-1 1 0,-1 2 0,-51-17 0,-226-47-171,204 55-166,66 15 45,9 2-250,0-1 1,1-1-1,-1-2 0,1 0 1,-43-23-1,11-11-1956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31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16335,'0'0'3913,"12"-2"-2882,11-3-512,8-1-36,0 1 1,35-2 0,-64 7-484,-1 0 0,1 0 0,-1 0 0,1 0 0,-1 0 0,1 1 0,-1-1 0,1 1 0,-1-1 0,0 1 0,1-1 0,-1 1 0,0 0 0,1 0 0,-1-1 0,0 1 1,0 0-1,0 0 0,0 0 0,0 0 0,0 1 0,0-1 0,1 2 0,0 0 22,-1 0 1,0 0-1,0 0 1,0 1 0,0-1-1,0 0 1,-1 1-1,0-1 1,1 1-1,-2 3 1,1 6 141,-2 0 1,0 0 0,0 0 0,-8 20 0,-13 28 363,-60 111 1,96-192-463,2 2 1,0 0 0,1 0 0,1 2-1,0 0 1,1 1 0,27-17 0,-32 24-244,-1 2 1,2-1 0,-1 2 0,1 0 0,25-6 0,23-9-6295,-39 8 354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46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36 9129,'0'0'5947,"-9"0"-5147,-1 0-333,-1 2-1,1-1 1,0 1-1,-1 1 1,1 0-1,0 0 1,0 1-1,1 1 1,-1-1-1,1 2 1,0-1-1,-15 13 1,-8 14 1056,30-30-1461,1-1-1,0 0 1,0 1-1,0-1 0,1 1 1,-1-1-1,0 1 1,1-1-1,-1 1 0,0 0 1,1-1-1,0 1 1,-1 0-1,1-1 1,0 1-1,0 0 0,0-1 1,0 1-1,0 0 1,1 0-1,-1-1 0,0 1 1,1 0-1,1 2 1,1-3-20,0 1 0,0-1 1,1 0-1,-1-1 0,1 1 1,-1 0-1,1-1 0,-1 0 1,1 0-1,-1 0 1,1 0-1,-1-1 0,1 1 1,3-2-1,2 0-13,0-1-1,0 0 1,0 0-1,-1-1 1,1-1 0,-1 1-1,0-1 1,-1 0 0,1-1-1,11-10 1,-14 12-19,-1-1 0,1 0 0,-1 1 0,1-2 0,-1 1 0,-1 0 0,1-1 0,-1 1 0,0-1 0,0 0 0,-1 0 0,0 0 0,0-1 0,0 1 0,1-12 0,-3 17-6,0 1-1,0-1 1,0 0-1,0 1 1,0-1-1,0 1 1,0-1-1,0 1 1,0-1-1,-1 1 1,1-1-1,0 1 1,0-1-1,-1 1 1,1-1-1,0 1 1,-1-1-1,1 1 1,-1-1-1,1 1 1,0 0-1,-1-1 1,1 1-1,-1 0 1,1-1-1,-1 1 1,1 0 0,-1 0-1,1-1 1,-1 1-1,1 0 1,-1 0-1,1 0 1,-1 0-1,0 0 1,1 0-1,-1 0 1,1 0-1,-1 0 1,1 0-1,-1 0 1,1 0-1,-1 0 1,1 0-1,-1 1 1,0-1-1,1 0 1,-1 0-1,1 0 1,-1 1-1,1-1 1,0 0-1,-1 1 1,1-1-1,-1 1 1,0-1 0,-27 22 121,23-16-58,1 0 0,0 1 1,0-1-1,0 1 1,1 0-1,0 0 0,1 0 1,-3 11-1,4-16-53,1-1-1,-1 1 0,1 0 0,0 0 1,0 0-1,0 0 0,0 0 0,0-1 1,0 1-1,0 0 0,0 0 0,1 0 1,-1 0-1,1-1 0,0 1 0,-1 0 1,1 0-1,0-1 0,0 1 0,0-1 1,0 1-1,0-1 0,0 1 0,1-1 1,-1 0-1,0 1 0,1-1 0,-1 0 1,1 0-1,-1 0 0,1 0 0,0 0 1,-1 0-1,1-1 0,0 1 1,0 0-1,2 0 0,53 3 153,-49 2-135,-8-5-31,1 0 0,0 0 0,0 0 0,0 0 0,0 0 0,0-1 0,0 1 0,0 0 0,0-1 0,0 1 0,0 0 0,0-1 0,0 1 0,1-1 1,1 1-1,1-2 6,0 0 1,0 0 0,0 0 0,-1-1 0,1 1 0,0-1 0,-1 0-1,1 0 1,-1-1 0,0 1 0,1-1 0,-1 1 0,0-1 0,-1 0 0,1 0-1,0 0 1,-1-1 0,0 1 0,0 0 0,0-1 0,0 0 0,0 1-1,-1-1 1,0 0 0,1 0 0,-1 0 0,-1 0 0,1 0 0,-1 0-1,1 0 1,-1 0 0,0 0 0,-1 0 0,0-6 0,1 9-43,-1 1 0,1-1 0,0 1 0,0-1 0,-1 1 0,1-1 0,-1 1 1,1-1-1,0 1 0,-1-1 0,1 1 0,-1 0 0,1-1 0,-1 1 0,1 0 0,-1 0 0,1-1 0,-1 1 1,1 0-1,-1 0 0,1 0 0,-1-1 0,1 1 0,-1 0 0,-1 0 0,0 1-4208,10-1-3657,1 0 1580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47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253 121 6822,'0'0'12476,"-7"-8"-11509,5 5-902,-1 0 1,1 0-1,-1 1 1,1-1-1,-1 1 1,0 0-1,0 0 1,0 0 0,0 0-1,0 0 1,0 0-1,-1 1 1,1 0-1,0-1 1,-1 1 0,1 1-1,-1-1 1,0 0-1,1 1 1,-1 0-1,1 0 1,-1 0-1,0 0 1,1 0 0,-1 1-1,1 0 1,-1-1-1,1 1 1,-1 1-1,1-1 1,-7 4-1,-3 2 136,1 1-1,0 0 0,0 1 0,0 0 0,-19 21 0,27-25-78,0 0 0,0 0 0,0 0-1,0 1 1,1-1 0,-1 1 0,2 0 0,-1 0-1,1 0 1,-1 0 0,2 0 0,-1 1 0,1-1-1,0 0 1,-1 12 0,3-16-99,0-1-1,-1 1 1,1-1-1,0 1 1,0 0-1,0-1 1,0 0-1,0 1 1,0-1 0,0 0-1,0 1 1,1-1-1,-1 0 1,0 0-1,1 0 1,-1 0-1,1 0 1,-1 0-1,1 0 1,0-1 0,-1 1-1,1-1 1,0 1-1,0-1 1,-1 0-1,1 1 1,0-1-1,0 0 1,-1 0-1,5-1 1,56-2 378,-50-1-366,0 1 1,0-2-1,0 1 0,0-2 1,-1 0-1,0 0 0,0-1 1,-1 0-1,0-1 0,13-12 1,-15 13 47,-1 0-1,0 0 1,-1-1 0,0 0 0,0 0 0,-1 0-1,0-1 1,0 0 0,-1 0 0,0 0 0,0 0-1,-1-1 1,3-16 0,-6 25-59,0 0 0,1 0 0,-1 0 0,0 0 0,0 0 0,0-1 1,0 1-1,0 0 0,0 0 0,0 0 0,-1 0 0,1 0 0,0 0 0,-1 0 0,1 0 0,0 0 0,-1 0 0,1 0 1,-1 0-1,0-1 0,0 2-18,1 0 0,-1 0 0,0 0 0,1-1 0,-1 1 0,1 0 0,-1 0 0,0 0 0,1 0 0,-1 0 0,1 0 0,-1 1 0,0-1 0,1 0 0,-1 0 0,1 0 0,-1 1 0,1-1 0,-1 0 0,0 0 0,1 1 0,-1-1 0,1 0 0,-1 2 0,-3 0-7,1 1-1,0 0 0,0 0 0,0 1 1,0-1-1,0 1 0,1-1 0,-3 6 1,3-5 5,0 1 0,0 0 0,0-1 0,1 1 0,0 0 1,0 0-1,0 0 0,1 0 0,0 0 0,0-1 0,0 1 0,0 0 1,3 10-1,-2-13 2,0 1-1,0-1 1,0 0 0,1 1-1,-1-1 1,1 0 0,-1 0 0,1 0-1,0 0 1,0-1 0,0 1 0,0 0-1,0-1 1,0 1 0,1-1 0,-1 0-1,0 0 1,1 0 0,-1 0 0,1 0-1,-1 0 1,1-1 0,-1 1 0,1-1-1,0 1 1,-1-1 0,4 0-1,2 0 5,0-1-1,0 1 0,0-1 1,0-1-1,0 1 0,-1-1 1,1-1-1,0 0 0,-1 0 0,0 0 1,1-1-1,-2 0 0,1 0 1,0 0-1,-1-1 0,0 0 1,0-1-1,0 0 0,0 1 0,-1-2 1,0 1-1,-1 0 0,1-1 1,-1 0-1,-1 0 0,1-1 1,-1 1-1,0 0 0,-1-1 0,2-9 1,-2 3 0,-2 14-9,0-1-1,0 1 0,0 0 1,0-1-1,0 1 0,0 0 0,0-1 1,0 1-1,0 0 0,0-1 1,0 1-1,0 0 0,0-1 1,-1 1-1,1 0 0,0 0 0,0-1 1,0 1-1,0 0 0,0-1 1,-1 1-1,1 0 0,0 0 0,0 0 1,-1-1-1,1 1 0,0 0 1,0 0-1,-1 0 0,1-1 1,0 1-1,-1 0 0,1 0 0,0 0 1,0 0-1,-1 0 0,1 0 1,0 0-1,-1 0 0,1 0 0,0 0 1,-1 0-1,1 0 0,0 0 1,-1 0-1,1 0 0,0 0 1,-1 0-1,1 0 0,0 0 0,0 0 1,-1 1-1,1-1 0,0 0 1,-1 0-1,1 0 0,0 0 1,0 1-1,-1-1 0,1 0 0,0 0 1,0 1-1,0-1 0,-1 0 1,1 0-1,0 1 0,0-1 0,-14 14-14,10-9 52,0 1 1,1-1 0,0 1-1,0-1 1,1 1 0,0 0-1,0 0 1,0 0-1,1 0 1,-1 0 0,2 0-1,-1 1 1,1 8 0,0-12-29,0-1 1,1 1 0,0-1-1,-1 1 1,1-1-1,0 0 1,0 1 0,0-1-1,1 0 1,-1 0 0,1 0-1,-1 0 1,1 0-1,0 0 1,-1 0 0,1 0-1,0-1 1,0 1 0,0-1-1,1 1 1,-1-1-1,0 0 1,0 0 0,1 0-1,-1 0 1,1 0 0,-1-1-1,1 1 1,-1-1-1,1 1 1,-1-1 0,1 0-1,-1 0 1,5-1 0,1 1-10,0-1 0,0-1 0,0 1 0,0-1 0,0-1 0,0 0 0,0 0 0,-1 0 0,0-1 0,0 0 0,0 0 0,0-1 0,0 0 0,-1 0 0,0-1 0,0 0 0,-1 0 0,1 0 0,-1 0 0,0-1 0,-1 0 0,0 0 0,0 0 0,-1-1 0,1 1 0,-1-1 0,-1 0 0,0 0 0,0 0 0,-1 0 0,2-15 0,-3 22-4,0 1 1,-1 0 0,1-1-1,0 1 1,0 0 0,0 0-1,0-1 1,0 1 0,-1 0-1,1-1 1,0 1 0,0 0-1,0 0 1,-1-1 0,1 1-1,0 0 1,0 0 0,-1-1 0,1 1-1,0 0 1,-1 0 0,1 0-1,0 0 1,0-1 0,-1 1-1,1 0 1,0 0 0,-1 0-1,1 0 1,0 0 0,-1 0-1,1 0 1,0 0 0,-1 0-1,1 0 1,0 0 0,-1 0-1,1 0 1,0 0 0,-1 1-1,1-1 1,0 0 0,-1 0-1,1 0 1,0 0 0,-1 0-1,1 1 1,0-1 0,0 0 0,-1 0-1,1 1 1,0-1 0,-18 12-36,12-7 59,0 2-1,0-1 1,0 1-1,1-1 1,0 2-1,1-1 0,-1 0 1,1 1-1,1 0 1,-1 0-1,1 0 0,1 0 1,0 1-1,0-1 1,0 1-1,0 16 0,3-23-17,-1-1 0,1 1 0,-1 0-1,1-1 1,0 1 0,-1-1 0,1 1-1,0-1 1,0 1 0,0-1 0,1 0-1,-1 1 1,0-1 0,0 0-1,1 0 1,-1 0 0,0 0 0,1 0-1,-1 0 1,1 0 0,0 0 0,-1-1-1,1 1 1,0-1 0,-1 1 0,1-1-1,0 0 1,-1 1 0,1-1-1,0 0 1,0 0 0,-1 0 0,1-1-1,0 1 1,2-1 0,3 1-21,0-1 1,0 0-1,0-1 0,0 1 1,0-1-1,0-1 0,9-4 1,0-3-11,31-14-17,-45 24 40,-1-1-1,1 1 1,0 0 0,0-1 0,-1 1 0,1 0-1,0 0 1,-1 0 0,1 0 0,0 0 0,0 1-1,-1-1 1,1 0 0,0 1 0,-1 0-1,1-1 1,-1 1 0,1 0 0,0-1 0,-1 1-1,0 0 1,1 0 0,-1 1 0,0-1 0,1 0-1,1 2 1,1 2 1,43 44-28,-46-48 36,1 1-1,-1-1 1,1 0-1,0 1 1,0-1 0,0 0-1,-1 0 1,1 0-1,0 0 1,0 0 0,0-1-1,1 1 1,-1-1-1,0 1 1,0-1-1,0 0 1,0 0 0,0 0-1,1 0 1,-1 0-1,0 0 1,0-1-1,0 1 1,0-1 0,0 1-1,0-1 1,3-1-1,-3 0 9,0 0 1,0 0-1,-1 0 0,1-1 0,0 1 0,-1 0 0,0-1 1,1 1-1,-1-1 0,0 0 0,0 1 0,-1-1 0,1 0 1,0 0-1,-1 1 0,0-4 0,3-48 441,-3 51-419,1-9 5,-2 0-1,0 0 1,0 0 0,-1 0-1,0 0 1,-1 0-1,0 1 1,-7-16-1,9 26-75,4 4-21,0 0 43,0-1-1,0 1 1,0-1 0,1 0-1,-1 0 1,0 0 0,1 0 0,4 1-1,-6-2 14,17 7-937,1-1-1,35 9 1,-37-12-407,0-1 1,0 0 0,1-2 0,-1 0-1,0-1 1,23-3 0,-2-7-8264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48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46 6342,'12'-26'6419,"-3"6"2210,-8 21-8484,0 0 1,-1 0-1,1 0 0,-1 0 0,1-1 0,-1 1 0,0 0 0,1 0 0,-1 0 0,0 0 0,0 0 0,1 0 0,-1 0 1,0 0-1,0 0 0,0 0 0,0 0 0,-1 0 0,1 0 0,0 0 0,0 0 0,-1 2 0,-1 28 577,-1 1 0,-8 35 0,6-44-471,1-1-1,1 1 0,0 0 1,2 0-1,1 0 0,4 31 1,-4-52-208,1 1 0,0-1 0,-1 1 0,1-1 0,0 0 0,1 1 0,-1-1 0,0 0 0,0 0 0,1 0 0,0 0 0,-1 0 0,1 0 0,0 0 0,0-1 0,0 1 0,0-1 0,0 1 0,0-1 0,0 0 0,1 0 0,-1 0 0,0 0 0,1 0 0,-1 0 0,1 0 0,-1-1 0,1 0 0,-1 1 0,1-1 0,-1 0 0,1 0 0,-1 0 0,1-1 0,2 0 1,5 0 93,0-1 0,0 0 1,0 0-1,-1-1 0,1-1 1,-1 1-1,16-10 1,-1-1-17,0-2 0,-1 0 0,0-2 0,-2-1 1,0 0-1,-1-1 0,-1-1 0,0-1 0,26-44 0,-37 47 1316,-8 8-6160,-6 10-2456,-9 13 1245,-1 6-18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48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70 9513,'0'0'3598,"-6"9"-245,-1 1-2251,4-7-676,0 1 1,0-1-1,1 1 0,-1 0 1,1-1-1,0 1 0,1 0 1,-1 0-1,1 0 0,-2 7 1,6-6 4432,7-7-3423,9-8-850,41-32 337,25-15-715,-77 52-212,2 1 0,-1 0 0,0 0 0,1 0 0,0 1 0,-1 1 1,17-3-1,-25 5-1,1 0 0,0 1 0,-1-1 1,1 0-1,0 0 0,-1 1 0,1-1 1,-1 1-1,1-1 0,-1 1 1,1 0-1,-1-1 0,0 1 0,1 0 1,-1 0-1,0 0 0,1 0 0,-1 0 1,0 1-1,0-1 0,0 0 0,0 0 1,0 1-1,0-1 0,-1 1 1,1-1-1,0 1 0,-1-1 0,1 1 1,-1-1-1,1 1 0,-1-1 0,0 1 1,0 0-1,1-1 0,-1 1 0,-1-1 1,1 1-1,0 2 0,0 12 24,-1 0-1,0 1 1,-4 17-1,1-11 7,4-22-8,0 0 0,-1 0 0,1 0 0,0 0-1,0 0 1,0 1 0,0-1 0,0 0 0,0 0 0,0 0 0,0 0 0,0 0 0,0 0 0,1 0 0,-1 0-1,0 0 1,1 0 0,-1 0 0,1 0 0,-1 0 0,1 0 0,-1 0 0,1 0 0,0 0 0,0 0 0,-1-1-1,1 1 1,0 0 0,0 0 0,0-1 0,0 1 0,1 0 0,0-1 0,1 0 0,-1 0 0,1 0 1,-1 0-1,1-1 0,-1 1 0,0-1 0,1 0 0,-1 1 0,0-1 1,1 0-1,-1 0 0,3-3 0,12-6 2,-1-1-1,23-21 1,-4-2-102,-26 24 28,1 0 0,0 0 0,1 1 0,17-12 0,-23 24-133,-6 8 153,-4 12 82,1-15-95,0 0 0,1 0 0,1 0 0,-1 0 0,1 1 0,-2 15 0,5-23-129,-1 0-1,0-1 1,0 1 0,1 0 0,-1-1-1,0 1 1,1 0 0,-1-1 0,1 1 0,-1 0-1,1-1 1,-1 1 0,1-1 0,-1 1-1,1-1 1,0 1 0,-1-1 0,1 1-1,0-1 1,-1 0 0,1 1 0,0-1-1,-1 0 1,1 1 0,0-1 0,0 0 0,-1 0-1,1 0 1,0 0 0,1 0 0,28 2-6019,-27-2 4935,23 0-6469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49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66 15471,'0'0'9299,"-9"-6"-8514,-30-18-257,38 23-508,0 1-1,0-1 0,0 1 0,0-1 0,0 1 1,0 0-1,0-1 0,0 1 0,0 0 1,0 0-1,0 0 0,0 0 0,-1 0 0,1 0 1,0 0-1,0 0 0,0 0 0,0 1 1,0-1-1,0 0 0,0 1 0,0-1 0,0 1 1,0-1-1,0 1 0,0-1 0,0 1 1,0 0-1,0-1 0,1 1 0,-1 0 0,0 0 1,0 0-1,0 1 0,-15 33 129,14-32-88,-2 9 191,1-1 1,0 1-1,1 0 0,0 0 0,0 0 1,1 16-1,1-25-228,0 0-1,0-1 1,0 1 0,0 0-1,1-1 1,-1 1 0,1-1-1,0 1 1,0-1 0,-1 1-1,2-1 1,-1 1-1,0-1 1,0 0 0,1 0-1,-1 1 1,1-1 0,0 0-1,0 0 1,0-1 0,0 1-1,0 0 1,0-1 0,0 1-1,0-1 1,1 1 0,-1-1-1,0 0 1,1 0 0,-1 0-1,1-1 1,0 1 0,-1-1-1,4 1 1,-3 0 6,0-1-1,0 0 1,1 0 0,-1 0 0,0-1-1,0 1 1,0-1 0,0 1 0,0-1 0,0 0-1,0 0 1,0-1 0,0 1 0,0-1-1,0 1 1,-1-1 0,1 0 0,0 0-1,-1 0 1,0 0 0,1 0 0,-1-1-1,0 1 1,0-1 0,-1 1 0,4-6-1,-2 1 50,0 0 0,-1 0 0,1 0 0,-1 0 0,-1 0 0,1-1 0,-1 1 0,-1 0 0,1-1 0,-2-12-1,1 17-74,0 1-1,0 0 1,0-1-1,-1 1 1,1 0-1,-1 0 1,1-1-1,-1 1 0,0 0 1,0 0-1,0 0 1,0 0-1,0 0 1,0 0-1,0 0 1,-1 0-1,1 1 0,-1-1 1,0 0-1,1 1 1,-1-1-1,0 1 1,0-1-1,0 1 0,0 0 1,0 0-1,0 0 1,0 0-1,0 0 1,0 1-1,-1-1 1,1 1-1,0-1 0,-4 1 1,6 0-6,0 1 0,-1-1 0,1 0 0,0 1 0,0-1-1,0 1 1,0-1 0,0 1 0,0-1 0,0 0 0,0 1 0,0-1 0,0 1 0,0-1 0,0 0 0,0 1 0,0-1 0,0 1 0,0-1-1,1 1 1,-1-1 0,0 0 0,0 1 0,0-1 0,1 0 0,-1 1 0,0-1 0,0 0 0,1 1 0,-1-1 0,0 0 0,1 1 0,-1-1 0,0 0-1,1 0 1,-1 0 0,1 1 0,-1-1 0,1 0 0,20 4-101,0-1 1,1-1-1,-1-1 0,0-1 1,1-1-1,26-5 0,-42 6 67,114-10-823,-120 10 860,0 0 1,1 0-1,-1 0 0,1 0 0,-1 0 0,1 0 0,-1 0 0,0 0 1,1 0-1,-1 1 0,1-1 0,-1 0 0,0 0 0,1 0 0,-1 0 1,0 1-1,1-1 0,-1 0 0,0 1 0,1-1 0,-1 0 0,0 0 1,0 1-1,1-1 0,-1 1 0,0-1 0,0 0 0,0 1 0,1-1 1,-1 0-1,0 1 0,0-1 0,0 1 0,0-1 0,0 0 0,0 2 1,-4 19 191,-14 18 262,4-8-68,14-31-383,0 1 1,0 0 0,0 0-1,0-1 1,0 1 0,0 0-1,0-1 1,0 1 0,0 0-1,1-1 1,-1 1 0,0 0 0,0-1-1,1 1 1,-1-1 0,0 1-1,1-1 1,-1 1 0,1 0-1,-1-1 1,1 1 0,-1-1-1,1 0 1,-1 1 0,1-1-1,-1 1 1,1-1 0,0 0-1,-1 0 1,1 1 0,0-1-1,-1 0 1,1 0 0,0 0-1,-1 1 1,1-1 0,0 0-1,-1 0 1,1 0 0,0 0-1,-1 0 1,1-1 0,0 1-1,-1 0 1,2 0 0,10-1-17,0 0 0,0-1 0,0 0 0,-1-1 1,1-1-1,-1 1 0,0-2 0,0 1 0,0-2 1,0 1-1,-1-2 0,0 1 0,0-1 0,10-10 1,-20 17 9,1 0 1,-1 0-1,0 0 1,0 0 0,1 0-1,-1 0 1,0 0-1,0 0 1,1 0 0,-1 0-1,0 1 1,0-1-1,1 0 1,-1 0 0,0 0-1,0 0 1,1 1-1,-1-1 1,0 0 0,0 0-1,0 0 1,0 1-1,1-1 1,-1 0 0,0 0-1,0 1 1,0-1-1,0 0 1,0 0 0,0 1-1,0-1 1,0 0-1,0 1 1,0-1 0,0 0-1,0 0 1,0 1-1,0-1 1,0 0 0,0 0-1,0 1 1,0-1-1,0 0 1,0 1 0,0-1-1,0 0 1,0 0-1,-1 1 1,1-1 0,0 0-1,0 0 1,-1 1-1,-1 19 23,1-20-19,1 4 7,-1 0 0,0 0 0,1 0 0,0 1 0,0-1 0,0 0 0,0 0 0,1 0 0,-1 0 0,1 0 0,0 0-1,1 0 1,-1 0 0,1 0 0,-1 0 0,1-1 0,0 1 0,1-1 0,-1 1 0,0-1 0,1 0 0,4 4 0,-3-4 4,-1-1 0,1 1 0,0-1-1,0 0 1,0 0 0,1-1 0,-1 1 0,0-1-1,1 0 1,-1 0 0,0-1 0,1 1 0,-1-1-1,1 0 1,-1 0 0,1 0 0,-1-1 0,1 0-1,-1 0 1,1 0 0,4-2 0,-4 1 12,0 0 1,-1-1 0,1 0-1,-1 0 1,1 0-1,-1 0 1,0-1-1,0 0 1,0 0-1,-1 0 1,1 0-1,-1 0 1,0-1 0,0 0-1,-1 1 1,1-1-1,-1 0 1,0 0-1,0 0 1,0-6-1,1 3 16,-1 0 0,0 0-1,-1 0 1,0-1-1,0 1 1,-1 0 0,0 0-1,-1 0 1,1-1-1,-2 1 1,1 0 0,-5-13-1,5 18-26,-1 0 0,0 0 1,0 1-1,0-1 0,0 1 0,-1-1 0,1 1 0,0 0 1,-1 0-1,0 0 0,1 0 0,-1 1 0,0-1 0,0 1 0,0-1 1,0 1-1,0 0 0,0 0 0,0 1 0,-1-1 0,-4 0 1,7 1-17,-1 0 0,1 0 0,0 0 1,-1 0-1,1 0 0,-1 0 1,1 0-1,-1 0 0,1 1 1,-1-1-1,1 1 0,0-1 1,-1 1-1,1-1 0,0 1 0,-1 0 1,1 0-1,0 0 0,0 0 1,0-1-1,0 1 0,0 1 1,0-1-1,0 0 0,0 0 1,0 0-1,0 0 0,0 1 0,1-1 1,-1 0-1,1 1 0,-1-1 1,1 1-1,-1-1 0,1 1 1,0-1-1,0 0 0,0 1 1,0-1-1,0 1 0,0-1 0,0 1 1,0-1-1,0 1 0,1-1 1,-1 1-1,2 1 0,-1 0-155,0-1 1,1 1-1,-1-1 0,1 1 0,-1-1 0,1 0 0,0 0 1,0 0-1,0 0 0,0 0 0,1-1 0,-1 1 0,0-1 0,1 1 1,-1-1-1,1 0 0,-1 0 0,1 0 0,0 0 0,-1 0 0,1-1 1,5 2-1,-2-1-1244,1 0-1,-1 0 1,1 0 0,-1-1 0,1 0 0,0 0 0,-1-1-1,14-2 1,-2-8-4006,0-4-224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49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8008,'0'0'19543,"-3"9"-17989,0 1-1151,-1 0-95,1 1 1,0 0 0,0-1 0,-1 19 0,4-27-299,0-1 1,0 1-1,-1 0 1,1 0-1,1 0 0,-1 0 1,0-1-1,0 1 1,1 0-1,-1 0 1,1 0-1,-1-1 0,1 1 1,0 0-1,0-1 1,0 1-1,0-1 1,0 1-1,0-1 1,0 1-1,0-1 0,0 1 1,1-1-1,-1 0 1,1 0-1,-1 0 1,1 0-1,-1 0 0,1 0 1,0 0-1,-1-1 1,1 1-1,0 0 1,0-1-1,-1 1 1,1-1-1,2 0 0,7 1-34,-1-1-1,0-1 0,1 0 0,-1 0 0,0-1 0,0-1 0,0 1 1,0-1-1,-1-1 0,19-9 0,38-12-75,-65 25 119,0 0 1,-1 0-1,1 0 0,0 0 1,-1 1-1,1-1 1,0 0-1,-1 1 1,1-1-1,-1 0 0,1 1 1,-1-1-1,1 1 1,-1-1-1,1 1 1,-1-1-1,1 1 0,-1-1 1,1 1-1,-1-1 1,0 1-1,1-1 1,-1 1-1,0 0 0,0-1 1,1 1-1,-1 0 1,0-1-1,0 1 1,0 0-1,0-1 0,0 1 1,0 0-1,0-1 1,0 1-1,0 0 1,0 0-1,0-1 0,-1 1 1,1 0-1,-3 46 368,1-29-204,2-15-734,2 29 1843,3-18-3325,6-12-6001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50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135 296 11307,'0'0'3603,"5"-9"27,13-26-843,-17 35-2723,-1-1-1,1 1 1,-1-1 0,0 0 0,1 1 0,-1-1-1,0 0 1,1 0 0,-1 1 0,0-1 0,0 0-1,0 1 1,0-1 0,0 0 0,0 0 0,0 1-1,0-1 1,0 0 0,0 0 0,0 1 0,0-1 0,0 0-1,-1 1 1,1-1 0,0 0 0,-1 0 0,1 1-1,0-1 1,-1 1 0,1-1 0,-1 0 0,1 1-1,-1-1 1,1 1 0,-1-1 0,1 1 0,-1-1-1,1 1 1,-1 0 0,0-1 0,1 1 0,-1 0-1,0-1 1,1 1 0,-2 0 0,-34-2 420,30 3-396,0-1-64,0 1 0,1 0 0,-1 0 0,0 1 0,1 0 0,-1 0 0,1 0 0,-1 0 0,1 1 0,-9 6 0,11-7 5,0 0-1,1 0 0,-1 0 1,1 1-1,-1-1 1,1 1-1,0-1 1,0 1-1,0 0 1,0 0-1,0-1 0,1 1 1,-1 1-1,1-1 1,0 0-1,0 0 1,0 0-1,0 1 1,0 5-1,2-8-23,-1-1 0,0 1 0,1 0 0,-1 0 0,1 0 0,-1 0 0,1 0 0,0-1 0,-1 1 0,1 0 0,0 0-1,-1-1 1,1 1 0,0-1 0,0 1 0,0-1 0,-1 1 0,1-1 0,0 1 0,0-1 0,0 0 0,0 1 0,0-1 0,0 0 0,0 0 0,0 0 0,0 1 0,0-1 0,0 0 0,0-1 0,0 1 0,0 0 0,0 0 0,0 0 0,0 0-1,0-1 1,0 1 0,1-1 0,43-12 165,-22 1-142,1-2 1,-2-1-1,1 0 0,-2-2 1,-1 0-1,0-2 0,-1 0 1,-1-1-1,0-1 0,-2 0 1,-1-2-1,14-24 0,-28 45-5,0 0 12,1 0 0,-1-1 0,1 1 0,-1-1 1,0 1-1,0-1 0,0 0 0,0 1 0,-1-1 0,1 0 0,-1 1 0,0-1 0,1 0 0,-1 0 0,0 0 0,-1-3 1,-1 7 3,0 0 0,1 0 1,-1 0-1,0 0 1,1 0-1,-1 0 1,0 1-1,1-1 0,0 1 1,-1-1-1,1 1 1,-1 1-1,-4 7 70,0-1 0,1 1 0,1 1 0,0-1-1,0 1 1,1-1 0,0 1 0,1 0 0,0 0 0,1 0 0,0 1 0,1-1 0,0 0-1,1 0 1,3 21 0,-2-25-234,0 0 0,0 0-1,0 0 1,1 0 0,0 0 0,0-1-1,1 1 1,0-1 0,0 0 0,0 0-1,6 5 1,-6-7-343,1 0-1,-1 0 1,1-1 0,-1 0-1,1 0 1,0 0-1,1-1 1,-1 0 0,0 1-1,1-2 1,-1 1 0,1-1-1,-1 0 1,1 0 0,8 0-1,17 0-6161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51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8 17296,'0'0'3251,"-7"-1"-1500,-8 1-1214,1 1-1,0 0 0,0 1 1,0 1-1,-25 7 0,32-8-503,1 0-1,-1 1 1,1-1-1,0 1 1,0 1-1,0-1 0,0 1 1,1 0-1,-1 0 1,1 1-1,0 0 1,0 0-1,1 0 0,-1 0 1,-4 8-1,8-12-38,0 1-1,1-1 0,-1 1 1,0-1-1,0 1 1,1-1-1,-1 1 0,0-1 1,1 1-1,0 0 1,-1-1-1,1 1 0,0 0 1,0 0-1,0-1 1,0 1-1,0 0 0,0-1 1,1 1-1,-1 0 1,1-1-1,-1 1 0,1 0 1,-1-1-1,1 1 1,0-1-1,0 1 0,0-1 1,0 1-1,0-1 1,0 0-1,0 0 0,0 1 1,0-1-1,1 0 1,-1 0-1,0 0 0,1 0 1,-1 0-1,1-1 1,-1 1-1,1 0 0,0-1 1,-1 1-1,1-1 1,0 1-1,-1-1 0,1 0 1,0 0-1,1 0 1,8 2-10,0-1 0,0 0 0,1-1 0,-1 0 0,0-1 0,16-3 0,-14 0 62,-1-1-1,0 0 1,0 0 0,-1-1-1,1-1 1,-1 1 0,-1-2 0,1 0-1,-1 0 1,-1-1 0,1 0-1,-1-1 1,-1 0 0,0 0 0,9-16-1,-16 26 32,-1-1 1,1 0-1,-1 1 0,0-1 1,1 0-1,-1 0 0,1 1 0,-1-1 1,0 0-1,0 0 0,1 0 0,-1 0 1,0 1-1,0-1 0,0 0 0,0 0 1,0 0-1,0 0 0,0 0 0,-1-1 1,-12 4 670,-18 21-487,26-17-241,1 0 0,0 0-1,0 0 1,1 0 0,-1 0-1,1 1 1,1-1 0,-1 1 0,1 0-1,0 0 1,1 0 0,-1 0-1,2 0 1,-1 0 0,1 10 0,0-14-68,1 1-1,-1-1 1,1 1 0,0 0 0,0-1 0,0 0 0,0 1 0,1-1 0,0 0 0,-1 1 0,1-1 0,0 0 0,0-1 0,1 1 0,-1 0 0,1 0 0,-1-1-1,1 0 1,0 1 0,0-1 0,0 0 0,0 0 0,0-1 0,1 1 0,-1-1 0,0 1 0,1-1 0,-1 0 0,1-1 0,-1 1 0,5 0 0,42 2-3020,-44-3 2258,0-1 0,-1 0 1,1 0-1,-1 0 0,1-1 1,-1 1-1,6-4 1,19-15-6644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51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0 4516,'0'0'19117,"-9"8"-17649,4-3-1286,0 0 0,0 0 0,0 1-1,1 0 1,0 0 0,0 0 0,0 0 0,1 0-1,0 1 1,0-1 0,1 1 0,0 0 0,0 0 0,0 0-1,1 0 1,-1 10 0,0 13-140,1-1 0,1 1 1,2 0-1,1-1 0,1 1 0,2-1 0,1 0 0,1-1 1,16 39-1,-23-81-1622,-5-15 1345,-7-1 159,-1 2 1,-2-1-1,-21-33 1,-13-24 895,48 85-793,1 1 1,-1 0 0,0-1-1,1 1 1,-1 0 0,0 0-1,1 0 1,-1-1 0,0 1-1,1 0 1,-1 0 0,1 0-1,-1 0 1,0 0 0,1 0-1,-1-1 1,1 1 0,-1 0-1,0 0 1,1 0 0,-1 0-1,1 1 1,-1-1 0,1 0-1,-1 0 1,0 0 0,1 0-1,-1 0 1,0 0 0,1 1-1,-1-1 1,1 0 0,-1 0-1,0 1 1,1-1 0,-1 0-1,1 1 1,29 10-288,-22-8 285,32 11-1695,61 12-1,45-6-7218,-83-17 2307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51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45 11403,'0'0'11226,"-12"-6"-9539,4 2-1385,4 2-208,1-1 0,0 1 0,-1 1 0,1-1 0,-1 0 0,0 1 0,1 0 0,-1 0 0,0 0 0,0 0 0,0 1 0,0 0 0,0-1 0,1 1 0,-1 1 0,0-1 0,0 0 0,0 1 0,0 0 1,0 0-1,-3 2 0,-2 1 142,1 1 0,0 0 0,0 1 0,0-1 0,1 2 0,0-1 0,0 1 0,1 0 0,-8 12 0,10-14-140,1 0 0,0 0 0,0 1 0,0 0 0,1-1 0,0 1 0,0 0 0,0 0 0,1 1 0,0-1 0,0 0 1,0 0-1,1 0 0,0 1 0,1 8 0,0-12-87,0 1 1,0-1-1,0 0 1,0 0-1,1 0 1,-1 0 0,1 0-1,0-1 1,0 1-1,0 0 1,0-1-1,0 1 1,1-1-1,-1 0 1,1 0 0,-1 0-1,1 0 1,0 0-1,0 0 1,0-1-1,0 1 1,0-1 0,0 0-1,0 0 1,0 0-1,0-1 1,1 1-1,-1-1 1,0 1-1,1-1 1,-1 0 0,0 0-1,5-1 1,1 0 3,0 1 0,0-2 0,-1 1 0,1-1-1,0 0 1,0-1 0,-1 0 0,1 0 0,-1-1 0,0 0 0,9-7 0,-7 4-15,-1-1 0,1 0 1,-2-1-1,1 0 0,-1 0 0,-1-1 1,0 1-1,0-2 0,-1 1 0,0-1 0,-1 0 1,0 0-1,-1-1 0,0 1 0,-1-1 1,0 0-1,2-21 0,-5 32 0,0 0 0,0 0 0,0 1 0,-1-1-1,1 0 1,0 0 0,0 1 0,0-1 0,-1 0 0,1 1 0,0-1 0,0 0-1,-1 1 1,1-1 0,-1 0 0,1 1 0,-1-1 0,1 1 0,-1-1 0,1 1-1,-1-1 1,1 1 0,-1-1 0,0 1 0,1 0 0,-1-1 0,0 1 0,1 0 0,-1-1-1,0 1 1,1 0 0,-1 0 0,0 0 0,0 0 0,1-1 0,-1 1 0,0 0-1,0 0 1,1 1 0,-1-1 0,0 0 0,0 0 0,1 0 0,-1 0 0,0 1-1,1-1 1,-2 1 0,-2 0-2,1 0-1,-1 0 0,0 1 0,1 0 1,0-1-1,-1 1 0,1 1 1,-6 4-1,4-2 29,0 1-1,1 0 1,-1 1 0,1-1 0,0 1 0,1 0-1,-1 0 1,1 0 0,1 0 0,-1 1 0,1-1-1,1 1 1,-1-1 0,0 14 0,2-16-10,0 1 1,0 0-1,1-1 1,-1 1-1,1-1 1,1 1-1,-1-1 1,1 1 0,0-1-1,0 0 1,0 0-1,1 0 1,-1 0-1,1 0 1,1 0-1,-1-1 1,1 0-1,0 1 1,-1-1-1,9 5 1,0 0-221,1-1 0,0-1 0,0 0 1,1 0-1,0-2 0,0 0 0,1 0 0,20 3 1,-18-5-1590,1-1 0,-1-1 0,0-1 0,20-1 1,19-7-9641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23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14542,'0'0'7468,"-6"9"-7297,-1 5-127,1 1 1,1 0-1,0 0 1,0 0-1,2 0 1,0 1-1,0 0 1,1 24-1,0-13 167,-2 13 6,3-1 0,1 0 1,2 1-1,8 47 1,-10-85-197,0 1 1,1 0 0,-1-1 0,1 1-1,0 0 1,0-1 0,0 1 0,0-1 0,1 0-1,-1 1 1,1-1 0,-1 0 0,1 0-1,0 0 1,-1 0 0,1 0 0,0 0-1,1 0 1,-1-1 0,0 1 0,0-1 0,1 1-1,-1-1 1,1 0 0,-1 0 0,1 0-1,-1 0 1,1-1 0,3 1 0,-2-1 40,0 0 0,0-1 1,0 0-1,0 1 0,0-1 0,0-1 1,0 1-1,0-1 0,0 1 0,0-1 1,-1 0-1,1-1 0,-1 1 1,0-1-1,1 1 0,-1-1 0,0 0 1,3-4-1,51-71 205,-11 12-203,-46 65-63,1 0 1,-1 1-1,0-1 0,1 1 1,-1-1-1,1 0 0,-1 1 1,1-1-1,-1 1 0,1-1 0,0 1 1,-1 0-1,1-1 0,-1 1 1,1 0-1,0-1 0,-1 1 1,1 0-1,0 0 0,0-1 1,-1 1-1,1 0 0,0 0 1,-1 0-1,1 0 0,0 0 1,0 0-1,0 0 0,0 1 8,0 0-1,0 0 1,0-1 0,0 1-1,0 0 1,0 0-1,-1 0 1,1 0 0,0 0-1,-1 0 1,1 1-1,-1-1 1,1 0-1,-1 0 1,1 2 0,10 66 304,-8-43-268,-3-25-44,0 1-1,0-1 1,1 1 0,-1-1 0,0 0 0,1 1-1,0-1 1,-1 1 0,1-1 0,-1 0 0,1 0-1,0 1 1,0-1 0,0 0 0,0 0-1,0 0 1,0 0 0,0 0 0,0 0 0,0 0-1,1 0 1,-1-1 0,0 1 0,3 1 0,-2-2 23,0 0 1,0 0-1,0 0 0,0-1 1,0 1-1,1-1 1,-1 1-1,-1-1 1,1 1-1,0-1 1,0 0-1,0 0 1,0 0-1,0 0 1,2-3-1,10-7 171,-1-1 0,0-1-1,15-19 1,-15 17-227,-3 3 48,27-24 12,-36 34-23,1 1 1,0 0 0,0-1 0,0 1 0,0 0 0,0 0 0,0 0 0,0 1-1,0-1 1,0 0 0,0 1 0,1-1 0,-1 1 0,0 0 0,0 0-1,1 0 1,-1 0 0,4 0 0,-4 1 6,-1 0 0,0 0-1,1 0 1,-1 0 0,0 0 0,1 1 0,-1-1-1,0 0 1,0 1 0,0-1 0,0 1 0,0-1-1,0 1 1,-1-1 0,1 1 0,0-1 0,-1 1-1,0 0 1,1 2 0,7 38 296,-7-36-286,-1-3-21,1 0 1,-1-1-1,1 1 1,-1-1-1,1 1 1,0-1-1,0 1 1,0-1-1,0 0 1,0 1-1,3 2 1,7-3-1776,5-17-3223,-8 4-1174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53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15503,'0'0'2722,"7"81"-1601,-9-32-160,-8 3-448,-3 4-33,5-1 193,6-5-385,2-5-224,16-6-544,9-10-1410,6-11-2402,-2-12-4677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53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18225,'0'0'1410,"-64"66"-97,55-42-64,1-3-384,8-5-513,0-5-288,17-4-288,8-7-1153,0 0-1314,1-12-3811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54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8936,'0'0'3881,"14"2"-2509,373 29 1254,19-30-2812,-301-1 309,830-40 373,-359 8 588,1479 8-632,-1469 24-274,2109 32 1306,-1177-7-1046,-1507-25-603,22 0-783,57-8-1,-78 6-182,1-1-1,-1 0 1,0-1-1,15-7 0,10-11-5626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20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769 271 6919,'-13'-2'-1404,"-80"-30"1199,66 21 369,0 0 1,-1 2 0,0 2 0,-46-8 0,68 15-148,-1 1 0,1-1 1,-1 1-1,1 0 0,-1 1 1,1 0-1,0 0 0,0 0 1,0 1-1,0 0 0,0 0 1,0 0-1,1 1 0,-1 0 1,1 0-1,0 0 0,0 1 1,1 0-1,-7 9 0,-7 9-8,2 1-1,0 1 1,-13 32-1,15-31 87,-37 73 188,5 2 0,-65 208 1,95-250-170,3 0 1,3 1 0,2 0-1,2 1 1,3 0 0,3 0-1,8 63 1,-2-90-82,1-1 0,1 0 0,2 0 0,2-1 0,0-1 1,2 0-1,2 0 0,0-2 0,2 0 0,2-1 0,0-1 0,2 0 0,0-2 0,32 27 0,-43-43-30,1 0 0,1-1 0,0 0 0,0-1-1,0 0 1,1-1 0,0 0 0,0-2 0,0 1-1,1-2 1,-1 0 0,1-1 0,0 0 0,0-1 0,0-1-1,0 0 1,0-1 0,20-4 0,-16 1 2,-1 0 1,0-2 0,0 0 0,0-2-1,-1 1 1,0-2 0,0 0-1,-1-2 1,-1 1 0,1-2-1,-2 0 1,0-1 0,0 0-1,12-16 1,10-19 50,-1-2-1,-3-2 1,-2-1-1,-2-1 0,-2-1 1,-4-1-1,29-106 1,-28 64 78,-5-1 1,-4 0 0,3-194-1,-18 239-117,-2 1 0,-2-1-1,-3 1 1,-24-88-1,24 114-24,-1 1 0,-1 0 0,-2 0 0,0 2 0,-2-1 0,0 1 0,-2 1 0,-1 1 0,0 0 0,-38-35 0,43 47 135,0 1 0,-1 0 0,-1 0 0,1 2 0,-24-11 0,31 16-282,0-1 0,0 1 1,0 0-1,0 1 0,-1 0 0,1 0 1,0 0-1,-1 0 0,1 1 1,-1 0-1,1 1 0,0-1 1,-1 1-1,1 1 0,0-1 0,-10 4 1,-10 9-2104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21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1107 120 3299,'-11'-3'-16,"0"0"0,1-1-1,-1 0 1,1-1 0,0 0-1,0 0 1,1-1 0,-1-1 0,-9-8-1,8 7 153,1 0-1,-1 1 0,-1 0 1,1 1-1,-1 0 1,-21-7-1,17 10-73,1 1 1,-1 0-1,0 2 0,-1-1 1,1 2-1,0 0 0,0 1 1,1 1-1,-1 0 0,0 1 1,1 1-1,0 0 0,0 1 1,-22 12-1,-8 8 32,1 2 1,1 1 0,-46 41-1,54-38-28,2 2 1,1 0-1,1 3 0,2 0 1,2 2-1,1 0 0,2 2 1,2 1-1,2 1 0,-18 54 1,14-22-59,3 1 0,4 0 1,2 2-1,5-1 0,-2 109 1,11-155 2,1-1 1,2 1 0,1-1 0,2 0 0,0 0-1,2-1 1,2 0 0,0 0 0,2 0 0,1-2 0,2 1-1,0-1 1,23 31 0,-18-31 13,2 0 1,0-1-1,2-2 0,0 0 1,2-1-1,1-1 1,0-2-1,1-1 0,2-1 1,0-1-1,0-1 0,2-2 1,-1-1-1,2-2 0,0 0 1,0-3-1,1 0 0,0-2 1,45 2-1,-26-5 2,0-3-1,0-2 1,-1-2-1,88-18 0,-104 13 27,-1-2-1,0-1 0,0-1 0,-2-2 0,0-1 1,0-2-1,47-35 0,-35 17 19,-1-1 1,-2-3-1,-1-1 1,-3-1-1,38-56 1,-49 59 2,-2 0 1,-1-2-1,-2-1 1,-2-1-1,-2 0 1,20-78-1,-31 85-33,-1-1 0,-2-1 0,-1 1 0,-2 0 0,-1-1 0,-3 1 0,0 0 0,-3 0 0,-1 0 0,-2 1 0,-1 1 0,-1-1 0,-3 2 0,0 0 0,-32-48 0,29 51-41,-3 1 0,0 1 0,-2 1 0,-1 1 0,-1 1 0,-2 1 0,0 1 0,-2 2 1,0 1-1,-1 1 0,-1 1 0,-1 2 0,-1 1 0,0 2 0,-1 1 0,-36-9 0,4 11-268,0 3-1,-1 2 1,-79 4 0,61 2-1419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29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2666 6 5894,'0'0'2541,"-8"-1"-1623,1-1-797,0 1 0,0 0 0,0 0 0,-1 1 1,1 0-1,0 0 0,0 1 0,0 0 0,0 0 0,0 1 0,0 0 1,-7 3-1,-22 13 337,2 2 1,0 1 0,-31 27-1,-90 84 65,98-82-329,-47 42-79,-475 393 37,-57 28-73,602-485-72,-552 391 382,512-367-146,-75 68 0,133-105-815,25-17-1205,30-24-203,1-15 69,5-13-1719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30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83 248 5285,'-45'-3'2370,"43"3"-2129,0 0 1,0 0 0,-1 0-1,1-1 1,0 1 0,0-1-1,0 1 1,0-1 0,0 0-1,1 0 1,-1 0 0,0 0-1,0 0 1,1-1 0,-1 1-1,0 0 1,1-1 0,-3-2-1,5 3-191,1-1-1,-1 1 0,1 0 1,-1-1-1,1 1 1,-1 0-1,1 0 1,-1 0-1,1 0 0,0 0 1,0 0-1,0 0 1,-1 1-1,1-1 0,0 1 1,0-1-1,0 1 1,3-1-1,-1 0 27,39-11-57,580-163-225,-597 169 136,48-7 1,-73 13 72,-1 0 0,1-1 1,0 1-1,0 0 0,0 0 0,0 0 0,0 0 0,0 0 1,-1 0-1,1 0 0,0 0 0,0 0 0,0 0 1,0 1-1,0-1 0,-1 0 0,1 1 0,0-1 1,0 0-1,0 1 0,-1-1 0,1 1 0,0-1 1,-1 1-1,1 0 0,0-1 0,-1 1 0,1 0 1,-1-1-1,1 1 0,-1 0 0,1 0 0,-1-1 1,1 1-1,-1 0 0,0 0 0,0 0 0,1 0 1,-1-1-1,0 1 0,0 0 0,0 0 0,0 0 1,0 0-1,0 0 0,0 0 0,0 0 0,0-1 1,0 1-1,-1 0 0,1 0 0,0 0 0,-1 0 1,1-1-1,-1 2 0,-25 47 516,26-48-512,-16 22 109,-1 1 38,2 0 1,-22 45-1,34-62-181,1-1 0,-1 1 0,1 0 0,0 0 1,1 0-1,-1 0 0,2 0 0,-1 0 0,1 0 0,0 1 0,0-1 1,1 0-1,0 0 0,0 0 0,1 0 0,2 8 0,-3-12-127,1-1 1,-1 1-1,0-1 0,1 0 0,0 0 0,-1 1 0,1-1 0,0 0 0,0 0 0,0-1 0,3 3 0,31 13-3593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32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 32 11531,'1'-1'106,"-1"0"1,0 0-1,0 0 1,0 0-1,0 0 0,0-1 1,0 1-1,0 0 1,-1 0-1,1 0 0,0 0 1,0 0-1,-1 0 1,1 0-1,-1 0 0,1 0 1,-1 0-1,1 0 1,-1 0-1,0 0 0,0 0 1,1 0-1,-1 1 1,0-1-1,0 0 0,0 0 1,0 1-1,0-1 1,0 1-1,0-1 0,0 1 1,0-1-1,0 1 1,0-1-1,0 1 0,0 0 1,0 0-1,0 0 1,0 0-1,0-1 0,-1 1 1,0 1-1,-1-1 51,1 1 0,-1-1 1,1 1-1,-1 0 0,1 0 0,0 0 0,-1 0 1,1 1-1,0-1 0,0 1 0,0-1 0,0 1 0,0 0 1,0-1-1,0 1 0,0 0 0,-1 4 0,-5 8 78,1 0-1,1 0 1,1 1-1,0 0 1,1 0-1,0 0 1,-2 27-1,-1 114 1251,6-115-1082,0 41 334,4-1-1,21 141 1,-29-242-606,-2 1 0,0-1 1,-1 1-1,-1 0 0,0 1 0,-21-29 0,-86-107-1384,102 138 1556,14 15-287,1 1-1,-1 0 1,0-1 0,0 1 0,0 0 0,0-1 0,0 1-1,1 0 1,-1-1 0,0 1 0,0 0 0,1 0-1,-1-1 1,0 1 0,0 0 0,1 0 0,-1 0-1,0-1 1,0 1 0,1 0 0,-1 0 0,0 0 0,1 0-1,-1 0 1,0-1 0,1 1 0,-1 0 0,1 0-1,-1 0 1,0 0 0,1 0 0,-1 0 0,0 0-1,1 0 1,-1 0 0,0 0 0,1 1 0,-1-1 0,0 0-1,1 0 1,23 0-79,-21 0 102,118 6-231,-36 0-2000,0-6-3821,-41-6 152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37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92 11018,'0'0'2798,"1"-9"154,-1-30-582,-1 37-2223,1 0 0,0 0 1,-1 0-1,0 1 0,1-1 0,-1 0 0,0 0 0,0 0 0,0 0 0,0 1 1,0-1-1,-1 1 0,1-1 0,0 1 0,-1-1 0,1 1 0,-1-1 1,0 1-1,1 0 0,-1 0 0,0 0 0,0 0 0,1 0 0,-1 1 1,0-1-1,0 0 0,0 1 0,0 0 0,0-1 0,0 1 0,-4 0 0,1-1-78,0 1-1,0 0 1,0 0-1,0 1 1,0-1-1,0 1 1,0 0-1,0 0 0,0 1 1,-8 3-1,6 0-34,1 0 1,0 0-1,0 1 0,0-1 0,1 2 0,0-1 0,0 0 0,0 1 0,1 0 0,0 0 1,-5 11-1,7-12 39,0-1 0,0 1 1,0-1-1,0 1 0,1-1 0,0 1 1,0 0-1,1 0 0,0 0 0,-1-1 1,2 1-1,-1 0 0,1 0 0,0 0 1,0-1-1,4 11 0,-3-13-38,0 0-1,0 0 0,1 0 1,0 0-1,-1 0 1,1 0-1,0-1 0,0 1 1,0-1-1,0 0 1,1 0-1,-1 0 0,1-1 1,-1 1-1,1-1 1,-1 0-1,1 0 0,0 0 1,0 0-1,0 0 0,-1-1 1,1 0-1,0 0 1,0 0-1,0 0 0,5-2 1,1 1 29,-1 0 0,0-1 0,-1 0 0,1 0 0,0-1 0,0-1 0,-1 1 0,0-1 1,0-1-1,10-6 0,-13 7-31,-1 0 1,1-1-1,-1 0 0,0 1 1,-1-2-1,1 1 1,-1 0-1,0-1 1,0 1-1,0-1 0,-1 0 1,0 0-1,0 0 1,-1 0-1,1 0 1,-1-1-1,-1 1 0,1-11 1,-1 13-26,0 1 1,-1-1 0,1 1-1,-1 0 1,0-1 0,0 1-1,0 0 1,-1-1-1,1 1 1,-1 0 0,1 0-1,-1 0 1,0 0-1,0 0 1,-1 1 0,1-1-1,0 1 1,-1-1-1,0 1 1,1 0 0,-1 0-1,0 0 1,0 0-1,0 1 1,0-1 0,-1 1-1,1-1 1,0 1-1,-1 0 1,1 1 0,0-1-1,-1 1 1,1-1-1,-1 1 1,-4 0 0,5 0-14,-31 1 15,33 0-8,0-1 0,1 0-1,-1 0 1,0 0 0,0 1-1,0-1 1,0 0 0,0 1-1,1-1 1,-1 1 0,0-1-1,0 1 1,1-1 0,-1 1-1,0-1 1,1 1 0,-1 0-1,0 0 1,1-1 0,-1 1-1,1 0 1,-1 0-1,1-1 1,0 1 0,-1 0-1,1 0 1,0 0 0,0 0-1,-1 0 1,1 0 0,0 1-1,1-1 3,0 0 0,1 0 0,-1-1 0,0 1 0,0-1 0,1 1 0,-1-1 0,0 1 0,1-1 0,-1 0-1,0 1 1,1-1 0,-1 0 0,1 0 0,-1 0 0,0 0 0,1 0 0,-1-1 0,3 0 0,1 1 8,38-2 19,62-11 0,-62 7-142,63-3 0,-105 9 107,0 0-1,0 0 1,0 1 0,1-1 0,-1 0-1,0 0 1,0 1 0,0-1 0,0 0-1,0 1 1,0-1 0,0 1 0,0-1-1,0 1 1,0 0 0,0 0 0,0-1-1,0 1 1,-1 0 0,1 0 0,0 0-1,0 0 1,-1 0 0,1 0-1,-1 0 1,2 1 0,-1 2 6,0 0-1,0 0 1,0 0 0,-1 0-1,1 0 1,-1 0 0,0 0-1,0 4 1,-1 5 87,-1 0 1,0 0-1,-1 0 1,-5 13-1,4-14-93,-4 8 446,7-38-74,3 11-369,-1 0-1,1 0 1,0 1 0,1-1 0,-1 1-1,1-1 1,0 1 0,1 0 0,0 0-1,0 0 1,0 1 0,1 0-1,-1-1 1,1 1 0,0 1 0,1-1-1,-1 1 1,1 0 0,0 0 0,10-4-1,-3 1-16,0 2 0,0-1-1,1 2 1,0-1-1,-1 2 1,2 0 0,-1 1-1,27-1 1,-40 3 7,1 0 1,-1 0-1,1 0 0,-1 0 1,1 0-1,-1 0 1,0 0-1,1 1 0,-1-1 1,0 1-1,1-1 1,-1 1-1,0 0 0,1-1 1,-1 1-1,0 0 1,0 0-1,0 0 0,0 0 1,0 0-1,0 0 1,0 0-1,0 0 0,0 0 1,0 0-1,0 2 1,0 0-4,0 1 1,0-1 0,0 0 0,-1 0-1,0 1 1,1-1 0,-1 1 0,0-1-1,-1 0 1,0 7 0,-2 4 3,-1 0 1,-1 0-1,-11 27 1,15-41 16,1 0-1,0 0 1,0 1 0,-1-1-1,1 0 1,0 0 0,0 1 0,0-1-1,-1 0 1,1 0 0,0 1-1,0-1 1,0 0 0,0 1-1,0-1 1,0 0 0,-1 1-1,1-1 1,0 0 0,0 1-1,0-1 1,0 0 0,0 1 0,0-1-1,0 0 1,0 1 0,1-1-1,-1 0 1,0 0 0,0 1-1,0-1 1,0 0 0,0 1-1,0-1 1,1 0 0,-1 1-1,0-1 1,0 0 0,0 0 0,1 1-1,14-7 118,29-26-162,-35 26-12,12-10-150,46-31-430,-62 44 584,1-1 0,-1 2 1,1-1-1,0 0 0,0 1 1,0 0-1,0 1 0,1-1 1,10 0-1,-17 2 41,1 1-1,0-1 1,-1 0 0,1 0-1,0 1 1,-1-1-1,1 1 1,-1-1 0,1 0-1,0 1 1,-1-1 0,1 1-1,-1-1 1,0 1-1,1-1 1,-1 1 0,1 0-1,-1-1 1,0 1-1,1 0 1,-1-1 0,0 1-1,0 0 1,0-1 0,1 1-1,-1 0 1,0-1-1,0 1 1,0 0 0,0-1-1,0 1 1,0 0 0,0 0-1,0-1 1,-1 1-1,1 0 1,0-1 0,0 1-1,-1 0 1,1-1-1,0 1 1,-1-1 0,0 2-1,-11 30 104,4-18 5,5-10-35,0 1 0,0-1 0,1 1 1,-1-1-1,1 1 0,1 0 0,-1 0 1,1 0-1,-1 5 0,38-11 162,-24-3-382,-1 0 1,1-1 0,-1-1 0,0 0 0,13-9-1,-14 8-16,1 1 0,0 0 0,0 0 0,0 1-1,15-4 1,-25 8 115,-7 42 944,6-40-873,0-1 0,0 1-1,1-1 1,-1 0 0,0 1-1,0-1 1,0 1 0,0-1-1,0 1 1,1-1 0,-1 0-1,0 1 1,0-1 0,0 1-1,1-1 1,-1 0 0,0 1-1,1-1 1,-1 0 0,0 1-1,1-1 1,-1 0 0,0 0-1,1 1 1,-1-1 0,1 0-1,-1 0 1,1 0 0,-1 1-1,0-1 1,1 0 0,-1 0-1,1 0 1,0 0 0,22-2 169,21-15-149,-41 16-40,10-6-163,-1 0 0,0 0-1,0-1 1,-1-1 0,0 0-1,-1 0 1,0-1 0,15-19-1,-33 37 347,-1 0-1,2 1 1,-1 0-1,-7 13 1,13-20-96,1 1 1,0-1 0,0 1 0,0-1 0,0 1-1,1-1 1,-1 1 0,1-1 0,-1 1 0,1 0 0,0-1-1,0 5 1,0-6-74,1 0 0,-1 0 0,0 0-1,1 0 1,-1 0 0,1 0 0,-1 0 0,1-1 0,-1 1-1,1 0 1,0 0 0,0 0 0,-1-1 0,1 1-1,0 0 1,0-1 0,0 1 0,0-1 0,-1 1-1,1-1 1,0 1 0,0-1 0,0 1 0,0-1-1,0 0 1,0 0 0,0 0 0,0 1 0,1-1-1,-1 0 1,0 0 0,1-1 0,7 1-30,0 0-1,0-1 1,0 0 0,0 0 0,0-1-1,-1 0 1,1-1 0,0 0 0,-1 0-1,12-8 1,-4 2-262,-2-1 0,1 0 0,-1-1 0,17-19-1,-37 37 466,0 1-1,1-1 1,-1 1-1,1 0 1,1 0-1,0 1 0,0 0 1,0-1-1,1 1 1,-2 14-1,5-22-302,1 1 0,0-1-1,0 0 1,-1 0 0,1 0 0,0 0 0,0 0-1,0 0 1,0 0 0,0 0 0,1-1 0,-1 1-1,0 0 1,0-1 0,0 1 0,1-1-1,-1 1 1,0-1 0,1 1 0,-1-1 0,0 0-1,1 0 1,-1 0 0,0 1 0,1-1 0,-1-1-1,1 1 1,-1 0 0,3-1 0,46-4-9346,-26-6 1601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37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 13485,'1'1'2175,"-1"-1"-2054,0 0 0,0 0 0,0 0 0,0 0 0,0 0 0,0 0 0,0 0-1,0 0 1,0 0 0,1 0 0,-1 0 0,0 0 0,0 0 0,0 0 0,0 0-1,0 0 1,1-1 2176,-1 1-2176,0 0 0,1 0 0,-1 0-1,0 0 1,0 0 0,0 0 0,0 0 0,0 0 0,0 0 0,0-1 0,3 14 2047,0 17-1004,-6-10-533,-1 0 0,-1 0-1,0-1 1,-2 1 0,0-2 0,-1 1 0,-12 19-1,11-22-533,0 1-1,2 1 1,0-1-1,0 1 1,2 0-1,0 1 1,1-1-1,-2 30 1,6-46-246,0-1 0,0 0-1,0 0 1,0 0 0,0 0 0,0 0 0,0 0 0,1 0-1,-1 0 1,0 0 0,1 0 0,-1 0 0,0 0 0,1 0-1,0 0 1,-1 0 0,1 0 0,-1 0 0,1-1 0,0 1-1,0 0 1,-1 0 0,1-1 0,0 1 0,1 0 0,1 0-682,-1 0-1,1 0 1,-1-1 0,1 1 0,0-1 0,-1 0 0,1 0 0,0 0 0,-1 0 0,4-1 0,17-2-7161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24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 11050,'0'0'8916,"-8"8"-8564,-6 9-170,1 0-1,0 1 1,2 1 0,0 0-1,1 1 1,0 0 0,2 0-1,-9 32 1,10-25 230,0 0 1,2 1-1,1 0 0,1 0 1,2 0-1,3 47 1,-2-72-394,0 1 0,1-1 1,0 1-1,0-1 1,0 0-1,0 1 0,0-1 1,0 0-1,1 0 1,0 0-1,0 0 0,0 0 1,0 0-1,0-1 1,0 1-1,1 0 0,-1-1 1,5 4-1,-2-4-142,-1 1 1,1-1-1,0 0 0,0 0 0,0 0 0,0-1 0,0 0 1,0 0-1,1 0 0,-1 0 0,7-1 0,0 0-794,-1-1 0,1 0 0,0-1-1,-1 0 1,1-1 0,-1-1 0,0 1 0,0-2-1,0 1 1,13-9 0,7-11-4048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38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67 15246,'0'0'4010,"-10"1"-1037,0 1-2355,1 1 0,-1-1 1,1 1-1,0 1 0,0 0 0,0 0 0,0 1 1,-14 10-1,19-12-467,0 0 0,0 0 0,0 1 1,0-1-1,0 1 0,1 0 0,-1 0 0,1 0 1,0 0-1,1 1 0,-1-1 0,1 1 0,0 0 1,0 0-1,0 0 0,0 0 0,1 0 0,0 0 1,0 0-1,0 10 0,1-14-145,0 0 1,1 0-1,-1 0 0,0 1 0,1-1 1,-1 0-1,0 0 0,1 0 0,-1 0 1,1 0-1,0 0 0,-1 0 1,1 0-1,0 0 0,0-1 0,-1 1 1,1 0-1,0 0 0,0-1 0,0 1 1,0 0-1,0-1 0,1 1 1,34 8 92,-22-8-74,-1-1 1,1-1 0,19-3-1,-22 2-105,0-1 1,-1-1-1,1 0 0,-1-1 0,0 1 0,0-2 0,0 0 1,-1 0-1,0 0 0,0-1 0,0-1 0,7-9 0,-9 11 40,-1-1-1,0 0 0,-1-1 0,0 1 0,0-1 0,0 0 0,-1 0 0,-1-1 0,1 1 0,-1-1 1,-1 0-1,1 0 0,-1 0 0,-1 0 0,1-9 0,-2 17 40,0 0 0,0 1 0,0-1 0,0 0 0,0 0 0,-1 0 0,1 1 0,0-1 0,0 0 0,0 1 0,-1-1 0,1 0 0,0 0 0,-1 1 0,1-1 0,-1 0 0,1 1 1,-1-1-1,1 1 0,-1-1 0,1 1 0,-1-1 0,0 1 0,1-1 0,-1 1 0,1-1 0,-1 1 0,0 0 0,0 0 0,1-1 0,-1 1 0,0 0 0,0 0 0,1 0 0,-1-1 0,0 1 0,0 0 0,1 0 0,-1 0 0,0 0 0,0 1 0,1-1 0,-1 0 0,0 0 0,0 0 0,1 1 0,-2 0 0,-2 0 23,0 0 0,0 0 0,1 1 0,-1 0-1,1 0 1,-1 0 0,1 0 0,-5 4 0,2 1 23,0-1 1,0 1 0,1 0 0,0 0 0,1 1 0,-1-1 0,2 1-1,-1 0 1,1 0 0,0 1 0,-3 13 0,6-19-67,-1 1 1,0 0 0,1 0-1,0 0 1,0-1-1,0 1 1,0 0-1,1 0 1,-1 0-1,1-1 1,0 1-1,0 0 1,1-1 0,-1 1-1,1-1 1,-1 1-1,1-1 1,0 0-1,0 1 1,1-1-1,-1 0 1,1-1 0,0 1-1,-1 0 1,1-1-1,0 1 1,0-1-1,5 2 1,0 0-837,0 0 1,0-1 0,1 0-1,-1 0 1,1-1-1,15 2 1,14-3-5876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44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57 527 5862,'-13'8'1639,"10"-7"-980,0 0 1,0 0 0,0 0 0,1 1-1,-1 0 1,0-1 0,1 1 0,-1 0-1,1 0 1,0 1 0,-1-1 0,1 0-1,0 1 1,0-1 0,1 1 0,-3 5-1,5-8-454,1 0-1,-1 1 0,1-1 1,0 0-1,-1 0 0,1 0 0,-1 0 1,1 0-1,0 0 0,-1-1 0,1 1 1,-1 0-1,1-1 0,2-1 1,19-9 115,0-2 0,-1-1 0,0-1 0,-1 0 1,22-22-1,-28 24-266,168-157 42,-152 136-76,-1-1 0,-2-1 0,34-58 0,-58 88-11,-1 0-1,0 0 1,0 0-1,0 0 1,-1-1-1,0 1 1,0-1-1,0 1 1,0-14-1,-2 20-6,0-1-1,0 1 0,0-1 1,0 1-1,0 0 1,-1-1-1,1 1 0,0 0 1,0 0-1,0-1 0,-1 1 1,1 0-1,0-1 0,0 1 1,-1 0-1,1 0 1,0-1-1,-1 1 0,1 0 1,0 0-1,-1 0 0,1 0 1,0-1-1,-1 1 0,1 0 1,0 0-1,-1 0 1,1 0-1,0 0 0,-1 0 1,1 0-1,-1 0 0,1 0 1,0 0-1,-1 0 0,1 0 1,0 0-1,-1 0 0,1 1 1,0-1-1,-1 0 1,1 0-1,0 0 0,-1 0 1,1 1-1,0-1 0,-1 0 1,1 0-1,-1 1 0,-18 10 38,6 0 24,1 1-1,0 0 1,1 0 0,0 1-1,1 1 1,0-1-1,1 2 1,1-1 0,0 2-1,1-1 1,-7 24 0,5-12 30,2 0 0,1 1 0,1-1 0,2 1 1,1 1-1,1 29 0,0-53-60,1 0-1,1-1 1,-1 1 0,1 0-1,-1 0 1,2 0 0,-1-1-1,0 1 1,1 0 0,0-1-1,0 1 1,0-1 0,0 0-1,1 0 1,0 0 0,0 0-1,0 0 1,0-1 0,1 1-1,-1-1 1,1 0 0,0 0-1,0 0 1,0 0 0,0-1-1,0 1 1,1-1 0,-1 0-1,1-1 1,-1 1 0,1-1-1,0 0 1,0 0 0,-1 0-1,1-1 1,0 0 0,0 0-1,0 0 1,0 0 0,0-1-1,-1 0 1,1 0 0,0 0-1,-1 0 1,1-1-1,0 0 1,-1 0 0,0 0-1,1-1 1,3-2 0,13-10 48,0 0-1,-1-1 1,-1-1 0,30-36 0,-37 40-68,-2 0 1,0-2-1,0 1 1,-1-1 0,-1-1-1,-1 1 1,11-34-1,-16 39 24,-5 8-28,-11 18-41,-16 33-8,24-35 48,0 1 0,1 0 0,1 0 0,0 0 0,1 0 0,1 1 0,-1 28 0,3-43-55,0 0 0,0 0 0,1 0 0,-1 1 0,0-1 0,1 0 0,-1 0 0,1 0 0,-1 0 0,1 0 0,0 0 0,0 0 0,-1 0 0,1 0 0,0 0 0,0 0 0,0-1 0,0 1 0,0 0 0,0 0 0,0-1 0,0 1 0,0-1 0,0 1 0,0-1 0,0 1 1,1-1-1,-1 0 0,0 0 0,0 1 0,0-1 0,1 0 0,-1 0 0,0 0 0,0 0 0,0-1 0,1 1 0,-1 0 0,2-1 0,3 1-565,0-1 0,0-1 0,0 1 0,0-1 0,0 0 0,0 0 0,6-3 0,-3-1-898,0-1 0,0 0 1,0 0-1,-1 0 0,11-14 0,14-17-3834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44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56 7591,'0'0'4004,"2"-9"-630,3-37 2151,-20 80-1833,5-14-3273,-5 19-39,2 2 1,1-1-1,3 1 1,1 1-1,2 0 1,-1 43-1,7-85-354,0 1 0,0-1 0,0 1 0,0-1 0,0 1 0,0-1 0,0 1 0,0-1 0,0 1 0,0-1 0,0 1 0,0-1 0,1 0 0,-1 1-1,0-1 1,0 1 0,1-1 0,-1 1 0,0-1 0,1 0 0,-1 1 0,0-1 0,1 0 0,-1 1 0,0-1 0,1 0 0,-1 0 0,1 1 0,-1-1 0,0 0-1,1 0 1,-1 0 0,1 1 0,-1-1 0,1 0 0,-1 0 0,1 0 0,0 0 0,24-7 660,20-22-147,3-15-416,55-67 0,-5 3-748,-93 104-6594,-14 13 2829,-14 13-2077,8-8 798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45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8488,'0'0'8264,"-23"48"-6342,23-33-97,0 0-287,0 3-321,9 0-288,7 1-353,2 0-255,7-1-257,-6-1 0,2-1-352,-3-2-641,-2-2-449,-9-5-992,-7-4-1762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45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14382,'0'0'6790,"53"3"-11819,-33 8-1761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45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77 12556,'0'0'12508,"10"6"-12071,-3-2-376,0 0-1,0 0 0,0-1 1,0 0-1,1-1 0,-1 0 1,1 0-1,0 0 0,-1-1 1,1 0-1,0-1 0,0 1 1,0-2-1,0 1 0,0-1 1,-1 0-1,1-1 0,0 1 1,14-7-1,24-23 16,-44 30-70,-1-1-1,1 1 1,-1 0 0,1 0-1,-1-1 1,0 1 0,0-1-1,0 1 1,0-1 0,0 1 0,0-1-1,0 0 1,-1 0 0,1 1-1,0-1 1,-1 0 0,0 0-1,1 0 1,-1 0 0,0 1-1,0-1 1,0 0 0,0 0-1,0 0 1,0 0 0,-2-3-1,2 4 0,-1 0-1,0 0 1,0 0-1,0-1 0,0 1 1,0 0-1,-1 0 0,1 0 1,0 1-1,0-1 0,-1 0 1,1 0-1,0 1 0,-1-1 1,1 1-1,-1-1 0,1 1 1,-1 0-1,-2-1 0,-34-2 3,31 3-4,-8 1-3,-1-1 0,1 2 1,0 0-1,0 1 1,1 0-1,-1 2 1,1-1-1,-1 2 0,-20 10 1,29-13 34,0 1 1,0-1-1,0 1 0,1 0 1,-1 0-1,1 1 1,0-1-1,0 1 1,1 1-1,-1-1 0,1 0 1,0 1-1,1 0 1,-1 0-1,1 0 0,0 0 1,1 1-1,0-1 1,0 1-1,0 0 0,1-1 1,-1 1-1,1 8 1,1-12-24,1-1 0,-1 1 0,1 0 1,0 0-1,-1 0 0,1 0 0,1-1 0,-1 1 1,0 0-1,1-1 0,-1 1 0,1-1 0,0 0 1,-1 1-1,1-1 0,0 0 0,1 0 0,-1 0 1,0-1-1,1 1 0,-1 0 0,1-1 0,-1 1 1,1-1-1,-1 0 0,6 1 0,8 4 44,-1-2 0,1 0 0,25 2 1,-36-5-56,150 12-2878,-117-13 508,0-1 1,41-7-1,-7-9-8308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18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6732 308 4484,'-87'-5'517,"0"-4"-1,-163-39 0,70 12-570,-143-13 1669,-340-7 0,43 24-1021,-292-12 162,780 40-639,-1172-21 642,1152 32-665,1 7 0,0 6 1,2 7-1,0 6 0,-226 82 1,302-87-168,2 4 0,1 2 0,2 3 0,1 3 0,2 3 0,3 3 0,1 3 1,2 2-1,-70 80 0,94-90 32,1 2 1,2 1 0,2 2-1,2 1 1,2 1 0,2 1-1,2 1 1,3 1-1,2 1 1,2 0 0,2 2-1,3-1 1,2 1-1,-1 62 1,10-88 64,1 0 0,2 1 0,1-1 0,1-1 0,1 1 0,1-1 0,2 0-1,0-1 1,2 0 0,19 30 0,16 20 202,110 134 0,-106-151-192,2-3-1,3-2 1,2-3-1,2-2 1,2-3-1,2-3 1,2-3-1,1-2 1,3-3-1,98 34 1,25-3-20,267 56 0,210 2 28,-386-75-11,-2-6 129,1-12 1,302-7-1,434-44-513,1057-157 1,-879-40 902,-1014 175-551,136-36-20,-241 55 13,146-65 0,-204 79 52,-1-1-1,0-1 0,-1 0 0,0-1 0,23-22 0,-35 28-19,0 0 0,-1-1 0,0 1-1,0-1 1,0 0 0,-1 0-1,0-1 1,-1 1 0,1-1-1,-1 0 1,-1 0 0,0 0 0,0 0-1,0 0 1,-1-1 0,0-15-1,-2 9 109,0-1-1,-1 1 0,-1 0 0,0 0 0,-1 1 0,-1-1 0,0 1 0,-9-17 0,-12-17 303,-31-44 0,15 27-277,-174-274-67,166 270-61,-3 3 0,-106-104-1,80 101 30,-2 5-1,-4 3 1,-1 3-1,-4 5 1,-187-82-1,98 65 17,-3 9 0,-246-50-1,349 95-243,-1 0-1263,0-4 1,-108-40-1,104 21-1711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47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5637,'0'0'17382,"-6"11"-16827,1-2-479,-30 60 821,33-65-818,0 0 1,1 0-1,0 0 1,-1 0-1,1 0 0,0 0 1,1 0-1,-1 1 0,1-1 1,0 0-1,0 0 1,0 1-1,1-1 0,-1 0 1,1 0-1,2 7 0,-2-10-63,1 1-1,0 0 1,-1-1-1,1 1 1,0-1-1,0 1 1,0-1-1,0 0 1,0 0-1,0 0 1,0 0-1,0 0 1,0-1-1,1 1 1,-1-1-1,0 1 1,0-1-1,5 1 1,49-1 125,-40 0-112,80-6 55,-65 3-94,-1 1 0,47 3-1,-76-1 8,0 0 0,0 0 0,1 1-1,-1-1 1,0 0 0,0 1 0,0-1 0,1 0-1,-1 1 1,0-1 0,0 1 0,0 0-1,0-1 1,0 1 0,0 0 0,0 0 0,0-1-1,0 1 1,-1 0 0,1 0 0,0 0 0,0 0-1,-1 0 1,1 0 0,-1 1 0,1-1-1,-1 0 1,1 0 0,-1 0 0,0 0 0,1 1-1,-1-1 1,0 0 0,0 0 0,0 1-1,0-1 1,0 0 0,0 0 0,0 0 0,0 1-1,-1 0 1,0 2 41,0-1-1,0 0 1,0 1-1,0-1 1,-1 0-1,1 0 1,-1 0-1,0 0 1,0 0-1,0 0 1,0 0-1,0-1 1,-5 5-1,-6 1 261,0 0 0,0 0-1,-1-2 1,0 0 0,-1 0 0,1-1-1,-1-1 1,-22 3 0,15-3-26,0-2 0,1 0 1,-2-1-1,1-2 0,-29-3 0,46 2-242,0 1-1,1-1 0,-1 0 0,1-1 0,-1 1 0,1-1 0,0 1 0,0-1 0,0 0 0,-6-7 0,9 10-57,1-1 0,-1 1-1,0-1 1,0 1 0,1-1-1,-1 0 1,0 0 0,1 1-1,-1-1 1,0 0 0,1 0-1,-1 0 1,1 1 0,0-1-1,-1 0 1,1 0 0,0 0-1,-1 0 1,1 0 0,0 0-1,0 0 1,0 0-1,0 0 1,0 0 0,0 0-1,0 0 1,0 0 0,0 0-1,0 0 1,1 0 0,-1 0-1,0 0 1,1 1 0,-1-1-1,1 0 1,-1 0 0,1 0-1,-1 0 1,1 1 0,-1-1-1,1 0 1,0 0 0,0 1-1,-1-1 1,1 1 0,0-1-1,0 1 1,0-1 0,-1 1-1,1-1 1,0 1 0,0 0-1,0-1 1,0 1 0,0 0-1,0 0 1,1-1 0,13-1-1273,0 0 1,0 0 0,0 1-1,0 1 1,0 1 0,15 2 0,-3-1-2528,9-1-3971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47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10346,'0'0'10815,"9"0"-9592,57 1-373,0-4 0,124-21 1,36-2-3440,-215 25-1020,-22 2-939,-15 3-320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48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10314,'0'0'11691,"51"29"-10538,2-36-288,16-2-513,-2-1-288,4-1-32,-2 3-1409,-2-3-2499,-8-2-4868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24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1 13613,'0'0'6006,"-10"13"-4752,-27 44-170,2 2-1,-34 82 1,69-141-1076,-8 20 342,-2 0-1,-21 35 1,31-54-445,0-1 1,0 0-1,-1 0 0,1 0 0,0 1 0,0-1 0,0 0 1,-1 0-1,1 0 0,0 0 0,0 1 0,0-1 0,-1 0 1,1 0-1,0 0 0,0 0 0,-1 0 0,1 0 0,0 0 1,0 0-1,-1 0 0,1 0 0,0 0 0,0 0 1,-1 0-1,1 0 0,0 0 0,0 0 0,-1 0 0,1 0 1,0 0-1,0 0 0,-1 0 0,1 0 0,0 0 0,0 0 1,-1-1-1,1 1 0,0 0 0,0 0 0,0 0 1,-1 0-1,1-1 0,0 1 0,0 0 0,0 0 0,0 0 1,0-1-1,-1 1 0,1 0 0,0 0 0,0-1 0,0 1 1,0 0-1,0 0 0,0-1 0,0 1 0,0 0 0,0 0 1,0-1-1,0 1 0,0-1 0,-1 0-566,-9-16-5681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49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314 1 9801,'0'0'8328,"-10"3"-6748,-10 6-1136,0 1 0,1 1 1,1 0-1,0 2 0,1 0 0,-29 28 0,13-9-213,2 1-1,-40 56 1,71-88-312,0-1-1,0 0 0,0 0 0,0 1 1,0-1-1,0 0 0,0 0 1,0 1-1,0-1 0,0 0 1,0 0-1,0 0 0,0 1 1,0-1-1,0 0 0,0 0 1,-1 1-1,1-1 0,0 0 0,0 0 1,0 0-1,0 0 0,0 1 1,-1-1-1,1 0 0,0 0 1,0 0-1,0 0 0,-1 0 1,1 1-1,0-1 0,0 0 1,-1 0-1,1 0 0,0 0 0,0 0 1,0 0-1,-1 0 0,1 0 1,0 0-1,0 0 0,-1 0 1,1 0-1,0 0 0,0 0 1,-1 0-1,1 0 0,0 0 0,0 0 1,0-1-1,-1 1 0,1 0 1,0 0-1,0 0 0,0 0 1,-1 0-1,1 0 0,0-1 1,0 1-1,0 0 0,-2-16-5732,2 13 5838,0-20-3953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49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9801,'0'0'9962,"48"44"-9194,-24-22-95,10-1-321,3-2-191,7-3-97,-1-2-64,1-4-1057,-5-3-1410,-5-7-2497,-6 0-6087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49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11275,'0'0'9982,"5"9"-8775,0-1-942,0 0 1,1 0-1,0 0 1,1 0-1,14 12 1,-17-16-308,0-1 0,1 0-1,0 1 1,-1-2 0,1 1 0,0 0 0,1-1 0,-1 0 0,0 0 0,1-1-1,-1 0 1,1 1 0,-1-2 0,7 1 0,19-8-2142,-26 5 1255,-1-1 0,0 0 1,0 0-1,0 0 0,-1 0 1,1-1-1,-1 1 0,4-5 1,22-38-5729,-14 15 7497,-7 15 6134,-12 33-2166,-14 13-3041,5-7-810,4-3-321,2 0-1,0 0 1,-7 36-1,7 24-2734,8-72-1280,3-6-2573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50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6566,'0'0'14713,"14"-2"-13608,357-32 2130,0 2-3118,-335 32-1202,-33 3-2923,-20 0-3615,6-2-3571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52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61 9225,'-4'0'6310,"11"0"-4773,14 1-63,8-1-289,8 0-192,4 0-193,5-5-351,-2-3-225,5 0-192,-6 0-32,-6 1-1025,-3-4-1890,-4-4-3811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53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39 8360,'2'-2'668,"0"0"0,-1 0 0,0 0 0,1 0 0,-1-1 0,0 1 0,0-1 0,0 1 0,0-1 1,-1 1-1,1-1 0,-1 0 0,1-4 1051,-13 13-811,-8 13-256,-30 35-1,17-16-283,6-10-315,-2-2 1,-41 32-1,69-58-139,1 0-1,0 1 1,-1-1 0,1 1 0,0-1-1,-1 0 1,1 1 0,0-1 0,-1 0-1,1 0 1,-1 1 0,1-1 0,-1 0-1,1 0 1,0 0 0,-1 1 0,1-1-1,-1 0 1,1 0 0,-1 0 0,1 0-1,-1 0 1,1 0 0,-1 0 0,1 0-1,-1 0 1,1 0 0,-1 0-1,1 0 1,-1-1 0,1 1 0,-1 0-1,1 0 1,-1 0 0,1-1 0,0 1-1,-1 0 1,1-1 0,-1 1 0,-2-22-5710,3 1 2123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54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7751,'0'0'11467,"57"8"-10922,-36 7-289,8 0-160,-1 0-64,4-1 0,1 1-961,3-3-929,-3-3-1473,-1-5 96,-2-4-3972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54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11050,'0'0'7688,"57"54"-7240,-31-42-320,1-2-32,-8-2-64,4-3-32,-7-3-672,0-2-417,-3 0-1057,-8-3-1986,4-10-1986</inkml:trace>
  <inkml:trace contextRef="#ctx0" brushRef="#br0" timeOffset="1">255 0 10346,'0'0'7655,"-16"51"-6502,7-29-448,8 2-65,-3 3-95,2 0-225,0 3-160,2-1-96,0-1-32,-3-4-352,3-2-705,0-7-576,-2-6-930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54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8104,'0'0'12972,"70"-31"-12460,-25 31-448,-3 0-64,8 0-1217,-1 1-1089,-4 1-2082,-5-2-2274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55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3427,'0'0'16912,"59"5"-16079,-17-5-417,2 0-255,6 0-129,-8 0-417,1 0-2209,-8-6-3492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24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5765,'0'0'17201,"65"21"-15504,-36-10-640,-1 0-544,11-2-289,-2 0-160,2-1-32,-5 1-993,-1 1-1537,-8 2-769,-7 0-2210,-2-1-4004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56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59 106 8200,'0'0'950,"-9"0"587,2 1-2414,-30 1 6422,32-1-2152,26 0-2149,293 8 956,58-26-1758,-52 0-217,243 15-223,485-26 12,-1030 27-3,-10 1-5,0-1 0,0 1 0,0-1-1,0-1 1,0 1 0,0-1 0,-1-1 0,1 0 0,8-4-1,-16 7-6,0 0-1,1 0 1,-1 0-1,0 0 1,1-1-1,-1 1 1,0 0-1,1 0 0,-1 0 1,0-1-1,0 1 1,1 0-1,-1-1 1,0 1-1,0 0 1,0 0-1,1-1 0,-1 1 1,0 0-1,0-1 1,0 1-1,0 0 1,0-1-1,0 1 1,0-1-1,1 1 0,-1 0 1,0-1-1,0 1 1,0 0-1,-1-1 1,1 1-1,0 0 1,0-1-1,0 1 0,0 0 1,0-1-1,0 1 1,0 0-1,-1-1 1,1 1-1,0 0 1,0-1-1,0 1 0,-1 0 1,1-1-1,0 1 1,0 0-1,-1 0 1,1 0-1,0-1 1,-1 1-1,1 0 0,0 0 1,-1 0-1,1 0 1,0-1-1,-1 1 1,1 0-1,0 0 1,-1 0-1,1 0 0,0 0 1,-1 0-1,1 0 1,-1 0-1,-29-6-1457,27 6 1058,-49-7-7361,24 2-491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57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15 3651,'0'0'14836,"0"-4"-13619,-1-6-650,-3 10 112,-10 18 532,-3 6-1004,-71 60 625,57-57-1252,2 1 0,-28 35 1,57-63 338,0 0 0,0 0 0,0 1 0,0-1 0,0 0 0,0 0 0,-1 0 0,1 0 0,0 0 0,0 1 0,0-1 0,0 0 0,0 0 0,0 0 0,0 0 0,0 0 0,0 0 0,0 0 0,0 1 0,0-1 0,0 0 0,0 0 0,-1 0 0,1 0 0,0 0 0,0 0 0,0 0 0,0 0 0,0 0 0,0 0 0,-1 0 0,1 1 0,0-1 0,0 0 0,0 0 0,0 0 0,0 0 0,0 0 0,-1 0 0,1 0 0,0 0 0,0 0 0,0 0 0,0 0 0,0 0 0,-1-1 0,1 1 0,0 0 0,0 0 0,0 0 0,0 0 0,0 0 0,0 0 0,0 0 0,-1 0 0,1 0 0,0 0 0,0 0 0,0-1 0,0 1 0,0 0 0,0 0 0,0 0 0,-1-10-5222,1 8 4515,0-16-8148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58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9929,'0'0'10955,"68"16"-10443,-37 2-223,3 3-129,3 0-96,0-4 0,-3 1-64,-4-1-961,-2-5-1025,-8-3-1505,-1-6-1314,-4-3-3106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58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57 8584,'0'0'7426,"5"-8"-5120,19-25-598,-23 32-1610,0 0-1,0-1 1,0 1-1,0 0 1,0 0-1,1 0 1,-1 0-1,0 0 1,0 1-1,1-1 1,-1 0-1,0 1 1,1-1-1,-1 0 1,1 1-1,-1 0 1,1-1-1,-1 1 1,1 0-1,-1 0 1,1 0-1,1 0 1,-2 0-83,-1 0 1,1 0 0,-1 0-1,1 1 1,0-1-1,-1 0 1,1 1 0,-1-1-1,1 0 1,-1 1 0,1-1-1,-1 0 1,0 1-1,1-1 1,-1 1 0,1-1-1,-1 1 1,0-1-1,1 1 1,-1-1 0,0 1-1,0 0 1,0-1 0,1 1-1,-1-1 1,0 1-1,0 0 1,0-1 0,0 1-1,0-1 1,0 1-1,0 0 1,0-1 0,0 1-1,0-1 1,0 1 0,0 0-1,-1-1 1,1 1-1,-1 0 1,-1 5-1,-2-1 0,1 0 1,0 0-1,-1 0 0,0-1 0,0 1 0,0-1 1,-1 0-1,0 0 0,1 0 0,-1-1 1,-1 0-1,-7 5 0,5-4 30,1 0 1,0 1-1,0 0 1,0 1-1,-9 9 1,59-13 578,75 1 56,-59-1-1990,-1-1-5688,-53-1 955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59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74 1281,'0'0'8083,"-8"0"-6092,-28 2 465,23-1 444,32-1-1156,211-8 2787,114-24-3625,-260 23-775,3-3-97,-47 5-11,64-1 0,-106 8-27,1 1 0,-1 0 0,1-1 0,0 1 0,-1 0 0,1 0 0,0 0 0,0 0 0,0 0 0,-1 0 0,1 1 0,0-1 0,-1 2 0,-12 13-2506,4-12-3829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00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8904,'0'0'12396,"58"-2"-11339,-24-4-320,5 1-321,-2-1-288,2 2-64,-3 2-416,-5 1-1442,0-2-1985,-8-5-4261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01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0 10378,'0'0'7821,"-8"9"-7474,-159 161 2984,116-121-3876,50-48-432,5-33-5808,1-4 1634,-5 18 896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01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6054,'0'0'7191,"6"-8"-5264,18-25-288,-23 32-1517,0 0 0,0 0 0,0 0 0,0 0 0,0 0 0,0 0 0,0 0 0,1 1 0,-1-1 0,0 0 0,1 1 0,-1-1 0,0 1 1,1-1-1,-1 1 0,1 0 0,-1-1 0,1 1 0,-1 0 0,1 0 0,-1 0 0,1 0 0,-1 0 0,0 1 0,1-1 0,-1 0 0,1 1 0,-1-1 1,1 1-1,-1-1 0,2 2 0,31 24 322,2 13-411,12 12-2056,-12-25-4928,-21-18 913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02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6086,'0'0'11637,"6"-2"-10820,14-2-477,1 1 0,-1 1 0,1 0 0,-1 1 0,34 4-1,8-1-2249,-4-5-4102,-30-3-1200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04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90 2883,'-2'0'282,"1"0"0,0 0 1,-1-1-1,1 1 0,0-1 0,0 1 1,-1-1-1,1 1 0,0-1 1,0 0-1,0 0 0,-1 0 0,1 0 1,0 1-1,0-1 0,1 0 1,-1-1-1,0 1 0,0 0 0,0 0 1,1 0-1,-1 0 0,0-1 1,1 1-1,0 0 0,-1-1 0,1 1 1,-1 0-1,1-1 0,0 1 0,0 0 1,0-1-1,0 1 0,0-1 1,0 1-1,0 0 0,1-3 0,0 1-24,0 1 0,1-1 0,-1 1 0,1-1 0,-1 1 0,1-1 0,0 1 0,0 0 0,0 0 0,0 0 0,0 0-1,1 0 1,-1 0 0,0 1 0,1-1 0,0 1 0,3-2 0,1 1-9,0 0 0,1 0 0,-1 0 0,1 1 0,0 0 0,0 1 1,-1 0-1,1 0 0,14 2 0,-19-2-237,-1 1 1,0-1-1,1 0 1,-1 1-1,0-1 1,0 1-1,0 0 1,1 0-1,-1 0 0,0 0 1,0 0-1,0 0 1,-1 1-1,1-1 1,0 1-1,0-1 1,-1 1-1,1 0 1,-1-1-1,1 1 1,-1 0-1,0 0 1,0 0-1,0 0 0,0 0 1,0 0-1,0 0 1,0 1-1,-1-1 1,1 0-1,-1 0 1,0 1-1,1-1 1,-1 0-1,0 1 1,-1 3-1,1-5 3,-1 1-1,1 0 1,-1 0 0,0 0 0,0-1-1,0 1 1,0 0 0,0-1-1,0 1 1,0-1 0,-1 1 0,1-1-1,0 0 1,-1 0 0,1 1-1,-1-1 1,-3 2 0,-34 15 789,22-10-58,17-8-736,-1 0 0,1 0 0,0 1 0,-1-1 0,1 0 0,0 0 0,-1 1-1,1-1 1,0 0 0,0 0 0,-1 1 0,1-1 0,0 0 0,0 1 0,0-1 0,0 1 0,-1-1 0,1 0 0,0 1 0,0-1-1,0 0 1,0 1 0,0-1 0,0 1 0,0-1 0,0 0 0,0 1 0,0-1 0,0 1 0,0-1 0,0 0 0,1 1-1,-1-1 1,0 0 0,0 1 0,0-1 0,0 0 0,1 1 0,-1-1 0,0 0 0,0 1 0,1-1 0,-1 0 0,0 0-1,1 1 1,-1-1 0,0 0 0,1 0 0,-1 0 0,0 1 0,1-1 0,-1 0 0,0 0 0,1 0 0,-1 0 0,1 0-1,23 13 0,-23-12 15,26 11-190,1-1 0,44 11 0,-54-18-1568,1-1-1,34 1 1,-6-3-5067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25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8 204 13613,'-7'8'8861,"24"-23"-6162,28-29-1719,-31 27-739,-1 0 0,0-1 0,-1-1 0,-1 1 0,-1-2 0,9-24 0,-21 53-235,1 0 0,0 0-1,1 0 1,0 0 0,0 0 0,2 10 0,0 21 6,-4 8-391,17-74-9385,-10 3 1655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19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0 192,'0'0'192,"50"7"-160,-38-2 64,-1 0 449,-4-1 96,-4 1 287,-1-2-31,-2-2-160,0 1-32,0-1-289,0 0-256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05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487 1 10154,'0'0'-43,"-9"3"86,2-1-29,-1 1 0,1 1 1,1-1-1,-1 1 0,0 0 1,1 1-1,0 0 0,0 0 1,0 0-1,1 0 0,0 1 1,0 0-1,0 0 0,1 1 1,0-1-1,0 1 0,0 0 1,-3 10-1,-7 20 415,2-1 1,2 2 0,-11 69-1,1 120 1505,13-123-1705,3-59-108,-51 524 1160,-48-7-414,76-463-478,-38 167 473,53-208-564,4 0 0,-2 94 1,11-143-298,0 1 0,1-1 0,0 1 1,1-1-1,0 0 0,0 0 0,1 0 0,0 0 1,1 0-1,0-1 0,0 0 0,1 0 0,0-1 1,0 1-1,1-1 0,-1 0 0,2-1 0,-1 0 1,11 7-1,4 2-2,1 0 1,0-2-1,1 0 1,1-2 0,45 15-1,-18-12 7,0-3-1,1-1 1,71 2 0,164-8-112,-77-3 18,491 39 126,26 1-6,522 38-27,357 81 75,-844-97-29,23 2 10,145-49 569,-908-17-612,19 0 46,-1-2 1,74-15-1,-104 16-57,1-1 0,-2-1 0,1 0 1,0-1-1,-1 1 0,0-2 0,0 0 0,-1 0 0,1-1 1,-1 0-1,-1 0 0,1-1 0,-1 0 0,-1-1 1,8-10-1,0-5-3,-2-1 0,-1 0 1,-1-1-1,-1 0 0,-1-1 1,-1 0-1,4-33 0,17-202 32,-26 221-37,3-92-86,-6 1-1,-27-210 1,-76-254-380,43 278 577,-2-60 61,60 365-165,-1 1 0,0 1 0,0-1 0,-1 0 0,-1 1-1,0 0 1,0 0 0,-1 0 0,-1 1 0,0-1 0,0 2 0,-1-1 0,0 1 0,0 0 0,-1 1 0,-11-9 0,1 5 5,0-1-1,-1 2 1,-1 1 0,0 0-1,0 2 1,0 0 0,-40-8 0,-368-49 33,264 45-30,-732-69 31,-4 31-52,-205 21-6,-64-3 31,70 11 35,936 42 29,-236 48-1,133-15-537,256-44 206,-26 1-1129,36-3 1163,0 0 0,0-1 0,0 1 0,0 0 1,0 0-1,0-1 0,1 1 0,-1-1 0,0 1 0,0-1 1,0 1-1,0-1 0,0 0 0,1 1 0,-1-1 0,0 0 0,1 1 1,-1-1-1,0 0 0,1 0 0,-1 0 0,1 0 0,-1 0 0,1 1 1,0-1-1,-1 0 0,1 0 0,0 0 0,0 0 0,-1 0 1,1-2-1,-1-31-8566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06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494 686 3876,'-9'0'1558,"-68"1"1045,1 3 0,-1 3 0,1 4 0,-87 23 0,148-27-1972,20-3-428,28-1-220,14-5 107,-1-1-1,86-19 1,89-37-37,-137 35-38,406-117 66,517-134 265,-435 150 249,2 33-203,-337 79-947,-225 15-888,-12 2-613,-20 4-1065,-19-7-509,-9-1-1874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06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0 141 10890,'0'-10'1239,"1"5"-1106,-1-1 1,1 0 0,0 0-1,0 0 1,1 0 0,-1 1-1,1-1 1,0 1 0,1-1-1,0 1 1,-1 0 0,2 0-1,-1 0 1,0 0 0,1 1-1,0-1 1,0 1 0,1 0-1,-1 0 1,1 1-1,0-1 1,0 1 0,0 0-1,0 0 1,0 1 0,1-1-1,10-2 1,-9 4 77,1 1 1,-1-1-1,1 2 0,-1-1 0,0 1 1,1 0-1,-1 0 0,0 1 1,0 0-1,8 3 0,70 38 386,-12-7-459,-3-13-135,33 13 482,-95-32-366,-1 0 1,1 0-1,-1 0 0,1 1 1,-1 0-1,-1 0 0,1 1 1,-1 0-1,9 10 0,-12-13-55,-1 1-1,0-1 0,0 1 1,0 0-1,0 0 1,-1-1-1,1 1 0,-1 0 1,0 0-1,0 0 0,-1 1 1,1-1-1,-1 0 0,0 0 1,0 0-1,-1 5 0,0-2 18,-1 0-1,0 0 0,0-1 1,0 1-1,-1-1 0,0 1 0,-1-1 1,-6 10-1,-7 6 71,-1-2-1,-1 0 1,-39 31-1,48-42-139,-98 85 82,-3 3-1356,36-35-2355,11-12-2767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08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246 166 5926,'9'-9'1516,"0"0"-1163,39-40 2381,-45 46-2208,0-1-1,0 0 1,0 0-1,0 0 1,-1-1-1,0 1 0,0 0 1,0-1-1,0 0 1,-1 1-1,0-1 1,1-9-1,-2 13-380,0-1-1,-1 1 0,1 0 0,-1-1 0,0 1 1,1 0-1,-1 0 0,0-1 0,0 1 0,0 0 1,0 0-1,0 0 0,0 0 0,0 0 0,0 0 1,0 0-1,0 0 0,0 0 0,-1 1 0,1-1 0,0 1 1,-1-1-1,1 1 0,0-1 0,-1 1 0,1-1 1,-1 1-1,1 0 0,-1 0 0,1 0 0,-1 0 1,1 0-1,-3 1 0,-3-2 50,-1 1-1,0 1 1,1 0 0,-1 0-1,-11 3 1,5 2-149,1 0 0,0 1 0,0 0 0,1 1 0,0 0 0,0 1 0,1 0 0,0 1 0,0 1 0,2 0-1,-10 12 1,6-7-11,1 1-1,1 1 0,0 0 1,2 1-1,0 0 0,1 1 1,-7 22-1,14-36-13,-1 1-1,1 0 1,-1-1 0,2 1 0,-1 0-1,1 0 1,0 0 0,1 0 0,-1 0-1,4 11 1,-3-15-17,0-1 0,0 0 0,0 0 0,0 0-1,1 0 1,-1 0 0,1 0 0,-1 0 0,1 0 0,0 0 0,-1-1 0,1 1-1,0-1 1,0 1 0,0-1 0,1 0 0,-1 0 0,0 0 0,0 0 0,1 0-1,-1-1 1,0 1 0,1 0 0,-1-1 0,0 0 0,1 0 0,-1 0 0,1 0-1,-1 0 1,1 0 0,-1 0 0,0-1 0,3 0 0,7-2 35,-2 0 0,1 0 0,0-1 0,-1-1 0,1 0 1,-1 0-1,0-1 0,-1 0 0,0-1 0,0 0 0,0 0 0,-1-1 0,10-11 0,-3 2 11,0-1 0,-2-1 0,0 0 0,-1 0 0,16-37 0,-22 45 40,-2 0-1,0-1 1,0 1-1,-1-1 1,0 0 0,-1 1-1,-1-1 1,0-1-1,0 1 1,-1 0-1,-3-22 1,3 32-88,-1 1-1,1 0 1,0 0 0,-1 0 0,1 1 0,-1-1 0,1 0 0,-1 0 0,1 0-1,-1 0 1,0 0 0,1 0 0,-1 1 0,0-1 0,0 0 0,1 1 0,-1-1-1,0 0 1,0 1 0,0-1 0,0 1 0,0-1 0,0 1 0,0 0 0,0-1-1,0 1 1,0 0 0,0 0 0,0 0 0,0 0 0,0 0 0,0 0 0,0 0-1,0 0 1,0 0 0,0 0 0,-1 1 0,1-1 0,-1 1 0,-1 0-43,0 0 0,0 0 1,1 0-1,-1 1 0,1 0 1,-1-1-1,1 1 0,-1 0 0,1 0 1,0 0-1,0 0 0,-3 4 1,1 2-269,0 0 1,1 1 0,-1-1 0,2 0 0,0 1 0,0 0-1,0 0 1,0 13 0,2-18-167,0 1 0,0 0-1,0 0 1,1-1 0,0 1 0,0 0-1,3 8 1,-4-11 55,1 0-1,0 0 1,0 0-1,0-1 1,0 1-1,1 0 1,-1-1-1,0 1 1,1-1-1,-1 0 1,1 1-1,-1-1 1,1 0-1,0 0 1,0 0-1,-1 0 1,1 0 0,3 1-1,18 1-4436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09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11115,'0'0'8173,"-1"13"-7148,0 41-409,0 155 915,3-167-1451,3 0-1,1 0 1,12 46 0,-12-66-63,-1-4 282,-1 0 0,2-1-1,1 0 1,10 19 0,-14-94 3144,-5-54-3203,0 26-926,16-156 0,-14 237 652,1 0-1,0 1 1,0-1-1,0 1 1,1-1 0,-1 1-1,1 0 1,0-1-1,0 1 1,1 0-1,-1 0 1,1 0 0,0 1-1,0-1 1,0 1-1,0-1 1,1 1-1,4-3 1,-4 4 11,0 0-1,-1 1 1,1-1-1,0 1 1,0 0 0,0 0-1,1 1 1,-1-1-1,0 1 1,0 0 0,0 0-1,0 0 1,0 1-1,0-1 1,0 1-1,0 0 1,0 0 0,0 1-1,0-1 1,0 1-1,3 2 1,-2-3 25,-1 1 0,1 1 0,-1-1-1,0 0 1,0 1 0,0 0 0,0 0 0,-1 0-1,1 0 1,-1 1 0,0 0 0,0-1 0,0 1 0,0 0-1,-1 0 1,0 1 0,1-1 0,-2 0 0,1 1 0,0-1-1,-1 1 1,0 0 0,0-1 0,0 1 0,-1 0-1,1 0 1,-1 0 0,0-1 0,-1 7 0,-1-3 89,0-1 0,0-1 1,0 1-1,-1 0 0,0 0 0,0-1 0,-1 0 1,1 0-1,-1 0 0,-1 0 0,1 0 1,-1-1-1,0 0 0,0 0 0,-1 0 1,0-1-1,1 1 0,-13 5 0,11-6-5,0 0-1,0-1 1,-1 1-1,1-2 0,0 1 1,-1-1-1,0 0 1,1-1-1,-1 0 1,0 0-1,0-1 0,0 0 1,0 0-1,-11-2 1,18 2-132,0-1 0,0 1 1,0-1-1,-1 0 1,1 1-1,0-1 0,0 0 1,0 0-1,0 0 1,0 0-1,1 0 0,-1 0 1,0 0-1,0 0 1,1 0-1,-1 0 0,0 0 1,1 0-1,-1 0 1,1-1-1,-1 1 0,1 0 1,0 0-1,0-1 1,-1 1-1,1 0 0,0 0 1,0-1-1,0 1 1,0 0-1,1-1 0,-1 1 1,0 0-1,0 0 1,1-1-1,-1 1 0,1-1 1,1-4-391,0 1 1,0 0 0,0 0-1,1 1 1,0-1 0,0 0-1,6-7 1,64-57-6569,-27 31 1452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09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8488,'0'0'16752,"-8"14"-16208,4-7-471,-1 1-23,0-1 1,1 2-1,0-1 0,0 0 0,1 1 0,0 0 0,1-1 0,-1 1 1,2 0-1,-2 16 0,3-15-28,-2 31 18,2 0-1,2 0 0,1 0 1,14 60-1,-14-84-5,7 16 428,-10-33-442,1 0-1,-1 0 0,0 0 0,0 0 0,0 0 0,1 0 1,-1 0-1,0 0 0,0 0 0,0 0 0,1-1 0,-1 1 1,0 0-1,0 0 0,0 0 0,0 0 0,1 0 0,-1 0 1,0 0-1,0 0 0,0-1 0,0 1 0,1 0 1,-1 0-1,0 0 0,0 0 0,0 0 0,0-1 0,0 1 1,0 0-1,0 0 0,1 0 0,-1-1 0,0 1 0,0 0 1,0 0-1,0 0 0,0-1 0,0 1 0,0 0 1,0 0-1,0 0 0,0-1 0,0 1 0,0 0 0,0 0 1,0 0-1,-1-1 0,8-46 341,-2 0 1,-3 0-1,-3-49 0,-7 74-509,3 21-112,2 13-124,3-4 346,0-1 1,1 1-1,0 0 0,0-1 1,1 1-1,0 0 0,0-1 1,0 0-1,1 1 1,0-1-1,1 0 0,7 11 1,-7-13 45,-1-1 0,1-1 0,0 1 1,0 0-1,0-1 0,1 0 0,-1 0 1,1 0-1,0-1 0,-1 1 0,1-1 0,0 0 1,1-1-1,-1 1 0,0-1 0,0 0 1,1 0-1,-1-1 0,10 1 0,-8-2 16,0 0-1,0 0 1,0 0-1,-1-1 1,1 0-1,0 0 1,-1 0-1,0-1 1,1 0-1,-1 0 1,0-1 0,-1 0-1,1 0 1,-1 0-1,7-7 1,-4 3 10,-1 1 0,-1-1 1,0 0-1,0 0 0,0-1 1,-1 0-1,0 0 0,-1 0 1,6-19-1,-10 40-251,-3 9 355,1 1 0,2 22-1,0-43-125,1 0-1,-1 0 0,1 0 0,0 0 1,-1 0-1,1 0 0,0 0 0,-1 0 1,1 0-1,0 0 0,0 0 0,0 0 1,0-1-1,0 1 0,0 0 0,0-1 1,0 1-1,0-1 0,1 1 0,-1-1 1,0 1-1,0-1 0,0 0 0,0 0 1,1 1-1,-1-1 0,0 0 0,0 0 1,1 0-1,0-1 0,44-4 228,-28-2-201,0-1 1,0 0-1,-1-2 1,0 0-1,29-23 1,35-20-162,-81 53 113,1 0-1,-1 0 1,0 0-1,1-1 1,-1 1 0,0 0-1,0 0 1,1 0 0,-1 0-1,0 0 1,1 0-1,-1 0 1,0 0 0,1 0-1,-1 0 1,0 0-1,0 0 1,1 0 0,-1 0-1,0 0 1,1 0 0,-1 1-1,0-1 1,0 0-1,1 0 1,-1 0 0,0 0-1,1 0 1,-1 1 0,0-1-1,0 0 1,0 0-1,1 1 1,-1-1 0,0 0-1,0 0 1,0 1 0,0-1-1,1 0 1,3 20-65,-3 31 363,-2-38-257,1-12-23,0 0 0,0 0 0,0 0 0,0 0 0,0 0 0,0 0 0,1 0 0,-1 0 0,0 0 0,0 0 0,1 0-1,-1 0 1,1 0 0,-1 0 0,1 0 0,-1 0 0,1 0 0,-1-1 0,1 1 0,0 0 0,0 0 0,-1-1 0,1 1-1,0 0 1,0-1 0,0 1 0,0-1 0,0 1 0,-1-1 0,1 1 0,2-1 0,0 1 15,1-1 1,-1 0 0,0 0-1,1 0 1,-1 0-1,1 0 1,-1-1 0,1 0-1,5-1 1,7-4-3,-1 0 0,0-1 1,15-9-1,9-11-592,-32 21 405,0 0 0,1 1 1,0-1-1,0 1 0,0 1 0,1 0 1,-1 0-1,1 0 0,0 1 0,0 1 1,11-3-1,-11 19 151,1 6-724,-9-19 624,-1-1 0,1 0 1,0 1-1,0-1 0,-1 0 1,1 0-1,0 1 0,0-1 1,-1 0-1,1 0 0,0 0 1,0 0-1,0 0 0,-1 0 1,1 0-1,0 0 0,0 0 1,0-1-1,-1 1 0,1 0 1,0 0-1,-1-1 0,1 1 1,0 0-1,0-1 0,-1 1 1,1-1-1,-1 1 0,1-1 1,0 1-1,0-2 0,2-1-756,0 0 0,0-1 0,0 1 1,-1-1-1,0 1 0,1-1 0,-1 0 0,1-5 0,8-18-6324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10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17969,'0'0'3683,"9"49"-8871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10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145 396 6854,'0'0'8686,"-9"-6"-5825,5 3-2551,-1 1-1,1-1 0,-1 1 1,0 0-1,0 0 0,0 0 1,0 0-1,-1 1 0,-7-1 0,10 2-255,1 0-1,-1 0 0,0 1 1,0-1-1,0 1 0,0 0 1,1 0-1,-1 0 0,0 0 0,1 0 1,-1 1-1,1-1 0,-1 1 1,1-1-1,0 1 0,-1 0 0,1 0 1,0 0-1,0 0 0,1 0 1,-1 1-1,0-1 0,-1 4 1,0-2-16,1 0 1,-1 0 0,1 1 0,0-1 0,1 0 0,-1 1 0,1-1 0,0 1 0,0 0 0,0-1 0,1 1 0,0 9 0,0-13-20,0 0 1,0 1 0,1-1-1,-1 0 1,0 0 0,1 0 0,-1 1-1,1-1 1,-1 0 0,1 0-1,0 0 1,0 0 0,-1 0-1,1 0 1,0 0 0,0 0 0,0-1-1,0 1 1,0 0 0,1 0-1,0 0 4,1 0-1,-1 0 0,0-1 1,0 1-1,1-1 0,-1 0 1,0 0-1,1 0 0,-1 0 0,0 0 1,1 0-1,-1 0 0,0-1 1,4-1-1,3-1 36,-1-1 0,0 0 0,0 0 1,0-1-1,0 0 0,-1 0 0,0-1 0,0 0 0,0 0 0,-1-1 1,10-12-1,-4 2 19,0 1 0,0-2 0,-2 0 1,10-22-1,-17 34-275,-1 7 51,-2 19-12,5 46 220,-5-64-50,0 0 0,0 0 0,1 0 0,-1 0 0,1 0 0,-1 0 1,1 0-1,0 0 0,0 0 0,0 0 0,0 0 0,0-1 0,0 1 0,0 0 0,1-1 0,-1 1 0,0-1 0,1 0 0,-1 1 0,1-1 0,0 0 0,0 0 0,-1 0 0,1 0 1,0 0-1,3 1 0,1-2 37,-1 0 1,1-1-1,0 1 1,0-1-1,0 0 1,0-1 0,0 1-1,-1-1 1,1-1-1,-1 1 1,0-1-1,1 1 1,-1-2 0,0 1-1,0 0 1,-1-1-1,1 0 1,7-9-1,1-1 27,-1 0 0,0-1 0,-1 0 0,17-31 0,-15 21-38,-1-1-1,-1 0 1,-1-1 0,-2 0 0,0 0 0,-2-1-1,-1 1 1,2-44 0,-8 77-90,0-1 0,-1 0 0,1 0 0,-1 1 0,0-1 0,-4 7 0,-6 15-14,1 10 40,-25 91 184,33-115-116,1 0-1,1 0 1,0 1-1,0-1 1,2 1-1,-1-1 0,5 21 1,-4-32-36,0 0-1,0 0 1,0 0 0,0 0-1,0 0 1,0-1 0,1 1-1,-1 0 1,0-1 0,1 1-1,-1-1 1,1 0 0,0 1-1,0-1 1,-1 0 0,1 0-1,0 0 1,0 0 0,0 0-1,0-1 1,0 1 0,0-1-1,0 1 1,0-1 0,0 0-1,1 1 1,-1-1 0,0 0-1,0-1 1,3 1 0,0 0 16,1-1 1,0 1 0,-1-1 0,1 0 0,-1-1-1,1 1 1,-1-1 0,0 0 0,1-1-1,6-3 1,-1-3 16,-1 0-1,0-1 0,-1 0 1,0 0-1,0-1 0,-1 0 1,-1 0-1,0-1 1,0 0-1,-1-1 0,-1 1 1,0-1-1,6-21 0,-13 39 111,-15 70 118,15-64-248,0 0 0,1 0 0,0 0 0,1 0 0,0 0 0,3 17 0,-2-25-6,1-1 0,-1 0 0,1 1 1,-1-1-1,1 0 0,0 0 1,0 0-1,0 0 0,0 0 1,1 0-1,-1 0 0,0-1 1,1 1-1,-1-1 0,1 0 0,0 0 1,-1 0-1,1 0 0,0 0 1,-1 0-1,1-1 0,0 1 1,0-1-1,0 0 0,4 0 0,38-2-1241,-10-8-3702,-15-3-2195,-2-3-6397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12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25 5509,'13'-25'11828,"-13"25"-11698,1 1 1,-1-1-1,0 0 0,1 0 1,-1 0-1,0 1 1,1-1-1,-1 0 1,0 0-1,1 1 1,-1-1-1,0 0 1,1 1-1,-1-1 1,0 0-1,0 1 1,0-1-1,1 0 0,-1 1 1,0-1-1,0 1 1,0-1-1,0 0 1,0 1-1,0-1 1,0 1-1,0-1 1,0 1-1,0-1 1,0 0-1,0 1 0,0 0 1,2 63-16,-2-48 1040,-13 189 980,0-16-784,12-187-1343,1-1 0,0 1 0,0 0 0,0-1 0,0 1 0,1-1 0,-1 1 0,0-1-1,1 1 1,-1-1 0,1 1 0,-1-1 0,1 1 0,0-1 0,0 0 0,0 1 0,-1-1 0,1 0 0,2 2-1,-2-3 7,0 0 0,0 0 0,0 1 0,0-1 0,0 0 0,0 0 0,0 0 0,0 0 0,0 0 0,0 0 0,0-1 0,0 1 0,0 0 0,1 0 0,-1-1 0,0 1 0,0-1-1,-1 1 1,1-1 0,0 1 0,0-1 0,0 0 0,0 1 0,0-1 0,-1 0 0,1 0 0,0 1 0,0-1 0,0-1 0,10-12 54,-1 0 1,0 0-1,-1-1 1,-1 0-1,0-1 1,-1 0-1,-1 0 1,0-1-1,-1 1 1,-1-1-1,4-30 1,-8 54-110,0 0 0,1-1 0,0 1 0,0 0 0,1-1 0,0 1 0,0-1 0,0 0 0,1 0 0,0 0 0,6 9 0,-7-11 15,1 1 1,-1-1-1,1-1 1,0 1-1,1 0 1,-1-1-1,0 0 1,1 1-1,0-1 1,0-1-1,0 1 1,0 0-1,1-1 1,-1 0-1,0 0 1,1-1-1,0 1 1,5 1-1,-2-3 41,0 1 0,0-1-1,0 0 1,0-1 0,0 1 0,0-2-1,0 1 1,0-1 0,-1 0 0,1-1 0,-1 0-1,1 0 1,-1-1 0,12-7 0,-7 1 9,0 1 1,-1-2 0,0 0 0,0 0 0,-1-1-1,14-22 1,-23 35-70,0 0 1,-1 0-1,1 0 0,0 0 0,0 0 1,0 0-1,-1 0 0,1 1 0,-1-1 0,1 0 1,-1 0-1,1 1 0,-1-1 0,0 0 1,0 1-1,1 1 0,-1-2 27,3 12 28,1-1 0,0 0 0,1 1 1,1-2-1,0 1 0,0 0 0,1-1 0,10 11 1,-2-4-30,2-1 0,0-1 0,31 23 0,-39-33-48,-1 1 0,1-1 0,-1 1-1,-1 1 1,0 0 0,0 0 0,0 0 0,-1 1 0,0 0 0,-1 0 0,0 0 0,0 1 0,-1 0 0,-1 0 0,1 0 0,-1 0 0,-1 0 0,0 1 0,-1-1 0,0 1 0,0-1 0,-1 1 0,0 0-1,-3 13 1,2-18 150,-1-1 0,0 1 0,0 0 0,0-1-1,-1 1 1,1-1 0,-1 0 0,-1 0 0,1 0-1,-1 0 1,0 0 0,0-1 0,0 0-1,0 0 1,-1 0 0,-6 4 0,9-6 7,0-1 1,-1 1-1,1 0 1,-1-1-1,0 1 1,1-1-1,-1 0 1,0 0-1,0 0 1,0-1-1,0 1 1,0-1-1,0 1 1,0-1-1,0 0 1,0 0-1,0 0 1,0-1-1,0 1 1,0-1-1,0 1 1,1-1-1,-1 0 1,0 0-1,0 0 1,1-1-1,-1 1 1,0-1-1,1 1 1,-1-1-1,1 0 1,0 0-1,-4-4 1,-2-4-38,1-1-1,0 0 1,1-1 0,0 1 0,1-1 0,0 0 0,1-1-1,1 1 1,0-1 0,-3-17 0,3 8-156,1 0 0,1 0 0,1 0-1,1 0 1,5-30 0,-5 47 90,1 0 0,-1 0-1,1 0 1,0 0 0,0 0-1,0 0 1,0 1 0,1-1-1,0 1 1,0 0 0,0 0-1,1 0 1,-1 0 0,1 0-1,0 1 1,0 0 0,5-4-1,6-1-855,0 0 0,1 0 0,30-9 0,22-10-7880,-25 2-5221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26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9353,'0'0'17937,"-29"4"-18033,33-3-673,5-1-768,-2 0-1154,-4 0-2210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12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279 109 11147,'4'-3'202,"45"-40"3813,-47 41-3589,1 0 1,-1-1 0,0 1 0,0-1-1,0 1 1,0-1 0,0 0 0,-1 0 0,1 0-1,-1 0 1,0 0 0,0 0 0,0 0-1,0 0 1,-1-1 0,1-3 0,-1 6-330,-1 0 1,1 1 0,-1-1 0,1 0-1,-1 1 1,0-1 0,1 0 0,-1 1-1,0-1 1,1 1 0,-1-1 0,0 1-1,0-1 1,1 1 0,-1 0 0,0-1-1,0 1 1,0 0 0,1 0 0,-1-1-1,0 1 1,0 0 0,0 0 0,0 0-1,0 0 1,1 0 0,-1 0 0,-1 1-1,-28 1 475,19 0-553,2 1 0,-1 0 0,0 1 0,1 0 1,-1 1-1,1 0 0,0 0 0,1 1 1,-1 0-1,1 1 0,0-1 0,-7 9 0,-7 9 0,0 1-1,-26 40 0,37-49 47,0-1 1,1 2-1,1-1 0,1 1 1,0 0-1,2 1 1,0 0-1,0 0 0,2 0 1,0 1-1,-1 26 1,5-42-66,0 0 1,0 0-1,0-1 1,1 1-1,-1 0 1,1 0-1,0 0 1,0 0-1,0-1 1,0 1-1,0 0 1,0-1-1,1 1 1,-1-1-1,1 1 1,0-1-1,0 0 1,0 0-1,0 0 1,0 0-1,0 0 1,1 0-1,-1-1 1,1 1-1,-1-1 1,1 1-1,-1-1 1,1 0-1,0 0 1,0 0-1,0 0 1,-1-1-1,1 1 1,0-1-1,0 0 1,3 0-1,6 1-79,0-2 1,0 1-1,-1-1 1,1-1-1,0 0 1,-1-1-1,0 0 1,12-5-1,8-6-980,0 0-1,-2-2 1,44-30 0,-44 24-1974,38-37 0,-17 7-1878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13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5894,'0'0'2114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13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3 6983,'0'0'10441,"-8"-2"-8529,5 2-1798,-1 0 1,1-1-1,0 1 1,0 0 0,-1 0-1,1 1 1,0-1-1,0 1 1,-1-1 0,1 1-1,0 0 1,0 0-1,0 1 1,0-1 0,-3 3-1,0 0 89,1 0-1,0 0 1,0 1-1,0 0 1,1 0 0,0 0-1,0 1 1,-4 7-1,3-4 7,0 0-1,1-1 0,0 1 0,1 1 0,0-1 1,0 1-1,1-1 0,0 1 0,1 0 0,-1 16 1,2-25-210,0 0 1,0 0 0,0 0 0,1 1-1,-1-1 1,0 0 0,0 0-1,1 0 1,-1 0 0,0 0 0,1 0-1,-1 0 1,1 0 0,0 0 0,-1 0-1,1 0 1,0 0 0,-1 0 0,1 0-1,0-1 1,0 1 0,0 0 0,0 0-1,0-1 1,1 2 0,1-1 8,0 0 0,0-1 0,0 1 0,0 0 0,-1-1 0,1 0 0,0 0 0,0 0 0,0 0 0,3 0 0,4-2 45,0 1-1,-1-2 0,1 1 0,-1-1 0,14-7 1,113-73-799,-35 18 264,-77 56 548,-24 9-51,1 0 0,-1 0-1,1 0 1,-1 0 0,1 0 0,-1 0-1,1 1 1,-1-1 0,1 0-1,-1 0 1,1 0 0,-1 1 0,1-1-1,-1 0 1,1 0 0,-1 1 0,0-1-1,1 0 1,-1 1 0,0-1 0,1 0-1,-1 1 1,0-1 0,1 1-1,-1 0 1,1 3 112,0 0 0,0 0 0,-1 0 0,0 0 0,0 0 0,0 0 0,0 0-1,-1 4 1,2 34 556,-1-42-676,1 1 1,-1-1-1,1 1 1,0 0-1,-1-1 1,1 1-1,-1-1 1,1 1-1,0-1 1,0 1 0,-1-1-1,1 0 1,0 1-1,0-1 1,-1 0-1,1 0 1,0 0-1,0 1 1,0-1-1,-1 0 1,1 0-1,0 0 1,0 0-1,0 0 1,0 0-1,-1-1 1,1 1-1,0 0 1,0 0-1,-1 0 1,1-1-1,1 0 1,26-10 203,13-16-143,-32 19-278,0 2-1,0-1 0,1 1 0,0 0 0,1 1 1,-1 0-1,1 1 0,0 0 0,0 1 1,0 0-1,16-2 0,-26 5 160,0 1-1,1-1 1,-1 0 0,0 1 0,0-1-1,1 1 1,-1 0 0,0-1-1,0 1 1,0 0 0,0-1 0,0 1-1,0 0 1,0 0 0,2 2-1,-2-2-183,0 0 1,0 0-1,0 1 0,1-1 0,-1 0 0,0 0 0,1-1 0,-1 1 0,0 0 0,1 0 0,-1-1 0,1 1 0,0-1 0,-1 1 0,1-1 0,2 1 0,-1-1-530,14-4-6371,-5-9-3717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13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151 297 7495,'0'0'8216,"-1"-8"-4501,1 4-3426,-1 0 0,0 1 0,0-1 0,0 0 0,0 1 0,-1-1 0,1 1 0,-1-1 0,0 1 0,0 0 0,0 0 0,-1 0 0,-4-5 0,6 6-210,-1 1 1,0 0-1,0 0 1,1 0 0,-1 0-1,0 1 1,0-1 0,0 0-1,0 1 1,0-1 0,0 1-1,0 0 1,0-1 0,0 1-1,0 0 1,0 1-1,0-1 1,0 0 0,0 0-1,0 1 1,0-1 0,0 1-1,0 0 1,0-1 0,0 1-1,0 0 1,0 0 0,1 0-1,-1 1 1,0-1 0,1 0-1,-1 1 1,-1 1-1,-3 2-57,1 1-1,0-1 0,0 1 0,1 0 0,-1 0 0,1 1 0,0-1 0,1 1 0,0 0 0,0 0 0,1 0 0,-1 1 0,1-1 0,1 0 0,0 1 0,0-1 0,0 12 0,1-18-15,0 0 0,0 1 0,0-1 0,0 0 0,0 1-1,0-1 1,0 0 0,1 0 0,-1 1 0,1-1-1,-1 0 1,1 0 0,-1 0 0,1 1 0,0-1-1,-1 0 1,1 0 0,0 0 0,0 0 0,0 0-1,0-1 1,0 1 0,0 0 0,0 0 0,0-1 0,2 2-1,0-1 13,0 0 0,-1-1 0,1 1 0,0-1-1,0 1 1,0-1 0,0 0 0,0 0 0,0-1 0,0 1-1,4-1 1,2-1 23,-1-1 0,1 1 0,-1-1 0,0-1 1,0 1-1,0-2 0,11-6 0,-3-5-45,0 0 1,-2 0-1,0-2 1,-1 1 0,0-2-1,-2 0 1,0 0-1,-1-1 1,-1 0-1,-1-1 1,-1 0-1,0 0 1,-2-1-1,-1 1 1,0-1 0,0-26-1,-4 47 8,0 1 0,0-1 1,0 1-1,1-1 0,-1 0 0,0 1 0,0-1 1,-1 0-1,1 1 0,0-1 0,0 1 0,0-1 0,0 0 1,0 1-1,-1-1 0,1 1 0,0-1 0,0 0 0,-1 1 1,1-1-1,0 1 0,-1-1 0,1 1 0,-1-1 1,0 0-1,-11 9 118,-8 25-11,13-16-38,1 1 0,1 0 0,1-1 0,0 2 0,1-1 1,1 0-1,1 0 0,1 1 0,3 35 0,-3-50-63,1-1-1,-1 1 1,1-1 0,0 0-1,0 1 1,0-1 0,0 0-1,1 0 1,-1 0 0,1 0-1,0 0 1,0 0 0,0 0-1,0 0 1,0-1 0,1 1-1,-1-1 1,1 0 0,-1 1-1,1-1 1,0 0 0,0-1-1,0 1 1,0-1 0,0 1-1,1-1 1,-1 0 0,0 0-1,1 0 1,-1 0 0,0-1-1,1 0 1,-1 1 0,5-1-1,-1-1 10,-1 1-1,1-1 0,-1 0 1,0 0-1,1-1 0,-1 0 0,0 0 1,0 0-1,0-1 0,0 0 0,-1 0 1,1-1-1,-1 1 0,0-1 1,0 0-1,0-1 0,7-7 0,4-12-64,-1 0 1,-1-1-1,-2 0 0,14-38 0,-30 76 158,0 1 0,1 0 0,-3 22 0,5-31-105,0-1 0,1 1 0,-1-1 0,1 1 0,0-1 0,1 1 0,-1-1 0,1 1 0,0-1 0,0 1 0,0-1 0,0 0 0,1 0 0,0 1 0,3 4 0,-3-7 0,1 0-1,-1 0 0,1-1 0,0 1 1,0 0-1,0-1 0,0 0 1,0 0-1,0 0 0,0 0 0,0 0 1,0 0-1,1-1 0,-1 0 0,0 1 1,0-1-1,1 0 0,-1-1 1,0 1-1,0-1 0,6-1 0,-2 1-340,1-2 1,-1 1-1,0-1 0,0 0 0,0 0 0,-1-1 0,1 0 1,7-6-1,12-16-3756,-2-7-2177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14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16143,'0'0'9342,"4"11"-8584,25 74 191,74 232-568,-101-303-441,-6-11-69,-15-21-250,-28-44-275,42 55 632,-96-126 267,147 132 1095,-26 3-1252,0-2 0,-1 0-1,1-1 1,0-1-1,0 0 1,0-2 0,21-7-1,-31 8-90,0-1-1,-1-1 0,0 0 0,0 0 0,0-1 1,0 0-1,-1-1 0,0 1 0,-1-2 1,1 1-1,-1-1 0,-1 0 0,1 0 1,-2-1-1,8-14 0,6-22-392,-13 29 80,-12 44 291,3-16 97,0 1-1,1-1 1,0 1-1,1-1 1,0 1-1,1 0 1,0 0-1,1-1 1,4 16-1,-4-24-51,0 0-1,0 0 1,1 0-1,0 0 1,0 0-1,0-1 0,0 1 1,1 0-1,-1-1 1,1 0-1,0 1 1,0-1-1,0 0 1,0-1-1,1 1 1,-1-1-1,1 1 1,-1-1-1,1 0 1,0 0-1,0-1 1,0 1-1,0-1 1,0 0-1,0 0 1,1 0-1,-1 0 0,0-1 1,0 0-1,8 0 1,-6 0-118,1 1 0,-1-1-1,1-1 1,-1 0 0,1 0 0,-1 0 0,1 0 0,8-4 0,-13 3-251,0 1 0,1 0 1,-1-1-1,0 0 0,0 0 0,0 1 1,-1-1-1,1 0 0,0 0 1,-1-1-1,1 1 0,-1 0 1,0 0-1,0-1 0,0 1 1,0-1-1,0 1 0,0-1 1,-1 1-1,1-1 0,-1 0 1,0 1-1,0-6 0,1-23-6724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14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18898,'0'0'6534,"54"-9"-6566,-31 8-1505,-6-6-3076,-4-1-8872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15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96 8456,'0'0'16202,"-11"-6"-15284,4 2-790,5 2-112,0 0 0,-1 1 0,1-1 0,0 1 0,0 0 0,-1 0 0,1-1 0,0 2 0,-1-1 0,1 0 0,-1 0 0,1 1 0,-1-1 0,0 1 0,1 0 0,-1 0 0,0 0 0,1 0 1,-1 0-1,1 0 0,-1 1 0,1 0 0,-1-1 0,0 1 0,1 0 0,0 0 0,-5 3 0,-2 3 6,-1 2-1,2 0 1,0 0 0,-8 10 0,14-16-6,0-1 0,0 1 0,0 0 0,0 0-1,0 0 1,1 0 0,-1 0 0,1 1 0,0-1 0,0 0 0,0 1 0,0-1 0,1 0-1,-1 1 1,1-1 0,0 1 0,0-1 0,0 1 0,1 4 0,0-8-8,0 1 0,-1 0 0,1 0 0,0-1 0,0 1 0,0 0 0,0-1 0,0 1 0,0-1 0,0 1 0,0-1-1,0 0 1,0 1 0,0-1 0,0 0 0,0 0 0,0 0 0,1 0 0,-1 1 0,0-2 0,0 1 0,0 0 0,2 0 0,27-6 468,-17 1-367,0-1 1,0 0-1,-1-1 1,0-1-1,0 0 0,-1-1 1,0 0-1,11-12 0,7-9 0,36-48-1,-51 63-128,-7 15-73,-5 27-148,-2-6 174,0-17 71,0-1 0,0 1 0,0-1 1,1 1-1,0-1 0,0 0 0,0 1 1,0-1-1,0 0 0,1 0 1,-1 0-1,1 0 0,0 0 0,0 0 1,0 0-1,0 0 0,0-1 0,1 1 1,-1-1-1,1 0 0,0 0 0,0 0 1,-1 0-1,7 3 0,-5-4 4,1 0-1,-1 0 0,1 0 0,-1-1 1,1 0-1,0 1 0,-1-2 1,1 1-1,0 0 0,-1-1 1,1 0-1,-1 0 0,1 0 1,-1-1-1,0 0 0,0 1 0,1-2 1,5-3-1,9-5-30,-2-1 0,1 0 0,-2-1 0,0-1-1,27-30 1,-43 44 23,0 0 0,1 0 0,-1 0 0,0-1-1,0 1 1,0 0 0,1 0 0,-1 0 0,0 0 0,0 0-1,0 0 1,1 0 0,-1 0 0,0 0 0,0 0 0,1 0-1,-1 0 1,0 0 0,0 0 0,1 0 0,-1 0 0,0 0-1,0 0 1,0 0 0,1 0 0,-1 0 0,0 0 0,0 0-1,1 1 1,-1-1 0,0 0 0,0 0 0,0 0 0,0 0-1,1 0 1,-1 1 0,0-1 0,0 0 0,0 0-1,0 0 1,0 1 0,0-1 0,1 0 0,10 17-12,-9-14 15,0 0 0,-1 0-1,1 0 1,0 0 0,0-1 0,1 1-1,-1-1 1,0 0 0,1 1-1,4 2 1,-1-4-61,0 1-1,1-1 1,-1-1-1,1 1 1,-1-1-1,1 0 1,-1 0-1,1-1 1,-1 0-1,1 0 1,-1 0-1,6-3 1,16-8-3314,-4-6-3781,-4-3-8104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16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1211 9961,'-11'4'689,"-72"30"1804,83-31-942,12-1-786,13 0 298,15-4-24,0-1 1,0-2-1,48-12 0,116-41-437,-113 30-487,1426-452 206,358-104 3410,-1811 566-3382,176-42 1544,-237 59-2533,-28 1-5046,-3 0-239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0:30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904 109 1794,'0'0'1078,"-8"-8"577,-6-3-1002,0 0-1,0 1 1,-1 1-1,0 0 1,-1 1 0,0 0-1,-27-8 1,18 10-435,-1 1 1,0 2 0,0 0-1,-1 2 1,1 1-1,-27 3 1,35-1-99,-1 2 1,1 0-1,0 1 0,1 1 1,-1 0-1,1 2 0,0 0 1,1 0-1,-21 15 0,5 0-111,0 1 1,2 2-1,0 0 1,-39 48-1,54-55-10,1 1 0,0 0 0,2 1 0,1 0 0,0 1 0,2 0 0,0 1 0,-10 41 0,7-5 28,2 0 1,2 1-1,3-1 1,3 1-1,10 117 1,-3-150-75,0 0 0,2-1-1,1 0 1,1 0 0,1-1 0,2 0-1,0-1 1,1 0 0,29 38 0,-34-53 20,0 0 0,1 0 1,-1-1-1,1 0 0,1-1 1,0 0-1,0 0 0,0-1 1,1 0-1,18 6 0,-20-9 23,1-1-1,0 0 1,0 0-1,0-1 1,0 0-1,0-1 1,0 0 0,0-1-1,0 0 1,0 0-1,0-1 1,-1 0-1,1-1 1,12-5-1,7-5 202,0-1 0,-1-1-1,0-2 1,-1-1 0,-1-1 0,37-34-1,-18 9 299,-2-2 0,52-73 0,-72 86-358,-1-1 0,-1-1 1,-2-1-1,-2-1 0,-1 0 1,-2-1-1,-1-1 0,-3 0 0,10-63 1,-18 80-73,0 0 0,-2-1 0,-1 1 0,0 0 0,-2 0 1,0-1-1,-2 2 0,-8-27 0,7 31-13,-1 1-1,-1 1 1,0-1-1,-1 1 1,0 1 0,-1 0-1,-1 0 1,0 1-1,-1 0 1,-1 1-1,-21-17 1,22 20-100,-1 1 0,0 0 0,0 1-1,-1 1 1,1 0 0,-1 0 0,-1 2 0,1 0 0,-30-5-1,20 6-1952,-1 2-1,-46 2 1,43 3-2462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0:31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315 48 6182,'-8'-6'401,"0"0"-1,0 0 1,-1 1 0,0 0-1,0 1 1,0 0 0,-14-5 0,20 9-335,0-1 0,0 1 0,0-1 0,-1 1 0,1 0 0,0 0 0,0 0 0,0 0 0,0 1 0,-1-1 0,1 1 0,0 0 0,0 0 0,0 0 1,0 0-1,1 1 0,-1-1 0,0 1 0,0 0 0,1 0 0,-1 0 0,1 0 0,0 0 0,-1 0 0,1 0 0,0 1 0,-2 4 0,-10 14 259,1 2 0,2-1 0,0 2 0,1-1 0,2 1-1,-8 32 1,-22 156 962,33-182-1159,-5 35-12,2 1 1,3 1-1,3-1 1,13 122-1,-8-174-106,0 1 0,1-1 0,1 0-1,1 0 1,0 0 0,0-1 0,1 0 0,1 0 0,0-1-1,1 0 1,20 22 0,-24-29 30,0 0-1,0-1 1,1 1 0,-1-1-1,1 0 1,0-1 0,0 1-1,0-1 1,1 0-1,-1-1 1,1 0 0,-1 0-1,1 0 1,0-1 0,0 0-1,0 0 1,0 0 0,-1-1-1,1 0 1,0-1-1,0 0 1,0 0 0,0 0-1,0-1 1,-1 0 0,1 0-1,10-5 1,-2-2 102,-1 0 1,0 0-1,-1-1 1,0-1-1,-1 0 1,0-1-1,-1 0 1,0-1-1,-1 0 1,0 0-1,9-20 1,1-4 198,-2 0 0,-1-2 0,15-54 1,-21 55-248,-2 0 0,-2-1 0,-1 0 0,-2 0 0,-2-1 0,-1 1 1,-7-50-1,4 68-71,0 1 1,-2-1 0,-1 0-1,0 1 1,-2 0 0,0 0-1,-1 1 1,-1 0 0,-1 0-1,-1 1 1,0 0 0,-2 1-1,1 1 1,-2 0 0,-18-17-1,26 27 6,-1 1 0,0 1 0,1-1 0,-2 1 0,1 0-1,0 1 1,-1-1 0,1 2 0,-1-1 0,-14-2-1,17 4-267,0 1-1,1 0 1,-1 0-1,0 0 1,0 1 0,0-1-1,-8 3 1,8-1-519,1-1 0,0 1 0,0 0 0,0 0 1,0 0-1,0 1 0,0-1 0,0 1 1,-2 3-1,-5 3-5114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26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0 15407,'0'0'10020,"-2"10"-9940,-4 11 111,0 0 0,-2-1 0,0 1 1,-16 27-1,-56 84 289,79-132-628,1 1 0,0 0-1,-1-1 1,1 1 0,-1-1 0,1 1 0,-1-1 0,1 1 0,-1-1-1,0 1 1,1-1 0,-1 1 0,1-1 0,-1 0 0,0 1 0,1-1-1,-1 0 1,0 0 0,1 0 0,-1 1 0,0-1 0,0 0 0,0 0-1,0 0-242,0-1 0,0 1 0,0 0 1,1-1-1,-1 1 0,0 0 0,0-1 0,1 1 0,-1-1 0,0 1 0,0-1 0,1 1 0,-1-1 0,1 0 0,-1 1 0,0-1 0,1 0 0,-1 0 0,1 1 0,-1-2 0,-9-18-10398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0:32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644 42 5061,'0'0'1361,"-12"-6"-90,-3 0-827,-1-1 1,0 2-1,0 0 1,0 1 0,-1 1-1,-31-3 1,31 6-345,0 1-1,0 0 1,0 1 0,0 1 0,1 0 0,-28 11-1,33-10-108,0 2-1,0 0 0,0 0 1,1 1-1,0 0 1,0 1-1,1 0 0,0 0 1,0 1-1,-7 10 0,-5 9 37,1 1-1,2 0 0,1 2 0,2 0 0,-24 66 1,16-22 337,-21 120 1,31-115-287,4 1 1,3 0 0,6 125 0,2-189-130,0-1 0,0 0 1,2 0-1,0 0 1,0-1-1,2 1 1,0-1-1,0 0 0,10 14 1,-13-24 37,0-1 1,0 1-1,0-1 1,1 0 0,-1 0-1,1 0 1,0 0-1,0-1 1,1 0-1,-1 0 1,1 0-1,-1 0 1,1-1 0,0 1-1,0-1 1,0 0-1,0-1 1,1 1-1,-1-1 1,0 0-1,1-1 1,-1 1 0,1-1-1,-1 0 1,0 0-1,1-1 1,-1 1-1,1-1 1,-1-1 0,8-2-1,7-4 206,0-2-1,-1-1 1,-1 0 0,1-1-1,-2-1 1,24-22 0,-14 13 12,45-38 530,-3-2 0,95-109 1,-139 140-490,-1 0 1,-2-2 0,-1 0-1,-1-1 1,-2-1-1,-1-1 1,-2-1-1,17-63 1,-28 79-184,0 0 0,-1 1 0,-2-2 0,0 1 0,-1 0 0,-1 0-1,-1 0 1,0 0 0,-2 0 0,-1 1 0,-11-35 0,11 44-99,0 0-1,0 1 0,-1 0 1,0 0-1,-1 0 1,0 1-1,-1-1 1,0 2-1,0-1 1,-1 1-1,0 1 1,0-1-1,-1 1 1,1 1-1,-2 0 0,1 1 1,-1-1-1,0 2 1,0 0-1,0 0 1,0 1-1,-13-2 1,-14 0-1823,0 2 1,-49 3 0,48 0-671,-6 0-4854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3:42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3374 181 6278,'-12'-3'155,"-8"-3"112,0 0 0,1-2 0,0-1-1,0 0 1,1-1 0,-28-21 0,35 24-222,0 0-1,-1 1 1,0 0 0,0 0-1,-1 1 1,1 1-1,-1 0 1,0 1 0,0 0-1,0 1 1,0 1 0,-1 0-1,-12 1 1,-18 3 196,0 2 0,-70 18-1,65-12-99,-72 6-1,-194-15-72,205-6-14,0 6 0,-124 16 0,76 8 151,-258 8 1,304-36-158,-151 7 285,222-2-287,1 3 1,1 1 0,-1 2-1,-59 22 1,64-17-40,0 1-1,2 1 1,0 3-1,0 0 1,2 2-1,1 1 1,0 2 0,2 1-1,1 1 1,1 1-1,1 1 1,1 2 0,2 0-1,1 1 1,2 2-1,-25 53 1,11-11-17,4 2 0,2 2-1,5 0 1,-20 118 0,35-141 6,2 0-1,3 0 1,2 1 0,3-1-1,2 0 1,2 0 0,21 78 0,-3-43 7,4-2 0,4 0 0,4-3 0,68 119 1,-83-169-3,2-1 0,1 0 0,1-2 1,2-1-1,1-2 0,2-1 0,1-1 0,1-1 1,1-2-1,2-1 0,0-2 0,49 21 1,-38-24 11,1-2 0,1-2 0,0-3-1,1-2 1,70 6 0,-52-12 30,0-3 0,0-3 0,105-17 0,-66-2 9,-1-4-1,-1-6 1,-1-3-1,190-95 1,-160 59-39,-4-7 1,-3-5 0,-4-5-1,173-160 1,-196 150 116,-4-4 0,-4-5 0,-5-3 0,-5-4 0,73-134 1,-123 187 169,-2-1 0,41-121 0,-60 147-229,-3 0 1,0-1 0,-3 0-1,0 0 1,-3 0 0,-1 0-1,-4-41 1,-1 53 22,-1-1-1,-1 1 1,0 0-1,-3 0 1,0 1-1,-1 0 1,-1 1 0,-1 0-1,-1 0 1,0 1-1,-2 1 1,-1 1 0,-21-21-1,12 15-10,-2 1 0,0 1 0,-2 1-1,0 2 1,-1 1 0,-1 1 0,-1 1-1,-55-19 1,64 29-89,0 1 0,-1 1-1,1 1 1,-1 1 0,-25 0-1,-119 10-2085,75-1-614,-15-5-2531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13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14510,'0'0'1249,"-44"65"-897,29-16 257,8 7-97,2 7-159,5 2-193,0-3-96,5-7 32,8-11-288,3-8-705,0-9-64,-4-7 256,-3-8-640,-9-6-1634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14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2 204 12364,'0'0'1852,"0"-11"-85,-1 6-1632,1 1 1,0-1-1,0 1 0,0-1 1,1 1-1,-1-1 0,1 1 1,0-1-1,1 1 0,-1 0 1,1 0-1,0-1 0,0 1 0,0 0 1,0 1-1,1-1 0,-1 0 1,1 1-1,0-1 0,0 1 1,0 0-1,1 0 0,-1 0 1,1 0-1,5-2 0,13-7 110,0 0-1,1 2 1,1 1-1,0 1 1,0 1-1,28-4 1,-3 3-230,-1 2 0,59 1-1,-92 5-67,1 0 0,-1 1 0,1 1 0,-1 1 0,0 0-1,22 8 1,-34-10 33,1 0 1,-1 0-1,0 1 0,1-1 1,-1 1-1,0 0 0,0 0 0,0 0 1,-1 1-1,1-1 0,0 0 1,-1 1-1,0 0 0,1 0 0,-1 0 1,0 0-1,0 0 0,-1 0 1,1 0-1,-1 1 0,0-1 0,1 0 1,-1 1-1,-1-1 0,1 1 1,0 0-1,-1-1 0,0 1 0,0-1 1,0 1-1,0 0 0,-1-1 1,1 1-1,-2 3 0,-1 2 74,-1 0-1,1 0 1,-2 0-1,1 0 1,-1-1-1,-1 0 1,1 0-1,-1-1 1,-1 1-1,1-1 1,-9 6-1,-13 12 347,-46 31-1,59-45-620,0-1-1,0 0 0,-1-1 0,-1-1 0,1-1 0,-23 8 0,55-27-18356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14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38 15599,'0'0'827,"-8"-2"310,5 2-1081,-8-2 253,0 0 0,1 1 1,-1 1-1,0-1 1,-12 3-1,20-2-261,-1 1 1,0 0-1,0 0 1,1 0 0,-1 0-1,1 1 1,-1-1-1,1 1 1,-1 0-1,1 0 1,0 0-1,0 1 1,0-1-1,0 1 1,1-1-1,-1 1 1,1 0-1,-1 0 1,1 0 0,-3 6-1,2-3-4,0 0-1,0 0 1,1 0 0,0 0-1,0 1 1,0-1-1,1 1 1,0-1 0,0 1-1,0-1 1,1 1 0,0 0-1,1-1 1,-1 1 0,1 0-1,0-1 1,1 1-1,0-1 1,4 10 0,-4-11 16,1-1 1,-1 0-1,1-1 1,0 1-1,0 0 1,1-1-1,-1 0 1,1 1 0,-1-1-1,1-1 1,0 1-1,0-1 1,1 1-1,-1-1 1,0 0-1,1-1 1,-1 1-1,1-1 1,-1 0-1,1 0 1,0 0 0,0-1-1,-1 1 1,1-1-1,0-1 1,0 1-1,8-2 1,-9 1 51,0 1 0,0-1 0,0-1 0,-1 1 0,1 0 0,0-1 0,-1 0 0,1 0 0,-1 0 0,1 0 0,-1-1 0,0 1 0,0-1 0,0 0 0,0 1 0,-1-1 0,3-4 0,0 0 58,-2 1-1,1-1 0,-1 0 0,0 0 0,0 0 1,-1 0-1,0 0 0,0 0 0,1-9 1,-2 9-118,0 0 0,-1 0 0,1 0 0,-1 0 0,0 0 0,-1 0-1,0 0 1,0 0 0,0 0 0,-1 0 0,0 0 0,-1 1 0,1-1 0,-1 1 0,0 0 0,-1 0 0,1 0 0,-1 0 0,-1 0 0,1 1 0,-6-6 0,10 11-82,-1-1-1,1 1 1,-1-1-1,0 1 1,1-1-1,-1 1 1,1-1-1,-1 1 1,0 0-1,1-1 1,-1 1-1,0 0 1,0-1-1,1 1 1,-1 0-1,0 0 1,0 0-1,1 0 1,-1 0-1,0 0 1,0 0-1,0 0 1,1 0-1,-1 0 1,0 0-1,0 0 1,1 0-1,-1 1 1,0-1-1,1 0 1,-1 1-1,0-1 1,1 0 0,-1 1-1,0-1 1,1 1-1,-1-1 1,1 1-1,-1-1 1,1 1-1,-1 0 1,0 0-1,1 0-104,-1 0 0,1-1 0,0 1 0,0 0 0,0 0 0,-1-1 0,1 1 0,0 0 0,0 0 1,0-1-1,0 1 0,0 0 0,1 0 0,-1-1 0,0 1 0,0 0 0,0 0 0,1-1 0,-1 1 0,0 0 0,1-1 0,-1 1 0,0 0 0,1-1 0,-1 1 0,1 0 0,-1-1 0,1 1 0,-1-1 0,1 1 1,0-1-1,-1 1 0,1-1 0,0 0 0,-1 1 0,2-1 0,3 2-594,1-1 0,-1 0 0,1-1 0,0 1 0,-1-1 0,1 0 0,-1 0 0,7-2 0,26-7-4230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15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75 12620,'0'0'2771,"-8"1"-2729,-22 3-42,28-4 372,1 1-1,0-1 0,0 0 1,0 0-1,0 0 0,-1 1 1,1-1-1,0 0 0,0-1 1,0 1-1,-1 0 1,1 0-1,0 0 0,0-1 1,0 1-1,0-1 0,0 1 1,-2-2-1,2 2-316,1-1-1,0 0 1,-1 1-1,1-1 1,0 1 0,0-1-1,-1 0 1,1 1-1,0-1 1,0 0-1,0 1 1,0-1 0,0 0-1,0 0 1,0 1-1,0-1 1,0 0-1,0 1 1,0-1 0,1 0-1,-1 1 1,0-1-1,1 0 1,27-45-3775,-18 31 4285,-8 71 1271,-18 320 1495,17-362-3392,1 1-1,1-1 1,0-1 0,1 1-1,0 0 1,8 15 0,-1 0-2553,-6-22 461,0-9-4886,-4-11 2624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15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12268,'0'0'7810,"1"9"-6385,0-4-1205,0 8 50,0 0 1,1 0 0,1 0 0,0 0 0,8 19-1,-10-30-269,0 1-1,0-1 0,1 0 0,-1 0 0,0 1 0,1-1 0,-1 0 0,1 0 0,0 0 0,-1-1 0,1 1 0,0 0 0,0-1 0,0 1 0,1-1 0,-1 0 1,0 0-1,0 1 0,1-1 0,-1-1 0,1 1 0,-1 0 0,1-1 0,-1 1 0,1-1 0,-1 0 0,1 0 0,-1 0 0,1 0 0,0 0 0,-1 0 1,1-1-1,-1 1 0,1-1 0,-1 0 0,0 0 0,1 0 0,-1 0 0,0 0 0,3-2 0,1-1 3,0 0-1,0 0 1,0-1 0,-1 0-1,0 0 1,0 0-1,0-1 1,-1 0 0,1 0-1,3-7 1,3-3 59,-12 50 130,-3-17-23,2 1 1,0-1-1,1 1 1,0-1-1,2 1 0,0 0 1,1-1-1,1 1 1,0-1-1,1 0 0,1 0 1,1 0-1,1-1 1,14 27-1,-2-10-129,-13-23-19,1 0 1,-1 0 0,-1 0-1,0 1 1,0 0 0,-1 0-1,-1 0 1,0 1 0,2 13-1,-5-24 28,-1 1 0,0-1-1,1 0 1,-1 1-1,0-1 1,0 0 0,0 0-1,0 1 1,0-1 0,0 0-1,0 0 1,0 0-1,0 0 1,-1 0 0,1-1-1,0 1 1,-1 0 0,1 0-1,0-1 1,-1 1-1,1-1 1,-1 0 0,1 1-1,-1-1 1,1 0-1,-1 0 1,1 0 0,-1 0-1,1 0 1,-1 0 0,-1 0-1,-54-4 852,49 2-888,0 0-1,0-1 1,0-1-1,1 1 1,-1-1-1,1 0 1,0-1 0,0 1-1,1-1 1,-1-1-1,1 1 1,0-1-1,1 0 1,0-1 0,-1 1-1,2-1 1,-1 0-1,-4-11 1,6 13-166,1 1 0,0-1 0,0 0-1,0 0 1,0 0 0,1-1 0,0 1 0,0 0 0,0-1 0,1 1 0,0 0 0,0-1-1,0 1 1,1 0 0,0-1 0,0 1 0,0 0 0,0 0 0,1-1 0,0 1 0,0 1-1,0-1 1,1 0 0,0 0 0,0 1 0,0-1 0,0 1 0,8-7 0,13-9-4149,41-26 0,-43 32 1105,21-13-3870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16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49 12556,'0'0'9390,"-2"9"-7836,-1-1-1179,0-2-131,1 1 1,0 0-1,1-1 0,-1 1 0,0 11 0,2-17-233,0 1 1,0-1-1,0 1 0,1-1 0,-1 0 0,0 1 0,0-1 0,1 0 0,-1 1 1,1-1-1,-1 0 0,1 0 0,0 1 0,-1-1 0,1 0 0,0 0 0,0 0 1,0 0-1,0 0 0,0 0 0,0 0 0,0 0 0,0 0 0,0-1 0,0 1 1,0 0-1,0-1 0,1 1 0,-1-1 0,0 1 0,1-1 0,-1 0 0,0 1 1,1-1-1,-1 0 0,0 0 0,3 0 0,10 0-16,0-1-1,-1-1 1,1 0-1,-1-1 1,0 0-1,0-1 1,0-1-1,0 0 1,-1-1-1,0 0 1,0 0 0,14-12-1,19-8 2,-44 25 4,0 1-1,0-1 1,0 0-1,0 1 0,0-1 1,0 1-1,0-1 1,0 1-1,0-1 1,0 1-1,0 0 0,0 0 1,0-1-1,0 1 1,0 0-1,0 0 1,0 0-1,0 0 0,0 0 1,0 0-1,0 0 1,0 1-1,0-1 1,0 0-1,0 0 0,0 1 1,0-1-1,0 1 1,2 0-1,-2 1 30,0 1 0,0-1 0,0 0 1,0 0-1,0 1 0,-1-1 0,1 1 0,-1-1 0,0 1 0,1 2 1,-2-3-19,1 1 0,0-1 0,0 0 0,0 0 0,0 0 0,1 0 0,-1 0 0,0 0 0,1 0 0,0 0 0,-1 0 0,1 0 0,0 0 0,0 0 0,0 0 0,0-1 0,0 1 1,1 0-1,-1-1 0,0 1 0,1-1 0,-1 1 0,1-1 0,0 0 0,-1 0 0,1 1 0,0-1 0,0 0 0,0 0 0,3 0 0,5 0-178,1 0 1,-1-1-1,1 0 0,-1-1 0,0 0 0,1-1 0,-1 0 1,0-1-1,0 0 0,0-1 0,12-5 0,13-10-4244,56-36 0,-41 22-1025,-33 24 4097,-4 5 3981,-12 5-2416,-1-1-1,1 0 1,0 1 0,-1-1 0,1 0 0,-1 1-1,1-1 1,0 1 0,-1-1 0,1 1-1,-1-1 1,1 1 0,-1 0 0,0-1 0,1 1-1,-1 0 1,0-1 0,1 1 0,-1 0-1,0-1 1,0 1 0,1 0 0,-1-1 0,0 1-1,0 0 1,0 0 0,0-1 0,0 1-1,0 0 1,0 0 0,0-1 0,0 1 0,-1 0-1,1 0 1,0-1 0,-1 2 0,1 0 21,-1 0 0,1 1-1,0-1 1,0 0 0,0 0 0,0 1 0,0-1 0,0 0 0,0 1 0,1-1 0,-1 0 0,1 0 0,0 1 0,0-1 0,0 0-1,2 4 1,0-5-215,-1 0 0,1 1 0,-1-1 0,1 0 0,0-1 0,0 1 0,0 0 0,0-1 0,-1 0-1,1 1 1,0-1 0,0 0 0,4-1 0,199-14-716,-34 0 87,-171 15 632,0 0 1,0 0 0,-1 0-1,1-1 1,0 1-1,0 0 1,0 0-1,0 0 1,0 0 0,-1 1-1,1-1 1,0 0-1,0 0 1,0 0 0,-1 1-1,1-1 1,0 0-1,0 1 1,0-1-1,-1 1 1,1-1 0,0 1-1,-1-1 1,1 1-1,-1-1 1,1 1-1,0 0 1,-1-1 0,1 1-1,-1 0 1,0-1-1,1 1 1,-1 0-1,1 0 1,-1-1 0,0 1-1,0 0 1,1 0-1,-1 0 1,0 0 0,0-1-1,0 1 1,0 0-1,0 0 1,0 0-1,0 0 1,0-1 0,-1 1-1,1 0 1,0 0-1,0 0 1,-1 1-1,0-1 2,1-1 0,0 1 0,-1 0 0,1 0 0,0-1 0,0 1 0,0 0 0,-1 0 0,1-1 0,0 1 0,0 0 0,0 0 0,0 0 0,1-1 0,-1 1 0,0 0 0,0 0 0,0 0 0,1-1 0,-1 1 0,0 0 0,1 0 0,-1-1 0,0 1 0,1 0 0,-1-1 0,1 1 0,-1-1 0,1 1 0,0-1 0,-1 1 0,1 0 0,0-1 0,-1 0 0,1 1 0,0-1 0,-1 1 0,1-1 0,0 0 0,0 0 0,-1 1 0,1-1 0,0 0 0,0 0 0,1 0 0,14 1 6,-1-1-1,1 0 1,-1-1-1,1-1 1,-1-1 0,21-5-1,-21 3-1547,0 0 0,-1-1 0,22-12 0,-15 6-4656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17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0 15951,'0'0'2194,"-9"2"-1543,3 1-601,-1-1-1,1 1 0,0 1 1,0-1-1,0 1 0,0 0 1,1 0-1,0 0 0,0 1 0,0 0 1,0 0-1,1 0 0,0 0 1,0 1-1,0 0 0,-5 12 1,0 1 93,1 0 0,2 1 0,0 0 0,0 0 1,2 0-1,1 1 0,0 0 0,2-1 0,0 1 1,1 0-1,1 0 0,2 0 0,0-1 0,0 1 1,2-1-1,1 0 0,0 0 0,2 0 1,0-1-1,1-1 0,1 1 0,20 28 0,-9-27 43,-19-21 1,-12-14-261,-17-23-1594,-38-69-1,42 65 1744,-44-58 0,164 112 2114,-28-11-3647,-60-2 500,0 0 0,-1 0 0,1-1-1,-1 0 1,16-7 0,18-14-6505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17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17104,'0'0'1153,"-34"57"-768,16-25 672,2 5 320,-1 4-576,4 2-161,4-2-351,9 1-193,0-6-128,11-6 32,8-6-833,6-7-64,4-8 128,4-8-224,-1-1-704,-2-3-2179,-2-13-640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26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17104,'0'0'8008,"50"32"-6887,-22-19-256,4 2-257,2-2-416,1-2-96,-1-1-96,-1-1-1121,-4 0-929,-3-5-1473,-8 1-2210,-4-5-4965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18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 0 10570,'0'0'8232,"-50"46"-6727,27-20-256,-5 4-480,3 3-352,1 0-257,4-2-96,4-4-32,6-7 0,3-4-32,-2-7-705,7-5-544,-3-4-256,-2-1-545,-2-15-2659,-2-6-1601</inkml:trace>
  <inkml:trace contextRef="#ctx0" brushRef="#br0" timeOffset="1">1 115 7591,'0'0'12492,"50"28"-11883,-22-15-385,2-1-160,7-3-192,-2-4-1666,-3-5-2114,-3 0-2145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18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12716,'0'0'6545,"5"10"-5440,23 34-4,-19-32-987,0-1 0,-1 2-1,0-1 1,-2 1 0,1 0-1,-1 1 1,-1 0 0,6 25 0,-10-30-79,-1 1 1,-1 0 0,1 0 0,-2-1 0,1 1 0,-1-1 0,-1 1 0,0-1-1,0 0 1,-6 13 0,6-17-246,0 1-1,0-1 1,0 0 0,-1-1-1,0 1 1,0-1-1,0 1 1,0-1-1,-1 0 1,1 0 0,-1-1-1,0 0 1,0 0-1,0 0 1,-1 0-1,1-1 1,-1 0 0,-7 2-1,-8-2-4198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18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16624,'0'0'3619,"74"8"-1889,-31-7-257,6-1-608,4 0-609,2 0-192,-9-2-288,-3-4-1025,-13 0-1217,-11-2-1474,-15 0-1569</inkml:trace>
  <inkml:trace contextRef="#ctx0" brushRef="#br0" timeOffset="1">73 99 14157,'0'0'6022,"85"7"-4773,-31-14-608,7-2-449,-5-1-256,1-1-1826,-6-3-4003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19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105 117 4036,'0'0'5226,"6"-9"-1857,-3 3-2883,20-33 2416,-21 37-2567,-1-1 1,0 0-1,0 0 0,0 0 1,0 0-1,0 0 0,-1 0 1,1 0-1,-1-1 1,0 1-1,0 0 0,0 0 1,0 0-1,-2-5 0,2 7-300,-1 0 0,0 0-1,1 0 1,-1 0 0,0 0-1,0 1 1,1-1 0,-1 0-1,0 1 1,0-1 0,0 1-1,0-1 1,0 1 0,0-1-1,0 1 1,0-1 0,0 1-1,0 0 1,0 0 0,0-1-1,0 1 1,0 0 0,0 0-1,-1 0 1,1 0 0,0 1-1,0-1 1,0 0 0,0 0-1,0 0 1,0 1 0,0-1-1,0 1 1,0-1 0,-1 2-1,-36 19-123,31-15 92,1 1-1,-1 0 1,2 0 0,-1 0 0,1 1 0,0-1-1,0 1 1,1 0 0,0 1 0,1-1 0,0 1 0,0 0-1,1-1 1,0 1 0,0 0 0,0 16 0,2-23 9,1-1 0,-1 1 1,0 0-1,1 0 0,-1-1 0,1 1 1,-1 0-1,1-1 0,0 1 0,0-1 1,0 1-1,0-1 0,0 1 1,0-1-1,0 0 0,0 1 0,1-1 1,-1 0-1,0 0 0,1 0 1,-1 0-1,1 0 0,0 0 0,-1 0 1,1-1-1,-1 1 0,1 0 0,0-1 1,0 0-1,-1 1 0,1-1 1,0 0-1,0 0 0,-1 0 0,1 0 1,0 0-1,3-1 0,4 1 92,0-1-1,0 0 0,1 0 1,-1-1-1,0-1 1,11-4-1,-2 0-23,-1-2 0,0 0 0,-1-1 0,19-15-1,-26 18 2,0 0-1,-1-1 0,0 0 0,0-1 0,-1 1 1,0-1-1,0-1 0,8-16 0,-16 27-101,-28 75-240,27-71 207,1 1 0,-1 0 0,1-1 0,0 1 0,0 0 0,1 0 1,0 0-1,0-1 0,0 1 0,1 0 0,2 10 0,-2-14-142,1 0 0,-1 0 0,0 0 0,1-1-1,-1 1 1,1 0 0,-1-1 0,1 0 0,0 1 0,0-1-1,0 0 1,0 0 0,0 0 0,0 0 0,0 0-1,0 0 1,0 0 0,0-1 0,0 1 0,0-1-1,1 0 1,-1 0 0,3 0 0,30 2-5313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0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5285,'0'0'13229,"0"58"-12493,-5-24 97,0 3-321,-1-1-287,6-4-161,0-6-64,0-6-321,0-6-960,6-6-224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0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12107,'0'0'4997,"48"5"-3684,-11 0 97,4-2-834,8-3-448,6 0-512,-7-7-2210,2-10-4069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0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16367,'0'0'310,"-7"10"427,-3 5-101,1 1 1,1 0 0,0 0-1,0 1 1,2 0-1,0 0 1,-4 24 0,10-40-630,0 0-1,0-1 1,0 1 0,0 0 0,0 0 0,0 0 0,0-1 0,0 1 0,0 0 0,1 0 0,-1 0 0,0-1 0,1 1 0,-1 0 0,0-1-1,1 1 1,-1 0 0,1-1 0,-1 1 0,1 0 0,-1-1 0,1 1 0,0-1 0,-1 1 0,1-1 0,0 1 0,-1-1 0,2 1 0,29 4 163,31-15-456,-46 5-42,-12 3 206,1 0 1,-1 0 0,1 1-1,-1-1 1,1 1 0,0 0-1,-1 1 1,1-1 0,0 1-1,0 0 1,0 0 0,7 1-1,-11 0 131,0 1 0,0-1 0,0 0-1,-1 0 1,1 1 0,0-1 0,0 1 0,-1-1-1,1 1 1,-1-1 0,0 1 0,1-1 0,-1 1-1,0-1 1,0 1 0,0-1 0,0 1 0,0-1-1,0 1 1,0-1 0,0 1 0,-1 0 0,1-1-1,-1 2 1,-13 38 940,9-30-652,-2-1 0,1 1 0,-1-2 0,0 1 0,-1-1 0,-10 10 0,14-15-181,0-1 0,0 0-1,0 0 1,0 0-1,-1 0 1,1-1-1,-1 0 1,0 0-1,1 0 1,-1-1-1,0 1 1,0-1-1,0 0 1,0-1-1,0 1 1,0-1-1,-6 0 1,9 0-228,1-1 1,-1 1-1,1 0 1,-1-1-1,1 1 0,-1-1 1,1 0-1,0 1 1,-1-1-1,1 0 0,0 0 1,-1 0-1,1 0 1,0 0-1,0 0 0,0 0 1,0 0-1,0 0 1,0-1-1,0 1 0,1 0 1,-1-1-1,0 1 1,1-1-1,-1 1 1,1-1-1,-1 1 0,1-1 1,0 1-1,-1-1 1,1 1-1,0-3 0,0 0-696,0 1-1,0-1 0,0 1 1,1-1-1,-1 1 0,1 0 1,0-1-1,0 1 1,0 0-1,0-1 0,0 1 1,1 0-1,0 0 0,2-4 1,17-14-9394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1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1 19603,'0'0'4932,"-52"55"-4483,20-21-161,-1 0-96,8-1-96,4-4-32,5-7-96,11-6-801,5-7-736,0-21-6214,0-10 2946</inkml:trace>
  <inkml:trace contextRef="#ctx0" brushRef="#br0" timeOffset="1">0 51 8392,'0'0'11947,"62"41"-10954,-32-32-576,9 0-257,6 0-128,1-1-1378,3-3-2914,-3-1-3811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1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12844,'0'0'8360,"5"55"-7687,6-33-289,7 3-192,-2-4-96,7 1 32,-2-1-576,-3-3-1474,-4-4-1313,-11-4-2210,-3-4-2659</inkml:trace>
  <inkml:trace contextRef="#ctx0" brushRef="#br0" timeOffset="1">1 136 13837,'0'0'6951,"53"-26"-6022,-10 20-609,3 1-256,5 2-32,0-4-1441,-1 0-3620,-8-3-3779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2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7 13965,'0'0'8696,"-9"-2"-8268,2 0-376,0 1 1,0 0 0,-1 1-1,1 0 1,0 0 0,0 0 0,0 1-1,0 0 1,-12 3 0,15-3-3,0 1 0,0-1-1,0 1 1,0 0 0,0 0 0,0 0-1,1 0 1,-1 1 0,1-1 0,0 1 0,0 0-1,0 0 1,0 0 0,0 1 0,1-1 0,-1 0-1,1 1 1,0 0 0,0 0 0,0-1 0,-1 6-1,2-7-33,1-1-1,-1 1 0,1-1 0,0 1 0,-1-1 0,1 1 0,0-1 1,0 1-1,0-1 0,0 1 0,0 0 0,0-1 0,1 1 0,-1-1 0,0 1 1,1-1-1,-1 1 0,1-1 0,0 1 0,-1-1 0,1 0 0,0 1 1,0-1-1,0 0 0,0 0 0,0 1 0,2 0 0,0 0 20,0 0-1,1 0 0,0 0 0,0 0 1,-1-1-1,1 1 0,0-1 1,0 0-1,0-1 0,7 2 0,8-1-1283,1-1 0,0-1 0,31-4-1,-9-6-6426,-1-5-4458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27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18706,'0'0'8509,"11"-5"-7831,-9 4-637,41-21 331,-41 21-360,0 0 0,1 0 1,-1 1-1,0-1 0,0 0 1,1 1-1,-1-1 0,0 1 0,1 0 1,-1 0-1,0 0 0,1 0 1,-1 0-1,0 0 0,1 1 1,-1-1-1,0 1 0,0-1 0,1 1 1,-1 0-1,3 2 0,-3-1 0,0 0 1,0 1-1,-1-1 0,1 1 0,-1-1 0,0 1 0,1 0 0,-1 0 0,0-1 0,0 1 0,-1 0 0,1 0 0,-1 0 0,1 0 0,-1 0 1,0 0-1,0 0 0,-1 0 0,1 0 0,0 0 0,-1 0 0,0 0 0,-1 4 0,-1 3 31,-1 0-1,0 0 0,0-1 1,-1 0-1,-9 13 1,-61 68 459,74-90-501,1 0 0,0 1 0,0-1 0,0 0 1,0 0-1,0 0 0,-1 1 0,1-1 0,0 0 0,0 0 1,0 1-1,0-1 0,0 0 0,0 0 0,0 1 1,0-1-1,0 0 0,0 1 0,0-1 0,0 0 0,0 0 1,0 1-1,0-1 0,0 0 0,1 0 0,-1 1 0,0-1 1,0 0-1,0 0 0,0 0 0,0 1 0,1-1 0,-1 0 1,0 0-1,0 0 0,0 1 0,1-1 0,-1 0 1,0 0-1,0 0 0,0 0 0,1 0 0,-1 0 0,0 1 1,0-1-1,1 0 0,-1 0 0,0 0 0,0 0 0,1 0 1,-1 0-1,0 0 0,1 0 0,-1 0 0,0 0 1,0 0-1,1 0 0,-1 0 0,0 0 0,0-1 0,1 1 1,17 0 109,-18 0-98,13-3-203,-1 1-1,0-2 0,0 1 1,0-2-1,0 0 0,16-9 1,34-22-7247,-56 33 6103,21-14-6306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2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42 12684,'0'0'3075,"8"-7"-160,-1 1-2052,-5 3-625,0 1 0,0-1 0,0 1 0,1 0 1,-1 0-1,1 0 0,0 0 0,-1 0 1,1 1-1,0-1 0,0 1 0,0 0 0,0 0 1,4-1-1,-6 2-187,0 0 0,-1 0 0,1 0-1,-1 1 1,1-1 0,0 0 0,-1 0 0,1 1 0,-1-1 0,1 0 0,-1 1 0,1-1-1,-1 0 1,1 1 0,-1-1 0,1 1 0,-1-1 0,1 1 0,-1-1 0,0 1 0,1 0 0,-1-1-1,0 1 1,1-1 0,-1 1 0,0 0 0,0-1 0,0 1 0,0-1 0,0 1 0,0 0 0,1-1-1,-1 1 1,-1 0 0,1-1 0,0 1 0,0 0 0,0-1 0,0 1 0,0-1 0,-1 1-1,1 0 1,-1 0 0,-7 33 577,2-17-674,0 0 0,-2-1 0,0 0 0,0-1 0,-2 0 0,0 0 0,-1-1 0,0 0 0,-24 23 0,33-36-199,0 0-1,0 0 0,0 0 0,0 0 0,0 0 0,0 0 0,0-1 0,0 1 0,0 0 0,-1-1 1,1 0-1,0 0 0,-4 0 0,3 0-339,1 0 1,-1-1-1,1 1 1,-1-1-1,0 0 0,1 0 1,0 0-1,-1 0 1,1 0-1,0 0 0,0-1 1,-1 1-1,1-1 1,0 0-1,0 0 0,1 1 1,-3-4-1,-13-19-5394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2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10282,'0'0'5829,"51"35"-4516,-23-18-640,6 1-353,5-2-127,5-3-97,6-6-321,-9-7-1696,-3 0-3877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3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1 131 13453,'0'0'1489,"5"-10"390,-1 3-1634,0 0 0,1 0 0,0 0 0,0 1 0,0 0-1,1 0 1,0 0 0,0 0 0,1 1 0,-1 0 0,1 1-1,0 0 1,0 0 0,9-4 0,4 1 156,0 1 0,0 0 0,1 2 0,0 0 0,0 1 0,-1 1 0,36 2 0,-55 0-400,0 0 0,0-1 0,0 1-1,0 0 1,0 0 0,0 0-1,0 1 1,0-1 0,0 0-1,0 0 1,0 1 0,0-1 0,0 0-1,0 1 1,0-1 0,0 1-1,0-1 1,0 1 0,0-1-1,0 1 1,-1 0 0,1-1 0,0 1-1,0 0 1,-1 0 0,1 0-1,-1 0 1,1-1 0,0 1 0,-1 0-1,0 0 1,1 0 0,-1 0-1,0 0 1,1 0 0,-1 0-1,0 0 1,0 0 0,0 0 0,0 1-1,0-1 1,0 0 0,0 0-1,0 0 1,0 0 0,-1 0-1,1 0 1,0 0 0,-1 0 0,1 0-1,0 0 1,-2 1 0,-1 4 36,0 1 0,-1-1 1,1 0-1,-2 0 1,1-1-1,-6 6 0,-12 10 74,-26 26 189,46-45-308,1 0-1,-1-1 0,1 2 1,-1-1-1,1 0 0,0 0 1,0 0-1,0 1 1,0-1-1,0 0 0,0 1 1,1-1-1,-1 1 0,1-1 1,0 1-1,0-1 0,0 1 1,0-1-1,0 1 1,1 4-1,0-5-135,1 0 0,-1 0 1,1 0-1,-1 0 0,1 0 0,-1 0 0,1-1 0,0 1 1,0-1-1,0 1 0,0-1 0,0 1 0,0-1 1,1 0-1,-1 0 0,0 0 0,1-1 0,-1 1 1,0 0-1,1-1 0,4 1 0,56 3-7265,-58-4 6083,33 0-6938</inkml:trace>
  <inkml:trace contextRef="#ctx0" brushRef="#br0" timeOffset="1">602 164 15054,'0'0'4100,"-19"48"-2691,10-25-31,4 0-898,1 2-384,4-3-32,5-2 0,6 0-128,1-2-1025,-1-5-832,-4-3-834,-3-3-2242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3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9065,'0'0'11434,"73"-30"-10633,-34 28-449,5-4-255,6 1-674,-4-4-4035,1-3-8361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4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32 12940,'1'-1'289,"-1"0"1,0 0-1,0-1 0,0 1 0,0 0 0,0 0 1,-1 0-1,1 0 0,0 0 0,0-1 0,-1 1 0,1 0 1,-1 0-1,1 0 0,-1 0 0,1 0 0,-1 0 1,0 0-1,0 0 0,1 0 0,-1 1 0,0-1 0,0 0 1,0 0-1,0 1 0,0-1 0,0 0 0,-2 0 1,-35-1 720,25 3-942,4 0-32,1 0 0,-1 1 0,1 1 1,0-1-1,0 1 0,0 1 0,1-1 0,-1 1 0,1 1 0,-1-1 0,2 1 0,-10 8 0,10-8 31,1-1 0,0 1 0,0 0-1,0 1 1,0-1 0,1 1 0,0 0 0,0 0-1,1 0 1,0 1 0,0-1 0,0 1-1,1 0 1,0 0 0,-2 7 0,4-12-57,1 0 1,-1 1 0,0-1 0,0 0 0,1 0-1,0 0 1,-1 1 0,1-1 0,0 0 0,0 0-1,0 0 1,0 0 0,0 0 0,1-1 0,-1 1-1,1 0 1,-1 0 0,1-1 0,-1 1 0,1-1-1,0 0 1,0 1 0,0-1 0,0 0 0,0 0-1,0 0 1,0 0 0,0 0 0,0-1 0,0 1-1,0-1 1,1 1 0,2-1 0,11 3 5,1-1-1,-1 0 1,25-2-1,-28 0-108,4 0-279,56-1-2743,-25-6-1737,-12-5-1991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5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0 15214,'0'0'4234,"-10"10"-3957,-39 49 378,2 3 0,-63 107 0,110-168-716,0 0 1,0-1-1,0 1 1,-1-1-1,1 1 1,0-1-1,0 1 1,0 0-1,-1-1 1,1 1-1,0-1 1,-1 1-1,1-1 1,0 0-1,-1 1 1,1-1 0,-1 1-1,1-1 1,-1 0-1,1 1 1,-1-1-1,1 0 1,-1 1-1,1-1 1,-1 0-1,1 0 1,-1 0-1,1 1 1,-1-1-1,1 0 1,-2 0-1,-2-18-5510,2 7 3768,0-13-4587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5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9385,'0'0'13100,"67"8"-12235,-34 8-256,6 2-417,4-1-128,-1 0-96,1-1-1698,-8-4-1921,-3-6-3460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5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1 139 9737,'0'0'2942,"1"-10"-535,0 5-2138,0 0 1,0-1-1,0 2 0,0-1 0,1 0 1,0 0-1,0 0 0,0 1 0,1-1 0,-1 1 1,1 0-1,0-1 0,0 1 0,1 1 0,-1-1 1,1 0-1,0 1 0,0 0 0,0 0 0,9-5 1,2 1 15,0 2 1,0 0-1,0 0 1,1 1 0,0 1-1,0 1 1,0 0-1,0 1 1,0 1 0,0 0-1,19 4 1,-32-4-283,0 0 1,0 1 0,1 0-1,-1-1 1,0 1-1,0 0 1,0 0-1,-1 1 1,1-1-1,0 1 1,0-1 0,-1 1-1,1 0 1,-1 0-1,4 3 1,-5-3 2,0 0 1,0 0 0,0 0-1,0 0 1,0 0-1,0 0 1,0 0 0,-1 0-1,1 0 1,-1 0 0,1 0-1,-1 0 1,0 0-1,0 1 1,0-1 0,0 0-1,-1 3 1,0 1 37,-1 0 1,0-1 0,0 0 0,-1 1-1,1-1 1,-1 0 0,0 0 0,0 0-1,-1-1 1,1 1 0,-1-1-1,0 0 1,0 0 0,-1 0 0,-6 4-1,-87 47 2844,133-63-3069,50-6-626,-81 13 754,1 1 0,-1 0 0,1 0 0,-1 0 0,1 1 0,-1-1 0,0 1 0,1 0 0,-1 1 0,0-1 0,0 1 0,0-1 0,0 1 0,0 1 0,7 4 0,-10-6 46,1 0 1,-1 0-1,1 1 0,-1-1 1,0 1-1,0-1 0,1 1 1,-1-1-1,0 1 1,0 0-1,-1-1 0,1 1 1,0 0-1,0 0 0,-1 0 1,1 0-1,-1-1 0,0 1 1,1 0-1,-1 0 0,0 0 1,0 0-1,0 0 0,-1 3 1,0-2 51,-1 0 0,1 0 0,-1 0 0,1 0 1,-1 0-1,0-1 0,0 1 0,0-1 0,-1 1 0,1-1 1,0 0-1,-1 0 0,-3 2 0,-4 3 177,-1 0-1,0-1 1,-1 0 0,1-1 0,-1-1-1,-16 5 1,27-9-438,-36 7 1054,18-7-2077,9-6-4801,9-5-2106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6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8200,'0'0'14344,"7"11"-14024,-3-6-285,1 4 13,1-1 0,-1 1-1,0 0 1,-1 0 0,0 1 0,0 0-1,-1-1 1,2 12 0,18 87-150,-8-64-2311,-6-32-5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6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93 2626,'0'0'18866,"20"-52"-18641,8 41-129,6 5-96,3 2 32,-2-1-1378,2-1-2113,-6-3-3427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0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7 5926,'-10'-1'1671,"-81"-4"1175,23 5 3078,68 0-5857,0 0-1,-1 0 0,1 0 0,0 0 1,-1 0-1,1 0 0,0 0 0,-1 0 0,1 0 1,0 0-1,-1 0 0,1 0 0,0 0 0,-1 0 1,1 0-1,0 0 0,0 0 0,-1 0 1,1 0-1,0 1 0,-1-1 0,1 0 0,0 0 1,0 0-1,-1 1 0,1-1 0,0 0 0,0 0 1,-1 0-1,1 1 0,0-1 0,0 0 1,0 1-1,0-1 0,0 0 0,-1 0 0,1 1 1,0 0-1,15 6 731,73 8-474,157 4 0,95-20-2239,-330 1 1803,118-11-3031,-46-6-2061,-32 0-1287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27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15599,'0'0'5637,"7"11"-4099,8 12-984,-5-10-183,0 1 0,-1 0 0,-1 1 0,0 0 0,-2 0 1,1 1-1,-2-1 0,0 2 0,6 31 0,-10-20-37,-1 1 1,-8 53-1,6-71-331,0-1 0,0 0-1,-1 1 1,-1-1 0,0-1-1,0 1 1,-1-1 0,0 1-1,-1-1 1,0-1 0,-7 10 0,-9-1-2600,5-16-6823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7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48 8584,'-14'4'9289,"7"-3"-7912,3-1 1986,8 0-2722,17 0-417,4-5-96,12-1-192,7-5-2338,-2-4-2851,3 0-4676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8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1 144 17136,'0'0'9065,"53"-26"-10731,-9 8-1377,11-1-1889,-4-2-3268</inkml:trace>
  <inkml:trace contextRef="#ctx0" brushRef="#br0" timeOffset="1">376 20 11307,'0'0'16848,"-28"31"-16656,42-31-128,7-5-705,2-6-1377,0-3-3171,-2-6-7527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4:29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6054,'0'0'2402,"8"-4"-2301,7-2 20,0 0-1,0 2 0,0-1 0,1 2 0,-1 0 0,1 1 0,26 0 0,38 3 978,-1-4 0,103-18 0,-135 14-966,1 2 0,-1 2-1,60 3 1,141 27 110,-10 1 764,307-1 0,67 3-386,81-16-551,-169-10-42,-128 37 28,-125-9 82,542 12 558,2-35-467,-766-9-228,539 8 154,437-5 82,-765-13-158,194-3-1,-253 17-427,-105-1-2074,0-2-4085,-69-1 225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4:41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3177 144 3011,'-12'0'267,"-4"0"-358,-80-3 867,84 2-605,1-1 0,1 0 1,-1 0-1,0-1 0,0-1 1,1 0-1,-14-7 0,0-3 474,4 1-343,1 1-1,-1 1 1,-1 1 0,0 1 0,0 1-1,-1 1 1,-38-8 0,-20 6 150,-161 6 1,-82 27 168,290-20-636,-424 67 643,327-47-343,12-1 34,0 6 0,1 5 1,3 4-1,1 6 1,-196 107-1,255-117-259,2 2 1,1 2-1,1 3 0,3 2 1,2 2-1,1 2 0,3 1 1,2 3-1,-47 77 0,76-109-45,1 1-1,1 0 1,0 0-1,2 1 1,0 0-1,1 0 0,2 0 1,-3 34-1,5 16-11,8 89 0,-2-89 21,25 212 321,-22-241-230,2 0-1,2-1 1,2 0 0,30 62 0,266 489 515,-298-571-641,1 0 1,1 0-1,0-1 1,2-1-1,27 26 1,-32-35 9,0-1 1,1 0-1,1 0 0,-1-2 1,1 1-1,0-2 1,1 0-1,0 0 0,0-2 1,22 6-1,14-2 79,-1-2-1,1-3 1,0-1-1,77-8 1,201-41-2,-209 26-70,6-3 3,-1-5 0,-1-6 0,150-64-1,-110 27 33,271-166 0,-297 147-21,-4-6-1,-4-6 0,-5-6 0,180-203 0,-252 249-9,-3-2-1,-3-2 0,55-108 0,84-230 61,-171 373-53,-1-1 0,-2 0-1,-1-1 1,9-59 0,-18 80-7,0 0 0,0 1 0,-2-1 0,1 0 1,-2 0-1,0 1 0,0-1 0,-1 1 0,-1-1 0,0 1 1,0 0-1,-1 0 0,-1 1 0,0 0 0,-1 0 0,-9-13 0,-4 2 106,0 0-1,-1 1 0,-2 1 1,0 1-1,-1 1 0,-1 1 1,0 1-1,-2 1 0,1 2 1,-2 0-1,-34-10 0,9 7-21,0 2 0,-1 3 1,0 2-1,-1 3 0,-69-1 0,4 9-157,1 5 0,1 5 0,0 5 0,-172 48 0,150-22-2416,-206 92-1,255-94-120,-3-3-1345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4:58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354 39 9321,'0'0'1185,"-8"2"-1137,-40 6 64,47-4-13,-1 0 1,1 0-1,0 0 0,1 0 1,-1 0-1,1 1 0,0-1 1,0 0-1,0 0 0,1 7 1,0-1 147,-6 96 1018,-24 135 1,4-50-578,-27 261-338,-9 91 918,57-487-761,3 70 0,2-124-492,-1-1 1,1 1-1,-1 0 0,1-1 1,0 1-1,-1 0 0,1-1 1,0 1-1,0-1 0,0 0 1,1 1-1,-1-1 1,0 0-1,0 1 0,1-1 1,-1 0-1,0 0 0,1 0 1,-1 0-1,1 0 0,0-1 1,-1 1-1,1 0 0,0-1 1,-1 1-1,1-1 1,0 0-1,0 1 0,-1-1 1,1 0-1,2 0 0,67 0 291,-54-1-318,400-17 76,-70-13-240,85-4 127,-236 34 51,0 8 0,267 45 0,-319-27 38,299 49 75,5-35 258,278-60 415,-2-43-743,-145 12-2,-35 34 363,-532 18-384,-1 0 0,1 0 1,-1-1-1,0 0 0,1-1 0,15-4 1,-22 4-18,-1-1 0,1 1 1,0-1-1,-1 0 0,0 0 0,0 0 1,0-1-1,0 1 0,0-1 0,-1 0 1,1 0-1,-1 0 0,0-1 0,0 1 1,-1-1-1,3-6 0,4-8 17,-2-1 0,0 0 0,-1 0 1,-2-1-1,5-39 0,-2-112 19,-6 67-28,8-59 36,1-401-7,-10 457-108,1 66-27,-5-56 1,3 94 81,1 0 1,-1 1-1,0-1 1,0 0-1,0 0 1,-1 1-1,1-1 1,-1 1-1,0-1 1,0 1-1,0-1 1,0 1-1,-1 0 1,1 0-1,-1 0 1,0 1-1,0-1 1,-5-3-1,1 2 3,1 1-1,-1 0 0,0 0 0,0 0 0,0 1 1,0 0-1,-1 0 0,1 1 0,-10-1 1,-12 2 15,0 0 1,1 2 0,-56 10 0,43-6 18,1-1 1,0-2 0,-1-3-1,-51-4 1,25-4 34,-117-31 1,-76-23-196,-374-38 0,-274 53 108,24 65 22,145-1-179,-579 41 364,823-29 834,473-29-884,15 0-48,-1 0 0,1 0-1,-1 1 1,1 0 0,0 0 0,-1 1-1,1 0 1,-12 4 0,19-5-97,0-1 0,0 0 0,0 0 0,-1 1 0,1-1 0,0 0 0,0 1 0,0-1 0,0 0 0,0 0 0,0 1 0,0-1 0,0 0 0,0 1 0,0-1 0,0 0 0,0 0 0,0 1 0,0-1 0,0 0 0,0 1 0,0-1 0,0 0 0,0 0 0,1 1 0,-1-1 0,0 0 1,0 0-1,0 1 0,0-1 0,1 0 0,-1 0 0,0 0 0,0 1 0,0-1 0,1 0 0,-1 0 0,0 0 0,0 0 0,1 1 0,-1-1 0,0 0 0,1 0 0,-1 0 0,0 0 0,0 0 0,1 0 0,-1 0 0,0 0 0,1 0 0,-1 0 0,0 0 0,0 0 0,1 0 0,-1 0 0,0 0 0,1 0 0,-1 0 1,0-1-1,19 5-1544,0-1 0,0-2 0,0 0 1,22-1-1,8-3-5281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5:03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689 103 2626,'0'0'1340,"-8"-7"-907,-61-65 3096,64 69-3477,1 0 1,-1 1 0,0-1 0,0 1 0,0 0 0,0 0 0,-1 0-1,1 1 1,0 0 0,-1 0 0,1 0 0,-1 1 0,1 0 0,-1 0-1,1 0 1,-1 1 0,1-1 0,0 1 0,-1 1 0,1-1 0,0 1-1,0 0 1,-1 0 0,-5 4 0,-16 7 31,1 2 0,0 0 0,-27 23 0,41-29 127,-18 13 1024,-46 42-1,68-55-995,-1 0 0,1 0-1,1 1 1,0 1 0,0-1-1,1 1 1,0 0 0,-8 23 0,-73 348 180,78-332-385,-1 4 60,-6 21 583,3 1 0,4 1 1,1 135-1,8-203-645,1-1 0,0 1 0,1-1 0,-1 0 0,2 0-1,-1 0 1,1 0 0,1 0 0,-1 0 0,1-1 0,1 1 0,-1-1 0,1 0 0,0 0 0,1-1-1,0 0 1,0 0 0,0 0 0,10 6 0,-7-6-21,1-1 0,0 0 0,1 0-1,-1-1 1,1 0 0,0-1 0,0 0 0,0-1 0,0 0 0,0-1-1,0 0 1,1-1 0,-1 0 0,12-2 0,-5-1 5,0-1 0,-1-1 0,0 0 0,0-1 0,0-1 1,-1-1-1,1 0 0,-2-1 0,1 0 0,-2-2 0,17-13 0,0-3-3,-1-2 0,-1-1 0,44-59 0,-26 24 229,-3-3-1,-3-1 0,54-123 0,-78 149-174,-1-2-1,-3 0 0,-1 0 0,-3-1 0,-1-1 1,-2 0-1,-2-77 0,-4 114-28,-1 0 1,0 0-1,-1 1 0,0-1 0,0 0 1,-1 0-1,-1 1 0,0 0 0,0 0 1,0 0-1,-1 0 0,-1 1 0,1-1 1,-1 1-1,-1 1 0,0-1 0,0 1 1,0 0-1,-1 1 0,0 0 0,0 0 1,0 0-1,-1 1 0,-17-7 0,15 8-132,0 0-1,0 0 1,-1 1-1,0 1 0,0 0 1,1 1-1,-1 0 1,0 0-1,0 2 0,0-1 1,0 2-1,0-1 1,0 2-1,1-1 0,-1 2 1,1-1-1,0 2 1,0-1-1,0 1 0,-14 10 1,15-9-381,-50 30-6737,26-22-2040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5:08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1788 444 96,'0'0'961,"4"-8"-796,-1 4-212,23-40 817,-24 42-647,-1-1 0,1 0 0,-1 1 0,0-1 0,0 0 0,0 0 0,0 0 0,0 0 0,-1 0 0,0 0 0,1 0 0,-1 0 0,0 0 0,0 0 0,-1-5 0,-3 6-32,1 0-1,0 0 1,-1 0 0,1 0 0,-1 1-1,0 0 1,1-1 0,-1 1-1,0 1 1,-6-2 0,-13-4 812,12 0-715,1 0 1,-1-1 0,1 0 0,0 0 0,1-1 0,0-1-1,-10-12 1,-4-2 142,11 13-207,0 1-1,-1 1 1,0 0-1,0 0 1,0 2-1,-27-10 1,19 7 27,1 0 0,-25-15 1,24 12-9,1 1 1,-1 1-1,-1 1 1,0 1-1,0 1 1,-34-7-1,-7 4-2,-73-4 0,44 7 126,9-1-24,-113 5 0,168 7-225,-1 0 1,1 2-1,1 1 0,-1 1 0,1 1 0,1 2 1,-47 25-1,13-1 29,2 3 1,-56 48-1,91-68-30,0 2-1,2 0 0,-26 32 0,37-40-2,2 1 0,-1 0 1,2 1-1,0-1 0,0 1 0,1 1 0,1-1 0,-4 19 1,4-13 16,1-1 0,2 0 0,-2 27 0,4-38-12,1 0 0,0-1 1,0 1-1,0-1 1,1 1-1,0-1 1,0 0-1,1 1 1,0-1-1,0-1 1,7 12-1,-2-8 7,0 1-1,-1 1 1,-1-1-1,0 1 1,-1 0 0,0 1-1,0-1 1,-2 1-1,1 0 1,-2 0-1,0 0 1,0 0-1,-1 14 1,-1 3 134,0 14 59,7 70 0,-4-98-202,0 0 0,1 0 1,1-1-1,0 0 0,1 0 1,1 0-1,16 26 1,29 38 142,122 137 0,-166-208-107,1-1 1,-1-1-1,1 0 0,0 0 1,1-1-1,-1 0 0,1 0 1,0-1-1,0 0 0,1-1 1,-1 0-1,22 2 1,13 0 244,81 0 1,-84-5-336,83 0 272,199-23 0,-215 11-51,62-10-130,-153 19-44,0-2-1,0-1 1,0 0 0,-1-1-1,0 0 1,0-2-1,15-10 1,-17 6 20,-1 0-1,0-1 0,-1 0 1,0-1-1,-2 0 1,12-20-1,18-22 21,-8 15 56,-3-1 0,-1-1 0,-3-1 0,23-54 0,-36 68-16,-1-1 1,-1-1 0,-2 0-1,-1-1 1,-2 1 0,-2-1-1,2-46 1,-6 68-75,0 1 0,0 0 0,-1 0 0,-1-1 0,1 1 0,-2 0 0,0 0 0,0 1 0,-1-1 0,0 1 0,-1-1 0,0 1 0,0 1 0,-1-1 0,-1 1 0,0 0 0,-8-9 0,1 4 9,-1 0-1,-1 1 0,0 1 1,0 0-1,-1 1 0,0 1 1,-1 1-1,-26-11 0,-20-2-23,-76-18 0,64 21 2,-70-15-546,46 25-3804,77 8 2111,9-3-727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5:32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1031 73 7399,'-12'-2'438,"-221"-51"1505,211 48-1695,0 0 0,0 2 0,-1 1 0,1 0 0,0 2 0,-25 2 0,31 0-122,0 1 0,0 1 0,0 0 0,1 1 0,0 1-1,0 0 1,0 1 0,0 0 0,-14 12 0,-9 7-47,1 1 0,2 3 1,1 1-1,1 1 0,2 1 1,1 2-1,-28 44 0,39-50 1,1 2 0,2 0-1,1 1 1,1 1-1,2 0 1,1 1 0,2 0-1,1 0 1,-5 66-1,9-54-17,2 1-1,2 0 0,2 0 0,2-1 0,11 50 0,-11-82-3,0 1-1,0 0 1,2-1 0,0 0 0,0 0-1,1-1 1,1 0 0,0 0 0,1 0-1,0-1 1,1-1 0,0 0 0,1 0-1,1-1 1,-1 0 0,1-1 0,1 0-1,0-1 1,20 10 0,-7-8 150,1-1 1,0-1-1,0-1 0,1-1 1,-1-2-1,1 0 0,0-2 1,1-2-1,40-3 0,-11-3-20,0-3 0,-2-3 0,89-28 0,-78 18-156,-1-4 0,-2-1 1,0-4-1,-2-3 1,-2-2-1,57-44 1,-94 61-14,-1-1 1,0-1-1,-2-1 0,-1 0 1,0-2-1,-2 0 1,18-33-1,-25 38 2,-2-1-1,0 0 1,-1 0 0,-1 0-1,-1-1 1,0 1-1,-2-1 1,-1 0 0,0-1-1,-1 1 1,-4-26-1,1 29-11,-1 0 0,0 0-1,-2 1 1,0-1 0,-1 1-1,0 1 1,-2-1-1,0 1 1,-1 0 0,0 1-1,-2 0 1,1 0-1,-2 1 1,0 1 0,0 0-1,-2 0 1,1 2-1,-21-14 1,9 8-62,-1 2 0,0 1-1,-2 0 1,1 2 0,-2 2 0,1 0 0,-1 2-1,-1 1 1,1 2 0,-40-3 0,-1 4-632,0 4 1,-90 11-1,-40 21-4388,79-6-1541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6:22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102 264 9225,'0'0'-134,"-11"-2"433,4 1-417,0 1 275,-1-2-1,1 1 1,0-1-1,-14-5 0,19 7-109,0-1 0,0 0 0,0 0 0,0 0 0,0 0 0,1-1 0,-1 1 0,0 0 0,1-1 0,-1 1 0,1-1 0,-1 0 0,1 1 0,0-1 0,0 0 0,0 0 0,0 0 0,0 0 0,0 0 0,0 0 0,1 0 0,-1 0 0,1 0 0,-1 0 0,1 0 0,0-3 0,0 1-1,1 0 0,-1 1 0,1-1 0,0 1 0,1-1 0,-1 0 0,1 1-1,-1 0 1,1-1 0,0 1 0,0 0 0,0 0 0,1 0 0,-1 0 0,1 1 0,-1-1 0,1 0 0,0 1 0,0 0 0,0 0 0,1 0 0,5-3 0,10-4 295,1 0-1,38-11 1,-38 14-173,55-15 108,1 4 0,0 2 0,1 4 0,0 4 1,0 3-1,121 9 0,137 36-226,30 2 22,391-37 607,167 8-423,628 46 929,-207-53-230,-1343-7-917,1 0-1,0 0 0,0 0 0,-1 0 0,1-1 0,0 1 0,0-1 1,-1 1-1,1-1 0,0 1 0,-1-1 0,1 0 0,-1 0 1,1 0-1,-1 0 0,1 0 0,-1 0 0,0 0 0,1 0 0,-1-1 1,0 1-1,0-1 0,0 1 0,0-1 0,0 1 0,0-1 1,-1 1-1,1-1 0,0 0 0,-1 1 0,1-1 0,-1 0 0,0 1 1,1-1-1,-1 0 0,0 0 0,0 1 0,0-1 0,0 0 1,-1 0-1,1 1 0,0-1 0,-1 0 0,1 0 0,-1 1 0,0-1 1,1 0-1,-1 1 0,-1-2 0,0 0-31,0 0 1,0 0-1,0 1 0,-1-1 1,1 1-1,-1 0 0,0-1 0,1 1 1,-1 0-1,0 1 0,0-1 1,0 0-1,0 1 0,-1 0 0,1-1 1,0 1-1,-1 1 0,1-1 1,-5 0-1,-73-5 37,64 6-46,-445 2-91,159 2 1,-790-16-282,-1 0 8,809 12 326,-520-3-329,2-37 103,654 27 414,0 5 1,-189 16 0,293-2-91,-70 16 1,100-18-56,-1 0 0,1 2 0,0-1 0,1 2 0,-1 0 0,1 1 0,1 0 0,-15 11 0,27-18-10,0 0-1,0 0 0,0 0 1,-1-1-1,1 1 1,0 0-1,0 0 0,0 1 1,0-1-1,0 0 0,1 0 1,-1 0-1,0 1 0,0-1 1,1 0-1,-1 0 1,1 1-1,-1-1 0,1 1 1,0-1-1,0 1 0,-1-1 1,1 0-1,0 1 0,0-1 1,0 1-1,1 2 1,0-2-13,1-1-1,-1 1 1,1 0 0,-1-1 0,1 1 0,0-1 0,-1 0 0,1 0 0,0 1 0,0-1 0,0 0 0,0-1 0,0 1 0,0 0-1,0 0 1,3-1 0,12 4-44,0-1 1,0-1-1,23 1 0,615-27-1,-376 8 68,984-26 217,-680 25-2378,-2-4-5131,-320 9 1337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39:41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899 226 6694,'-12'0'241,"-251"-1"191,251 0-494,-1-1 0,1 0 0,0-1 1,0-1-1,-16-7 0,17 7 81,0 0 1,0 0 0,0 1-1,-1 1 1,-11-2-1,18 4-4,0 0-1,1 0 0,-1 1 0,0-1 1,1 1-1,-1 0 0,1 1 1,0-1-1,-1 1 0,1 0 1,0 0-1,0 0 0,0 0 0,0 1 1,0 0-1,-6 6 0,-16 17 217,0 1-1,3 1 0,0 1 1,1 2-1,-27 52 0,-67 175 166,96-200-375,3 0 0,2 1 0,3 1 0,-8 106-1,13 250 82,9-248-89,-2-74 29,4 1 0,4 0 0,41 184 0,-38-238-18,3-1 0,1-1 0,1 0 0,37 61 0,-37-75-16,1-1 0,2-1 0,0 0 0,1-2 0,1 0 0,1-1 0,37 26 0,-40-34 4,0-1 1,1-1-1,-1 0 0,2-2 0,0 0 0,0-1 0,0-1 0,0-2 1,1 0-1,0-1 0,0-1 0,0-1 0,27-2 0,-22-1 2,1-2 0,-1-1-1,0-1 1,0-1 0,-1-1-1,0-2 1,-1 0 0,0-2-1,0-1 1,26-18-1,4-9 14,-1-3 0,-2-2 0,-2-2 0,-3-2 0,75-99 0,-74 79-14,-2-2 1,-4-3 0,-3 0-1,39-106 1,-63 138 109,-2 0 0,-1-1-1,-3 0 1,-1 0 0,-2-1 0,-2 0 0,-3-1-1,-1 1 1,-1 0 0,-3 0 0,-2 0-1,-2 1 1,-1-1 0,-27-72 0,-228-424-171,228 473 10,5 7 122,-2 1 1,-3 2-1,-2 1 0,-63-69 0,85 109-1,-1 0-1,-1 1 1,0 1-1,-1 0 1,-1 2-1,0 0 1,-23-10-1,28 16-4,-1 1-1,0 0 0,-1 1 1,1 0-1,-1 1 1,1 1-1,-1 1 1,0 1-1,0 0 0,-31 5 1,29-1-93,0 1 1,0 0-1,0 2 1,1 0-1,1 1 1,-1 1-1,1 0 0,0 2 1,-28 23-1,-6 10-1147,-68 77-1,82-82 180,-34 32-1371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27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12556,'0'0'15118,"59"1"-14733,-29-1-289,3 0-96,-1 0-673,-2 0-1121,-3 0-1633,-8 0-1377,-10 0-3012</inkml:trace>
  <inkml:trace contextRef="#ctx0" brushRef="#br0" timeOffset="1">1 140 13741,'0'0'10922,"56"2"-9544,-12-13-930,1 1-352,2 0-32,-4 3-384,-4 3-1762,-2 1-1441,-7 2-2115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43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1 192 6278,'0'0'4794,"8"-5"-4090,13-4-251,0 1 0,0 1 0,1 0-1,0 2 1,0 0 0,41-2 0,152 1 1641,-175 7-1651,344-13 920,-23 1-350,-214 10-677,465-13 721,-597 13-955,29-4 127,-84-3 118,-763-35-290,565 43-72,-325 43 0,455-26 82,-117 10 111,1298-33-130,-680-9-485,-294 5 418,186-44 0,-245 39 52,-33 6 46,-27 2 55,-64 0-131,-142 4 1,114 5-16,-390 21-693,368-7-160,-225 57 0,356-72 785,-29 8-3537,-50 7 1,47-15-2374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49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1 191 3908,'0'0'2055,"9"0"-726,27-1-577,0-3 0,0-1 0,0-1 0,47-16 0,3 1-230,110-19-52,1 10 1,2 8 0,0 8 0,321 21 0,745 6 1280,-95-40-1329,-806 32-1527,-364-5 1023,1 0 0,-1 0 0,0 0 0,1 0 0,-1 0 0,0 0 0,1-1 0,-1 1 0,0 0 0,0 0 0,1 0 0,-1 0 0,0 0 0,0 0 0,1-1 0,-1 1 0,0 0 0,0 0 0,1 0 0,-1-1 0,0 1 0,0 0 0,0 0 0,0-1 0,1 1 0,-1 0 0,0 0 0,0-1 0,0 1 0,0 0 0,0-1 0,0 1 0,0 0 0,0 0 0,0-1 0,0 1 0,0 0 0,0-1 0,0 1 0,0 0 0,0-1 0,0 1 0,0 0 0,0 0 0,0-1 0,0 1 0,0 0 0,0-1 0,-1 1 0,1 0 0,0 0 0,0 0 0,0-1 0,-1 1 1,1 0-1,-7-12-3917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2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10442,'0'0'11990,"-4"7"-11798,-2 15 9,2 1-1,0-1 1,1 1 0,1 0-1,1 0 1,4 39 0,-2-4 2766,-6-271-2118,7 219-874,0 0 0,1 0 0,0 0 0,0 0 0,1-1 1,-1 0-1,1 1 0,0-1 0,1 0 0,-1-1 0,9 7 0,-8-7 21,0-1 0,0 0 1,0 0-1,1 0 0,-1-1 0,1 0 0,0 0 1,-1 0-1,1-1 0,0 0 0,0 0 0,0 0 0,0-1 1,0 0-1,0 0 0,0 0 0,0-1 0,0 0 1,6-2-1,-8 2-41,0 0 1,0 0-1,-1-1 1,1 1 0,-1-1-1,1 0 1,-1 0-1,1 0 1,-1-1-1,0 1 1,0-1 0,0 0-1,-1 0 1,1 0-1,-1 0 1,1 0-1,-1 0 1,0-1-1,0 1 1,-1-1 0,1 1-1,-1-1 1,1 0-1,-1 0 1,0 0-1,-1 1 1,1-1 0,-1 0-1,0-6 1,-3-27-63,3 37 108,0 0 1,0-1-1,0 1 1,0 0 0,0 0-1,0 0 1,0-1-1,0 1 1,0 0 0,0 0-1,0 0 1,-1-1-1,1 1 1,0 0 0,0 0-1,0 0 1,0 0-1,0 0 1,-1-1 0,1 1-1,0 0 1,0 0-1,0 0 1,0 0 0,-1 0-1,1 0 1,0 0-1,0 0 1,0 0 0,-1 0-1,1 0 1,0-1 0,0 1-1,0 0 1,-1 0-1,1 1 1,0-1 0,0 0-1,0 0 1,-1 0-1,1 0 1,0 0 0,-1 0-1,-12 17 30,8-7-18,1 0 0,0 0 0,0 0-1,1 1 1,0-1 0,1 1 0,0 0-1,1 0 1,0 0 0,1 0-1,0 0 1,2 13 0,-2-23-8,0 1 1,1 0-1,-1-1 1,0 1-1,1-1 1,-1 1-1,1-1 1,0 1-1,0-1 1,-1 0-1,1 1 1,0-1-1,0 0 1,0 0-1,0 1 1,0-1-1,0 0 0,1 0 1,-1 0-1,0 0 1,1 0-1,2 1 1,-1-1 4,1 0 1,-1 0 0,1 0-1,-1-1 1,1 1-1,0-1 1,-1 0-1,1 0 1,6-1 0,0 0 10,1-1 0,-1-1 0,-1 0 0,1 0 0,0-1 0,12-6 0,4-8 3,0 0 0,-2-2-1,24-23 1,0-1 9,-48 44-33,0 0 1,0-1-1,1 1 1,-1 0-1,0-1 0,0 1 1,1 0-1,-1 0 0,0-1 1,0 1-1,1 0 0,-1 0 1,0 0-1,1-1 1,-1 1-1,0 0 0,0 0 1,1 0-1,-1 0 0,0 0 1,1 0-1,-1 0 1,1 0-1,-1 0 0,0 0 1,1 0-1,-1 0 0,0 0 1,1 0-1,-1 0 1,0 0-1,1 0 0,-1 0 1,0 0-1,1 0 0,-1 0 1,0 1-1,0-1 1,1 0-1,-1 0 0,0 0 1,1 1-1,-1-1 0,0 0 1,0 0-1,1 1 0,-1-1 1,0 0-1,0 1 1,0-1-1,0 0 0,1 0 1,-1 1-1,0-1 0,0 0 1,0 1-1,0-1 1,0 0-1,0 1 0,0-1 1,0 1-1,2 36 38,-2-34-35,-1 1-1,1-1 1,0 1 0,0-1-1,0 1 1,0-1 0,1 1 0,-1-1-1,1 1 1,0-1 0,0 0-1,0 1 1,1-1 0,2 6-1,-1-8 2,0 0-1,1 0 1,-1 0-1,0 0 1,0-1-1,1 1 1,-1-1-1,0 0 1,1 0-1,-1 0 1,0 0-1,1 0 1,-1-1-1,0 0 1,0 1-1,5-3 1,57-27 105,-9 5-53,-55 24-56,1 1 1,-1-1-1,1 0 1,0 1-1,-1 0 1,1-1-1,-1 1 0,1 0 1,0 0-1,-1 0 1,1 0-1,-1 0 1,1 0-1,0 0 1,-1 1-1,1-1 1,-1 0-1,1 1 1,-1-1-1,1 1 1,-1 0-1,1 0 1,-1-1-1,1 1 1,1 2-1,-2 0 2,1 0 1,-1-1-1,0 1 1,0 0-1,0 0 1,-1 0-1,1 0 1,-1 0-1,1 0 1,-1 5-1,8 33 23,-7-40-8,0 1 0,0-1-1,0 0 1,1 0 0,-1 0 0,0 1 0,0-1 0,1 0 0,-1 0 0,1-1 0,-1 1 0,1 0-1,0 0 1,-1-1 0,1 1 0,0-1 0,-1 0 0,1 1 0,0-1 0,-1 0 0,1 0-1,0 0 1,0 0 0,-1 0 0,1 0 0,0-1 0,-1 1 0,1 0 0,0-1 0,-1 0 0,4-1-1,48-22 228,-24 3-217,-24 17-36,0 0 0,0 0 0,0 0 0,0 1 0,0 0 1,1 0-1,0 0 0,-1 0 0,1 1 0,0 0 0,9-1 0,-13 9 1,-1 0 0,0 0 0,0 0 0,-1 1 0,0-1 0,0 0 0,-1 10 0,0-9-119,0-4 140,1 1 0,-1-1-1,1 0 1,0 1 0,0-1-1,0 0 1,0 0 0,1 1 0,1 4-1,-2-8-194,1 1 0,0 0 0,0 0-1,0 0 1,0-1 0,0 1-1,0 0 1,0-1 0,0 1-1,0-1 1,0 1 0,0-1-1,0 0 1,0 1 0,0-1-1,0 0 1,1 0 0,-1 0-1,0 0 1,0 0 0,0 0-1,0 0 1,0 0 0,1 0 0,-1-1-1,0 1 1,0 0 0,0-1-1,0 1 1,0-1 0,0 1-1,2-2 1,9-6-4228,2-5-2428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3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0 107 6534,'5'20'11164,"7"-11"-6498,28-10-2331,-38 1-2227,2-1-71,1 0 0,0 0 0,-1-1-1,0 1 1,1-1 0,-1 0-1,0-1 1,0 1 0,0-1-1,0 1 1,0-1 0,-1-1-1,1 1 1,-1 0 0,0-1-1,0 0 1,0 1 0,-1-1-1,1 0 1,-1 0 0,0-1-1,0 1 1,0 0 0,-1-1-1,1 0 1,-1 1 0,0-1-1,0 1 1,-1-1 0,0-9 0,0 13-32,0 0 1,0 0 0,0 0 0,-1 0 0,1 0 0,-1 0-1,1 0 1,0 0 0,-1 0 0,0 0 0,1 0 0,-1 0-1,0 0 1,1 0 0,-1 0 0,0 1 0,0-1 0,0 0 0,0 1-1,0-1 1,1 0 0,-1 1 0,0-1 0,0 1 0,-1-1-1,1 1 1,0 0 0,0 0 0,0-1 0,0 1 0,0 0-1,0 0 1,0 0 0,0 0 0,-1 0 0,1 0 0,0 0-1,0 1 1,0-1 0,0 0 0,0 1 0,0-1 0,0 0-1,0 1 1,0 0 0,0-1 0,-2 2 0,-2 1 19,-1-1 0,1 1 0,0 0 0,0 1 0,0-1 0,1 1 0,-8 8 0,6-6-21,0 0 0,1 1 0,0 0 0,1 0 0,-1 0-1,2 1 1,-1 0 0,1-1 0,0 1 0,0 0 0,1 1 0,0-1 0,0 0 0,0 16 0,3-22-50,-1-1 1,1 1 0,0 0-1,0-1 1,0 0 0,0 1-1,0-1 1,0 1 0,0-1-1,0 0 1,1 0 0,-1 0-1,0 0 1,1 0 0,-1 0-1,1 0 1,-1 0 0,1 0-1,-1-1 1,1 1-1,0-1 1,2 1 0,20 3-3291,-4-8-4403,-7-7 1156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3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11627,'0'0'8798,"-6"8"-8195,4-6-578,-1 2 99,0 0 1,0 0 0,0 0 0,0 0 0,1 0 0,-1 1 0,1-1-1,0 1 1,1-1 0,-1 1 0,1 0 0,0 0 0,0 0 0,1-1-1,-1 1 1,1 0 0,0 0 0,1 9 0,0-13-93,0 0-1,0 0 1,0 0 0,0-1 0,0 1 0,1 0 0,-1 0-1,0-1 1,0 1 0,1 0 0,-1-1 0,0 1 0,1-1-1,-1 0 1,1 1 0,-1-1 0,0 0 0,1 0 0,-1 0-1,1 0 1,-1 0 0,0 0 0,3-1 0,35-3 410,-22-1-381,-1 0-1,0-2 0,30-15 0,-33 14-44,1 2 0,-1-1 0,1 2 0,0 0 0,28-6 0,-41 11 9,-1 1 0,1-1 0,0 1 0,-1-1-1,1 1 1,-1-1 0,1 1 0,-1-1 0,1 1 0,-1 0 0,0-1 0,1 1 0,-1 0 0,0-1 0,1 1 0,-1 0 0,0-1 0,0 1 0,1 0 0,-1 0 0,0-1 0,0 1 0,0 0 0,0 0 0,0-1 0,0 1 0,0 0 0,-1 0 0,1 0 0,-2 27 816,-10 9-25,10-32-714,0 0-1,0 0 1,0 0-1,0 1 1,1-1 0,0 1-1,0 6 1,1-11-86,1-1 0,0 1 0,-1 0 1,1-1-1,0 1 0,0-1 0,-1 1 1,1-1-1,0 0 0,0 1 0,0-1 0,-1 0 1,1 0-1,0 1 0,0-1 0,0 0 1,0 0-1,0 0 0,0 0 0,-1 0 1,1 0-1,0 0 0,0-1 0,1 1 0,27-4 203,43-27-248,-61 25-534,0 1 1,0 0 0,0 0-1,0 1 1,1 1-1,0 0 1,0 1 0,0 0-1,12-1 1,-18 3-127,-1 0 0,1 0 0,-1-1 0,1 0 0,-1 0 0,1 0 0,-1-1 0,0 0 0,0 0 0,1 0 0,-1-1 0,-1 1 0,1-1 0,0 0 0,6-6 0,7-10-3277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4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0 320,'0'0'24135,"-4"11"-23217,3-9-863,-27 73 582,27-70-628,-1-1 0,1 0 0,0 1 0,0-1 0,1 0 0,-1 1 0,1-1 0,0 1 0,0-1 0,1 1 0,-1-1 0,1 1 0,0-1 0,0 0 0,0 1 0,1-1 0,3 7 0,-1-8-90,0-1 0,0 0-1,1 0 1,-1 0-1,0 0 1,1 0-1,0-1 1,-1 0 0,1 0-1,0 0 1,-1-1-1,1 0 1,0 0-1,0 0 1,5-1-1,21 3-456,-28-2 558,0 1 0,-1-1 0,1 1 0,-1-1 0,1 1 1,-1 0-1,1 0 0,-1 0 0,0 1 0,1-1 0,-1 0 0,0 1 0,0 0 1,0-1-1,0 1 0,0 0 0,0 0 0,-1 0 0,1 0 0,-1 0 1,1 0-1,-1 1 0,0-1 0,0 0 0,1 4 0,-1-4 84,-1 1 0,0-1 0,0 1 1,-1-1-1,1 1 0,0-1 0,-1 0 0,1 1 0,-1-1 0,0 0 0,0 1 0,0-1 0,0 0 0,0 0 0,0 0 1,-1 0-1,1 0 0,-1 0 0,1 0 0,-1 0 0,0-1 0,0 1 0,0 0 0,0-1 0,0 0 0,0 1 1,-3 0-1,-1 2 87,0-2 0,1 1 0,-1-1 0,0 1 0,0-1 0,0-1 0,-1 0 0,1 1 0,0-2 0,-10 1 0,15-1-241,-1 0 1,0 0 0,1 0-1,-1-1 1,0 1-1,1-1 1,-1 1 0,1-1-1,-1 0 1,1 1 0,-1-1-1,1 0 1,-1 0-1,1 0 1,0 0 0,-1 0-1,0-2 1,0 1-209,1 0 0,0 1 1,1-1-1,-1 0 0,0 0 0,1 0 1,-1 0-1,1 0 0,-1-1 0,1 1 1,0 0-1,0 0 0,0 0 0,0 0 1,0 0-1,0 0 0,2-3 0,-1 2-358,0 1 0,0 0-1,0 0 1,1 0-1,0 0 1,-1 0 0,1 0-1,0 0 1,0 0-1,-1 1 1,1-1 0,1 1-1,-1-1 1,0 1-1,0 0 1,0 0 0,1 0-1,-1 0 1,1 0-1,-1 1 1,1-1 0,2 0-1,-4 1 210,24-6-6746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4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0 173 4452,'9'-1'3283,"-4"1"-3385,19-4 2370,15-8 5835,-37 11-7534,1 0 0,-1-1 1,0 1-1,0-1 0,0 0 0,0 1 0,0-1 0,0 0 0,0 0 1,-1-1-1,1 1 0,2-5 0,3-25 448,-8 32-1016,1 0 1,0-1 0,-1 1-1,1-1 1,-1 1-1,1-1 1,-1 1 0,1 0-1,-1-1 1,1 1 0,-1 0-1,1 0 1,-1-1-1,1 1 1,-1 0 0,1 0-1,-1 0 1,0-1 0,1 1-1,-1 0 1,1 0-1,-1 0 1,0 0 0,1 0-1,-1 0 1,1 1 0,-1-1-1,0 0 1,1 0-1,-1 0 1,1 0 0,-1 1-1,1-1 1,-1 0 0,1 1-1,-1-1 1,0 1 0,-24 11 106,24-11-98,1 0-1,-1 0 0,0 0 1,0-1-1,1 1 0,-1 0 1,0 0-1,1 0 0,-1 0 0,1 0 1,-1 1-1,1-1 0,-1 0 1,1 0-1,0 0 0,0 0 1,0 0-1,0 1 0,-1-1 0,2 0 1,-1 0-1,0 0 0,0 0 1,0 1-1,0-1 0,1 0 1,-1 0-1,0 0 0,1 1 0,1 0 1,0 0-1,0 0 1,0 0-1,0-1 1,0 1-1,0-1 1,0 1-1,0-1 1,0 0-1,1 0 0,-1 0 1,5 1-1,9 3 15,1-2-1,0 0 0,18 1 0,-31-3-10,42 3 96,90-3 1,-135-1-52,-1 0 1,1 0 0,-1-1-1,0 1 1,1 0 0,-1-1 0,0 1-1,1 0 1,-1-1 0,0 1-1,0 0 1,1-1 0,-1 1 0,0 0-1,0-1 1,0 1 0,1-1 0,-1 1-1,0-1 1,0 1 0,0 0-1,0-1 1,0 1 0,0-1 0,0 1-1,0-1 1,0 1 0,0-1 0,0 1-1,0 0 1,0-1 0,-1 1-1,1-1 1,0 1 0,0-1 0,0 1-1,-1 0 1,1-1 0,0 1 0,0 0-1,-1-1 1,1 1 0,0 0-1,-1-1 1,1 1 0,-1-1 0,-14-22 415,14 22-377,-5-8 60,-35-51 247,39 56-408,0 0 0,0 0 0,0 0 1,0 0-1,1-1 0,-1 1 0,1 0 1,0-1-1,1 1 0,-1-1 1,1 1-1,0-9 0,5 11-66,0 2-1,0-1 1,0 0 0,0 1-1,0 0 1,0 0 0,9 2-1,-13-2 20,63 7-2089,-3 1-2508,-18-6-2652,4-2-9094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5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86 12236,'-4'2'5509,"8"-2"-3716,19 0 161,10 0 64,12-8-256,11-4-737,8 2-609,3-3-320,-3 2-64,-6 3-32,-6 2-224,-19 1-769,-8 2-897,-16 0-576,-9 1-1954,-9-5-1506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5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373 1 11723,'0'0'11696,"-4"8"-11477,-3 4-131,0-1-1,-1 1 1,-1-2 0,0 1-1,0-1 1,-1-1-1,-1 1 1,1-2-1,-21 13 1,-72 38 211,65-39 246,-63 44-1,100-63-534,0-1 0,0 1 0,0-1 0,0 1 1,0 0-1,0-1 0,0 1 0,1 0 0,-1 0 0,0 0 1,0-1-1,1 1 0,-1 0 0,1 0 0,-1 0 0,0 0 1,1 0-1,0 0 0,-1 0 0,1 0 0,0 0 0,0 0 0,-1 1 1,1-1-1,0 2 0,1-2-3,0 0 0,0 0 0,-1 0 0,1 0 0,0-1 0,0 1 0,0 0 0,0 0 0,1-1 0,-1 1 0,0 0 1,0-1-1,0 1 0,0-1 0,1 0 0,-1 1 0,0-1 0,2 0 0,15 3 22,0-1 0,26-1 0,-30 0-2,157 14 238,-40-2-3112,-43-9-5018,-30-4-7557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6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8456,'0'0'7346,"2"7"-4997,0-3-2107,-1 0 1,0 0 0,1 0 0,0 0-1,0 0 1,0-1 0,0 1 0,0-1 0,1 1-1,0-1 1,0 0 0,0 0 0,0 0 0,0-1-1,0 1 1,1-1 0,-1 1 0,1-1 0,0 0-1,-1-1 1,1 1 0,0-1 0,0 1 0,0-1-1,1 0 1,3 0 0,4 0-92,-1 1 1,1-2-1,0 0 0,-1 0 0,1-1 1,0 0-1,-1-1 0,1 0 0,-1-1 1,21-8-1,-27 9-140,0-1 1,0 1-1,0-1 1,0 0-1,0 0 0,-1-1 1,0 1-1,1-1 0,-2 0 1,1 0-1,0 0 1,-1 0-1,1-1 0,-1 0 1,0 1-1,-1-1 0,1 0 1,-1-1-1,0 1 1,-1 0-1,1 0 0,-1-1 1,0 1-1,1-11 1,-2 14-11,0 0 0,0 1 0,0-1 0,0 0 0,0 1 0,0-1 1,-1 0-1,1 0 0,-1 1 0,1-1 0,-1 1 0,0-1 1,1 1-1,-1-1 0,0 1 0,0-1 0,0 1 0,0-1 0,0 1 1,-1 0-1,1 0 0,0 0 0,0 0 0,-3-2 0,1 2-18,0-1-1,-1 1 0,1 0 0,-1 0 1,1 0-1,-1 1 0,1-1 0,-1 1 1,1 0-1,-1 0 0,-4 1 0,-2-1-19,1 2 0,0 0 0,0 0 0,0 0 0,0 1 0,0 1 0,1-1 0,-14 9 0,7-1 14,0 1 1,1 1 0,0 0-1,-19 27 1,27-33 18,1 0 1,0 0-1,0 0 0,1 1 0,0 0 1,1 0-1,0 0 0,0 0 0,0 1 1,1-1-1,0 1 0,0 11 1,2-18 3,0-1 0,0 1 1,0-1-1,0 0 1,1 1-1,-1-1 1,0 0-1,1 1 0,-1-1 1,1 0-1,0 1 1,-1-1-1,1 0 1,0 0-1,0 0 1,0 0-1,0 0 0,0 0 1,0 0-1,0 0 1,0 0-1,0 0 1,2 1-1,1 0-7,0-1 0,0 1 0,-1-1 1,1 0-1,0 0 0,1 0 0,-1-1 0,5 1 0,8-1-407,-1-1 0,1 0 0,19-5-1,-15 1-1189,-1-1 0,0-1 0,34-17 0,4-6-4909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49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48 8872,'0'0'4821,"0"-8"-2349,0-32 1067,-8 92 492,1-5-3354,-1 20-73,2-28-328,3 0 0,0 0 1,5 46-1,-2-84-257,0 0 1,0 0-1,0 1 1,0-1 0,0 0-1,0 0 1,1 0-1,-1 0 1,1 1-1,-1-1 1,1 0 0,-1 0-1,1 0 1,-1 0-1,1 0 1,0 0-1,0 0 1,-1 0 0,1 0-1,0-1 1,0 1-1,0 0 1,0 0 0,0-1-1,0 1 1,2 0-1,0 0 46,-1-1 1,0 0-1,1 0 0,-1 0 0,0 0 0,1 0 0,-1-1 0,0 1 1,1-1-1,-1 1 0,0-1 0,4-2 0,6-2 189,-1-1 0,-1-1 0,20-14 0,104-99 3,-134 120-264,1 0 1,-1 0 0,0-1 0,1 1 0,-1 0 0,0 0 0,1 0 0,-1 0-1,1 0 1,-1 0 0,0 0 0,1-1 0,-1 1 0,1 0 0,-1 1-1,1-1 1,-1 0 0,0 0 0,1 0 0,-1 0 0,0 0 0,1 0 0,-1 0-1,1 0 1,-1 1 0,0-1 0,1 0 0,-1 0 0,0 1 0,1-1 0,-1 0-1,0 0 1,0 1 0,1-1 0,-1 0 0,0 1 0,0-1 0,1 0 0,-1 1-1,0-1 1,0 1 0,0-1 0,0 0 0,0 1 0,1-1 0,-1 1 0,0-1-1,0 0 1,0 1 0,0-1 0,0 1 0,0-1 0,0 0 0,0 1-1,-1-1 1,1 1 0,0-1 0,0 1 0,1 40 156,0-21-141,-1-19-6,0 0 1,0 0 0,0 0-1,0 0 1,1 0 0,-1 0-1,1 0 1,-1 0 0,0 0-1,1 0 1,0 0 0,-1 0-1,1 0 1,0 0 0,-1 0-1,1-1 1,0 1 0,0 0-1,0 0 1,-1-1 0,1 1-1,0-1 1,0 1 0,0-1-1,0 1 1,2 0 0,-1-1 14,1 0 0,-1 0 1,0 0-1,1 0 1,-1 0-1,1-1 1,-1 1-1,1-1 1,-1 1-1,0-1 0,5-2 1,8-4 96,0-2 0,28-19 0,-26 16-166,5 3-183,-12 16 244,-9-4-23,0 1 0,0 0 1,-1 0-1,0-1 0,1 1 0,-1 0 1,-1 7-1,1 20-1129,5-28-5152,0-3 731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6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296 1 14478,'0'0'5637,"-62"65"-4388,25-34-192,2 6-448,1 0-449,0-1-96,4-4-64,7-6 64,6-6 0,4-5-64,4-8-480,8-6-705,1-4-3204,0-14-896,0-5-512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7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11435,'0'0'10153,"62"59"-9320,-34-38-448,7 1-257,4-5-64,4 1-32,1-2-1281,0-7-1282,-6-1-1601,-7-4-256,-2-4 416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7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18 10025,'0'0'4736,"-6"13"-3151,-2 1-1080,2 1-1,0 1 1,1-1-1,0 1 1,1 0-1,1 0 0,-1 17 1,4 184 3274,3-112-319,-4-153-3866,3 0 0,1 0 1,3 0-1,2 1 0,2-1 0,21-61 1,-29 103 379,0 0-1,0 1 1,1 0 0,0-1 0,0 1 0,0 0 0,1 0 0,-1 0-1,1 1 1,0-1 0,1 1 0,-1 0 0,1 0 0,0 1-1,-1-1 1,2 1 0,-1 0 0,0 1 0,1-1 0,-1 1-1,1 0 1,0 0 0,-1 1 0,1-1 0,0 1 0,0 1 0,0-1-1,0 1 1,0 0 0,0 1 0,0-1 0,0 1 0,0 0-1,0 0 1,0 1 0,-1 0 0,1 0 0,-1 0 0,11 7-1,-12-7 18,-1 0 0,1 0 0,-1 0 0,1 1 0,-1 0 0,0 0 0,0 0 0,0 0 0,0 0 0,-1 1 0,1-1 0,-1 1 0,0-1 0,0 1 0,2 7 0,-3-9 32,0 0 1,-1 1-1,0-1 0,0 0 0,1 0 1,-1 0-1,-1 1 0,1-1 0,0 0 1,0 0-1,-1 1 0,1-1 0,-1 0 1,0 0-1,0 0 0,0 0 0,0 0 1,0 0-1,0 0 0,0 0 0,-1 0 1,1-1-1,-1 1 0,1 0 0,-1-1 1,0 1-1,1-1 0,-1 0 0,0 1 1,-4 1-1,-11 5 258,0 0 1,-1-1-1,0-1 0,0 0 1,-1-2-1,1 0 0,-1-1 1,0-1-1,-37 0 0,54-2-314,1 0 1,-1 0-1,1 0 0,-1 0 0,1 0 0,-1 0 0,1 0 0,0-1 0,-1 1 0,1-1 0,-1 1 1,1-1-1,0 1 0,-1-1 0,1 0 0,-2-1 0,3 2-81,-1-1 0,1 1 0,0-1-1,0 0 1,-1 1 0,1-1 0,0 1 0,0-1-1,0 0 1,0 1 0,0-1 0,0 0 0,0 1 0,0-1-1,0 1 1,0-1 0,0 0 0,0 1 0,0-1-1,0 0 1,1 1 0,-1-1 0,0 1 0,0-1 0,1 0-1,2-4-1281,1 0-1,-1 0 1,1 1-1,0 0 1,0-1 0,6-3-1,16-12-5890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7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17264,'0'0'3342,"0"12"-1516,6 53 12,2-1 0,20 70 0,9 60-3124,-28-165-2244,-9-28 3201,1-1 1,-1 1 0,0 0 0,1-1-1,0 1 1,-1-1 0,1 1-1,-1-1 1,1 1 0,0-1 0,-1 1-1,1-1 1,0 1 0,0-1 0,-1 0-1,1 0 1,0 1 0,0-1 0,-1 0-1,1 0 1,0 0 0,0 0 0,0 0-1,0 0 1,-1 0 0,1 0-1,0 0 1,0 0 0,0 0 0,-1 0-1,1-1 1,0 1 0,0 0 0,-1-1-1,2 0 1,16-10-5667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8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29 16496,'0'0'4991,"-9"-3"-3865,5 2-1042,0-1 0,-1 1 0,1 0 1,-1 0-1,1 0 0,-1 1 0,1-1 0,-1 1 0,1 0 0,-1 1 0,1-1 0,-1 1 0,1 0 0,-1 0 0,1 0 0,-1 0 0,1 1 0,0 0 0,0 0 0,0 0 0,0 0 0,0 1 0,0 0 0,1 0 0,-1 0 0,-4 5 0,5-4 32,0 0 0,0 0 0,0 0-1,0 1 1,1 0 0,-1-1 0,1 1-1,0 0 1,1 0 0,-3 10 0,4-14-103,0 1 1,0 0 0,0-1 0,0 1-1,0 0 1,0-1 0,1 1 0,-1-1-1,0 1 1,1-1 0,-1 1 0,1 0-1,0-1 1,-1 0 0,1 1 0,0-1-1,0 1 1,0-1 0,0 0 0,0 0-1,0 0 1,0 1 0,1-1 0,-1 0-1,0 0 1,1-1 0,-1 1 0,0 0-1,1 0 1,-1-1 0,1 1 0,-1-1-1,1 1 1,0-1 0,-1 1 0,1-1-1,-1 0 1,3 0 0,7 1 37,0 0 1,0-1-1,0 0 1,0-1-1,0 0 0,0-1 1,0 0-1,0-1 1,-1 0-1,1 0 1,18-10-1,-22 9-64,1 0 0,-1 0 0,0-1 0,-1 0 0,1 0 0,-1-1 0,0 0-1,0 0 1,-1 0 0,1-1 0,-1 1 0,-1-1 0,1 0 0,-1-1 0,-1 1 0,4-11 0,-6 17 2,-1 0 0,0 1 1,1-1-1,-1 0 0,0 0 0,0 0 0,1 0 1,-1 1-1,0-1 0,0 0 0,0 0 0,0 0 1,0 0-1,0 0 0,0 1 0,-1-1 0,1 0 1,0 0-1,0 0 0,-1 1 0,0-3 0,-13 3-170,-17 22 157,27-17 118,0 0-1,0 0 1,1 1-1,-1-1 1,1 1 0,1 0-1,-1 0 1,1 0 0,0 0-1,1 0 1,-2 11 0,2-14-74,1-1 1,1 0 0,-1 0 0,0 0 0,0 1 0,1-1 0,-1 0-1,1 0 1,0 0 0,0 0 0,-1 0 0,1 0 0,1 0-1,-1 0 1,0 0 0,0-1 0,1 1 0,-1 0 0,1-1 0,-1 1-1,1-1 1,0 1 0,0-1 0,-1 0 0,1 0 0,0 0-1,0 0 1,0 0 0,0 0 0,0 0 0,1-1 0,-1 1 0,0-1-1,0 0 1,0 1 0,3-1 0,3 1 8,0 0-1,1-1 1,-1 1 0,1-2 0,-1 1-1,0-1 1,1 0 0,-1-1-1,0 0 1,0 0 0,0-1 0,0 0-1,10-6 1,-4 0-366,1-1 1,-2-1-1,1 0 1,-2 0-1,16-19 0,-32 100-1424,4-66 1014,0 7-2013,4-6-3305,8-4-7185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8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8200,'0'0'8322,"7"-7"-6992,22-21 95,-32 31-935,0 0 0,1 1 0,-1-1 0,1 1 0,0-1 0,0 1 0,0 0 1,1 0-1,-1 0 0,1-1 0,0 2 0,0-1 0,0 0 0,0 8 0,1 1-371,0-1-1,1 1 1,1-1-1,4 20 0,-1 2-83,-4-27 8,-1-1-1,1 1 1,0 0 0,1 0-1,4 11 1,-5-17-17,0 1 0,0 0-1,0-1 1,0 1 0,0-1 0,0 1 0,1-1-1,-1 0 1,0 0 0,1 0 0,-1 1-1,1-1 1,-1 0 0,1-1 0,0 1 0,-1 0-1,1 0 1,0-1 0,0 1 0,-1-1-1,1 0 1,0 1 0,0-1 0,0 0 0,3 0-1,-4 0-77,0 0-1,1 0 1,-1 0-1,0 0 1,0 0-1,0-1 1,0 1-1,0 0 1,0 0-1,0-1 1,0 1-1,0-1 0,0 1 1,0-1-1,0 1 1,0-1-1,0 0 1,-1 1-1,1-1 1,0 0-1,0 0 1,-1 0-1,2-1 1,4-25-6951,-6 8-71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9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8456,'0'0'13666,"0"11"-12502,-1 1-821,-1-1-13,1 1 0,1-1 0,0 0 0,0 0 0,1 0 0,3 15 0,-3-25-310,1 0 0,-1 1 0,0-1 0,0 0 1,1 1-1,-1-1 0,1 0 0,-1 0 0,1 0 0,-1 0 0,1 0 0,-1-1 0,1 1 0,0 0 0,0-1 0,-1 1 0,1-1 0,0 0 1,0 0-1,0 1 0,-1-1 0,1 0 0,0-1 0,0 1 0,2-1 0,49-8 254,-2-16-176,-44 20-96,1 0 0,-1 1 0,1 1 0,0-1 0,0 1 0,0 0-1,1 1 1,-1 0 0,10-1 0,-18 3-7,1 1 1,0-1-1,0 0 0,-1 1 1,1-1-1,0 1 0,0-1 1,-1 1-1,1-1 1,-1 1-1,1 0 0,0-1 1,-1 1-1,0 0 0,1-1 1,-1 1-1,1 0 0,-1 0 1,0-1-1,1 1 0,-1 0 1,0 0-1,0 0 0,1-1 1,-1 2-1,6 32 271,-1-10 96,-4-23-314,0 1-1,0 0 1,0-1 0,0 0-1,1 1 1,-1-1-1,0 0 1,1 1 0,-1-1-1,1 0 1,-1 0-1,1 0 1,-1 0 0,1-1-1,0 1 1,-1 0-1,1-1 1,0 1 0,0-1-1,-1 1 1,1-1-1,0 0 1,0 0 0,0 0-1,0 0 1,-1 0-1,1 0 1,0-1 0,0 1-1,0 0 1,-1-1-1,1 1 1,2-2 0,9-3-29,-1 0 0,0-1 0,18-11 1,-16 9-200,-9 5-78,34-21-3380,-38 23 2972,1-1 0,-1 1 0,0 0-1,0-1 1,1 1 0,-1-1 0,0 0 0,0 1 0,0-1 0,-1 0 0,1 0 0,0-2-1,0-9-5370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9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14798,'0'0'6214,"62"19"-14542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0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9257,'0'0'7078,"3"9"-5081,-2-7-1952,0 1 129,-1 0 1,1 0-1,0 0 1,0 0 0,1 0-1,-1 0 1,1 0-1,0 0 1,-1 0-1,1-1 1,0 1 0,1-1-1,-1 1 1,0-1-1,1 0 1,-1 0-1,1 0 1,0 0 0,-1 0-1,1-1 1,0 1-1,0-1 1,0 0-1,0 0 1,1 0 0,-1 0-1,5 0 1,4 0 238,1-1-1,0 0 1,-1-1 0,1-1 0,-1 0 0,0-1 0,1 0 0,-1-1-1,17-7 1,-21 7-366,0 0 1,0 0-1,0 0 0,-1-1 0,1 0 0,-1-1 1,0 0-1,-1 0 0,1 0 0,-1-1 0,-1 0 1,1 0-1,-1 0 0,5-10 0,-9 15-32,0 0-1,0 1 1,-1-1 0,1 0-1,0 0 1,-1 0-1,1 0 1,-1 0-1,0 0 1,0 0 0,0-1-1,0 1 1,0 0-1,0 0 1,0 0-1,-1-3 1,0 4-16,1 0 0,-1 0 0,1 0 0,-1 0 1,0 1-1,1-1 0,-1 0 0,0 0 0,0 0 0,0 1 0,0-1 1,1 0-1,-1 1 0,0-1 0,0 1 0,0-1 0,0 1 0,0 0 1,0-1-1,-1 1 0,1 0 0,-1 0 0,-2-1-17,1 1-1,-1 0 1,1 1 0,-1-1 0,1 0-1,-1 1 1,1 0 0,0 0-1,-1 0 1,1 0 0,0 1 0,0-1-1,0 1 1,0 0 0,0 0-1,0 0 1,-4 4 0,-2 3-7,1 1 0,0 0 0,0 0 0,1 1 1,-9 19-1,13-23 18,0-1 0,0 1 1,1-1-1,0 1 0,0 0 1,1 0-1,0 0 0,0 0 0,0 0 1,1 0-1,1 12 0,0-17 4,-1 0-1,1-1 0,0 1 0,0-1 1,-1 1-1,1-1 0,0 0 1,0 1-1,1-1 0,-1 0 1,0 0-1,0 0 0,1 0 0,-1 0 1,0 0-1,1 0 0,-1 0 1,1 0-1,-1-1 0,1 1 1,-1-1-1,1 1 0,0-1 0,-1 1 1,1-1-1,0 0 0,-1 0 1,3 0-1,53-1-461,-50 0 285,5 0-481,0-1 0,0-1 1,0 0-1,14-5 1,44-26-6319,-24 5-340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0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140 190 13741,'0'0'4095,"-10"5"-1939,-3 3-1476,-1 0-1,1 1 1,1 0-1,-13 12 0,20-17-424,0 1-1,0 0 0,1 0 0,0 1 0,0-1 1,0 1-1,0 0 0,1 0 0,0 0 0,0 1 1,1-1-1,0 0 0,-3 13 0,5-19-250,0 1-1,0-1 1,0 1-1,1-1 1,-1 1-1,0 0 1,0-1-1,0 1 1,0-1-1,0 1 1,1-1-1,-1 1 1,0-1-1,1 1 1,-1-1-1,0 1 1,1-1-1,-1 1 1,0-1-1,1 0 1,-1 1-1,1-1 1,-1 0-1,1 1 1,-1-1-1,1 0 1,-1 0-1,1 1 1,-1-1-1,1 0 1,-1 0-1,2 0 1,27 3 102,27-11 67,-45 4-166,0-1-1,0 0 0,-1-1 1,1 0-1,-2 0 1,1-1-1,-1-1 1,0 1-1,0-2 0,-1 1 1,0-1-1,0 0 1,-1-1-1,0 1 1,-1-2-1,5-10 0,-2 3-21,-1 0-1,-1-1 0,0 0 1,-1 0-1,-2 0 0,0-1 1,-1 1-1,1-36 0,-6 51-168,-3 10 89,-3 12-5,1 0 122,2 1 0,0 0-1,2 0 1,0 1 0,1-1 0,1 1-1,0-1 1,4 26 0,-2-39-132,0 1-1,0 0 1,1 0 0,0-1 0,0 1-1,0-1 1,1 0 0,0 1 0,0-1-1,1-1 1,0 1 0,0 0 0,0-1-1,1 0 1,0 0 0,0 0-1,0-1 1,0 1 0,1-1 0,-1 0-1,1-1 1,0 0 0,0 0 0,1 0-1,-1 0 1,13 2 0,27 2-4599,-1-7-3458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50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1 9769,'0'0'12626,"-7"11"-11468,-48 63 828,-66 66 0,76-90-1356,40-50-4208,1-13 790,1-25-2926,2 27 2190,-4-17-4319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1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 13741,'0'0'8307,"13"-4"-7421,94-18 924,-90 19-1701,0 2 0,0 0 1,0 0-1,0 2 1,24 3-1,-38-4-108,-1 1-1,1 0 1,-1 0-1,1 0 1,0 0 0,-1 1-1,0-1 1,1 0-1,-1 1 1,0 0-1,0 0 1,0-1 0,0 1-1,0 0 1,0 1-1,0-1 1,-1 0-1,1 0 1,-1 1 0,0-1-1,0 1 1,0-1-1,0 1 1,0 0 0,0-1-1,0 5 1,1 7 0,0 1 0,-2 0 0,1-1 0,-3 17 0,3 30-1,-1-60 17,0 0 0,0 0 0,0-1-1,0 1 1,1 0 0,-1-1 0,0 1 0,1 0-1,-1-1 1,0 1 0,1-1 0,-1 1-1,1-1 1,-1 1 0,1-1 0,-1 1-1,1-1 1,0 1 0,-1-1 0,1 0-1,-1 1 1,1-1 0,0 0 0,-1 1 0,1-1-1,0 0 1,-1 0 0,1 0 0,0 0-1,0 1 1,-1-1 0,1 0 0,0 0-1,-1 0 1,1-1 0,0 1 0,0 0 0,-1 0-1,1 0 1,0 0 0,-1-1 0,1 1-1,0 0 1,-1-1 0,1 1 0,-1-1-1,1 1 1,0 0 0,-1-1 0,1 1-1,-1-1 1,1 1 0,-1-1 0,1 0 0,30-30 1137,-25 21-1073,-1 0 0,0 0 0,-1-1 0,0 0 0,0 0 0,-1 0 0,-1 0 0,0 0 0,0-1 0,-1 1 0,0-1 0,-1 1 0,-1-1 0,0 1 0,0-1-1,-1 1 1,-4-12 0,6 21-83,-1 1 0,1-1 0,-1 1 0,0 0-1,0-1 1,1 1 0,-1 0 0,0-1-1,0 1 1,0 0 0,0 0 0,-1 0 0,-1-2-1,2 3-11,1 0 0,0-1 0,-1 1 0,1 0-1,0 0 1,-1 0 0,1 0 0,0 0 0,-1 0 0,1 0-1,-1 0 1,1 0 0,0 0 0,-1 0 0,1 0 0,0 1-1,-1-1 1,1 0 0,0 0 0,-1 0 0,1 0 0,0 1-1,-1-1 1,1 0 0,0 0 0,0 0 0,-1 1 0,1-1-1,0 0 1,0 1 0,-1-1 0,1 0 0,0 1-1,0-1 1,-1 2-50,0 0 0,1-1-1,-1 1 1,1 0 0,-1-1-1,1 1 1,0 0-1,0 0 1,0 0 0,0-1-1,0 1 1,0 0 0,1 0-1,-1-1 1,0 1 0,1 0-1,0-1 1,-1 1 0,1 0-1,0-1 1,0 1 0,1 2-1,2 0-269,0 0 0,0 0 0,0 0-1,0-1 1,1 1 0,-1-1 0,1 0 0,0-1 0,0 1-1,0-1 1,0 0 0,0 0 0,0 0 0,1-1 0,9 2-1,8 0-2118,1-1 0,32-2-1,-34 0 459,21-2-2350,-4-6-2947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1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171 114 3395,'0'0'8953,"-2"-8"-4619,1 5-4076,1 1 0,-1 0-1,0-1 1,0 1-1,0 0 1,0 0 0,0 0-1,-1 0 1,1 0 0,-1 0-1,1 0 1,-1 0-1,0 1 1,0-1 0,0 1-1,-2-3 1,2 4-138,-1-1 1,1 0 0,0 1 0,-1-1 0,1 1-1,0 0 1,-1 0 0,1 0 0,-1 0-1,1 0 1,0 0 0,-1 1 0,1-1-1,0 1 1,-1 0 0,1 0 0,0-1-1,0 2 1,0-1 0,0 0 0,-4 2-1,-1 2 55,-1 0 0,1 0 1,0 0-1,0 1 0,0 0 0,1 1 0,0-1 0,0 1 0,1 0 0,0 1 0,0-1 0,1 1 0,-5 10 0,9-18-170,0 1 0,0-1 1,-1 1-1,1-1 0,0 1 0,0-1 1,0 0-1,0 1 0,0-1 1,0 1-1,0-1 0,0 1 1,0-1-1,0 1 0,1-1 0,-1 1 1,0-1-1,0 1 0,0-1 1,0 0-1,1 1 0,-1-1 0,0 1 1,0-1-1,1 0 0,-1 1 1,0-1-1,1 0 0,-1 1 0,0-1 1,1 0-1,-1 0 0,1 1 1,0-1-1,21 4 186,25-12 84,6-16-214,-46 19-148,0 1-1,1 1 1,-1-1 0,1 1-1,0 0 1,0 1-1,0 0 1,16-2-1,-22 31-190,-2-22 285,-1 3 74,1-1 1,1 0-1,-1 1 0,1-1 0,3 12 1,-3-18-71,-1 0 1,0-1 0,0 1-1,1 0 1,-1-1 0,0 1-1,1 0 1,-1-1 0,1 1-1,-1-1 1,1 1 0,-1-1-1,1 1 1,-1-1-1,1 1 1,0-1 0,-1 1-1,1-1 1,0 0 0,-1 1-1,1-1 1,0 0 0,-1 0-1,1 0 1,1 1 0,0-2-2,-1 1 0,1 0 0,0-1 1,0 1-1,0-1 0,0 0 0,-1 0 0,1 0 0,0 1 1,-1-2-1,1 1 0,0 0 0,-1 0 0,3-3 1,1-1-29,1 0 0,-1 0 0,0 0 0,0-1 0,-1 0 0,0 0 0,0 0 1,0-1-1,-1 0 0,0 1 0,0-1 0,-1 0 0,1 0 0,-2 0 0,1-1 1,-1 1-1,0 0 0,0-1 0,-2-14 0,1 22-99,23 15-65,-14-13 234,0-1 0,-1 0 0,1 0 0,0-1 0,0 0 0,-1-1 0,1 0 0,0 0 0,-1 0 0,1-2 0,-1 1 0,10-4 0,-11 3-35,-1 1 1,1-1 0,-1-1 0,0 1 0,0-1 0,0 0-1,-1-1 1,1 1 0,-1-1 0,0 0 0,0 0 0,-1-1-1,1 1 1,-1-1 0,5-9 0,-9 13 25,-2 5-62,0 0 0,0 0 0,0-1 0,0 1 0,1 1 0,-1-1 0,1 0 0,0 0 0,-1 4 0,0-2 22,-6 15 186,2 1-1,-7 27 1,12-41-82,0 0 0,0 0 1,0 0-1,1-1 0,0 1 0,0 0 0,1 0 0,-1 0 1,2 0-1,-1 0 0,4 9 0,-3-13-77,0 0 0,0-1 0,1 1 1,-1-1-1,0 0 0,1 1 0,0-1 0,0 0 0,-1 0 0,1-1 0,0 1 0,0-1 0,1 1 0,-1-1 0,0 0 0,0 0 0,1 0 0,3 0 0,-5-1-113,0 1 0,0-1 0,1 1 0,-1-1 0,0 0 0,0 0 0,0 0 0,0 0 0,0 0-1,0 0 1,0-1 0,0 1 0,0-1 0,0 0 0,0 1 0,0-1 0,0 0 0,0 0 0,0 0-1,0 0 1,-1-1 0,1 1 0,0 0 0,-1-1 0,1 1 0,-1-1 0,0 1 0,1-1 0,1-3-1,-1-2-991,-1 1 0,0-1 0,0 0 0,0 1-1,-1-1 1,0-8 0,0 9 103,0-40-6945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2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16047,'0'0'3363,"26"51"-3267,-5-34-31,4 0-1731,3 0-1505,4-2-384,-2-5-3876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2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11659,'0'0'6945,"-8"1"-5450,0 1-1224,0 0-1,0 1 1,1 0 0,-1 1-1,1 0 1,0 0 0,0 0-1,0 1 1,1 0-1,-7 5 1,9-6-68,0-1-1,1 1 1,-1-1 0,1 1-1,0 0 1,0 1 0,0-1 0,0 0-1,1 1 1,0-1 0,-1 1-1,2 0 1,-1 0 0,1 0-1,-1 0 1,2 0 0,-1 0-1,0 0 1,1 8 0,0-12-197,0 0 0,1 0 0,-1 0 1,0 0-1,1-1 0,-1 1 0,0 0 1,1 0-1,-1 0 0,1-1 0,-1 1 0,1 0 1,0 0-1,-1-1 0,1 1 0,0-1 1,-1 1-1,1-1 0,0 1 0,0-1 1,0 1-1,-1-1 0,1 0 0,0 1 0,1-1 1,31 4 148,-23-5-107,1 0-1,-1 0 1,0-1-1,11-4 1,-5-1-89,-1-1 0,0-1 0,0 0 0,-1-1 0,15-14 0,2 1 15,-31 23 24,0-1-1,0 1 1,1 0 0,-1 0 0,0 0 0,0 0 0,0 0 0,0-1 0,1 1 0,-1 0 0,0 0 0,0 0-1,0 0 1,0 0 0,1 0 0,-1 0 0,0 0 0,0 0 0,0 0 0,1 0 0,-1 0 0,0 0-1,0 0 1,1 0 0,-1 0 0,0 0 0,0 0 0,0 0 0,0 0 0,1 0 0,-1 0 0,0 1 0,0-1-1,0 0 1,1 0 0,-1 0 0,0 0 0,0 0 0,0 0 0,0 1 0,0-1 0,0 0 0,1 0 0,-1 0-1,0 0 1,0 1 0,0-1 0,0 0 0,0 0 0,0 0 0,0 1 0,0-1 0,0 0 0,0 0 0,0 0-1,0 1 1,0-1 0,2 22 275,-3-20-203,1 0-1,0 0 0,0 0 0,0 0 1,0 0-1,0-1 0,0 1 1,0 0-1,1 0 0,-1 0 0,1 0 1,-1 0-1,1 0 0,0 0 1,0-1-1,0 1 0,0 0 0,1 2 1,3-3-26,1 0 0,-1 0 0,0 0 0,0 0 0,1-1 0,-1 0 0,0 0 1,1 0-1,-1-1 0,0 0 0,0 0 0,7-2 0,61-30-89,-63 27-195,0 1-1,0 0 0,1 0 0,-1 1 0,1 1 0,0 0 0,0 0 1,20-2-1,-30 5 235,0 1 0,0-1 0,-1 1 0,1-1-1,0 1 1,0-1 0,0 1 0,0-1 0,-1 1 0,1-1 0,0 1 0,0 0 0,-1 0 0,1-1 0,-1 1 0,1 0 0,-1 0 0,1 0 0,-1 0 0,1 0-1,-1 0 1,0 0 0,1-1 0,-1 1 0,0 0 0,0 2 0,0-1-161,1-1 0,-1 1 0,0-1 0,1 1-1,0-1 1,-1 0 0,1 1 0,0-1 0,-1 1 0,1-1 0,0 0 0,0 0-1,0 1 1,0-1 0,0 0 0,0 0 0,1 0 0,-1 0 0,0 0 0,0-1 0,1 1-1,-1 0 1,3 0 0,34-1-6153,-15-7 1136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2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 15759,'0'0'8632,"-9"1"-7687,0 1-657,1 0-1,-1 0 1,1 1 0,0 0 0,0 0-1,0 1 1,1 0 0,-11 8 0,13-10-254,1 2 0,0-1 0,0 0 1,0 1-1,1-1 0,-1 1 0,1 0 1,0 0-1,0 1 0,1-1 0,-1 1 1,1-1-1,0 1 0,0 0 0,0 0 1,1 0-1,-1 0 0,0 7 0,2-11-163,0 1-1,0-1 1,0 0-1,1 1 1,-1-1-1,0 0 1,0 1-1,1-1 1,-1 0-1,1 0 1,-1 1-1,1-1 1,-1 0-1,1 0 1,0 0-1,0 0 1,0 0-1,-1 1 1,1-2-1,0 1 1,0 0-1,3 2 1,-1-1-397,0 0 1,1-1-1,0 1 1,-1-1-1,1 0 1,0 0-1,-1 0 1,6 1-1,2-1-1150,-1 0 0,1-1-1,-1 0 1,1-1 0,18-3-1,-7-5-1638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3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49 112 8136,'0'0'12572,"10"-2"-11393,-3 1-1065,90-16 3436,-90 15-3263,0 0-1,0 0 1,0 0-1,-1-1 1,1 0-1,-1 0 1,0-1-1,1 0 1,-2 0-1,1 0 1,0-1-1,8-9 1,-13 14-277,-1-1 0,1 1 1,-1-1-1,1 0 1,-1 0-1,1 1 0,-1-1 1,1 0-1,-1 0 0,0 1 1,0-1-1,1 0 1,-1 0-1,0 0 0,0 0 1,0 0-1,0 1 0,0-1 1,0 0-1,0 0 0,0 0 1,0 0-1,0 0 1,0 1-1,-1-1 0,1 0 1,0 0-1,0 0 0,-1 0 1,1 1-1,-1-2 1,-1 1-12,0-1 0,0 1 0,1 0 0,-1 0 0,0 0 1,0 0-1,0 0 0,0 0 0,0 1 0,0-1 0,-1 1 1,-1-1-1,-62 0-139,57 2 137,0 1-1,1 0 1,-1 1-1,1 0 0,0 0 1,0 1-1,0 0 1,0 0-1,0 1 1,1 0-1,-13 11 1,16-13 57,-1 1 1,1 0-1,0 0 1,0 1-1,0-1 1,1 1-1,0 0 1,0 0-1,0 0 1,0 0-1,1 0 1,0 1-1,0-1 1,0 1-1,1-1 1,-1 1-1,1 0 1,0 10-1,2-13-31,0-1-1,-1 1 1,1-1-1,0 1 0,1-1 1,-1 1-1,0-1 1,1 0-1,-1 0 1,1 0-1,0 0 1,-1 0-1,1 0 1,0 0-1,0-1 0,1 1 1,-1-1-1,0 1 1,0-1-1,1 0 1,-1 0-1,1 0 1,-1 0-1,1 0 1,-1-1-1,4 1 1,9 3 25,1-1 1,31 1 0,-43-3-49,-2-1-36,30 2-761,53-3 0,-28-10-2747,-49 8 1801,1 0-1,-1-1 1,0 1 0,12-9-1,13-11-12717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3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12204,'0'0'5808,"0"7"-4538,-1-5-1193,1 0 1,0-1-1,1 1 0,-1 0 0,0-1 1,0 1-1,1-1 0,-1 1 0,1 0 0,-1-1 1,1 1-1,0-1 0,-1 1 0,1-1 1,0 0-1,0 1 0,0-1 0,0 0 1,0 1-1,1-1 0,-1 0 0,0 0 0,0 0 1,1 0-1,-1 0 0,1-1 0,-1 1 1,1 0-1,2 0 0,6 2 406,1-1 0,-1-1 0,1 0 0,15 0 0,-15-1-261,242-1 2117,-48-1-2327,0 14-3852,-200-11-341,-13-1-164,6 0 4159,-19 0-5393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4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490 71 8296,'0'0'5189,"-5"-8"-2573,0 1-1911,3 5-495,0 0 0,1-1 0,-1 1 0,0-1 0,1 1 0,-1-1 0,1 0 0,0 0-1,0 0 1,0 1 0,0-1 0,1 0 0,-1 0 0,1-3 0,0 5-150,-1 1 1,1 0-1,0 0 1,0-1-1,0 1 1,0 0-1,0-1 1,0 1 0,0 0-1,0-1 1,0 1-1,0 0 1,0-1-1,0 1 1,0 0-1,0-1 1,0 1-1,0 0 1,0-1-1,0 1 1,0 0-1,0-1 1,0 1-1,1 0 1,-1-1-1,0 1 1,0 0-1,0 0 1,1-1-1,-1 1 1,0 0-1,0 0 1,1 0-1,-1-1 1,0 1-1,0 0 1,1 0-1,-1 0 1,0 0-1,1-1 1,-1 1-1,0 0 1,1 0-1,-1 0 1,0 0 0,1 0-1,-1 0 1,0 0-1,1 0 1,-1 0-1,0 0 1,1 0-1,-1 0 1,0 0-1,1 0 1,-1 1-56,1-1 1,-1 1 0,0-1 0,1 1 0,-1 0 0,0-1 0,0 1-1,1-1 1,-1 1 0,0 0 0,0-1 0,0 1 0,0-1-1,0 1 1,0 0 0,0-1 0,0 1 0,0-1 0,0 1-1,0 0 1,0-1 0,0 1 0,-1 0 0,1-1 0,0 1 0,0-1-1,-1 1 1,1-1 0,0 1 0,-1-1 0,1 1 0,-1-1-1,0 2 1,-10 7 56,0 0 0,-1 0-1,0-1 1,0 0 0,-1-1-1,-26 11 1,16-7 77,-64 28 592,48-22-358,1 1-1,0 1 1,-61 43-1,95-59-353,1 0-1,-1 0 1,1 1-1,0-1 1,0 1-1,0-1 1,0 1-1,-4 8 1,7-11-18,0 0-1,-1 0 1,1 0 0,0 0 0,0 0-1,-1 0 1,1 1 0,0-1 0,0 0-1,0 0 1,0 0 0,1 0 0,-1 0-1,0 0 1,0 0 0,1 0 0,-1 0-1,0 0 1,1 1 0,-1-2 0,1 1-1,0 0 1,-1 0 0,1 0 0,0 0-1,-1 0 1,1 0 0,0-1 0,0 1-1,0 0 1,0-1 0,-1 1 0,1 0 0,0-1-1,0 1 1,0-1 0,0 0 0,1 1-1,-1-1 1,2 1 0,28 7-22,0 0-1,1-2 1,56 3 0,-23-3-594,71 8-2610,-44-11-2646,-11-3-4011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4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14189,'0'0'4618,"1"12"-3561,15 127 1596,52 212 0,-57-325-2597,-7-14-101,-16-24-638,-29-34-1898,-61-55 1,30 33 3059,71 68-422,1 0 0,0-1 0,0 1 0,-1 0 0,1 0 0,0 0 0,0 0 0,0-1 0,-1 1 0,1 0 1,0 0-1,0-1 0,0 1 0,0 0 0,0 0 0,-1-1 0,1 1 0,0 0 0,0 0 0,0-1 0,0 1 0,0 0 0,0 0 0,0-1 0,0 1 0,0 0 0,0-1 0,0 1 0,0 0 0,0 0 0,0-1 0,0 1 0,0 0 0,0 0 1,1-1-1,-1 1 0,0-1 0,13-3 731,25 3-650,-30 2 179,54-1-129,112-1-794,-58-2-7869,-68 0 2501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5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191 312 11659,'-9'0'3721,"-2"-1"-2920,-3 0 284,0 1 0,0 1 0,-22 3 0,31-3-906,0 0 0,1 0-1,-1 1 1,0 0 0,1 0 0,-1 0 0,1 0 0,-1 1-1,1 0 1,0 0 0,0 0 0,0 0 0,1 1-1,-1-1 1,-3 6 0,5-6-35,-1 0 1,1 1-1,0-1 0,0 0 1,1 1-1,-1 0 0,1-1 0,0 1 1,-1 0-1,2 0 0,-1 0 0,0 6 1,1-9-123,0 1 0,0-1 0,1 1 1,-1-1-1,1 0 0,-1 1 0,1-1 0,-1 1 1,1-1-1,0 0 0,0 1 0,0-1 1,0 0-1,0 0 0,0 0 0,0 0 0,0 0 1,0 0-1,0 0 0,1 0 0,-1 0 0,0 0 1,1-1-1,-1 1 0,0-1 0,1 1 1,-1-1-1,1 1 0,-1-1 0,1 0 0,-1 1 1,1-1-1,-1 0 0,3 0 0,7 0 14,0 0 0,0 0 0,0-1 0,0-1 0,0 0-1,0 0 1,-1-1 0,1 0 0,-1-1 0,0 0 0,0-1 0,11-7-1,-15 9-32,0 0-1,0-1 1,-1 0-1,1-1 1,-1 1-1,0-1 1,0 0-1,-1 0 1,1 0-1,-1-1 0,0 0 1,-1 0-1,0 0 1,1 0-1,-2 0 1,1-1-1,-1 1 1,0-1-1,0 1 1,1-11-1,-4 18-69,1-1 1,0 1-1,-1 0 1,1 0-1,-1 0 0,1-1 1,-1 1-1,1 0 0,-1-1 1,1 1-1,-1 0 0,0-1 1,1 1-1,-1-1 0,0 1 1,1-1-1,-1 1 0,0-1 1,0 1-1,0-1 1,1 0-1,-1 1 0,0-1 1,0 0-1,0 0 0,0 0 1,0 0-1,0 0 0,0 0 1,1 0-1,-1 0 0,0 0 1,0 0-1,0 0 0,0 0 1,0-1-1,1 1 1,-1 0-1,0-1 0,0 1 1,0 0-1,1-1 0,-1 1 1,0-1-1,0 0 0,1 1 1,-1-1-1,1 1 0,-1-1 1,0 0-1,1 0 0,-1 1 1,1-1-1,0 0 1,-1 0-1,1 1 0,0-1 1,-1 0-1,1 0 0,0 0 1,0 0-1,0 0 0,-1-1 1,1 3-31,0 0 1,0 1 0,0-1-1,0 0 1,0 0 0,0 1-1,0-1 1,0 0 0,1 1-1,-1-1 1,0 0 0,1 0-1,-1 0 1,1 1-1,-1-1 1,1 0 0,0 0-1,-1 0 1,1 0 0,0 0-1,0 0 1,0 0 0,0 0-1,-1 0 1,3 1 0,-1-2-91,0 1 1,0 0-1,0-1 1,0 1-1,1-1 1,-1 0-1,0 0 1,0 0 0,0 0-1,0 0 1,1 0-1,-1 0 1,4-2-1,2 0-429,-1 0 1,1-1-1,-1 0 0,0-1 1,0 1-1,0-1 0,11-9 0,-9 5-248,-1 0-1,-1 0 0,1-1 0,-1 0 1,-1 0-1,0 0 0,0-1 1,-1 0-1,0 0 0,-1-1 0,6-20 1,-1-20 1292,-8-3 4887,-1 52-5109,0 1 0,-1-1 0,1 0 1,0 0-1,0 0 0,-1 1 1,1-1-1,-1 0 0,1 1 1,-1-1-1,0 0 0,0 1 1,0-1-1,0 1 0,0-1 0,0 1 1,0 0-1,0-1 0,-1 1 1,1 0-1,0 0 0,-1 0 1,1 0-1,-3-2 0,2 3-76,1 0-1,0 0 0,0 0 1,0 0-1,0 0 0,-1 1 1,1-1-1,0 0 1,0 0-1,0 1 0,0-1 1,0 1-1,0-1 0,0 1 1,0-1-1,0 1 0,0 0 1,0 0-1,0-1 1,0 1-1,0 0 0,1 0 1,-1 0-1,0 0 0,0 0 1,1 0-1,-1 0 0,1 0 1,-1 0-1,1 0 1,-1 0-1,1 0 0,0 0 1,0 0-1,-1 1 0,1-1 1,0 1-1,-5 18 432,2-1 0,0 1 0,0-1 0,2 1 0,1 0 0,0 0 0,1 0 0,4 19 0,-3-28-411,1 0 0,-1-1-1,1 1 1,1-1 0,0 1 0,1-1 0,0-1 0,0 1 0,1-1 0,0 0 0,1 0 0,0-1-1,0 1 1,1-2 0,16 14 0,0-11-255,-24-10 84,1 0 0,-1 0 0,1 0 1,-1 0-1,1 0 0,-1 0 0,1-1 1,-1 1-1,1 0 0,-1 0 0,1 0 1,-1-1-1,1 1 0,-1 0 1,0-1-1,1 1 0,-1 0 0,1-1 1,-1 1-1,0-1 0,1 1 0,-1 0 1,0-1-1,0 1 0,1-1 0,-1 0 1,1-1-10,-1-1 1,0 1-1,0 0 1,0 0-1,0-1 1,0 1-1,0 0 1,-1 0 0,1 0-1,-1-1 1,0 1-1,1 0 1,-1 0-1,0 0 1,0 0-1,0 0 1,-3-3-1,-6-9 14,-1 0 0,0 1-1,-1 1 1,-19-16 0,23 21 44,0 1 0,0 0 0,-1 1 0,1-1 0,-2 2 0,1-1 0,0 1 0,-20-5 0,17 9 234,13 6-149,21 7-98,3-5-269,1-2 1,0 0 0,0-2-1,0-1 1,31-1-1,67-7-7327,-83-3 2045,-8-3-352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50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14221,'0'0'11083,"51"42"-10891,-26-25-64,0 1-96,3 2 0,11-3-512,-2-4-1730,2-4-1826,-1-2-2947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5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112 279 6150,'0'0'7201,"-9"2"-4361,2 0-2348,0 0 1,0 1-1,0 0 0,0 0 0,0 1 0,1 0 0,-12 8 0,15-9-280,0-1-1,0 0 1,0 1-1,1 0 0,-1 0 1,1 0-1,0 0 1,0 0-1,0 0 1,0 0-1,1 1 1,-1-1-1,1 1 1,0-1-1,0 1 1,0-1-1,0 1 1,0 0-1,1-1 1,0 1-1,0 5 1,1-8-192,-1 0 1,1 1 0,0-1 0,-1 1-1,1-1 1,0 0 0,0 0-1,0 1 1,0-1 0,1 0 0,-1 0-1,0 0 1,0 0 0,1 0-1,-1 0 1,0-1 0,1 1 0,-1 0-1,1-1 1,-1 1 0,1-1-1,-1 1 1,1-1 0,0 0 0,-1 0-1,1 0 1,-1 0 0,1 0-1,-1 0 1,1 0 0,0 0 0,-1 0-1,3-2 1,4 2 11,1-2 0,-1 1 0,-1-1 0,1 0 1,12-5-1,-11 2-128,0 0 1,0-1 0,-1 0-1,0 0 1,9-10 0,-14 13 37,0 0 1,0 0 0,0 0-1,0-1 1,-1 1 0,0-1-1,1 0 1,-1 1 0,-1-1-1,1 0 1,0 0 0,-1 0-1,0-1 1,0 1 0,0-6-1,-5 45-308,2-30 440,1 0 0,0 0 0,1 1 0,-1-1-1,1 0 1,0 0 0,1 6 0,0-9-40,-1 0 0,1 0 0,0-1 0,0 1 0,0 0 0,0 0 0,0-1 0,0 1 0,0 0 0,0-1 0,1 1 0,-1-1 0,1 0 0,-1 1 0,1-1 0,0 0 0,-1 0 0,1 0 0,0 0 0,0 0 0,0 0 0,-1-1 0,4 1 0,2 1 29,1 0 0,0-1-1,0 0 1,0-1-1,0 0 1,0 0 0,0 0-1,-1-1 1,1-1 0,0 1-1,0-1 1,-1 0 0,1-1-1,-1 0 1,1 0 0,-1-1-1,0 1 1,-1-1 0,1-1-1,-1 0 1,12-10 0,-6 4-53,0 0 1,0-1-1,-1-1 1,-1 0-1,0 0 1,-1-1 0,-1 0-1,0-1 1,10-23-1,-13 22-80,0 1 0,-1-1 0,-1 0 0,0 0 0,-1 0 0,-1 0 0,0-1 0,-4-31 0,3 47 61,0 0 1,0 0-1,0-1 0,-1 1 0,1 0 0,0 0 0,-1 0 0,1 0 0,-1 0 1,1 0-1,-1 0 0,1 0 0,-1 0 0,0 0 0,0 0 0,1 0 0,-1 0 0,0 1 1,0-1-1,0 0 0,0 0 0,0 1 0,0-1 0,0 1 0,0-1 0,0 1 1,0-1-1,0 1 0,0 0 0,0 0 0,-3-1 0,3 1 14,-1 1 0,0-1 1,0 0-1,0 1 0,1-1 0,-1 1 0,0 0 0,1 0 0,-1 0 1,0-1-1,1 1 0,-1 1 0,1-1 0,0 0 0,-1 0 0,1 0 0,0 1 1,0-1-1,-2 3 0,-5 10 121,0 0-1,0 0 1,1 0-1,1 1 1,1 0 0,0 1-1,1-1 1,1 1 0,0-1-1,1 1 1,1 0 0,0 28-1,2-39-91,0 0 0,0 0-1,1 0 1,-1 0 0,1 0 0,0 0-1,0 0 1,1-1 0,-1 1-1,1-1 1,0 1 0,0-1-1,1 0 1,-1-1 0,1 1 0,0 0-1,0-1 1,0 0 0,0 0-1,1 0 1,-1-1 0,1 1-1,0-1 1,-1 0 0,11 3 0,4 0-502,0 0 1,1-1 0,-1-1 0,1-1-1,30 0 1,-4-6-3921,-1-14-3379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6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7 145 9385,'0'0'6096,"-2"-9"-3453,1 6-2505,0 0-1,0 1 1,1-1 0,-1 0 0,1 0-1,0 0 1,0 0 0,0 0 0,0 0-1,1 0 1,-1 0 0,1 1 0,-1-1-1,3-4 1,-1 3 15,0 1 0,1 0-1,-1-1 1,1 1 0,0 0 0,0 0-1,0 0 1,0 1 0,1-1-1,-1 1 1,1 0 0,5-3 0,8-4 324,-1 1 0,1 1 0,29-8 0,-39 13-416,0 1 0,0-1 1,0 1-1,1 1 0,-1-1 0,0 1 0,0 0 0,1 1 1,-1-1-1,0 2 0,13 3 0,-17-4-57,-1 1-1,1 0 0,-1-1 1,0 1-1,0 0 1,0 1-1,0-1 1,0 0-1,0 0 0,-1 1 1,1-1-1,-1 1 1,0 0-1,1-1 1,-1 1-1,0 0 1,-1 0-1,1-1 0,0 1 1,-1 0-1,0 0 1,1 0-1,-1 0 1,-1 5-1,1 5 35,-1 0 1,0-1-1,-1 1 0,-5 16 1,-2-3-19,6-21-20,1 0 1,0 0-1,0 0 0,1 1 0,-1-1 0,1 1 0,0-1 0,1 1 0,-1 0 0,1 7 0,1-12 13,-1-1-1,0 1 1,1-1-1,-1 1 1,1-1-1,-1 1 1,1-1 0,-1 1-1,1-1 1,-1 1-1,1-1 1,0 1-1,-1-1 1,1 0 0,-1 0-1,1 1 1,0-1-1,-1 0 1,1 0-1,0 0 1,-1 1 0,1-1-1,0 0 1,0 0-1,-1 0 1,1 0-1,0 0 1,-1-1 0,1 1-1,0 0 1,-1 0-1,1 0 1,0-1-1,0 1 1,26-10 882,-7 0-557,-1-1-1,0-1 1,27-23 0,-37 28-306,0-1-1,-1 0 0,-1 0 1,1 0-1,-1-1 1,-1-1-1,1 1 0,-2-1 1,6-12-1,-9 19-27,-1 0-1,0 1 0,0-1 1,-1 0-1,1 0 1,-1 0-1,1 0 0,-1 0 1,0-1-1,0 1 1,0 0-1,-1 0 1,1 0-1,-1 0 0,0 0 1,1 1-1,-4-7 1,3 7-12,0 1 1,0-1 0,-1 1 0,1-1-1,-1 1 1,1 0 0,-1-1 0,0 1 0,1 0-1,-1 0 1,0 0 0,0 0 0,0 0 0,0 1-1,0-1 1,0 0 0,0 1 0,0 0-1,0-1 1,0 1 0,0 0 0,0 0 0,0 0-1,0 0 1,0 1 0,-4 0 0,6-1-13,0 0 1,-1 0 0,1 0-1,-1 0 1,1 0 0,-1 0-1,1 0 1,0 1 0,-1-1-1,1 0 1,-1 0 0,1 1-1,0-1 1,-1 0 0,1 0-1,0 1 1,-1-1 0,1 0-1,0 1 1,-1-1-1,1 0 1,0 1 0,0-1-1,-1 1 1,1-1 0,0 0-1,0 1 1,0-1 0,0 1-1,-1-1 1,1 1 0,0-1-1,0 0 1,0 1 0,0-1-1,0 1 1,0-1-1,0 1 1,0-1 0,1 1-1,-1-1 1,0 1 0,0-1-1,0 1 1,13 16-2169,-5-15 1176,0 1-1,1-1 1,-1-1 0,0 0 0,1 0 0,-1 0-1,0-1 1,11-1 0,1 1-1825,20 0-1557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7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83 10346,'-8'0'4948,"-7"-1"-3538,0 1 0,0 0 0,0 1 0,-25 5 0,31-4-1143,-1 1 1,1 0 0,0 0 0,0 1 0,0 0 0,0 1-1,1 0 1,0 0 0,0 1 0,0-1 0,0 2-1,1-1 1,0 1 0,-9 12 0,15-17-232,-1 0 0,1 0 0,0 0 0,-1 1 0,1-1 0,0 0 0,0 1 0,1-1 0,-1 1 0,0-1 0,1 1 0,-1 2 0,1-4-33,0 0 0,0 0 0,1 0 0,-1 0 0,0-1 0,0 1 0,0 0 1,1 0-1,-1 0 0,0-1 0,1 1 0,-1 0 0,1 0 0,-1-1 0,1 1 0,-1 0 0,1-1 0,-1 1 0,1-1 0,0 1 1,-1-1-1,1 1 0,0-1 0,0 1 0,-1-1 0,1 1 0,0-1 0,0 0 0,0 0 0,-1 1 0,1-1 0,0 0 1,0 0-1,0 0 0,0 0 0,1 0 0,9 0 31,0 0 0,0-1 0,0 0 0,0-1 0,0 0 0,-1-1 1,1 0-1,0-1 0,17-8 0,-22 9-39,0 0 1,-1-1 0,1 1-1,0-1 1,-1 0-1,0 0 1,0-1 0,0 1-1,-1-1 1,1 0-1,-1-1 1,0 1-1,-1-1 1,1 1 0,-1-1-1,0 0 1,3-11-1,-5 16-3,-1 1 0,0 0 0,0 0 0,0-1 0,0 1 0,1 0-1,-1-1 1,0 1 0,0 0 0,0-1 0,0 1 0,0 0 0,0-1-1,0 1 1,0 0 0,0-1 0,0 1 0,0 0 0,0 0 0,0-1-1,0 1 1,0 0 0,0-1 0,0 1 0,-1 0 0,1-1-1,0 1 1,0 0 0,0-1 0,0 1 0,-1 0 0,1 0 0,0-1-1,0 1 1,0 0 0,-1 0 0,1 0 0,0-1 0,-1 1 0,1 0-1,-1 0 1,-13 7-191,-14 20 89,3 15 79,24-40 48,-1 0 1,1 1 0,0-1 0,0 0 0,0 1 0,1-1 0,-1 1 0,1-1-1,-1 1 1,1-1 0,0 1 0,0 0 0,0-1 0,0 1 0,0-1 0,2 5-1,1-6-8,-1 0 0,1 1 0,0-1 0,0 0 0,1-1 0,-1 1 0,0 0 0,0-1 0,0 0 0,0 0 0,1 0 0,-1 0 0,0 0 0,6-2 0,0 2 22,95-11-226,-78 7-132,-1 0-1,0 2 0,41 2 0,-65 0 342,0 0 0,0 0 0,0 1 0,0-1-1,0 0 1,0 0 0,0 1 0,0-1-1,0 1 1,0-1 0,-1 1 0,1-1-1,0 1 1,0-1 0,0 1 0,0 0-1,-1-1 1,1 1 0,0 0 0,-1 0 0,1 0-1,-1-1 1,1 1 0,-1 0 0,1 0-1,-1 0 1,1 0 0,-1 0 0,0 0-1,0 0 1,1 0 0,-1 0 0,0 0 0,0 0-1,0 0 1,0 0 0,0 2 0,0-2 493,0-22 1153,1 0-1529,1 0-1,8-34 1,-6 34-363,0 0 0,1-34 0,-5 57 211,1-1 0,0 1 0,-1-1 1,1 1-1,0-1 0,-1 0 0,1 1 1,0-1-1,0 0 0,0 1 0,0-1 1,0 0-1,1 0 0,-1 0 0,0 0 1,1 0-1,-1 0 0,0-1 0,1 1 1,1 1-1,33 10 14,-28-11 21,-1-1 1,0-1 0,1 1-1,-1-1 1,1 0 0,-1-1 0,0 1-1,0-1 1,1-1 0,-1 0-1,-1 0 1,1 0 0,0-1-1,11-8 1,6-2 37,-22 23-51,-1 0 0,0 0 0,0 0-1,-1 0 1,-1 9 0,-1 0 87,0-11-41,1 0-1,0 1 0,0-1 1,0 0-1,1 0 0,0 0 1,1 1-1,0-1 0,0 0 1,3 11-1,-4-18-76,1 1-1,-1 0 1,1 0-1,-1 0 0,1-1 1,-1 1-1,1 0 1,0-1-1,-1 1 1,1-1-1,0 1 1,-1 0-1,1-1 1,0 0-1,0 1 1,-1-1-1,1 1 1,0-1-1,0 0 1,0 0-1,0 1 1,-1-1-1,1 0 0,0 0 1,0 0-1,0 0 1,0 0-1,0 0 1,0 0-1,-1 0 1,1 0-1,0-1 1,0 1-1,0 0 1,0-1-1,-1 1 1,1 0-1,0-1 1,0 1-1,0-1 1,-1 1-1,1-1 0,0 1 1,-1-1-1,1 0 1,-1 1-1,1-1 1,0 0-1,-1 1 1,1-3-1,2-1-728,0 0 0,0 0 0,-1 0 0,0-1 0,0 1 0,0-1 1,2-7-1,-2-19-4601,-1-8-1436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7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15022,'0'0'5445,"9"59"-5381,11-36-32,-1 1-224,6 1-833,3-2-768,2-1-1282,2-3-1378,-2-3-4675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8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15 9321,'0'0'13330,"-9"1"-12754,2-1-450,0 1-1,0 1 1,1 0-1,-1 0 1,0 0-1,0 0 0,1 1 1,-9 5-1,11-6 24,1 1 0,-1-1-1,0 1 1,1 0 0,0 0 0,0 0-1,0 0 1,0 1 0,0-1 0,0 1-1,1 0 1,0 0 0,0 0 0,0 0-1,0 0 1,1 0 0,-2 6 0,3-9-140,0-1 1,0 1-1,0 0 1,0 0-1,0 0 1,0-1-1,1 1 1,-1 0-1,0 0 1,0 0-1,1-1 1,-1 1 0,0 0-1,1 0 1,-1-1-1,1 1 1,-1 0-1,1-1 1,0 1-1,-1-1 1,1 1-1,-1-1 1,1 1-1,0-1 1,0 1-1,-1-1 1,1 1 0,0-1-1,0 0 1,-1 1-1,1-1 1,0 0-1,0 0 1,0 0-1,-1 0 1,1 0-1,0 0 1,0 0-1,0 0 1,0 0-1,-1 0 1,1 0-1,0 0 1,0-1 0,0 1-1,0 0 1,45-11 177,-19-2-214,-1-1 0,25-18 0,25-14-298,-76 45 319,1 0 0,0 1 0,0-1 1,0 0-1,-1 1 0,1-1 0,0 1 0,0-1 0,0 1 0,0 0 0,0-1 0,0 1 1,0 0-1,0 0 0,0 0 0,0 0 0,0 0 0,0 0 0,0 0 0,0 0 0,0 0 0,0 0 1,0 0-1,0 1 0,0-1 0,0 0 0,0 1 0,0-1 0,0 1 0,-1-1 0,3 2 1,-2 0 17,0 1 1,0-1-1,0 1 1,-1-1-1,1 1 1,-1 0-1,1-1 1,-1 1 0,0 4-1,0-5 25,-1 0 0,1 0 0,0 0 0,0 1 0,0-1 0,0 0 0,1 0 0,-1 0 0,0 0 0,1 0 0,-1 0 0,1 0 0,0 0 0,0-1 0,0 1 0,0 0 0,0 0 0,0-1 0,0 1 0,0 0 0,1-1 0,-1 1 0,1-1 0,-1 0 0,1 1 0,0-1 0,-1 0-1,1 0 1,2 1 0,5-1-17,1-1 0,-1 0 0,1 0 0,-1-1 0,1-1 0,-1 1 0,0-1-1,0-1 1,0 0 0,0 0 0,0-1 0,-1 0 0,1 0 0,7-6 0,-6 4-95,-1 1 1,2 0 0,-1 0 0,0 1 0,1 1 0,0 0 0,0 0 0,0 1-1,20-2 1,-30 5 71,0-1 1,0 1-1,0-1 0,0 1 0,0-1 0,-1 1 0,1-1 0,0 1 1,0 0-1,-1-1 0,1 1 0,0 0 0,-1 0 0,1 0 0,-1-1 0,1 1 1,-1 0-1,1 0 0,-1 0 0,0 0 0,1 0 0,-1 0 0,0 0 1,0 0-1,0 0 0,0 2 0,0-2 7,1 1-1,-1-1 1,0 1 0,0-1-1,1 1 1,-1-1 0,1 1-1,-1-1 1,1 0 0,0 1-1,0-1 1,-1 0-1,1 1 1,0-1 0,0 0-1,0 0 1,0 0 0,0 0-1,1 0 1,-1 0 0,0 0-1,0 0 1,1-1 0,-1 1-1,0 0 1,3 0 0,0 0-330,1-1 1,0 0-1,-1 0 1,1 0-1,0-1 1,-1 1-1,1-1 1,4-2-1,3-1-1869,0-1-1,-1 0 0,18-11 0,4-5-4242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8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0 14830,'0'0'9961,"-11"2"-9309,-3 1-364,1 0 0,-1 0 1,1 2-1,0-1 0,-25 14 1,33-15-274,0 0 1,0 0 0,0 0 0,0 1-1,1 0 1,0 0 0,0 0 0,0 0-1,0 1 1,1-1 0,-1 1 0,1 0-1,0 0 1,1 0 0,-1 1-1,1-1 1,0 1 0,0-1 0,-1 12-1,2-15-116,1 1-1,-1 0 0,1-1 0,0 1 1,0 0-1,0-1 0,0 1 0,1 0 1,-1-1-1,1 1 0,-1 0 0,1-1 1,0 1-1,0-1 0,0 1 1,1-1-1,-1 1 0,0-1 0,1 0 1,-1 0-1,1 0 0,0 0 0,0 0 1,0 0-1,0 0 0,0-1 0,3 3 1,-1-3-411,1 1 0,-1-1 0,1 1 0,0-1 0,-1 0 0,1-1 0,0 1 0,0-1 0,-1 0 0,1-1 0,0 1 0,0-1 0,0 1 0,-1-2 1,7-1-1,17-9-3882,0-3-1094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8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49 132 8936,'0'0'13469,"9"3"-12252,-1 0-997,1 0-1,-1-1 1,0 0 0,1 0-1,0-1 1,-1 0-1,1-1 1,0 0-1,0 0 1,-1-1-1,1 0 1,0-1-1,-1 0 1,1 0-1,7-4 1,-15 6-198,17-7 160,-1-1 1,25-15 0,-39 21-170,0 0 1,1 0-1,-1 0 1,-1-1 0,1 1-1,0-1 1,0 1-1,-1-1 1,0 0-1,1 0 1,-1 0-1,0 0 1,-1-1-1,1 1 1,0 0-1,-1-1 1,0 1 0,0-1-1,0 0 1,0-4-1,-1 7-6,0 0 1,0 0-1,0 0 0,0 0 0,-1 0 0,1 0 0,0 0 1,-1 0-1,1 0 0,-1 0 0,1 0 0,-1 1 0,0-1 1,1 0-1,-1 0 0,0 0 0,1 1 0,-1-1 0,0 1 1,0-1-1,0 0 0,0 1 0,1-1 0,-1 1 0,-2-1 1,-35-7 12,24 7-48,-1 1 1,0 1-1,-17 2 0,20 0 14,0 1 1,-1 0-1,1 0 0,1 1 0,-1 1 0,1 0 0,0 1 0,-11 8 0,15-10 76,0 0-1,0 1 0,1-1 0,0 1 0,1 1 0,-1-1 0,1 1 1,0 0-1,1 0 0,0 0 0,0 1 0,0 0 0,-3 10 1,7-16-33,-1 1 1,1-1-1,-1 0 1,1 1 0,0-1-1,0 1 1,0-1 0,0 0-1,0 1 1,1-1 0,-1 0-1,1 1 1,0-1-1,-1 0 1,1 0 0,0 1-1,0-1 1,1 0 0,-1 0-1,0 0 1,3 3-1,0-2 0,0 0 0,0 0 0,0 0 0,0 0 0,0-1 0,1 1 0,-1-1 0,1 0 0,-1-1 0,6 2 0,12 2 4,1-1 0,-1-1-1,36 0 1,-52-2-29,45 0-1000,0-2 0,53-7 0,-77 3-1447,0 0 1,0-2-1,26-10 0,8-9-8762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21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80 241 9769,'-8'5'-101,"0"-2"122,-31 19 363,37-20-350,0-1 0,0 0 0,0 1 0,1 0 0,-1-1 0,1 1 0,-1 0 0,1 0-1,0-1 1,-1 1 0,1 0 0,0 0 0,0 1 0,1-1 0,-1 0 0,0 0 0,1 0 0,-1 1 0,1 2 0,0-4-26,1-1 1,-1 1-1,1 0 1,-1 0-1,1-1 1,-1 1-1,1 0 1,0-1 0,-1 1-1,1 0 1,0-1-1,0 1 1,0-1-1,-1 0 1,1 1-1,0-1 1,0 1 0,0-1-1,0 0 1,0 0-1,0 0 1,0 0-1,0 1 1,-1-1-1,1 0 1,0 0 0,0-1-1,2 1 1,34-1 448,-31 1-335,192-28 1015,261 43-927,-172 1-180,371 18 1705,94 2-1527,-253-28-184,723 7 43,200-4 35,-507-40-6,0-35-53,327-15-17,-1237 79-26,1540-76 0,-101 12 395,-246 3 507,-1036 44-1114,209-17 896,-124 29-5731,-231 5 1236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22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9097,'0'0'3037,"7"2"-2946,43 6-50,-1-2-1,85-2 1,110-16 46,-9 0 195,946 14 1174,-432 1-430,-455-3-847,831 7 1639,-1055-6-1664,127 2 351,245 36 0,-327-9-1636,-89-23-1032,-15-5-1617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45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23 5285,'-9'0'358,"-34"3"98,-5 1 1977,-59-2 0,95-5-282,23 0-851,24 0-171,-15 2-658,1-1 1,27-6-1,-27 3-410,0 2 0,31-1 0,214 17 512,-141-4-234,224-5 1062,-83-4-1350,-14 4-31,356 25 436,277 47 131,201-38-528,-878-30-36,0-10 0,272-36 0,-311 17 17,338 1 0,-265 48 841,-230-25 213,-9-2-2078,-9 0-5692,-9-1-921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50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1 119 9417,'0'0'14307,"8"4"-13485,-6-3-762,1 0-1,-1 0 1,1 0 0,0 0-1,-1 0 1,1 0 0,0-1 0,0 1-1,0-1 1,0 0 0,-1 0-1,1 0 1,0 0 0,3-1 0,-2 0 0,0-1 0,0 0 0,0 0 0,0 0 0,0 0 1,0-1-1,-1 1 0,1-1 0,-1 0 0,0 0 0,3-4 0,5-3 217,-1-2 0,0 1 0,-1-1-1,0-1 1,13-26 0,-56 155-615,32-109 323,2-7 0,-14 63-118,10-20-3621,5-39 70,4-4-2460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52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85 4612,'0'0'1912,"-8"-4"-1021,-1 1-641,6 2-161,0 0 0,0 0 0,0 0-1,1 0 1,-1-1 0,0 1 0,0-1-1,1 1 1,-1-1 0,1 0 0,-1 0-1,-3-5 1,-4-8 1041,3 5 188,6 31-1278,2-19-45,-1 0 0,1 0 0,0 0 1,0 0-1,0 0 0,0 0 0,0 0 1,0 0-1,0-1 0,1 1 0,-1 0 0,1-1 1,-1 1-1,1-1 0,-1 0 0,1 1 1,0-1-1,0 0 0,0 0 0,0 0 0,0 0 1,0 0-1,0-1 0,0 1 0,0-1 1,0 1-1,0-1 0,4 0 0,9 3 11,0-2 0,29 0 0,-33-2 13,75 1 349,3-2-30,1 4 1,119 19-1,-121-10-99,-1-4 0,139-8 0,-93-1-161,157-4-34,162 3-8,-19 40 231,344-8 780,-91-54-711,274 3-299,-680 34-37,213 4 0,356 0 38,-64-22 390,-246-4-189,547-46-126,-482 14-66,636 21-39,-545 18-5,543 34-19,-439-15 268,-568-17-114,391-44-67,-2 1-73,-595 44-22,0 1 1,44 9-1,-59-8 18,1 0 0,-1 1-1,0 1 1,-1 0 0,1 0 0,-1 1-1,0 0 1,0 0 0,11 9-1,-18-11-198,0-1 0,0 1 0,0-1-1,0 1 1,0 0 0,-1 0 0,1 0-1,-1 0 1,2 6 0,-3-8 91,1-1 1,-1 1-1,0 0 0,1 0 1,-1 1-1,0-1 1,0 0-1,0 0 0,0 0 1,0 0-1,0 0 1,0 0-1,0 0 0,0 0 1,0 0-1,-1 0 1,1 0-1,0 0 0,-1 0 1,1 0-1,-1 0 1,1 0-1,-1 0 1,1-1-1,-1 1 0,0 0 1,1 0-1,-1 0 1,0-1-1,0 1 0,1 0 1,-1-1-1,-2 2 1,-21 0-4254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55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26 3075,'0'0'-1506,"-78"-26"225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57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4982 214 2146,'-262'-30'6401,"147"15"-6017,-131-2 0,-163 41-172,86-2 20,237-20-109,-150-17-1,103-2 433,-425-39 1244,409 51-1643,-683 8 3,656 11-126,-467 33 137,455-44-76,-91 9 249,245-8-299,0 2-1,0 2 1,1 0-1,0 3 1,0 0 0,-34 19-1,59-26 22,1-1-34,-1 1 0,1 0-1,0 0 1,1 1 0,-10 7-1,14-10-41,0 1 0,0 0 0,0-1-1,1 1 1,-1 0 0,0 0 0,1 0 0,0 0-1,0 0 1,0 0 0,0 1 0,0-1 0,1 0 0,-1 0-1,1 1 1,0 5 0,1 24-41,0 1 0,3-1 0,0 0 0,3 0 0,0-1 0,2 1 0,2-1 0,0-1-1,2 0 1,2-1 0,1-1 0,1 0 0,1-1 0,1-1 0,2 0 0,1-2 0,1 0 0,1-2 0,1-1 0,0 0 0,2-2 0,1-1 0,0-2 0,1 0 0,1-2 0,1-1 0,40 12 0,-1-8 94,1-2 1,0-4-1,124 6 1,220-23 53,111-31-44,-250 15-34,22-1-7,245-16 10,21 2 12,306-8 30,-412 65-15,-231-7-32,-160-12-4,0-2 0,0-3-1,1-3 1,119-28 0,-184 34-14,17-5 26,0 0 1,0-1-1,-1-1 0,31-15 1,-46 20 20,1-1 0,-1 0 0,0 0 0,1-1 0,-1 1 0,-1-1 0,1 1 0,-1-1 0,1-1 0,-1 1 0,0 0 0,-1-1 0,1 1 0,-1-1 0,0 0 0,0 0 1,0 0-1,-1 0 0,1 0 0,-1 0 0,0 0 0,-1-1 0,0-7 0,1-37 215,-3 0 0,-15-95-1,11 120-264,0 0 0,-1 1 0,-18-40 0,19 51 23,-2 1-1,1 0 0,-1 0 0,-1 0 0,0 1 0,-1 1 0,0-1 0,-13-8 0,-5-3 175,-1 2 1,-1 1-1,0 2 1,-1 1-1,-45-17 1,-173-44 479,96 33-999,146 42 271,-41-14-645,-85-15 0,120 29 244,-1 0 0,1 1 1,-1 1-1,1 0 0,-1 0 0,0 2 0,1 0 0,0 0 1,-1 1-1,1 1 0,-18 7 0,-6 6-3515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4:08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24 295 5061,'-2'-1'136,"0"0"0,0-1 0,0 1 0,1-1 0,-1 0 0,0 1 0,1-1 0,-1 0 1,1 0-1,-1 0 0,1 0 0,0 0 0,-2-4 0,3 5-91,1 0 0,-1 0 1,0 0-1,0 0 0,1 0 0,-1 0 1,1 0-1,-1 0 0,1 0 0,-1 1 1,1-1-1,0 0 0,-1 0 0,1 0 1,0 1-1,-1-1 0,1 0 0,0 1 0,0-1 1,0 1-1,0-1 0,0 1 0,0-1 1,0 1-1,0 0 0,0-1 0,0 1 1,0 0-1,0 0 0,0 0 0,0 0 1,0 0-1,1 0 0,79-15 146,1 4 1,93-1-1,-83 7-103,1521-43 1551,-835 47-1207,-745 4-440,-28 0-11,-21 0 46,-488 7-81,401-13 82,-587-26-64,282 8 40,-95-13 28,8 2 0,424 30-38,109 18-47,101 2 80,198 1 0,-227-16-22,1898-22 566,-1975 18-559,-15 1-3,0 0 0,0-2 1,0 0-1,17-5 1,-34 7-10,0 0 1,-1 0 0,1 0 0,0 0 0,-1-1-1,1 1 1,0 0 0,-1 0 0,1-1-1,0 1 1,-1 0 0,1-1 0,-1 1 0,1-1-1,-1 1 1,1-1 0,-1 1 0,1-1 0,-1 1-1,0-1 1,1 1 0,-1-1 0,1 0 0,-1 1-1,0-1 1,1-1 0,-2 2 0,1-1 0,0 0-1,-1 0 1,1 1 0,-1-1 0,1 0 0,-1 1 0,1-1 0,-1 0-1,1 1 1,-1-1 0,0 0 0,1 1 0,-1-1 0,0 1 0,0 0-1,1-1 1,-1 1 0,0-1 0,0 1 0,1 0 0,-1 0 0,0 0-1,-1-1 1,-41-11-1,-1 2-1,0 2 0,-65-4 0,-145 5-405,178 7 137,-243-1-2090,148-1 15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4:09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92 5349,'14'-6'225,"2"0"0,-1 1 0,1 1 1,-1 0-1,1 1 0,26-2 0,104 4 62,-83 2-100,431 1 262,523-5 853,-355-45-587,-639 43-485,-26 2 389,-38 2-256,-323 32-338,190-11-71,-61 6-132,-144 13-2196,251-31-140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4:32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0 189 6342,'0'0'2621,"10"-6"-2103,-9 6-517,5-4 140,1 0 0,1 0 0,-1 0 0,1 1 0,-1 0 1,1 1-1,0 0 0,0 0 0,0 1 0,12-2 0,396-14 1550,-49 1-1300,73-20 162,-118 5-66,-233 27-310,146 12 0,-200-4-98,32 3 211,-1-2 1,111-7-1,-176 2-241,0 0 0,0 0 0,0 0 0,0-1 0,0 1 0,-1 0 0,1-1 0,0 1 0,0-1 0,0 1 0,0-1 0,-1 1 0,1-1 0,0 0 0,-1 1 0,1-1 0,0 0 0,-1 0 0,1 1 0,-1-1 0,1 0 0,-1 0 0,1 0 0,-1 0 0,0 1 0,1-1 0,-1 0 0,0 0 0,0 0 0,0 0 0,0 0 0,0 0 0,0 0 0,0 0 0,0 0 0,0 0 0,0 0 0,0 0 0,0 0 0,-1 0 0,1 1 0,0-1 0,-1 0 0,1 0 0,-1 0 0,1 0 0,-1 1 0,1-1 0,-1 0 0,0 0 0,1 1 0,-1-1 0,0 0 0,0 1 0,-1-2 0,-5-10-8228,-2-4-1077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5:25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0 6534,'0'0'0,"-51"11"-160,33-9-160,-2-2-225,1 0-352,-2 0 97,-6 0-610,-3 0-704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5:25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12043,'0'0'1399,"9"4"-1340,9 2-15,1 0-1,-1-1 1,1-1 0,0-1 0,25 1 0,111-2 41,-93-3-38,206-3 204,375 17 1927,-356 19-1577,999 72-183,-270-96 282,-279-5-295,-434-3-285,122 2 17,-410-2-178,-10 0-12,0-1 1,0 1 0,-1 0 0,1 0 0,0 1 0,0 0-1,0-1 1,-1 2 0,1-1 0,-1 0 0,8 4-1,-13-4-221,-1 0 0,1-1 0,-1 1 0,1-1 0,-1 1 0,1-1 0,-1 1 0,1-1 0,-1 0 0,0 0 0,1 0 0,-1 0 0,1 0 0,-4 0 0,-37 0-4301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5:26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10570,'307'16'395,"352"-27"0,473 1 2114,-680 12-2221,-231-2-103,871 6 965,-907-6-3221,-113-4-1325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5:28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8968,'60'7'1001,"85"-1"0,-31-2-787,551 54 451,86 5 255,188-44-105,-1-35-606,-926 15-208,1487-9 1948,-1254 20-1912,-140 2-3304,-78-7 299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51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0 16143,'0'0'7688,"0"11"-6327,-2 54 12,-1-14-973,4 54 0,7-71-764,-7-33 249,-1 0 1,1 0-1,-1 0 1,1 0 0,0 0-1,-1 0 1,1 0-1,0 0 1,0 0-1,-1 0 1,1 0 0,0-1-1,0 1 1,0 0-1,0 0 1,0-1 0,0 1-1,0-1 1,0 1-1,1-1 1,-1 0-1,0 1 1,0-1 0,2 0-1,-2 0-311,0-1 0,-1 0 0,1 0 0,0 0 0,-1 0 0,1 0 0,-1 0 0,1 0-1,-1 0 1,0 0 0,1 0 0,-1-1 0,0 1 0,0 0 0,0 0 0,0 0 0,0 0 0,0 0 0,0-1 0,0 1-1,0 0 1,0 0 0,-1 0 0,1 0 0,-1-2 0,1 2-11,-6-24-6615</inkml:trace>
  <inkml:trace contextRef="#ctx0" brushRef="#br0" timeOffset="1">1 75 7303,'0'0'18289,"42"-2"-17456,2-5-577,1 1-224,1 2-640,-2-1-2467,-7 1-673,-7 0-3875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6:16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13677,'0'0'3550,"0"7"-2696,0 190 4071,0-150-155,0-67-4659,1-3-64,-2 0 0,0 0 0,-1 0 0,-6-23 1,10 50-88,1 1 1,0-1-1,0 0 1,0 0 0,0-1-1,0 1 1,1-1-1,0 1 1,-1-1 0,1 0-1,1-1 1,-1 1-1,0-1 1,1 1 0,-1-1-1,1-1 1,-1 1-1,8 1 1,-1 1-47,0-1 0,1-1 0,-1 0 0,1 0 1,-1-1-1,1 0 0,0-1 0,16-2 0,-24 1 100,1-1 0,-1 1 0,0-1-1,0 0 1,0 0 0,0 0 0,0-1-1,0 0 1,-1 1 0,1-1 0,-1 0 0,0-1-1,0 1 1,0 0 0,0-1 0,0 0 0,-1 0-1,0 0 1,0 0 0,0 0 0,0 0 0,0 0-1,1-7 1,-4 11-17,1-1 0,0 1 1,-1 0-1,1 0 0,0 0 0,-1 0 0,1 0 1,0 0-1,-1 0 0,1 0 0,0 0 0,-1 0 0,1 0 1,-1 0-1,1 0 0,0 0 0,-1 0 0,1 1 0,0-1 1,-1 0-1,1 0 0,0 0 0,0 0 0,-1 1 1,1-1-1,0 0 0,-1 0 0,1 0 0,0 1 0,0-1 1,0 0-1,-1 1 0,1-1 0,0 0 0,0 1 0,0-1 1,-1 0-1,1 0 0,0 1 0,-13 13-124,9-9 145,0 0-1,0 1 1,1 0 0,-1-1-1,1 1 1,0 1 0,1-1 0,-1 0-1,-1 9 1,4-13-136,-1 0 0,1 0 0,0 0 0,0 0 0,-1 0 1,2-1-1,-1 1 0,0 0 0,0 0 0,0 0 0,1 0 0,-1 0 0,1 0 0,0-1 1,-1 1-1,1 0 0,0-1 0,0 1 0,0 0 0,0-1 0,0 1 0,1-1 1,-1 1-1,0-1 0,1 0 0,-1 0 0,1 1 0,-1-1 0,1 0 0,-1 0 0,1 0 1,0-1-1,0 1 0,0 0 0,-1-1 0,1 1 0,3 0 0,3 0-1429,-1 0 0,1 0-1,-1 0 1,1-1 0,11-1 0,13-5-7619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6:16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0 13933,'0'0'2851,"-8"0"-913,1 1-1747,1-1 0,0 1 0,0 0 0,0 1 0,0-1 0,1 1-1,-1 0 1,0 1 0,1 0 0,-1 0 0,1 0 0,0 0 0,0 1 0,0-1 0,1 1 0,-1 1 0,1-1 0,0 1 0,0-1 0,0 1 0,-4 8 0,7-11-197,-1 1 1,1-1-1,-1 1 0,1-1 0,0 1 1,0 0-1,0-1 0,1 1 1,-1 0-1,0-1 0,1 1 0,0 4 1,0-6 5,1 0 0,-1 0 0,0 0 0,1-1 0,0 1 0,-1 0 0,1 0 0,-1 0 0,1-1 0,0 1 0,0 0 0,0-1 0,-1 1 0,1-1 0,0 1 0,0-1 0,0 1 0,0-1 0,0 1-1,0-1 1,0 0 0,0 0 0,0 1 0,0-1 0,0 0 0,0 0 0,0 0 0,0 0 0,0 0 0,0 0 0,0 0 0,0-1 0,0 1 0,0 0 0,0-1 0,1 1 0,2-1 1,-1-1 0,1 1 1,0 0-1,0-1 0,-1 0 0,1 0 0,-1 0 0,1 0 0,5-5 0,-7 5-46,1 0-1,-1 0 0,1 0 1,-1 0-1,1 0 1,0 1-1,0-1 1,0 1-1,0 0 1,0 0-1,0 0 1,0 0-1,0 1 1,0-1-1,1 1 0,3 0 1,-6 0 34,0 1 1,0 0-1,0-1 1,0 1 0,0 0-1,0 0 1,0 0-1,0 0 1,0 0-1,-1 0 1,1 0-1,0 0 1,-1 1-1,1-1 1,-1 0-1,1 0 1,-1 1-1,1-1 1,-1 0 0,0 0-1,1 3 1,5 35 104,-5-33-102,5 30 59,-3 1 0,0 39 0,-3-66 104,0-1 0,-1 1 1,0 0-1,-1-1 0,0 0 1,-1 1-1,0-1 0,0 0 1,-1 0-1,0 0 0,0-1 1,-1 0-1,-8 12 0,12-19-122,1 0 1,-1 0-1,0 0 0,1 1 0,-1-1 0,0 0 1,0 0-1,0 0 0,0-1 0,0 1 0,0 0 0,0 0 1,0 0-1,0-1 0,0 1 0,-1-1 0,1 1 0,0-1 1,0 1-1,-1-1 0,1 0 0,0 1 0,-1-1 1,1 0-1,0 0 0,-1 0 0,1 0 0,0 0 0,-1 0 1,1-1-1,0 1 0,0 0 0,-1-1 0,1 1 0,0-1 1,0 1-1,-1-1 0,1 1 0,0-1 0,0 0 1,0 0-1,0 0 0,0 1 0,0-1 0,0 0 0,0 0 1,1 0-1,-1 0 0,0-1 0,0 1 0,1 0 0,-1 0 1,0-2-1,-3-4-35,1-1 0,0 0 0,0-1 0,1 1 0,0 0 0,-2-17 0,4 19-18,-1 0 1,1 0-1,0 0 0,1 0 0,0 0 1,0 0-1,0 0 0,0 0 0,1 0 1,0 0-1,0 1 0,1-1 1,0 1-1,4-8 0,-1 6-68,0 0 0,1 0 0,-1 1 0,1-1-1,1 2 1,-1-1 0,1 1 0,16-8 0,72-27-1260,-78 35 1250,-1-1-1,-1-1 0,1 0 0,-1-1 0,0-1 1,-1 0-1,0-1 0,25-22 0,-39 32 141,-1 0 0,0 0 0,1-1-1,-1 1 1,0 0 0,1 0 0,-1 0 0,0 0 0,0 0-1,1 0 1,-1-1 0,0 1 0,0 0 0,1 0-1,-1-1 1,0 1 0,0 0 0,1 0 0,-1-1 0,0 1-1,0 0 1,0 0 0,0-1 0,0 1 0,1 0-1,-1-1 1,0 1 0,0 0 0,0-1 0,0 1 0,0 0-1,0 0 1,0-1 0,0 1 0,0 0 0,0-1 0,0 1-1,0 0 1,0-1 0,-1 1 0,1 0 0,0-1-1,0 1 1,0 0 0,0 0 0,0-1 0,-1 1 0,1 0-1,0 0 1,-1-1 0,-14 12 590,9-2-553,-1 1-1,2 1 1,0-1-1,0 1 1,-4 17-1,7-22-50,0 1 0,0-1 0,1 1 0,0 0 0,0-1 0,1 1 0,0 0 0,0-1 0,1 1 0,0 0 0,1 7 0,-1-13-99,-1-1 1,0 1 0,1 0 0,-1-1 0,1 1 0,-1-1 0,1 1-1,-1-1 1,1 1 0,-1-1 0,1 1 0,-1-1 0,1 1 0,0-1 0,-1 0-1,1 1 1,0-1 0,-1 0 0,1 0 0,0 1 0,0-1 0,-1 0-1,1 0 1,0 0 0,0 0 0,-1 0 0,1 0 0,0 0 0,0 0-1,-1 0 1,1 0 0,0 0 0,-1-1 0,1 1 0,0 0 0,-1-1 0,1 1-1,0 0 1,-1-1 0,1 1 0,0-1 0,-1 1 0,1 0 0,-1-1-1,1 0 1,-1 1 0,1-1 0,27-27-8030,-16 0 514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6:17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15759,'0'0'4004,"-16"52"-5766,21-39-1953,6-2-3172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6:17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6470,'0'0'11931,"-5"9"-11141,2-4-751,-3 4 272,0 2-1,0-1 1,1 1 0,1-1-1,0 1 1,0 1 0,1-1-1,-3 18 1,7-28-307,-1-1 1,0 0-1,1 1 0,-1-1 0,1 1 1,-1-1-1,0 0 0,1 1 0,-1-1 1,1 0-1,-1 1 0,1-1 0,-1 0 1,1 0-1,-1 1 0,1-1 0,-1 0 1,1 0-1,0 0 0,-1 0 1,1 0-1,-1 0 0,1 0 0,-1 0 1,1 0-1,-1 0 0,1 0 0,0 0 1,-1 0-1,1 0 0,-1-1 0,1 1 1,22-5 265,-6-2-200,-1 0 0,0-2 1,18-11-1,-25 13-123,1 0 0,0 2 1,0-1-1,1 1 0,-1 0 1,1 1-1,0 1 0,0-1 1,1 2-1,16-3 0,-27 6 85,0-1 0,0 1 0,0 0 0,0 0-1,0 0 1,0 0 0,0-1 0,-1 1 0,1 0-1,0 0 1,0 1 0,-1-1 0,1 0 0,-1 0 0,1 0-1,-1 0 1,0 0 0,1 1 0,-1-1 0,0 0-1,0 0 1,1 1 0,-1-1 0,0 0 0,0 0 0,-1 1-1,1-1 1,0 0 0,-1 2 0,-6 42 1880,6-43-1794,0-1 0,0 1 0,0 0 1,0 0-1,1 0 0,-1 0 0,1 0 0,-1 0 0,1 0 0,0 0 1,0 0-1,0 2 0,0-3-119,0-1-1,0 0 1,1 1-1,-1-1 1,0 0 0,0 0-1,1 1 1,-1-1 0,0 0-1,1 0 1,-1 1 0,0-1-1,1 0 1,-1 0-1,0 0 1,1 1 0,-1-1-1,0 0 1,1 0 0,-1 0-1,0 0 1,1 0-1,-1 0 1,1 0 0,-1 0-1,0 0 1,1 0 0,-1 0-1,0 0 1,1 0 0,-1 0-1,1 0 1,-1 0-1,0-1 1,1 1 0,-1 0-1,49-26-4403,-34 16 1426,7-3-1884,2-2-828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6:18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10634,'0'0'12508,"-10"2"-12076,9-2-409,-40 9 440,39-9-436,0 1 0,1-1-1,-1 1 1,0-1 0,1 1-1,-1 0 1,1 0 0,-1 0-1,1-1 1,-1 2 0,1-1-1,0 0 1,-1 0 0,1 0 0,0 0-1,0 1 1,0-1 0,0 1-1,0-1 1,0 1 0,0-1-1,1 1 1,-1-1 0,0 1-1,1 0 1,-1 1 0,6-1-27,-1 0-1,1-1 1,0 0 0,0 0 0,0 0 0,0 0-1,0-1 1,0 0 0,8-1 0,-12 1-9,39-1-400,-25 0 274,0 0-1,0 1 0,0 1 1,0 0-1,22 5 1,-36-6 153,0 0 1,-1 0-1,1 0 1,0 1-1,-1-1 1,1 0-1,0 0 1,-1 1-1,1-1 1,-1 0 0,1 0-1,0 1 1,-1-1-1,1 1 1,-1-1-1,1 1 1,-1-1-1,1 1 1,-1-1-1,1 1 1,-1-1 0,0 1-1,1-1 1,-1 1-1,0 0 1,1-1-1,-1 1 1,0 0-1,0-1 1,0 1-1,0 0 1,1-1 0,-1 1-1,0 0 1,0-1-1,0 1 1,-1 0-1,1-1 1,0 1-1,0 0 1,0-1-1,0 1 1,-1 0-1,1-1 1,0 1 0,0 0-1,-1-1 1,1 1-1,-1-1 1,1 1-1,0-1 1,-1 1-1,1-1 1,-1 1-1,1-1 1,-1 1 0,1-1-1,-1 1 1,0-1-1,0 1 1,-40 25 2389,24-19-1702,-1-1-1,0-1 1,0-1 0,0-1 0,-28 2-1,20-3-4594,3-1-4725,37-1 1903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6:21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1 100 7111,'0'0'2327,"13"-6"-1798,12-5-385,98-42 694,-106 47-743,1 0-1,0 1 0,0 1 0,1 1 1,29-2-1,-40 6-79,0 0 1,0 1-1,0 0 0,0 0 0,0 1 1,-1 0-1,1 0 0,8 5 1,41 16-154,-40-21-631,0 0 0,1-2 1,21 1-1,13-2-3827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6:23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1 129 6150,'7'-4'1713,"11"-8"-1322,0 1-1,1 1 1,1 0-1,0 2 1,0 0-1,0 2 1,1 0-1,31-4 1,23 0-319,83 1 1,-32 3 36,84-5-904,-192 8-609,-2-2-1175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6:29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32 106 5317,'0'0'6209,"-7"-8"-5441,-17-24-74,24 31-669,0 1-1,0-1 1,0 0-1,0 1 1,0-1-1,0 0 1,0 0-1,1 1 1,-1-1-1,0 1 1,0-1-1,1 0 1,-1 1-1,0-1 1,1 1-1,-1-1 1,1 0-1,-1 1 1,1-1-1,-1 1 1,1-1-1,-1 1 1,1 0-1,-1-1 1,1 1-1,-1 0 1,1-1-1,0 1 1,-1 0-1,1 0 1,0-1-1,-1 1 1,1 0-1,0 0 1,-1 0-1,1 0 1,0 0-1,-1 0 1,1 0-1,0 0 1,1 0-1,30-3 357,124-2-240,124-6 65,-232 8-231,-12 1 283,-78-4 85,-274-4 723,295 10-1091,118 2-84,194-5-289,-283 2 416,-11-1 31,-24 0 100,-40-1 83,-185 18-424,243-14-191,-23-1-3878,30-5-480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6:35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3972,'44'2'5760,"26"4"-3717,53 3-1753,-83-21 430,-12 2-362,50 4-285,-60 5-42,-25 1-17,-255-20 914,261 20-789,21-2 320,69-5-347,93 3 0,-2 1-37,-143 3-74,-24 0 7,0 0 1,0-1-1,0-1 1,15-3-1,-67-4 809,-308 8-577,233 16-261,217-15 143,343-12-1328,-470 13 1134,-46-5 0,7 1 259,-3 2-83,13-2 53,1 4-1,0 1 1,-80 14 0,111-7-566,21-9 385,0 0-1,0 0 0,0 1 1,0-1-1,0 0 0,0 0 1,0 1-1,0-1 0,0 0 1,0 0-1,0 1 0,0-1 1,0 0-1,0 0 0,0 1 1,0-1-1,0 0 0,0 0 1,1 1-1,-1-1 0,0 0 1,0 0-1,0 0 0,0 1 1,0-1-1,1 0 0,-1 0 1,0 0-1,0 0 0,0 1 1,1-1-1,-1 0 0,0 0 1,0 0-1,0 0 0,1 0 1,-1 0-1,0 0 0,0 0 1,1 0-1,40 9-2516,-3-9-406,4 0-1996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6:40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 6182,'0'0'3459,"67"-16"-3235,-42 9-160,9 2-32,8-1 0,-3-1 0,-4 0 33,8 1-33,-1 0-32,-3-4-737,0-3-1697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53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78 4356,'0'0'7015,"1"-9"-4357,4-25-575,-1 7 2670,-2 19 1341,-51 230-4840,44-195-1104,1 1-1,2-1 1,0 1-1,5 42 1,-3-69-144,0 0-1,0 0 1,0 0 0,0 0 0,1 0 0,-1 0-1,0 0 1,1 0 0,-1-1 0,1 1 0,-1 0 0,1 0-1,-1 0 1,1 0 0,-1-1 0,1 1 0,0 0 0,-1-1-1,1 1 1,0 0 0,0-1 0,0 1 0,0-1-1,-1 1 1,1-1 0,0 0 0,1 1 0,1-1 27,-1 1-1,1-1 1,0 0 0,-1 0 0,1 0 0,-1-1 0,1 1-1,-1-1 1,1 1 0,3-2 0,4-3 75,0 1 0,0-1-1,16-11 1,44-43 50,-54 44-160,0 0 0,2 1 0,24-15 0,-42 29-1,1-1 1,-1 1-1,1 0 0,-1 0 1,0 0-1,1 0 0,-1 0 1,1 0-1,-1 0 1,1 0-1,-1 0 0,0 0 1,1 0-1,-1 0 0,1 0 1,-1 0-1,1 0 1,-1 0-1,0 0 0,1 0 1,-1 0-1,0 1 0,1-1 1,-1 0-1,1 0 1,-1 1-1,0-1 0,1 0 1,-1 0-1,0 1 0,0-1 1,1 0-1,-1 1 1,0-1-1,0 0 0,1 1 1,-1-1-1,0 1 0,0-1 1,0 0-1,0 1 1,1-1-1,-1 1 0,0-1 1,0 0-1,0 1 0,0-1 1,0 1-1,0 0 1,3 35-206,1-5 77,-3-30 137,0-1 0,1 1 0,-1 0 0,1-1-1,-1 1 1,0 0 0,1-1 0,-1 0 0,1 1 0,-1-1 0,1 0 0,-1 0-1,1 0 1,-1 0 0,1 0 0,0 0 0,-1 0 0,1-1 0,-1 1 0,0 0-1,1-1 1,-1 1 0,1-1 0,1-1 0,38-19 200,-34 17-185,6-3-27,-9 4-8,0 0-1,-1 0 1,2 1 0,-1 0-1,0-1 1,0 2 0,1-1-1,-1 0 1,1 1 0,-1 0-1,1 0 1,9-1 0,-13 4 4,0 0 0,1-1 1,-1 1-1,0 0 1,0 0-1,-1-1 1,1 1-1,0 0 1,-1 0-1,1 0 1,-1 0-1,1 0 1,-1 0-1,0 3 1,3 32 135,-3-34-585,0 16 117,2-14-3029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6:42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3876,'4'-2'3809,"21"-12"-2985,31 2-328,0 3-1,0 2 0,0 2 1,91 4-1,-110 1-425,16 8-1501,-42-7-539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6:43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23 1794,'0'0'7319,"-6"-3"-6647,-20-9-63,48 7 376,14 3-1052,238 12 398,133-4-219,-320-17-96,-132 29-2258,24-15-497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6:50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3748,'0'0'6080,"9"-6"-5712,-3 2-280,1 0 0,0 1 0,0 0 0,0 0 0,0 0-1,0 1 1,0 0 0,1 1 0,-1-1 0,15 0 0,308 10 675,-327-6-525,-12 1-146,-16 3-48,24-5-43,-52 5 126,0-1 0,-1-3-1,0-2 1,-64-8 0,107 6-48,7 2-36,1 0 0,-1-1-1,0 0 1,0 0 0,0 0 0,0 0 0,1 0-1,-1-1 1,0 0 0,-5-3 0,11 4-11,-1 0 1,1 0-1,0 0 0,-1 1 1,1-1-1,0 0 1,0 1-1,-1-1 0,1 1 1,0 0-1,0-1 1,0 1-1,2 0 1,152-16 17,61-10-1147,-199 21 1077,-34 3 128,-34 3-46,24 4-164,0 2 0,1 0 0,-36 16 1,-41 12-3437,71-29-82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6:56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29 3651,'-8'0'1167,"-28"-1"1618,35 1-2592,0 0 1,0 0-1,0 0 0,0 0 1,0-1-1,1 1 0,-1 0 0,0 0 1,0-1-1,0 1 0,0-1 1,1 1-1,-1-1 0,0 1 1,0-1-1,1 1 0,-1-1 1,0 1-1,1-1 0,-1 0 1,1 0-1,-1 1 0,1-1 1,-1 0-1,1 0 0,-1 1 0,1-1 1,0 0-1,-1 0 0,1 0 1,0-1-1,22 8 442,8 3-456,1-1-1,-1-1 1,1-2-1,1-1 1,31 0-1,162-10 20,-181 4-137,-32 2-48,-7 0-7,0 0 1,1 0-1,-1 0 1,0-1-1,0 0 1,8-1-1,-42-8 283,-53-2-186,-1 2 0,-160 4 0,214 6-81,26 0 15,10 0-32,29-1-584,-16 0-380,0 1 1,0 0-1,0 2 0,-1 0 1,28 7-1,-30-4-1753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20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1 808 16367,'0'0'251,"9"-3"-2146,69-21 2558,-1-4-1,-2-4 0,93-52 0,209-149-1207,85-113-7249,-395 289 4046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21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10314,'0'0'518,"6"9"42,-1-1-416,1 0-1,0-1 0,0 0 1,0 0-1,1 0 1,0-1-1,0 0 1,1-1-1,0 1 0,0-1 1,0-1-1,0 0 1,1 0-1,16 5 0,91 25 828,128 20 0,35 9-329,-36 11-989,329 149 0,-570-223 327,101 49-1601,-39-13-3432,-36-17-2757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21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12236,'0'0'1137,"9"-6"-849,1-1-294,0 1-1,1 1 1,-1 0 0,1 0-1,1 1 1,-1 1 0,0 0-1,1 0 1,-1 1 0,24-1 0,60-1-652,0 4 0,144 18 0,191 52 1700,-89-11 23,1913 198 1529,-1984-233-2379,547 58 2442,-783-78-2412,81 15 628,-104-17-781,-1 1 0,1 0 1,-1 1-1,0 0 1,0 1-1,0 0 0,0 0 1,8 8-1,-12-6 176,-3-2-3958,-6-9-2305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24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159 116 416,'0'0'3203,"-8"-3"-1329,8 3-1863,-53-16 2309,49 15-1833,-1 0 1,0 0 0,1 0 0,-1 1-1,0 0 1,1 0 0,-1 0 0,0 0 0,0 1-1,1 0 1,-9 2 0,12-2-391,0-1-1,0 0 1,0 1 0,0-1-1,0 1 1,0-1-1,0 1 1,1-1 0,-1 1-1,0 0 1,0-1 0,1 1-1,-1 0 1,0 0 0,1 0-1,-1-1 1,1 1 0,-1 0-1,1 0 1,-1 0-1,1 0 1,0 0 0,-1 0-1,1 0 1,0 0 0,0 0-1,0 0 1,-1 0 0,1 0-1,0 0 1,1 0 0,-1 0-1,0 0 1,0 0-1,0 0 1,0 0 0,1 0-1,-1 0 1,1-1 0,-1 1-1,1 0 1,-1 0 0,1 0-1,-1 0 1,1 0 0,-1-1-1,2 2 1,1 2 51,0-1 0,0 0 0,1 0-1,-1 0 1,1 0 0,0 0 0,-1-1 0,1 0 0,7 4 0,5-2 109,0 1 1,0-2 0,1 0-1,-1-1 1,1-1 0,0 0-1,26-3 1,-30 1-209,0-1 1,0 0 0,0-1-1,0 0 1,0-1-1,-1 0 1,1-1 0,-1-1-1,22-13 1,-31 18-32,-1-1 1,1 0 0,0 0 0,-1 0-1,1 0 1,-1 0 0,0-1-1,0 1 1,0-1 0,0 1-1,0-1 1,0 0 0,-1 0-1,1 0 1,-1 0 0,0 0-1,0 0 1,0 0 0,0 0-1,0 0 1,-1 0 0,0-1 0,0-5-1,-1 6-8,0 0 0,0 0-1,0 0 1,-1 0 0,1 1 0,-1-1-1,0 0 1,0 1 0,0-1 0,0 1-1,0-1 1,-1 1 0,1 0 0,-1 0-1,0 0 1,1 0 0,-1 1 0,0-1-1,0 1 1,0 0 0,0-1 0,-5 0-1,-6-2-18,0 1 0,1 0 0,-1 0 0,0 2 0,0-1 0,0 2 0,0 0 0,-1 1 0,1 0 0,0 1 0,1 1 0,-18 5 0,21-5 9,1 0-1,-1 1 1,1 0 0,1 0 0,-1 1-1,0 0 1,1 1 0,0 0-1,1 0 1,-1 1 0,1 0 0,0 0-1,1 1 1,0-1 0,0 2 0,1-1-1,-1 0 1,-3 11 0,7-16 6,1 0-1,0-1 1,-1 1 0,1 0 0,0 0 0,0 0 0,0 1-1,1-1 1,-1 0 0,1 0 0,0 0 0,0 1 0,0-1-1,0 0 1,0 0 0,1 0 0,0 0 0,-1 1 0,1-1 0,0 0-1,0 0 1,1 0 0,-1-1 0,1 1 0,-1 0 0,1 0-1,0-1 1,0 1 0,0-1 0,0 0 0,1 1 0,-1-1-1,1 0 1,-1 0 0,1-1 0,0 1 0,0 0 0,-1-1 0,1 0-1,0 0 1,0 0 0,0 0 0,4 1 0,15 3-92,0-1 0,0-1 0,0-1 0,42-1 0,-56-1-3,22 0-1751,51-8 0,28-17-6203,-40 3 297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24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0 12908,'0'0'8664,"-7"8"-7772,-78 101 381,53-64-1246,-3-2 1,-57 58 0,91-124-4203,16-46-3928,-2 23 3512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25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9833,'0'0'9257,"44"74"-8264,-23-45-256,2-1-353,7-3-256,7-6-32,2-1-32,-3-7-961,1-5-1505,-7-5-2402,-7-1-2243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53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0 12172,'0'0'15769,"-3"8"-15667,-10 21-73,-3 0 1,0 0 0,-2-2 0,-33 40-1,0 3-17,46-63 564,0-3-4144,3-19-3941,2-9-168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25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13100,'0'0'4661,"-2"9"-3973,-5 29 114,2 1-1,2 0 0,1 43 1,3-41-280,-3 0 1,-1 0 0,-13 61-1,14-122 1814,5-24-2227,7-7-177,20-60 0,-25 94-76,1 1-1,1-1 1,1 1-1,1 1 1,0 0-1,0 0 1,16-18-1,-22 31 131,0-1 0,-1 1-1,1 0 1,0 0 0,0 0-1,0 0 1,0 0 0,1 1 0,-1-1-1,0 1 1,1 0 0,-1 0-1,1 0 1,-1 0 0,1 1 0,-1-1-1,1 1 1,-1 0 0,1 0-1,0 1 1,-1-1 0,1 1 0,4 1-1,-6-2 14,0 1 0,0 0 0,0 0 0,0 0 0,-1 0-1,1 0 1,0 0 0,-1 0 0,1 1 0,0-1 0,-1 1 0,0-1-1,1 1 1,-1-1 0,0 1 0,0 0 0,0 0 0,0 0 0,0-1 0,0 1-1,-1 0 1,1 0 0,0 0 0,-1 0 0,0 0 0,1 1 0,-1-1-1,0 0 1,0 0 0,0 0 0,-1 0 0,1 0 0,0 0 0,-1 0-1,1 0 1,-1 0 0,0 0 0,0 0 0,1 0 0,-3 2 0,0 1 40,0 0 0,0-1 0,-1 1 0,0-1 0,0 0 0,0 0 1,0 0-1,-1 0 0,1-1 0,-1 0 0,0 0 0,0 0 0,0 0 1,-10 2-1,-1 2 100,-1-2-1,0 0 1,-26 4 0,39-8-127,0 0 0,-1-1 0,1 1 0,-1-1 0,1 0 0,0-1 0,-1 1 0,1-1 0,-6-1 0,9 2-48,1-1 1,-1 1 0,1 0-1,-1 0 1,1-1-1,-1 1 1,1 0 0,-1-1-1,1 1 1,0 0-1,-1-1 1,1 1 0,0-1-1,-1 1 1,1-1 0,0 1-1,0-1 1,-1 1-1,1-1 1,0 1 0,0-1-1,0 1 1,0-1-1,0 1 1,-1-1 0,1 1-1,0-1 1,1 0-1,-1-1-208,1-1-1,-1 1 0,1 0 0,0 0 1,0 0-1,0 0 0,1 0 0,-1 1 1,0-1-1,1 0 0,1-2 0,40-38-9807,-14 18 891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25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9513,'0'0'13842,"0"10"-12662,0 23-336,-2 0-1,-7 37 1,5-41-627,0 1 1,1 0 0,2 0 0,5 53 0,-4-82-253,0 0 0,1 0 0,-1 0 0,0 0 0,0 0 1,0 0-1,1-1 0,-1 1 0,0 0 0,1 0 0,-1 0 1,1 0-1,-1 0 0,1-1 0,0 1 0,-1 0 0,1 0 0,0-1 1,-1 1-1,1-1 0,0 1 0,0-1 0,0 1 0,-1-1 1,1 1-1,0-1 0,0 1 0,0-1 0,0 0 0,0 0 1,0 1-1,0-1 0,0 0 0,0 0 0,0 0 0,0 0 0,0 0 1,0 0-1,1-1 0,1 1-547,-1-1 1,1 0 0,-1 0-1,1 0 1,0 0-1,-1-1 1,0 1-1,1-1 1,-1 1-1,0-1 1,0 0 0,3-2-1,10-15-5904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26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4 10570,'0'0'9155,"-8"-1"-6881,2 0-2160,0 0 0,1 0-1,-1 1 1,0 0-1,1 0 1,-1 1-1,0-1 1,1 1-1,-1 0 1,0 1-1,1 0 1,0-1 0,-1 2-1,1-1 1,0 1-1,0-1 1,0 1-1,0 1 1,1-1-1,-1 1 1,1-1-1,0 1 1,0 1 0,0-1-1,-3 6 1,4-6-59,1 0 0,-1 0 0,1 0-1,0 0 1,0 0 0,1 1 0,-1-1 0,1 0 0,0 1 0,0 0 0,1-1 0,-1 8 0,1-11-42,0 1-1,0 0 0,1 0 1,-1-1-1,0 1 0,1 0 1,-1-1-1,1 1 1,0 0-1,-1-1 0,1 1 1,0-1-1,0 1 0,0-1 1,0 0-1,0 1 1,0-1-1,1 0 0,-1 0 1,0 0-1,1 0 0,-1 0 1,1 0-1,-1 0 1,1 0-1,-1 0 0,1-1 1,-1 1-1,1-1 0,0 1 1,-1-1-1,1 0 1,0 1-1,2-1 0,6 0-14,1 0 0,-1 0 0,0-1 0,0-1 0,0 0 0,0 0-1,0-1 1,0 0 0,-1-1 0,1 0 0,-1 0 0,0-1 0,0 0-1,-1-1 1,1 0 0,-1 0 0,0-1 0,-1 0 0,0 0 0,0-1 0,0 0-1,-1 0 1,0 0 0,7-16 0,-45 64 55,30-37 3,-1 1-1,1-1 1,0 1-1,-1 0 1,2-1 0,-1 1-1,0 0 1,1 0-1,0 0 1,0 0 0,0 1-1,0-1 1,1 0-1,-1 0 1,1 1 0,1 3-1,1-6-40,0-1-1,0 0 0,0 0 1,0 0-1,0 0 0,0 0 1,1 0-1,-1-1 1,0 1-1,0-1 0,1 1 1,-1-1-1,1 0 0,-1 0 1,0 0-1,1 0 0,-1 0 1,4-2-1,0 2 18,10-1-503,-1-2 1,0 0 0,0 0 0,-1-1 0,1-1 0,-1-1-1,0 0 1,26-15 0,34-14-5271,-74 37 5587,0 0 1,0 1-1,0-1 0,0 0 0,-1 0 0,1 0 0,0 0 0,-1 0 0,0 0 0,1 0 0,-1 0 0,0 0 0,-1 3 0,1-3-93,-3 21-578,4-22 689,0 0-1,0 0 0,0-1 0,0 1 0,0 0 0,0-1 0,0 1 1,0 0-1,0 0 0,0-1 0,0 1 0,1 0 0,-1-1 0,0 1 0,1 0 1,-1-1-1,0 1 0,1-1 0,-1 1 0,0 0 0,1-1 0,-1 1 0,1-1 1,0 1-1,-1-1 0,1 1 0,-1-1 0,2 1 0,9 0-4566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26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41 15118,'0'0'5152,"-10"-2"-3508,1 1-1426,1 0 0,-1 0 0,1 1 0,0 0 0,-1 0 0,1 1 0,0 0 0,-1 0-1,1 1 1,0 0 0,0 1 0,0 0 0,0 0 0,1 1 0,-1-1 0,-9 8 0,12-7-104,0 0 0,0 0 0,1 0 0,-1 1 0,1-1 0,0 1 1,0 0-1,-4 9 0,7-13-105,1 0 1,-1 0-1,1 0 1,-1 0-1,1 0 1,0 0-1,0 1 1,-1-1-1,1 0 1,0 0-1,0 0 1,0 0-1,0 1 1,1-1-1,-1 0 1,0 0-1,0 0 1,1 0-1,-1 0 1,1 2-1,0-2 0,0 1-1,1-1 1,-1 0-1,0 0 0,1 0 1,-1 1-1,1-1 0,0 0 1,-1-1-1,1 1 1,-1 0-1,1 0 0,0-1 1,0 1-1,0-1 0,-1 0 1,4 1-1,5 1-43,1-1 0,0 0-1,0-1 1,0 0 0,0-1-1,0 0 1,0 0 0,-1-1-1,1-1 1,14-5 0,-18 6-48,0-1 1,0 0 0,-1-1-1,1 0 1,-1 0 0,0 0-1,0-1 1,0 0 0,-1 0-1,0 0 1,0-1 0,0 0-1,0 0 1,-1 0 0,0 0-1,3-7 1,-4-1 190,-13 23-40,-12 20 44,19-25-51,1 0 0,1 0 0,-1 1 0,1-1 0,-1 0 0,1 0 1,0 1-1,1-1 0,-1 1 0,1-1 0,0 1 0,0-1 0,0 1 0,1-1 0,1 8 0,-1-9-46,1-1 0,-1 0 1,1 1-1,0-1 0,-1 0 0,1 0 1,0 0-1,0 0 0,0 0 0,0-1 0,1 1 1,-1-1-1,0 1 0,1-1 0,-1 0 1,1 0-1,-1 0 0,1 0 0,0 0 1,-1-1-1,1 1 0,0-1 0,0 0 0,-1 1 1,1-1-1,3-1 0,3 1-342,1 0 0,-1 0 1,1-1-1,-1 0 0,1-1 0,-1 0 0,0-1 0,0 0 0,0 0 1,0-1-1,0 0 0,-1-1 0,10-6 0,-8 3-945,0 0 0,-1 0 0,0-1 0,0-1 0,-1 0 0,0 0 0,0 0 0,-2-1 0,10-17 0,4-17-4280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26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8168,'0'0'13570,"-5"11"-12412,-1 2-947,1-1 1,1 1-1,0 0 0,1 1 0,1-1 0,0 0 0,1 1 1,0 13-1,0-6-164,2-1 0,0 0-1,1 0 1,1 0 0,1 0 0,1 0 0,1-1 0,8 21 0,-13-63 482,-1-27-1363,-3 40 685,-1 1 0,-1-1 0,0 1 0,0 0 0,-11-15-1,12 20 251,1-1-1,-1 1 1,1-1-1,-2 1 0,1 0 1,0 0-1,-1 1 0,1-1 1,-1 1-1,0 0 0,-11-4 1,17 8-44,-1 0 1,0 1-1,1-1 1,-1 0-1,1 0 1,-1 0-1,1 0 1,-1 0-1,1 0 1,0 1-1,0-2 0,-1 1 1,1 0-1,0 0 1,0 0-1,1 1 1,9 3-4,1 1 0,-1-1 0,1-1 0,0 0 0,0-1 0,0 0 0,0-1 0,1-1 0,23 1 0,24-8-3103,-24-13-4943,-22 9 940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27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32 13261,'0'0'6213,"-8"0"-4595,0 0-1376,1 0 0,-1 0 0,0 1 0,1 0 1,0 0-1,-1 1 0,1 0 0,0 0 0,0 1 0,0 0 0,0 0 1,0 0-1,-10 8 0,13-8-80,0 1 1,0 0-1,0-1 0,0 2 1,1-1-1,-1 0 0,1 0 1,-4 9-1,6-12-147,1-1 0,0 1 0,0 0-1,-1 0 1,1-1 0,0 1 0,0 0 0,0-1 0,0 1-1,0 0 1,0 0 0,0-1 0,0 1 0,0 0 0,0 0-1,1-1 1,-1 1 0,0 0 0,0-1 0,1 1 0,-1 0-1,0-1 1,1 1 0,-1 0 0,1 0 0,1 0-4,0 0 0,-1 0 0,1 0 0,0 0 0,0 0 0,-1 0 0,1-1 0,0 1 0,0-1 0,0 1 0,0-1 0,0 0 0,0 0 0,2 0 0,141-1-477,-47-2-376,-99 3 934,0 0 0,0 0 0,0 1 0,0-1 0,0 0 0,0 1 0,0-1 0,0 1-1,1-1 1,-1 1 0,0-1 0,0 1 0,0-1 0,1 1 0,-1 0 0,0 0-1,1-1 1,-1 1 0,1 0 0,-1 0 0,1 0 0,-1-1 0,1 2 0,1 2 552,9-17-424,-5 3-224,0 0-1,0 0 0,5-18 1,13-26-592,-23 53 585,0 1-1,0 0 1,1-1-1,-1 1 1,0 0-1,1 0 1,-1-1-1,0 1 1,1 0-1,-1 0 1,1 0-1,-1-1 1,0 1 0,1 0-1,-1 0 1,1 0-1,-1 0 1,0 0-1,1 0 1,-1 0-1,1 0 1,-1 0-1,1 0 1,-1 0-1,0 0 1,1 0-1,-1 0 1,1 0-1,-1 0 1,0 1 0,1-1-1,-1 0 1,1 0-1,-1 0 1,0 1-1,1-1 1,-1 0-1,0 1 1,1-1-1,-1 0 1,0 0-1,1 1 1,17 20-69,-9-11 82,-4-6 15,1 0-1,0 0 1,0-1 0,0 0-1,0 0 1,1-1-1,-1 0 1,1 0 0,0 0-1,0-1 1,-1 0 0,1 0-1,0-1 1,0 0 0,0 0-1,12-2 1,-15 2-6,1-1 1,-1 1-1,1-1 1,-1-1-1,1 1 1,-1-1-1,0 1 1,0-1-1,1 0 1,-2-1-1,1 1 1,0-1-1,0 1 1,-1-1-1,1-1 1,-1 1-1,0 0 1,0-1-1,0 1 1,0-1-1,-1 0 1,0 0-1,0 0 1,0 0-1,3-9 1,-5 13-9,0 1 1,-1-1-1,1 0 1,0 0-1,-1 0 1,1 0 0,0 1-1,-1-1 1,1 0-1,0 0 1,-1 0-1,1 0 1,0 0-1,-1 0 1,1 0-1,0 0 1,-1 0-1,1 0 1,0 0-1,-1 0 1,1 0-1,0 0 1,-1 0 0,1 0-1,0-1 1,-1 1-1,1 0 1,0 0-1,0 0 1,-1 0-1,1-1 1,0 1-1,-1 0 1,1 0-1,0-1 1,0 1-1,0 0 1,-1 0-1,1-1 1,0 1 0,0 0-1,0-1 1,0 1-1,-1 0 1,1-1-1,0 1 1,0 0-1,0-1 1,0 1-1,0 0 1,0-1-1,0 1 1,0 0-1,0-1 1,0 1-1,0 0 1,0-1 0,0 1-1,0 0 1,1-1-1,-1 1 1,0 0-1,0-1 1,0 1-1,1-1 1,-3 3-4,0-1 1,0 0 0,0 1-1,0-1 1,1 1 0,-1-1-1,1 1 1,-1 0 0,1 0-1,-2 4 1,2-5 6,1 0 1,-1 0-1,1 0 0,0 0 1,-1 0-1,1 0 0,0 0 1,0 0-1,0 0 0,0 0 1,0 1-1,0-1 0,0 0 1,0 0-1,0 0 0,1 0 1,-1 0-1,0 0 0,1 0 1,-1 0-1,1 0 0,-1 0 1,1 0-1,-1 0 0,1 0 1,0 0-1,-1 0 0,1-1 1,0 1-1,1 1 0,0-1 11,1 0 0,-1 0 0,1 0-1,0 0 1,-1 0 0,1-1 0,0 1-1,0-1 1,0 0 0,-1 0 0,6 0-1,1-1 2,-1 1 0,0-2 0,1 1 1,-1-1-1,0-1 0,0 1 0,13-8 0,-17 8-26,0 0-2,-1 0 1,0 0-1,0 0 0,0 0 0,0 0 0,-1 0 1,1-1-1,-1 0 0,1 1 0,-1-1 0,3-5 1,-5 8-67,-2 1 55,0 0 1,1 0-1,-1 0 0,0 0 1,1 0-1,-1 0 1,0 0-1,1 1 1,0-1-1,-1 1 0,1-1 1,0 1-1,0 0 1,0-1-1,0 1 0,-1 2 1,-16 29 122,11-16-23,1 2 0,0-1 0,2 0 0,0 1 0,1 0 0,-1 30 1,4-33-61,-1 1 1,-1-1 0,-1 1 0,0-1 0,-1 0 0,-1 0-1,0 0 1,-1-1 0,-10 18 0,13-28-4,0 1 125,-1 1 0,0 0 1,0-1-1,-1 0 0,0 0 1,0 0-1,0-1 0,-1 0 0,1 0 1,-1 0-1,-10 5 0,16-10-107,-1 0-1,0-1 0,0 1 1,1-1-1,-1 1 1,0-1-1,1 1 0,-1-1 1,0 0-1,1 1 1,-1-1-1,1 0 0,-1 1 1,1-1-1,-1 0 1,1 1-1,0-1 0,-1 0 1,1 0-1,0 0 1,0 1-1,0-1 0,-1 0 1,1 0-1,0 0 0,0 0 1,0 0-1,0 1 1,0-1-1,1 0 0,-1 0 1,0-1-1,0-44-83,0 35 100,1-1-116,-1 0-1,1 0 0,1 0 1,0-1-1,1 2 0,0-1 1,1 0-1,0 1 0,1-1 1,12-19-1,-13 25-156,0 0 0,0 0 1,1 1-1,0 0 0,0-1 1,0 2-1,1-1 0,-1 1 0,1 0 1,0 0-1,1 0 0,-1 1 1,1 0-1,-1 0 0,1 1 0,0-1 1,0 2-1,0-1 0,12 0 0,47-6-6760,-36 1-695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28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13453,'0'0'8445,"0"10"-8034,-1 33 242,3 107 755,-1-148-1369,-1 0 0,0 1 0,0-1 1,1 0-1,-1 0 0,1 1 0,0-1 0,-1 0 1,1 0-1,0 0 0,0 0 0,1 0 0,-1 0 1,0 0-1,1 0 0,-1 0 0,1-1 0,0 1 1,-1 0-1,1-1 0,0 0 0,0 1 0,0-1 1,0 0-1,0 0 0,0 0 0,0 0 0,0 0 1,1-1-1,-1 1 0,0-1 0,1 1 0,-1-1 1,0 0-1,0 0 0,1 0 0,2 0 0,1-1 63,-1 0 1,1 0-1,0-1 0,0 1 0,-1-1 0,1 0 1,-1-1-1,0 0 0,0 1 0,0-2 0,0 1 0,0 0 1,7-8-1,-5 3-21,0 0 1,0-1-1,-1 0 1,0 0 0,-1 0-1,0-1 1,0 0-1,-1 0 1,0 0-1,-1 0 1,0-1 0,0 0-1,-2 1 1,1-1-1,-1 0 1,-1 0-1,-1-21 1,1 31-84,0 0 1,0 1-1,0-1 0,1 1 1,-2-1-1,1 0 0,0 1 1,0-1-1,0 1 0,0-1 1,0 0-1,0 1 0,0-1 1,-1 1-1,1-1 1,0 0-1,-1 1 0,1-1 1,0 1-1,-1-1 0,1 1 1,0 0-1,-1-1 0,1 1 1,-1-1-1,1 1 0,-1 0 1,1-1-1,-1 1 0,1 0 1,-1-1-1,0 1 0,1 0 1,-1 0-1,1 0 1,-1-1-1,1 1 0,-1 0 1,0 0-1,1 0 0,-1 0 1,0 0-1,1 0 0,-1 0 1,1 1-1,-2-1 0,1 0-6,0 1 0,0 0-1,0-1 1,0 1 0,0 0-1,0 0 1,1-1 0,-1 1-1,0 0 1,0 0 0,1 0-1,-1 0 1,0 0 0,1 0-1,-1 0 1,1 0 0,0 1-1,-1-1 1,1 0 0,0 0-1,-1 0 1,1 0 0,0 3-1,0-2-62,1-1-1,-1 1 1,1 0-1,0-1 1,-1 1-1,1-1 1,0 1-1,0-1 1,0 1-1,0-1 1,0 0-1,0 1 1,1-1-1,-1 0 1,0 0-1,1 0 1,-1 0-1,1 0 1,-1 0-1,1 0 1,-1 0-1,1-1 1,0 1-1,-1 0 1,1-1-1,0 0 1,-1 1-1,1-1 1,0 0-1,0 0 1,2 0-1,74 1-4971,-57-2 2520,23 1-3035,2 0-1104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29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60 9385,'0'0'7970,"-10"-2"-5269,3 1-2409,-1 0-1,1 0 0,-1 1 1,1 0-1,-1 0 0,1 1 1,-1 0-1,1 0 0,-1 1 1,1-1-1,0 2 0,0-1 1,-9 5-1,15-6-278,-57 35 1875,55-34-1803,0 0 0,1 0 0,-1 0-1,1 0 1,-1 1 0,1-1 0,-1 1-1,1 0 1,0-1 0,0 1 0,1 0 0,-1 0-1,1 0 1,-1 0 0,1 1 0,0-1-1,-1 4 1,2-6-78,1-1-1,-1 1 1,0-1 0,0 1 0,1-1-1,-1 1 1,1-1 0,-1 1-1,0-1 1,1 1 0,-1-1 0,1 0-1,-1 1 1,1-1 0,-1 0-1,1 1 1,-1-1 0,1 0 0,-1 0-1,1 0 1,0 1 0,-1-1-1,1 0 1,-1 0 0,1 0 0,-1 0-1,1 0 1,0 0 0,0 0-1,26 0 146,-20-1-89,11 0-39,0-1-1,-1-1 0,1 0 0,30-11 0,-31 8-186,0 1 0,1 1 0,-1 0 0,34-1 0,-50 6 160,0-1 0,-1 1-1,1 0 1,0 0 0,0-1 0,-1 1 0,1 0-1,-1 0 1,1 0 0,0 0 0,-1 0 0,0 0-1,1 0 1,-1 0 0,0 0 0,1 0-1,-1 0 1,0 0 0,0 0 0,0 0 0,0 0-1,0 0 1,0 0 0,0 1 0,0-1-1,-1 0 1,1 0 0,-1 1 0,3 15 896,-1-18-850,0 1 0,0 0-1,0-1 1,0 1 0,0-1 0,-1 1-1,1-1 1,0 0 0,0 1 0,0-1-1,-1 0 1,1 1 0,0-1 0,-1 0-1,1 0 1,-1 0 0,1 0 0,-1 1-1,1-1 1,-1 0 0,1-1-1,11-18-8,-1 0-1,10-27 0,1-2-143,-19 49 55,0 0 0,0 0-1,1 1 1,-1-1 0,0 1 0,0-1 0,-1 1 0,1 0 0,0 0 0,3 2 0,2-1 31,1 0 39,0 0-1,1-1 1,-1 0 0,1-1 0,-1 0-1,1 0 1,0-1 0,-1 0 0,0-1-1,1 0 1,-1 0 0,0-1 0,0-1-1,0 1 1,0-1 0,9-6 0,-19 30-522,-4-5 466,1-4 69,1 0 1,0 0-1,0 0 1,1 0-1,0 1 1,1-1-1,0 1 1,1-1-1,0 1 0,4 20 1,-4-31-30,0 0 0,0-1-1,1 1 1,-1 0 0,0 0 0,1 0 0,-1 0 0,1 0-1,-1 0 1,1-1 0,-1 1 0,1 0 0,0 0 0,-1-1 0,1 1-1,0-1 1,-1 1 0,1 0 0,0-1 0,0 1 0,0-1-1,0 0 1,-1 1 0,1-1 0,0 0 0,0 1 0,0-1-1,0 0 1,0 0 0,0 0 0,0 0 0,0 0 0,0 0 0,0 0-1,0 0 1,0 0 0,0 0 0,0-1 0,-1 1 0,1 0-1,0-1 1,0 1 0,0-1 0,0 1 0,0-1 0,1 0 0,1-1-314,-1 0 1,1 0 0,0 0 0,-1 0 0,0-1 0,1 1 0,-1-1 0,0 1 0,0-1 0,-1 0 0,1 0 0,1-3 0,0-6-1412,-1 1 0,0-1 0,-1 0 1,0 0-1,-2-16 0,1 10-427,0-28-3223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29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10154,'0'0'11979,"13"53"-11883,1-39-224,2-6-1698,-2-1-1025,-3-6-1569,-3-1-1890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29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 3972,'0'0'3406,"4"7"-1020,0 2-1344,6 11 3,6-5 11922,-42-17-10613,19 1-2330,0 1 1,0 0-1,0 0 0,-1 1 0,1 0 0,0 0 0,1 1 0,-1 0 0,0 0 0,-10 5 0,14-6-8,0 1-1,0-1 0,0 1 0,0 0 0,0 0 0,1 1 1,-1-1-1,0 1 0,1-1 0,0 1 0,0 0 0,0-1 1,0 1-1,0 0 0,0 1 0,1-1 0,-1 0 0,1 0 1,0 1-1,0-1 0,0 1 0,0 6 0,1-9-7,0 0-1,0-1 0,0 1 0,0 0 0,0 0 1,0 0-1,0 0 0,1 0 0,-1 0 1,0-1-1,1 1 0,-1 0 0,1 0 1,-1-1-1,1 1 0,-1 0 0,1 0 0,-1-1 1,1 1-1,0-1 0,-1 1 0,1 0 1,0-1-1,-1 1 0,2 0 0,28 6 261,32-10 77,-50 1-345,1-1 1,-1 0-1,-1-1 0,1 0 1,0-1-1,-1 0 1,0-1-1,0-1 0,-1 1 1,1-2-1,-1 1 0,-1-1 1,0-1-1,12-13 0,-44 72-921,22-48 882,1-1 0,-1 0 0,0 1 0,1-1 0,-1 1 0,1-1 0,0 1 0,0-1 0,-1 1 0,1-1 0,0 1 0,0 0 0,0-1 0,0 1 0,1-1 0,-1 1 0,0-1 0,1 1 0,-1-1 0,1 1 0,-1-1 0,1 0 0,0 1 0,0-1 0,0 0 0,-1 1 0,1-1 0,0 0 0,0 0 0,1 0 0,-1 0 0,0 0 0,0 0 0,0 0 0,1 0 0,-1 0 0,1-1 0,-1 1 0,0 0 0,1-1 0,-1 0 0,1 1 0,2 0 0,1-1-501,0 0-1,0 1 0,0-1 0,0-1 1,0 1-1,0-1 0,0 0 1,9-3-1,-9 2-451,1-1-1,0 0 1,-1 0 0,1 0 0,-1-1-1,0 1 1,0-1 0,-1 0 0,1-1 0,-1 1-1,4-6 1,11-19-4763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53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18417,'0'0'6599,"18"66"-5286,8-45-640,-1-2-289,17-2-160,-5-2-128,2-4-32,0 0-416,-1-2-1346,-10 0-896,-7 2-1314,-7-3-4003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30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33 7015,'0'0'4639,"0"-7"-118,-2-17-1921,2 24-2563,-1 0-1,1 0 1,0 0-1,0-1 0,0 1 1,0 0-1,0 0 1,0 0-1,-1 0 1,1 0-1,0 0 0,0 0 1,0 0-1,0 0 1,0 0-1,-1 0 1,1 0-1,0 0 0,0 0 1,0 0-1,0 0 1,-1 0-1,1 0 1,0 0-1,0 0 0,0 0 1,0 0-1,0 0 1,-1 0-1,1 0 0,0 0 1,0 0-1,0 0 1,0 1-1,0-1 1,0 0-1,-1 0 0,1 0 1,0 0-1,0 0 1,0 0-1,0 0 1,0 1-1,0-1 0,0 0 1,0 0-1,0 0 1,0 0-1,0 0 1,0 1-1,0-1 0,0 0 1,-1 0-1,1 0 1,0 0-1,0 0 0,0 1 1,1-1-1,-1 0 1,-18 50 3050,6-13-2013,9-31-883,0 0 0,1 0 0,0 1 0,1-1-1,-1 0 1,1 1 0,1 0 0,-1-1-1,1 1 1,0-1 0,0 1 0,2 8-1,-1-12-183,1-1 0,-1 1 0,1-1 0,-1 1 0,1-1-1,0 0 1,-1 1 0,1-1 0,1 0 0,-1 0 0,0-1 0,0 1-1,1 0 1,-1-1 0,1 1 0,-1-1 0,1 0 0,-1 0-1,1 0 1,0 0 0,0 0 0,0-1 0,-1 1 0,1-1-1,0 0 1,0 0 0,0 0 0,0 0 0,4-1 0,53 0-2009,-60 1 1900,-21 22 423,12-13-127,1-1 1,-1-1 0,-1 1 0,1-1 0,-1-1 0,-1 0 0,1 0-1,-1-1 1,0-1 0,0 0 0,0 0 0,-1-1 0,1 0 0,-1-1-1,-15 1 1,26-3-257,1 0 0,-1 0-1,0 0 1,1 0 0,-1 0-1,0 0 1,1 0 0,-1 0-1,1 0 1,-1-1 0,0 1-1,1 0 1,-1 0 0,1-1-1,-1 1 1,1 0 0,-1-1-1,1 1 1,-1 0 0,1-1-1,-1 1 1,1-1 0,-1 1-1,1-1 1,-1 1 0,1-1-1,0 1 1,-1-1 0,1 1-1,0-1 1,0 1 0,-1-1-1,1-1 1,5-24-3293,22-20-4367,0 14 744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30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8360,'0'0'13639,"0"9"-12405,-2 14-30,-2-1 0,0 0 0,-10 29-1,7-30-983,1 1 0,1-1-1,1 1 1,1 0 0,0 36-1,2-58-296,1 1 0,0-1-1,0 1 1,0 0-1,0-1 1,0 1-1,0-1 1,0 1-1,0-1 1,0 1-1,0-1 1,0 1-1,0-1 1,0 1-1,1-1 1,-1 1-1,0-1 1,0 1-1,1-1 1,-1 1-1,0-1 1,1 1-1,-1-1 1,0 1-1,1-1 1,-1 0-1,0 1 1,1-1-1,-1 0 1,1 1 0,-1-1-1,1 0 1,-1 0-1,1 1 1,-1-1-1,1 0 1,-1 0-1,1 0 1,-1 0-1,1 0 1,-1 1-1,1-1 1,0 0-1,-1 0 1,1-1-1,-1 1 1,1 0-1,1-1-455,0 1-1,-1-1 1,1 0-1,0 0 0,-1 0 1,0-1-1,1 1 1,-1 0-1,0 0 1,1-1-1,-1 1 0,0-1 1,1-1-1,10-19-5920</inkml:trace>
  <inkml:trace contextRef="#ctx0" brushRef="#br0" timeOffset="1">141 184 13196,'0'0'5184,"8"4"-2995,-3-1-1825,-1 0-1,1-1 1,0 0 0,1 0 0,-1-1 0,0 1 0,1-1 0,-1 0-1,0 0 1,1-1 0,-1 1 0,1-1 0,-1-1 0,1 1 0,-1-1-1,1 0 1,-1 0 0,10-4 0,-10 3-207,47-21 713,-50 22-844,0 0-1,0 0 1,0 0-1,0 0 1,0 0-1,0-1 1,0 1-1,-1-1 1,1 1-1,0-1 1,-1 0-1,0 0 1,1 1-1,-1-1 1,0 0-1,0 0 1,0 0-1,0 0 1,1-4-1,-3 4-29,0 1 0,0 0-1,0 0 1,0 0 0,0 0-1,0 0 1,0 0 0,-1 0-1,1 0 1,0 1 0,-1-1-1,1 0 1,-1 1-1,1-1 1,0 1 0,-1-1-1,1 1 1,-1 0 0,1 0-1,-1 0 1,0 0 0,1 0-1,-1 0 1,1 0 0,-1 0-1,-1 1 1,-45 2-145,38 0 134,0 1 1,1-1 0,-1 1 0,1 1 0,0 0-1,1 0 1,-1 1 0,1 0 0,-8 8 0,10-9 59,1-1 0,0 2 0,0-1 1,0 0-1,0 1 0,1 0 0,0 0 0,1 1 1,-1-1-1,1 1 0,0-1 0,1 1 0,-3 10 1,5-15-32,0 0 0,0 0 0,0 1 0,0-1 0,1 0 0,-1 0 0,1 0 0,-1 0 0,1 0 0,0 0 0,0 0 0,0 0 0,0-1 1,0 1-1,0 0 0,0 0 0,1-1 0,-1 1 0,1-1 0,-1 1 0,1-1 0,0 0 0,-1 1 0,1-1 0,0 0 0,0 0 0,0 0 0,0-1 0,0 1 0,0 0 1,0-1-1,0 1 0,0-1 0,2 1 0,12 2-223,-1-1 1,1 0-1,23-1 1,-28 0-299,4-1-867,-1 0 0,1 0 0,-1-2 0,1 0 0,-1 0 0,0-1 0,23-9 0,8-6-5075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31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372 1 18097,'0'0'2771,"-10"0"-294,-4-1-2004,0 1 0,0 1 1,0 0-1,1 1 0,-1 1 1,0 0-1,1 1 0,-21 8 1,-7 16 532,27-10-786,14-17-217,0-1 0,0 1 0,0 0 0,0-1 0,1 1 0,-1-1 0,0 1 0,0 0 1,0-1-1,1 1 0,-1-1 0,0 1 0,1-1 0,-1 1 0,0-1 0,1 1 0,-1-1 1,0 0-1,1 1 0,-1-1 0,1 1 0,-1-1 0,1 0 0,-1 1 0,1-1 0,-1 0 1,1 0-1,0 0 0,-1 1 0,1-1 0,-1 0 0,1 0 0,-1 0 0,2 0 0,19 4-89,0 0 0,0-2 0,39 0 0,-44-2-169,0 0 0,0 0 1,-1 2-1,1 0 0,0 1 0,-1 0 1,1 1-1,26 11 0,-41-15 275,0 1 0,-1-1-1,1 0 1,0 0 0,0 1 0,-1-1-1,1 1 1,0-1 0,-1 0 0,1 1-1,0-1 1,-1 1 0,1 0-1,0-1 1,-1 1 0,1-1 0,-1 1-1,1 0 1,-1-1 0,0 1 0,1 0-1,-1 0 1,0-1 0,1 1 0,-1 0-1,0 0 1,0-1 0,0 1-1,0 0 1,0 0 0,0 0 0,0 0-1,0-1 1,0 1 0,0 0 0,0 0-1,0 0 1,0-1 0,-1 1 0,1 0-1,0 0 1,-1-1 0,1 1-1,-1 0 1,1-1 0,0 1 0,-1 0-1,0-1 1,1 1 0,-1-1 0,1 1-1,-1 0 1,0-1 0,1 0 0,-1 1-1,0-1 1,1 1 0,-1-1 0,0 0-1,-1 1 1,-48 21 1424,50-21-1444,-242 65 3180,159-52-4948,3-5-4096,67-9-2971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1:46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12748,'0'0'7399,"11"-2"-6144,167-24 1764,109 6-2691,-268 25-1308,-18 5-1415,-2-9 1997,0 1 0,-1 0 0,1 0-1,-1-1 1,1 1 0,-1-1-1,0 1 1,1-1 0,-1 0 0,0 0-1,0 0 1,-3 2 0,-10 2-2296,1-1 0,-31 5 0,32-6 1455,-26 4-2306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1:47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 3459,'-14'2'3502,"-1"0"-2567,-59 9 2437,25 8 2187,49-19-5499,1 0 1,-1 0 0,0 0 0,0 0 0,1 0 0,-1 0 0,0 0-1,1 1 1,-1-1 0,0 0 0,0 0 0,1 0 0,-1 0 0,0 1 0,0-1-1,0 0 1,1 0 0,-1 0 0,0 1 0,0-1 0,0 0 0,0 0-1,1 1 1,-1-1 0,0 0 0,0 1 0,0-1 0,0 0 0,0 0-1,0 1 1,0-1 0,0 0 0,0 1 0,0-1 0,0 0 0,0 0-1,0 1 1,0-1 0,0 0 0,0 1 0,0-1 0,0 0 0,0 0-1,-1 1 1,1-1 0,0 0 0,0 0 0,0 1 0,0-1 0,-1 0 0,1 0-1,0 1 1,0-1 0,-1 0 0,1 0 0,0 0 0,0 0 0,-1 1-1,1-1 1,0 0 0,0 0 0,-1 0 0,1 0 0,0 0 0,0 0-1,-1 0 1,24 4 1232,246-3 1975,-138-2-11917,-119 1 1346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1:48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10442,'0'0'9881,"11"-3"-8706,2-1-983,1 1 0,0 1 0,0 0 0,0 1 1,0 0-1,0 1 0,0 1 0,23 3 0,80 15-3,172 32-196,-283-50-12,0 1 1,0-1-1,0 1 1,0 0-1,0 0 1,0 1-1,-1-1 1,7 5-1,-11-6 20,1 1 0,-1-1 0,0 1 0,0-1 0,0 1 0,0-1 0,0 1 0,0-1 0,0 1 0,-1 0 0,1 0 0,-1-1 0,1 1 0,-1 0 0,0 0 0,1 0 0,-1-1 0,0 1 0,0 0 0,0 0 0,-1 0 0,1 0 0,0-1 0,-1 1 0,1 0 0,-1 0 0,1-1 0,-1 1 0,0 0 0,0-1 0,0 1 0,-2 2 0,-7 13 195,0-1-1,-1-1 0,-1 1 0,-1-2 0,0 0 1,-19 16-1,-97 69 1070,39-41-702,-130 62 1,205-110-2443,29-13-627,29-14-6893,-19-1-3050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1:49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1127 8168,'-3'8'1735,"2"-6"-1343,-13 34 1140,13-34-1140,0 0 1,0 0-1,0 0 1,0 0 0,0 0-1,-1 0 1,1-1-1,0 1 1,-1 0-1,0 0 1,1-1 0,-1 1-1,0-1 1,0 0-1,-2 2 1,4-3-298,-1 0 0,1 0 0,-1 0 1,1 0-1,0 0 0,-1 0 0,1 0 0,-1-1 0,1 1 1,-1 0-1,1 0 0,0 0 0,-1-1 0,1 1 1,0 0-1,-1 0 0,1-1 0,0 1 0,-1 0 0,1 0 1,0-1-1,0 1 0,-1 0 0,1-1 0,0 1 1,0-1-1,0 1 0,-1 0 0,1-1 0,0 1 0,0-1 1,0 1-1,0 0 0,0-1 0,0 1 0,0-1 1,-1-18 453,1 17-328,-1-30 624,0-8-342,2-1-1,2 1 1,13-72 0,101-279-377,-93 330-139,2 1-1,3 2 1,2 1-1,49-67 1,-65 104 45,1 0 0,0 2 1,36-32-1,-46 44 7,1 1-1,-1 1 1,1-1 0,0 1-1,1 0 1,-1 1-1,1 0 1,-1 0 0,1 1-1,0-1 1,0 2 0,0-1-1,0 1 1,0 0-1,12 1 1,-18 0-35,0 1 0,0-1 0,0 1 0,0-1 0,-1 1 0,1 0-1,0 0 1,0 0 0,-1 0 0,1 0 0,-1 0 0,1 0 0,-1 0 0,1 1 0,-1-1 0,0 0 0,1 1 0,-1 0 0,0-1-1,0 1 1,0-1 0,0 1 0,-1 0 0,1 0 0,0 0 0,-1-1 0,1 1 0,-1 0 0,0 0 0,1 0 0,-1 0 0,0 0 0,0 0-1,0 0 1,-1 0 0,0 2 0,1 6 27,-1-1 0,-1 1 1,0-1-1,0 1 0,-1-1 0,-4 10 0,-2-2 32,-1-1 0,-1 0-1,0 0 1,-1-1 0,0-1 0,-16 14-1,12-12 151,1 0 1,1 1-1,-24 36 0,38-52-210,-1 0 0,1 0 0,-1 0 0,1 0 0,-1 0 1,1 0-1,0 0 0,0 0 0,-1 0 0,1 0 0,0 0 0,0 0 0,0 0 0,0 0 1,0 0-1,0 0 0,0 0 0,1 0 0,-1 0 0,0 0 0,1 0 0,-1 0 0,0 0 1,1 0-1,-1 0 0,1 0 0,-1-1 0,1 1 0,0 0 0,-1 0 0,1 0 0,0-1 1,0 1-1,-1 0 0,1-1 0,0 1 0,0-1 0,0 1 0,0-1 0,0 1 0,0-1 1,0 0-1,0 1 0,0-1 0,0 0 0,0 0 0,0 0 0,1 0 0,11 3-2,-1-1 0,1 0 0,17-1 0,-8 1 19,-16-2-49,14 2-67,-1 1 0,0 1 0,35 11 0,-51-14 92,0 0 0,1 0 1,-1 1-1,0-1 1,0 1-1,0 0 0,0 0 1,0 0-1,0 0 1,0 0-1,-1 1 0,1-1 1,-1 1-1,0 0 1,1-1-1,-1 1 0,-1 0 1,1 1-1,0-1 1,-1 0-1,1 0 0,-1 1 1,0-1-1,0 0 1,-1 1-1,1-1 0,-1 1 1,1 4-1,-2-4 51,0-1-1,0 1 0,0-1 1,0 0-1,-1 0 0,0 0 1,1 0-1,-1 0 0,0 0 1,0 0-1,-1 0 0,1-1 1,0 1-1,-1-1 0,0 0 1,1 1-1,-1-1 1,0-1-1,0 1 0,0 0 1,-6 1-1,-9 6 478,0-2-1,-28 8 1,43-14-456,-28 8 216,-1-2 1,0-1-1,0-1 1,0-2-1,0-1 1,-54-4-1,86 3-304,-1-1 1,1 0 0,-1 0-1,1 0 1,-1 0-1,0 0 1,1 0-1,-1 0 1,1 0-1,-1 0 1,0-1-1,1 1 1,-1 0-1,1 0 1,-1 0-1,1-1 1,-1 1 0,1 0-1,-1-1 1,1 1-1,-1 0 1,1-1-1,-1 1 1,1-1-1,0 1 1,-1-1-1,1 1 1,-1 0-1,1-1 1,0 0-1,0 1 1,-1-1 0,1 1-1,0-1 1,0 1-1,0-1 1,0 0-84,0 0 1,1 0-1,-1 0 0,1 1 1,0-1-1,-1 0 1,1 1-1,-1-1 1,1 1-1,0-1 1,0 0-1,-1 1 0,1 0 1,0-1-1,0 1 1,0-1-1,-1 1 1,1 0-1,0 0 0,0-1 1,0 1-1,0 0 1,1 0-1,78-7-6217,-13 1-2900,-20-1-1200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1:49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69 8552,'0'0'13058,"-10"4"-11494,4-1-1377,0-1 0,0 1-1,1 0 1,-1 1 0,1-1 0,0 1 0,0 0 0,0 0 0,1 1-1,-1-1 1,1 1 0,0 0 0,0 0 0,1 0 0,-1 1-1,1-1 1,1 1 0,-1 0 0,1 0 0,0 0 0,0 0-1,1 0 1,-1 1 0,1-1 0,0 12 0,1-17-165,0 0 0,0 1 1,0-1-1,1 0 0,-1 0 0,0 0 0,0 0 1,1 1-1,-1-1 0,1 0 0,-1 0 1,1 0-1,-1 0 0,1 0 0,0 0 1,0 0-1,-1 0 0,1 0 0,0 0 0,0-1 1,0 1-1,0 0 0,0-1 0,0 1 1,1 0-1,1 1 3,1-1 1,-1 0 0,0 0 0,1-1-1,-1 1 1,1-1 0,-1 1-1,1-1 1,3-1 0,3 1 26,0-1 0,0-1 0,0 0 0,0 0 0,16-7 1,-15 3-15,-1 0 0,0 0 1,0-1-1,-1 0 1,1-1-1,-2 0 1,1-1-1,10-13 0,-17 20-6,1-1 0,-1 0-1,1 0 1,-1 0-1,0 0 1,-1-1-1,1 1 1,0 0-1,-1-1 1,0 0 0,0 1-1,0-1 1,0 1-1,0-1 1,-1 0-1,0 0 1,0 1-1,0-1 1,0 0-1,0 0 1,-1 1 0,1-1-1,-1 0 1,0 1-1,-1-1 1,1 1-1,0-1 1,-1 1-1,0-1 1,-3-4 0,1 4-30,0 1 1,1 0-1,-1 0 1,0 0-1,-1 1 1,1-1-1,0 1 1,-1 0 0,1 0-1,-7-1 1,8 2-73,0 0 1,0 0-1,0 1 1,0-1-1,0 1 1,0-1-1,-1 1 1,1 0-1,0 0 1,0 1-1,0-1 1,0 1-1,0-1 1,-1 1-1,1 0 1,-5 2-1,8-3-5,-1 1 0,0-1 0,1 0 0,-1 1-1,1-1 1,-1 0 0,1 1 0,-1-1 0,1 0 0,-1 1-1,1-1 1,0 1 0,-1-1 0,1 1 0,-1-1-1,1 1 1,0-1 0,0 1 0,-1-1 0,1 1-1,0 0 1,0-1 0,0 1 0,-1-1 0,1 1 0,0 0-1,0-1 1,0 1 0,0 0 0,0-1 0,0 1-1,0-1 1,1 1 0,-1 0 0,0-1 0,0 1 0,0-1-1,1 1 1,-1 0 0,0-1 0,0 1 0,1-1-1,-1 1 1,1-1 0,-1 1 0,0-1 0,1 0-1,-1 1 1,1-1 0,0 1 0,2 1-373,-1 0-1,1-1 1,0 1 0,-1-1 0,1 0-1,0 1 1,0-1 0,0-1-1,3 2 1,9-1-3678,1 0-1,29-2 1,-1-5-3631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1:49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14478,'-11'2'2082,"-3"-1"-1184,9-1-526,0 1 0,0-1 1,0 1-1,1 0 0,-1 0 0,0 0 0,1 0 0,-1 1 0,1 0 0,-8 3 0,12-5-330,0 0 0,0 0 0,0 0 0,-1 0-1,1 1 1,0-1 0,0 0 0,0 0 0,-1 0 0,1 0 0,0 0 0,0 0-1,0 0 1,-1 0 0,1 0 0,0 0 0,0 1 0,0-1 0,0 0 0,-1 0-1,1 0 1,0 0 0,0 1 0,0-1 0,0 0 0,0 0 0,0 0 0,0 0-1,-1 1 1,1-1 0,0 0 0,0 0 0,0 0 0,0 1 0,0-1 0,0 0-1,0 0 1,0 1 0,0-1 0,0 0 0,0 0 0,0 0 0,0 1 0,0-1-1,0 0 1,1 0 0,-1 0 0,0 1 0,0-1 0,0 0 0,0 0 0,0 0-1,0 0 1,0 1 0,1-1 0,-1 0 0,18 5 885,26-2-125,172-10 350,3 0-3238,-196 10 474,-13 2-947,-14 3-3691,-13 1-1079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1:50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13132,'0'0'10218,"52"26"-8520,3-26-225,1-11-512,12 1-641,-1-1-288,-5 4-800,-7-1-1795,-8-3-3843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0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18065,'0'0'2269,"9"-1"-2136,40 2 39,0 3 0,0 1 0,0 3 0,78 22 0,-120-28-156,4 1-24,-1 0 0,0 0-1,0 1 1,13 7 0,-22-11 9,1 1 0,-1-1 1,0 1-1,1 0 0,-1 0 0,0 0 0,0 0 1,1 0-1,-1 0 0,0 0 0,0 0 0,0 1 0,0-1 1,-1 0-1,1 1 0,0-1 0,0 0 0,-1 1 1,1-1-1,-1 1 0,1-1 0,-1 1 0,0-1 0,1 1 1,-1-1-1,0 1 0,0 0 0,0-1 0,0 1 1,-1-1-1,1 1 0,0-1 0,-1 1 0,1-1 0,-1 1 1,1-1-1,-1 1 0,-1 1 0,-8 9 174,-1 0 0,0 0 1,-1-2-1,0 1 0,0-2 0,-1 1 0,0-2 0,-21 11 0,0 1-144,-7 6-318,2 2 0,-36 33-1,17-2-6729,41-39-1493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54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36 7944,'0'0'12187,"8"-5"-11013,-2 1-879,0 0-1,1 1 0,0-1 0,0 1 0,0 1 0,0-1 0,0 1 0,0 1 0,0-1 0,1 1 0,9 0 0,-11 1-87,0 0 0,0 0 0,0 0-1,1 1 1,-1 0 0,0 0 0,0 1 0,7 2-1,-12-3-162,1 0 0,-1 0 0,1 0-1,-1 1 1,0-1 0,0 0 0,0 1-1,0-1 1,0 1 0,0-1-1,0 1 1,0 0 0,0-1 0,-1 1-1,1 0 1,-1-1 0,1 1 0,-1 0-1,0 0 1,1 0 0,-1 0 0,0-1-1,0 1 1,-1 0 0,1 0-1,0 0 1,0-1 0,-1 1 0,1 0-1,-1 0 1,0-1 0,-1 4 0,-2 3 22,0 0 1,0 0 0,0 0 0,-1-1 0,-1 1 0,1-1 0,-1-1-1,0 1 1,-1-1 0,1 0 0,-10 6 0,-2 2 55,-1-2 1,0 0-1,-28 13 1,-16 2 95,69-28-272,0 0-1,-1 1 1,1-1-1,0 1 1,-1 1-1,10 0 0,12 1 90,-18-2-41,121-3-940,-44-6-3408,-30-2-2474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1:58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8936,'0'0'13752,"7"-1"-12658,41-3-26,12-1-331,67-15 0,-87 9-691,-25 7-38,-1-1 1,1 2-1,0 0 1,0 0-1,0 2 1,0-1-1,0 2 1,17 1-1,-31 0-8,0 0 0,0-1 0,0 1 0,0 0-1,0 0 1,0 0 0,-1-1 0,1 1 0,0 0-1,0 0 1,-1 0 0,1 0 0,-1 0 0,1 0-1,-1 1 1,0-1 0,1 0 0,-1 0 0,0 0 0,0 0-1,0 0 1,1 1 0,-1-1 0,-1 0 0,1 0-1,0 0 1,0 2 0,-5 33 27,-5-3 26,-3 0 1,0 0 0,-22 36-1,-14 34 170,31-61-149,10-25-16,1 0-1,0 0 1,1 0-1,1 1 1,1 0-1,0 0 1,-1 32-1,5-50-235,0 0-1,0 0 1,0 0-1,0 0 1,0 0 0,1 0-1,-1 0 1,0 0-1,0 0 1,0 0-1,0 0 1,0 0-1,0 0 1,0 0-1,1 0 1,-1 0-1,0 0 1,0 0 0,0 0-1,0 0 1,0 0-1,0 0 1,1 0-1,0 2-3211,-1-20-3073,-13-5-1139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1:58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9225,'0'0'15406,"87"-14"-14797,-36 11-417,8-1-160,3 1-224,1 2-1153,-4 1-1122,-4 0-832,-9 0-2755,-9 0-1665</inkml:trace>
  <inkml:trace contextRef="#ctx0" brushRef="#br0" timeOffset="1">625 90 11211,'0'0'6470,"-23"56"-3523,12-33-898,2 3-383,4 0-417,3 1-864,2 0-289,0-4-96,0-2-641,6-4-1249,1-9-960,2-8-1699,-1 0-2946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1:59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69 8168,'0'0'3000,"3"-8"347,7-18-1170,4-8 3600,-75 154 608,45-94-6112,1 1 0,2 1 1,1 0-1,-17 57 1,28-81-251,0 0 0,0 0 0,0 0 0,1 0 0,0 0 1,0 0-1,0 0 0,0 1 0,1-1 0,0 5 1,0-7-18,0-1 0,0 0 1,0 0-1,-1 1 0,1-1 1,1 0-1,-1 0 0,0 0 1,0 0-1,0 0 0,0 0 1,1 0-1,-1 0 0,0-1 1,1 1-1,-1 0 0,1-1 1,-1 1-1,1-1 0,-1 0 1,1 1-1,-1-1 0,1 0 1,-1 0-1,1 0 0,-1 0 1,3 0-1,12 0-339,1-1-1,-1 0 1,0-1 0,0-1 0,1 0-1,-2-1 1,28-11 0,3-11-4323,-6-11-3477,-21 13 1871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1:59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11627,'0'0'6758,"-37"55"-4419,26-26-450,7 2-95,-1 0-513,5 0-672,0-1-385,0-4-160,5-1-96,8-4-929,3-4-1505,-2-7-1730,7-7-4068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00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10826,'0'0'5477,"11"-9"-4494,-3 4-853,1-1 0,0 1 1,0 0-1,0 1 0,1 0 1,0 0-1,0 1 0,-1 0 1,2 1-1,-1 0 0,20-1 1,-24 3-59,1 0 0,-1 0 0,1 0 1,-1 1-1,1 0 0,-1 0 0,1 1 0,-1-1 0,0 1 1,0 1-1,7 3 0,-11-5-9,0 1 1,0 0-1,0 0 1,0 0-1,0 0 1,-1 1-1,1-1 1,0 0-1,-1 1 1,0-1-1,0 1 0,0-1 1,0 1-1,0 0 1,0-1-1,0 1 1,-1 0-1,0 0 1,1-1-1,-1 1 1,0 0-1,0 0 1,-1 0-1,1-1 1,-1 1-1,1 0 0,-1 0 1,-2 4-1,0 3 255,-1 0-1,0 0 1,-1 0-1,0 0 0,0 0 1,-1-1-1,-13 15 1,-60 60 1526,40-45-729,28-28-785,7-8-217,1 0 1,-1 1 0,1-1 0,0 1 0,0 0 0,0 0-1,1 0 1,-1 0 0,-3 9 0,6-13-110,0 1-1,0-1 1,0 1 0,0-1-1,0 1 1,0-1 0,1 1 0,-1-1-1,0 0 1,0 1 0,0-1-1,0 1 1,1-1 0,-1 0-1,0 1 1,0-1 0,1 0-1,-1 1 1,0-1 0,1 0 0,-1 1-1,0-1 1,1 0 0,-1 1-1,0-1 1,1 0 0,-1 0-1,1 0 1,-1 0 0,0 1 0,1-1-1,-1 0 1,1 0 0,-1 0-1,1 0 1,-1 0 0,1 0-1,-1 0 1,0 0 0,1 0-1,25 0 31,-19 0-11,114-6-259,26 1-1407,-135 9 1681,-11-3-3255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28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51 658 8488,'0'0'5120,"-8"7"-3385,-25 20 42,33-27-1742,0 0 0,-1 0 0,1 0 0,0 0 0,-1 0 0,1 0 1,0 0-1,0 0 0,-1 0 0,1 0 0,0 0 0,-1 0 0,1 0 0,0 0 0,0 0 0,-1 0 0,1 0 0,0 0 0,-1 0 0,1-1 0,0 1 0,0 0 0,-1 0 0,1 0 0,0 0 0,0-1 0,0 1 0,-1 0 0,1 0 1,0 0-1,0-1 0,0 1 0,0 0 0,-1 0 0,1-1 0,0 1 0,0 0 0,0-1 0,0 1 0,0 0 0,0 0 0,0-1 0,0 1 0,0 0 0,0-1 0,0 1 0,0 0 0,0 0 0,0-1 0,0 1 0,0 0 0,0-1 1,0 1-1,0 0 0,0 0 0,1-1 0,0-21 531,-1 21-509,5-28 356,2-1 0,0 2 0,2-1 0,18-39 0,61-107 229,-66 135-562,58-95-5,-68 118-69,0 2 1,0 0-1,2 0 0,0 1 0,30-24 0,-42 37-5,-1 0 0,1 0 0,-1 0 0,1 0 0,0 0 0,0 0-1,-1 0 1,1 1 0,0-1 0,0 1 0,0-1 0,0 1 0,2 0 0,-3 0 0,-1 0 0,1 0 0,-1 0 0,1 0 0,-1 0 0,1 1 0,-1-1 0,1 0 0,-1 0 0,1 1 0,-1-1 1,1 0-1,-1 1 0,0-1 0,1 1 0,-1-1 0,0 0 0,1 1 0,-1-1 0,0 1 0,1-1 0,-1 1 0,0-1 0,0 1 0,0-1 0,1 1 0,-1-1 0,0 2 0,0 2 23,0 1 0,0-1 0,0 1 0,0-1 0,-1 1 0,0-1 0,0 0 0,0 0 0,-3 8 0,-7 11 102,-1-1 0,0 0-1,-17 20 1,14-19 634,-26 49 0,43-66-568,11-6-111,20-9-57,-26 7 0,3 0-45,-1 0 1,1 1 0,0 0-1,0 0 1,0 1-1,0 0 1,-1 1 0,19 3-1,-26-3 26,1-1-1,-1 1 1,1 0-1,-1 0 1,0 0-1,0 0 1,1 0-1,-1 0 0,0 1 1,0-1-1,0 1 1,0 0-1,0-1 1,-1 1-1,1 0 1,0 0-1,-1 0 0,1 0 1,-1 0-1,0 0 1,0 1-1,0-1 1,0 0-1,0 1 1,0-1-1,-1 1 0,1-1 1,-1 1-1,0-1 1,0 1-1,0-1 1,0 1-1,0-1 1,0 1-1,0-1 0,-1 1 1,0-1-1,1 1 1,-3 3-1,1-2 109,0 0-1,0 0 1,0-1-1,-1 1 1,1-1 0,-1 0-1,0 0 1,0 0-1,0 0 1,0 0-1,-1-1 1,1 1-1,-1-1 1,1 0-1,-1 0 1,-6 2 0,-65 23 1838,54-22-1697,-1-1 0,1-1 0,0-1 0,-1-1 0,1-1 0,-28-2 0,31-6-444,17 3-706,12 1-677,35 1-2030,52-8-7084,-53 0 2818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29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0 16303,'0'0'10298,"3"9"-10287,14 83-11,-16-88-8,0-1 0,1 0 0,-1 1 0,1-1 0,-1 0 0,1 0 0,0 0 0,0 0 0,0 0 0,1-1 0,-1 1 0,0 0 0,1-1 0,0 0 0,0 0 0,0 0 0,0 0 0,0 0 0,0 0 0,0-1 0,5 2 0,-4-1-15,0 0-1,0 0 1,0 1-1,0 0 1,0-1-1,0 1 0,0 1 1,-1-1-1,5 6 1,-7-8 42,0 1 0,-1-1-1,1 0 1,0 0 0,-1 0 0,1 1 0,-1-1 0,0 0 0,1 1 0,-1-1 0,0 0-1,0 1 1,0-1 0,0 0 0,0 1 0,0-1 0,0 0 0,-1 1 0,1-1-1,0 0 1,-1 1 0,1-1 0,-1 0 0,0 2 0,-1 0 81,-1 0 1,1 0 0,0 0-1,-1-1 1,0 1-1,1-1 1,-1 0-1,0 1 1,-4 1 0,-5 2 389,0 1 0,-1-1 0,-24 7 0,26-10-383,0 0 1,0-1 0,-1 0 0,1-1-1,0 0 1,-1-1 0,1 0 0,-1-1-1,1 0 1,-20-5 0,30 6-156,1 0 0,-1 0 0,1 0 0,-1 0 0,1 0 0,-1 0 0,1-1 0,0 1 0,-1 0 0,1 0 0,-1 0 0,1-1 0,0 1 0,-1 0 0,1-1 0,-1 1 0,1 0 0,0-1 0,-1 1 0,1 0-1,0-1 1,0 1 0,-1-1 0,1 1 0,0-1 0,0 1 0,0 0 0,0-1 0,-1 1 0,1-1 0,0 1 0,0-1 0,0 1 0,0-1 0,0 1 0,0-1 0,0 1 0,0-1 0,1 1 0,-1-1 0,0 1 0,0-1 0,0 1 0,0 0 0,1-1 0,-1 1 0,0-1 0,0 1 0,1 0 0,-1-1 0,0 1 0,1-1 0,-1 1 0,0 0 0,1 0 0,-1-1 0,0 1 0,1 0 0,-1-1 0,1 1 0,-1 0 0,1 0 0,-1 0 0,0 0 0,1 0 0,0-1 0,40-13-4770,-33 11 3730,23-9-3738,2-5-2312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29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12908,'0'0'7559,"57"20"-6085,-17-20-545,6 0-385,7-11-416,-1 2-64,-6 1-128,-7 4-961,-11 2-1121,-9 2-1473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30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8904,'0'0'13581,"71"36"-13068,-25-46-353,3-2-128,3 0-801,-5 1-2306,-8 1-4420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31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11435,'0'0'9737,"8"-4"-8290,3-2-1048,0 2 0,1-1 0,0 1 0,-1 1 0,1 0 1,13-1-1,88-7 763,-31 3-1093,-50 3-34,-6 0 95,-47 13 25,-32 5 206,1-3-1,-1-2 0,-98 3 1,200-12-377,0-2 0,0-3-1,-1-1 1,60-18 0,-205 37 187,5-3 267,88-9-1352,6 1-1621,7 0-1826,3-1-2798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05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73 4292,'0'0'1596,"0"-7"807,0-10-2413,-1-6 3486,1-2 5016,2 61-6224,2 13-1888,2 0 0,2 0 1,3 0-1,22 65 0,-31-107-265,1-1 1,0 0 0,0 1 0,0-1-1,1 0 1,0-1 0,0 1-1,8 8 1,-10-13-69,-1 0 1,0 1-1,1-1 0,-1 0 1,1 0-1,0 0 0,-1-1 0,1 1 1,0 0-1,0-1 0,-1 1 1,1-1-1,0 1 0,0-1 1,0 0-1,-1 0 0,1 0 1,0 0-1,0 0 0,0 0 1,0 0-1,0-1 0,-1 1 1,1-1-1,0 1 0,0-1 1,-1 0-1,1 1 0,0-1 0,-1 0 1,1 0-1,-1 0 0,1-1 1,-1 1-1,0 0 0,3-3 1,17-19 214,-1-1 1,-2-1 0,0 0-1,20-39 1,-38 63-265,0 1-1,0-1 1,0 1 0,0-1 0,0 1-1,1-1 1,-1 1 0,0-1-1,0 1 1,0 0 0,1-1 0,-1 1-1,0-1 1,0 1 0,1-1-1,-1 1 1,0 0 0,1-1-1,-1 1 1,0 0 0,1-1 0,-1 1-1,1 0 1,-1 0 0,1-1-1,-1 1 1,1 0 0,-1 0 0,1 0-1,-1 0 1,1-1 0,-1 1-1,1 0 1,-1 0 0,1 0 0,-1 0-1,1 0 1,-1 0 0,1 0-1,-1 0 1,1 1 0,-1-1 0,1 0-1,-1 0 1,0 0 0,1 1-1,-1-1 1,1 0 0,-1 0 0,1 1-1,-1-1 1,0 0 0,1 1-1,-1-1 1,0 0 0,1 1 0,-1-1-1,0 1 1,1-1 0,-1 1-1,16 42 46,-4-11 59,-11-31-96,-1-1-1,1 1 1,0 0-1,0-1 1,-1 1-1,1-1 1,0 1-1,0-1 0,0 1 1,-1-1-1,1 0 1,0 1-1,0-1 1,0 0-1,0 0 1,0 0-1,0 1 1,0-1-1,0 0 0,0 0 1,0 0-1,0-1 1,-1 1-1,1 0 1,0 0-1,0 0 1,0-1-1,0 1 1,0 0-1,0-1 0,0 1 1,-1-1-1,1 1 1,0-1-1,0 1 1,1-2-1,27-29 387,-24 24-329,22-27 61,21-22-40,-47 55-87,-1 1-1,1-1 1,-1 1 0,1-1-1,-1 1 1,1 0-1,0 0 1,-1-1 0,1 1-1,0 0 1,-1 0 0,1-1-1,0 1 1,0 0-1,-1 0 1,1 0 0,0 0-1,-1 0 1,1 0-1,0 0 1,-1 1 0,1-1-1,0 0 1,0 0 0,-1 0-1,1 1 1,-1-1-1,1 0 1,0 1 0,-1-1-1,1 0 1,-1 1-1,1-1 1,-1 1 0,1-1-1,-1 1 1,1-1 0,-1 1-1,1 0 1,-1-1-1,0 1 1,1-1 0,-1 1-1,0 0 1,1-1-1,-1 1 1,0 0 0,0-1-1,0 1 1,0 0 0,0 1-1,12 44-201,-11-41 202,0 4 17,2 1 1,-1-1-1,1 1 0,7 13 1,-10-21-110,1-1 1,0 0 0,0 0-1,-1 1 1,1-1 0,0 0 0,0 0-1,0 0 1,0 0 0,0 0-1,0 0 1,1 0 0,-1-1-1,0 1 1,0 0 0,1-1 0,0 2-1,0-2-134,-1 0-1,0-1 0,1 1 1,-1 0-1,0 0 0,0 0 1,1-1-1,-1 1 0,0-1 1,0 1-1,1-1 0,-1 1 1,0-1-1,0 0 0,0 0 1,0 1-1,0-1 0,0 0 1,0 0-1,0 0 0,-1 0 1,3-2-1,5-13-5578,-1-3-4944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33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41 128 6726,'-3'-2'420,"0"0"0,-1-1-1,1 1 1,0-1 0,0 1-1,1-1 1,-1 0 0,0 0 0,1 0-1,-3-5 1,3 4 289,1 1 0,0-1 1,1 1-1,-1-1 0,0 0 0,1 1 0,0-1 1,0 0-1,0 1 0,0-1 0,2-5 0,-2 8-561,1-1 0,-1 1 0,1 0 0,0 0 0,-1 0 0,1 0 0,0 0 0,0 0 0,0 1 0,0-1 0,0 0 0,0 0 0,0 1 0,0-1 0,0 0 0,0 1 0,0-1 0,0 1 0,0-1 0,0 1-1,1 0 1,1-1 0,35-6 292,-26 6-1,18-6 33,-20 4-421,0 0-1,0 1 1,0 1-1,1-1 1,-1 1-1,0 1 0,1 0 1,-1 1-1,13 1 1,-22-1-50,0-1 0,-1 0 0,1 0 0,0 1 0,0-1 0,-1 0 1,1 1-1,0-1 0,-1 1 0,1-1 0,-1 1 0,1-1 0,0 1 0,-1-1 0,1 1 1,-1 0-1,0-1 0,1 1 0,-1 0 0,1-1 0,-1 1 0,0 0 0,0 0 0,1-1 0,-1 1 1,0 0-1,0 0 0,0 1 0,-9 24 87,-26 18 80,-21 1 225,40-32 87,-1 0-1,-26 28 0,42-41-475,1 1 1,-1-1-1,1 1 1,-1-1-1,1 1 0,-1-1 1,1 1-1,0-1 0,-1 1 1,1-1-1,0 1 1,-1-1-1,1 1 0,0-1 1,0 1-1,-1 0 0,1-1 1,0 1-1,0 0 0,0-1 1,0 1-1,0 0 1,0-1-1,0 1 0,0 0 1,0-1-1,0 1 0,0-1 1,0 1-1,1 0 1,-1-1-1,0 1 0,0-1 1,1 1-1,-1 0 0,0-1 1,1 1-1,-1-1 0,1 1 1,-1-1-1,1 1 1,-1-1-1,0 0 0,1 1 1,0-1-1,-1 1 0,1-1 1,-1 0-1,1 0 1,-1 1-1,1-1 0,0 0 1,-1 0-1,1 0 0,0 1 1,-1-1-1,1 0 1,0 0-1,-1 0 0,1 0 1,-1 0-1,2-1 0,53 2-36,-44-1 67,10-1-18,62 4-198,-77-3 165,0 1 0,0 0 1,0 0-1,-1 1 0,1-1 1,-1 1-1,1 0 0,-1 1 0,1 0 1,-1-1-1,5 5 0,-9-6 15,0 0 0,1 0-1,-1 0 1,0 0-1,0 1 1,0-1 0,0 0-1,0 1 1,0-1-1,0 1 1,0-1 0,0 1-1,-1-1 1,1 1 0,-1 0-1,1-1 1,-1 1-1,0 0 1,1-1 0,-1 1-1,0 0 1,0 0-1,-1 2 1,0 0 11,0-1 0,0 0 0,0-1 0,-1 1 0,1 0 0,-1 0 0,0 0 0,0-1 0,0 1-1,0-1 1,-5 4 0,-4 4 196,-1-2 0,0 1 0,0-2 0,-21 10 0,14-9 57,0 0 1,-1-2-1,0 0 1,0-2-1,-1 0 0,1-1 1,-1-1-1,-37-1 0,58-2-287,1 1-1,-1 0 0,1 0 1,-1 0-1,0-1 0,1 1 1,-1 0-1,0 0 0,1-1 1,-1 1-1,0 0 0,0-1 1,1 1-1,-1 0 0,0-1 1,0 1-1,1-1 0,-1 1 1,0 0-1,0-1 0,0 1 1,0-1-1,0 1 0,0-1 1,0 1-1,0 0 0,0-1 1,0 1-1,0-1 0,0 1 1,0-1-1,0 1 0,0 0 1,0-1-1,0 1 0,-1-1 1,1 1-1,0 0 0,0-1 1,0 1-1,-1 0 0,1-1 1,0 1-1,0 0 0,-1-1 1,1 1-1,0 0 0,-1-1 1,1 1-1,0 0 0,-1 0 1,1 0-1,-1-1 0,1 1 1,0 0-1,-1 0 0,0 0 1,21-4-2374,0 0 1,40 0 0,9-2-6608,-27 0 346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34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14894,'0'0'5541,"-38"57"-3491,31-36-993,-2-2-288,9-2-609,0 1-128,0-6-576,11-4-1186,5-8-864,2 0-1923,1-14-1921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34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31 1602,'0'0'16912,"-10"-5"-14911,5 2-1798,3 1-173,1 1 0,-1 0 0,1 0 0,-1 0-1,1 0 1,-1 0 0,0 0 0,0 0 0,1 0-1,-1 1 1,0-1 0,0 1 0,0-1 0,0 1-1,0 0 1,1 0 0,-1 0 0,0 0 0,0 0-1,0 0 1,0 0 0,0 1 0,0-1 0,0 1-1,0-1 1,1 1 0,-1 0 0,0 0 0,0-1-1,1 1 1,-1 0 0,1 1 0,-1-1 0,1 0-1,-3 3 1,-2 4 105,0 0 1,0 0-1,0 1 0,1 0 0,1 0 0,0 0 0,0 1 0,1-1 0,0 1 1,0 0-1,1 0 0,0 0 0,1 0 0,0 0 0,1 14 0,1-23-112,-1 1 0,0 0-1,1 0 1,-1 0-1,1-1 1,0 1 0,0 0-1,-1-1 1,1 1-1,0 0 1,0-1-1,1 1 1,-1-1 0,0 0-1,0 1 1,1-1-1,-1 0 1,1 0 0,-1 0-1,1 0 1,-1 0-1,1 0 1,0 0 0,0-1-1,-1 1 1,1 0-1,0-1 1,0 0 0,0 1-1,-1-1 1,1 0-1,0 0 1,0 0 0,0 0-1,0 0 1,-1 0-1,1-1 1,0 1 0,0-1-1,3 0 1,2-1 44,1 0 0,-1 0 1,0-1-1,1 0 0,-1 0 1,-1-1-1,1 0 0,11-8 0,-13 6-16,1 1 0,-1-1 0,0-1 0,-1 1 0,1-1 0,-1 0 0,-1 0 0,1 0 0,-1 0-1,0-1 1,-1 1 0,0-1 0,2-15 0,-3 20-35,-1 1 0,0-1 0,0 0-1,0 0 1,0 0 0,0 1 0,-1-1 0,1 0 0,-1 0-1,0 1 1,0-1 0,0 1 0,0-1 0,0 0 0,0 1-1,-1 0 1,1-1 0,-1 1 0,0 0 0,1 0-1,-1 0 1,0 0 0,0 0 0,-1 0 0,1 0 0,0 1-1,-1-1 1,1 1 0,-1 0 0,1 0 0,-1 0 0,1 0-1,-1 0 1,0 0 0,0 1 0,1-1 0,-1 1-1,0 0 1,0 0 0,1 0 0,-5 0 0,4 0-127,0 0 0,0 0 0,0 1 0,0-1 0,0 0 0,0 1 0,0 0 0,0 0 0,0 0 0,0 0 0,1 0 0,-1 1 0,0-1 0,1 1 0,-1 0 0,1-1 0,0 1 0,-1 0-1,1 0 1,0 1 0,0-1 0,0 0 0,1 1 0,-1-1 0,0 1 0,1 0 0,0-1 0,0 1 0,-1 0 0,2 0 0,-1 0 0,0 0 0,1 0 0,-1 0 0,1 0 0,0 0 0,0 0 0,0 0 0,0 0 0,0 0 0,1 0 0,0 0 0,0 3 0,11 8-3946,6-3-2974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35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58 18289,'-9'0'2472,"0"1"-1876,1-1 0,-1 1 1,0 1-1,1-1 0,-1 1 0,1 1 1,-13 5-1,18-7-471,-1 1-1,0 0 1,1 0-1,0 0 1,-1 0 0,1 1-1,0-1 1,0 1-1,0 0 1,1 0 0,-1 0-1,1 0 1,-1 1-1,1-1 1,0 1-1,1-1 1,-1 1 0,0-1-1,1 1 1,0 0-1,-1 6 1,1-9-117,1 1 0,0-1 0,0 0-1,0 0 1,0 0 0,0 0 0,0 0 0,1 0 0,-1 0 0,0 0-1,1 0 1,-1 0 0,0 0 0,1 0 0,-1 0 0,1 0-1,-1 0 1,1 0 0,0 0 0,-1 0 0,1 0 0,0 0-1,0-1 1,0 1 0,0 0 0,1 0 0,2 1 5,-1-1 1,0 1-1,1-1 1,-1 0 0,1 0-1,-1 0 1,1-1-1,6 1 1,2-1 11,0 0 0,0-1 0,0-1 0,18-3 0,-25 4-20,-1-1 0,1 0 0,-1 1 0,0-2 0,1 1 0,-1 0-1,0-1 1,-1 0 0,1 1 0,0-2 0,-1 1 0,1 0 0,-1-1 0,0 1 0,0-1-1,-1 0 1,1 0 0,-1 0 0,0 0 0,0-1 0,3-8 0,-5 10 1,1 0 0,-1 0 1,1 0-1,-1-1 0,0 1 0,0 0 1,-1 0-1,1 0 0,-1 0 0,0 0 1,1-1-1,-1 1 0,0 0 0,-1 1 1,1-1-1,-1 0 0,1 0 0,-1 0 1,0 1-1,0-1 0,0 1 0,0 0 1,0-1-1,-1 1 0,1 0 0,-1 0 1,1 1-1,-1-1 0,0 0 0,0 1 1,1 0-1,-1-1 0,-5 0 0,1 0-38,1-1-1,-1 2 0,0-1 0,0 1 1,0 0-1,0 0 0,0 1 0,0 0 1,0 0-1,-1 1 0,1 0 0,0 0 1,1 1-1,-1-1 0,0 2 0,-8 3 0,9-4-666,0 2 0,0-1 0,0 1 0,1 0 0,0 0 0,-6 6 0,1-1-5894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43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0 108 12107,'0'0'1874,"1"-8"-1826,-1 5-45,0 1 1,0 0-1,0-1 0,0 1 0,1 0 0,-1-1 0,1 1 0,0 0 0,0 0 1,0-1-1,0 1 0,0 0 0,2-3 0,0 3 6,-1 0 0,1 0-1,0 1 1,-1-1 0,1 1 0,0 0 0,0-1 0,0 2-1,0-1 1,0 0 0,0 0 0,0 1 0,0 0 0,4-1-1,254-11 719,12-2-706,97-8-16,-364 23-32,1 0-1,0 0 0,0 0 1,-1 1-1,1 0 1,-1 0-1,0 1 1,10 5-1,-14-8 19,-1 1 0,0 0 0,1-1 1,-1 1-1,0 0 0,0 0 0,0 0 0,0 0 0,0-1 1,0 2-1,0-1 0,0 0 0,0 0 0,0 0 0,0 0 0,-1 0 1,1 1-1,0-1 0,-1 0 0,1 1 0,-1-1 0,0 0 1,1 1-1,-1-1 0,0 1 0,0-1 0,0 1 0,0-1 1,0 0-1,0 1 0,0-1 0,-1 1 0,1-1 0,0 0 0,-1 1 1,1-1-1,-1 0 0,1 1 0,-1-1 0,0 0 0,0 0 1,1 1-1,-1-1 0,0 0 0,0 0 0,0 0 0,-2 1 1,-1 1-274,0 0 0,0 0 0,0 0 0,0 0 1,-1-1-1,1 0 0,-1 0 0,0 0 0,0-1 1,1 1-1,-1-1 0,0 0 0,-7 0 0,-21 0-4004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03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1164 8840,'0'0'8376,"14"-6"-7805,578-234 669,162-64 136,-117 77-1350,15 48 7,-328 101 23,-250 56 14,0-3 1,87-44-1,-161 69-67,0 0-1,1 0 1,-1 0-1,0 0 1,0 0-1,1 0 1,-1 0 0,0 0-1,0 0 1,1 0-1,-1 0 1,0 0 0,0 0-1,0 0 1,1 0-1,-1 0 1,0 0-1,0 0 1,1 0 0,-1-1-1,0 1 1,0 0-1,0 0 1,1 0-1,-1 0 1,0-1 0,0 1-1,0 0 1,0 0-1,0 0 1,1-1 0,-1 1-1,0 0 1,0 0-1,0-1 1,0 1-1,0 0 1,0 0 0,0 0-1,0-1 1,0 1-1,0 0 1,0 0 0,0-1-1,0 1 1,0 0-1,0 0 1,0-1-1,0 1 1,0 0 0,0 0-1,0-1 1,-1 1-1,1 0 1,0 0 0,0 0-1,0-1 1,-22-3-1113,-46 3-3578,53 2 2825,-30-1-4533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03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65 7687,'0'0'1073,"10"-7"289,-4 3-1209,2-3 442,1 1 1,-1 0 0,1 0 0,1 1 0,-1 1 0,1-1 0,-1 2 0,1-1 0,21-3 0,-30 7-568,-1 0-1,1 0 1,0 0 0,-1 0 0,1 0-1,0 0 1,-1 1 0,1-1 0,0 0-1,-1 0 1,1 1 0,-1-1-1,1 1 1,0-1 0,-1 0 0,1 1-1,-1-1 1,1 1 0,-1-1-1,1 1 1,-1-1 0,0 1 0,1 0-1,-1-1 1,0 1 0,1 0 0,-1-1-1,0 1 1,0-1 0,0 1-1,1 0 1,-1 0 0,0-1 0,0 1-1,0 0 1,0-1 0,0 1-1,0 0 1,0-1 0,-1 1 0,1 0-1,0-1 1,0 1 0,-1 1-1,-10 32 621,-6-7-487,-1-1-1,-1 0 1,-2-2 0,0 0-1,-29 24 1,-27 30 66,63-55 153,14-22-368,0-1 0,0 0 0,0 1 0,0-1 0,0 1 0,0-1 0,0 0 0,0 1 0,0-1 0,0 1 0,0-1 0,0 0 0,0 1 0,1-1 0,-1 0 0,0 1 0,0-1 0,0 0 0,1 1 0,-1-1 0,0 0 0,0 1 0,1-1 0,-1 0 0,0 0 0,1 1 0,-1-1 0,0 0 0,1 0 0,-1 0 0,0 1 0,1-1 0,0 0 0,5 1 53,0 0 0,0-1 0,0 0 0,1 0 0,-1 0 0,7-2 0,44-7 213,-1-3 0,86-28 0,-36 8-156,142-29 16,-123 31-1663,0-2-3569,-25 1-5396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15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65 10570,'-10'-2'998,"-24"-5"-186,-27-6 895,22 2 2501,103 44-2495,-38-25-1625,1-1 0,0-1 0,0-1-1,51 2 1,111-13 178,-111-4-198,118-30 0,-15 1-1,-180 39-77,0-1 1,0 1-1,0 0 1,0-1-1,1 1 1,-1 0-1,0 0 1,0 0-1,0 0 1,0 0-1,0 0 1,0 0-1,0 0 1,0 0-1,0 0 1,0 1 0,0-1-1,1 0 1,0 2-1,-17 10 19,-42 13-10,2-5 9,-2-4 0,-105 18-1,-123-1 234,245-30-211,19-2 223,18-3 278,33-11-39,-25 11-588,274-89-416,-228 78-36,0 4 1,0 1 0,85-2-1,-123 14 4,-20 6 278,-21 8 84,-35 16-1954,-113 43 1,118-60-1442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31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0 200 12748,'0'0'6054,"12"-2"-5067,34-9-582,-1-2 0,-1-2 0,0-2 0,59-33-1,97-36-308,-164 80-176,-25 10 38,-22 9 196,3-8-27,-1 0 1,1-1-1,-1 0 1,0 0-1,0-1 1,0 0 0,-12 2-1,-75 10 550,53-9-570,-39 9 340,39-7-153,0-1 0,-57 2 0,98-9-288,5 0-124,46-3 37,75-14-1,-8 1 96,-15 7-527,-129 11 654,-1 2 0,1 0 0,-38 12 0,-30 4 149,89-19-585,-90 17 614,56-7-7005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32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1 323 7431,'0'0'14750,"17"-12"-10837,1-17-3356,0-1 0,-2-1-1,-1 0 1,-2-1 0,-1-1 0,8-37 0,-3 15-195,7 236-79,-24-179-289,20 123 140,-17-112-239,1 0-1,0-1 1,0 0-1,1 0 1,1 0-1,0-1 1,13 19 0,-18-28-243,0-1 0,0 1 0,0-1 0,1 1 0,-1-1 0,1 0 0,-1 0 1,1 1-1,0-1 0,-1 0 0,1 0 0,0-1 0,0 1 0,-1 0 0,1 0 0,0-1 1,2 1-1,15 0-6464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06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11531,'0'0'8082,"1"10"-6704,0 6-1093,-1 0 0,-1 0 0,-1 0 0,0 0 1,-1 0-1,-5 16 0,-72 219 1391,80-251-1719,0 0-1,0 0 1,0 0-1,0 0 0,0 0 1,0 0-1,0 0 1,0 0-1,0-1 0,0 1 1,0 0-1,0 0 1,-1 0-1,1 0 0,0 0 1,0 0-1,0 0 1,0 0-1,0 0 0,0 0 1,0 0-1,0 0 1,0 0-1,0 0 0,-1 0 1,1 0-1,0 0 1,0 0-1,0 0 1,0 0-1,0 0 0,0 0 1,0 0-1,0 0 1,-1-16-3384,0 4 639,-3-20-3020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09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0 855 10474,'0'0'2018,"8"-4"-1356,720-266 3630,49-11-3775,-142 45-378,-604 225-146,0 0-20,2 0-1,-1 2 1,1 1 0,0 2 0,36-2 0,-129 24-6064,6-8 592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0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335 1 11371,'0'0'2765,"-4"8"-2397,-20 43-125,-3-1 0,-2-2-1,-2-1 1,-40 46-1,-65 102 457,135-193-656,-1 0 1,1 1-1,0-1 1,-1 0 0,1 1-1,0-1 1,0 1 0,1-1-1,-1 1 1,1-1 0,-1 5-1,1-7-36,1 1-1,0 0 0,0 0 1,-1 0-1,1-1 0,0 1 1,0-1-1,0 1 0,0 0 1,0-1-1,0 1 0,0-1 1,0 0-1,0 1 1,0-1-1,0 0 0,0 0 1,0 0-1,0 1 0,0-1 1,0 0-1,0 0 0,0-1 1,0 1-1,0 0 0,0 0 1,0 0-1,0-1 1,0 1-1,2-1 0,24-4 188,0-1 0,0-2 0,-1 0-1,39-19 1,3-1-90,388-113 175,-255 99-3254,-79 22-4627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0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12172,'0'0'9929,"5"13"-9726,9 30-139,-6-15-42,1-1 1,2 0-1,0-1 0,19 31 1,-29-55 51,1 0 1,-1 0-1,0 0 0,1 0 1,-1 0-1,1 0 1,0 0-1,0 0 0,0-1 1,0 1-1,0-1 1,0 1-1,0-1 0,0 0 1,1 0-1,-1 0 1,0 0-1,1 0 0,-1 0 1,1-1-1,-1 1 1,1-1-1,-1 0 0,1 0 1,-1 0-1,1 0 1,-1 0-1,1 0 0,-1-1 1,1 1-1,-1-1 0,1 0 1,-1 0-1,0 0 1,1 0-1,-1 0 0,0 0 1,2-2-1,3-2 126,-1 0-1,0-1 1,-1 1-1,0-1 1,0 0-1,0-1 1,0 1-1,-1-1 1,0 0 0,-1 0-1,3-8 1,1-3 110,-1 0 0,-1-1 1,4-31-1,-8 41-262,0-1 0,-1 1-1,0 0 1,0-1 0,-1 1 0,0 0-1,-1 0 1,0 0 0,-5-15 0,-4 8 66,2 18-1185,8 0 768,0 0 1,0 0-1,0 0 1,0-1-1,0 1 0,1 0 1,-1 1-1,1-1 1,-1 0-1,1 0 1,0 0-1,0 4 1,-1-3-142,1 1 1,0-1 0,0 0 0,0 1-1,1-1 1,-1 0 0,1 0 0,0 1-1,0-1 1,0 0 0,0 0-1,0 0 1,1 0 0,-1 0 0,1 0-1,0 0 1,0-1 0,0 1 0,0-1-1,0 1 1,1-1 0,-1 0 0,1 0-1,0 0 1,-1 0 0,1 0-1,0-1 1,0 1 0,3 0 0,22 8-4106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1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55 174 5285,'0'0'19127,"-1"-5"-18710,1 4-416,0 1 0,0-1-1,0 1 1,0-1 0,0 1 0,0-1 0,0 1 0,0-1 0,0 1 0,0-1-1,0 1 1,0-1 0,0 1 0,-1-1 0,1 1 0,0-1 0,0 1 0,-1-1-1,1 1 1,0-1 0,-1 1 0,1-1 0,0 1 0,-1 0 0,1-1 0,-1 1-1,1 0 1,0-1 0,-1 1 0,1 0 0,-1 0 0,1-1 0,-1 1 0,1 0-1,-1 0 1,0 0 0,-16 14-62,13-8 48,0 0 0,1 0 0,0 0 0,0 0 0,0 0 0,1 1 0,-3 9-1,5-16 17,1 1-1,-1 0 1,0 0-1,1-1 0,-1 1 1,0 0-1,1 0 1,-1-1-1,1 1 0,-1 0 1,1-1-1,-1 1 1,1 0-1,-1-1 0,1 1 1,0-1-1,-1 1 1,1-1-1,0 1 1,0-1-1,-1 0 0,1 1 1,0-1-1,0 0 1,-1 0-1,1 1 0,0-1 1,0 0-1,0 0 1,0 0-1,-1 0 0,1 0 1,0 0-1,0 0 1,0 0-1,-1-1 0,1 1 1,0 0-1,1-1 1,37-5 311,44-21 63,-66 19-380,1 1 1,1 1 0,-1 1-1,1 1 1,0 0 0,0 2-1,20-1 1,-37 3 0,0 0 1,0 0-1,0 0 0,0 1 0,-1-1 0,1 1 1,0-1-1,0 1 0,0 0 0,-1 0 1,1-1-1,0 1 0,-1 0 0,1 1 0,-1-1 1,1 0-1,-1 0 0,0 1 0,1-1 1,-1 0-1,0 1 0,0-1 0,0 1 0,0 0 1,0-1-1,0 1 0,-1 0 0,1 0 1,0 3-1,1 5 192,0-1 0,-1 1 0,-1 0 1,0 17-1,-1-10 540,18-72 1635,-12 24-2301,-1 0 1,-2 0-1,-1-46 0,-1 45-166,0 35 66,1 0 0,-1 0 0,1 0 0,0-1 0,0 1 0,0 0 0,1-1 0,-1 1 0,0 0 0,1-1 0,0 0 0,0 1 0,-1-1 0,2 0 0,-1 0 0,0 0 0,0 0 0,0-1 0,5 4 0,-2-2-39,1 0-1,-1 0 1,1 0-1,0-1 1,-1 1 0,1-1-1,0-1 1,8 2-1,-3-2-26,1 0-1,0-1 0,-1-1 1,1 0-1,-1 0 1,1-1-1,-1-1 0,0 0 1,12-4-1,-16 4 84,0 0-1,-1 0 0,0-1 1,1 1-1,-1-1 0,0-1 1,-1 1-1,1-1 1,-1 0-1,0 0 0,0-1 1,-1 0-1,1 1 1,-1-1-1,5-12 0,-8 17 36,-1 3-112,-3 14-25,0-1 0,-2 1 0,-7 20 0,6-22 136,1 2-1,1-1 0,-5 31 0,8-40 2,1 1-1,-1-1 1,1 0 0,0 0-1,1 1 1,0-1-1,2 9 1,-3-14-76,1 1 1,0-1-1,0 0 0,0 1 1,0-1-1,-1 0 0,2 0 1,-1 0-1,0 0 0,0 0 1,0 0-1,0 0 0,1 0 1,-1-1-1,0 1 0,1 0 1,-1-1-1,0 1 0,1-1 1,-1 0-1,1 1 0,-1-1 1,1 0-1,-1 0 0,1 0 1,-1 0-1,1 0 0,-1 0 1,1 0-1,-1 0 0,1-1 1,-1 1-1,1-1 0,-1 1 1,2-2-1,-1 2-253,0-1 0,0 0 0,0 0 0,0 0 0,-1 0-1,1 0 1,0 0 0,-1 0 0,1-1 0,-1 1 0,0 0 0,1-1 0,-1 1 0,0-1 0,0 0-1,0 1 1,0-1 0,0 0 0,1-2 0,7-21-5596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1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13132,'0'0'8168,"54"30"-11115,-30-17-2530,1 1-4869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2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10730,'0'0'4217,"-10"4"-2028,4-1-2001,-7 3 635,0 0 0,1 1-1,-16 11 1,25-16-722,1 0-1,-1-1 0,1 1 1,0 0-1,-1 0 1,1 1-1,0-1 1,0 0-1,1 1 0,-1-1 1,0 1-1,1 0 1,0 0-1,-1-1 1,1 1-1,0 0 0,1 0 1,-1 0-1,0 0 1,1 0-1,0 0 1,-1 0-1,1 0 0,1 5 1,0-7-96,-1 0 0,1 0 0,0 0 0,0 0 0,0 0 0,0 0 1,0 0-1,0 0 0,0-1 0,0 1 0,0 0 0,0-1 0,0 1 0,0-1 0,1 1 0,-1-1 0,0 1 1,1-1-1,-1 0 0,0 0 0,0 1 0,1-1 0,-1 0 0,0 0 0,1 0 0,1-1 0,37-4 269,-33 2-236,0-1 1,0 0-1,0 0 0,-1-1 0,1 0 1,-1 0-1,0 0 0,-1-1 1,1 0-1,-1 0 0,-1-1 1,1 1-1,-1-1 0,0 0 1,0 0-1,4-12 0,-13 39-116,2-9 92,1-1 0,0 1 0,0 0 0,1-1 0,1 16 0,0-23-42,0-1 0,1 0 0,-1 0 1,1 0-1,-1 0 0,1 1 0,0-1 0,-1 0 0,1 0 1,1 0-1,-1 0 0,0-1 0,0 1 0,1 0 0,-1 0 1,1-1-1,-1 1 0,1-1 0,0 1 0,-1-1 0,1 0 1,0 1-1,0-1 0,0 0 0,0 0 0,0-1 0,0 1 1,0 0-1,1-1 0,-1 1 0,0-1 0,3 1 0,-1-1-427,1 0 0,0 0-1,0 0 1,0-1-1,-1 1 1,1-1 0,0 0-1,-1 0 1,1-1-1,-1 1 1,1-1 0,-1 0-1,0 0 1,1-1 0,-1 1-1,-1-1 1,1 0-1,0 0 1,-1 0 0,1-1-1,-1 1 1,3-5-1,16-22-4305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2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11787,'0'0'4495,"-6"9"-2114,-4 5-1816,1 0 0,1 1 0,0 1 0,1-1 0,1 1 0,0 0 0,1 1 0,1-1 0,1 1 0,0 0 1,1 0-1,0 19 0,2-34-554,0 0 1,0 0-1,1-1 1,-1 1 0,1 0-1,-1-1 1,1 1-1,-1 0 1,1-1-1,0 1 1,0-1 0,0 1-1,0-1 1,0 0-1,0 1 1,0-1-1,1 0 1,-1 0 0,0 1-1,1-1 1,-1 0-1,3 1 1,0 0 14,0-1 1,0 1-1,1-1 1,-1 0-1,0-1 0,0 1 1,1 0-1,-1-1 1,5 0-1,7-2-399,-1 1 0,1-2 0,-1 0 0,17-6 0,-31 9 362,0-1 1,-1 1-1,1-1 0,0 1 0,0 0 1,0-1-1,0 1 0,0 0 0,0 0 1,-1 0-1,1-1 0,0 1 1,0 0-1,0 0 0,0 0 0,0 1 1,0-1-1,0 0 0,0 0 0,0 0 1,-1 1-1,1-1 0,0 0 0,0 1 1,0-1-1,0 1 0,-1-1 1,1 1-1,0-1 0,-1 1 0,1 0 1,0-1-1,-1 1 0,1 0 0,-1-1 1,1 1-1,-1 0 0,1 0 1,-1 0-1,1-1 0,-1 1 0,0 0 1,1 0-1,-1 0 0,0 0 0,0 0 1,0 0-1,0 0 0,0-1 0,0 1 1,0 0-1,0 0 0,0 0 1,0 0-1,0 0 0,-1 1 0,0 4 113,-1 0 0,1 0 0,-1 0 0,0 0-1,0-1 1,-1 1 0,-5 9 0,3-8 80,-1 1 1,1-1 0,-1-1-1,-1 1 1,1-1 0,-1 0-1,0-1 1,0 1 0,-1-1-1,1-1 1,-1 0-1,0 0 1,-1 0 0,1-1-1,-1 0 1,1-1 0,-1 0-1,-15 2 1,23-4-205,0 0 1,0 0 0,1 0-1,-1 0 1,0 0 0,0 0-1,1 0 1,-1-1 0,0 1-1,0 0 1,1-1 0,-1 1-1,0 0 1,1-1 0,-1 1-1,0-1 1,1 1 0,-1-1-1,1 1 1,-1-1 0,1 1-1,-1-1 1,1 1 0,-1-1-1,1 0 1,0 1 0,-1-1-1,1 0 1,0 0 0,-1 0-1,2-30-2406,1 22 1214,0 0-1,1 0 1,1 0 0,6-13 0,15-16-3505,6-4-876</inkml:trace>
  <inkml:trace contextRef="#ctx0" brushRef="#br0" timeOffset="1">328 26 12556,'0'0'6838,"-2"12"-4612,-18 58 696,12-45-2186,0 1 1,2 1-1,1-1 1,-3 33-1,8-57-830,1 1 0,-1-1 0,1 0 0,0 0 0,-1 0 0,1 0 0,0 0 0,0 0 0,0 0 0,1 0 0,-1 0 0,0 0 0,1-1 0,-1 1 0,1 0 0,-1-1 0,1 1 0,0-1 0,0 0 0,0 1 0,0-1 0,0 0 0,0 0 0,3 1 0,26 2-5714,-29-4 5131,0 0-1,0 0 1,0-1 0,-1 1 0,1-1 0,0 1-1,0-1 1,-1 0 0,1 0 0,-1 0 0,1 0 0,-1 0-1,1 0 1,1-2 0,8-9-5515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2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0 101 4164,'0'0'11253,"9"0"-9320,14-1-241,1-1 0,44-10-1,-57 9-1350,1 0 0,-1-1-1,-1-1 1,1 1-1,-1-2 1,1 1 0,-2-1-1,18-14 1,-26 19-306,0 1 0,0-1 0,0 0 0,0 0 0,0 1 0,-1-1 0,1 0 0,0 0 1,0 0-1,-1 0 0,1 0 0,0 0 0,-1 0 0,1 0 0,-1 0 0,1 0 0,-1 0 0,0 0 0,0-1 0,1 1 1,-1-1-1,-1 1-7,1 0 0,0 1 0,-1-1 0,0 1 0,1-1 0,-1 1 0,1-1-1,-1 1 1,0 0 0,1-1 0,-1 1 0,0 0 0,1-1 0,-1 1 0,0 0 0,1 0 0,-1 0 0,0-1 0,0 1 0,1 0 0,-1 0 0,0 0 0,-1 0 0,-4 0-6,0 1 0,0-1-1,0 1 1,0 0 0,0 1 0,1-1 0,-9 4-1,3 1-22,0 0-1,0 1 0,1 1 0,0 0 1,0 0-1,1 1 0,-14 16 1,19-20 38,-1 0 0,1 1 0,1 0 0,-1 0 1,1 0-1,0 0 0,0 0 0,1 1 1,0-1-1,0 1 0,1 0 0,-1-1 1,1 1-1,1 0 0,0 13 0,0-17-29,1 0 0,1 0 0,-1 0-1,0 0 1,1 0 0,-1 0 0,1-1-1,0 1 1,0 0 0,0-1 0,0 0 0,1 1-1,-1-1 1,0 0 0,1 0 0,0 0 0,-1-1-1,1 1 1,0-1 0,0 1 0,0-1 0,0 0-1,0 0 1,0 0 0,0-1 0,1 1-1,4 0 1,9 1-507,1 0 0,-1-1 0,31-2 1,5-8-4553,2-12-4953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56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7976,'0'0'11942,"6"9"-10763,9 11-496,0-1-1,1 0 1,1 0-1,0-2 0,37 28 1,-34-33-345,1 0 0,36 13 0,-36-17-156,0 1-1,37 23 1,-55-30-271,-1 0 0,0 0 0,0 0 0,1 0 0,-2 0 0,1 0 0,0 0 0,0 1 0,-1-1 0,3 4 0,1 17-6566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56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377 1 15150,'0'0'7634,"-11"7"-7522,-19 20 277,2 1-1,0 1 0,-40 58 1,17-22 214,11-16-381,-65 109-1,103-153-341,-1 0-1,1 1 1,0-1-1,0 1 1,0 0-1,1 0 1,-1 6-1,2 23-5791,2-27-729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06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13741,'0'0'8488,"63"50"-7143,-34-41-608,3 1-449,-2 2-256,3 4 0,-3 2-384,-1 4-1634,-10 0-1377,-3-1-4869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57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62 446 11691,'0'0'2317,"-8"7"96,-29 22-331,36-28-1914,-1 0 1,1 0-1,0 0 0,0 1 1,-1-1-1,1 0 0,0 1 1,0-1-1,0 1 0,0-1 1,1 1-1,-1 0 0,0-1 1,1 1-1,-1 0 0,0 3 1,1-5-90,1 1 0,-1 0 0,0 0-1,0-1 1,1 1 0,-1 0 0,0-1 0,1 1 0,-1 0 0,0-1 0,1 1 0,-1 0 0,1-1 0,0 1 0,-1-1 0,1 1 0,-1-1 0,1 1 0,0-1 0,-1 1 0,1-1-1,0 0 1,0 1 0,1-1 0,3 2 146,0-1-1,0 0 0,0 0 1,0 0-1,1-1 0,-1 0 1,9 0-1,0-3-14,0 0 0,1-1 0,-2-1 0,1 0 0,0-1-1,-1 0 1,0-1 0,17-13 0,94-76 220,-111 86-379,29-27 101,-2-2 0,-1-2 0,-3-1-1,-1-1 1,-2-3 0,39-70 0,-74 166 88,-1-37-238,2 1 0,-1 0 0,2 0-1,0-1 1,0 1 0,2 0 0,5 27 0,-5-35-109,0 1-1,0-1 1,1 0 0,0 0-1,1 0 1,-1-1 0,1 1 0,0-1-1,0 1 1,1-1 0,0-1 0,0 1-1,0-1 1,0 1 0,1-2-1,-1 1 1,1 0 0,9 3 0,-6-3-848,0-1 0,0 0 0,1-1 0,-1 1 1,1-2-1,17 2 0,15-2-6556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3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16111,'0'0'3369,"3"13"-2456,22 115 1607,-16-68-1945,19 60 1,-23-103-577,0-1 0,1 0 0,1 0 0,1 0 0,1-1 0,0 0 0,0 0 0,16 16 0,-38-51-7904,-35-43 3259,1 17 3517,12 14 7138,47 32-5011,45 0 189,-5 1-4361,53-6 0,-30-10 1825,-61 11 2577,-1-1 1,0 0-1,18-11 1,-33 23 2721,-12 28-3379,10-26-429,0-1-1,0 1 1,1 0-1,0 0 1,1 0-1,0 1 0,-1 9 1,3-18-112,0 0 1,0-1-1,0 1 1,1 0-1,-1-1 1,0 1-1,0-1 0,1 1 1,-1-1-1,0 1 1,1-1-1,-1 1 1,0-1-1,1 1 0,-1-1 1,1 1-1,-1-1 1,1 0-1,-1 1 1,1-1-1,-1 0 0,1 1 1,-1-1-1,1 0 1,-1 1-1,1-1 1,0 0-1,-1 0 0,2 0 1,27 2 1014,23-10-30,-44 5-931,0 0-1,-1 0 0,1-1 0,-1 0 0,0-1 0,12-9 0,-17 13-32,0 0-1,-1-1 1,1 1 0,-1-1 0,1 1-1,-1-1 1,0 1 0,1-1 0,-1 0-1,0 0 1,0 0 0,0 1-1,0-1 1,0 0 0,-1 0 0,1 0-1,-1 0 1,1-1 0,-1 1 0,0 0-1,0 0 1,0 0 0,0 0-1,0 0 1,0 0 0,0 0 0,-1-1-1,1 1 1,-1 0 0,0 0-1,-1-3 1,0 3-49,0 0 0,-1 0 0,1 0 0,-1 0 0,0 0-1,1 0 1,-1 1 0,0-1 0,0 1 0,0 0 0,0-1 0,0 2 0,-1-1 0,1 0-1,0 1 1,0-1 0,0 1 0,-1 0 0,-3 0 0,-1 0-26,-1 0 0,1 0 1,-1 1-1,1 0 0,-1 1 1,-10 3-1,-15 13-15,33-17 33,-1 0 0,1 0 0,0 0 0,0 0 0,0 0 0,0 0 0,0 0 0,0 0 0,0 1 0,0-1 0,0 0 0,0 1 0,1-1 0,-1 1 0,1-1 0,-1 0 0,1 1 0,-1-1 0,1 1 0,0 0 0,-1 1 0,2-2-48,0 0 0,0-1 0,0 1 0,0 0 0,0-1 0,0 1 0,0 0 0,0-1 0,1 0 0,-1 1 0,0-1 0,0 0 0,0 1 0,0-1 0,0 0 0,1 0 0,-1 0 0,0 0 0,0 0 0,3-1 0,34 0-1773,-33 1 1179,45-6-4450,5-10-5434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4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7591,'0'0'13266,"-1"13"-12487,-1 29-143,-1-10-324,2 0 0,1 0-1,1 0 1,8 43 0,-8-73-301,-1 1 1,1 0 0,0-1-1,0 1 1,0-1 0,0 1 0,1-1-1,-1 1 1,1-1 0,-1 0-1,1 0 1,0 0 0,0 0-1,0 0 1,0 0 0,0 0 0,0-1-1,1 1 1,-1-1 0,1 0-1,-1 1 1,1-1 0,-1 0 0,1 0-1,-1-1 1,1 1 0,0-1-1,0 1 1,-1-1 0,1 0 0,0 0-1,0 0 1,3 0 0,8-3 63,0 0 0,-1 0 1,0-1-1,0-1 0,16-8 1,-15 8-62,-13 4-15,0 0 0,-1 1 0,1-1 0,0 1 0,0-1 0,0 1 0,0 0 0,0-1 0,0 1 0,0 0-1,1 0 1,-1 0 0,0 0 0,0 0 0,0 0 0,0 0 0,0 0 0,0 0 0,0 0 0,0 0 0,0 1 0,0-1-1,0 0 1,0 1 0,0-1 0,0 1 0,0-1 0,1 2 0,-1-1-3,-1 1 1,1-1-1,-1 1 0,1-1 0,-1 1 1,0-1-1,1 1 0,-1-1 0,0 1 1,0 0-1,0-1 0,0 1 1,0-1-1,-1 1 0,1-1 0,-1 3 1,-1 5-4,-1-1 1,0 0-1,0 0 1,0 0-1,-10 14 1,5-13 53,0 0 0,0 0 0,-1-1 0,0-1 0,0 1 0,-15 7 0,21-12-40,0-1 0,-1 0 0,1 0 0,-1-1 0,1 1 0,-1-1 0,1 0 0,-1 0 0,0 0 0,1 0 0,-1 0 0,0-1 0,0 0 0,0 0 0,1 0 0,-1 0 0,0 0 0,0-1 0,0 0-1,1 0 1,-1 0 0,0 0 0,-5-3 0,7 2-241,0 0 0,0 0-1,0 0 1,0-1 0,1 1-1,-1 0 1,1-1-1,0 1 1,0-1 0,0 1-1,0-1 1,0 1 0,0-1-1,1 0 1,-1 0 0,1 1-1,-1-5 1,4-50-10100,4 27 693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4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15 160 11275,'0'0'3945,"9"0"-449,-4 0-3140,0-1 0,0 0 0,0 0 0,0 0-1,0 0 1,0-1 0,-1 0 0,1 0 0,0 0-1,-1 0 1,1-1 0,-1 0 0,0 0 0,0 0-1,0 0 1,-1-1 0,1 0 0,-1 1 0,5-7-1,9-10 88,-11 14-407,0 0 0,0-1 0,-1 0 0,0 0 0,0 0 0,0 0 0,-1-1 0,0 0 0,-1 0 0,4-9 0,-22 17 236,5 5-275,1-1 0,-1 1 0,1 1 0,0 0 0,0 0 0,0 1 0,1 0 0,-10 11 0,5-4 27,0 0-1,2 0 1,0 2-1,-10 16 1,19-30-19,1 1 1,-1 0 0,1-1 0,0 1 0,-1 0 0,1-1 0,0 1-1,1 0 1,-1 0 0,0 0 0,1 0 0,0 0 0,-1 0 0,1 0-1,1 0 1,-1 0 0,0 0 0,1 0 0,1 5 0,-1-5-2,1-1 0,0 0-1,0 0 1,0-1 0,0 1 0,0 0 0,0-1 0,1 1 0,-1-1 0,0 0 0,1 1-1,-1-1 1,1 0 0,-1-1 0,1 1 0,0 0 0,-1-1 0,1 1 0,0-1 0,-1 0 0,4 0-1,23 1-238,0 0 1,47-6-1,11-13-5493,-27-2-3929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5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1 143 14125,'0'0'4074,"0"8"-3188,-1-6-808,1 0 0,0 1 1,0-1-1,0 0 1,0 0-1,1 0 0,-1 1 1,1-1-1,-1 0 1,1 0-1,0 0 0,-1 0 1,1 0-1,0 0 0,1 0 1,-1 0-1,0-1 1,0 1-1,1 0 0,-1 0 1,1-1-1,-1 1 1,1-1-1,0 0 0,0 1 1,0-1-1,-1 0 0,1 0 1,0 0-1,0 0 1,1-1-1,-1 1 0,0-1 1,0 1-1,0-1 0,0 1 1,0-1-1,1 0 1,-1 0-1,2 0 0,8 0 192,-1 0 0,1 0 0,-1-1 0,1-1 0,-1 0 0,0 0 0,1-1 0,-1 0 0,-1-1 0,20-10 0,-22 10-194,0 0 1,0-1-1,0-1 1,0 1-1,-1-1 1,0 0 0,0-1-1,-1 0 1,0 0-1,0 0 1,-1-1-1,1 1 1,6-16 0,-11 21-60,0 0 0,0 0 0,0 1 0,0-1 0,0 0 0,0 0 0,-1 0 0,1 0 0,-1 0 0,0 0 1,1 0-1,-1 0 0,0 0 0,0 0 0,0 0 0,-1 0 0,1 0 0,0 0 0,-1 0 0,1 0 0,-1 0 0,0 0 1,0 0-1,1 1 0,-1-1 0,0 0 0,-1 0 0,1 1 0,0-1 0,0 1 0,-1-1 0,1 1 0,-1-1 0,1 1 1,-1 0-1,0 0 0,1 0 0,-1 0 0,-3-2 0,-1 2-29,1 0 1,0 0-1,0 0 0,-1 0 0,1 1 1,0 0-1,-1 0 0,1 1 0,0-1 1,-1 1-1,1 0 0,0 0 0,0 1 1,-8 3-1,1 2-2,0 0 1,0 1-1,1 1 0,0 0 1,0 0-1,1 1 1,0 1-1,1-1 0,1 2 1,-1-1-1,2 1 1,-1 0-1,2 1 0,0 0 1,0 0-1,1 0 1,1 0-1,0 1 1,1 0-1,0 0 0,-1 21 1,4-33 3,0 0 0,1 0 0,-1 0 0,0 0 0,1 0 0,-1 0 1,1 0-1,0-1 0,-1 1 0,1 0 0,0 0 0,0-1 0,0 1 0,1-1 0,-1 1 0,0-1 1,0 1-1,1-1 0,-1 0 0,3 2 0,-1-1-50,1 0 0,0 0-1,0 0 1,0 0 0,0-1 0,1 0-1,-1 0 1,8 1 0,-1-1-678,1 0 0,-1-1 0,0 0 0,0-1 1,1-1-1,17-4 0,19-14-5545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5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0 17328,'0'0'3284,"-8"10"-1523,-203 250 1031,211-260-2855,0 0 1,0 0-1,0 0 0,0 0 0,0 0 1,0 1-1,0-1 0,0 0 1,0 0-1,-1 0 0,1 0 0,0 0 1,0 0-1,0 1 0,0-1 0,0 0 1,0 0-1,0 0 0,-1 0 0,1 0 1,0 0-1,0 0 0,0 0 0,0 0 1,-1 0-1,1 0 0,0 0 0,0 0 1,0 0-1,0 0 0,0 0 1,-1 0-1,1 0 0,0 0 0,0 0 1,0 0-1,0 0 0,0 0 0,-1 0 1,1 0-1,0 0 0,0 0 0,0 0 1,0 0-1,0 0 0,-1 0 0,1-1 1,0 1-1,0 0 0,0 0 0,0 0 1,0 0-1,0 0 0,0 0 1,0-1-1,0 1 0,-1 0 0,1 0 1,0 0-1,0 0 0,0 0 0,0-1 1,-3-18-3186,2-31-2996,1 44 4671,0-30-4988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5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5605,'0'0'15567,"48"66"-14158,-25-40-159,7-2-354,0-3-543,7-4-193,2-5-96,-2-6-1441,0-6-2563,-1 0-6534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6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15791,'0'0'1190,"0"10"-714,3 23 94,1 0 1,2-1-1,18 61 1,-14-62 1092,-2 1 1,-1 0-1,5 62 1,-10-117-1613,1 0 1,0 0-1,2 1 0,1-1 1,0 1-1,2 0 1,0 1-1,2-1 0,0 2 1,1 0-1,2 0 1,0 1-1,0 0 0,2 1 1,18-18-1,-29 33-106,-1 0-1,1 1 1,0-1 0,-1 0-1,1 1 1,0 0-1,1 0 1,-1 0 0,0 1-1,1-1 1,-1 1 0,1 0-1,-1 0 1,1 0-1,7 1 1,-10 0 32,0 0 0,0 1 0,0-1 0,0 1 0,0-1 0,0 1-1,0 0 1,-1 0 0,1 0 0,0 0 0,0 0 0,-1 0 0,1 0 0,-1 1 0,1-1 0,-1 1 0,0-1-1,1 1 1,-1-1 0,0 1 0,0 0 0,0 0 0,0-1 0,0 1 0,0 0 0,-1 0 0,1 0 0,-1 0-1,1 0 1,-1 0 0,0 0 0,0 0 0,0 0 0,0 0 0,0 0 0,0 2 0,-1 0 30,0 0 1,0 1 0,0-1-1,0-1 1,-1 1 0,0 0-1,0 0 1,0 0 0,0-1-1,0 1 1,-1-1 0,1 0-1,-1 0 1,0 0 0,0 0-1,0 0 1,0 0 0,-1-1-1,1 0 1,-1 0-1,1 0 1,-1 0 0,-5 2-1,-10 4 54,-1 0 0,1-1 0,-27 5 0,24-8-30,-1 0-1,0-1 1,-31-1 0,53-1-90,0-1 0,0 0 1,-1 0-1,1 0 0,0 0 1,0-1-1,-1 1 0,1 0 1,0 0-1,0-1 0,0 1 0,0-1 1,0 1-1,-1-1 0,1 1 1,0-1-1,0 0 0,0 1 1,0-1-1,1 0 0,-1 0 1,0 0-1,0 0 0,0 0 1,1 0-1,-1 0 0,0 0 1,1 0-1,-1 0 0,1 0 1,-1 0-1,1 0 0,0 0 1,-1-1-1,1 1 0,0-2 0,0-1-531,0 0 0,1 0-1,-1 0 1,1 1-1,0-1 1,0 0-1,1 0 1,-1 1-1,1-1 1,-1 1-1,4-4 1,22-30-6217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6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10922,'0'0'11734,"-6"13"-10885,-6 15-240,1 2 0,1 0 0,2 0 0,-9 59 0,16-77-605,0 0 1,1 1-1,1-1 0,0 0 0,0 1 1,1-1-1,5 14 0,-5-19-114,1 0 1,0 0-1,0-1 0,0 1 0,1-1 1,0 0-1,0 0 0,1-1 0,0 1 1,0-1-1,0 0 0,0 0 0,9 6 1,19 3-3730,-11-15-2593,-12-4-1138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7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63 13389,'0'0'2546,"-4"-8"166,-12-24-657,16 30-1988,-1 1-1,0 0 0,0 0 0,1 0 1,-1 0-1,0 0 0,0 0 0,0 0 1,0 0-1,0 1 0,0-1 0,0 0 1,0 1-1,0-1 0,-1 0 1,1 1-1,0-1 0,0 1 0,0 0 1,-1-1-1,1 1 0,0 0 0,-1 0 1,1 0-1,0 0 0,-1 0 0,1 0 1,0 0-1,0 0 0,-1 0 0,1 1 1,0-1-1,0 1 0,-1-1 1,1 1-1,0-1 0,0 1 0,0 0 1,-2 0-1,-1 2-50,0 0-1,0 0 1,1 1 0,-1-1-1,1 1 1,0 0 0,0-1 0,-3 6-1,0 0 74,1 1-1,0-1 0,1 1 0,0 1 1,0-1-1,1 0 0,1 1 1,0-1-1,0 1 0,1 0 0,0 0 1,1 10-1,0-19-70,1 0 0,-1-1 0,1 1 0,0-1 0,-1 1 0,1-1 0,0 0 0,0 1 0,0-1-1,0 0 1,0 1 0,0-1 0,1 0 0,-1 0 0,0 0 0,0 0 0,1 0 0,-1 0 0,1-1 0,-1 1 0,1 0 0,-1-1 0,1 1 0,-1-1 0,1 1 0,0-1 0,-1 0 0,1 0-1,-1 0 1,1 0 0,0 0 0,-1 0 0,1 0 0,0 0 0,-1-1 0,3 0 0,2 0 61,0 0 1,1 0-1,-1-1 0,0 0 0,0 0 1,0 0-1,0-1 0,6-4 0,-3 1-48,0 0 0,-1-1 0,0 0 0,0-1 0,0 0 0,-1 0 0,-1-1 0,1 0-1,-1 0 1,-1 0 0,0-1 0,0 1 0,-1-1 0,0-1 0,-1 1 0,0 0 0,0-1 0,1-20 0,-4 31-33,0 0 0,0-1 0,1 1 0,-1 0 0,0 0 0,0-1 0,0 1 0,0 0 0,0 0 0,0-1 0,0 1 0,0 0 0,0 0 0,0-1 0,0 1 0,0 0 0,0-1 0,0 1 0,-1 0 0,1 0 0,0-1 0,0 1 0,0 0 0,0 0 0,0 0 0,0-1 0,-1 1 0,1 0 0,0 0 0,0 0 0,0-1 0,-1 1 0,1 0 0,0 0 0,0 0 0,0 0 0,-1 0 0,1-1 0,0 1 0,0 0 0,-1 0 0,1 0 0,0 0 0,-1 0 0,1 0 0,0 0 0,-13 11-205,-7 19-117,16-21 340,0 0 1,1 0 0,0 0-1,1 0 1,-3 17-1,5-25-2,0 1-1,-1 0 0,1-1 0,0 1 1,0 0-1,0-1 0,0 1 0,1-1 1,-1 1-1,0 0 0,1-1 1,-1 1-1,1-1 0,-1 1 0,1-1 1,0 1-1,0-1 0,0 0 0,-1 1 1,1-1-1,0 0 0,1 0 0,-1 0 1,0 1-1,0-1 0,0 0 0,1 0 1,-1-1-1,0 1 0,1 0 0,-1 0 1,1-1-1,-1 1 0,1-1 1,0 1-1,-1-1 0,1 0 0,-1 1 1,4-1-1,2 0 10,1 0-1,-1-1 1,1 0 0,-1 0 0,1-1 0,-1 0-1,0 0 1,0 0 0,0-1 0,0 0-1,0-1 1,0 0 0,5-4 0,7-6 54,-1-1 0,31-32 0,-49 47-77,0 0 1,0 0-1,0-1 0,0 1 1,0 0-1,0 0 1,0 0-1,1-1 1,-1 1-1,0 0 1,0 0-1,0 0 0,0 0 1,1-1-1,-1 1 1,0 0-1,0 0 1,0 0-1,1 0 1,-1 0-1,0 0 0,0 0 1,0 0-1,1-1 1,-1 1-1,0 0 1,0 0-1,1 0 0,-1 0 1,0 0-1,0 0 1,0 0-1,1 0 1,-1 0-1,0 1 1,0-1-1,1 0 0,-1 0 1,0 0-1,0 0 1,0 0-1,1 0 1,-1 0-1,0 0 1,0 1-1,0-1 0,1 0 1,-1 0-1,0 0 1,0 0-1,0 1 1,0-1-1,0 0 1,1 0-1,-1 0 0,0 1 1,0-1-1,0 0 1,0 1-1,4 22 67,-5-21-58,1 1 0,0-1 0,0 1 0,0-1 0,1 1 0,-1-1 1,1 1-1,-1-1 0,1 1 0,0-1 0,0 1 0,0-1 1,0 0-1,0 0 0,1 1 0,-1-1 0,1 0 0,2 3 1,0-4 77,1 1 0,0-1 1,0 0-1,0 0 0,0-1 1,0 1-1,-1-1 0,1 0 1,0-1-1,0 1 0,0-1 1,0 0-1,0 0 0,5-2 1,5-3-13,0 0 0,-1-2 0,14-8 0,-15 8-100,-1 1-1,1 0 1,0 1 0,15-5 0,-28 11 11,0 0 1,1 0 0,-1 0 0,1 0 0,-1 0-1,0 1 1,1-1 0,-1 0 0,1 0-1,-1 0 1,0 0 0,1 0 0,-1 0 0,0 1-1,1-1 1,-1 0 0,0 0 0,1 1 0,-1-1-1,0 0 1,0 0 0,1 1 0,-1-1-1,0 0 1,0 1 0,0-1 0,1 0 0,-1 1-1,0-1 1,0 0 0,0 1 0,0-1-1,0 1 1,0-1 0,0 0 0,1 1 0,3 25-47,-4-23 67,0 0 0,0 0 0,0 0-1,1 0 1,-1 0 0,1-1 0,0 1 0,0 0 0,0 0 0,0 0 0,0-1 0,4 6 0,-1-7 6,0 1 1,1-1 0,-1 0 0,0 0 0,1 0-1,-1-1 1,1 0 0,-1 1 0,1-1 0,-1-1-1,6 0 1,6 0-2758,-21-15-8947,-7 0 1158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07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28 188 8168,'0'0'6432,"-5"8"-4414,-16 27-331,19-30 4083,11-14-4070,12-23-591,-7 1-524,-1 0 0,-2-1 0,-1 0 0,6-37 1,-16 79-695,1 0 1,0 1 0,0-1 0,1-1-1,5 18 1,0 2 21,14 48-2139,-19-73 1143,0 1 0,0 0 0,1 0 0,0-1 0,0 0 0,0 1 0,6 5 0,-2-5-7107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7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18225,'0'0'4741,"48"4"-4677,-24-2-320,3-2-2371,-4 1-4099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8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80 10570,'0'0'13164,"6"-5"-12523,10-8-300,-1 0 743,-1 1 0,2 1 0,24-14-1,-62 27-717,17-3-383,0 2 1,-1-1 0,1 0 0,0 1-1,0 0 1,0 0 0,0 0 0,-9 4-1,3 2 48,-1 1 0,2 0 0,-1 1 0,-14 14 0,23-21-10,0 1 0,0-1 0,1 0-1,-1 1 1,1-1 0,-1 1 0,1-1-1,0 1 1,0 0 0,0-1 0,0 1-1,-1 3 1,2-4-16,0-1-1,1 0 1,-1 1 0,0-1-1,0 0 1,1 1 0,-1-1-1,1 0 1,-1 1 0,1-1-1,-1 0 1,1 0 0,0 0-1,-1 0 1,1 1 0,0-1-1,0 0 1,0 0 0,0-1-1,0 1 1,0 0 0,0 0-1,0 0 1,1-1 0,-1 1-1,0 0 1,2 0 0,10 4-205,0 0 0,1-1 0,-1-1 0,1 0 1,0-1-1,0 0 0,0-1 0,19-1 1,-22 0-1193,-1-1 1,1 0 0,-1 0 0,0-1 0,0-1-1,19-7 1,0-3-5591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8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173 172 14670,'0'0'7410,"-9"-4"-5782,4 2-1548,0 0 0,1 0 1,-1 1-1,0-1 0,0 1 0,1 0 1,-1 0-1,0 1 0,0-1 0,0 1 1,0 0-1,0 1 0,0-1 0,0 1 1,0 0-1,0 0 0,0 0 0,0 1 1,1 0-1,-1 0 0,0 0 0,1 0 1,0 1-1,-1 0 0,1 0 0,0 0 1,1 0-1,-1 0 0,-4 6 0,6-7-37,0 1 1,0 0-1,0 0 0,0 0 0,0 0 0,0 0 0,1 0 0,0 1 0,0-1 0,-1 0 0,2 1 0,-2 4 0,2-7-36,0 1 0,0-1-1,1 0 1,-1 0 0,0 0-1,1 0 1,-1 1 0,1-1-1,-1 0 1,1 0 0,-1 0-1,1 0 1,0 0 0,-1 0-1,1 0 1,0 0-1,0-1 1,0 1 0,0 0-1,0 0 1,0 0 0,0-1-1,0 1 1,0-1 0,0 1-1,0-1 1,0 1 0,0-1-1,0 0 1,1 1 0,-1-1-1,0 0 1,0 0 0,0 0-1,1 0 1,1 0-1,12 1 55,-1-1 0,1-1-1,0 0 1,0-1-1,0 0 1,-1-1 0,1-1-1,-1 0 1,0-1-1,0-1 1,-1 0-1,1-1 1,-1 0 0,16-13-1,-13 8-71,0-1-1,-1 0 1,0-2 0,-2 0 0,1 0-1,-2-1 1,0-1 0,-1 0-1,18-36 1,-24 38-80,-10 15-2,-14 23 58,16-17 100,-1 1 1,1-1-1,0 1 0,1 0 1,-1 0-1,2 0 0,-1 0 1,1 0-1,0 0 0,0 1 1,0-1-1,1 0 0,1 1 1,-1-1-1,1 0 0,3 13 1,-2-14-169,1-1 1,-1 1 0,1-1 0,0 1 0,0-1-1,1 0 1,-1 0 0,1 0 0,0-1 0,1 1-1,-1-1 1,1 0 0,0 0 0,0-1 0,0 1-1,0-1 1,0 0 0,1-1 0,0 1 0,7 1-1,36 8-6719,7-7-8814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08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4 100 12204,'-1'0'131,"1"0"0,0 0 1,0 0-1,0 0 1,0 0-1,-1 0 0,1-1 1,0 1-1,0 0 0,0 0 1,0 0-1,0 0 1,0 0-1,-1-1 0,1 1 1,0 0-1,0 0 1,0 0-1,0-1 0,0 1 1,0 0-1,0 0 1,0 0-1,0-1 0,0 1 1,0 0-1,0 0 1,0 0-1,0 0 0,0-1 1,0 1-1,0 0 1,0 0-1,0 0 0,0-1 1,0 1-1,1 0 1,-1 0-1,0 0 0,0 0 1,0-1-1,0 1 1,0 0-1,0 0 0,1 0 1,-1 0-1,0 0 0,0-1 1,0 1-1,0 0 1,0 0-1,1 0 0,-1 0 1,0 0-1,20-12 2496,39-13-3169,-37 16 1309,5-3-637,-17 6-122,0 1 0,0 1 0,0 0 0,1 0 1,0 1-1,-1 0 0,1 1 0,13-1 0,-23 4-12,0-1 0,1 1 1,-1-1-1,0 1 0,0-1 0,0 1 0,0 0 0,0 0 0,0-1 0,0 1 0,0 0 0,0 0 0,-1 0 0,1 0 0,0 0 0,0 0 1,-1 0-1,1 0 0,-1 1 0,1-1 0,-1 0 0,1 0 0,-1 0 0,0 1 0,0-1 0,1 0 0,-1 0 0,0 1 0,0 1 0,1 49 92,-2-40-31,-1 37 133,-3 1-1,-11 48 1,7-49 216,2 0 1,0 52-1,7-101-484,0 0-1,0 0 0,0 0 0,0 1 0,0-1 1,0 0-1,0 0 0,0 0 0,0 1 1,0-1-1,0 0 0,0 0 0,0 0 1,0 0-1,0 1 0,0-1 0,0 0 0,0 0 1,0 0-1,0 1 0,0-1 0,0 0 1,0 0-1,1 0 0,-1 0 0,0 0 0,0 1 1,0-1-1,0 0 0,0 0 0,0 0 1,1 0-1,-1 0 0,0 0 0,0 0 0,0 1 1,0-1-1,0 0 0,1 0 0,-1 0 1,0 0-1,0 0 0,0 0 0,1 0 1,-1 0-1,0 0 0,0 0 0,0 0 0,0 0 1,1 0-1,-1 0 0,0 0 0,0-1-167,0 0 0,0 0 0,0 1 0,0-1 0,0 0 0,-1 0 0,1 1 1,0-1-1,-1 0 0,1 1 0,0-1 0,-1 0 0,1 1 0,-1-1 0,1 1 0,-1-1 0,1 1 0,-1-1 0,0 1 0,1-1 0,-1 1 0,1-1 0,-1 1 0,-1-1 0,-18-14-6651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08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11627,'0'0'12011,"72"-2"-11338,-29 2-577,1-2 32,-1-6-96,4 1-897,-11 2-1345,-3 1-1089,-6 4-2210,-9 0-2050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09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11211,'0'0'4003,"0"50"-1825,0-31-608,0-2-449,0 1-448,0 0-449,0-1-192,2-2 32,-1-3-192,-1 1-577,6-6-960,-1-6-2115,0-1-928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09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16400,'0'0'6325,"3"12"-6010,3 10-200,-1 2-1,-2-1 1,0 0-1,-2 1 0,0-1 1,-5 45-1,2-61-93,1-1 32,0-1 1,1 1-1,-1 0 1,1-1-1,0 1 0,0 0 1,2 7-1,-2-12-38,1 0-1,0 1 0,0-1 0,-1 0 1,1 1-1,0-1 0,0 0 1,0 0-1,0 0 0,1 0 1,-1 0-1,0 0 0,0 0 1,0 0-1,1 0 0,-1 0 0,1-1 1,-1 1-1,0 0 0,1-1 1,-1 0-1,1 1 0,-1-1 1,1 0-1,0 0 0,-1 0 0,1 0 1,-1 0-1,1 0 0,1 0 1,4-1-194,0 1 0,-1-1 0,1 0-1,0-1 1,-1 0 0,1 0 0,-1 0 0,0 0 0,0-1 0,0 0 0,10-8 0,-10 7-754,-1 0 0,0 0 0,0-1 0,0 0-1,0 0 1,-1 0 0,0 0 0,0-1 0,-1 0 0,1 0 0,4-11 0,-1-10-5105</inkml:trace>
  <inkml:trace contextRef="#ctx0" brushRef="#br0" timeOffset="1">208 126 6951,'0'0'6726,"-45"60"-5349,37-31-416,-1 0-64,9 1-320,0-4-97,0-6-352,9-6-160,10-6-512,2-8-1058,2 0-1985,0-8-3428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09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0 119 15567,'0'-8'1607,"0"3"-1394,0 0 1,1 1-1,-1-1 1,1 0-1,0 1 1,1-1-1,-1 1 1,1 0-1,-1-1 1,1 1-1,1 0 1,-1 0 0,0 0-1,1 0 1,0 0-1,0 1 1,0-1-1,0 1 1,1 0-1,-1 0 1,1 0-1,0 0 1,0 1-1,0 0 1,0 0-1,0 0 1,1 0 0,-1 0-1,0 1 1,8-2-1,-8 2-193,-1 1 1,1-1-1,0 1 0,-1 0 1,1 0-1,0 0 0,-1 0 1,1 1-1,0-1 0,-1 1 1,1 0-1,-1 0 0,1 1 0,-1-1 1,0 1-1,1-1 0,-1 1 1,0 0-1,0 0 0,0 0 1,3 3-1,-3 0-14,0-1 0,0 1-1,-1-1 1,1 1 0,-1 0 0,0 0 0,0 0 0,0 0-1,-1 0 1,0 1 0,0-1 0,0 0 0,-1 11 0,0-5 93,0 0 1,-1 0 0,0 0 0,-1 0 0,-1 0 0,1 0-1,-2 0 1,0-1 0,-8 17 0,-5 5 600,-35 47-1,14-23 475,37-56-1168,1 1 0,-1-1 1,1 1-1,-1-1 0,1 1 0,-1-1 0,1 1 0,0 0 1,-1-1-1,1 1 0,0-1 0,-1 1 0,1 0 0,0 0 1,0-1-1,0 1 0,0 0 0,-1-1 0,1 1 0,0 0 1,0 0-1,1-1 0,-1 1 0,0 0 0,0-1 0,0 1 1,0 0-1,1-1 0,-1 1 0,0 0 0,0-1 0,1 2 1,1-2 10,-1 1 1,0-1 0,1 1 0,-1-1-1,1 0 1,-1 1 0,1-1 0,-1 0-1,1 0 1,-1 0 0,1 0 0,-1-1-1,1 1 1,2-1 0,66-21 406,-58 18-394,6-2-1603,0 2 0,0 1-1,24-2 1,-7 0-2069,-21 3-4478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10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13325,'0'0'2621,"2"-8"288,-1-3-1812,1-10 158,6 0 2660,2 61-2489,1 41-1149,-7-41-240,12 47-1,-13-75-34,1 0-1,0 0 0,1-1 1,0 1-1,0-1 1,2 0-1,-1-1 0,10 12 1,-15-20-33,0-1 1,0 0 0,1 1-1,-1-1 1,0 0 0,0 0-1,1 1 1,-1-1 0,1 0-1,-1 0 1,1-1-1,0 1 1,-1 0 0,1-1-1,0 1 1,2 0 0,-3-1-57,0 0 0,0 0 1,-1 0-1,1 0 0,0 0 1,0-1-1,-1 1 0,1 0 1,0 0-1,0-1 0,-1 1 1,1-1-1,0 1 0,-1 0 1,1-1-1,0 1 0,-1-1 1,1 0-1,-1 1 0,1-1 1,-1 1-1,1-1 0,-1 0 1,1 1-1,-1-2 0,1 0-391,0 0-1,0 0 0,-1 0 0,1 0 0,-1 0 0,0-1 0,1 1 1,-1 0-1,0 0 0,0 0 0,-1-1 0,1 1 0,0 0 0,-1 0 1,1 0-1,-1 0 0,0 0 0,0 0 0,1 0 0,-1 0 0,-1 0 1,1 0-1,0 0 0,0 1 0,-2-3 0,-11-9-8329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11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0 107 12620,'0'0'12556,"71"9"-11243,-35-12-480,3-7-449,-2-2-224,-2-1-160,-1-2 96,-6 2-384,-3 0-961,-6 3-1570,-5-2-1857,-10-2-5221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08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92 8584,'0'0'5136,"1"-10"-2302,2-32-629,-3 40-2062,1 0 0,-1 0 1,1 0-1,0 0 0,-1 1 0,1-1 0,0 0 0,0 0 1,0 1-1,0-1 0,0 0 0,1 1 0,-1-1 0,0 1 1,1 0-1,-1-1 0,1 1 0,-1 0 0,1 0 0,0 0 1,0 0-1,-1 0 0,1 0 0,0 1 0,2-2 1,-3 2-113,0 0 1,0-1 0,0 1-1,0 0 1,0 0 0,0 0 0,0 0-1,0 0 1,0 0 0,0 0 0,0 0-1,0 0 1,0 0 0,0 1-1,0-1 1,0 0 0,0 1 0,0-1-1,0 1 1,0-1 0,0 1 0,0-1-1,-1 1 1,1 0 0,0-1 0,0 1-1,-1 0 1,1 0 0,0-1-1,-1 1 1,1 0 0,-1 0 0,1 0-1,-1 0 1,1 0 0,-1 0 0,0 0-1,1 0 1,-1 0 0,0 2-1,0 5 36,0 1-1,-1-1 1,0 1-1,0-1 1,-1 1-1,0-1 0,-1 0 1,0 0-1,0 0 1,-1 0-1,0 0 1,0-1-1,0 0 0,-1 1 1,-9 9-1,12-15-55,1-1-14,0 0 1,1 0 0,-1 0-1,0 0 1,1 0 0,-1 0-1,1-1 1,0 1 0,-1 0-1,1 0 1,0 1 0,-1-1-1,1 0 1,0 0 0,0 0-1,0 0 1,0 0 0,0 0-1,0 0 1,0 0 0,0 0-1,0 0 1,1 0 0,-1 0-1,0 0 1,1 0 0,-1 0-1,1 0 1,-1 0 0,1 0-1,-1 0 1,1 0 0,0-1-1,-1 1 1,1 0 0,0 0-1,0-1 1,0 1 0,-1 0-1,1-1 1,0 1 0,0-1-1,0 1 1,0-1 0,0 1-1,2-1 1,6 4-4,0-2-1,1 1 1,-1-1-1,12 1 1,-13-2 46,61 4-1077,-22-5-2595,-41 0 2797,34-1-6596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13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95 109 7655,'0'0'1244,"8"-7"-224,0 1-963,36-30 3812,-40 33-3171,-1 0 1,0-1 0,0 1-1,0-1 1,0 1-1,0-1 1,-1 0 0,1 0-1,-1 0 1,2-7 0,-4 11-663,0-1 1,0 1 0,0-1 0,0 1-1,0-1 1,0 1 0,0-1-1,0 1 1,0-1 0,0 1-1,0-1 1,-1 1 0,1 0 0,0-1-1,0 1 1,-1-1 0,1 1-1,0 0 1,0-1 0,-1 1-1,1-1 1,0 1 0,-1 0 0,1-1-1,-1 1 1,1 0 0,0 0-1,-1-1 1,1 1 0,-1 0-1,1 0 1,-1 0 0,1 0 0,-1-1-1,1 1 1,0 0 0,-1 0-1,1 0 1,-1 0 0,1 0-1,-1 0 1,1 0 0,-1 0 0,1 0-1,-1 1 1,1-1 0,-1 0-1,1 0 1,-1 1 0,-28 7 1165,19-1-1198,0 0-1,1 1 1,-1 0-1,1 1 0,1-1 1,-1 2-1,2-1 1,-1 1-1,1 0 1,1 1-1,-7 13 1,7-12 1,0 0-1,1 1 1,1 0 0,0 0 0,0 0 0,1 1 0,1-1 0,1 1 0,-1 26 0,2-37 7,0-1-1,1 1 1,-1-1-1,1 1 1,-1-1-1,1 0 1,0 1-1,0-1 1,0 1 0,0-1-1,0 0 1,1 0-1,-1 0 1,1 0-1,-1 0 1,1 0 0,0 0-1,0 0 1,0-1-1,0 1 1,0-1-1,0 1 1,0-1 0,1 0-1,-1 0 1,0 0-1,1 0 1,-1 0-1,0 0 1,1-1-1,-1 1 1,1-1 0,-1 0-1,1 0 1,0 0-1,-1 0 1,1 0-1,-1 0 1,4-2 0,3 1 83,0-1 1,0 0 0,0 0 0,0-1-1,-1 0 1,1 0 0,-1-1 0,0 0 0,0-1-1,7-5 1,-7 3-20,-1 1-1,0-1 1,0-1-1,-1 1 1,0-1 0,0 0-1,0-1 1,-1 1-1,-1-1 1,1 0-1,-1 0 1,-1-1 0,0 1-1,0-1 1,-1 0-1,0 1 1,-1-1 0,1-19-1,-2 27-141,0 1 0,0 0 0,0 0 0,0 0 0,0 0 0,0 0 0,-1 0-1,1 0 1,0 0 0,0 0 0,-1 0 0,1 0 0,-1 0 0,1 0 0,-1 0 0,1 0 0,-1 0 0,1 0 0,-1 0 0,0 0-1,0 1 1,1-1 0,-1 0 0,0 1 0,0-1 0,0 0 0,0 1 0,0-1 0,0 1 0,0-1 0,0 1 0,0 0 0,0-1-1,0 1 1,0 0 0,0 0 0,0 0 0,0 0 0,0 0 0,0 0 0,-1 0 0,1 0 0,0 0 0,0 0 0,0 1 0,0-1-1,0 0 1,0 1 0,0-1 0,-1 2 0,-3 0-1124,0 0 0,1 0-1,0 1 1,-1 0 0,1 0-1,0 0 1,1 1 0,-1-1-1,-5 8 1,-7 11-7015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13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19282,'0'0'4196,"-11"64"-3523,8-45-513,3-2-96,0-2-288,5-3-1474,9-6-768,2-5-897,-4-1-2243,1-5-3714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13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15086,'0'0'6695,"-1"8"-5622,-17 57 1631,13-53-2571,0 1-1,1 0 1,1-1 0,0 1-1,1 0 1,0 1-1,1-1 1,1 0 0,1 25-1,1-35-115,-1-1-1,1 1 0,-1 0 1,1-1-1,0 1 1,0-1-1,0 1 1,1-1-1,-1 0 1,0 0-1,1 0 1,0 0-1,-1 0 0,1-1 1,0 1-1,0-1 1,0 0-1,0 0 1,0 0-1,0 0 1,0 0-1,0-1 0,0 1 1,0-1-1,0 0 1,1 0-1,-1 0 1,4-1-1,-1 1-172,0-1 1,0 1-1,0-1 0,-1 0 0,1-1 1,-1 0-1,7-2 0,-9 3-161,-1 0-1,0-1 1,1 1-1,-1-1 1,0 1 0,1-1-1,-1 0 1,0 0-1,0 0 1,0 0-1,-1 0 1,1 0-1,0 0 1,1-4 0,2-13-3703,-4 0-1911</inkml:trace>
  <inkml:trace contextRef="#ctx0" brushRef="#br0" timeOffset="0.99">137 183 10954,'0'0'1538,"-9"47"1088,9-23-287,0 0-578,5-1-512,8-3-864,3-2-289,1-5-1249,4-6-2210,-3-7-2787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14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17553,'0'0'5653,"12"-5"-4340,3-2-896,0 1-1,1 1 0,0 1 1,27-5-1,-38 8-403,1 0-1,0 0 1,0 1-1,0 0 1,-1 0-1,1 0 1,0 0-1,0 1 1,0 0 0,-1 0-1,1 1 1,0 0-1,-1 0 1,0 0-1,1 0 1,-1 1-1,0 0 1,0 0 0,8 7-1,-12-9-20,0 1 0,1-1 1,-1 0-1,0 1 0,0 0 0,0-1 0,0 1 1,0 0-1,0 0 0,-1-1 0,1 1 0,-1 0 1,1 0-1,-1 0 0,1 0 0,-1 0 0,0 0 1,0 0-1,0-1 0,0 1 0,-1 0 0,1 0 0,0 0 1,-1 0-1,1 0 0,-1 0 0,-1 2 0,-2 3 38,-1 0 0,0-1 0,0 1 0,0-1 0,-10 8 0,11-11-18,1 0 1,-1 0 0,1 0-1,0 0 1,0 1-1,0-1 1,0 1-1,1 0 1,-1 0 0,1 0-1,0 0 1,0 0-1,1 1 1,-3 6 0,5-10-11,-1-1 1,1 1 0,-1 0 0,0-1 0,1 1 0,-1 0-1,1-1 1,0 1 0,-1-1 0,1 1 0,-1-1 0,1 1-1,0-1 1,-1 1 0,1-1 0,0 0 0,0 1 0,-1-1-1,1 0 1,0 0 0,0 1 0,0-1 0,-1 0 0,1 0-1,0 0 1,1 0 0,31 3 22,-23-3-137,-6 1 60,0-1 0,-1 1 1,1 0-1,0 0 0,-1 0 0,1 0 1,0 1-1,-1 0 0,0-1 0,1 1 0,-1 1 1,0-1-1,0 0 0,0 1 0,0-1 1,-1 1-1,1 0 0,-1 0 0,5 6 1,-6-6 95,-1-1 0,1 0 0,0 0 1,0 1-1,-1-1 0,1 0 1,-1 1-1,0-1 0,0 0 0,0 1 1,0-1-1,0 0 0,-1 1 0,1-1 1,0 0-1,-1 1 0,0-1 0,0 0 1,0 0-1,0 1 0,0-1 0,0 0 1,0 0-1,-1 0 0,1 0 1,-1-1-1,1 1 0,-1 0 0,0-1 1,1 1-1,-1-1 0,0 1 0,-3 0 1,-1 3 319,-2-1 0,1 0 0,0 0 1,-1-1-1,0 0 0,0 0 0,0-1 1,0 0-1,0 0 0,0-1 0,0 0 1,-14 0-1,22-1-402,0-1 0,0 1 0,1 0 0,-1 0-1,0-1 1,0 1 0,0 0 0,0 0 0,0-1 0,1 1 0,-1 0 0,0-1 0,0 1 0,0 0 0,0-1 0,0 1 0,0 0 0,0 0 0,0-1 0,0 1-1,0 0 1,0-1 0,0 1 0,0 0 0,0-1 0,0 1 0,-1 0 0,1 0 0,0-1 0,0 1 0,0 0 0,0-1 0,0 1 0,-1 0 0,1 0 0,0 0-1,0-1 1,-1 1 0,1 0 0,0 0 0,0 0 0,-1-1 0,1 1 0,0 0 0,0 0 0,-1 0 0,1 0 0,0 0 0,-1 0 0,1 0 0,0 0 0,0 0-1,-1 0 1,1-1 0,0 2 0,-1-1 0,1 0 0,0 0 0,-1 0 0,1 0 0,0 0 0,-1 0 0,22-14-7269,2 5-2564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16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0 128 6374,'0'0'20249,"0"-3"-19844,11-79 711,-11 82-1191,5 26-218,-3-25 305,-1-1 0,0 1 0,1 0 0,-1-1 0,1 1 0,-1-1 0,1 1 0,-1-1 0,1 1 0,-1-1 0,1 0 0,0 0 0,-1 0 0,1 0 0,-1 0 0,1 0 0,-1-1 0,1 1 0,-1 0 0,1-1 0,-1 1 0,1-1 0,-1 0 0,1 1 0,-1-1 0,0 0 0,1 0-1,-1 0 1,0 0 0,0 0 0,0 0 0,0 0 0,0 0 0,0 0 0,0-1 0,1-1 0,1-1-233,0 1 0,-1-1 0,0 0 0,0 0 0,0 0-1,0 0 1,-1-1 0,1 1 0,-1 0 0,0-1 0,0-5 0,-7 27-6713,2-7 4317,-2 9-2636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17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3 320 2947,'0'0'20980,"-1"-8"-20286,0 1-610,1-1 0,0 0 0,0 0 0,1 0 0,0 0 0,0 0 0,4-12 0,24-68 201,-6 20-57,-6-12-202,-20 136-178,1-41 124,1 0 0,0 0 0,1 0 0,0 1-1,2-1 1,0 0 0,0 0 0,9 26 0,-10-38-159,1 0-1,-1 0 1,1-1 0,0 1 0,-1-1 0,1 1 0,1-1-1,-1 0 1,0 0 0,0 0 0,1 0 0,-1 0 0,1 0 0,0-1-1,-1 1 1,5 1 0,11 1-3776,2-3-3317,-7-2-2569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17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0 311 13164,'0'0'7191,"10"-3"-6433,0-1-649,0 1 0,-1-2 0,1 1 1,-1-1-1,0-1 0,0 1 0,-1-2 0,0 1 0,0-1 0,0 0 0,-1-1 0,0 0 0,7-10 0,-2-4 419,-1 0 0,0-1 0,-2 0 0,-1 0 0,6-29 0,1 2 78,-24 110-1046,5-21 469,2-23-33,-2-2 4,2 0 0,0 1 0,0-1-1,2 1 1,-1-1 0,2 1 0,0-1 0,1 0 0,4 18 0,-5-30-93,1 1 0,-1-1 0,0 0 0,1 1 0,0-1 0,-1 0 1,1 0-1,0 0 0,0 0 0,0-1 0,0 1 0,1 0 0,-1-1 0,0 0 0,1 1 0,-1-1 0,5 1 0,28 4-4912,-18-6-1471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18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10666,'0'0'13154,"2"10"-13213,54 220-373,-46-206-1353,4-15-6205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18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93 11787,'0'0'13229,"43"-47"-12813,-8 42-192,9-1-192,-1 2-32,-3-2-1473,-4 1-1218,-4-3-1985,-4-4-5221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20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77 4644,'0'0'8109,"4"-8"-4740,-3 6-3163,15-33 2325,-16 34-2456,0 0 0,1 0-1,-1 0 1,0 0 0,1 0-1,-1 1 1,0-1 0,0 0-1,0 0 1,0 0-1,0 0 1,0 0 0,0 0-1,0 0 1,0 0 0,-1 1-1,1-1 1,0 0 0,0 0-1,-1 0 1,1 0-1,-1 1 1,1-1 0,-1 0-1,1 0 1,-1 1 0,1-1-1,-1 0 1,0 1 0,1-1-1,-1 0 1,0 1 0,1-1-1,-1 1 1,0-1-1,0 1 1,0 0 0,1-1-1,-1 1 1,0 0 0,0-1-1,-1 1 1,-5 0-56,1-1 1,0 1 0,-1 0-1,1 1 1,-1 0-1,1 0 1,0 0-1,-1 1 1,1 0-1,0 0 1,0 1 0,0-1-1,1 1 1,-1 1-1,1-1 1,-1 1-1,1 0 1,0 0-1,1 0 1,-1 1 0,1-1-1,0 1 1,-4 6-1,1-2 28,1 1 0,0-1 0,1 1 0,0 0 0,0 1-1,1-1 1,0 1 0,1 0 0,0 0 0,1 0 0,1 0-1,-1 15 1,1-24-15,1 0-1,0 0 0,1 0 1,-1 0-1,0 0 1,1 0-1,-1 0 0,1 0 1,-1 0-1,1 0 0,0-1 1,0 1-1,0 0 1,0 0-1,0-1 0,0 1 1,1 0-1,-1-1 1,0 1-1,1-1 0,0 0 1,-1 1-1,1-1 0,-1 0 1,1 0-1,0 0 1,0 0-1,0 0 0,0-1 1,0 1-1,0 0 1,0-1-1,0 0 0,0 1 1,0-1-1,0 0 0,0 0 1,0 0-1,3-1 1,2 1 150,0-1 0,0 0 1,0 0-1,0-1 1,-1 0-1,1 0 0,-1-1 1,1 1-1,-1-2 1,10-5-1,-8 3-34,-1 0 1,1 0-1,-2 0 1,1-1-1,-1 0 0,0 0 1,0-1-1,-1 0 1,0 0-1,0 0 0,-1 0 1,0-1-1,0 0 1,-1 0-1,-1 0 1,1 0-1,-1 0 0,-1 0 1,1-19-1,-1 27-157,-1-1 0,0 1 0,-1 0 1,1-1-1,0 1 0,0-1 0,0 1 0,-1 0 0,1-1 0,-1 1 0,1 0 0,-1-1 0,0 1 1,1 0-1,-1 0 0,0-1 0,0 1 0,0 0 0,0 0 0,0 0 0,0 0 0,0 0 0,0 1 0,0-1 1,0 0-1,-1 0 0,1 1 0,0-1 0,-1 1 0,1-1 0,0 1 0,-1-1 0,1 1 0,0 0 1,-1 0-1,1 0 0,-1-1 0,1 1 0,-2 1 0,0-1-131,0 0 1,1 0-1,-1 1 0,0 0 1,1-1-1,-1 1 0,0 0 1,1 0-1,-1 0 0,1 1 1,-1-1-1,1 0 0,0 1 1,-1 0-1,1 0 0,0-1 1,0 1-1,0 0 0,-1 3 0,0 1-410,0 0-1,1-1 0,0 1 0,0 0 0,0 1 0,1-1 0,0 0 0,0 0 0,0 7 0,4 33-7969,5-24 1159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09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0 164 16944,'0'0'6310,"65"-14"-5509,-15-9-449,3-4-256,4-2-64,-8 1-32,-1 6-1057,-20 6-769,-8 11-191,-11 5-674,-18 8-7014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20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7847,'0'0'11019,"-20"52"-9546,10-27-192,3 2 161,1 1-577,6-2-673,0-4-160,13-6-32,3-3-449,5-5-319,-3-5-257,5-3-1089,-2-3-1185,-9-13-1122,-3-5-3906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20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15022,'0'0'9855,"1"12"-9882,2 32 95,-3-27 15,1 1 0,0-1 0,2 1 0,8 32 0,-9-45-65,-1-1 1,1 1-1,1-1 1,-1 1 0,1-1-1,-1 0 1,1 0-1,0 0 1,1 0 0,-1-1-1,1 1 1,-1-1-1,1 0 1,0 0 0,0 0-1,0-1 1,1 1-1,-1-1 1,1 0 0,-1 0-1,1 0 1,0-1-1,5 1 1,-9-2-87,27 4-1658,-27-4 1449,0 1-1,0-1 0,0 0 1,0 0-1,0 0 1,0-1-1,0 1 0,0 0 1,0 0-1,0 0 1,0-1-1,0 1 0,0 0 1,0-1-1,-1 1 1,1-1-1,0 1 1,0-1-1,0 1 0,-1-1 1,1 0-1,0 1 1,-1-1-1,1 0 0,0 1 1,0-2-1,2-15-6090</inkml:trace>
  <inkml:trace contextRef="#ctx0" brushRef="#br0" timeOffset="1">151 126 13773,'0'0'4708,"-19"67"-3042,19-40-257,0 5-448,5-5-608,9-2-257,1-7-385,4-4-1216,1-8-449,-5-6-1633,3-4-2083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21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16816,'0'0'1954,"-9"5"-1202,3-1-660,0 0 0,1 0 0,-1 1 0,1-1 0,0 1 0,0 1 0,1-1-1,-1 1 1,1-1 0,1 1 0,-1 0 0,1 1 0,0-1 0,0 1 0,1-1-1,0 1 1,0 0 0,-2 13 0,2-10-47,1 1 0,0 0-1,0 0 1,1 0 0,0-1-1,1 1 1,0 0 0,5 15 0,-5-22 21,0 0 0,0-1 0,1 1 1,0-1-1,-1 0 0,1 1 1,0-1-1,1 0 0,-1 0 0,0 0 1,1-1-1,0 1 0,-1-1 0,1 1 1,0-1-1,0 0 0,1 0 1,-1 0-1,0 0 0,1-1 0,-1 1 1,1-1-1,-1 0 0,1 0 0,0 0 1,0-1-1,5 1 0,-5-1 71,0 1 0,1-1 0,-1 0 0,0-1 0,1 1-1,-1-1 1,0 0 0,0 0 0,0 0 0,6-3 0,-9 4-65,1-1 0,-1 0 0,0 0 0,0 0 0,1 0 0,-1 0 0,0 0 0,0 0 0,0-1 0,0 1 0,-1 0 0,1-1 1,0 1-1,0 0 0,-1-1 0,1 1 0,-1-1 0,1 1 0,-1-1 0,0 1 0,1-1 0,-1 0 0,0 1 0,0-1 0,0 1 0,0-1 1,-1 1-1,1-1 0,0 1 0,-1-1 0,0-1 0,0 1-43,0 0 0,0 0 1,-1 0-1,1 0 0,-1 1 0,1-1 0,-1 1 1,0-1-1,0 1 0,0 0 0,1-1 1,-1 1-1,0 0 0,-1 0 0,1 0 0,0 1 1,0-1-1,0 0 0,0 1 0,-1 0 1,1-1-1,0 1 0,-3 0 0,-4-1-406,0 0 0,0 1-1,0 0 1,-14 3 0,8 6-2387,14 3-4039,6-5-430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23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11403,'0'-25'5972,"0"8"3462,0 19-9390,0 0-1,0 0 0,0 1 0,1-1 0,-1 0 0,1-1 0,0 1 1,-1 0-1,1 0 0,0 0 0,1 2 0,0-5-15,1 0-1,-1 0 1,0 0-1,0-1 1,0 1-1,0-1 1,0 1 0,-1-1-1,1 0 1,0 1-1,-1-1 1,1 0-1,-1 0 1,0 0-1,1 0 1,-1-1-1,0 1 1,0 0 0,-1 0-1,1-1 1,0 1-1,-1 0 1,1-1-1,-1-3 1,-19 20-135,16-12-17,1 1-1,0 0 1,0 0-1,0 0 1,0 1-1,0-1 1,1 0-1,0 1 1,-1-1 0,1 1-1,0-1 1,1 1-1,-1-1 1,1 1-1,-1 6 1,2-9-72,-1 0 1,1-1-1,-1 1 1,1-1-1,-1 1 1,1-1-1,-1 1 1,1-1-1,0 1 1,-1-1-1,1 0 0,-1 1 1,1-1-1,0 0 1,-1 0-1,1 1 1,0-1-1,0 0 1,-1 0-1,1 0 1,0 0-1,0 0 1,-1 0-1,1 0 0,0 0 1,-1 0-1,1 0 1,0 0-1,1-1 1,24-6-5673,3-11-2679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23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14926,'0'0'9700,"9"-9"-9369,-5 4-281,1 1 1,-1-1-1,1 1 1,1 0-1,-1 0 0,1 1 1,-1 0-1,1 0 1,0 0-1,0 0 1,0 1-1,0 0 0,1 1 1,-1-1-1,0 1 1,1 0-1,8 0 0,-9 1-45,-1 0-1,0 0 0,1 1 0,-1-1 1,1 1-1,-1 0 0,0 1 0,9 3 1,-13-5-2,0 1 0,0-1 1,0 1-1,0-1 0,0 1 1,-1 0-1,1-1 1,0 1-1,0 0 0,-1-1 1,1 1-1,-1 0 0,1 0 1,-1 0-1,1 0 0,-1 0 1,1 0-1,-1-1 1,0 1-1,1 0 0,-1 2 1,0-1 9,0-1 1,0 1 0,-1 0-1,1 0 1,-1 0 0,1 0-1,-1 0 1,0-1 0,0 1-1,1 0 1,-1 0 0,0-1-1,-1 1 1,1-1 0,-2 3-1,-5 4 18,1 0 0,-1-1 0,0 0 0,0 0 0,-1-1 0,0 0 0,0-1 0,-1 1 0,-19 6 0,33-11-165,0 1 0,0-1-1,0 1 1,0 0 0,-1 0 0,1 1 0,-1-1-1,6 6 1,-3-4-46,2 2 140,0 0 0,-1 0 0,0 0 0,0 1 0,0 0 1,-1 1-1,0-1 0,0 1 0,-1 0 0,0 1 0,-1-1 0,1 1 0,-2 0 0,1 0 0,-1 0 0,-1 1 0,1-1 0,-2 1 1,1-1-1,-1 1 0,-1-1 0,-1 19 0,0-25 136,0 1 0,0-1 0,-1 1 0,1-1 0,-1 0 0,0 0-1,0 0 1,0 0 0,0 0 0,-1 0 0,1 0 0,-1-1 0,0 1 0,1-1 0,-1 0 0,0 1 0,0-2 0,-1 1 0,1 0 0,0-1 0,-1 1-1,1-1 1,-7 2 0,-4 1 127,1-1 0,-1 0 0,1-1 0,-29 0-1,41-1-245,0-1-1,0 0 1,-1 0-1,1 0 1,0 0-1,0 0 1,-1-1-1,1 1 1,0 0-1,0 0 1,-1-1-1,1 1 1,0-1-1,0 1 1,0-1-1,0 0 1,0 1-1,0-1 1,0 0-1,0 0 1,0 0-1,0 1 0,0-1 1,0 0-1,-1-2 1,2 1-231,-1 0 1,1 0-1,0 0 1,0 0-1,0 0 1,0 0-1,0 0 0,0 0 1,0 1-1,0-1 1,1 0-1,-1 0 1,1 0-1,1-3 1,2-3-1870,0-1 0,0 1 0,1 1 0,0-1 0,12-13 0,9-4-8020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24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17168,'0'0'2563,"2"-9"26,-2 6-2443,1-1 0,0 1 1,-1 0-1,1-1 0,0 1 0,1 0 1,-1 0-1,0 0 0,1 0 0,0 0 1,0 0-1,0 0 0,0 0 1,0 1-1,0-1 0,1 1 0,-1 0 1,1 0-1,0 0 0,0 0 0,-1 0 1,1 0-1,1 1 0,-1-1 1,0 1-1,0 0 0,0 0 0,1 0 1,-1 0-1,0 1 0,1 0 0,-1-1 1,1 1-1,5 1 0,-6-1-141,0 0-1,0 0 1,0 0-1,0 1 0,0-1 1,1 1-1,-1 0 1,0 0-1,-1 0 1,1 0-1,0 0 0,0 1 1,0 0-1,-1-1 1,1 1-1,-1 0 1,1 0-1,-1 0 0,0 1 1,0-1-1,0 0 1,0 1-1,0-1 1,-1 1-1,1 0 1,-1 0-1,1 0 0,-1-1 1,0 1-1,0 0 1,0 0-1,-1 1 1,1-1-1,-1 0 0,0 0 1,0 0-1,0 0 1,0 0-1,0 0 1,-1 1-1,1-1 0,-1 0 1,0 0-1,0 0 1,0 0-1,0-1 1,0 1-1,-1 0 0,0 0 1,1-1-1,-1 1 1,-3 2-1,3-3-8,1 0 0,-1 0-1,0 0 1,1 0-1,-1 1 1,1-1 0,-1 0-1,1 1 1,0-1 0,0 1-1,0-1 1,0 1 0,0 3-1,2-5-41,-1 1-1,1 0 1,-1 0-1,1-1 0,0 1 1,0 0-1,-1-1 1,1 1-1,0 0 0,1-1 1,-1 1-1,0-1 1,0 0-1,1 1 0,-1-1 1,0 0-1,1 0 0,-1 0 1,3 1-1,15 12-433,-9-8 256,-1 1 1,1 0-1,-1 1 1,-1 0 0,16 17-1,-23-23 234,0 0 0,1 0 0,-1 0 0,0 1 0,0-1 0,0 0 0,-1 1 0,1-1 0,0 1 0,-1-1 0,0 0 0,1 1-1,-1-1 1,0 1 0,0-1 0,-1 1 0,1-1 0,0 1 0,-1-1 0,0 0 0,1 1 0,-1-1 0,0 0 0,0 1 0,0-1 0,-1 0-1,1 0 1,0 0 0,-1 0 0,1 0 0,-1 0 0,0 0 0,0-1 0,-2 3 0,-3 3 233,0-1 0,0 0 0,-1 0 0,0 0 0,0-1 0,0-1 0,0 1 0,-1-1 0,0 0 0,0-1 0,0 0 0,0-1 1,-1 0-1,1 0 0,0-1 0,-14 0 0,33-3-5986,11-8 1235,-5 3 879,7-2-2030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25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92 3299,'-18'0'18251,"30"-2"-14065,7-3-4789,101-36 1193,-61 22-486,-58 19 78,-13 4 10,0 0 1,0 0-1,-17 2 0,-11 4 512,30-7-529,-10 3-206,32-6-209,13-4-238,-1-2 0,0 0 1,-1-2-1,1 0 0,28-15 0,-52 23 490,0 0 0,0 0 0,-1 0 0,1 0 0,0 0-1,0 0 1,0 0 0,0-1 0,0 1 0,0 0 0,0 0 0,-1 0 0,1 0 0,0 0-1,0 0 1,0 0 0,0 0 0,0 0 0,0 0 0,0 0 0,0 0 0,0-1-1,0 1 1,0 0 0,0 0 0,0 0 0,-1 0 0,1 0 0,0 0 0,0 0-1,0 0 1,0-1 0,0 1 0,0 0 0,0 0 0,0 0 0,0 0 0,0 0 0,0 0-1,0 0 1,0-1 0,1 1 0,-1 0 0,0 0 0,0 0 0,0 0 0,0 0-1,0 0 1,0 0 0,0 0 0,0-1 0,0 1 0,0 0 0,0 0 0,0 0 0,0 0-1,1 0 1,-1 0 0,-20-1 209,-26 6-64,-51 34-1412,99-45-8349,10-6-2092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27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0 545,'0'0'5701,"32"47"-5765,-30-36 64,3 1 0,-5-1 64,0 2-352,0-3-641,0-2-4004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28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3 113 12204,'0'0'5909,"-1"-10"-3245,-1-32-486,3 39-2031,0 1 0,-1-1-1,1 1 1,0 0 0,0-1 0,1 1 0,-1 0-1,0-1 1,1 1 0,-1 0 0,1 0 0,0 0-1,0 0 1,0 1 0,0-1 0,0 0 0,0 1-1,0-1 1,0 1 0,1 0 0,-1 0 0,3-1-1,2-1 9,0 0-1,1 1 1,-1 0-1,0 0 0,13-1 1,-19 3-142,1 0 0,-1 0 0,0 0 0,0 0 1,0 0-1,0 0 0,1 0 0,-1 0 0,0 1 0,0-1 1,0 0-1,0 1 0,0-1 0,0 1 0,0-1 1,0 1-1,0 0 0,0-1 0,0 1 0,0 0 0,0 0 1,-1 0-1,1 0 0,0 0 0,0 0 0,-1-1 0,1 2 1,-1-1-1,1 0 0,-1 0 0,1 0 0,-1 0 0,0 0 1,1 0-1,-1 0 0,0 0 0,0 1 0,0-1 0,0 0 1,0 0-1,0 0 0,0 0 0,-1 1 0,1-1 1,0 0-1,0 0 0,-1 0 0,0 2 0,-1 3 63,1 0 0,-1 0 0,-1 0 0,1 0 0,-1 0 0,0-1 0,0 1 0,-5 5 0,-43 35 714,50-45-683,33-8-203,-26 5 76,-1 1 0,1 0-1,0 0 1,0 1 0,0 0 0,0 0 0,0 0 0,0 1 0,0-1 0,0 1-1,0 1 1,-1-1 0,7 3 0,-9-2 1,0 0 0,0-1-1,0 1 1,-1 0 0,1 0-1,-1 0 1,1 1 0,-1-1 0,0 0-1,1 1 1,-1 0 0,-1-1 0,1 1-1,0 0 1,-1 0 0,1 0 0,-1 0-1,0 1 1,0-1 0,0 0-1,0 0 1,-1 1 0,0-1 0,1 6-1,-1-2 72,0-1 0,0 1 1,-1 0-1,0 0 0,0-1 0,0 1 0,-1 0 0,0-1 0,0 0 0,-1 1 0,0-1 0,0 0 0,-4 6 0,4-8 71,0-1-1,0 0 1,0 1 0,0-1-1,-1 0 1,1 0 0,-1-1-1,0 1 1,0-1 0,0 0-1,0 0 1,0 0 0,-1-1-1,1 1 1,0-1 0,-1 0-1,1 0 1,-1-1 0,1 1-1,-8-1 1,37 3-15156,-11-3 6753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28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20756,'0'0'5445,"-17"52"-4580,17-33-609,0 2-192,0 0-96,5 0-385,-3-6-447,3-1-450,0-5-447,-1-4-770,1-5-31,-1 0-1858,1-8-385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09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1 147 14318,'0'0'7623,"62"2"-5926,-23-15-383,5-4-770,5-4-448,-1-3-128,-5-1-1665,-8 2-3012,-12-3-5316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29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20 15150,'0'0'2483,"-9"2"100,4-1-2458,0 0-1,1 0 0,-1 1 1,0-1-1,1 1 0,-1 0 0,1 1 1,0-1-1,0 1 0,0 0 1,0 0-1,0 0 0,1 0 0,-1 1 1,1 0-1,0-1 0,0 1 0,0 0 1,1 1-1,-1-1 0,1 0 1,0 1-1,0-1 0,-2 8 0,1-1-66,1 0-1,-1 1 1,2-1-1,-1 1 0,2-1 1,-1 1-1,3 12 1,-2-23-34,0 0 0,0 0 0,0 0 0,0 0 0,1 0 1,-1 0-1,0 0 0,1 0 0,-1 0 0,1 0 1,-1 0-1,1 0 0,0 0 0,-1 0 0,1-1 1,0 1-1,0 0 0,-1 0 0,1-1 0,0 1 1,0 0-1,0-1 0,0 1 0,0-1 0,0 0 1,0 1-1,0-1 0,0 0 0,0 1 0,0-1 0,0 0 1,0 0-1,0 0 0,0 0 0,0 0 0,0 0 1,0 0-1,0 0 0,2-1 0,0 1 142,1-1 0,-1 0 0,0 0 0,1 0-1,-1 0 1,0-1 0,0 1 0,0-1 0,0 0 0,6-4-1,-3 0 3,0-1 0,0 0 0,0-1 0,-1 0 0,0 1 0,-1-2 0,0 1 0,0 0 0,0-1-1,-1 0 1,-1 0 0,1 0 0,-1 0 0,-1 0 0,0 0 0,0 0 0,-1-1 0,0 1-1,-2-16 1,1 24-184,1 0 0,0-1 0,-1 1-1,1-1 1,-1 1 0,1 0 0,-1-1 0,0 1-1,1 0 1,-1 0 0,0 0 0,0 0 0,0-1-1,0 1 1,0 0 0,0 0 0,0 1-1,0-1 1,0 0 0,-1 0 0,1 0 0,0 1-1,0-1 1,-1 1 0,1-1 0,0 1 0,-1 0-1,1-1 1,-1 1 0,1 0 0,-1 0-1,1 0 1,0 0 0,-1 0 0,1 0 0,-1 0-1,1 1 1,0-1 0,-1 0 0,1 1 0,-1-1-1,1 1 1,-2 1 0,-1-1-221,1 0 0,0 0 0,0 1-1,1-1 1,-1 1 0,0 0 0,0 0 0,1 0 0,-1 0 0,1 0 0,0 0-1,-1 1 1,1-1 0,0 1 0,0 0 0,1 0 0,-1-1 0,1 1 0,-3 5-1,4-7-14,0 0 0,0 0-1,-1 0 1,1-1 0,0 1-1,0 0 1,0 0 0,0 0-1,0 0 1,0-1 0,0 1-1,0 0 1,0 0 0,0 0-1,1 0 1,-1-1-1,0 1 1,1 0 0,-1 0-1,0 0 1,1-1 0,-1 1-1,1 0 1,-1-1 0,1 1-1,-1 0 1,2 0 0,24 3-7769,-2-4-376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29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29 14253,'0'0'3043,"-9"8"-774,1 0-1956,0-1 0,0 2 0,1-1 0,0 1 1,0 0-1,1 0 0,0 1 0,1 0 0,0 0 0,0 0 0,1 0 0,1 1 0,0 0 0,0 0 0,1 0 0,-1 13 1,3-24-307,0 1 1,0-1 0,0 1 0,0 0 0,0-1 0,0 1-1,0-1 1,0 1 0,1-1 0,-1 1 0,0-1 0,0 1-1,0-1 1,1 1 0,-1-1 0,0 1 0,1-1 0,-1 1-1,0-1 1,1 1 0,-1-1 0,1 0 0,-1 1 0,1-1-1,-1 0 1,0 1 0,1-1 0,-1 0 0,1 0 0,0 1-1,0-1 1,21-2 716,18-18 805,-29 11-1239,-2 0 1,1-1-1,-1 0 0,-1-1 0,10-14 0,-15 21-227,-1-1 0,1 1 1,-1-1-1,0 1 0,0-1 0,-1 0 0,1 0 0,-1 0 0,0 0 1,-1 0-1,1 0 0,-1 0 0,0 0 0,0-1 0,0 1 0,-1 0 1,-1-5-1,1 7-64,-1 1 1,0-1 0,1 1 0,-1-1-1,0 1 1,0 0 0,0 0 0,-1 0-1,1 0 1,0 0 0,-1 1 0,1-1 0,-1 1-1,0 0 1,1-1 0,-1 1 0,0 0-1,0 0 1,0 1 0,0-1 0,1 1-1,-1-1 1,-5 1 0,2-1-223,1 1 1,0 0-1,0 0 1,-1 0-1,1 0 1,0 1-1,0 0 1,0 0-1,0 0 1,0 1-1,0 0 0,-7 3 1,11-5 105,1 0-1,0 0 1,-1 0 0,1 0 0,0 1-1,-1-1 1,1 0 0,0 0-1,-1 0 1,1 0 0,0 0 0,-1 1-1,1-1 1,0 0 0,0 0-1,0 1 1,-1-1 0,1 0 0,0 0-1,0 1 1,0-1 0,-1 0 0,1 1-1,0-1 1,0 0 0,0 1-1,0-1 1,0 0 0,0 1 0,0-1-1,0 0 1,0 1 0,0-1-1,0 0 1,0 1 0,0-1 0,0 0-1,0 1 1,0-1 0,0 0 0,0 1-1,0-1 1,0 0 0,1 1-1,-1-1 1,0 0 0,0 0 0,0 1-1,1-1 1,-1 0 0,1 1-1,15 3-7012,2-3 612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29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61 17072,'0'0'10341,"4"0"-10074,-2-1-206,0 1 1,0-1 0,-1 0 0,1 1 0,0-1 0,0 0 0,-1 0 0,1 0 0,0 0-1,-1 0 1,1-1 0,-1 1 0,0 0 0,1-1 0,-1 1 0,0-1 0,0 0 0,0 1-1,0-1 1,0 0 0,0 0 0,0 1 0,-1-1 0,1 0 0,-1 0 0,1 0 0,-1 0 0,0 0-1,1 0 1,-1 0 0,-1-4 0,-16 20-147,16-13 92,0 0 1,0 0-1,0 0 1,1 0-1,-1 0 1,0 0-1,1 0 1,-1 0-1,1 0 1,-1 0-1,1 1 1,-1-1-1,1 0 1,0 0-1,0 0 1,0 1-1,-1-1 1,1 0-1,0 0 1,1 1-1,-1-1 1,0 0-1,0 0 1,0 1-1,1 1 0,1-3 15,-1 0 0,0 1 0,0-1 0,0 0 0,1 0 0,-1 0 0,0 0 0,0 0 0,1 0 0,-1 0 0,0 0 0,0-1 0,0 1 0,1 0 0,-1-1 0,0 1 0,0-1 0,0 0 0,2-1 0,1 1 21,-1-1 0,1 0 1,-1 0-1,1 0 1,-1-1-1,0 1 0,0-1 1,0 0-1,0 0 1,-1 0-1,1 0 1,-1 0-1,0 0 0,0-1 1,0 1-1,3-7 1,-29 12 361,17 1-413,1 1 0,-1 0 0,1 0-1,-1 1 1,1 0 0,1 0 0,-1 1 0,1-1-1,0 1 1,0 1 0,0-1 0,-3 8 0,8-14 0,0 0 0,0 0 1,-1 0-1,1 0 0,0 0 1,0 0-1,0 1 0,0-1 1,0 0-1,0 0 1,0 0-1,0 0 0,0 0 1,0 1-1,0-1 0,0 0 1,0 0-1,0 0 0,0 0 1,0 1-1,0-1 0,0 0 1,0 0-1,0 0 1,0 0-1,0 0 0,0 1 1,0-1-1,1 0 0,-1 0 1,0 0-1,0 0 0,0 0 1,0 0-1,0 0 1,0 1-1,0-1 0,0 0 1,1 0-1,-1 0 0,0 0 1,0 0-1,0 0 0,0 0 1,0 0-1,1 0 0,-1 0 1,0 0-1,0 0 1,0 0-1,0 0 0,1 0 1,-1 0-1,0 0 0,0 0 1,15-3-607,12-9-2519,-12 0-2275,-2 0-4756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46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1 267 8072,'0'0'6075,"8"-4"-5622,275-115 2896,175-17-2870,-427 129 135,-31 7-753,8 12-256,-27-7-2888,7-5-315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47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0 203 6726,'0'0'8729,"14"-1"-7229,62-11-310,-1-3 0,112-37 0,-58 14-863,-22 8-223,99-25 11,-238 64-5502,15-8 337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4:10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977 93 96,'0'0'6977,"-2"-8"-6203,1 4-659,1 1 0,-1 0 0,0 0 0,-1-1 0,1 1 0,0 0 0,-1 0 0,0 0 0,0 1 0,0-1 0,0 0 0,0 1 0,0-1 0,-1 1 0,1 0 0,-1 0 0,0 0 0,1 0 0,-1 0 0,0 0 0,0 1 0,0-1 0,0 1 0,-1 0 0,1 0 0,0 0 0,-6 0-1,-51-8 178,-1 2 0,0 4 0,1 2 0,-1 2 0,-118 19-1,142-10-302,2 1-1,-1 1 1,2 2-1,0 2 1,-40 24-1,71-39 12,-9 6-10,1-1 0,0 2 0,0-1 1,1 2-1,0-1 0,0 1 0,1 1 0,0 0 0,1 0 1,0 0-1,1 1 0,-11 21 0,10-15-4,2 0-1,0 1 1,1 0 0,1 1 0,1-1 0,0 1-1,1-1 1,1 27 0,1-27 25,1 1 0,0 0 0,1-1 0,1 1 0,8 26 1,-8-36-4,1 0 1,0 0 0,0-1 0,1 1 0,0-1 0,1 0-1,0 0 1,0-1 0,1 0 0,0 0 0,0-1-1,13 10 1,-5-6 19,1 0-1,0-2 0,0 0 0,0 0 0,1-2 0,24 7 1,110 15 111,-99-20-144,56 15 1,-89-18 62,-1 0 0,1-2 0,0 0 0,0-1 0,0-1 0,0-1 0,1-1 0,-1 0 0,0-1 0,0-1 0,-1-1 0,1-1 0,-1-1 0,0 0 0,28-14 1,-28 11 118,-1-2 1,0 0 0,-1-1 0,0 0 0,0-2 0,-1 1 0,-1-2 0,-1 0 0,0-1 0,21-33 0,-15 16 84,-2 0 0,-1 0-1,-2-2 1,-1 0 0,9-40 0,-19 65-141,-1 1-1,0-1 0,0 0 1,-1 0-1,0 1 1,0-1-1,-1 0 0,-1 0 1,0 0-1,0 0 1,-1 0-1,0 1 1,0-1-1,-1 1 0,-1-1 1,0 1-1,0 0 1,0 0-1,-1 1 0,-1-1 1,1 1-1,-1 0 1,-1 1-1,1-1 0,-2 1 1,-11-9-1,4 5-659,-1 1 0,0 1 1,-1 0-1,0 2 0,-33-11 0,-18-9-6445,50 19 2168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15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83 172 4805,'0'0'1345,"9"-4"454,10-7-239,-1 1 0,33-28 1,-46 35-1035,0-1 0,0 0 1,0-1-1,-1 1 0,0-1 1,0 0-1,0 0 0,-1 0 1,1-1-1,-1 1 1,-1-1-1,1 1 0,-1-1 1,0 0-1,0 0 0,2-12 1,-5 17-464,1 0 1,-1 1 0,0-1 0,1 0-1,-1 0 1,0 1 0,0-1-1,1 1 1,-1-1 0,0 0-1,0 1 1,0 0 0,0-1-1,0 1 1,0-1 0,0 1 0,1 0-1,-1 0 1,0 0 0,0-1-1,0 1 1,0 0 0,0 0-1,0 0 1,0 0 0,0 1-1,0-1 1,0 0 0,0 0-1,0 1 1,-1-1 0,-37 9 113,26-2-165,1 0-1,1 0 1,-1 1-1,1 1 1,1 0-1,-1 0 1,2 1-1,-1 1 0,1-1 1,1 1-1,0 1 1,0 0-1,2 0 1,-1 0-1,1 1 1,1 0-1,0 0 1,1 0-1,-3 19 1,7-29-1,-1 0 0,1 0 0,0-1 1,0 1-1,0 0 0,1 0 1,-1 0-1,1-1 0,0 1 0,-1 0 1,1-1-1,0 1 0,0-1 0,1 1 1,-1-1-1,1 1 0,-1-1 0,1 0 1,0 0-1,2 3 0,0-2 4,-1-1 0,1 0 0,-1 0-1,1 0 1,0-1 0,-1 1 0,1-1 0,0 0 0,0 0-1,0 0 1,0 0 0,7-1 0,0 1 14,0-2 0,0 0 0,0 0 1,0-1-1,0 0 0,-1-1 0,1 0 0,-1-1 0,18-8 0,-18 6-13,0 0 0,-1-1 0,0 0 0,0-1 0,-1 1 0,0-2 0,0 1 0,7-12 0,-11 14 93,0 0 1,0 0-1,-1 0 0,0-1 0,0 1 1,-1-1-1,0 0 0,0 0 1,-1 0-1,1 0 0,-2 0 1,1 0-1,-1 0 0,0-9 0,-1 13-64,0 0-1,0 0 1,0 0-1,0 0 0,-1 0 1,1 0-1,-1 0 1,0 1-1,0-1 1,0 0-1,0 1 0,0 0 1,0-1-1,-1 1 1,1 0-1,-1 0 0,1 1 1,-1-1-1,0 0 1,0 1-1,0 0 1,0 0-1,0-1 0,0 2 1,0-1-1,0 0 1,0 1-1,0-1 0,0 1 1,-1 0-1,1 0 1,0 0-1,-4 1 1,3-1-127,0 0 0,0 0 0,0 1 0,0-1 0,0 1 0,0 0 0,0 0 0,0 0 0,1 1 0,-1-1 0,0 1 0,1 0 0,-1 0 0,1 0 0,0 0 0,0 1 0,0-1 0,0 1 0,0 0 0,0 0 0,1 0 0,-1 0 0,1 0 1,0 1-1,0-1 0,0 0 0,-2 7 0,4-6-373,-1-1 0,1 0 1,0 1-1,0-1 0,0 0 1,0 1-1,1-1 0,-1 0 1,1 0-1,0 1 1,0-1-1,0 0 0,0 0 1,1 0-1,-1 0 0,1 0 1,3 5-1,11 9-5092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15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9321,'0'0'9545,"10"47"-7527,-10-24-353,-5 2-319,-2 3-321,0-3-481,1-2-384,6-2-96,-3-4-32,3-4-96,0-4-897,9-5-896,-2-4-1154,5-2-2018,4-15-3875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16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13229,'0'0'13303,"-1"5"-12721,-3 12-407,0-1 1,-2 1 0,-13 28 0,13-32-102,0 0 0,0 1 1,1 0-1,1 0 0,0 0 0,1 0 1,-1 23-1,4-36-66,0 0 1,1 0-1,-1 0 1,1 0-1,-1 0 1,1-1-1,-1 1 1,1 0-1,-1 0 1,1 0-1,0-1 1,0 1-1,-1 0 1,1-1-1,0 1 1,0 0-1,0-1 1,0 1-1,0-1 1,0 0-1,0 1 1,0-1-1,0 0 1,0 1-1,0-1 1,0 0-1,0 0 1,0 0-1,0 0 1,1 0-1,41 1-58,-35-1-83,35-3-3021,-39 2 2333,-1 1 1,0-1 0,0 0 0,1-1-1,-1 1 1,0-1 0,0 1 0,0-1 0,-1 0-1,6-4 1,5-10-6686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16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41 182 11499,'0'0'6470,"-30"54"-4260,21-35-288,8 2-417,1 0-416,0-4-640,0-2-353,12-4-288,4-3-1442,0-8-1056,3 0-2563,6-8-4869</inkml:trace>
  <inkml:trace contextRef="#ctx0" brushRef="#br0" timeOffset="1">386 0 10634,'0'0'7629,"-11"7"-5910,3-3-1487,2 0-67,-1-1-1,1 1 0,0 0 1,0 1-1,0 0 0,0 0 1,1 0-1,0 0 0,0 1 1,0 0-1,-4 7 0,-2 7 459,0 0 1,-11 28-1,20-40-546,-1 0 1,1 0-1,0 0 1,0 0 0,1 0-1,0 0 1,1 0-1,0 1 1,0-1-1,2 10 1,-2-16-68,1 1 0,0 0 0,0-1 0,0 1 0,0-1 0,1 1 0,-1-1 0,1 1 0,-1-1 0,1 0 0,0 0 0,0 0 0,0 0 0,0 0 0,0 0 0,0-1 0,1 1 0,-1-1 0,4 2 0,-1 0-3,1-1 0,-1 0 0,0-1 0,1 1 0,0-1 1,-1 0-1,1 0 0,0-1 0,9 0 0,-10 0-4,0-1 0,1 0 0,-1 1 0,0-2-1,0 1 1,0-1 0,0 1 0,0-2 0,-1 1 0,8-4 0,-10 4 1,0 0-1,0 1 1,0-1 0,0 0 0,0 0 0,0 0 0,0 0 0,-1 0 0,1 0 0,-1 0-1,0-1 1,0 1 0,0-1 0,0 1 0,0-1 0,0 1 0,-1-1 0,1 1-1,-1-1 1,1-4 0,-1 5 29,0 1-1,-1 0 0,1 0 1,0 0-1,0-1 0,-1 1 1,1 0-1,-1 0 0,1 0 1,-1 0-1,1 0 0,-1 0 1,0 0-1,0 0 0,1 0 1,-1 0-1,0 0 0,0 1 1,0-1-1,0 0 0,0 1 1,0-1-1,-2-1 0,-35-8 398,32 10-447,0-1 1,0 1-1,0 1 1,0-1 0,0 1-1,1 0 1,-1 0-1,0 0 1,0 1 0,-9 4-1,13-5-138,0 1 0,0-1 0,0 1-1,0 0 1,0 0 0,0 0 0,1 0 0,-1 0-1,-2 5 1,0 14-4074,4-8-1670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0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10250,'0'0'12550,"-2"8"-12416,1 1-49,0 0 1,1-1-1,0 1 1,1 0-1,0 0 1,0-1-1,0 1 1,1-1-1,1 1 1,5 12-1,-4-9 42,2 1-1,0-1 1,1-1 0,0 1-1,0-1 1,1 0 0,10 10 0,-16-19-106,-1 0 0,1-1 0,0 1 0,0 0 1,0-1-1,0 0 0,0 1 0,0-1 0,0 0 1,0 0-1,0 0 0,0 0 0,1-1 0,-1 1 1,0-1-1,1 1 0,-1-1 0,0 0 0,1 0 1,-1 0-1,0 0 0,1 0 0,-1 0 1,0-1-1,1 1 0,-1-1 0,0 0 0,1 1 1,-1-1-1,4-2 0,4-4 115,-1 0 0,0 0 0,0-1 1,-1 0-1,10-11 0,18-16-73,-36 35-62,1-1 1,0 0-1,0 1 1,0-1-1,0 1 1,-1-1-1,1 1 1,0-1-1,0 1 1,0 0-1,0-1 1,0 1-1,0 0 1,0 0-1,0 0 1,1-1-1,-1 1 0,0 0 1,0 1-1,0-1 1,0 0-1,0 0 1,0 0-1,0 1 1,0-1-1,0 0 1,0 1-1,1 0 1,18 22 33,2 2 224,-21-25-233,0 1 0,0-1 0,0 1 0,0-1 0,0 0-1,1 0 1,-1 0 0,0 0 0,0 0 0,0 0 0,1 0 0,-1 0 0,0 0 0,0 0 0,0-1-1,1 1 1,-1 0 0,0-1 0,0 1 0,0-1 0,0 0 0,0 1 0,0-1 0,0 0 0,0 1 0,0-1-1,1-2 1,4-3 123,0 0-1,0-1 1,-1 0 0,7-11-1,-9 12-144,1 0 0,0 0 0,0 1 0,0-1 0,1 1 1,-1 0-1,1 1 0,9-8 0,-13 12-9,0 0 1,0 0 0,-1-1 0,1 1-1,0 0 1,0 0 0,-1 0 0,1 0-1,0 0 1,0 0 0,-1 0 0,1 0-1,0 0 1,0 0 0,-1 0 0,1 1-1,0-1 1,-1 0 0,1 1 0,0-1-1,0 0 1,-1 1 0,1-1 0,-1 1-1,1-1 1,0 1 0,-1-1 0,1 1-1,-1-1 1,1 1 0,-1-1 0,0 1-1,1 0 1,-1-1 0,0 1 0,1 0-1,-1 0 1,1 1 0,12 36-221,-9-25 183,-2-9-126,-1-1-1,1 1 1,0-1-1,1 1 0,-1-1 1,1 0-1,-1 0 1,1 0-1,0 0 0,0-1 1,7 5-1,-9-6 13,0 0-1,1 0 1,-1 0-1,0-1 1,1 1 0,-1-1-1,1 1 1,-1-1-1,1 0 1,-1 1-1,1-1 1,-1 0-1,1 0 1,0 0 0,-1 0-1,1 0 1,-1 0-1,1-1 1,-1 1-1,1 0 1,-1-1 0,1 1-1,-1-1 1,1 0-1,-1 1 1,0-1-1,1 0 1,-1 0 0,0 0-1,0 0 1,0 0-1,2-2 1,3-8-7745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07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213 102 320,'0'0'8835,"4"-10"-4820,-3 6-3756,12-39 2941,-13 42-3074,1 0 0,-1 0 1,0-1-1,0 1 1,0 0-1,0 0 0,0 0 1,0 0-1,0-1 0,0 1 1,0 0-1,0 0 0,-1 0 1,1 0-1,0 0 0,-1-1 1,1 1-1,-1 0 0,0 0 1,1 0-1,-1 0 0,0 0 1,1 1-1,-1-1 1,0 0-1,0 0 0,0 0 1,0 1-1,0-1 0,0 0 1,0 1-1,0-1 0,0 1 1,0-1-1,0 1 0,0-1 1,0 1-1,-2 0 0,-4-1-45,1 1 0,-1 1 0,0 0 0,0 0 0,1 0 0,-1 1 0,1-1 0,-1 2 0,1-1 0,0 1 0,-1 0 0,1 0 0,1 1 0,-1-1 0,0 1 0,1 1 0,0-1 0,0 1 0,0 0 0,1 0 0,0 0 0,0 1 0,-4 6 0,-1 1-84,0 1 1,2 0-1,-1 0 1,2 1 0,0-1-1,1 1 1,0 1 0,-4 30-1,8-39 23,0 0-1,1 1 1,-1-1-1,2 1 1,-1-1 0,1 1-1,0-1 1,1 0-1,2 8 1,-3-12-9,1 0 1,-1 0-1,1 0 1,0-1-1,0 1 1,0 0-1,0-1 1,1 0-1,-1 1 0,0-1 1,1 0-1,0 0 1,-1-1-1,1 1 1,0 0-1,0-1 1,0 0-1,0 0 1,0 0-1,1 0 0,-1 0 1,6 0-1,7 1 22,0-1 0,-1-1 0,1-1 0,0 0 0,0-1 0,-1-1 0,1 0 0,-1-1 0,0-1 0,0 0 0,0-1 0,-1-1 0,0 0 0,25-17 0,-31 19-7,1-1 0,-1 0-1,0-1 1,-1 0 0,0 0-1,0 0 1,0-1 0,-1 0-1,0 0 1,-1-1 0,1 0-1,-2 0 1,1 0 0,-1 0 0,-1-1-1,0 0 1,0 1 0,-1-1-1,0 0 1,-1 0 0,0-1-1,0 1 1,-1 0 0,-2-12-1,2 19 29,-1-1-1,0 1 1,0-1-1,0 1 1,-1-1-1,1 1 1,-1 0-1,0 0 1,0 0-1,0 0 0,0 0 1,-1 0-1,1 0 1,-1 1-1,1-1 1,-1 1-1,-5-3 1,2 1-16,0 1 1,-1 0-1,1 0 0,-1 0 1,0 1-1,0 0 1,0 1-1,-13-2 1,12 2-49,0 0 0,0 1 0,-1 0 1,1 0-1,0 1 0,0 0 0,0 0 1,0 1-1,0 0 0,0 1 0,0 0 1,1 0-1,-1 0 0,1 1 0,0 0 1,-9 7-1,14-9-157,0 1 1,0-1 0,1 1-1,-1-1 1,0 1 0,1 0-1,0 0 1,0-1 0,0 1-1,0 0 1,0 0 0,0 0-1,1 1 1,-1-1-1,1 0 1,0 0 0,0 0-1,0 0 1,1 0 0,-1 0-1,2 5 1,-2-6-320,1 1 0,0-1 0,0 0 0,0 1 0,0-1 0,1 0 0,-1 1 1,1-1-1,-1 0 0,1 0 0,0 0 0,-1-1 0,1 1 0,0 0 0,0-1 0,5 3 0,21 8-6795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07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13453,'0'0'6278,"-32"72"-4004,18-40-961,3 2-416,1 4-417,4-1-352,6-4-128,0-4-288,6-5-1057,6-7-833,2-7-833,0-8-2178,1-2-2690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07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13613,'0'0'12385,"-8"12"-11830,-15 20-157,-28 51 0,45-71-334,0 0 0,1 0 0,0 1 0,0-1 0,1 1 0,1 0 0,1 1 0,-1-1 0,1 21 0,2-32-55,1 0-1,0 0 1,-1 0-1,1 0 1,0 0-1,0-1 1,0 1-1,0 0 1,0-1-1,1 1 1,-1-1-1,0 1 1,1-1-1,-1 1 1,1-1-1,0 0 1,-1 0-1,1 0 1,0 0-1,0 0 1,-1 0-1,1 0 1,0-1-1,0 1 0,0-1 1,0 1-1,0-1 1,0 0-1,0 0 1,3 0-1,72 1-680,-69-2 291,-3 1-107,0 0-1,0-1 1,0 0-1,1 0 1,-1-1-1,7-3 1,-7 3-705,0-1 1,0 0 0,-1 0-1,1 0 1,-1 0 0,5-5-1,11-14-7770</inkml:trace>
  <inkml:trace contextRef="#ctx0" brushRef="#br0" timeOffset="1">236 178 11211,'0'0'3235,"-30"47"-32,16-16-737,3 1-384,6 2-448,-1-2-642,6-3-703,0-5-193,15-3-545,1-8-1665,3-7-864,0-6-2339,1-1-3332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08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64 11819,'0'0'4960,"9"-10"-2782,29-27-470,-37 36-1580,1-1 0,-1 1 1,1 0-1,0-1 0,-1 1 0,1 0 1,0 0-1,0 0 0,0 0 1,-1 0-1,1 1 0,0-1 0,0 0 1,0 1-1,0 0 0,0-1 0,0 1 1,0 0-1,1 0 0,-1 0 1,0 0-1,0 0 0,0 1 0,0-1 1,0 1-1,0-1 0,0 1 0,0 0 1,0 0-1,2 1 0,-3-1-70,0 0 0,1 1 0,-1-1-1,0 1 1,0-1 0,0 1 0,0 0 0,0-1 0,0 1-1,-1 0 1,1 0 0,0-1 0,-1 1 0,1 0 0,-1 0-1,0 0 1,0 0 0,0 0 0,0 0 0,0-1 0,0 1-1,0 0 1,0 0 0,-1 0 0,1 0 0,-1 0 0,0-1-1,0 3 1,-4 5 164,-1-1 0,1 0 1,-1 0-1,0-1 0,-1 0 0,0 0 0,0 0 0,-11 6 0,-31 35 1212,48-48-1440,1 1 1,0-1-1,-1 1 0,1-1 1,0 1-1,0 0 0,-1-1 1,1 1-1,0 0 0,0-1 1,0 1-1,0-1 0,0 1 1,0 0-1,0-1 0,0 1 1,0 0-1,0-1 1,0 1-1,1 0 0,-1-1 1,0 1-1,0-1 0,1 1 1,-1-1-1,0 1 0,1 0 1,-1-1-1,0 1 0,1-1 1,-1 1-1,1-1 0,-1 0 1,1 1-1,-1-1 1,1 1-1,-1-1 0,1 0 1,-1 0-1,1 1 0,0-1 1,-1 0-1,1 0 0,-1 1 1,1-1-1,0 0 0,-1 0 1,1 0-1,0 0 0,-1 0 1,2 0-1,47 9-1685,-32-7 553,-12 0 846,-1-1 0,1 1 0,-1 0 0,0 0 0,0 0 0,0 0 0,0 1 0,0 0-1,-1-1 1,7 7 0,-9-8 302,0 0 0,0 1 0,0-1 0,-1 0 0,1 0 0,0 0 0,0 1 0,-1-1 0,1 0 0,-1 1 0,1-1 0,-1 0 0,0 1 0,1-1 0,-1 1 0,0-1 0,0 1 0,0-1 0,0 0 0,0 1 0,0-1 0,0 1-1,-1-1 1,1 1 0,0-1 0,-1 0 0,1 1 0,-1-1 0,0 0 0,1 1 0,-1-1 0,0 0 0,0 0 0,0 0 0,0 0 0,0 0 0,0 0 0,-2 2 0,-11 9 1253,-1 0-1,-27 15 1,36-23-1157,-1 0 0,0-1 0,0 1 0,0-2 0,-1 1 0,1-1-1,-1 0 1,1-1 0,-11 2 0,18-9-6512,6-6-1393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09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50 795 6374,'0'0'6075,"-8"2"-3197,6-2-2722,1 1 0,-1-1 1,0 1-1,0-1 1,1 0-1,-1 0 1,0 0-1,1 0 1,-1 0-1,0 0 1,0 0-1,1-1 1,-1 1-1,0-1 1,1 1-1,-4-2 1,4 0-47,0 0 1,0 1 0,0-1 0,0 0 0,0 0 0,0 0 0,1 0 0,-1 0 0,1 0 0,-1 0 0,1 0 0,0 0 0,0 0 0,0-1 0,0 1 0,0 0 0,0 0 0,1 0 0,0-4 0,6-20 217,0 0 0,2 0 0,1 1 0,0 0 0,2 0 0,21-31 0,-8 12-88,-21 36-204,128-223 586,-105 189-563,2 1 1,2 1 0,47-45-1,-74 80-55,1 0 0,-1 1 0,1-1 0,0 1-1,1 0 1,-1 1 0,1-1 0,0 1 0,-1 0 0,1 1-1,1-1 1,-1 1 0,9-2 0,-14 4-6,-1 0 1,1 0-1,0 1 1,0-1-1,-1 0 1,1 0-1,0 0 1,0 1 0,-1-1-1,1 0 1,0 1-1,0-1 1,-1 1-1,1-1 1,-1 1-1,1-1 1,0 1-1,-1-1 1,1 1-1,-1 0 1,1-1 0,-1 1-1,0 0 1,1-1-1,-1 1 1,1 0-1,-1 0 1,0-1-1,0 1 1,0 0-1,1 0 1,-1-1-1,0 1 1,0 0-1,0 0 1,0 0 0,0-1-1,0 1 1,-1 0-1,1 0 1,0 0-1,0-1 1,0 1-1,-1 0 1,1 0-1,-1 1 1,-15 41 209,3-24 224,-2 0 0,0 0 0,-20 18 1,10-10 512,25-27-937,0 0-1,0 1 1,0-1-1,0 0 1,0 1-1,0-1 1,0 0-1,0 1 1,0-1-1,1 0 1,-1 1-1,0-1 1,0 0-1,0 1 0,0-1 1,1 0-1,-1 1 1,0-1-1,0 0 1,1 0-1,-1 1 1,0-1-1,1 0 1,-1 0-1,0 0 1,1 1-1,-1-1 1,0 0-1,1 0 1,-1 0-1,0 0 1,1 0-1,-1 0 1,0 0-1,1 0 1,-1 0-1,0 0 1,1 0-1,-1 0 1,1 0-1,32 9-256,6 1-540,-34-7 737,0 0 1,-1 0-1,1 0 1,-1 0-1,1 1 1,-1-1-1,0 1 1,0 0-1,-1 1 1,1-1-1,-1 1 1,0-1-1,0 1 1,0 0-1,-1 0 1,0 0-1,0 1 1,2 7-1,-3-8 108,0-1 0,-1 1 0,1-1 0,-1 0 0,0 1 0,-1-1-1,1 1 1,-1-1 0,0 0 0,0 1 0,0-1 0,-1 0 0,1 0 0,-1 0 0,0 0 0,0 0-1,0 0 1,-1-1 0,0 1 0,1-1 0,-1 1 0,0-1 0,-7 5 0,0 0 266,-1 0 0,-1-1 0,1 0 0,-1-1 0,0 0 0,-1-1 0,1 0 0,-1-1 0,0 0 1,0-1-1,0-1 0,-1 0 0,1-1 0,-14 0 0,26-1-346,1 0 0,-1 0 0,1 0 0,-1 0 0,0 0 0,1 0 0,-1 0 0,1 0 0,-1 0 0,1 0 1,-1 0-1,1 0 0,-1-1 0,1 1 0,-1 0 0,1 0 0,-1 0 0,1-1 0,-1 1 0,1 0 0,-1-1 0,1 1 0,-1 0 0,1-1 0,0 1 0,-1-1 0,1 1 0,0-1 0,-1 1 0,1-1 1,0 1-1,0-1 0,0 1 0,-1-1 0,1 1 0,0-1 0,0 1 0,0-1 0,0 0 0,0 0-142,0 0 0,1 0 0,-1 0 0,0 0 1,1 0-1,-1 0 0,1 1 0,-1-1 0,1 0 0,-1 0 0,1 0 0,0 1 0,0-1 1,-1 0-1,1 1 0,0-1 0,0 0 0,0 1 0,-1-1 0,3 0 0,8-3-2341,0 0 0,1 0 0,21-3 0,-17 4-133,18-6-4364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10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8 11050,'0'0'16971,"5"-2"-17019,9-4-71,-8 11 35,-15 24-1,-32 38 106,12-32 33,22-29 32,0 1 0,1 1 0,0-1 0,1 1 0,0 0 1,-5 9-1,15-15-100,0-1 1,0 0 0,1 0-1,-1-1 1,0 0 0,1 0-1,7-1 1,0 0-551,0-1 1,0-1-1,0 0 0,14-6 0,47-24-6701,-37 10-17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10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11211,'0'0'15342,"57"3"-14637,-29-3-449,6 0-160,-4 0-224,-11 0-993,1 1-1313,-13 5-1218,-6 1-1761,-1 1-2274</inkml:trace>
  <inkml:trace contextRef="#ctx0" brushRef="#br0" timeOffset="1">0 109 10154,'0'0'13260,"52"6"-11979,-15-12-800,3 0-417,-2 0-1057,-5-1-2819,-4 2-5092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01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0 772 3876,'0'0'17082,"0"-12"-15816,3-6-965,-1 1 0,2 0 0,0-1 0,1 1 0,1 1 0,1-1 0,16-30 0,80-119 637,-83 136-889,-20 28-47,138-199 171,-105 157-164,2 2 0,56-53 1,-90 94-10,0 0 1,0 0-1,0 0 1,0 0-1,0 0 0,0 0 1,0 1-1,0-1 1,0 0-1,0 1 1,0-1-1,0 1 0,0-1 1,1 1-1,-1-1 1,0 1-1,0 0 1,2-1-1,-2 2 1,-1-1-1,1 1 1,-1-1 0,0 1-1,1-1 1,-1 1 0,0-1-1,0 1 1,1 0 0,-1-1-1,0 1 1,0-1 0,0 1-1,0 0 1,0-1-1,0 1 1,0-1 0,0 1-1,0 0 1,0-1 0,0 1-1,0-1 1,0 1 0,0 0-1,-1 0 1,-15 45 171,-12 2 134,23-41-273,0 0-1,0 0 0,1 1 1,0-1-1,0 1 0,1 0 1,0 0-1,0 0 1,1 1-1,-2 14 0,4-21-31,0-1 0,0 0 0,1 0 0,-1 0 0,1 0 0,-1 0 1,1 0-1,-1 0 0,1 0 0,0 0 0,-1 0 0,1 0 0,0 0 0,0 0 0,0-1 0,0 1 0,-1 0 0,1 0 0,0-1 0,0 1 0,1-1 0,-1 1 0,1 0 0,34 11-211,-19-7-112,-12-3 226,85 38-2132,-82-36 2092,0 1-1,0 0 1,-1 0 0,1 1 0,-1 0 0,-1 0-1,1 1 1,8 12 0,-14-18 189,1 1 0,-1 0 1,0 0-1,0 0 0,-1 0 0,1 0 1,0 0-1,-1 0 0,1 0 0,-1 0 0,1 0 1,-1 0-1,0 1 0,0-1 0,0 0 0,0 0 1,-1 0-1,1 0 0,0 0 0,-1 0 0,0 0 1,1 0-1,-1 0 0,0 0 0,0 0 0,0 0 1,0 0-1,0 0 0,-1-1 0,1 1 0,-1-1 1,1 1-1,-1-1 0,1 1 0,-1-1 0,0 0 1,1 0-1,-1 1 0,0-1 0,-3 1 0,-7 5 614,-1-1 0,-1 0-1,1-1 1,-24 6 0,12-5-185,0-1 0,-1-1 0,0-2 1,0 0-1,-32-3 0,56 1-516,0 0 0,1-1 0,-1 1-1,0 0 1,1 0 0,-1-1 0,0 1 0,1-1 0,-1 0 0,1 1-1,-1-1 1,1 0 0,-1 0 0,1 0 0,0 0 0,-1 0-1,1 0 1,0 0 0,0 0 0,-2-3 0,3 3-61,0 0 1,0 1 0,0-1-1,-1 0 1,1 0-1,0 0 1,1 0-1,-1 1 1,0-1-1,0 0 1,0 0 0,0 0-1,1 1 1,-1-1-1,0 0 1,0 0-1,1 1 1,-1-1-1,1 0 1,-1 1 0,1-1-1,-1 0 1,1 1-1,-1-1 1,1 1-1,0-1 1,-1 0-1,1 1 1,0 0 0,-1-1-1,1 1 1,0-1-1,0 1 1,-1 0-1,1 0 1,0-1-1,0 1 1,0 0 0,1 0-1,13-5-2098,1 2 0,-1-1 0,21 0-1,-26 2 723,31-2-4732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01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0 220 9129,'0'0'14461,"11"-1"-13542,0-1-858,1-1 0,-1 0 0,0 0 0,0-1 0,0-1 0,0 0 1,-1 0-1,0-1 0,0 0 0,16-13 0,-2-2-170,0 0 0,-1-2 0,-2 0 1,34-47-1,-72 97 205,-24 49 0,36-65-25,0 1-1,0 0 1,1 0 0,1 1-1,0-1 1,1 1 0,-1 18 0,2-30-128,1 0 0,0 0 0,0 0 0,0 0 0,1 0 0,-1 0 0,0 0 0,0 0 0,0 0 0,1 0 1,-1 0-1,1-1 0,-1 1 0,1 0 0,-1 0 0,1 0 0,-1 0 0,1 0 0,0-1 0,-1 1 0,1 0 0,0-1 0,0 1 1,-1 0-1,1-1 0,0 1 0,0-1 0,2 1 0,-1 0-388,0-1-1,0 1 1,1-1 0,-1 0 0,0 0-1,0 0 1,1 0 0,-1-1-1,0 1 1,0-1 0,1 1-1,-1-1 1,2-1 0,24-14-7264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01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17553,'0'0'7463,"60"6"-7303,-25-6-128,-1 0-64,3 0-609,-3 0-448,-6 0-448,-5 0-513,-5 3 96,-7 3-1537,-8-1-3588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1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0 9225,'0'0'11766,"0"10"-11323,-4 32-46,-1 0 1,-2 0-1,-3-1 1,-22 66-1,-11 46 616,43-154-1091,0 1 1,0 0 0,0 0-1,0 0 1,0 0 0,0 0-1,0 0 1,0 0 0,0 0-1,0 0 1,-1 0 0,1-1-1,0 1 1,0 0-1,0 0 1,0 0 0,0 0-1,0 0 1,0 0 0,0 0-1,0 0 1,0 0 0,0 0-1,0 0 1,0 0 0,0 0-1,-1 0 1,1 0-1,0 0 1,0 0 0,0 0-1,0 0 1,0-1 0,0 1-1,0 0 1,0 0 0,0 0-1,0 1 1,-1-1 0,1 0-1,0 0 1,0 0 0,0 0-1,0 0 1,0 0-1,0 0 1,0 0 0,0 0-1,0 0 1,0 0 0,-1 0-1,1 0 1,0 0 0,0 0-1,0 0 1,0 0 0,0 0-1,0 0 1,0 1-1,-3-10-2439,-2-8-2939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02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16271,'0'0'5862,"48"8"-4613,-9-11 128,10-7-608,1-1-673,1 2-352,-7-3-2403,-3-3-3554,-4-3-4518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18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9865,'0'0'14948,"3"4"-14676,0 1-220,-1 0 0,1 0 1,-1 0-1,0 0 0,-1 0 0,1 0 0,-1 1 1,0-1-1,-1 0 0,1 10 0,-2 68 259,-1-29-182,2-25-153,-1-19-37,1 1 1,0-1-1,1 0 0,0 0 0,0 1 0,1-1 1,0 0-1,7 18 0,-15-46-9023,-2-8 3525,-6-2-1931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18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18 203 10698,'0'0'1644,"-3"-9"1100,-10-30-203,13 38-2389,-1-1 0,1 0-1,0 0 1,-1 0 0,1 0 0,0 0-1,0 0 1,0 1 0,1-1-1,-1 0 1,0 0 0,1 0-1,-1 0 1,1 1 0,0-1-1,-1 0 1,1 0 0,0 1 0,0-1-1,0 1 1,0-1 0,1 1-1,-1-1 1,0 1 0,1 0-1,2-3 1,2 0 151,1 0-1,-1 0 0,1 0 1,14-4-1,-13 5-43,38-15 127,0 3 0,2 2-1,-1 2 1,2 2 0,-1 2-1,1 2 1,89 4 0,-133 1-385,0 0 0,-1 0 0,1 1 0,0 0 0,-1 0 0,1 0 0,-1 1 0,1 0 1,-1-1-1,0 1 0,0 1 0,0-1 0,0 1 0,0-1 0,4 6 0,-6-6 14,0 0-1,0 1 1,-1-1-1,1 1 1,-1 0-1,0-1 1,0 1-1,0 0 1,0 0-1,0 0 1,-1 0-1,1 0 1,-1-1 0,0 1-1,0 0 1,0 0-1,0 0 1,-1 0-1,1 0 1,-1 0-1,1 0 1,-1 0-1,0 0 1,0-1-1,-3 6 1,-2 3 93,0 1 0,-1-1 0,0-1 0,-1 1 1,0-1-1,-16 15 0,-68 54 1075,39-35-294,31-19-495,21-25-384,1 1-1,0-1 1,-1 1-1,1 0 1,0 0 0,-1-1-1,1 1 1,0 0-1,0-1 1,0 1 0,0 0-1,0 0 1,0-1 0,0 1-1,0 0 1,0 0-1,0-1 1,0 1 0,0 0-1,1 0 1,-1-1 0,0 2-1,3 0-1,-1 0-1,1 0 0,-1 0 1,1-1-1,0 1 1,-1-1-1,1 1 0,0-1 1,0 0-1,0 0 1,0 0-1,0 0 0,0-1 1,5 1-1,128 34-729,-48-2-7017,-70-26 2438,-2-4-3011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19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33 128 4869,'0'0'3400,"-5"-9"-1003,2 6-2496,-19-38 3940,22 40-3663,-1 0 1,1-1 0,-1 1-1,1-1 1,0 1-1,-1 0 1,1-1 0,0 1-1,0-1 1,0 1 0,0-1-1,1 1 1,-1-1-1,0 1 1,0 0 0,1-1-1,-1 1 1,1-1 0,-1 1-1,1 0 1,0 0-1,0-1 1,-1 1 0,1 0-1,0 0 1,0 0 0,0 0-1,0 0 1,0 0-1,1 0 1,-1 0 0,0 0-1,0 0 1,3 0 0,11-5 348,1 0 0,0 1 0,1 1 0,-1 1 0,1 0 0,0 1 0,-1 1 0,1 1 0,0 0 0,32 5 0,-47-5-514,1 1 0,0 0 0,-1-1 0,1 1-1,-1 0 1,1 0 0,-1 0 0,1 0 0,-1 1 0,0-1 0,0 1 0,1-1-1,-1 1 1,0 0 0,0 0 0,-1 0 0,3 3 0,-3-3-2,0 0-1,0 0 1,-1 0 0,1 0 0,0 0-1,-1 0 1,0 0 0,1 0 0,-1 0-1,0 0 1,0 1 0,0-1 0,-1 0-1,1 0 1,0 0 0,-1 0 0,0 2-1,-2 4 22,0-1 1,-1 0-1,0-1 0,0 1 0,0-1 0,-1 1 1,0-1-1,0-1 0,0 1 0,-9 6 0,-30 18 230,34-24-93,0 0 0,0 0 1,1 1-1,0 0 0,1 1 1,-15 15-1,23-22-164,0-1-1,0 0 1,-1 0-1,1 1 1,0-1-1,0 0 1,0 0-1,0 1 1,-1-1-1,1 0 1,0 1-1,0-1 1,0 0-1,0 1 0,0-1 1,0 0-1,0 1 1,0-1-1,0 0 1,0 1-1,0-1 1,0 0-1,0 0 1,0 1-1,0-1 1,0 0-1,0 1 1,1-1-1,-1 0 1,0 1-1,0-1 1,0 0-1,0 0 1,1 1-1,-1-1 1,0 0-1,0 0 1,1 1-1,-1-1 1,0 0-1,1 0 1,18 5 57,31-6-13,-46 0-23,148-19-1383,-102 10-2192,-1-1-3775,-9 1-6957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21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11627,'0'4'1762,"0"-2"-65,16 2 193,17-3-481,6-1-31,18 0-321,5-1-609,5-11-352,2 3-64,-10-3-32,-8-1-512,-14 4-449,-12 4-224,-14 1-225,-11 1-960,-6 3-416,-17 0-610,-10 0-4868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21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5733,'0'0'13709,"46"42"-12171,4-42-737,12-9-577,0-3-128,3-2-64,-5 1-641,-12 1-1537,-4-4-1922,-10-4-2882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23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322 81 8136,'1'-3'413,"0"0"1,0 0 0,0-1 0,-1 1-1,1 0 1,-1 0 0,0-1-1,1 1 1,-2 0 0,1-1 0,0 1-1,-1 0 1,1 0 0,-1-1-1,0 1 1,0 0 0,-2-3-1,1 4-232,0 0-1,0 0 1,-1 0-1,1 1 1,-1-1-1,1 1 1,-1 0-1,1 0 1,-1 0-1,0 0 0,1 0 1,-1 0-1,0 1 1,0-1-1,0 1 1,0 0-1,0 0 1,1 0-1,-6 1 0,-3 0-56,1 1 0,0 0 0,0 0 0,0 1 0,0 0 0,0 1 0,1 0 0,-1 1 0,1 0 0,0 0-1,1 1 1,-1 0 0,1 1 0,0 0 0,-10 11 0,6-5 159,0 1-1,1 0 1,1 0 0,0 1 0,1 0-1,0 0 1,1 1 0,-7 23-1,13-35-231,1-1 0,0 1-1,0-1 1,0 1 0,1-1-1,-1 1 1,1 0-1,0-1 1,0 1 0,0 0-1,0-1 1,1 1 0,-1 0-1,1-1 1,0 1-1,0-1 1,2 4 0,-1-4-38,0-1 1,0 1-1,1-1 1,-1 0-1,1 0 1,-1 0 0,1-1-1,-1 1 1,1 0-1,0-1 1,0 0-1,0 0 1,0 0-1,0 0 1,0 0 0,0 0-1,0-1 1,0 1-1,0-1 1,4 0-1,7 0 15,1 0-1,-1-1 0,0-1 1,-1 0-1,1-1 0,0 0 1,-1-1-1,1-1 0,-1 0 1,23-13-1,-20 9-16,0-1-1,0-1 0,-1 0 1,-1-1-1,0 0 1,-1-2-1,21-25 1,-28 30 6,0-1 0,-1 1 0,0-1 0,-1 0 0,5-19 0,-8 26-13,0-1 0,-1 1 0,1-1-1,-1 0 1,0 0 0,0 1-1,0-1 1,0 0 0,-1-4 0,0 7-11,1 0 0,0-1 1,-1 1-1,1 0 1,-1 0-1,0 0 0,1 0 1,-1-1-1,0 1 0,0 0 1,0 0-1,0 1 1,0-1-1,0 0 0,0 0 1,0 0-1,0 1 1,0-1-1,0 0 0,0 1 1,0-1-1,-1 1 0,1-1 1,0 1-1,-2-1 1,-2 1-31,1-1 0,0 1 0,0-1 0,-1 1 0,1 0 0,0 1 0,-1-1 0,1 1 0,0 0 0,0 0 0,-1 0 0,1 1 0,0-1 0,0 1 0,0 0 0,1 0 0,-1 0 0,0 1 0,1 0 0,0-1 0,-1 1 0,1 0 0,0 0 0,1 1 0,-5 4 0,3-2-295,1 1 1,-1-1-1,1 1 0,0-1 1,1 1-1,-1 0 0,1 0 1,1 0-1,-1 0 1,1 0-1,1 0 0,-1 0 1,1 1-1,1 11 0,10 11-3650,12-6-1180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23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7944,'0'0'10570,"-34"66"-8905,15-33-31,5 0-545,5-1-641,9-8-192,0-3-224,9-4-96,10-10-1665,4-7-2147,4 0-3171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23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12812,'0'0'6492,"9"5"-5291,6 2-915,1-1 0,0 0-1,0-1 1,1-1 0,0-1 0,-1 0 0,1-1 0,30 0 0,-1-2-393,-1-2 0,46-8 1,-93 17-28,-24 44 75,9-19 366,-21 55 0,31-64-221,1 0-1,2 0 1,0 1 0,-1 30-1,3 11-5098,-5-68-6759</inkml:trace>
  <inkml:trace contextRef="#ctx0" brushRef="#br0" timeOffset="1">85 221 12075,'0'0'8617,"45"0"-7240,-12 0-192,10-2-640,1-3-481,2-1-64,0 0-1634,2-3-1729,-6-3-3524,1 1-1697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24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86 13773,'0'0'5472,"5"-8"-4549,0 2-777,0 1 0,0 0 0,0 0-1,1 0 1,-1 1 0,1 0-1,0 0 1,1 0 0,-1 1-1,1 0 1,-1 0 0,1 0 0,0 1-1,0 0 1,0 1 0,15-2-1,4-2 237,0 0-1,1 2 0,-1 1 1,1 2-1,-1 0 0,29 5 1,-53-5-369,0 0 0,0 0 1,0 0-1,0 1 0,1-1 1,-1 1-1,0 0 1,0 0-1,0-1 0,-1 1 1,1 0-1,0 1 0,0-1 1,0 0-1,-1 0 1,1 1-1,-1-1 0,1 1 1,-1-1-1,1 1 0,-1 0 1,0 0-1,0-1 1,0 1-1,0 0 0,0 0 1,0 0-1,-1 0 0,1 0 1,0 0-1,-1 1 0,0-1 1,1 0-1,-1 0 1,0 0-1,0 0 0,-1 0 1,1 0-1,0 1 0,-1-1 1,1 0-1,-1 0 1,1 0-1,-1 0 0,-2 3 1,-2 7 108,-1-1 1,0 0 0,-1 0-1,-1-1 1,1 0-1,-15 14 1,-198 167 922,69-66-323,168-125-914,61-33-238,-3 1-288,-58 26 685,0 1 0,1 2 1,0-1-1,-1 2 0,1 0 0,25 2 1,-41 0 84,-1 1 1,1 0 0,0 0 0,-1 0 0,1 0-1,-1 1 1,0-1 0,1 0 0,-1 1 0,0-1-1,0 1 1,0-1 0,0 1 0,0-1-1,0 1 1,0 0 0,0-1 0,-1 1 0,1 0-1,-1 0 1,1 0 0,-1-1 0,0 3 0,12 21 909,-12-25-956,1 0-1,0 0 0,-1 1 0,1-1 0,0 0 1,0 0-1,-1 0 0,1 0 0,0 0 1,0 0-1,-1 0 0,1 0 0,0 0 1,-1-1-1,1 1 0,0 0 0,-1 0 1,1-1-1,0 1 0,-1 0 0,1-1 1,0 1-1,-1-1 0,1 1 0,-1-1 0,1 1 1,-1-1-1,1 1 0,-1-1 0,1 1 1,-1-1-1,0 0 0,1 1 0,-1-1 1,1-1-1,2-3-130,0 0-1,0 0 1,-1 0 0,0 0 0,0 0 0,0-1-1,0 1 1,-1-1 0,0 0 0,0 1 0,0-8-1,1-38-8626,-2 26 45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1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4644,'0'0'15492,"-4"8"-15113,-6 26-144,1 1 0,2 0 0,1 0 0,2 1 0,1 0 0,2 0 0,1 0 0,6 38-1,-6-72-193,0 1 0,0-1 0,1 0 0,-1 1 0,1-1 0,-1 0 0,1 0-1,0 0 1,0 1 0,0-1 0,0 0 0,0 0 0,0 0 0,0-1 0,1 1-1,-1 0 1,1 0 0,2 1 0,-3-2 51,1 0 1,-1-1-1,1 1 0,0-1 1,-1 1-1,1-1 0,-1 0 1,1 1-1,0-1 1,-1 0-1,1 0 0,0 0 1,-1 0-1,1-1 0,0 1 1,-1 0-1,1-1 0,0 1 1,1-2-1,5-1 198,-1-1 1,0 0-1,1-1 0,-1 0 1,-1 0-1,1 0 1,-1-1-1,6-7 0,26-32 295,-3-2 1,-2-2-1,-2-1 0,45-100 0,-73 157-11647,-3-2 8885,0 8-4614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1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3299,'0'0'18418,"51"-1"-17169,-17 5-256,5-1-481,0 0-384,5-3 0,4 1-64,-11-1-1249,-3 0-1601,-8 0-2980,-10-4-4483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26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10570,'0'0'2920,"4"11"-865,2 13-978,-1 1 0,-1 1 0,1 45 0,-7 93 478,0-59-1385,2-104-150,0 0 0,0 0 1,1 1-1,-1-1 0,0 0 1,1 0-1,-1 0 0,1 0 1,-1 0-1,1 0 0,-1 0 1,1 0-1,0 0 0,-1-1 1,1 1-1,0 0 0,0 0 1,0 0-1,0-1 0,0 1 1,0-1-1,0 1 0,0 0 1,0-1-1,0 0 0,0 1 1,0-1-1,0 0 0,0 1 1,0-1-1,0 0 0,0 0 0,1 0 1,-1 0-1,0 0 0,0 0 1,0 0-1,0-1 0,0 1 1,0 0-1,0 0 0,1-1 1,0 0-1,53-18 276,9-9-824,1 3-1,110-27 1,-88 22-6503,-49 13 1015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26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2 11499,'-8'0'603,"6"0"-457,-40-1 1266,41 0-1275,0 1 0,-1 0 0,1 0 0,0 0 0,0 0 0,-1 0 0,1 0 0,0 1 0,0-1 0,0 0 0,-1 1 0,1-1 0,0 1 0,0-1 0,0 1 0,0-1 0,0 1 0,0 0 0,0 0 0,0-1 0,0 1 0,0 0 0,0 0 0,0 0 0,1 0 0,-1 0 0,0 0 0,1 0 0,-1 0 0,0 0 0,0 2 0,2-2-64,0 1 0,-1-1 0,1 1 0,0-1 0,0 0 0,-1 1 0,1-1 0,0 0 0,0 0 0,0 0 0,1 0 0,-1 0 0,0 0 0,0 0 0,1 0 0,-1 0 0,0 0 0,1-1 0,-1 1 1,1 0-1,-1-1 0,1 0 0,-1 1 0,1-1 0,-1 0 0,3 1 0,51 6 224,-48-6-180,70 2 55,137-11 0,-154 4-132,-59 4-40,0-1 0,1 1 0,-1 0 0,1 0 0,-1 0 0,0 0 0,1 0 0,-1 0 0,1 1 0,-1-1 0,0 0 0,1 1 0,-1-1 0,0 1 0,0-1 0,1 1 0,-1 0 0,0-1 0,0 1 0,0 0 0,0 0 0,2 1 0,-3 0 3,1-1 0,-1 0 0,1 1-1,-1-1 1,0 0 0,0 1 0,1-1 0,-1 1 0,0-1 0,0 0 0,-1 1 0,1-1 0,0 0 0,0 1 0,-1-1 0,1 0 0,0 1-1,-1 0 1,-4 9 54,0-2-1,0 1 0,-1-1 0,-9 12 1,-69 76 359,-19 25 71,94-110-824,1 1-1,0 0 0,1 0 1,1 0-1,0 1 0,1 0 1,0 0-1,-3 18 0,7-10-5577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28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191 165 10666,'0'0'1970,"1"-10"251,4-30 133,-5 39-2289,0 1-1,0-1 1,0 0-1,0 1 1,0-1-1,0 1 1,0-1-1,0 1 1,0-1 0,0 0-1,0 1 1,0-1-1,0 1 1,0-1-1,-1 1 1,1-1 0,0 1-1,0-1 1,-1 1-1,1-1 1,0 1-1,-1-1 1,1 1 0,0-1-1,-1 1 1,1 0-1,-1-1 1,1 1-1,-1 0 1,1-1 0,-1 1-1,1 0 1,-1 0-1,1-1 1,-1 1-1,1 0 1,-1 0 0,1 0-1,-1 0 1,1 0-1,-1 0 1,0-1-1,1 1 1,-1 1 0,0-1-1,-22 6 559,14-1-569,1 0 0,0 1 0,0 0 0,0 0 0,1 1 1,0 0-1,0 0 0,1 1 0,-7 9 0,2 1 108,-1-1 1,2 1-1,-11 27 0,20-42-114,-4 8 145,1 0-1,1 0 0,0 0 0,-3 15 0,6-24-173,-1 0 0,1-1 0,0 1 0,0-1 0,0 1 0,0 0 0,0-1 0,0 1 0,0 0 0,0-1-1,1 1 1,-1-1 0,1 1 0,-1-1 0,1 1 0,0-1 0,-1 1 0,1-1 0,0 1 0,0-1 0,0 0 0,0 0 0,0 1 0,0-1 0,0 0 0,1 0 0,-1 0 0,0 0 0,1 0 0,-1 0 0,1-1 0,-1 1-1,1 0 1,-1-1 0,1 1 0,-1-1 0,1 0 0,-1 1 0,4-1 0,1 0 6,1 0 1,-1 0-1,0 0 0,0-1 0,1 0 1,-1-1-1,0 1 0,0-1 0,-1 0 1,1-1-1,0 1 0,-1-1 0,7-4 1,-2 0-1,0-1 0,-1 1 0,0-2 0,-1 1 0,1-1 0,10-15 0,-9 9-12,-1 0-1,0 0 1,-1-1 0,-1 1 0,0-2 0,-1 1-1,-1-1 1,0 0 0,3-27 0,-9 6 54,1 37-68,0 1 1,0-1-1,-1 0 1,1 1 0,0-1-1,0 1 1,-1-1-1,1 1 1,0-1-1,-1 1 1,1-1 0,0 1-1,-1-1 1,1 1-1,-1-1 1,1 1-1,-1-1 1,1 1-1,-1 0 1,1-1 0,-1 1-1,1 0 1,-1 0-1,1-1 1,-1 1-1,0 0 1,1 0-1,-1 0 1,1 0 0,-1-1-1,0 1 1,1 0-1,-1 0 1,0 0-1,1 1 1,-1-1-1,1 0 1,-1 0 0,0 0-1,1 0 1,-1 0-1,1 1 1,-1-1-1,1 0 1,-1 1 0,0-1-1,1 0 1,-1 1-1,1-1 1,0 1-1,-1-1 1,1 0-1,-1 1 1,1 0-1,-4 3 21,0-1 0,0 1-1,1 0 1,-1 1 0,1-1-1,0 1 1,1-1-1,-1 1 1,1 0 0,0 0-1,0 0 1,-2 8 0,1-1 88,0 1 0,1-1 0,0 1 0,0 16 0,2-27-96,0 0 1,0 0-1,0 0 0,0 0 1,1 0-1,-1 0 0,0 0 0,1 0 1,0-1-1,-1 1 0,1 0 1,0 0-1,0 0 0,0-1 1,0 1-1,0-1 0,0 1 1,1-1-1,-1 1 0,0-1 1,1 0-1,-1 1 0,1-1 1,0 0-1,-1 0 0,1 0 1,0 0-1,-1 0 0,1-1 1,0 1-1,0 0 0,0-1 0,0 0 1,0 1-1,0-1 0,0 0 1,0 0-1,0 0 0,-1 0 1,1 0-1,0-1 0,0 1 1,3-1-1,3 0 12,0-1-1,0 0 1,0-1 0,0 0 0,0 0-1,0 0 1,-1-1 0,1 0 0,7-6-1,-6 3-12,1-1-1,-1 0 0,-1 0 1,1-1-1,-1 0 0,-1-1 1,0 1-1,0-1 0,-1-1 1,0 1-1,-1-1 0,0 0 1,-1-1-1,0 1 0,3-18 1,-7 29-10,0 0-1,0 0 1,-1 1 0,1-1-1,0 0 1,0 0 0,-1 0 0,1 0-1,0 0 1,0 1 0,-1-1-1,1 0 1,0 0 0,0 0 0,-1 0-1,1 0 1,0 0 0,-1 0-1,1 0 1,0 0 0,0 0 0,-1 0-1,1 0 1,0 0 0,0 0-1,-1 0 1,1 0 0,0-1 0,-1 1-1,1 0 1,0 0 0,0 0 0,0 0-1,-1 0 1,1-1 0,0 1-1,0 0 1,0 0 0,-1 0 0,1-1-1,0 1 1,0 0 0,0 0-1,0-1 1,-1 1 0,1 0 0,0 0-1,0-1 1,0 1 0,0 0-1,0-1 1,0 1 0,0 0 0,0 0-1,0-1 1,0 1 0,0-1-1,-17 21 130,13-12-24,0 0 0,0 0 0,1 0 0,0 1 0,0-1 0,1 1 0,0 0 0,0-1 0,1 1 0,1 0 0,-1 0 0,1 0 0,1 0 0,1 9 0,-2-17-96,1 1-1,0-1 0,0 0 1,-1 1-1,1-1 0,0 0 1,0 1-1,1-1 0,-1 0 0,0 0 1,0 0-1,1 0 0,-1 0 1,0 0-1,1 0 0,-1 0 0,1-1 1,-1 1-1,1-1 0,-1 1 1,1-1-1,-1 1 0,1-1 0,0 0 1,-1 0-1,1 0 0,0 0 1,-1 0-1,1 0 0,-1 0 1,1 0-1,0-1 0,-1 1 0,1-1 1,1 0-1,4-1 11,0 1 0,0-2 0,0 1 0,0-1 0,-1 0 0,11-6 1,-10 3-42,1 0 1,-1-1-1,-1 0 1,1 0-1,-1 0 1,0-1-1,-1 0 1,1 0-1,-2 0 1,1-1-1,-1 1 1,0-1 0,-1 0-1,0 0 1,-1-1-1,0 1 1,1-11-1,-19 37-198,11-7 254,1 0 1,0-1-1,0 2 0,1-1 0,0 0 0,1 1 0,0-1 0,1 1 1,0 0-1,0-1 0,3 20 0,-2-29-28,0 1-1,1-1 1,-1 1-1,1 0 1,-1-1-1,1 0 1,0 1-1,-1-1 1,1 1-1,0-1 1,0 0 0,0 1-1,0-1 1,0 0-1,1 0 1,-1 0-1,0 0 1,0 0-1,1 0 1,-1 0-1,1-1 1,2 2-1,1 0 8,-1-1-1,1 0 0,0 0 0,-1 0 1,1-1-1,0 1 0,9-2 0,-2 0-13,-1-1-1,1 0 0,-1 0 0,1-1 0,19-9 0,30-29-808,-9 5 326,-51 36 486,-1 0 0,0 0 0,1 0 0,-1 0-1,0 0 1,1 0 0,-1 0 0,0 0 0,1 0 0,-1 0 0,1 0 0,-1 0 0,0 0-1,1 0 1,-1 0 0,0 1 0,0-1 0,1 0 0,-1 0 0,0 0 0,1 1-1,-1-1 1,0 0 0,0 0 0,1 1 0,-1-1 0,0 0 0,0 0 0,0 1 0,1-1-1,-1 0 1,0 1 0,0-1 0,0 0 0,0 1 0,0-1 0,0 0 0,0 1-1,0-1 1,0 0 0,1 1 0,-2-1 0,1 1 0,0-1 0,0 0 0,0 1 0,3 31 202,1-1 148,-3-30-335,0 1 0,0-1 0,0 0 1,1 0-1,-1 0 0,1 0 0,-1 0 0,1 0 0,-1 0 0,1 0 0,-1 0 0,1-1 1,0 1-1,0-1 0,-1 1 0,1-1 0,0 0 0,0 1 0,-1-1 0,1 0 0,0 0 1,0 0-1,0-1 0,-1 1 0,1 0 0,0-1 0,0 1 0,-1-1 0,1 0 0,0 1 1,-1-1-1,1 0 0,1-1 0,2-1 7,0 0 0,-1 1 0,0-1 0,1-1 0,-1 1 0,0-1 0,-1 1 0,1-1 0,-1 0 1,4-6-1,-4 3-19,0 1 1,0-1 0,0 0-1,-1-1 1,0 1 0,-1 0-1,0-1 1,0 1 0,0-1-1,-1 1 1,0-1 0,-1 1-1,1-1 1,-2 1 0,1 0-1,-1-1 1,0 1 0,0 0-1,-1 0 1,0 0 0,0 0-1,-1 1 1,-5-9 0,33 13-1465,84 6-5359,-63-4 1650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29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2851,'0'0'8963,"-1"10"-6935,-15 239 8078,31-267-8681,1-15-1307,0 0-1,-3-1 1,18-65-1,-32 108-118,0 0-1,1-1 1,-1 1-1,2 0 0,-1 0 1,1 0-1,1 0 1,-1-1-1,1 1 1,1-1-1,0 1 1,0-1-1,6 11 1,-7-17 4,0 0 1,0 0-1,0 0 1,0 0-1,0-1 1,0 1-1,0-1 1,1 1-1,-1-1 1,1 0-1,-1 0 1,1 0-1,-1 0 1,1-1-1,0 1 1,-1-1-1,1 1 1,0-1-1,-1 0 1,1 0-1,0 0 1,-1 0-1,1-1 1,0 1-1,-1-1 1,5-1-1,2-1 10,0 0-1,0 0 1,-1-1-1,1 0 0,-1 0 1,10-8-1,9-9-8,-21 15-12,0 0-1,1 1 1,-1-1 0,1 2-1,0-1 1,1 1 0,-1 0-1,1 0 1,-1 1 0,1 0-1,15-3 1,-22 7 8,0-1 0,0 1 0,0-1 0,0 1 0,1 0 0,-1 0 0,0-1 0,0 1 0,0 0 0,0 0 0,-1 0 0,1 0 0,0 0 0,0 0 0,-1 0 0,1 1-1,0-1 1,-1 0 0,1 0 0,-1 0 0,0 1 0,1-1 0,-1 0 0,0 1 0,0-1 0,0 0 0,0 0 0,0 1 0,0-1 0,0 2 0,0-1 10,0-1-1,-1 0 1,1 1 0,0-1-1,1 1 1,-1-1-1,0 1 1,0-1 0,1 0-1,-1 1 1,0-1 0,1 0-1,0 1 1,-1-1 0,1 0-1,0 0 1,-1 1 0,1-1-1,0 0 1,0 0 0,0 0-1,0 0 1,0 0 0,0 0-1,1 0 1,-1-1-1,0 1 1,0 0 0,2 0-1,0-1 12,-1 0 0,0-1 0,1 1 0,-1-1 0,0 0 0,0 0 0,1 0 0,-1 0 0,0 0 0,0 0 0,0 0 0,0-1 0,0 1 0,-1-1 0,1 1 0,0-1 0,-1 0 0,1 0 0,-1 0 0,0 0 0,3-3 0,-3 3-130,0 0 0,0 0 0,0 0 1,1 0-1,-1 1 0,1-1 0,-1 0 1,1 1-1,0-1 0,-1 1 0,1 0 1,0-1-1,0 1 0,0 0 1,0 0-1,0 0 0,0 1 0,0-1 1,5 0-1,-2 15-5234,0 1-1865,-1-14 1811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29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 13132,'0'0'1890,"-9"0"-214,4 0-1527,-1 0 0,1 1-1,0-1 1,0 1-1,0 0 1,0 0-1,1 1 1,-1 0-1,0 0 1,0 0-1,1 0 1,0 1-1,-1-1 1,1 1-1,0 0 1,0 1-1,0-1 1,1 1-1,-1-1 1,1 1-1,0 0 1,0 1-1,0-1 1,1 0-1,-1 1 1,1-1 0,-2 7-1,3-8-59,0-1-1,0 1 1,0 0 0,0 0-1,1 0 1,-1 0 0,1 0-1,0 0 1,0 0 0,0 0-1,0 0 1,0 0 0,1 0-1,-1 0 1,1-1 0,1 6-1,-1-7-54,0 1 0,0 0-1,0-1 1,1 1 0,-1-1 0,0 1-1,1-1 1,-1 0 0,1 0 0,0 1 0,-1-1-1,1 0 1,0 0 0,-1 0 0,1-1-1,0 1 1,0 0 0,4 0 0,-1 0-15,0-1 0,1 0 0,-1 1 0,0-2 0,1 1 0,-1-1 1,0 0-1,1 0 0,-1 0 0,0-1 0,0 0 0,0 0 0,0 0 1,0 0-1,-1-1 0,1 0 0,4-4 0,-6 4-7,0 0 0,0 0 0,0 0-1,0-1 1,-1 1 0,0-1 0,1 1 0,-1-1-1,-1 0 1,1 0 0,0 0 0,-1 0 0,0 0 0,0-1-1,0 1 1,-1 0 0,1 0 0,-1-1 0,0-4 0,-1 7-21,1 0 1,0 0-1,-1 0 1,1 0-1,-1 0 1,1 0-1,-1 0 1,0 0-1,0 1 1,0-1-1,0 0 1,0 1-1,0-1 1,0 1-1,0-1 1,-1 1-1,1-1 1,-1 1-1,1 0 1,-1 0 0,0 0-1,1 0 1,-1 0-1,0 0 1,1 0-1,-1 0 1,0 1-1,0-1 1,0 1-1,0-1 1,0 1-1,0 0 1,0 0-1,0 0 1,0 0-1,0 0 1,0 0-1,0 1 1,1-1-1,-1 0 1,0 1-1,-2 1 1,3-2-33,1 0 0,-1 0 0,0 0 1,1 1-1,-1-1 0,1 0 0,-1 1 0,1-1 0,-1 0 1,1 1-1,0-1 0,-1 1 0,1-1 0,-1 1 0,1-1 0,0 1 1,-1-1-1,1 1 0,0-1 0,0 1 0,-1-1 0,1 1 1,0-1-1,0 1 0,0 0 0,0-1 0,0 1 0,0-1 0,0 1 1,0 0-1,0-1 0,0 1 0,0-1 0,0 1 0,0 0 1,0-1-1,0 1 0,1-1 0,-1 1 0,0-1 0,1 1 0,-1-1 1,0 1-1,1-1 0,-1 1 0,1 0 0,0 1-312,1 0-1,-1 1 1,0-1-1,1 0 1,0 0-1,-1-1 1,1 1-1,0 0 1,0-1-1,3 3 1,1-2-738,-1-1 1,1 1-1,0-1 1,0-1-1,0 1 0,8-1 1,16 0-5519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30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137 272 9449,'0'0'2557,"-9"1"-235,3 0-1965,-1 0-1,1 1 1,-1-1-1,1 2 1,0-1-1,0 1 0,0 0 1,0 0-1,0 0 1,1 1-1,-1 0 1,1 0-1,0 0 1,0 1-1,1 0 1,-1 0-1,1 0 0,0 0 1,0 1-1,1 0 1,-5 11-1,6-15-251,1 0 0,0 0-1,1 0 1,-1 1 0,0-1-1,1 0 1,-1 1 0,1-1 0,0 0-1,-1 1 1,1-1 0,0 0-1,1 1 1,-1-1 0,0 1-1,1 2 1,0-4-60,0 1 0,0-1 1,-1 0-1,1 0 0,0 1 0,0-1 0,0 0 1,0 0-1,0 0 0,0 0 0,1 0 0,-1 0 0,0 0 1,0-1-1,1 1 0,-1 0 0,1-1 0,-1 1 0,3 0 1,1 0-18,-1-1 0,1 1 0,0-1 0,0 0 0,0 0 0,0-1 1,-1 1-1,1-1 0,0 0 0,0-1 0,-1 1 0,1-1 0,-1 0 1,1 0-1,4-3 0,4-4-15,0 0-1,0-1 1,-2-1 0,1 0-1,-1-1 1,-1 0 0,0 0 0,-1-1-1,0-1 1,-1 1 0,10-22-1,-9 12 7,0 0 0,-1 0-1,-1-1 1,-2 0 0,0 0-1,2-41 1,-7 63-5,1 0 0,-1 0 0,0 0 1,0 0-1,0 0 0,-1 0 0,1 0 0,0 0 1,-1 0-1,1 0 0,-1 0 0,0 1 0,1-1 1,-1 0-1,0 0 0,0 1 0,0-1 0,0 0 0,-1 1 1,1-1-1,0 1 0,-3-3 0,3 4 8,-1 0 1,1 0-1,0 0 0,-1 0 0,1 0 1,0 0-1,-1 0 0,1 0 0,0 0 1,0 1-1,-1-1 0,1 0 0,0 1 1,0-1-1,0 1 0,-1-1 0,1 1 1,0 0-1,0 0 0,0-1 0,0 1 1,0 0-1,0 0 0,0 0 0,1 0 1,-1 0-1,0 0 0,0 0 0,1 0 1,-1 1-1,1-1 0,-1 0 0,1 0 1,-1 2-1,-7 13 126,1 0-1,1 0 1,0 1-1,1 0 1,1 0-1,1 0 1,0 0-1,1 1 1,1-1 0,1 0-1,0 1 1,2-1-1,4 27 1,-5-39-205,1-1 0,0 1 0,0-1 0,0 0 0,0 1 1,1-1-1,-1 0 0,1 0 0,0-1 0,0 1 0,1-1 0,-1 1 0,1-1 0,0 0 1,-1 0-1,2-1 0,3 3 0,20 7-3223,2-9-3707,-19-3 602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30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1 373 10154,'0'0'14621,"12"5"-14172,-7-3-422,-2 0-13,1 0 0,0 0 0,0-1 0,0 0 1,0 1-1,0-2 0,0 1 0,1 0 1,-1-1-1,0 0 0,0 1 0,1-2 1,-1 1-1,0 0 0,0-1 0,0 0 1,0 0-1,0 0 0,0-1 0,0 1 1,0-1-1,0 0 0,7-5 0,39-34 60,-48 39-66,0 1 1,-1-1 0,1 1 0,-1-1-1,1 0 1,-1 1 0,1-1 0,-1 0-1,0 0 1,0 0 0,0 0 0,0 0-1,-1-1 1,1 1 0,0 0 0,-1 0-1,1 0 1,-1-1 0,0 1 0,0 0-1,0 0 1,0-1 0,0 1 0,-1 0-1,1-1 1,-1-2 0,-2 4-9,1 0 0,-1 0 0,1 1 0,-1-1 0,0 0 0,1 1 0,-1 0 0,1 0 0,-1 0 0,0 0 0,1 0 0,-1 0 0,0 1 0,1-1 0,-1 1 0,1 0 0,-4 1 0,-1 2 15,0 0 0,1 1 0,0-1 0,0 1 0,0 0 1,0 1-1,1-1 0,0 1 0,0 0 0,0 1 0,1-1 0,0 1 0,0 0 1,1 0-1,0 0 0,0 0 0,1 1 0,-1-1 0,2 1 0,-1-1 0,1 1 1,0 0-1,1 14 0,0-21 7,0 1 0,1-1 0,-1 1 0,1-1 1,-1 0-1,1 1 0,0-1 0,-1 1 0,1-1 0,0 0 1,0 0-1,0 0 0,0 1 0,0-1 0,0 0 0,0 0 1,0 0-1,1 0 0,-1-1 0,0 1 0,1 0 0,-1 0 1,2 0-1,2 0 7,-1 1 1,1-1 0,0 0-1,0-1 1,-1 1 0,1-1-1,8-1 1,-1 0-5,0 0 0,0-1 0,0-1-1,-1 0 1,17-7 0,-2-4-16,0-1-1,-1-2 1,-1 0-1,-1-2 1,0-1-1,-1 0 1,-2-2-1,0 0 1,-1-2-1,-1 0 1,-2-1 0,0 0-1,-2-1 1,21-50-1,-34 72-19,1 0-1,-1 1 1,0-1-1,0 0 0,0 0 1,0 1-1,-1-1 1,0 0-1,1 0 1,-2 0-1,1 0 1,0 0-1,-1 0 0,1 1 1,-3-8-1,1 9 10,1 0 0,-1 1 0,1-1 0,-1 1-1,1 0 1,-1-1 0,0 1 0,0 0 0,1 0-1,-1 0 1,0 0 0,0 1 0,0-1 0,0 0-1,0 1 1,0 0 0,0-1 0,0 1 0,-1 0-1,1 0 1,0 0 0,0 0 0,0 0 0,0 1-1,0-1 1,0 1 0,0-1 0,0 1 0,-4 1-1,-3 1 21,1 1 0,-1 0 0,1 0 0,-1 0 1,1 1-1,1 1 0,-1-1 0,1 1 0,0 0 0,0 1 0,1 0 0,-1 0 0,2 0 0,-9 13 0,8-11 26,1 0 1,0 0-1,1 0 0,0 0 1,0 1-1,1-1 0,0 1 1,1 0-1,0 0 0,0 0 1,1 1-1,1-1 0,0 14 1,1-19-63,0 1-1,1-1 1,0 1 0,0-1 0,0 0 0,0 0-1,1 0 1,0 0 0,0 0 0,1 0-1,-1-1 1,1 1 0,0-1 0,0 0 0,0-1-1,1 1 1,-1-1 0,1 1 0,0-1 0,6 3-1,0-1-516,0 0-1,0 0 0,19 4 0,31 0-5015,-16-8-1992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31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208 159 12107,'0'0'1314,"1"-8"-108,6-25-21,-7 32-1146,-1 1-1,1-1 0,0 0 0,0 0 0,0 1 1,-1-1-1,1 0 0,0 1 0,0-1 1,-1 0-1,1 1 0,-1-1 0,1 1 1,-1-1-1,1 0 0,-1 1 0,1-1 1,-1 1-1,1-1 0,-1 1 0,0 0 0,1-1 1,-1 1-1,0 0 0,1-1 0,-1 1 1,0 0-1,1 0 0,-1 0 0,0-1 1,0 1-1,1 0 0,-1 0 0,0 0 0,0 0 1,1 0-1,-2 1 0,-28 3 981,25-1-728,0 1 1,0 0-1,1 0 1,-1 0-1,1 1 0,0-1 1,0 1-1,1 0 1,-1 0-1,1 1 1,0-1-1,1 1 0,-1-1 1,1 1-1,0 0 1,-2 10-1,6-15-197,-1-1 0,1 1 1,0 0-1,-1-1 0,1 0 0,-1 1 0,1-1 1,0 0-1,0 0 0,-1 0 0,1 0 0,0 0 1,-1 0-1,1 0 0,0 0 0,1-2 1,20-3 54,-1-2 0,0 0 1,0-2-1,-1 0 1,0-1-1,0-1 1,32-25-1,-48 33-139,-1-1 0,1 0 0,-1-1 0,0 1-1,0-1 1,0 1 0,0-1 0,3-7 0,-7 11-5,1-1 1,0 1 0,-1 0-1,1 0 1,-1-1 0,0 1-1,1 0 1,-1 0 0,0-1-1,0 1 1,0-1-1,0 1 1,0 0 0,0-1-1,0 1 1,0 0 0,-1-1-1,1 1 1,0 0-1,-1 0 1,1-1 0,-1 1-1,1 0 1,-1 0 0,0 0-1,0 0 1,1-1 0,-1 1-1,0 0 1,0 0-1,0 1 1,0-1 0,0 0-1,0 0 1,0 0 0,-1 1-1,1-1 1,0 0 0,0 1-1,0-1 1,-1 1-1,1 0 1,-3-1 0,-11-3 15,0 0 1,0 2 0,0 0 0,0 0 0,0 1 0,-1 1 0,1 1 0,0 0-1,-1 1 1,1 0 0,0 1 0,-18 7 0,25-8 6,1 1 0,-1 0 0,0 0 0,1 0 0,0 1-1,-1 1 1,2-1 0,-1 1 0,0 0 0,1 0 0,0 1 0,0 0 0,1 0 0,0 0 0,0 1 0,0 0 0,1 0-1,-1 0 1,2 0 0,-1 1 0,1-1 0,0 1 0,1 0 0,-2 11 0,3-16-24,1-1 1,0 1-1,0 0 1,0-1-1,0 1 1,0 0-1,1-1 1,-1 1-1,1 0 1,0-1-1,0 1 1,0-1-1,0 1 1,0-1-1,0 0 1,1 1-1,-1-1 1,1 0-1,-1 0 1,3 2-1,0 0 4,0-1 0,1 0 1,-1 0-1,1-1 0,-1 1 0,1-1 0,0 0 0,0 0 0,8 2 0,10 0-576,-1 0 0,1-2 0,38-1 0,-56-1 279,-2 0 114,16 1-2895,-1-2 0,32-4 0,-10-7-7228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31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0 13325,'0'0'7377,"-10"3"-6346,0 1-886,0 1 0,1 0 0,-1 0 0,1 1 1,0 0-1,0 0 0,0 1 0,1 0 0,-9 12 1,-14 14 342,18-21-338,0 1 0,2 0 0,-1 1-1,2 0 1,0 0 0,0 2 0,-9 21 0,17-30-1129,3-10-2763,4-14-1526,-2-7-166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32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11787,'0'0'7559,"53"13"-6053,-33 1-417,3 0-321,5 2-543,4-2-161,0 0-64,1 0-673,-8-1-1153,3-2-1473,-8-3-2722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1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1 265 10858,'0'0'13330,"9"-10"-12486,2-2-691,-2 0 0,1-1 0,-2 0 0,0 0 0,0-1 0,-1 1 0,-1-2 0,6-17 0,-5 4 43,-1 0-1,2-33 1,-7 74-366,0 1 1,1 0-1,1 0 0,0-1 0,1 0 0,0 1 0,7 14 1,-6-17-795,0-1 0,1 0 0,0 0 0,1-1-1,10 13 1,-5-14-3691,-1-5-2984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32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28 11339,'0'0'5819,"0"9"-4202,1 76 801,-3 134 1805,-3-185-3950,5-33-259,0 0 1,0 0-1,0 1 0,0-1 1,-1 0-1,1 0 0,-1 1 1,1-1-1,-1 0 1,1 0-1,-1 0 0,0 0 1,1 0-1,-1 0 0,0 0 1,0 0-1,0 0 0,0 0 1,0 0-1,0 0 1,0 0-1,-1 0 0,0-7 35,1 0 0,0 0-1,1-1 1,-1 1 0,1 0 0,1 0-1,0-9 1,3-9-203,1 0 1,1 0-1,0 0 0,2 1 0,16-33 1,-16 40 46,0 0 0,1 0 0,1 1 0,0 1 0,1-1 0,1 2 0,0 0 0,17-15 1,-25 26 116,-1-1 1,1 1-1,-1 0 1,1 0 0,0 0-1,0 1 1,0 0-1,0-1 1,0 1 0,0 1-1,0-1 1,0 0-1,1 1 1,-1 0 0,0 0-1,7 1 1,-10-1-5,0 1 0,1-1 0,-1 1 0,0-1 0,1 1 0,-1-1 0,0 1 0,1 0 0,-1-1 0,0 1 0,0 0 0,0 0 0,0 0 0,0 0 0,0 0 0,0 0 0,0 0 0,0 1 0,-1-1 0,2 1 0,-2 1-2,1-1 0,-1 0-1,1 1 1,-1-1 0,0 1 0,0-1 0,0 1 0,0-1 0,0 1 0,0-1 0,-1 0-1,0 1 1,1-1 0,-1 0 0,-1 4 0,-1 0 40,0-1 0,-1 0 0,1 0 0,-1 0 0,0 0 0,0-1 0,-1 1 0,1-1 0,-1 0-1,-10 6 1,-57 32 547,66-39-549,-1 1-30,1 0 0,0-1 0,-1-1 0,0 1 0,0-1 0,1 0 0,-2 0 0,1-1 0,0 0 0,0 0 0,-9-1 0,15 0-139,0-1 0,0 0 1,0 1-1,0-1 0,1 0 0,-1 0 1,0 1-1,1-1 0,-1 0 1,1 0-1,-1 0 0,1 0 0,-1 0 1,1 0-1,0 0 0,-1 0 1,1 0-1,0 0 0,0 0 0,0 0 1,0 0-1,0-1 0,0 1 0,0 0 1,0 0-1,0 0 0,0 0 1,1 0-1,0-2 0,8-35-5232,9 6-1511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32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28 15983,'0'0'5050,"-3"-4"-5034,2 3 41,-1 0-8,1 0 0,-1-1 0,1 1 0,0 0 0,-1-1 0,1 1 0,0-1 0,0 1 0,0-1 0,0 0 0,0 1 0,-1-4 0,-16 45 3939,8-4-3206,1 1 0,2 0 0,1 0 0,2 1 0,2-1 0,1 1 1,6 52-1,6-39-698,-11-48-115,1 1 0,0-1 0,1 0 1,-1 0-1,1 0 0,-1-1 0,1 1 0,0 0 1,0 0-1,0-1 0,0 0 0,0 1 0,5 2 1,-7-5-77,0 0 0,1 0 1,-1 0-1,0 0 1,1 0-1,-1 0 1,1 0-1,-1 0 0,0 0 1,1 0-1,-1 0 1,0 0-1,0 0 1,1-1-1,-1 1 1,0 0-1,1 0 0,-1 0 1,0-1-1,0 1 1,1 0-1,-1 0 1,0-1-1,0 1 0,1 0 1,-1-1-1,0 1 1,0 0-1,0-1 1,0 1-1,0 0 0,1-1 1,-1 1-1,0 0 1,0-1-1,0 1 1,0 0-1,0-1 0,0 0 1,4-20-2475,-3 17 1513,4-25-3891,1-2-2761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33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22 13485,'0'0'11285,"-9"1"-10927,2 0-264,0 0 1,0 1-1,0 1 0,0-1 1,0 1-1,1 0 1,-1 0-1,-9 7 1,13-8 6,0 0 0,0 0 1,1 1-1,-1-1 1,1 0-1,-1 1 0,1 0 1,0-1-1,0 1 0,0 0 1,0 0-1,1 0 1,-1 0-1,1 1 0,0-1 1,0 0-1,0 1 1,0-1-1,0 0 0,1 1 1,0-1-1,0 1 1,0-1-1,0 4 0,1-5-84,0-1 0,-1 0 0,1 0-1,0 0 1,0 1 0,0-1-1,0 0 1,0 0 0,1 0 0,-1 0-1,0 0 1,0-1 0,1 1 0,-1 0-1,1-1 1,-1 1 0,0-1 0,1 1-1,-1-1 1,1 0 0,-1 1 0,1-1-1,-1 0 1,1 0 0,-1 0-1,1 0 1,-1 0 0,1 0 0,-1-1-1,3 0 1,4 1-5,-1-1-1,0-1 0,0 1 1,0-1-1,10-4 1,-1-4-255,0 0 1,0-1 0,-2-1 0,1-1 0,-1 0 0,12-16 0,7-5-108,-43 76 782,10-40-382,-1 0-1,0 0 0,1 0 0,0 0 1,-1 0-1,1 0 0,0 0 0,0 0 1,0 0-1,0 0 0,0 0 0,1 0 0,-1 0 1,1-1-1,-1 1 0,1 0 0,-1 0 1,1 0-1,0 0 0,0 0 0,0-1 1,0 1-1,0-1 0,1 1 0,-1 0 1,0-1-1,1 0 0,-1 1 0,1-1 1,-1 0-1,1 0 0,0 0 0,3 2 1,0-2-12,1 0 0,0 0 1,0-1-1,0 1 1,0-1-1,0-1 1,0 1-1,0-1 0,0 0 1,-1 0-1,7-2 1,-1-1-166,-1 0 0,0-1 0,0 0-1,14-10 1,-16 10-115,0 0 0,0 0 0,1 1 0,-1 0-1,1 0 1,0 1 0,12-2 0,-21 5 254,0 0 0,1 0 0,-1 1 0,1-1 0,-1 0 1,1 0-1,-1 1 0,0-1 0,1 0 0,-1 1 0,0-1 0,1 1 1,-1-1-1,0 0 0,0 1 0,0-1 0,1 1 0,-1-1 1,0 1-1,0-1 0,0 1 0,0-1 0,0 1 0,0-1 1,1 1-1,-1-1 0,0 1 0,-1-1 0,1 1 0,0-1 0,0 1 1,0-1-1,0 1 0,0-1 0,0 1 0,-1 0 0,1 0 38,0-1 0,-1 1-1,1 0 1,0 0-1,0 0 1,0 0-1,0 0 1,0-1 0,0 1-1,0 0 1,0 0-1,0 0 1,1 0-1,-1-1 1,0 1 0,1 0-1,-1 0 1,0 0-1,1-1 1,-1 1-1,1 0 1,-1-1 0,1 1-1,-1 0 1,1-1-1,1 2 1,12 0-138,0 0-1,0-2 1,0 1 0,1-2 0,25-3-1,23 0-192,-59 11 460,-4-5-133,1 0-1,0 1 1,0-1 0,0 0-1,0 0 1,0 0 0,1 0-1,-1-1 1,0 1 0,1 0 0,0 0-1,-1-1 1,1 1 0,3 1-1,-3-2-135,0-1 0,0 1 1,0-1-1,0 0 0,0 1 0,0-1 0,1 0 0,-1-1 0,0 1 0,0 0 0,0-1 0,0 1 0,3-2 0,-3 1-348,-1 0 0,1 1-1,-1-1 1,0-1 0,0 1-1,0 0 1,1 0 0,-1 0-1,0 0 1,-1-1 0,1 1-1,0-1 1,0 1-1,0 0 1,-1-1 0,1 1-1,-1-1 1,1-2 0,3-15-6182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33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12107,'0'0'7111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34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1 128 18866,'0'0'7543,"8"-1"-5947,11-3-1317,0 0-1,1-2 1,24-10 0,-35 13-370,1-2 0,-1 1 1,0-1-1,0-1 1,-1 1-1,1-1 0,-1-1 1,-1 0-1,9-8 0,-16 14 71,1 1-1,0-1 1,-1 0 0,1 0-1,0 0 1,-1 0-1,1 0 1,-1 1-1,1-1 1,-1 0 0,1 0-1,-1 0 1,0 0-1,0 0 1,1-1-1,-1 1 1,0 0-1,0 0 1,0 0 0,0 0-1,0 0 1,0 0-1,-1-1 1,1 1 9,-1 0 1,0 1-1,1-1 1,-1 0-1,0 1 1,0-1-1,1 1 1,-1-1-1,0 1 1,0-1-1,0 1 1,0-1-1,0 1 1,0 0-1,0-1 1,0 1 0,1 0-1,-1 0 1,-2 0-1,-3 0 11,0-1 0,0 2 0,-1-1 1,1 1-1,0 0 0,-11 3 0,8 1 106,-1-1 0,1 1 1,1 0-1,-1 1 0,1 0 0,-1 1 0,2 0 0,-12 12 1,15-15-42,0 0 1,1 0-1,-1 1 1,1-1-1,0 1 1,0 0-1,0 0 1,1 0-1,0 1 1,0-1 0,0 0-1,1 1 1,0-1-1,0 1 1,0-1-1,0 1 1,1 7-1,1-11-77,0 0-1,0-1 0,0 1 1,0 0-1,0 0 0,0-1 0,1 1 1,-1 0-1,0-1 0,1 1 1,0-1-1,-1 0 0,1 1 0,0-1 1,-1 0-1,1 0 0,0 0 1,0 0-1,0-1 0,0 1 0,0 0 1,0-1-1,0 0 0,0 1 1,0-1-1,0 0 0,0 0 0,1 0 1,1 0-1,7 0-503,-1 0-1,0-1 1,0 0 0,18-4 0,-15 0-845,0 0 1,0-1 0,-1-1-1,0 0 1,0-1 0,-1 0-1,0 0 1,-1-1 0,1-1-1,11-14 1,8-11-2964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34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1 9033,'0'0'9795,"-11"3"-7376,-1 1-1811,1 1 1,-1 0-1,1 1 0,0 0 1,-15 12-1,22-15-445,0 0 0,-1 0-1,1 1 1,1-1 0,-1 1 0,1 0-1,-1 0 1,1 0 0,0 1 0,1-1-1,-1 1 1,1-1 0,0 1-1,0 0 1,0 0 0,1 0 0,-1 0-1,0 9 1,2-12-165,0-1 0,1 1 0,-1 0-1,0-1 1,1 1 0,-1 0 0,1-1 0,-1 1 0,1-1-1,0 1 1,0-1 0,0 1 0,0-1 0,0 0 0,0 1-1,0-1 1,0 0 0,1 0 0,-1 0 0,0 0 0,1 0-1,-1 0 1,0 0 0,1 0 0,-1-1 0,1 1 0,0 0-1,-1-1 1,4 1 0,58 7-1654,-31-5-98,-21-2 1290,42 11-1185,-51-11 1731,0-1 0,-1 1-1,1-1 1,-1 1 0,1 0 0,-1-1 0,1 1-1,-1 0 1,1 0 0,-1 0 0,0 0 0,0 0 0,1 1-1,-1-1 1,0 0 0,0 1 0,0-1 0,0 0-1,0 1 1,-1-1 0,1 1 0,0-1 0,-1 1-1,1 0 1,-1-1 0,1 3 0,-2-1 131,0-1 1,0 1 0,-1-1-1,1 0 1,-1 1-1,1-1 1,-1 0-1,0 0 1,0 0-1,0 0 1,0-1-1,0 1 1,0 0 0,0-1-1,-1 0 1,1 1-1,0-1 1,-1 0-1,-3 1 1,-52 21 1419,44-19-1591,0 0-1,-1-1 0,-19 2 1,-19-7-7756,29-5-2376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34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64 10186,'-13'7'2455,"5"-4"-1866,-37 22 1308,41-23-1567,1 1 0,0-1 0,0 0 0,1 1 0,-1-1 0,0 1 0,1 0 0,0 0 0,-1 0 0,1 0 0,1 0 0,-1 1 0,-2 4 0,4-7-258,-1 0 0,1 0 0,0-1 1,0 1-1,0 0 0,0 0 0,0-1 0,0 1 1,0 0-1,0 0 0,0-1 0,0 1 1,0 0-1,1 0 0,-1-1 0,0 1 1,0 0-1,1 0 0,-1-1 0,0 1 0,1 0 1,-1-1-1,1 1 0,-1-1 0,1 1 1,-1 0-1,1-1 0,-1 1 0,1-1 0,0 0 1,-1 1-1,1-1 0,0 1 0,-1-1 1,1 0-1,0 0 0,1 1 0,30 3 858,-27-4-814,28 0 207,0-1 0,0-2 1,-1-2-1,1-1 0,49-15 0,156-69-711,-128 46-624,-113 52 708,-41 48 409,12-17 837,-48 77 0,72-102-846,0 1 0,1-1-1,1 1 1,1 1 0,0-1 0,1 1-1,1-1 1,0 1 0,-1 32 0,9-34-1456,-2-12-1766,-2-8-4362,-1-10 1295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35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12139,'0'0'12717,"74"-21"-12013,-19 19-544,5-2-96,4-2-64,3-3-1473,-5-3-1954,-4-1-3396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35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17 12204,'0'0'5904,"11"-3"-3091,2-1-2183,0 1 1,1 1-1,-1 0 0,1 0 1,-1 2-1,15 0 0,-25 0-544,1 1 1,-1-1-1,0 1 0,0 0 0,0 0 0,0 0 0,0 0 0,0 0 0,0 0 0,-1 1 1,1 0-1,0-1 0,-1 1 0,1 0 0,3 4 0,-5-4-93,1 1 0,-1 0-1,0-1 1,1 1 0,-1 0-1,0 0 1,-1 0 0,1 0 0,0 0-1,-1 0 1,0 0 0,0 0 0,1 0-1,-2 0 1,1 0 0,0 0 0,-1 0-1,1 0 1,-1 0 0,-1 3-1,-1 3 87,0-1 0,-1 0-1,0 0 1,0 0 0,-1 0-1,0-1 1,0 0-1,-9 10 1,-59 55 974,26-29-214,40-37-722,-11 13 291,17-12-230,13-5-85,12-6-325,0-1 0,0-1 1,-1-1-1,0-1 0,25-13 1,16-5-2132,58-22-6985,-60 21-2829</inkml:trace>
  <inkml:trace contextRef="#ctx0" brushRef="#br0" timeOffset="1">804 13 16656,'0'0'4484,"-56"43"-2530,33-20-513,1 4-416,1-2-480,5 5-321,4-4-64,5 1-128,1-6 32,6-3-64,0-5 32,0-4-288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35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31 16303,'-10'0'1095,"4"0"-818,-9 0 396,1 0 0,-1 1-1,-26 4 1,38-4-570,0-1 0,0 1 0,0 0 0,1 0-1,-1 0 1,0 1 0,1-1 0,-1 1 0,1-1 0,0 1 0,-1 0 0,-2 3 0,4-4-71,0 1-1,0-1 1,1 0 0,-1 1 0,0-1 0,1 1 0,-1 0 0,1-1 0,0 1 0,-1-1 0,1 1-1,0 0 1,0-1 0,0 1 0,0-1 0,0 1 0,1 0 0,-1-1 0,0 1 0,1-1 0,-1 1 0,1-1-1,0 1 1,1 2 0,-1-3-23,0 0 1,0 1-1,0-1 0,0 0 0,1 1 0,-1-1 0,0 0 0,1 0 0,-1 0 1,1 0-1,-1 0 0,1-1 0,0 1 0,-1 0 0,1-1 0,0 1 0,0-1 1,-1 0-1,1 1 0,3-1 0,43 0 237,-37 0-182,0-1-50,0 0 0,-1-1 0,1 0 1,-1-1-1,1 0 0,15-7 0,-22 9-7,0-1 1,0 0-1,0 0 1,-1 0-1,1 0 1,0-1-1,-1 0 1,0 1-1,1-1 0,-1 0 1,0-1-1,-1 1 1,1-1-1,-1 1 1,1-1-1,-1 0 0,0 1 1,2-9-1,-3 11-1,-1 0-1,0 0 0,0 0 1,1 1-1,-1-1 0,0 0 1,0 0-1,0 0 1,0 0-1,0 0 0,0 0 1,-1 0-1,1 0 0,0 0 1,0 0-1,-1 0 0,1 0 1,0 1-1,-1-1 0,1 0 1,-1 0-1,1 0 0,-1 1 1,0-1-1,1 0 1,-1 1-1,0-1 0,1 0 1,-1 1-1,0-1 0,-1 0 1,0 0-2,-1 0 0,0 0 1,0 1-1,0-1 0,1 1 1,-1-1-1,0 1 0,0 0 1,0 0-1,-4 1 0,-2 0-4,1 0 0,0 1 0,0 0 0,0 1 0,0-1 0,0 1 0,-7 5 0,7-2 59,0 0 0,1 0 1,-1 1-1,1 0 0,-8 11 0,12-15-13,1 1 0,-1 0 0,1-1 0,0 1 0,0 0 0,1 0 1,-1 0-1,1 1 0,0-1 0,0 0 0,0 0 0,0 1 0,1-1 0,-1 8 1,2-10-121,0 0 1,0 0 0,0 0 0,0 0 0,0 0 0,0 0 0,0 0 0,1 0 0,-1 0 0,1-1 0,-1 1 0,1-1 0,0 1-1,-1-1 1,1 1 0,0-1 0,0 0 0,0 0 0,0 0 0,0 0 0,0 0 0,0-1 0,1 1 0,-1 0 0,0-1 0,0 0-1,4 1 1,70 4-7566,-69-5 6103,39 0-8516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2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16432,'0'0'11851,"30"-28"-12140,-11 26-1248,-10-4-1954,0-2-2659,-7-6-5381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36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 16335,'0'0'1068,"-10"10"1244,-33 33-134,41-41-2051,0 0 0,0 0 0,0-1 1,1 1-1,-1 0 0,1 0 0,0 0 0,0 1 1,-1-1-1,1 0 0,0 0 0,1 1 1,-1-1-1,0 1 0,1-1 0,-1 1 1,1 2-1,0-4-88,1 0-1,-1 1 1,1-1 0,-1 0 0,1 0 0,-1 0-1,1 0 1,0 0 0,0 0 0,-1 0 0,1 0-1,0 0 1,0 0 0,0 0 0,0-1 0,0 1-1,0 0 1,0-1 0,0 1 0,1-1 0,-1 1-1,0-1 1,2 1 0,7 2 0,1-1-1,0 0 1,0-1-1,0 0 1,14-2-1,-18 1 17,3 0-55,1-1 0,0-1-1,0 1 1,-1-2 0,12-3-1,-19 5 38,0 0-1,-1 1 0,1-1 1,0 0-1,-1-1 0,1 1 1,0 0-1,-1-1 0,0 0 1,1 1-1,-1-1 0,0 0 1,0 0-1,0 0 0,0 0 1,0-1-1,0 1 0,-1 0 1,1-1-1,-1 1 0,0-1 1,0 0-1,2-4 0,-3 6 12,-1 0-1,1 0 0,0 0 1,-1 0-1,1 0 0,0 0 1,-1 0-1,1 0 0,-1 0 1,0 1-1,1-1 0,-1 0 1,0 0-1,1 0 0,-1 0 1,0 1-1,0-1 0,0 0 1,1 1-1,-1-1 0,0 1 1,0-1-1,0 1 0,0-1 1,0 1-1,0 0 0,0-1 1,0 1-1,0 0 0,-1 0 1,0 0-1,-39-4-81,39 4 59,-9-1-371,-47 3 467,23 11-6943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38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134 316 12300,'7'-7'8166,"-3"20"-4346,-3 19-2060,-11 14-1216,19-53-376,1-7-202,-7 4-188,-1-1 1,0 1-1,-1 0 1,0-1-1,0-21 1,-1 28 205,0 4 11,0-1 0,0 0 0,0 1 1,0-1-1,0 0 0,0 1 1,0-1-1,-1 1 0,1-1 0,0 0 1,0 1-1,0-1 0,-1 0 1,1 1-1,0-1 0,-1 1 0,1-1 1,0 1-1,-1-1 0,1 1 0,-1-1 1,1 1-1,-1-1 0,1 1 1,-1 0-1,1-1 0,-1 1 0,1 0 1,-1-1-1,1 1 0,-1 0 0,0 0 1,1-1-1,-1 1 0,0 0 1,1 0-1,-1 0 0,1 0 0,-1 0 1,0 0-1,1 0 0,-1 0 0,0 0 1,1 0-1,-1 0 0,0 1 1,1-1-1,-1 0 0,1 0 0,-1 1 1,0-1-1,1 0 0,-1 1 0,1-1 1,-1 0-1,1 1 0,-1-1 1,0 1-1,-2 1-5,-1 1 0,0-1 0,1 1 0,-1-1 1,1 1-1,0 0 0,-5 6 0,-2 12-90,-6 6 1039,15-26-912,0 0 0,0-1-1,0 1 1,0 0 0,0-1-1,0 1 1,0-1 0,0 0-1,0 1 1,-1-1-1,1 0 1,0 0 0,0 0-1,0 1 1,0-1 0,0 0-1,-1-1 1,1 1 0,0 0-1,0 0 1,0 0 0,0-1-1,0 1 1,0 0 0,0-1-1,-2 0 1,2 0-21,0 0 1,-1 1 0,1 0-1,0-1 1,0 1-1,-1 0 1,1-1 0,0 1-1,-1 0 1,1 0-1,0 0 1,-1 0 0,1 1-1,0-1 1,-1 0-1,1 0 1,0 1 0,0-1-1,-1 1 1,1-1 0,0 1-1,0-1 1,0 1-1,0 0 1,0 0 0,0-1-1,0 1 1,0 0-1,0 0 1,0 0 0,0 0-1,0 0 1,1 0-1,-1 0 1,0 1 0,1-1-1,-1 0 1,1 0-1,-1 0 1,1 1 0,0-1-1,-1 0 1,1 1-1,0-1 1,0 2 0,-2 5 92,1 0 1,0 1 0,1-1 0,0 0-1,1 16 1,0-22-82,-1-1 0,1 0 0,-1 1 0,1-1 0,-1 0 0,1 0 0,0 1 0,0-1 0,0 0 0,-1 0 0,1 0 0,0 0 0,0 0 0,1 0 0,-1 0 0,0-1 0,0 1 0,0 0 0,0 0 0,1-1 0,-1 1 0,0-1 0,1 1 0,-1-1 0,0 0-1,1 1 1,-1-1 0,1 0 0,-1 0 0,0 0 0,1 0 0,-1 0 0,1-1 0,1 1 0,2 0 46,-1-1-1,1 0 1,0 0-1,0 0 1,0 0 0,-1-1-1,1 0 1,7-4-1,-2-1-44,0 0 0,0-1 0,-1-1 0,0 1 0,-1-2 1,0 1-1,0-1 0,-1 0 0,0 0 0,-1-1 0,0 0 0,-1 0 0,6-21 0,-11 32-19,1 0 0,-1 0 0,0-1 0,0 1 0,0 0 1,0 0-1,0-1 0,0 1 0,0 0 0,0 0 0,0-1 0,-1 1 0,1 0 0,0 0 0,0-1 0,0 1 0,0 0 1,0 0-1,0-1 0,0 1 0,-1 0 0,1 0 0,0 0 0,0-1 0,0 1 0,0 0 0,-1 0 0,1 0 0,0 0 1,0 0-1,-1-1 0,1 1 0,0 0 0,0 0 0,0 0 0,-1 0 0,1 0 0,0 0 0,0 0 0,-1 0 1,1 0-1,0 0 0,0 0 0,-1 0 0,1 0 0,0 0 0,0 0 0,-1 0 0,1 0 0,0 0 0,0 0 0,-1 0 1,1 1-1,0-1 0,0 0 0,-1 0 0,1 0 0,0 0 0,0 0 0,0 1 0,0-1 0,-1 0 0,1 0 0,0 0 1,0 1-1,0-1 0,0 0 0,-1 1 0,-13 9-1,14-10 1,-2 2 1,1-1 0,0 1 0,-1 0 0,1 0 0,0 0 0,0 1 0,1-1 0,-1 0 0,0 0-1,0 5 1,1-7 2,0 1 0,0 0 0,0-1 0,0 1 0,0 0 0,0-1 0,0 1 0,1 0 0,-1-1 1,0 1-1,0-1 0,0 1 0,1 0 0,-1-1 0,0 1 0,1-1 0,-1 1 0,1-1 0,-1 1 0,1-1 0,-1 1 0,1-1 0,-1 0 0,1 1 0,0-1 0,1 1 5,0 0 1,1-1-1,-1 0 0,0 1 1,1-1-1,-1 0 1,0 0-1,1 0 0,-1 0 1,1-1-1,-1 1 0,0-1 1,0 0-1,1 1 1,-1-1-1,0 0 0,0 0 1,0 0-1,3-3 1,12-6 0,-2-2 1,1 0-1,-1 0 0,-1-2 1,-1 0-1,0 0 1,0-1-1,16-28 1,-20 29-33,0-1 0,-2 1 0,0-1 1,-1-1-1,0 1 0,-1-1 0,-1 0 0,0 0 1,-1-1-1,1-24 0,-5 41 20,1 0 0,0 0-1,0 0 1,0-1 0,0 1 0,0 0-1,0 0 1,-1 0 0,1-1 0,0 1-1,0 0 1,0 0 0,0 0-1,-1 0 1,1 0 0,0-1 0,0 1-1,0 0 1,-1 0 0,1 0 0,0 0-1,0 0 1,-1 0 0,1 0 0,0 0-1,0 0 1,-1 0 0,1 0 0,0 0-1,0 0 1,-1 0 0,1 0 0,0 0-1,0 0 1,0 0 0,-1 0-1,1 0 1,0 0 0,0 1 0,-1-1-1,1 0 1,0 0 0,0 0 0,0 0-1,0 0 1,-1 1 0,1-1 0,0 0-1,0 0 1,0 0 0,0 1 0,0-1-1,-1 0 1,1 0 0,0 0-1,0 1 1,0-1 0,0 0 0,0 0-1,0 1 1,0-1 0,0 0 0,-12 14-37,3 4 50,1 0 0,0 0 0,2 0 0,0 1 0,1 0 1,1 0-1,1 1 0,-2 30 0,5-35 4,-1 1 0,2 0-1,0-1 1,1 1 0,1-1-1,0 1 1,1-1 0,1 0 0,0-1-1,1 1 1,10 17 0,49 56 25,-50-70-23,0 0 0,-2 1-1,0 1 1,-1 0 0,18 41-1,-30-61-11,0 0 0,1 1 1,-1-1-1,0 0 0,0 0 0,0 1 0,0-1 0,0 0 0,0 0 0,1 1 0,-1-1 0,0 0 0,0 0 1,0 1-1,0-1 0,0 0 0,0 0 0,0 1 0,0-1 0,0 0 0,0 0 0,0 1 0,-1-1 0,1 0 0,0 0 1,0 1-1,0-1 0,0 0 0,0 0 0,0 1 0,0-1 0,-1 0 0,1 0 0,0 0 0,0 1 0,0-1 1,-1 0-1,1 0 0,0 0 0,0 0 0,-1 1 0,1-1 0,0 0 0,0 0 0,0 0 0,-1 0 0,1 0 1,-18-5 87,-19-16-47,36 21-42,-214-155-366,209 151 341,5 3 19,0 1-1,0-1 1,0 1 0,1-1 0,-1 0 0,0 1 0,0-1 0,0 0 0,1 0-1,-1 1 1,0-1 0,1 0 0,-1 0 0,1 0 0,-1 0 0,1 0-1,-1 0 1,1 0 0,0 0 0,-1 0 0,1-1 0,23-1-172,-19 3 152,50-1-83,0-3 1,94-19-1,-101 12-2202,69-26 1,-59 10-3149,-12-6-4063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39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60 13965,'0'0'2819,"-7"8"-1479,2-3-1211,1 0 1,0 0 0,0 1-1,0-1 1,1 1-1,0 0 1,0-1 0,0 1-1,1 1 1,0-1-1,0 0 1,0 1 0,1-1-1,0 1 1,0-1-1,1 1 1,0 6 0,-1 6 140,1-1 1,1 1-1,1-1 1,0 0-1,2 0 1,0 0-1,1 0 1,14 33-1,-19-50-233,0 0 0,0 0-1,1 0 1,-1 0 0,0 0 0,1-1-1,-1 1 1,1 0 0,-1 0 0,1-1-1,-1 1 1,1 0 0,-1-1 0,1 1-1,0 0 1,-1-1 0,1 1 0,0-1-1,-1 1 1,1-1 0,0 1 0,0-1 0,0 0-1,0 1 1,-1-1 0,1 0 0,0 0-1,0 1 1,0-1 0,0 0 0,0 0-1,0 0 1,0 0 0,-1 0 0,1-1-1,0 1 1,0 0 0,0 0 0,0 0-1,0-1 1,-1 1 0,1 0 0,0-1 0,0 1-1,0-1 1,-1 1 0,1-1 0,0 1-1,-1-1 1,1 0 0,0 1 0,-1-1-1,1 0 1,-1 0 0,1 1 0,-1-1-1,1-1 1,3-3 39,0-1 0,-1 1 0,0-1 0,0 0 0,0 0 0,2-9 0,-2 2-59,-1 1-1,-1-1 1,0 0 0,0 1-1,-1-1 1,-1 0 0,-2-13 0,3 20-33,-1 1 0,0 0 0,-1-1 1,1 1-1,-1 0 0,0 0 0,0 0 1,-1 0-1,1 1 0,-1-1 0,0 1 1,0-1-1,-1 1 0,1 0 0,-1 0 1,0 0-1,0 1 0,-8-6 0,11 8 12,0 1-1,1-1 1,-1 1 0,0 0-1,1 0 1,-1-1-1,1 1 1,-1 0-1,0 0 1,0 0 0,1-1-1,-1 1 1,0 0-1,1 0 1,-1 0-1,0 0 1,1 0-1,-1 1 1,0-1 0,0 0-1,1 0 1,-1 0-1,0 0 1,1 1-1,-1-1 1,0 0 0,1 1-1,-1-1 1,1 1-1,-1-1 1,1 1-1,-1-1 1,1 1-1,-1-1 1,1 1 0,-1-1-1,1 1 1,0-1-1,-1 1 1,1 0-1,0-1 1,-1 1 0,1 0-1,0-1 1,0 1-1,0 0 1,-1-1-1,1 1 1,0 0-1,0-1 1,0 1 0,0 0-1,0 0 1,1-1-1,-1 1 1,0 1-1,6 43 82,-3-40-48,-1 1-1,1-1 1,0 0 0,0 0-1,0 0 1,1 0-1,-1-1 1,1 0 0,1 1-1,-1-1 1,0 0-1,1-1 1,0 1 0,0-1-1,0 0 1,0 0-1,1-1 1,-1 0-1,1 0 1,-1 0 0,1 0-1,0-1 1,-1 0-1,1 0 1,12 0 0,-8 0 4,0-1 0,1 0 0,-1-1 0,0 0 0,1-1 0,-1 0 0,0 0 0,0-1 0,-1-1 0,1 0 0,-1 0 0,1 0 0,-1-1 0,10-8 0,-12 7-7,1-1 1,-1 0-1,-1-1 0,1 1 1,-2-1-1,1-1 1,-1 1-1,0-1 1,0 0-1,-1 0 1,0 0-1,-1 0 1,0-1-1,-1 0 0,0 1 1,0-1-1,-1 0 1,0 0-1,-1 0 1,0 0-1,-3-19 1,3 28-28,0 0 0,0 0 0,0 1 0,0-1 0,0 0 1,0 0-1,0 1 0,0-1 0,-1 0 0,1 1 1,0-1-1,0 0 0,-1 1 0,1-1 0,0 0 1,-1 1-1,1-1 0,-1 0 0,1 1 0,-1-1 0,1 1 1,-1-1-1,1 1 0,-1 0 0,0-1 0,1 1 1,-1-1-1,0 1 0,1 0 0,-1-1 0,0 1 0,1 0 1,-1 0-1,0 0 0,1 0 0,-1 0 0,0-1 1,0 1-1,1 0 0,-1 0 0,0 1 0,0-1 0,1 0 1,-1 0-1,0 0 0,1 0 0,-1 1 0,0-1 1,-2 2-5,1-1 1,1 1 0,-1-1-1,0 1 1,0 0 0,0 0-1,1 0 1,-1 0 0,1 0-1,0 0 1,-1 0 0,-1 5-1,-1 4 45,1 0-1,0 1 0,0-1 0,1 1 1,0 0-1,1-1 0,1 1 0,0 0 1,2 23-1,-1-30-22,0 1 0,1-1 0,-1 0 0,1 0 0,0 0 0,0 1 0,1-2 0,0 1 0,-1 0 0,2 0 0,-1-1 0,0 0 0,1 0 0,0 0 0,0 0 0,0 0 0,0-1 0,1 0 0,-1 0 0,1 0 0,0 0 0,0-1 0,6 3 0,-4-3-7,0 1-1,0-1 1,0 0-1,1-1 0,-1 0 1,0 0-1,1 0 1,-1-1-1,1 0 1,-1-1-1,1 1 0,-1-1 1,8-3-1,-12 3 2,1-1-1,0 1 1,-1-1-1,1 0 1,-1-1-1,0 1 1,0-1-1,0 1 1,0-1 0,0 0-1,0 0 1,-1 0-1,0 0 1,1-1-1,-1 1 1,0 0-1,-1-1 1,1 0-1,-1 1 1,1-1-1,-1 0 1,0 0-1,0 0 1,-1 0-1,1-6 1,0 9 19,-1-1-1,1 0 1,-1 1 0,0-1-1,1 0 1,-1 0 0,0 1-1,0-1 1,0 0 0,0 0-1,-1 1 1,1-1 0,0 0 0,-1 1-1,1-1 1,-1 0 0,1 1-1,-1-1 1,0 0 0,0 1-1,0-1 1,0 1 0,0 0-1,0-1 1,0 1 0,0 0-1,0-1 1,-3 0 0,2 2-27,0 0 0,0 1 0,1-1 1,-1 1-1,0 0 0,0-1 0,0 1 1,0 0-1,1 0 0,-1 0 0,0 0 1,1 0-1,-1 0 0,0 1 0,1-1 1,0 1-1,-1-1 0,1 1 0,0-1 0,0 1 1,0 0-1,0-1 0,0 1 0,0 0 1,0 2-1,-3 3 2,0-1 0,1 1 1,0 0-1,1-1 0,-1 1 1,1 0-1,1 1 0,-1-1 1,0 12-1,2-16-8,0-1-1,1 1 1,-1-1 0,1 0 0,-1 1-1,1-1 1,0 0 0,-1 0 0,1 1 0,1-1-1,-1 0 1,0 0 0,0 0 0,1 0-1,-1 0 1,1-1 0,-1 1 0,1 0 0,0-1-1,0 1 1,0-1 0,0 1 0,0-1-1,0 0 1,0 0 0,0 0 0,1 0 0,-1 0-1,0-1 1,1 1 0,-1-1 0,4 1-1,11 2-425,1-1-1,0 0 0,-1-1 0,1-1 1,29-4-1,-34 2-874,0 0 1,0-2-1,0 1 0,20-10 1,28-19-8835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40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12940,'0'1'6162,"1"11"-5266,43 263 5061,-38-248-5850,1 1 0,18 44 0,-71-155-1054,29 56-29,1-1-1,-22-57 1,38 84 972,0 1 0,0 0-1,0-1 1,1 1 0,-1 0 0,0 0 0,0-1 0,0 1 0,1 0-1,-1 0 1,0 0 0,0-1 0,1 1 0,-1 0 0,0 0-1,1 0 1,-1 0 0,0-1 0,0 1 0,1 0 0,-1 0 0,0 0-1,1 0 1,-1 0 0,0 0 0,1 0 0,-1 0 0,0 0 0,1 0-1,-1 0 1,0 0 0,1 0 0,-1 0 0,0 0 0,0 1 0,1-1-1,-1 0 1,0 0 0,1 0 0,-1 0 0,0 1 0,0-1-1,1 0 1,-1 0 0,0 0 0,0 1 0,1-1 0,20 10 64,-19-10-65,18 9-312,1-1 0,0-1 0,43 8 0,-31-10-2273,0-2 0,33 0 0,-21-3-1499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40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166 292 6246,'0'0'8467,"-11"-3"-6594,7 1-1706,0 0 0,0 1 0,0 0-1,0 0 1,0 0 0,0 1-1,0-1 1,0 1 0,-1 0 0,1 0-1,0 0 1,0 1 0,0-1-1,0 1 1,0 0 0,0 0 0,0 1-1,0-1 1,0 1 0,0 0 0,0 0-1,1 0 1,-1 0 0,1 1-1,-6 5 1,3-2 134,1 0 1,-1 1-1,1-1 1,1 1-1,-1 1 0,-5 11 1,10-18-268,-1 0 0,0 0 1,1 0-1,-1 0 1,0 1-1,1-1 0,0 0 1,-1 0-1,1 1 1,0-1-1,-1 0 0,1 1 1,0-1-1,0 0 1,0 1-1,0-1 1,1 0-1,-1 1 0,0-1 1,0 0-1,1 0 1,-1 1-1,1-1 0,-1 0 1,1 0-1,0 0 1,-1 1-1,1-1 0,0 0 1,0 0-1,0 0 1,-1 0-1,1 0 1,0-1-1,0 1 0,1 0 1,-1 0-1,0-1 1,0 1-1,0 0 0,0-1 1,1 1-1,-1-1 1,0 0-1,0 1 0,1-1 1,-1 0-1,3 0 1,1 1-8,0 0 1,1-1 0,-1 1 0,0-1-1,1 0 1,-1-1 0,0 0-1,1 1 1,-1-2 0,0 1-1,0 0 1,0-1 0,0 0-1,0 0 1,0-1 0,-1 0 0,1 1-1,-1-1 1,5-4 0,-5 2-43,0 0 1,0 0 0,-1 0-1,0 0 1,0 0-1,0-1 1,-1 1 0,1-1-1,-1 0 1,-1 0 0,1 1-1,-1-1 1,0 0-1,0-1 1,-1 1 0,0-10-1,6 22-56,0-1 0,1-1-1,-1 0 1,1 1-1,0-2 1,0 1 0,8 2-1,-11-5-194,1 0 1,-1 0-1,1 0 0,-1-1 0,1 0 1,-1 0-1,1 0 0,-1 0 0,1-1 1,0 1-1,-1-1 0,0 0 1,1-1-1,-1 1 0,0-1 0,1 0 1,-1 0-1,0 0 0,0-1 0,-1 1 1,1-1-1,6-5 0,-6 2 64,0 1 1,0-1-1,0 0 0,-1 0 0,0 0 0,0-1 0,-1 1 1,1-1-1,-1 1 0,-1-1 0,1 0 0,-1 0 0,0 0 1,-1-11-1,1-1 269,0 7 96,0 0-1,-1 0 1,0 0-1,0 0 1,-2 0-1,1 0 1,-2 0 0,0 0-1,0 1 1,-1-1-1,-5-10 1,9 21-132,0 0 1,0 1-1,-1-1 0,1 0 1,0 0-1,-1 1 1,1-1-1,0 0 1,-1 1-1,1-1 0,-1 1 1,1-1-1,-1 1 1,1-1-1,-1 1 1,0-1-1,1 1 1,-1-1-1,1 1 0,-1 0 1,0-1-1,1 1 1,-1 0-1,0-1 1,0 1-1,1 0 0,-1 0 1,0 0-1,0 0 1,1 0-1,-1 0 1,0 0-1,0 0 0,1 0 1,-2 0-1,1 2 6,-1-1 0,1 1 0,0-1 0,0 1 0,0-1 0,0 1 0,0 0 0,1 0 0,-1 0-1,0-1 1,1 1 0,0 0 0,-1 2 0,-5 63 621,6-49-524,1-1 0,1 1-1,0-1 1,2 1 0,0-1 0,1 0 0,0 0-1,2-1 1,0 0 0,0 0 0,2 0 0,0-1 0,1-1-1,13 16 1,-23-29-134,0-1 1,0 0-1,0 0 1,0 0-1,0 1 0,0-1 1,0 0-1,0 0 0,0 0 1,0 0-1,0 1 0,1-1 1,-1 0-1,0 0 0,0 0 1,0 0-1,0 0 0,0 1 1,1-1-1,-1 0 0,0 0 1,0 0-1,0 0 0,0 0 1,1 0-1,-1 0 0,0 0 1,0 0-1,0 0 0,1 1 1,-1-1-1,0 0 0,0 0 1,0 0-1,1 0 0,-1 0 1,0-1-1,0 1 0,0 0 1,1 0-1,-1 0 1,0 0-1,0 0 0,0 0 1,1 0-1,-1 0 0,0 0 1,0 0-1,0-1 0,0 1 1,0 0-1,1 0 0,-1 0 1,-1-15 24,-8-20-96,-22-26-122,28 56 200,0 0 0,0 1 0,-1-1 0,1 1-1,-1 0 1,0 0 0,0 0 0,-1 0 0,1 1 0,-5-4 0,42 19 65,-11-3-149,-3-4-781,1-2 0,-1 0 0,1-1 0,26-1 1,-25-2-1167,0-1 0,0-1 0,39-10 0,-17 0-4943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41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3 2915,'0'0'5098,"-10"-1"-1756,3 0-2866,-1 1 0,1 0 0,-1 0 0,1 1 0,-1-1-1,1 2 1,-1-1 0,1 1 0,0 0 0,0 1 0,0-1 0,0 1 0,0 1 0,1-1 0,-1 1 0,1 1 0,0-1 0,-6 6 0,6-4 32,0 1-1,1-1 1,-1 1-1,2 0 1,-1 0-1,1 1 1,-5 11-1,8-18-456,0 1 1,0-1-1,1 1 0,-1-1 0,1 1 0,-1 0 0,1-1 0,0 1 0,0 0 0,0-1 1,0 1-1,0 0 0,0-1 0,0 1 0,0-1 0,1 1 0,-1 0 0,0-1 0,1 1 1,0-1-1,-1 1 0,1-1 0,0 1 0,0-1 0,0 1 0,0-1 0,0 0 0,0 0 1,0 1-1,0-1 0,0 0 0,1 0 0,-1 0 0,0 0 0,1 0 0,-1-1 0,1 1 1,-1 0-1,1-1 0,-1 1 0,1-1 0,0 1 0,-1-1 0,1 0 0,2 1 0,2 0-145,1 0 0,0 0 0,0-1 0,0 1 0,0-2 0,0 1-1,0-1 1,0 0 0,0 0 0,0-1 0,-1 1 0,1-2 0,0 1-1,-1-1 1,0 0 0,0 0 0,0-1 0,0 0 0,0 0 0,-1 0-1,1-1 1,-1 1 0,0-1 0,-1-1 0,1 1 0,-1-1 0,0 1 0,-1-1-1,1-1 1,-1 1 0,0 0 0,-1-1 0,1 1 0,-1-1 0,0 0-1,-1 0 1,0 1 0,0-1 0,-1 0 0,0-9 0,0 23 98,0 2 36,0-1 0,0 1 1,1-1-1,0 1 0,0-1 1,5 16-1,-4-21-33,-1-1 0,1 1-1,-1 0 1,1-1 0,0 1 0,0-1-1,0 0 1,0 0 0,1 0 0,-1 0-1,1 0 1,-1 0 0,1 0 0,-1-1-1,1 0 1,0 1 0,0-1 0,0 0-1,0 0 1,0-1 0,0 1 0,0 0-1,5-1 1,2 2-547,0-1 0,0-1 1,0 0-1,0 0 0,1-1 0,-1 0 0,14-3 0,8-10-5054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41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5637,'0'0'14606,"-12"68"-12075,12-31-257,0 4-449,0 1-639,0 0-258,12-4-543,4-4-289,7-2-32,4-7-64,1-4-256,0-4-1282,-5-7-1569,2-8-2082,-11-2-6982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42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75 174 6919,'-8'1'3534,"4"-1"-3601,-2 1 760,0 0 1,0-1-1,1 1 1,-1-2-1,0 1 1,-7-2-1,12 2-558,0 0-1,0 0 1,1-1-1,-1 1 1,0 0-1,0-1 1,1 1-1,-1-1 1,0 1-1,1 0 1,-1-1-1,1 0 1,-1 1-1,0-1 1,1 1-1,-1-1 1,1 0-1,-1 1 1,1-1-1,0 0 0,-1 1 1,0-3-1,1 1-52,0 1 0,0-1-1,0 0 1,1 0 0,-1 0-1,0 0 1,1 1 0,-1-1-1,1 0 1,-1 0 0,1 1-1,0-1 1,0 0 0,0 1-1,1-3 1,4-3 62,0-1 0,0 1 0,1 0 0,0 1 1,0-1-1,1 1 0,-1 1 0,1-1 0,0 1 0,1 1 0,-1 0 1,1 0-1,0 0 0,0 1 0,0 1 0,0-1 0,1 2 0,12-2 1,-20 3-136,1 0 0,-1 0 1,0 1-1,1-1 0,-1 1 1,0 0-1,1 0 0,-1 0 1,0 0-1,0 0 0,0 0 1,0 0-1,0 1 0,0-1 1,0 1-1,0-1 0,-1 1 1,1 0-1,-1 0 0,1-1 1,-1 1-1,0 0 1,1 0-1,-1 1 0,0-1 1,0 0-1,-1 0 0,1 1 1,0-1-1,-1 0 0,1 5 1,2 8 39,-1 1 0,-1 0 0,0 26 0,-1-31-11,-1 23 103,1 47 377,1-74-461,0-1 0,-1 0 0,2 0 0,-1 0 0,1 0 1,0 0-1,0 0 0,1-1 0,-1 1 0,5 5 0,-6-9-12,0 0 1,1-1-1,-1 1 1,1-1-1,-1 0 1,1 1-1,-1-1 1,1 0-1,0 0 1,-1 0-1,1 0 1,0 0-1,0-1 1,0 1-1,0 0 1,0-1-1,0 1 1,0-1-1,0 0 1,3 0-1,0 0 32,0-1 0,-1 1-1,1-1 1,-1 0 0,1-1-1,-1 1 1,0-1-1,8-4 1,2-2 44,-1-2 0,1 1 1,23-23-1,-20 14-87,1-1 0,-2-1 0,-1 0 0,16-27 0,-25 38-16,-1 0 0,0-1 0,-1 1 0,0-1 1,-1 0-1,0 0 0,0 0 0,-1-1 0,0 1 0,-1-1 0,0 1 1,-1-20-1,-1 28-14,1 0 0,-1-1 0,0 1 0,1 0 0,-1 0 0,0 0 1,0 0-1,0 0 0,-1 0 0,1 0 0,0 0 0,-1 1 0,1-1 0,-1 0 1,0 1-1,1-1 0,-1 1 0,0 0 0,0 0 0,-3-2 0,1 1-2,-1 0 0,0 0-1,1 1 1,-1 0 0,0-1-1,0 2 1,0-1 0,0 1-1,-8 0 1,10-1-6,-1 1-1,1 0 1,-1 0-1,0 1 1,1-1-1,-1 1 1,1 0-1,-1 0 1,1 0-1,0 0 1,-1 0-1,1 1 1,0 0-1,0-1 1,0 1-1,0 0 1,0 1-1,0-1 1,1 0-1,-1 1 1,1 0-1,-1-1 1,1 1-1,0 0 1,0 0-1,1 0 1,-1 1-1,-2 4 1,4-5-39,0-1 0,0 1 0,0-1-1,0 1 1,0-1 0,1 1 0,-1-1 0,1 1 0,-1-1 0,1 1-1,0-1 1,0 0 0,0 0 0,0 1 0,1-1 0,-1 0 0,1 0-1,-1 0 1,1 0 0,0 0 0,-1 0 0,1-1 0,0 1-1,0-1 1,0 1 0,1-1 0,-1 0 0,0 0 0,0 0 0,1 0-1,-1 0 1,1 0 0,-1 0 0,1-1 0,-1 0 0,4 1 0,11 2-1250,0-1 0,1-1 0,33-1 1,-49 0 1135,46-5-5267,-5-8-2594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42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54 11018,'0'0'2248,"-11"3"624,-93 23 3192,101-24-5898,-1-1-1,0 1 1,0 0-1,1 0 1,-1 1-1,1-1 1,0 1-1,0 0 1,0-1-1,0 1 1,0 1-1,1-1 1,-1 0-1,1 1 1,0-1-1,0 1 1,0 0-1,0-1 1,1 1-1,-1 0 1,1 0-1,0 0 1,1 0-1,-1 0 1,0 1-1,1 6 1,1-10-164,0 1 1,0-1-1,0 0 1,0 0-1,0 0 1,1 0-1,-1 0 0,0 0 1,0 0-1,1 0 1,-1-1-1,1 1 1,-1-1-1,0 1 1,1-1-1,-1 1 1,1-1-1,-1 0 1,1 1-1,0-1 1,-1 0-1,1 0 1,-1 0-1,1 0 1,-1-1-1,1 1 1,1-1-1,48-5 67,24-11-36,-43 9-249,0 1-1,1 1 1,52-2 0,-84 8 216,1 0 0,0 0 0,-1 0 0,1 0 0,0 0 0,-1 0 0,1 0 0,0 1 1,-1-1-1,1 1 0,0-1 0,-1 1 0,1 0 0,-1-1 0,1 1 0,-1 0 0,1 0 1,-1 0-1,0 0 0,0 0 0,1 0 0,-1 1 0,0-1 0,2 3 0,-2 0 132,0 0 0,0 0 0,0 0 0,0 0 0,-1 0 0,1 0 0,-1 1 0,0 4 0,-1-9-97,1 0 0,0 0 0,0-1 0,0 1 0,0 0 0,-1 0 0,1-1 0,0 1 0,0 0 0,0 0 0,-1 0 0,1 0 0,0-1 0,0 1 0,-1 0 0,1 0 0,0 0 0,-1 0 0,1 0 0,0 0 0,0-1 0,-1 1 0,1 0 0,0 0 0,-1 0 0,1 0-1,0 0 1,0 0 0,-1 0 0,1 0 0,0 1 0,-1-1 0,1 0 0,0 0 0,-1 0 0,1 0 0,0 0 0,0 0 0,-1 1 0,1-1 0,0 0 0,0 0 0,0 0 0,-1 0 0,1 1 0,0-1 0,0 0 0,0 0 0,-1 1 0,1-1 0,0 0 0,0 0 0,0 1 0,0-1 0,0 0 0,0 1 0,0-1 0,-1 0 0,1 0 0,0 1 0,-15-25 559,-5-26-484,12 34-234,2-1 1,0 0-1,-7-30 1,18 46-114,-1-1 1,0 1 0,0 0 0,1 0 0,-1 1 0,0 0-1,1-1 1,-1 1 0,1 1 0,4 0 0,-3-1-321,125-6-6626,-76-3 956,-17-1 168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43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13 4324,'0'0'18893,"-5"-12"-17313,3 86 966,0-40-1896,1 0-1,7 61 1,-6-93-642,0 0 0,1 0 0,-1 0 0,0 0-1,1 0 1,-1 0 0,1-1 0,0 1 0,-1 0 0,1 0 0,0 0 0,0 0 0,0-1 0,0 1 0,1 0 0,-1-1 0,0 1 0,1-1 0,-1 0 0,1 1 0,0-1 0,-1 0 0,1 0 0,0 0 0,-1 0 0,1 0-1,0 0 1,0-1 0,0 1 0,0-1 0,0 1 0,2-1 0,-1 0-96,-1 0 0,1-1 0,-1 0 0,1 1 0,-1-1 0,1 0 0,-1-1 0,0 1 0,0 0 0,1-1 0,-1 1 0,0-1 0,0 1 0,0-1 0,-1 0 0,1 0 0,0 0 0,-1 0 0,1 0 0,-1 0 0,1-1 0,-1 1 0,0 0 0,1-4 0,1-4-1335,0 0-1,0-1 1,-1 1 0,-1-1 0,1 1 0,-2-1-1,0 0 1,0 0 0,-3-17 0,-6-12-4428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3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16976,'0'0'4228,"-46"67"-3235,35-29-481,2 2-319,1 2-65,-1-4-64,3-2 0,1-7-32,0-7 32,3-6-64,0-6-128,2-5-1153,-9-20-12877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43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10858,'0'0'11019,"46"15"-11019,-18-5-865,0 2-1505,4 1-2051,4-2-1280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43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11 4260,'0'0'13020,"-10"-3"-11178,5 2-1664,-1-1-1,1 1 1,-1 0 0,1 1-1,-1-1 1,0 1 0,1 0-1,-1 0 1,1 1 0,-1 0-1,1 0 1,-1 0 0,1 1-1,0-1 1,-1 1 0,1 1-1,0-1 1,0 1 0,0-1-1,1 2 1,-1-1 0,1 0-1,0 1 1,-7 7 0,6-6 47,1 0 1,0 0-1,0 0 1,1 1-1,-1-1 1,1 1-1,0 0 1,1 0 0,-1 0-1,1 0 1,1 0-1,-1 1 1,1-1-1,0 1 1,0 8-1,1-14-212,0 0 0,0 0-1,0-1 1,0 1-1,0 0 1,1 0 0,-1 0-1,0 0 1,1 0-1,-1 0 1,0 0 0,1-1-1,-1 1 1,1 0-1,-1 0 1,1-1 0,0 1-1,-1 0 1,1-1-1,0 1 1,0 0 0,-1-1-1,1 1 1,0-1 0,0 0-1,0 1 1,31 4 119,-23-5-113,0-1 0,0 0 0,-1-1 0,1 0 0,12-5 1,3-6-157,0-1 1,0-2 0,-2 0 0,0-1 0,26-27 0,-27 25 98,1 6 142,-22 13-96,0 0 0,1 0 1,-1 0-1,1 0 1,-1 0-1,1 0 1,-1 0-1,0 0 1,1 0-1,-1 1 1,1-1-1,-1 0 1,0 0-1,1 0 1,-1 1-1,0-1 1,1 0-1,-1 1 1,0-1-1,1 0 1,-1 1-1,0-1 1,0 0-1,1 1 1,-1-1-1,0 0 1,0 1-1,0-1 1,1 1-1,-1 0 1,1 5 113,0 0 0,0 1 0,-1-1-1,0 0 1,-1 11 0,1 18 350,0-33-432,1 0 1,0 0-1,0 0 1,0 0-1,0 0 0,0 0 1,0 0-1,0-1 1,0 1-1,1-1 0,-1 1 1,1-1-1,-1 1 1,1-1-1,0 0 1,-1 0-1,1 1 0,0-1 1,0-1-1,0 1 1,0 0-1,0 0 0,0-1 1,0 1-1,0-1 1,0 0-1,0 1 0,0-1 1,0 0-1,0 0 1,0 0-1,0-1 1,0 1-1,0 0 0,4-2 1,3 0-29,0 0 1,0 0-1,0-1 1,-1-1 0,1 1-1,14-10 1,105-83-1476,-107 89 1407,-21 7 61,1 0 1,-1 1-1,1-1 0,-1 0 0,1 0 0,-1 1 1,1-1-1,-1 0 0,1 1 0,-1-1 0,0 0 1,1 1-1,-1-1 0,0 0 0,1 1 1,-1-1-1,0 1 0,1-1 0,-1 1 0,0-1 1,0 1-1,1-1 0,-1 1 0,0 0 0,0 48 745,-1-44-567,1 1 1,-1-1-1,1 0 1,0 1 0,1-1-1,0 7 1,0-11-180,0 0 1,0 0-1,0 0 1,1 0-1,-1 0 1,0-1-1,0 1 1,0 0-1,1-1 1,-1 1-1,0-1 1,0 0-1,1 1 1,-1-1-1,1 0 1,-1 0-1,0 1 1,1-1-1,-1 0 1,0-1-1,1 1 1,-1 0-1,3-1 1,32-8-2847,-2-14-7023,-17 6-1378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44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18033,'0'0'7565,"-9"2"-7117,2 1-369,0 0-1,0 0 1,0 0 0,0 1-1,1 0 1,0 0 0,0 1 0,-11 10-1,14-12-40,0 0-1,1 0 1,-1 0-1,1 0 1,-1 0-1,1 0 0,0 1 1,1 0-1,-1-1 1,0 1-1,1 0 1,0-1-1,0 1 0,0 0 1,0 0-1,1 0 1,0 0-1,-1 0 1,2 0-1,-1 0 1,0 0-1,2 6 0,-1-9-52,0 0 1,0 1-1,0-1 0,0 0 0,0 0 0,0 0 0,0 0 0,0 1 0,1-2 0,-1 1 0,0 0 0,1 0 0,-1 0 0,1-1 0,-1 1 0,1-1 0,-1 1 0,1-1 0,0 1 0,-1-1 0,1 0 0,0 0 0,-1 0 0,3 0 0,47-1-1867,-44 0 1330,1 0-232,-1 0-1,1-1 0,-1 1 0,1-2 1,-1 1-1,0-1 0,1 0 1,6-5-1,24-14-5397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44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0 127 14894,'0'0'9700,"13"7"-8542,-4-2-1008,-5-1-111,2-1 1,-1 0-1,0-1 0,1 1 1,-1-1-1,1 0 0,-1 0 1,1-1-1,0 0 1,0 0-1,0 0 0,0 0 1,0-1-1,0 0 0,11-2 1,2-2-14,-1-2 0,1 0 1,-1-1-1,-1-1 0,1 0 0,-1-1 1,-1-1-1,0-1 0,0 0 1,-1-1-1,-1-1 0,14-14 0,-27 26-22,0 0-1,-1 0 0,1 1 0,0-1 0,-1 0 0,1 0 1,0 0-1,-1 0 0,1 0 0,-1 0 0,0 0 0,1 0 1,-1 0-1,0 0 0,0 0 0,1 0 0,-1 0 1,0 0-1,0 0 0,0-1 0,-1 0 0,1 1-1,0 1 0,-1-1 0,0 0-1,1 1 1,-1-1 0,1 1 0,-1-1-1,0 1 1,1 0 0,-1-1 0,0 1-1,1 0 1,-1-1 0,0 1 0,0 0 0,0 0-1,1-1 1,-1 1 0,0 0 0,0 0-1,-1 0 1,-5 0 1,0 1 1,1-1-1,-1 1 0,0 0 0,-8 3 1,2 1 23,0 1 0,1 0 0,0 0 0,0 1 1,1 0-1,-20 17 0,26-20 42,0 0 0,0 1 0,0 0-1,1 0 1,-1 0 0,1 0 0,1 1 0,-1-1 0,1 1-1,0 0 1,0 0 0,0 1 0,1-1 0,0 0 0,-2 12-1,4-17-68,1 1 0,-1-1 0,0 1 0,1 0 0,-1-1 0,1 0 0,-1 1-1,1-1 1,0 1 0,0-1 0,0 0 0,-1 1 0,1-1 0,0 0 0,1 0-1,-1 0 1,0 0 0,0 0 0,0 0 0,1 0 0,-1 0 0,0 0 0,1-1-1,-1 1 1,1-1 0,-1 1 0,1-1 0,-1 1 0,1-1 0,-1 0 0,1 0-1,-1 0 1,1 1 0,2-2 0,62 0-1484,-61 0 1099,35-8-3694,2-10-3304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45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266 229 14734,'0'0'6032,"-11"-3"-4035,4 1-1853,0 0 0,0 0-1,0 1 1,0 0 0,0 1 0,0-1 0,0 1-1,0 1 1,-1-1 0,1 1 0,0 1 0,0-1 0,0 1-1,1 0 1,-1 1 0,-12 6 0,5-1 46,0 1 1,0 0 0,-22 21-1,31-26-80,1 0-1,0 1 1,0-1-1,1 1 1,-1 0-1,1 0 1,0 0-1,0 1 1,1-1-1,-1 1 1,1-1-1,1 1 1,-3 11-1,4-16-98,0 0 1,-1 0-1,1 0 0,0 0 0,0 1 0,1-1 0,-1 0 0,0 0 0,0 0 0,0 0 0,1 1 0,-1-1 0,1 0 0,-1 0 1,1 0-1,-1 0 0,1 0 0,-1 0 0,1 0 0,0 0 0,0 0 0,0 0 0,-1-1 0,1 1 0,2 1 0,0-1 2,0 1-1,-1-1 1,1 0-1,0 0 0,0-1 1,0 1-1,0-1 0,0 1 1,0-1-1,4 0 0,3-1 9,1 0 0,0 0 0,-1-1 0,0-1 0,13-4 0,-5 0-88,0-1-1,-1-2 1,-1 1 0,26-21-1,-32 23 9,-2 0 0,1-1 0,-1 0 0,0 0-1,-1-1 1,0 0 0,0-1 0,-1 0 0,6-11-1,-12 19 59,1 1 0,0-1-1,0 1 1,-1-1 0,1 0 0,-1 1-1,0-1 1,1 0 0,-1 1-1,0-1 1,0 0 0,0 0-1,0 1 1,0-1 0,-1-3-1,1 5-1,-1-1-1,1 1 0,0-1 0,-1 1 0,1 0 0,0-1 0,-1 1 0,1 0 0,-1-1 0,1 1 0,-1 0 0,1-1 0,-1 1 0,1 0 0,-1 0 0,1 0 0,-1-1 0,1 1 0,-1 0 0,1 0 0,-1 0 0,1 0 0,-1 0 0,0 0 0,1 0 0,-1 0 0,1 0 0,-1 0 0,1 1 0,-2-1 1,0 1 0,-1 0 1,0 0-1,1 0 1,-1 1 0,1-1-1,-1 1 1,1 0-1,0-1 1,0 1 0,0 0-1,0 0 1,0 0-1,0 1 1,0-1 0,1 0-1,-1 1 1,-1 3-1,2-5 13,1 0-1,-1 0 1,0 0-1,1 1 1,-1-1-1,1 0 1,0 0-1,-1 1 1,1-1-1,0 0 1,0 1-1,0-1 1,0 0-1,0 1 1,0-1-1,0 0 0,0 1 1,1-1-1,-1 0 1,0 0-1,1 1 1,-1-1-1,1 0 1,-1 0-1,1 0 1,0 1-1,0-1 1,-1 0-1,1 0 1,1 1-1,1-1 9,-1 0-1,1 1 1,0-1-1,0 0 1,0-1-1,-1 1 1,1 0-1,0-1 0,0 0 1,0 1-1,0-1 1,0 0-1,3-1 1,8 0 21,1-2-1,-1 1 1,0-2-1,22-7 1,-17 2-37,-1 0-1,0-1 1,-1-1 0,0 0 0,0-1 0,19-20-1,-29 26-4,-1 0-1,0-1 1,0 0-1,0-1 0,-1 1 1,0-1-1,-1 0 1,1 0-1,-1-1 1,-1 1-1,0-1 1,0 0-1,-1 1 0,0-1 1,0 0-1,0-11 1,-2 19-9,0 0 0,0 0 1,0 0-1,0 0 0,0-1 0,0 1 1,0 0-1,0 0 0,0 0 0,-1 0 1,1 0-1,0 0 0,-1 0 1,1 0-1,-1 0 0,1 0 0,-1 1 1,1-1-1,-1 0 0,-1-1 0,1 1 8,1 1-1,-1 0 0,0 0 0,1 0 0,-1 0 0,0 0 0,1 0 0,-1 0 0,0 0 0,1 1 0,-1-1 0,0 0 0,1 0 0,-1 0 0,1 1 0,-1-1 0,0 0 0,1 1 0,-1-1 1,1 0-1,-1 1 0,1-1 0,-1 1 0,-4 3-3,2 0 1,-1 0 0,0 1-1,1-1 1,-1 1 0,-2 6-1,-2 7 88,0 1-1,2 0 1,0 0-1,1 0 0,1 1 1,1 0-1,0 0 1,2 0-1,0 0 0,2 0 1,2 24-1,7 17 173,3-1-1,26 76 1,-15-55-310,-18-58 191,-2 0-1,0 1 1,-1-1-1,-2 0 1,-1 40-1,0-60-79,-1 0 0,1 0 0,0 0 0,-1 0-1,1-1 1,-1 1 0,0 0 0,0 0 0,0 0 0,0-1-1,-1 1 1,1-1 0,-1 1 0,1-1 0,-1 0-1,0 1 1,0-1 0,0 0 0,0 0 0,0 0 0,-1 0-1,1-1 1,0 1 0,-1-1 0,1 1 0,-1-1-1,0 0 1,1 0 0,-1 0 0,0 0 0,0-1 0,-5 1-1,3 0 34,-1-1 0,0 0 0,0 0 0,1-1 0,-1 1 0,0-1 0,1-1 0,-1 1 0,0-1 0,1 0-1,0 0 1,-1-1 0,1 1 0,0-1 0,-7-6 0,-2-3-97,1 0 0,1-1 0,0-1 0,1 0-1,1 0 1,0-1 0,1 0 0,-13-30 0,16 33-11,1-1-1,1-1 1,0 1-1,1 0 1,0-1 0,1 0-1,0 0 1,1 0 0,1 1-1,0-1 1,5-25 0,-4 33-8,1 0 0,0 0 1,0 0-1,0 0 0,1 1 0,0-1 1,0 1-1,1-1 0,-1 1 1,1 0-1,0 0 0,1 1 0,5-7 1,-1 4 22,0 1 0,1 0 0,-1 0 0,1 1 0,0 0 0,22-7 0,5 3-185,0 1 0,1 2 0,52-3 0,-85 9 133,87-5-1426,87-9-6132,-88-1-1320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46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13 11115,'-4'-9'6662,"2"5"-2018,2 20-4003,0 10 128,6 5 223,8 2-223,9-1-416,9-6-129,7-7-160,7-6 0,7-6-32,0-7-96,2 0-1121,-4-8-1218,-9-10-415,-6-4-2179,-8-6-544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46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1 11787,'0'0'6919,"-45"24"-5190,24 5-319,2 9-1,-3 9 160,1 9-95,0 8-289,7 6-673,-2 5-287,7 1-161,6 1 0,-1-5-1057,2-13-2723,-1-16-8263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01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9850 316 7687,'-9'0'1767,"-26"-1"-1353,0-1 0,0-2-1,-37-8 1,33 3-109,0 2 0,-1 2 0,-51 0 0,-123 11 438,39 0-373,-830-33 1237,398 6-1458,-1218-98 2045,1140 63-1713,-294 30-429,108 8-8,372 2-17,-535 54-1,933-27-10,0 4-1,1 4 0,0 5 0,2 4 1,1 4-1,-180 88 0,-58 65-15,283-150 0,2 2 0,1 3 0,2 1 0,-46 53 0,86-87-3,1 1 0,0 0-1,0 0 1,1 1 0,0 0-1,1 0 1,0 0 0,0 0-1,1 1 1,0 0 0,1-1 0,0 1-1,0 0 1,1 0 0,0 0-1,1 0 1,0 0 0,2 14-1,1-11-1,0 1 0,1-1-1,0 0 1,1 0-1,0 0 1,1-1-1,0 0 1,1 0-1,1-1 1,0 1 0,0-1-1,18 17 1,36 29-26,1-3-1,3-3 1,2-3 0,3-2 0,124 59 0,-147-85 21,0-2 1,1-2-1,1-2 0,0-3 1,97 10-1,262-11-79,-290-12 76,81 0-135,5-2 64,304 33 1,-170 22 104,495 46 38,1166-74-131,-1661-23 64,1315-73 57,-1012 33-45,115-40-111,-639 58 90,-1-6 0,-2-4 0,-1-6 0,144-68 0,-35-16-6,-184 98 16,-2-3-1,-1 0 0,50-52 1,-80 73 33,-1 0 0,0-1 0,-1 0 0,0 0 0,0 0 0,-1-1 0,1 1 0,-1-1 0,-1 0 0,0 0 1,0 0-1,0 0 0,-1 0 0,-1 0 0,1 0 0,-1-1 0,0 1 0,-1 0 0,0 0 0,0 0 0,-1 0 1,0 0-1,-5-13 0,-3-5 53,-2-1 1,0 2 0,-2-1 0,0 2 0,-28-36 0,18 30-61,-1 2 1,-1 0 0,-2 2 0,0 1 0,-46-31-1,26 26 31,-1 1 0,-1 3 0,-56-21-1,-16 4 41,-2 6 0,-183-30 0,-44 23-2616,60 10-3004,180 16-4351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05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4676,'0'0'7303,"49"0"-9096,-44 4-642,-5 11-3106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06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12300,'0'0'96,"-23"66"-6759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3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12908,'0'0'13133,"67"30"-12877,-34-26-128,1 1-64,3 0 32,-3 0-1409,-6 1-1762,-1 0-1377,-13-2-2979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06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12492,'0'0'737,"7"44"-6375,-1-20 4005,-6-1-1250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07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12332,'0'0'1505,"-20"5"-2850,20 11 1025,0 1-225,0 0-512,6 0-480,-1-3-930,-1-1-2369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07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11211,'0'0'864,"-30"13"-2785,41-13 1312,-2 4-448,0 1-1505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07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10410,'0'0'3043,"3"-53"-4036,6 52-256,2 1-449,-2 1-704,-3 11-2275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08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49 9033,'0'0'5188,"-5"-26"-5188,7 18 0,7 2 0,-6 1-480,3 2-577,3 2-96,1 1 32,-4 0-321,-3 2-1376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09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8 117 9993,'0'0'3609,"-1"1"-3588,1-1 0,0 0 0,0 0 0,0 0-1,-1 0 1,1 0 0,0 0 0,0 0 0,0 0 0,-1 0-1,1 0 1,0 0 0,0 0 0,0 0 0,-1 0 0,1 0 0,0 0-1,0 0 1,0 0 0,-1 0 0,1 0 0,0 0 0,0 0-1,0 0 1,-1 0 0,1 0 0,0-1 0,0 1 0,0 0 0,0 0-1,0 0 1,-1 0 0,1 0 0,0-1 0,0 1 0,0 0-1,0 0 1,0 0 0,0 0 0,0-1 0,-1 1 0,3-2 424,22-28 1107,-22 26-2110,1 0-1,-1 0 1,0 0 0,0 0 0,0-1 0,-1 1 0,0 0 0,0-1-1,0 0 1,1-7 0,-2-16-3339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13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41 12075,'0'0'4202,"4"-8"-2515,10-24-411,-9 87 405,-7-8-1163,-13 75-1,7-74 551,-3 76 0,11-124-1060,0 1-1,0-1 1,0 0 0,0 1-1,0-1 1,1 0-1,-1 1 1,0-1 0,0 0-1,0 1 1,0-1-1,0 0 1,0 0 0,0 1-1,1-1 1,-1 0 0,0 0-1,0 1 1,0-1-1,1 0 1,-1 0 0,0 1-1,0-1 1,1 0-1,-1 0 1,0 0 0,0 1-1,1-1 1,-1 0 0,0 0-1,1 0 1,-1 0-1,0 0 1,1 0 0,-1 0-1,0 0 1,1 0-1,-1 0 1,18-4 351,15-14 362,14-21-476,51-55 0,-61 57-168,1 0 0,55-38 0,-92 74-76,-1 0 0,1 0 0,0 1 0,0-1 0,-1 1 0,1-1 0,0 0 0,0 1 0,0-1 0,0 1 0,0 0 0,0-1 0,0 1 0,0 0 0,0 0 0,0-1 0,0 1 0,0 0 0,0 0 0,0 0 0,0 0 0,0 0 0,0 0 0,-1 1 0,1-1 0,0 0 0,0 0 0,0 1 0,0-1 0,0 0 0,2 2 0,-2 0 4,0-1 0,-1 1 0,1 0 1,0 0-1,0 0 0,-1 0 0,1 0 0,-1 0 0,0 0 1,1 0-1,-1 0 0,0 0 0,0 0 0,-1 3 1,-1 13 57,0 0 0,-8 25 0,-10 20 217,13-46-243,2 1 0,-1 0 0,2 0 0,1 0 0,-2 28 0,4-45-96,1-1-1,1 1 1,-1-1 0,0 1-1,0 0 1,0-1 0,0 1-1,0-1 1,1 1 0,-1 0-1,0-1 1,0 1 0,1-1 0,-1 1-1,0-1 1,1 1 0,-1-1-1,1 1 1,-1-1 0,0 0-1,1 1 1,-1-1 0,1 1-1,-1-1 1,1 0 0,0 1 0,-1-1-1,1 0 1,-1 0 0,1 0-1,0 1 1,27-2-2085,23-17-3941,-21-2-209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13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14125,'0'0'10827,"13"6"-10251,-5-3-490,1 2-22,1-1 0,0 0 0,0-1 0,1 0 0,-1-1 0,0 0 0,16 1 0,1-2-309,100 9 780,-67 6-2531,-54-14 1148,0 1 0,0 0-1,0 0 1,-1 0-1,1 1 1,7 6-1,-7-1-3555,-6 0-576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14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7655,'0'0'14622,"9"5"-13714,7 2-784,1-1 0,0-1 0,0 0 0,0-1 0,1-1 0,-1 0 0,32-1 1,139-6-1815,-158 0-487,0-1-1,-1-1 0,0-1 1,35-14-1,-8-1-4265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14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84 11627,'0'0'3256,"2"-9"-298,1-2-2043,3-34 2531,-6 44-3353,0 0 1,-1 0-1,1 0 0,-1 0 0,1 0 0,-1 0 0,0 0 0,1 0 1,-1 0-1,0 0 0,0 1 0,1-1 0,-1 0 0,0 1 1,0-1-1,0 0 0,0 1 0,0-1 0,0 1 0,0 0 0,0-1 1,0 1-1,0 0 0,0-1 0,0 1 0,0 0 0,0 0 0,0 0 1,0 0-1,0 0 0,0 0 0,0 0 0,-1 0 0,0 1 0,-40 6-91,31-2-10,1 0 1,0 1-1,1 0 0,-1 1 0,1 0 1,0 0-1,1 1 0,0 0 0,-9 11 1,13-15 4,1 1 0,0-1 0,-1 1 1,2-1-1,-1 1 0,0 0 0,1 0 0,0 0 1,0 0-1,0 0 0,1 1 0,0-1 0,0 0 1,0 1-1,1-1 0,-1 1 0,1-1 0,1 1 1,-1-1-1,1 1 0,1 6 0,1-8 7,-1 0 0,0 0 0,1-1 0,-1 1 0,1-1 0,0 0 0,0 0 0,0 0 0,1 0 0,-1-1 0,1 1-1,-1-1 1,1 0 0,5 3 0,65 24 90,-51-21-76,-12-4-10,18 7-3,0 0 0,-1 2 0,37 23 0,-58-31-11,0 0 1,0 0 0,0 1 0,-1 0-1,0 1 1,-1-1 0,8 11 0,-11-13 0,1 0 0,-1 0-1,0 0 1,-1 1 0,1-1 0,-1 1 0,0-1 0,0 1 0,0 0 0,0-1 0,-1 1 0,0 0 0,0-1-1,-1 9 1,-1-8 15,1 1-1,-1-1 1,-1 1-1,1-1 1,-1 0-1,0 0 1,0 0-1,0 0 1,-1 0-1,0-1 0,0 1 1,0-1-1,0 0 1,-1 0-1,1-1 1,-9 6-1,-9 4 210,1-1 0,-34 13-1,33-16 275,0-1-1,-37 9 1,51-15-413,0-1 1,0 1 0,0-2-1,0 1 1,0-1-1,0 0 1,0-1 0,0 0-1,0 0 1,0-1 0,-10-3-1,16 4-81,-1 0 0,0-1 0,0 0 0,1 1-1,-1-1 1,1 0 0,-1 0 0,1-1 0,0 1 0,0 0 0,0-1-1,0 1 1,0-1 0,1 0 0,-1 1 0,1-1 0,0 0 0,-1 0-1,1 0 1,1 0 0,-1 0 0,0 0 0,1 0 0,-1 0 0,1-1-1,0 1 1,0 0 0,0 0 0,1 0 0,-1 0 0,3-6 0,-2 1-34,2 0 0,-1 0 1,2 0-1,-1 0 1,1 0-1,0 1 1,0 0-1,1 0 1,0 0-1,11-12 1,21-12-19,2 1 0,1 2 0,76-41 0,-69 43 163,0-2-1,67-55 1,-110 80-34,1-1 0,-1 0 0,0 0 0,0 0-1,-1-1 1,1 1 0,-1-1 0,0 0 0,0 0 0,-1 0 0,1 0-1,-1 0 1,3-11 0,-5 13-54,0 0 1,0 1-1,-1-1 0,1 0 0,0 1 1,-1-1-1,0 0 0,0 1 0,1-1 0,-1 1 1,-1-1-1,1 1 0,0 0 0,-1-1 1,1 1-1,-1 0 0,0 0 0,1 0 0,-1 0 1,0 0-1,0 0 0,0 1 0,-1-1 1,1 1-1,0-1 0,-1 1 0,1 0 0,-1 0 1,1 0-1,-4-1 0,-15-5-57,1 1-1,-1 1 0,-1 1 1,1 0-1,-1 2 1,-25 0-1,-24 7-2891,57 2-5689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3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0 279 9577,'0'0'16394,"3"-12"-15737,18-51-424,-7 22-131,-1-1 0,14-79 0,-28 142-254,1 1 0,2-1 1,0 0-1,1 0 0,6 23 0,-4-25-829,1 0-1,1-1 1,11 23-1,-18-39 537,1 0 0,0 0-1,0 0 1,0-1-1,1 1 1,-1 0-1,0 0 1,1-1-1,-1 1 1,1-1-1,-1 1 1,1-1-1,0 1 1,0-1 0,0 0-1,0 0 1,2 1-1,11 0-7428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23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8592 537 5189,'-14'-3'203,"-196"-52"5459,-44-11-4027,-678-81-1303,482 84-274,-553-49 55,-7 51-7,-1029 31-208,1713 42 113,1 13 0,-431 91 0,630-88 249,2 5 1,1 5 0,2 6 0,2 5 0,2 5-1,-120 76 1,196-104-259,2 2 0,0 1 1,-37 37-1,65-55-47,1-1 0,0 1-1,0 1 1,2-1 0,-1 2 0,2-1 0,-1 1 0,2 0 0,0 0 0,0 1 0,1 0 0,1 0 0,1 0 0,-4 23 0,7-22-53,-1 0 1,2 1-1,0-1 0,1 0 1,1 0-1,0 0 0,1 0 1,0 0-1,1-1 0,1 0 1,1 0-1,9 16 0,-5-13 130,1-1-1,1 0 0,0-1 1,1 0-1,0-1 0,1-1 1,1 0-1,33 20 0,-12-13 124,1-1-1,0-3 0,1 0 0,1-3 0,0-1 1,43 6-1,251 23-59,397-17 122,-524-22-210,882-14 100,-233-2-59,1045-34-1073,233-77 1596,-2116 124-552,680-37 408,-8-51-286,-503 44-47,-165 39 123,-1-2-1,-1 0 0,0-1 0,0-1 0,0-1 0,27-21 0,-42 28-95,0-1 0,0 1-1,0-1 1,-1 0 0,1 0 0,-1 0 0,0-1-1,-1 1 1,1-1 0,-1 0 0,0 0 0,-1 0-1,1-1 1,-1 1 0,0-1 0,-1 1 0,0-1-1,0 0 1,0 1 0,-1-1 0,-1-12 0,0 9-51,-1 1 0,-1-1 0,0 1 0,0 0 0,-1 0 1,0 0-1,0 1 0,-1-1 0,0 1 0,-1 0 1,0 0-1,0 1 0,-1 0 0,-10-9 0,-12-9-69,-2 2 0,0 1 0,-2 2-1,0 1 1,-62-25 0,-187-50 53,-341-40-3641,468 106 330,37 6-143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1:15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4093 251 4612,'0'0'139,"-1"-8"-1933,1 1 2164,0 1 0,0-1 0,1 0 0,0 1 0,0-1 0,0 1 0,1-1 0,0 1 0,5-11 0,-6 15-236,0 0 0,0 0 0,-1 0-1,1 0 1,-1-1 0,1 1 0,-1 0 0,0 0 0,0 0 0,1 0-1,-2 0 1,1 0 0,0-1 0,-1-2 0,1 4-31,-1 0-1,1 0 1,-1 0 0,0 0 0,1 0-1,-1 0 1,0 0 0,0 0 0,0 0-1,0 1 1,0-1 0,1 0 0,-1 0-1,-1 1 1,1-1 0,0 1 0,0-1 0,-2 0-1,-5-1 374,0 1 0,-1 0 0,1 0 0,0 1-1,0 0 1,-10 1 0,-6 0 433,-148 6-224,106-1-399,-1-4 0,-102-10 0,-554-35 1048,7-11-976,596 41-163,1 6-1,-1 4 1,0 6 0,1 5 0,-144 29 0,111-8-185,-227 74 1,305-76-7,2 2 1,1 3-1,2 3 1,1 4-1,-63 47 1,111-71 118,1 1-1,1 0 1,0 2-1,1 0 1,1 1 0,1 0-1,-24 42 1,31-46-92,1 0 0,0 1 0,1 0-1,1 0 1,0 1 0,1-1 0,1 1 0,1 0 0,0 0 0,2 0 0,-1 1 0,4 21 0,-1-27-33,1 0 0,0-1 1,1 1-1,0-1 0,1 0 1,0 0-1,1 0 0,0-1 1,1 0-1,0 0 0,1 0 1,-1-1-1,2 0 0,-1-1 1,1 0-1,1 0 0,-1-1 1,1 0-1,14 6 0,11 6 23,0-2-1,2-1 1,-1-2-1,66 15 1,0-7 40,1-4 1,138 6-1,212-15 228,-400-9-260,824-57 33,-317 10-55,-292 35 5,385-36-110,-571 36 103,-1-4 1,-1-3-1,-1-4 1,-1-3-1,138-67 1,-188 78 56,0-1 0,-2-2 0,0-1 0,0 0 0,-2-2 0,27-30 0,-39 38-5,-1-1 0,-1 0 0,0-1 0,-1 0 0,0-1 0,-2 0 0,1 0 0,-2 0 0,0-1-1,-1 0 1,-1 0 0,4-33 0,-7 39-34,0 1 0,0 0 0,-1-1-1,-1 1 1,1 0 0,-2-1 0,1 1 0,-2 0-1,1 0 1,-1 0 0,-1 0 0,0 1 0,0-1-1,-1 1 1,0 0 0,0 0 0,-1 1-1,0 0 1,-1 0 0,0 0 0,0 0 0,-1 1-1,1 1 1,-2-1 0,-16-9 0,-3-1 34,-1 2 0,-1 1 0,-1 1 0,0 2 0,0 1 0,-55-11 0,-3 7 98,-110-4 1,-332 12-3897,341 7 1033,-17-1-4606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36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0 583 7143,'0'0'6763,"11"-11"-6207,62-69 1222,3 3 1,117-90-1,-137 125-876,2 2 0,1 2-1,2 3 1,129-52 0,-189 86-899,0 0 1,0 1-1,1-1 1,-1 1-1,0-1 1,0 1-1,0-1 1,1 1-1,-1 0 0,0-1 1,1 1-1,-1 0 1,0 0-1,0 0 1,1 0-1,-1 0 1,0 1-1,1-1 1,-1 0-1,0 1 1,0-1-1,1 0 1,-1 1-1,0 0 1,0-1-1,0 1 1,0 0-1,0-1 1,2 2-1,3 3-3653,4 1-3465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38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9289,'0'0'13549,"6"13"-13331,0 1-165,0 0 0,0 1 0,-2 0-1,0 0 1,-1 0 0,0 0 0,0 21-1,-4-10 204,0-19-41,0-1-1,1 1 1,-1 0 0,1-1 0,1 1 0,-1 0-1,1-1 1,0 1 0,1 0 0,-1-1 0,1 0 0,5 10-1,-6-15-140,0 0-1,0-1 1,0 1-1,0 0 1,0-1-1,1 1 0,-1-1 1,0 1-1,1-1 1,-1 0-1,0 0 0,1 1 1,-1-1-1,0 0 1,1 0-1,-1 0 1,0 0-1,1-1 0,-1 1 1,0 0-1,0-1 1,1 1-1,-1 0 0,0-1 1,0 0-1,1 1 1,-1-1-1,0 0 1,0 1-1,0-1 0,0 0 1,0 0-1,0 0 1,2-2-1,35-36 1110,-37 38-1156,31-42 295,44-76-1,-42 63-628,-32 51-2338,-14 14-12415,11-8 15538,-13 11-7999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38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8232,'0'0'8840,"-13"53"-7334,13-41 127,6 1 129,4-1-257,3-1-480,5 1-608,4-3-289,-4 0-64,3-2 0,1-2-128,0-4-961,-3-1-833,-1 0-929,2-13-2305,-2-5-3236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38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17969,'0'0'8680,"65"-17"-8007,-36 4-417,5 0-192,-4 0-64,-1 4 32,-2 0-320,-5 3-481,-4 2-768,-6 4-834,-6 0-735</inkml:trace>
  <inkml:trace contextRef="#ctx0" brushRef="#br0" timeOffset="1">60 201 6951,'0'0'15054,"60"7"-12876,-26-20-993,6-4-897,3 0-256,-3 0-352,-3 4-1858,-2-1-160,-3-2-2403,-9-1-1345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39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6502,'0'0'20596,"10"-4"-20265,26-11-255,-9 10-92,-27 5 14,1 0 0,0 0 0,-1 0-1,1 0 1,-1 0 0,1 0 0,0 0-1,-1 1 1,1-1 0,-1 0 0,1 0 0,-1 0-1,1 1 1,-1-1 0,1 0 0,-1 1-1,1-1 1,-1 0 0,1 1 0,-1-1-1,1 1 1,-1-1 0,0 0 0,1 1 0,-1-1-1,0 1 1,1-1 0,-1 1 0,0 0-1,0-1 1,1 1 0,-1 5 25,1 0 0,-1-1 0,-1 1 0,1-1 1,-1 1-1,0 0 0,0-1 0,0 0 0,-1 1 0,0-1 0,0 0 0,-1 0 1,1 0-1,-4 6 0,2-6 3,1 1 0,0 0 0,0 0 0,1 1 1,0-1-1,0 0 0,1 1 0,-1-1 0,1 9 1,1-15-25,0 1 0,1 0 0,-1-1 0,0 1 0,1-1 0,-1 1 0,1 0 1,-1-1-1,0 1 0,1-1 0,-1 0 0,1 1 0,0-1 0,-1 1 1,1-1-1,-1 0 0,1 1 0,0-1 0,-1 0 0,1 0 0,0 1 0,-1-1 1,1 0-1,0 0 0,-1 0 0,1 0 0,0 0 0,0 0 0,-1 0 0,2 0 1,30 0 129,-22-1-90,100-2-96,-109 3 44,0-1 0,0 2 0,0-1 0,0 0 0,0 0 0,0 0 0,0 0 0,0 1 1,0-1-1,0 0 0,0 1 0,0-1 0,0 1 0,0-1 0,0 1 0,-1-1 0,1 1 0,0 0 0,0 0 0,0-1 0,-1 1 0,1 0 0,0 0 0,-1 0 0,2 1 0,-2 1 10,1-1 0,0 1 0,-1-1 0,1 1 0,-1 0-1,0-1 1,1 1 0,-1-1 0,-1 1 0,1 3 0,-2 2 156,1-1-1,-1 0 0,0 1 1,0-1-1,-1 0 0,-6 11 1,0-5 388,0-1 0,-1 0 1,0 0-1,-1-1 0,-22 18 1,28-26-487,1 1 1,-1-2 0,0 1-1,0-1 1,0 1-1,0-1 1,0-1 0,0 1-1,-6 0 1,8-1-69,0-1 0,1 0 1,-1 0-1,0 0 0,0 0 1,0-1-1,1 1 0,-1-1 0,0 0 1,0 1-1,1-1 0,-1-1 1,1 1-1,-1 0 0,1 0 0,-1-1 1,1 0-1,-3-2 0,-1-6-1874,12-8-8248,4 4-1175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1:24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1050 217 9161,'-140'-6'4001,"39"-4"-3188,-119-27-1,205 33-804,0 1 0,-1 0 0,1 1 0,-1 1 0,0 1 0,1 0-1,-1 1 1,1 0 0,-1 1 0,1 1 0,-1 0 0,1 2 0,0-1 0,1 2 0,-1 0-1,1 1 1,0 0 0,1 1 0,0 1 0,-20 15 0,7-2 15,1 1 0,1 1 0,1 1 0,1 1 0,2 1 0,0 1 0,2 0 0,-20 41 0,31-53-17,0 0-1,1 1 1,1-1 0,0 1-1,2 0 1,0 0 0,0 0-1,2 1 1,0-1 0,1 0-1,1 1 1,0-1 0,2 0-1,0 1 1,0-1 0,2-1-1,0 1 1,8 17 0,2-7-17,1 0 0,0-1 0,2 0 0,1-2 0,1 0 0,1-2 1,1 0-1,1-1 0,1-1 0,1-1 0,38 22 0,-10-12 77,1-1-1,0-3 1,2-2 0,115 29-1,-109-39 211,1-3-1,0-3 0,0-2 0,0-4 0,1-2 1,-1-3-1,0-2 0,0-4 0,89-24 0,-26-5-4,-2-4-1,-2-6 0,176-98 0,-183 83-202,121-90 0,-187 117-40,-1-1 1,-3-3-1,-1-2 0,65-81 1,-96 107-11,-1-1 1,-1 0-1,-1-1 1,0 0-1,-1-1 1,-2 0 0,0 0-1,5-22 1,-10 34-14,-1 0 0,0-1 0,0 1 0,0 0 0,-1-1 0,-1 1 0,1-1 0,-1 1 0,-1 0 0,1 0 0,-1 0 0,-1 0 0,0 0 0,0 0 0,0 0 0,-1 1 0,0-1 1,-1 1-1,1 0 0,-1 1 0,-1-1 0,-11-11 0,0 5-29,-2 0 0,1 2 0,-1 0 0,-1 0 0,0 2 0,0 1 0,0 0-1,-1 2 1,-1 0 0,-42-6 0,-17 4-127,-130 2-1,167 6 143,-157 7 198,0 8-1,-348 72 1,462-66-590,-150 58-1,30 12-5788,113-46 350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46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14 6534,'0'0'14120,"-1"9"-13527,-12 43 67,7-30-349,0 1 1,1-1-1,-2 34 1,7-56-305,0 0 0,0 1 1,0-1-1,1 0 0,-1 0 1,0 1-1,0-1 0,0 0 1,0 0-1,0 1 1,0-1-1,0 0 0,0 0 1,0 0-1,1 1 0,-1-1 1,0 0-1,0 0 0,0 0 1,0 1-1,1-1 1,-1 0-1,0 0 0,0 0 1,0 0-1,1 0 0,-1 0 1,0 1-1,0-1 0,0 0 1,1 0-1,-1 0 1,0 0-1,0 0 0,1 0 1,-1 0-1,0 0 0,0 0 1,1 0-1,-1 0 0,1 0 1,15-5 288,12-11 300,89-86-179,-34 27-332,-83 75-84,1-1 0,-1 1 0,0 0 0,0-1 1,1 1-1,-1 0 0,0 0 0,0-1 0,1 1 1,-1 0-1,0 0 0,1-1 0,-1 1 0,0 0 1,1 0-1,-1 0 0,0 0 0,1-1 1,-1 1-1,0 0 0,1 0 0,-1 0 0,0 0 1,1 0-1,-1 0 0,1 0 0,-1 0 0,0 0 1,1 0-1,-1 0 0,0 0 0,1 0 0,-1 0 1,1 1-1,-1-1 0,0 0 0,1 0 1,-1 0-1,0 1 0,1-1 0,-1 0 0,1 1 1,0 19 130,-11 27 228,6-34-204,0-1 94,1 0-1,0 0 1,1 1 0,-2 18-1,6-30-226,0 0 0,-1-1 0,1 0 1,0 1-1,0-1 0,0 0 0,0 0 0,-1 0 0,1 0 0,0 0 0,0-1 1,0 1-1,-1-1 0,1 1 0,0-1 0,0 1 0,1-2 0,9-4 0,0 0-1,-1-1 0,20-17 0,19-11-618,-49 35 587,-1-1-1,0 1 1,0 0-1,1 0 0,-1 0 1,0 0-1,0 0 1,1 0-1,-1 0 1,0 0-1,1 0 1,-1 0-1,0 0 0,0 0 1,1 0-1,-1 0 1,0 0-1,1 0 1,-1 0-1,0 0 0,0 0 1,1 0-1,-1 0 1,0 1-1,0-1 1,1 0-1,-1 0 1,0 0-1,0 0 0,0 1 1,1-1-1,-1 0 1,0 0-1,0 1 1,0-1-1,1 0 0,-1 0 1,0 1-1,0-1 1,0 0-1,0 0 1,0 1-1,0-1 1,0 0-1,0 0 0,0 1 1,0-1-1,0 1 1,2 24 150,-9 25 677,6-48-1079,-2 19 526,3-21-441,0 0 1,0 1-1,0-1 0,0 0 0,0 0 0,0 1 0,0-1 1,0 0-1,1 1 0,-1-1 0,0 0 0,0 0 0,0 1 1,0-1-1,0 0 0,1 0 0,-1 0 0,0 1 1,0-1-1,0 0 0,1 0 0,-1 0 0,0 1 0,0-1 1,1 0-1,-1 0 0,0 0 0,0 0 0,1 0 0,-1 0 1,0 0-1,0 0 0,1 1 0,-1-1 0,1 0 0,9 0-5616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47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4965,'-2'8'9052,"10"-1"-3626,26 6-2114,39 1-3480,-21-8 444,3 1-2057,-20-5-10279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4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17585,'0'0'7943,"76"-16"-7334,-41 3-513,4-1-32,0 0-256,-11 4-1057,-1 6-1026,-15 0-735,-3 4-1411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47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6374,'0'0'7570,"-8"8"-6513,-21 23-38,29-31-991,0 0 0,0 1 0,0-1 0,0 0 0,-1 1 0,1-1 0,0 0 0,0 1 0,0-1 0,0 0 0,0 1 0,0-1 0,0 1 0,0-1 0,0 0 0,0 1 0,0-1-1,0 0 1,0 1 0,1-1 0,-1 1 0,0-1 0,0 0 0,0 1 0,0-1 0,1 0 0,-1 1 0,0-1 0,0 0 0,1 0 0,-1 1 0,0-1 0,0 0 0,1 0 0,-1 1-1,0-1 1,1 0 0,-1 0 0,0 0 0,1 0 0,-1 1 0,0-1 0,1 0 0,-1 0 0,1 0 0,-1 0 0,0 0 0,1 0 0,-1 0 0,0 0 0,1 0 0,-1 0 0,1 0-1,-1 0 1,1-1 0,23 3 744,-23-2-648,5 0 14,125-6 2017,-117 4-2624,0 0 0,0-1 0,26-10 0,-22 3-4709,0-3-4891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48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39 6726,'0'0'14414,"-1"-6"-13816,-6-18-246,7 24-320,0-1-1,-1 1 1,1-1-1,0 1 1,-1-1-1,1 1 1,0-1-1,-1 1 1,1-1-1,-1 1 1,1 0-1,-1-1 1,1 1 0,-1-1-1,1 1 1,-1 0-1,0 0 1,1-1-1,-1 1 1,1 0-1,-1 0 1,0 0-1,1 0 1,-1 0-1,1 0 1,-1 0-1,0 0 1,1 0-1,-1 0 1,1 0-1,-1 0 1,0 0-1,1 0 1,-1 1-1,1-1 1,-1 0-1,0 0 1,1 1 0,-1 0-1,-19 10 331,18-9-370,1 0-1,-1 0 1,0 1 0,0-1-1,1 1 1,0-1-1,-1 1 1,1-1 0,0 1-1,0 0 1,0-1 0,1 1-1,-1 0 1,1 0-1,-1 4 1,1-5 8,1 0-1,-1 0 1,1 0-1,0 0 1,-1 0-1,1 0 1,0 0 0,0 0-1,0-1 1,0 1-1,0 0 1,1-1-1,-1 1 1,1-1-1,-1 1 1,1-1 0,-1 0-1,1 0 1,-1 1-1,1-1 1,0 0-1,4 1 1,-3 0 60,1 1 0,0-1 0,0 1 0,-1 0 0,0 0 0,1 0 0,-1 1 1,0-1-1,-1 1 0,1-1 0,3 8 0,12 14 543,-17-16-1248,-10-4-10321,5-5 4506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49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8616,'-1'8'8646,"3"19"-6387,-1-1-1275,-4 11-41,0 0 1,-3 0-1,-13 46 0,5-22 361,14-61-1292,0 0 1,0 0-1,0 0 1,0 1-1,0-1 1,0 0-1,0 0 1,0 1-1,0-1 1,0 0-1,-1 0 1,1 0-1,0 1 1,0-1-1,1 0 1,-1 0 0,0 1-1,0-1 1,0 0-1,0 0 1,0 1-1,0-1 1,0 0-1,0 0 1,0 0-1,0 1 1,0-1-1,1 0 1,-1 0-1,0 0 1,0 0-1,0 1 1,0-1 0,1 0-1,-1 0 1,0 0-1,0 0 1,0 0-1,1 0 1,-1 1-1,0-1 1,1 0-1,11-4 336,12-13 25,-1-5-299,-1 0 1,35-46-1,9-12-8,-66 80-65,1-1 0,-1 1 0,0 0 0,0-1 0,1 1 0,-1-1 0,0 1 0,1 0 0,-1-1-1,1 1 1,-1 0 0,0-1 0,1 1 0,-1 0 0,1 0 0,-1-1 0,1 1 0,-1 0 0,1 0 0,-1 0 0,1 0 0,-1 0 0,1 0 0,-1-1 0,1 1 0,-1 0 0,1 0 0,-1 1 0,1-1 0,-1 0 0,1 0 0,-1 0 0,1 0 0,0 1 0,6 17 88,-8 34 165,1-49-220,-2 13 275,-1-1 0,-1 1 0,-8 25 0,7-28-141,1 0 1,0 1 0,1 0-1,0 0 1,0 16-1,6-28-565,0-1 0,1-1-1,-1 1 1,0 0 0,0-1-1,1 1 1,-1-1 0,0 0-1,0 0 1,1-1 0,-1 1-1,0-1 1,4 0 0,13-12-4018,1-6-1847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50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11211,'0'0'15374,"67"0"-15342,-48 0-128,7 0-1441,-7 0-1474,-2 0-1089,-5 4-2466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50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14798,'0'0'8162,"-1"9"-7078,-5 29 353,-19 62-1,15-68-1311,2 0 0,1 0-1,2 1 1,-2 35 0,9-67-90,-1-1 0,1 0 1,0 1-1,-1-1 1,1 0-1,-1 0 0,1 0 1,0 0-1,-1 0 0,1 0 1,-1-1-1,1 1 0,0-1 1,-1 1-1,3-2 1,16-12 107,-2-1 0,0 0 1,0-1-1,-1-2 0,25-32 1,-16 18-70,55-67-276,-51 55-2842,-27 37 1112,-14 5-14340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50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9417,'0'0'3139,"-23"48"160,16-29-833,3-3-608,2-2 64,2-3-289,0 0-319,11-3-674,5 2-351,4 0-193,2 3 0,1-1-1377,-1 1-1634,-4-3-1345,-6-2-3299</inkml:trace>
  <inkml:trace contextRef="#ctx0" brushRef="#br0" timeOffset="1">272 34 15471,'0'0'10890,"42"13"-10890,-19-8-705,1-1-1249,3-1-992,0-3-1603,1 0-2657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51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28 222 13132,'0'0'10234,"-5"7"-8520,-17 24-593,22-25-183,10-6-567,10-5 103,4-9-375,0-1 0,-2-1 1,0-2-1,0 0 0,-2-1 0,0-1 1,18-24-1,19-18-343,-52 56 176,20-18-40,-17 19 42,-9 15-50,-42 80 616,33-74-355,1 0 0,1 1 0,1 0 0,0 0 0,1 0 0,1 1 0,-5 31 0,10-43-119,-1 0-1,1 0 1,1 0-1,-1 1 1,1-1-1,0 0 1,3 9-1,-4-14-132,1 0 0,-1 1-1,1-1 1,0 0 0,-1 0-1,1 0 1,0 0 0,0 0 0,0 0-1,-1 0 1,1 0 0,0 0 0,0 0-1,1-1 1,-1 1 0,0 0 0,1 0-1,0 0-261,-1-1 0,1 0 0,0 0 0,-1 0 0,1 0 0,-1 0 0,1 0 0,0 0 0,-1 0 0,1-1 0,-1 1 0,1 0 0,-1-1 0,1 0 0,-1 1-1,0-1 1,1 0 0,1-1 0,7-9-8524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51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12748,'0'0'8072,"45"25"-6503,-22-24-127,8-1-610,0 0-607,3 0-129,-2-9 0,4-3-449,-7 0-1024,-2 3-705,-5 0-512,-10 3-1634,-10 3-801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52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9769,'0'0'12844,"20"31"-12203,3-31-385,8 0-192,1 0 0,2 0-320,2 0-1249,2 0-962,2-5-832,-1-4-352,-4-4-1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52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18 12332,'0'0'8199,"-10"-4"-7019,-33-9-507,40 13-650,0-1 0,0 1 1,0 0-1,0 0 0,0 1 1,1-1-1,-1 0 0,0 1 1,0 0-1,0 0 0,0 0 1,1 0-1,-1 0 0,1 0 1,-1 1-1,1-1 0,-1 1 0,1 0 1,0 0-1,-1 0 0,1 0 1,0 0-1,0 0 0,1 0 1,-1 1-1,0-1 0,1 1 1,-2 3-1,-2 2-13,1 1 0,1-1 0,-1 1 1,2 0-1,-1 0 0,-2 17 0,5-24-5,0 0-1,0 0 1,0 0 0,1 0-1,-1 0 1,0 0-1,1 0 1,0 0-1,-1 0 1,1 0-1,0-1 1,0 1 0,0 0-1,0 0 1,0-1-1,0 1 1,1-1-1,-1 1 1,0-1 0,1 1-1,-1-1 1,1 0-1,0 0 1,-1 0-1,1 0 1,0 0 0,0 0-1,0 0 1,-1-1-1,4 2 1,10 2 38,0 0 0,0 0 0,19 1 0,10 3-15,-41-8-29,0 1-1,0 0 1,0 1 0,0-1-1,0 0 1,-1 1 0,1-1-1,-1 1 1,1 0 0,-1 0-1,0 0 1,1 0 0,-1 0-1,0 1 1,0-1 0,-1 1-1,1-1 1,0 1 0,1 5-1,-2-6 16,-1 0 0,1 1-1,-1-1 1,0 0 0,0 1-1,0-1 1,0 0-1,0 1 1,-1-1 0,1 0-1,-1 1 1,1-1 0,-1 0-1,0 0 1,0 0 0,0 1-1,0-1 1,0 0-1,0 0 1,-1 0 0,1-1-1,-1 1 1,1 0 0,-1 0-1,0-1 1,-3 3 0,-2 2 138,0-1 0,0 1 0,0-1 1,-1-1-1,0 0 0,0 0 1,0 0-1,0-1 0,-1 0 1,1-1-1,-1 0 0,0 0 0,1-1 1,-1 0-1,0 0 0,-10-1 1,18 0-152,0 0 0,0 0 0,0 0 0,0-1 0,0 1 0,1 0 0,-1 0 0,0 0 0,0-1 0,0 1 0,0 0 0,0-1 0,1 1 0,-1-1 0,0 1 0,0-1 0,1 1 0,-1-1 0,0 0 0,1 1 0,-1-1 0,1 0 0,-1 0 0,1 1 0,-1-1 0,1 0 0,-1 0 0,1 0 0,0 1 0,-1-1 0,1 0 0,0 0 0,0 0 0,0 0 0,0 0 0,0 0 0,0 0 0,0 1 0,0-1 0,0 0 0,0 0 0,0 0 0,0 0 0,1 0 0,-1 0 0,0 1 0,1-3 0,1-1-22,0 0-1,0 0 1,0 0 0,1 0-1,-1 0 1,1 0-1,0 0 1,4-3 0,64-50-1,-54 45 47,0-1-1,-1-1 0,0 0 1,-1-1-1,0 0 1,17-26-1,-31 39 8,1 0-1,-1 0 1,0 0 0,0 0-1,0 0 1,0 0 0,0 0-1,-1 0 1,1 0-1,0 0 1,-1-1 0,0 1-1,1 0 1,-1-1 0,0 1-1,0 0 1,-1 0 0,1-1-1,0 1 1,-1 0 0,1 0-1,-1 0 1,0-1-1,0 1 1,-2-4 0,1 4 23,0 0 1,0-1 0,-1 1 0,1 0 0,-1 1-1,1-1 1,-1 0 0,0 1 0,1-1-1,-1 1 1,0 0 0,0 0 0,0 0-1,0 0 1,0 1 0,-5-1 0,3 0-70,0 1 1,0 0-1,0 0 1,0 0-1,1 0 1,-1 1-1,0 0 1,0 0 0,0 1-1,1-1 1,-6 3-1,8-3-95,-1 0 0,1 1 0,0-1 0,0 0 0,0 1 0,1-1 0,-1 1 0,0 0 1,0-1-1,1 1 0,-1 0 0,1 0 0,0 0 0,-1 0 0,1 0 0,0 1 0,0-1 0,0 0 0,1 0 0,-1 1 0,1-1 0,-1 5 0,0-6-156,1 0 1,0 0-1,-1 0 0,1 0 1,0 0-1,0 0 0,0 0 0,0 0 1,0 0-1,0 1 0,0-1 1,0 0-1,0 0 0,1 0 1,-1 0-1,0 0 0,1 0 0,-1 0 1,1 0-1,-1 0 0,1 0 1,-1 0-1,1 0 0,0 0 1,-1-1-1,1 1 0,0 0 0,0 0 1,0-1-1,-1 1 0,1 0 1,0-1-1,0 1 0,0-1 0,0 1 1,0-1-1,0 0 0,0 1 1,0-1-1,2 0 0,12 1-5073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4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1 137 8456,'0'0'16624,"81"-19"-15535,-31-5-961,7 1-192,-6-1-2563,-5-1-2273,-12 4-4037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53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9769,'0'0'18450,"50"3"-18354,-19-3-32,3-1-449,-1-4-1280,-6-1-1730,-13-2-2211,1-3-5732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53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41 10025,'0'0'15076,"9"-6"-14056,-8 5-965,34-24 660,-34 24-687,1 1 1,-1-1-1,0 0 0,0 0 1,1 0-1,-1 1 1,0-1-1,1 1 0,-1-1 1,1 1-1,-1 0 0,1-1 1,-1 1-1,1 0 0,-1 0 1,1 0-1,-1 0 1,1 0-1,-1 0 0,1 1 1,-1-1-1,0 0 0,1 1 1,-1-1-1,1 1 0,-1 0 1,0-1-1,1 1 1,-1 0-1,2 1 0,-2 1 11,1-1-1,-1 1 0,0-1 0,-1 1 1,1-1-1,0 1 0,-1 0 0,0-1 1,1 1-1,-1 0 0,0-1 0,0 1 1,-1 0-1,1-1 0,0 1 1,-1 0-1,0-1 0,1 1 0,-1-1 1,0 1-1,-1-1 0,1 1 0,0-1 1,-1 0-1,1 0 0,-4 5 0,-4 4 129,-1 1-1,0-1 0,-16 14 0,18-17-133,-22 17 3,34-26-224,0 1 1,0-1-1,0 1 0,0 0 0,0 0 0,0 0 1,7 1-1,10 0-141,-9-1 222,1-1-123,-1 1 0,0 0 1,0 1-1,0 0 1,14 4-1,-25-5 215,1 0 0,0 1 0,-1 0 0,1-1 0,-1 1 0,0 0 0,1-1 0,-1 1 0,0 0 0,1 0 0,-1 0 0,0 0 0,0 1-1,0-1 1,0 0 0,0 0 0,0 1 0,0-1 0,1 2 0,-2 0 51,0-1-1,1 0 1,-1 0-1,0 1 1,0-1 0,-1 0-1,1 0 1,0 1-1,-1-1 1,1 0-1,-1 0 1,0 0-1,0 0 1,0 0 0,0 0-1,0 0 1,0 0-1,-2 2 1,-2 2 184,1 0-1,-1-1 1,0 0 0,0 0 0,0 0-1,-1-1 1,0 0 0,1 0 0,-2 0 0,1-1-1,0 1 1,-1-2 0,1 1 0,-10 2-1,-1-1-80,0 0-1,0-1 0,0-1 0,-30 0 1,47-2-238,0 0 1,1 0-1,-1-1 1,0 1 0,0 0-1,0 0 1,0 0 0,0-1-1,0 1 1,0 0 0,1 0-1,-1-1 1,0 1-1,0 0 1,0 0 0,0-1-1,0 1 1,0 0 0,0 0-1,0 0 1,0-1-1,0 1 1,0 0 0,0 0-1,-1-1 1,1 1 0,0 0-1,0 0 1,0-1-1,0 1 1,0 0 0,0 0-1,0 0 1,-1-1 0,1 1-1,0 0 1,0 0-1,0 0 1,0 0 0,-1 0-1,1-1 1,0 1 0,0 0-1,0 0 1,-1 0-1,1 0 1,0 0 0,0 0-1,-1 0 1,27-14-5337,-23 12 4567,19-10-5073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54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13325,'0'0'12555,"52"42"-12651,-35-39-1601,-3-3-2115,-3 0-3779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54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0 220 15599,'0'0'14819,"3"-6"-14563,3-8-299,2 1-1,0 0 1,0 1-1,1 0 1,15-16-1,63-59-1863,-65 65 984,-6 10 388,-16 12 531,0 0 0,1 0-1,-1-1 1,0 1-1,0 0 1,0 0 0,0 0-1,0 0 1,0 0 0,0 0-1,1 0 1,-1 0 0,0 0-1,0 0 1,0 0-1,0 0 1,0 0 0,0 0-1,1 0 1,-1 0 0,0 1-1,0-1 1,0 0 0,0 0-1,0 0 1,0 0-1,0 0 1,0 0 0,1 0-1,-1 0 1,0 0 0,0 0-1,0 0 1,0 1 0,0-1-1,0 0 1,0 0-1,0 0 1,0 0 0,0 0-1,0 0 1,0 0 0,0 1-1,0-1 1,0 0 0,0 0-1,0 0 1,0 0-1,0 0 1,0 0 0,0 1-1,0-1 1,0 0 0,0 0-1,0 0 1,0 0-1,0 0 1,-11 31 22,8-24 26,0 0 3,-6 12 272,1 1 0,0 1 0,1-1 0,2 1 0,0 0 0,-3 32 0,8-53-327,0 1 0,0-1 0,0 1 0,0-1 0,0 1 0,0-1 0,0 1 0,0-1 0,1 0 0,-1 1 0,0-1 0,0 1 0,0-1 0,1 0 0,-1 1 0,0-1 0,0 1 0,1-1 0,-1 0 0,0 0-1,1 1 1,-1-1 0,0 0 0,1 1 0,-1-1 0,0 0 0,1 0 0,-1 0 0,1 1 0,-1-1 0,1 0 0,-1 0 0,0 0 0,1 0 0,20-3-1016,18-16-4814,-18-3-1198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54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12588,'0'0'16026,"12"-1"-15781,196-5-2759,-207 5 2337,0 1 0,0 0 0,0 0 0,0 0 0,1 0 0,-1 0 1,0 0-1,0 1 0,0-1 0,0 0 0,0 1 0,1-1 0,-1 0 0,0 1 0,0 0 0,0-1 0,0 1 0,0-1 1,0 1-1,0 0 0,-1 0 0,1 0 0,1 1 0,2 20-6526,-4-10 1397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55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4516,'0'0'20243,"74"-1"-18929,-31-6-578,0-2-447,7 1-257,-1 1 0,-7 4-705,-6 0-1409,-4 3-1057,-9 0-2018,-6 0-4388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55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14798,'0'0'14568,"-3"12"-13911,-7 13-300,0 0-1,-2 0 1,-1-1-1,-29 41 1,7-4-2,33-57-345,0 0 1,1 0-1,-1 0 1,1 0-1,0 0 1,1 0-1,-1 1 1,1-1-1,-1 0 1,1 0 0,1 1-1,-1-1 1,1 0-1,1 6 1,-1-8-7,0-1 1,0 1 0,0-1 0,0 1-1,0-1 1,0 0 0,1 0 0,-1 0-1,0 0 1,1 0 0,-1 0 0,1 0-1,0 0 1,-1 0 0,1-1 0,-1 1-1,1 0 1,0-1 0,0 0 0,-1 1-1,1-1 1,0 0 0,2 0 0,48 0-17,-45 0-37,6-2-416,-1 0 0,0 0 0,0-1 1,0-1-1,0 0 0,0 0 0,-1-1 0,0-1 1,0 0-1,13-9 0,-14 8-1334,-1 0-1,0-1 1,0 0 0,-1 0 0,0-1 0,10-14 0,-3-8-6940</inkml:trace>
  <inkml:trace contextRef="#ctx0" brushRef="#br0" timeOffset="1">262 94 12460,'0'0'9385,"-53"68"-7367,41-38-225,-1 6-351,2 6-225,-3 3-352,5 2-257,4 3-223,5-3-289,0-6-64,7-8-1410,5-19-2529,8-14-6215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1:28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3171 32 2659,'0'0'7495,"-16"-15"-4949,-37 7-138,52 8-2360,0-1 275,-1 0 0,1 0 0,0 0 0,-1 0 0,1 0 0,-1 1 0,1-1 0,-1 1 0,1-1 0,-1 1 0,0 0 0,1-1 0,-1 1 0,0 0 0,1 0 0,-1 0 0,0 0 0,-1 1 0,-45-1-46,40 1-195,-111-2-28,-228 31-1,108 1-26,-448 2 0,657-33-30,-592 10 15,442 1-70,-257 51 0,357-48 12,47-10 24,0 2 1,1 1-1,0 1 0,0 2 0,-47 21 1,77-29-22,-1 0 0,1 0 0,-1 0 0,1 1 0,0-1 1,0 0-1,0 1 0,1-1 0,-1 1 0,0 0 0,1 0 0,0-1 1,-1 1-1,1 0 0,0 0 0,1 0 0,-1 0 0,0 0 0,1 1 1,0-1-1,0 0 0,0 0 0,0 0 0,0 0 0,1 0 0,-1 0 1,1 0-1,0 0 0,1 4 0,3 12-107,2 1 1,0-1-1,13 22 1,-16-31 164,11 18-23,0 0-1,2-1 1,1-1 0,1 0-1,1-2 1,1 0-1,30 25 1,-18-22 3,1-1 1,2-2-1,0-1 0,70 32 1,-29-24 4,2-3 0,0-4 0,2-3 0,1-4 0,90 7 0,-56-14 23,1-4 1,1-6-1,-1-4 1,0-6 0,-1-5-1,211-55 1,-133 11-6,-2-9 0,-3-8 0,-4-8 1,217-134-1,-373 201-44,-14 9-10,-1 0 1,0-1-1,0 0 1,-1-1-1,0-1 1,-1 0 0,15-17-1,-27 28 41,1-1 0,-1 1 0,0-1 0,1 1 0,-1-1 0,0 1 0,1-1 0,-1 1-1,0-1 1,0 1 0,0-1 0,1 1 0,-1-1 0,0 1 0,0-1 0,0 1 0,0-1 0,0 0 0,0 1 0,0-1 0,0 1 0,0-1-1,0 1 1,-1-1 0,1 1 0,0-1 0,0 1 0,0-1 0,-1 1 0,1-1 0,0 1 0,-1-1 0,1 1 0,0-1 0,-1 1 0,1-1-1,0 1 1,-1 0 0,1-1 0,-1 1 0,1 0 0,-1-1 0,1 1 0,-1 0 0,1 0 0,-1 0 0,1-1 0,-1 1 0,1 0 0,-1 0-1,-1 0 1,-36-4 114,30 4-115,-292 0 227,-23 0-126,298-2-594,0-2-1,0 0 1,0-2-1,1-1 0,0-1 1,-38-17-1,-5-11-4176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3:56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12300,'0'0'10377,"8"3"-9320,3 0-867,0 0 0,0-1 1,0 0-1,1 0 0,-1-1 0,20-1 0,80-11 475,0 1-477,-94 8-244,-11 1-76,0 1 0,0-1-1,0 1 1,0 0 0,-1 0-1,1 0 1,0 1 0,0 0 0,0 0-1,7 3 1,-12-3 20,-1-1-1,0 1 0,1 0 1,-1-1-1,0 1 1,0-1-1,0 1 1,1 0-1,-1-1 0,0 1 1,0 0-1,0-1 1,0 1-1,0-1 1,0 1-1,0 0 0,0-1 1,0 1-1,0 0 1,-1-1-1,1 1 0,0 0 1,0-1-1,0 1 1,-1-1-1,1 1 1,0-1-1,-1 1 0,1-1 1,-1 1-1,1-1 1,0 1-1,-1-1 1,1 1-1,-1-1 0,0 1 1,1-1-1,-1 0 1,1 0-1,-1 1 1,1-1-1,-1 0 0,0 0 1,1 1-1,-2-1 1,-29 14-4383,-4-4-368,-4 1-1709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3:56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9865,'0'0'14446,"62"27"-13645,-14-29-289,5-5-288,0 0-159,2 3-1,-5 3-96,-10 1-1057,-2 0-1058,-10 0-1216,-7 0-3587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5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14894,'0'0'6641,"-2"8"-6518,-1 3-63,2-1 0,-1 1 0,2-1 0,-1 1 0,1-1 0,1 1 0,0-1 0,0 1-1,1-1 1,4 13 0,39 113 1686,-44-133-1685,2 5 78,0 0 0,0 0-1,1-1 1,0 1 0,1-1 0,9 12 0,-13-18-101,0 0 0,0 0 0,0 0 0,0 0 0,0 0 0,0 0 1,0-1-1,1 1 0,-1 0 0,0-1 0,1 1 0,-1-1 0,0 1 1,1-1-1,-1 0 0,1 0 0,-1 1 0,3-1 0,-2-1 52,0 1-1,0-1 0,0 0 0,0 1 1,0-1-1,0 0 0,-1 0 0,1-1 1,0 1-1,0 0 0,-1 0 1,1-1-1,-1 1 0,1-1 0,-1 1 1,2-4-1,9-11 273,0-1 0,-2 0 0,0-1 0,10-24 0,-19 42-363,-1 0 0,1 0 0,-1 1 0,1-1 0,0 0 0,-1 0 0,1 1 0,-1-1 0,1 0 0,-1 0 0,0 1 0,1-1 0,-1 1 0,1-1 0,-1 0 1,1 1-1,-1-1 0,0 1 0,1-1 0,-1 1 0,0-1 0,0 1 0,1-1 0,-1 1 0,0-1 0,0 1 0,0 0 0,0-1 0,0 1 0,0-1 0,0 1 1,0-1-1,0 2 0,15 36-202,-9-23 149,-6-14 57,0 0 0,1 0 0,-1 0 0,1 0 0,-1 0 0,1 0 0,0 0 0,-1 0 0,1 0 0,0 0 0,0 0 0,-1 0 0,1 0 0,0 0 0,0-1 0,0 1 0,0 0-1,0-1 1,0 1 0,0-1 0,1 1 0,-1-1 0,0 1 0,0-1 0,0 0 0,0 0 0,2 1 0,-1-2 11,1 1-1,-1-1 1,0 1-1,0-1 1,1 0 0,-1 0-1,0 0 1,0 0 0,0 0-1,0-1 1,0 1-1,0-1 1,1-1 0,9-8 75,-1-1 1,-1-1-1,12-16 1,-17 22-70,3-6 20,-6 9-42,0 0 0,0 0 0,1 1 0,-1-1 0,1 0 0,0 1 0,0 0 0,0 0 0,0 0 0,1 0 0,5-4 0,-7 11-47,-1-1 0,1 0 1,-1 1-1,1-1 0,-1 1 1,0-1-1,0 1 1,-1 0-1,1-1 0,-1 1 1,0 5-1,1-5 35,0 8-97,1 0 0,0 0 0,1 0 0,6 16 0,-8-26-76,-1-1 0,1 1 0,0-1 0,-1 0 0,1 1 0,0-1 0,0 0 0,0 1 0,0-1 0,0 0 0,1 0 0,-1 0 0,0 0 0,0 0 0,1 0 0,-1 0 0,1-1 0,1 2 0,-2-2-178,1 0 0,0 0 0,-1 0 0,1-1 0,0 1 0,-1 0 0,1-1 0,-1 1 0,1-1 0,-1 1 0,1-1 0,-1 0 0,1 0 0,-1 0 0,0 0 0,1 0 0,-1 0 0,0 0 0,0 0 0,0 0 0,0 0 0,2-3 0,14-18-7797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3:57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1 122 11659,'0'0'3198,"5"-8"-1047,2-2-1696,1 1 0,0 0 0,1 0 0,0 1 1,0 0-1,1 1 0,0 0 0,0 0 0,0 1 0,1 0 0,0 1 0,0 1 0,1-1 0,-1 2 1,24-5-1,-34 7-438,1 1 1,-1-1 0,1 1-1,-1 0 1,1-1 0,-1 1-1,1 0 1,0 0 0,-1 0-1,1 0 1,-1 1 0,1-1-1,-1 0 1,1 0 0,-1 1-1,1-1 1,-1 1 0,1 0-1,-1-1 1,1 1 0,-1 0-1,0 0 1,0 0-1,1 0 1,-1 0 0,0 0-1,0 0 1,0 0 0,0 1-1,0-1 1,1 1 0,-2 1 7,0-1 1,0 1-1,-1-1 0,1 0 1,-1 1-1,1-1 1,-1 0-1,0 1 0,1-1 1,-1 0-1,-1 0 0,1 0 1,0 0-1,0 0 1,-1 0-1,1 0 0,-1 0 1,1 0-1,-4 2 1,-40 37 365,33-33-210,1 2-1,1-1 1,0 2-1,0-1 1,1 1-1,-12 18 1,21-28-164,-1 0 1,1 0 0,-1 0 0,1 0 0,0 0 0,-1 0-1,1 0 1,0 0 0,0 0 0,0 1 0,-1-1-1,1 0 1,0 0 0,1 0 0,-1 0 0,0 0 0,0 0-1,0 0 1,1 0 0,-1 0 0,0 0 0,1 0 0,-1 0-1,1 0 1,-1 0 0,1 0 0,0 0 0,-1 0 0,1 0-1,0 0 1,0-1 0,-1 1 0,1 0 0,0 0 0,0-1-1,0 1 1,0-1 0,0 1 0,0-1 0,0 1-1,0-1 1,0 0 0,0 1 0,0-1 0,0 0 0,0 0-1,1 0 1,1 0 0,10 2-32,-1-1 0,1 0 0,17-1 0,-19 0-88,5 0-222,22 0-3822,54-6 0,-43-4-3889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3:58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10025,'0'0'6444,"7"-9"-4768,-2 4-1465,0 0 0,0 0 0,0 0 0,1 1 0,0 0 0,0 0 0,0 0 1,0 1-1,0-1 0,1 2 0,0-1 0,-1 1 0,1 0 0,13-2 0,-11 2 36,1 1 1,-1 0-1,1 1 0,0 0 1,-1 1-1,19 3 0,-26-4-183,0 1-1,0 0 0,-1-1 0,1 1 0,0 0 0,-1 0 0,1 0 0,0 0 0,-1 0 0,1 0 0,-1 1 0,0-1 0,1 0 0,-1 1 0,0-1 0,0 1 0,1 1 0,-1 0-7,0-1-1,0 1 1,-1-1-1,0 1 1,1-1 0,-1 1-1,0-1 1,0 1-1,0-1 1,0 1 0,-1-1-1,1 1 1,-1-1 0,1 1-1,-1-1 1,-2 4-1,-1 2 75,0 0-1,-1-1 0,0 1 0,-1-1 1,1 0-1,-2 0 0,1-1 0,-1 0 0,0 0 1,0-1-1,-10 7 0,7-5 104,0 0-1,1 0 1,0 1 0,0 1 0,-11 14-1,20-22-228,0-1 0,0 0 0,0 1 0,0-1 0,0 0 0,0 1 0,0-1 0,0 0 0,0 1 0,0-1 0,0 0 0,0 0 1,1 1-1,-1-1 0,0 0 0,0 0 0,0 1 0,0-1 0,1 0 0,-1 0 0,0 1 0,0-1 0,1 0 0,-1 0 0,0 0 0,0 1 0,1-1 0,-1 0 0,0 0 0,1 0 0,-1 0 0,0 0 0,1 0 0,-1 0 0,0 0 0,1 0 0,-1 0 0,0 0 0,0 0 0,1 0 0,-1 0 0,0 0 0,1 0 0,-1 0 0,0 0 0,1 0 0,-1 0 0,23 0 51,-20 0-36,32-1-310,47-8 0,-4-4-5737,-47 8 744,-8 1-2702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3:59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33 8680,'0'0'11403,"-8"-6"-9962,4 3-1295,0-1-1,-1 1 1,1 1-1,-1-1 1,1 1-1,-1-1 1,0 1-1,-7-1 0,10 2-60,-1 1 0,0 0-1,0 0 1,0 0-1,0 0 1,0 1 0,0-1-1,0 1 1,0 0-1,0-1 1,0 1 0,0 1-1,1-1 1,-1 0-1,0 1 1,1-1 0,0 1-1,-1 0 1,1 0-1,-4 3 1,0 0 45,1 1 0,-1-1 1,1 1-1,0 0 0,1 0 0,-1 0 1,1 0-1,0 1 0,1 0 1,0 0-1,0 0 0,0 0 0,1 0 1,0 1-1,0-1 0,1 1 0,0-1 1,1 1-1,0 13 0,0-19-101,1 0 1,0 0-1,0 0 0,0 0 0,1-1 1,-1 1-1,0 0 0,1-1 0,-1 1 0,1-1 1,-1 1-1,1-1 0,0 0 0,-1 0 1,1 1-1,0-1 0,0 0 0,0-1 1,0 1-1,0 0 0,0-1 0,0 1 1,0-1-1,0 1 0,1-1 0,-1 0 0,0 0 1,0 0-1,0 0 0,3-1 0,3 1 58,0-1 0,0 1 0,-1-2 0,1 1 0,-1-1 0,1 0 0,9-4 0,-9 1-33,-1 0 0,1 0 1,-1 0-1,0-1 1,-1-1-1,1 1 0,8-12 1,-12 15-39,-1 0 0,0 0 0,0 1 0,0-1 0,0-1 1,-1 1-1,1 0 0,-1 0 0,0-1 0,0 1 0,0 0 0,0-1 0,-1 1 1,1-1-1,-1 1 0,0-1 0,0 0 0,0 1 0,0-1 0,-1 1 0,1-1 1,-3-4-1,2 6-18,0 1 1,0 0-1,-1-1 1,1 1-1,-1 0 1,1 0-1,-1 0 1,1 0-1,-1 0 1,1 1-1,-1-1 1,0 0-1,0 1 1,1-1-1,-1 1 1,0-1-1,0 1 1,1 0-1,-1 0 1,0 0-1,0 0 1,0 0-1,0 0 1,-2 1-1,0 0-128,-1-1-1,1 1 0,0 0 0,-1 0 0,1 0 1,0 1-1,0-1 0,0 1 0,-4 3 0,4-3-323,1 1 0,0 0 0,0 0 1,0 0-1,1 0 0,-1 1 0,1-1 0,-3 6 0,-2 18-7152,7-18 981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3:59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7944,'0'0'14504,"-3"10"-12748,0-3-1399,-23 86 1778,23-82-2102,1 0-1,0 0 1,1 1 0,1-1 0,-1 0 0,2 1 0,1 13 0,11-9-1310,-13-15 1040,1-1-1,-1 0 1,0 1-1,1-1 1,-1 0-1,1 1 1,-1-1-1,1 0 1,-1 1-1,1-1 1,-1 0 0,1 0-1,0 0 1,-1 0-1,1 1 1,-1-1-1,1 0 1,-1 0-1,1 0 1,0 0-1,-1 0 1,1-1 0,-1 1-1,1 0 1,-1 0-1,1 0 1,0 0-1,-1 0 1,1-1-1,-1 1 1,1 0-1,-1-1 1,1 1 0,0-1-1,5-10-5378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4:01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36 10186,'16'-35'12838,"-21"64"-10894,1-16-1785,0-3 84,1 0 0,0 1 0,1-1 0,0 1 0,1 0 0,0-1 0,0 1 0,1 0 0,2 14 0,-1-23-177,0 0 1,1 0 0,-1 0-1,0-1 1,1 1 0,-1-1-1,1 1 1,-1-1 0,1 1-1,0-1 1,0 0 0,-1 0-1,1 1 1,0-2 0,0 1-1,0 0 1,0 0 0,1-1-1,-1 1 1,0-1 0,0 1-1,0-1 1,0 0 0,4 0-1,55 1-1989,-60-2 1425,1 1-1,-1 0 0,1-1 0,-1 1 0,0-1 1,1 1-1,-1-1 0,1 1 0,-1-1 0,0 0 0,0 0 1,1 0-1,-1 0 0,0 0 0,0 0 0,0 0 1,0 0-1,0 0 0,0 0 0,0-1 0,-1 1 0,1 0 1,0-1-1,0-1 0,2-13-7989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4:01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4869,'0'0'16687,"-23"57"-15085,23-44-289,0 2-416,0-1-545,8-2-256,7 0-96,4-2-960,-5-2-1251,6-4-1248,-3-4-3011,-1 0-5701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4:01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38 9417,'0'0'7799,"9"-7"-5578,-3 3-1732,1 0-1,1 0 1,-1 1 0,0 0-1,1 0 1,0 1 0,0 0-1,14-2 1,-19 3-432,-1 1 0,0 0-1,1 0 1,-1 0 0,1 0 0,-1 0 0,0 0-1,1 1 1,-1-1 0,0 1 0,1 0 0,-1 0-1,0 0 1,0 0 0,0 0 0,0 0-1,0 0 1,0 1 0,0-1 0,0 1 0,0-1-1,0 1 1,-1 0 0,1 0 0,-1-1 0,0 1-1,1 0 1,-1 1 0,0-1 0,0 0 0,0 0-1,0 0 1,-1 1 0,1-1 0,0 0-1,-1 1 1,0-1 0,0 0 0,1 1 0,-2 4-1,1-5-7,0 1 0,0-1 0,0 0-1,0 1 1,0-1 0,-1 1 0,1-1-1,-1 0 1,0 1 0,0-1-1,0 0 1,0 0 0,0 0 0,0 1-1,-1-1 1,1 0 0,-3 2-1,-36 24 992,8-8-512,34-20-655,0 0-1,0-1 1,0 1-1,0 0 1,0 0-1,1 0 1,-1 0-1,0 0 0,0 1 1,0-1-1,0 1 1,0-1-1,0 1 1,0 0-1,3 1 1,30 14-838,-31-15 854,0 2 1,-1-1-1,1 0 1,-1 0-1,0 1 1,0 0-1,0 0 0,0 0 1,0 0-1,-1 0 1,1 0-1,2 5 1,-5-6 121,1-1 1,-1 0-1,1 1 1,-1-1-1,1 1 0,-1-1 1,0 1-1,1-1 1,-1 1-1,0-1 1,0 1-1,0-1 1,-1 1-1,1-1 0,0 1 1,0-1-1,-1 1 1,1-1-1,-1 1 1,0-1-1,1 0 1,-1 1-1,0-1 1,0 0-1,1 1 0,-1-1 1,0 0-1,0 0 1,0 0-1,-1 0 1,1 0-1,0 0 1,0 0-1,-1 0 0,-1 0 1,-13 9 710,0-1 1,-1 0-1,0-2 1,0 0-1,-23 6 0,-17-5-8366,52-8-588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4:02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0 190 11243,'0'0'7965,"10"0"-6663,626-44 4558,-383 21-5218,-42 5-556,630-68 4,-823 84-67,66-15 355,-192 19-816,98-1-497,-16 2-2141,13-5-5063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4:03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16944,'0'0'4164,"12"-5"-2803,5-1-1004,0 0 0,0 1 0,0 1 1,0 1-1,0 0 0,1 1 0,-1 1 0,32 2 0,-48-1-358,0 0 0,0 0 0,0 0 0,0 1 1,0-1-1,-1 0 0,1 0 0,0 1 0,0-1 0,0 1 0,0-1 0,-1 1 0,1-1 1,0 1-1,0-1 0,-1 1 0,1 0 0,0-1 0,-1 1 0,1 0 0,-1 0 0,1-1 1,-1 1-1,1 0 0,-1 0 0,0 0 0,1 1 0,-1 0 4,0 0 0,0-1 0,0 1 1,0 0-1,-1 0 0,1 0 0,-1-1 0,1 1 0,-1 0 0,0-1 0,1 1 0,-1 0 1,-1 1-1,-3 4 26,0 0 0,0 0 1,-1-1-1,-11 10 0,-27 13 92,-10 10 420,54-39-540,0 0-1,0 0 0,0 1 1,-1-1-1,1 0 0,0 0 1,0 0-1,0 1 0,0-1 1,0 0-1,0 0 0,0 0 1,1 1-1,-1-1 0,0 0 0,0 0 1,0 0-1,0 1 0,0-1 1,0 0-1,0 0 0,0 0 1,0 0-1,1 1 0,-1-1 1,0 0-1,0 0 0,0 0 1,0 0-1,0 0 0,1 0 0,-1 1 1,0-1-1,0 0 0,0 0 1,1 0-1,-1 0 0,0 0 1,0 0-1,0 0 0,1 0 1,-1 0-1,0 0 0,0 0 1,0 0-1,1 0 0,-1 0 1,0 0-1,0 0 0,0 0 0,1 0 1,-1 0-1,0 0 0,0 0 1,0 0-1,0-1 0,1 1 1,17 1 13,-16-1-9,18 0-151,0 0 0,-1 2 1,1 1-1,25 6 0,-41-8 97,1 1-1,-1-1 1,0 1-1,0 0 1,0 0-1,0 0 1,0 1-1,-1-1 1,1 1-1,-1 0 1,5 5-1,-7-6 55,1 0 0,-1 0 0,0 0-1,0 0 1,0 0 0,0 1 0,0-1 0,0 0-1,-1 1 1,1-1 0,-1 0 0,0 1 0,0-1 0,0 1-1,0-1 1,0 1 0,0-1 0,-1 0 0,1 1 0,-1-1-1,1 1 1,-3 2 0,1-1 159,0 1-1,-1-1 1,0-1 0,0 1-1,0 0 1,0-1-1,-1 1 1,1-1 0,-1 0-1,0 0 1,0-1 0,0 1-1,0-1 1,0 0 0,0 0-1,-8 2 1,-5 2 434,1 0-1,-1-2 1,-20 3 0,33-6-510,-61 4 844,63-4-970,0-1 1,0 0 0,0 0 0,0 0 0,0-1 0,-1 1-1,1 0 1,0-1 0,0 1 0,0-1 0,0 0 0,0 0-1,0 1 1,1-1 0,-1-1 0,0 1 0,0 0 0,1 0-1,-1-1 1,0 1 0,1-1 0,0 1 0,-1-1 0,1 1-1,-2-3 1,3 3-129,0 0 0,0-1-1,0 1 1,0 0 0,0 0 0,0 0-1,0 0 1,0 0 0,1-1-1,-1 1 1,0 0 0,1 0-1,-1 0 1,0 0 0,1 0 0,-1 0-1,1 0 1,0 0 0,-1 0-1,1 0 1,0 0 0,0 0 0,0 1-1,-1-1 1,1 0 0,0 0-1,1 0 1,32-19-6053,-27 16 4437,23-10-5265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4:03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47 12172,'0'0'7468,"-8"-5"-5845,5 3-1522,1 0-1,-1 0 1,0 0 0,0 1-1,0-1 1,0 1 0,0 0 0,-1 0-1,1 0 1,0 0 0,-1 1 0,1-1-1,0 1 1,-1 0 0,1 0 0,0 0-1,-1 1 1,1-1 0,0 1 0,0-1-1,-1 1 1,1 0 0,0 0 0,0 1-1,0-1 1,0 1 0,0-1 0,0 1-1,0 0 1,-3 4 0,-2 1 119,0 1 0,1 0 0,1 0 0,-1 1 1,1 0-1,1 0 0,0 1 0,-6 12 0,9-16-79,-1-1 0,1 1 0,0 0 0,1 1 1,-1-1-1,1 0 0,1 0 0,-1 0 0,1 1 0,0-1 0,0 0 0,1 1 0,0-1 0,0 0 0,2 8 0,0-10-107,-1-1 0,1 1-1,-1-1 1,1 0-1,0 0 1,0 0 0,0-1-1,0 1 1,1-1-1,-1 0 1,1 0 0,-1 0-1,1 0 1,0 0-1,0-1 1,0 0-1,0 1 1,0-2 0,0 1-1,0 0 1,7-1-1,-3 1-8,0 0 0,0-1-1,1 0 1,-1 0-1,0-1 1,0 0-1,0-1 1,0 0-1,0 0 1,10-4-1,-13 2 17,1 0-1,0 0 0,-1-1 0,0 1 0,0-1 0,-1 0 1,1-1-1,-1 1 0,0-1 0,-1 0 0,1 0 1,-1 0-1,0 0 0,0 0 0,-1-1 0,0 1 0,0-1 1,-1 0-1,0 0 0,0 1 0,0-11 0,0 11-129,-1 0-1,0 0 0,0-1 0,-1 1 0,0 0 0,0 0 1,0 0-1,-1 0 0,0 1 0,0-1 0,0 0 1,-1 1-1,1-1 0,-1 1 0,-1 0 0,1 0 1,-1 0-1,0 0 0,0 1 0,0-1 0,-1 1 1,1 0-1,-1 1 0,-8-6 0,12 9-84,0-1 0,0 1 1,0-1-1,0 1 0,0 0 0,0-1 0,0 1 0,-1 0 1,1 0-1,0 0 0,0 0 0,0 0 0,0 0 1,0 0-1,0 0 0,0 0 0,0 1 0,0-1 0,-2 1 1,1 5-4080,13 1 419,13-2-1365,8-3-1571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5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14638,'0'0'8600,"0"11"-8045,-7 35 8,-2-1 1,-2-1-1,-1 1 0,-21 46 1,7-17-701,23-79-5764,-6-23-241,2 1-2747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4:03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27 12139,'0'0'11569,"-10"1"-9968,6-1-1518,0 0 0,0 1 1,0-1-1,0 1 0,0 0 0,0 1 0,0-1 0,0 0 0,0 1 0,1 0 0,-1 0 1,1 0-1,-1 0 0,1 1 0,0 0 0,0-1 0,0 1 0,0 0 0,0 0 0,1 0 0,0 1 1,-1-1-1,1 1 0,0-1 0,1 1 0,-1 0 0,0 0 0,1 0 0,0 0 0,0-1 1,0 2-1,1-1 0,-1 0 0,1 0 0,0 0 0,1 6 0,0-7-95,0 0 0,0 0 0,0-1 0,0 1 0,1 0 0,0 0 0,-1-1 0,1 1 0,0-1 0,0 0 0,0 1 0,0-1 0,1 0 0,-1 0 0,1 0 0,2 1 0,53 29-791,-25-15 374,-24-11 319,-1-1 0,1 2 0,-1-1-1,-1 1 1,1 0 0,-1 0 0,0 1 0,6 9-1,-12-15 174,1 1 0,-1 0 0,1 0 0,-1 0-1,0 0 1,0 0 0,0 0 0,0 0-1,-1 0 1,1 1 0,-1-1 0,0 0 0,0 0-1,0 0 1,0 1 0,0-1 0,-1 0-1,0 0 1,1 0 0,-1 0 0,0 1 0,-1-1-1,1-1 1,0 1 0,-1 0 0,0 0-1,0 0 1,0-1 0,-2 4 0,-3 1 109,-1 0-1,0 0 1,0-1 0,0 0 0,0 0 0,-1-1 0,0 0 0,0 0 0,-1-1 0,1-1 0,-1 1-1,0-1 1,0-1 0,0 0 0,0 0 0,0-1 0,-1-1 0,1 0 0,-17-1 0,24 0-175,0 0 0,1 1 1,-1-1-1,0 0 1,1-1-1,-1 1 1,1 0-1,-1-1 1,1 1-1,0-1 0,-1 0 1,1 0-1,0 0 1,0 0-1,0 0 1,1 0-1,-1 0 0,0-1 1,1 1-1,0-1 1,-1 1-1,1-1 1,0 0-1,0 1 1,1-1-1,-1 0 0,0 0 1,1 0-1,0 1 1,0-1-1,0 0 1,0 0-1,0 0 0,0 0 1,1 1-1,-1-1 1,1 0-1,0 0 1,0 1-1,0-1 1,0 0-1,0 1 0,1-1 1,-1 1-1,1 0 1,-1-1-1,1 1 1,0 0-1,2-2 0,17-12-52,0 2-1,0 0 0,1 1 0,42-16 1,19-13-3,-68 34 74,5-3 98,-1 0 0,-1-2 0,21-17-1,-35 28-94,-1-1-1,0 1 0,0-1 1,0 0-1,-1 0 0,1-1 1,-1 1-1,1 0 0,-1-1 0,0 0 1,0 1-1,-1-1 0,1 0 1,-1 0-1,0 0 0,0 0 1,0 0-1,-1 0 0,1 0 1,-1 0-1,0 0 0,0 0 0,0-1 1,-2-4-1,1 6-6,-1 0-1,0 0 1,1 0-1,-1 0 1,-1 1 0,1-1-1,0 1 1,0-1-1,-1 1 1,0 0 0,1 0-1,-1 0 1,0 0-1,0 1 1,0-1 0,0 1-1,0 0 1,0 0 0,-1 0-1,1 0 1,0 0-1,-6 0 1,-9-2 45,0 1 0,-31 0 0,35 2-183,-50 4-2251,62-4 2196,-1 0 0,1 1 1,0-1-1,-1 1 0,1 0 0,0 0 0,0 0 0,0 0 0,0 0 0,0 1 0,0-1 1,0 0-1,0 1 0,0-1 0,1 1 0,-1 0 0,0 0 0,1 0 0,0 0 1,-1 0-1,1 0 0,0 0 0,-1 2 0,1 3-6481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7:36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7328 58 7751,'-93'19'158,"-387"64"3,411-76 35,0-3-1,0-4 0,0-2 0,0-3 0,-72-16 0,23-4 137,-26-6 156,-202-17 0,78 42-285,-318 35 0,-39 1 1606,-538 0-512,853-17-1617,-345-30 0,-24 2 568,531 24-160,0 6 0,-228 53 0,302-49-72,1 4 1,-103 46-1,143-53-4,1 0 0,1 3 0,0 0 0,1 2 0,2 1-1,0 2 1,-33 35 0,49-44 4,0-1 0,2 2 0,0 0 0,1 0-1,0 0 1,1 1 0,1 0 0,1 1 0,0 0-1,1 0 1,1 0 0,1 0 0,1 1 0,0-1-1,1 1 1,1 0 0,1-1 0,1 1 0,0-1-1,2 1 1,0-1 0,1 0 0,0 0 0,15 29-1,-6-20-43,1 0-1,1-1 1,1-1-1,1-1 1,2 0-1,0-2 1,32 28-1,-17-21 57,1-2 0,2-1 0,0-2 0,56 25 0,12-5 98,2-5 0,2-5 1,119 22-1,919 134-60,-1101-184-68,706 50-56,4-62 94,191 17 6,-838-7-30,1066-37-7,-412-10 3,911-65 16,223-13 3,-1557 107-21,804-38 15,-666-4-644,-379 36 590,-1-4 1,165-63-1,-260 85 45,1 0-1,0 1 1,-1-2 0,1 1 0,-1 0-1,0-1 1,1 0 0,-1 0-1,-1 0 1,1 0 0,0-1 0,-1 0-1,0 1 1,0-1 0,0 0 0,4-7-1,-6 6 20,0 0 0,-1 1 0,1-1-1,-1 0 1,0 1 0,0-1 0,0 0 0,-1 1 0,1-1-1,-1 0 1,0 1 0,-1-1 0,1 1 0,-1 0-1,0-1 1,0 1 0,0 0 0,-4-5 0,-9-15-5,-1 0 1,-2 0-1,0 2 1,-1 0-1,-1 1 1,-25-19 0,-145-100 86,76 67-35,-4 6 0,-2 4 0,-236-85 0,-410-62-204,426 142 267,-3 15 0,-460-12-1,-1004 52 154,1213 31-1324,2 53-2884,341-16 589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7:52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804 0 7783,'0'0'737,"-7"8"-684,1 3-48,0 1-1,1 0 0,0 0 1,1 0-1,0 1 0,1-1 0,0 1 1,1 0-1,0 15 0,-44 254 49,-19 199 225,63-455-196,2-1 0,2 1 0,0-1 0,1 1-1,2-1 1,0 0 0,2-1 0,1 1 0,0-2 0,2 1 0,17 30-1,-22-47-62,0 0-1,1 0 0,0 0 0,0-1 1,1 0-1,-1 0 0,1 0 0,1-1 1,-1 0-1,1 0 0,0-1 0,0 0 1,0-1-1,0 0 0,1 0 0,-1 0 1,18 2-1,13 0 209,0-1 0,72-2 0,-57-3-164,255 15 68,53-1-112,260-42 38,-121 1-18,-80 19-4,1093-44 181,-1181 32-214,947-52 33,2 38-8,-43-26 26,194 8 54,-955 86-108,48 0 7,-387-37 15,117 5 941,-226 3-469,-26-3-488,0 0 0,0 0 0,0 0 0,0-1-1,1 1 1,-1-1 0,0 0 0,0 0 0,1-1-1,-1 1 1,0-1 0,0 0 0,0 0 0,0-1-1,0 1 1,0-1 0,0 1 0,0-1 0,-1-1 0,1 1-1,-1 0 1,1-1 0,-1 0 0,3-3 0,22-28-166,-2-1 0,-1-2 0,-2 0 0,-1-1 0,-3-2 0,28-75 0,-32 70 229,-2-1 0,8-48-1,-17 73 29,-1-1 0,-2 1 0,0 0 0,-1 0 1,-1-1-1,-8-39 0,3 44 88,0 1 0,-1 1 0,-1-1 0,-1 1 1,0 0-1,-1 1 0,-1 0 0,0 1 0,-20-20 0,23 26-211,0 1 1,-1 1-1,1-1 0,-1 1 0,0 1 0,0-1 0,0 2 0,-1-1 0,-14-2 0,-15-3 66,-42-3 0,43 7 24,-85-9 315,-1 6 0,-135 8 1,-246 38 93,-613-11-1649,798-29 742,-1354 8-401,467 0 882,-36 28 248,0 39-144,308-17 292,-561 72 626,1144-78-729,-580 63-102,744-108-3023,102-5-668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8:05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355 56 6278,'0'0'4127,"4"-9"-2344,12-27-129,-16 36-1611,1 0-1,-1 0 0,0-1 1,0 1-1,0 0 0,0-1 1,0 1-1,0 0 0,0-1 1,0 1-1,0 0 0,0 0 1,0-1-1,0 1 0,0 0 1,0-1-1,0 1 0,0 0 1,0-1-1,0 1 0,0 0 1,0-1-1,0 1 0,-1 0 1,1 0-1,0-1 0,0 1 1,0 0-1,-1 0 0,1-1 1,0 1-1,0 0 0,0 0 0,-1 0 1,1-1-1,0 1 0,-1 0 1,1 0-1,0 0 0,0 0 1,-1 0-1,1 0 0,0-1 1,-1 1-1,1 0 0,0 0 1,-1 0-1,1 0 0,0 0 1,-1 0-1,1 0 0,0 0 1,0 1-1,-1-1 0,1 0 1,0 0-1,-1 0 0,1 0 1,0 0-1,-1 0 0,1 0 1,0 1-1,-21 5 414,-3 9-230,1 2-1,0 1 0,2 0 0,0 2 1,0 0-1,-20 28 0,9-11-40,-67 84 256,61-66-2654,38-63-2459,0 3 3402,0-17-3209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8:05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10090,'0'0'7879,"73"38"-7591,-30-21-128,1-1-63,1-1-65,-2 0-161,1 0-831,-10-4-2019,-5-5-1025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8:05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11371,'0'0'7367,"8"2"-6737,7 2-534,-1 1 0,0 1 1,-1 0-1,1 0 0,15 11 0,-27-16-84,0 0 0,0 1-1,1-1 1,-1 0 0,-1 1-1,1 0 1,0-1-1,0 1 1,-1 0 0,1 0-1,-1 0 1,1 0-1,-1 0 1,0 1 0,0-1-1,0 0 1,0 1 0,0-1-1,0 0 1,-1 1-1,1-1 1,-1 1 0,0-1-1,1 1 1,-1-1 0,-1 1-1,1-1 1,0 1-1,0-1 1,-1 1 0,0-1-1,1 0 1,-1 1 0,0-1-1,0 0 1,0 1-1,0-1 1,-1 0 0,1 0-1,-1 0 1,1 0-1,-1 0 1,-2 2 0,4-4-12,-1 1 0,1-1 0,-1 0 1,1 1-1,-1-1 0,1 1 1,0 0-1,-1-1 0,1 1 0,0-1 1,0 1-1,0-1 0,-1 1 0,1 0 1,0-1-1,0 1 0,0-1 0,0 1 1,0 0-1,0-1 0,0 1 0,0 0 1,0-1-1,0 1 0,0-1 0,0 1 1,1 0-1,-1-1 0,0 1 0,0-1 1,1 1-1,-1-1 0,0 1 0,1-1 1,-1 1-1,1-1 0,-1 1 0,0-1 1,1 1-1,-1-1 0,1 0 1,-1 1-1,1-1 0,-1 0 0,1 1 1,0-1-1,-1 0 0,1 0 0,-1 1 1,1-1-1,0 0 0,-1 0 0,1 0 1,-1 0-1,1 0 0,0 0 0,53 9 59,-30-6-58,-14 0-7,-1 0 0,1 0-1,-1 1 1,0 1-1,0-1 1,-1 2 0,0-1-1,0 1 1,10 8-1,-17-12 6,1-1-1,0 1 1,0 0-1,0-1 1,-1 1-1,1 0 1,-1 0-1,0 0 1,1 0-1,-1 0 1,0 0-1,0 1 1,0-1 0,-1 0-1,1 0 1,0 1-1,-1-1 1,0 0-1,1 1 1,-1-1-1,0 1 1,0-1-1,0 0 1,-1 1-1,1-1 1,-1 1-1,1-1 1,-1 0-1,0 1 1,1-1-1,-1 0 1,0 0-1,-1 0 1,1 0-1,0 0 1,-1 0-1,1 0 1,-1 0-1,1 0 1,-1-1-1,0 1 1,-3 1-1,-5 5 197,0-1-1,-1-1 0,0 0 0,0 0 0,0-1 1,-1 0-1,0-1 0,0 0 0,0-1 1,-25 3-1,-9-2 1098,-74-3 1,97-2-1221,1-3-314,22 3 162,0 1 0,-1 0 0,1 0 0,0-1 1,0 1-1,-1 0 0,1 0 0,0-1 1,0 1-1,0 0 0,0-1 0,0 1 0,-1 0 1,1-1-1,0 1 0,0 0 0,0-1 0,0 1 1,0 0-1,0-1 0,0 1 0,0 0 0,0-1 1,0 1-1,0 0 0,0-1 0,1 1 1,-1 0-1,0-1 0,0 1 0,0 0 0,0-1 1,3-2-834,-1 0-1,1 0 1,0 0 0,-1 0 0,1 0 0,0 1 0,6-5 0,21-15-6929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8:09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0 227 7015,'0'0'2188,"4"-9"-800,-2 3-1267,0 0-1,1 1 0,-1-1 0,1 1 1,1 0-1,-1 0 0,1 0 0,0 0 1,0 0-1,0 1 0,1 0 0,-1 0 1,1 0-1,0 0 0,0 1 0,1 0 1,-1 0-1,8-3 0,30-9 416,1 3 0,86-14 0,95 2-453,-206 23-50,639-15 244,17-1 722,-610 11-924,-15 0-66,1 2 1,0 2-1,75 7 0,-123-5-68,-1 1-1,1-1 1,0 0-1,-1 1 1,1 0-1,-1 0 1,0-1-1,1 1 0,-1 0 1,0 1-1,1-1 1,-1 0-1,0 1 1,0-1-1,0 1 1,0 0-1,0 0 0,0 0 1,-1 0-1,1 0 1,-1 0-1,1 0 1,-1 0-1,0 1 1,0-1-1,0 0 0,0 1 1,0-1-1,0 1 1,-1-1-1,1 4 1,-4 0-3267,-12-5-3139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8:18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198 299 2114,'-10'0'278,"-10"1"-145,-3 0 449,1-1 0,-29-3 0,50 3-446,-1-1 0,1 0 0,0 0 0,0 0 0,0 0 0,0 0 1,0 0-1,0 0 0,1 0 0,-1 0 0,0 0 0,0 0 0,1-1 1,-1 1-1,1 0 0,-1-1 0,1 1 0,0 0 0,-1-1 0,1 1 0,0 0 1,0-1-1,0 1 0,0 0 0,0-1 0,0 1 0,0-1 0,1 1 0,-1 0 1,1-2-1,-1 2-14,0-1 1,0 1 0,0-1 0,0 1-1,1-1 1,-1 1 0,0 0-1,1-1 1,-1 1 0,1 0-1,-1-1 1,1 1 0,0 0-1,0 0 1,0 0 0,-1 0 0,1-1-1,0 1 1,0 0 0,1 0-1,-1 1 1,0-1 0,0 0-1,0 0 1,0 1 0,1-1 0,-1 0-1,0 1 1,1-1 0,2 0-1,77 27 140,-49-22-10,1-1 1,-1-1-1,61-6 1,100-24 800,-47 6-692,-103 16-276,866-121 1351,-824 110-1260,-1 4 0,2 4 0,115 2 1,-158 18-146,-42-11-32,-1 0 1,1 0 0,0 1-1,0-1 1,0 1 0,0-1-1,0 0 1,0 1 0,0-1-1,-1 1 1,1 0-1,0-1 1,0 1 0,-1 0-1,1-1 1,-1 1 0,1 0-1,0 0 1,-1-1 0,1 1-1,-1 0 1,0 0 0,1 0-1,-1 0 1,0 0 0,1 0-1,-1 0 1,0 0 0,0 0-1,0 0 1,0 0-1,0 0 1,0 0 0,0-1-1,0 1 1,0 0 0,0 0-1,-1 0 1,1 0 0,0 0-1,-1 0 1,0 2 0,-1-2-7,1 1 0,-1-1 0,0 1 0,0-1 0,0 1 0,0-1 1,0 0-1,0 0 0,0 0 0,-1 0 0,1-1 0,0 1 0,0 0 0,-1-1 1,-3 1-1,-45 2-218,37-2 149,-251 11-114,-314 24 219,386-15-54,-767 68-243,906-84 78,47-4 56,35-2 63,1013-81-180,11-70 299,-972 132-48,-96 18-67,-26 6-74,-140 39-2232,54-10-176,-15-1-521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8:21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39 107 10025,'0'0'577,"-8"3"480,1-1-917,-16 5 864,23-4-583,18-3-358,7-2 54,0-2 0,-1 0-1,40-13 1,-40 9-87,2 2 0,-1 0 0,43-3 0,-33 11 143,-1 1-1,1 1 0,-1 2 1,0 1-1,55 20 0,-41-12 59,88 16-1,-92-27-155,0-1 0,1-2 0,-1-2 0,0-3-1,48-9 1,-4-5-8,129-46-1,-207 61-356,0-1-1,-1 0 0,1-1 1,-1 0-1,0 0 1,13-10-1,3-13-2928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8:33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188 190 4869,'-44'18'1657,"28"-12"-887,0 1-1,1 0 0,0 0 1,-20 15-1,31-19-676,0 0-1,1 1 1,-1-1-1,1 1 1,0 0 0,0 0-1,0 0 1,0 0-1,0 1 1,1-1 0,0 1-1,0-1 1,0 1-1,1 0 1,0 0 0,0-1-1,0 1 1,0 0-1,0 7 1,3 13-91,1 0 0,1-1 0,1 1 1,1-1-1,1-1 0,1 1 0,21 40 0,-14-27 8,0-1 1,10 47-1,3 107 163,-24-137-184,3-2 0,2 1 0,24 77 0,-27-114 34,0 0 0,1 0 0,0 0 0,1-1 0,1 0 0,0-1 0,1 0 0,1 0 0,0-1 0,0-1 0,1 0 0,1 0 0,-1-1-1,2-1 1,23 14 0,-8-10 110,0-2-1,1 0 1,0-2-1,0-1 0,1-2 1,0-1-1,0-1 0,0-2 1,1-1-1,37-3 1,-20-2 14,-1-3 0,0-1 0,0-2 0,0-3 0,84-34 0,-106 35-51,-2-1 0,1-1 1,-2-1-1,0-1 1,-1-1-1,-1-1 0,0-1 1,-1-1-1,17-23 1,-3-3 1,-2 0 0,-2-2 0,35-76 0,-33 56-59,39-123 1,-59 149-12,-2-1 0,-2 1 0,-2-2 0,1-59-1,-7 87-22,-1 1-1,0-1 0,-1 1 0,-1-1 0,-1 1 0,0 0 0,-1 0 0,0 0 0,-1 1 0,-1 0 0,0 0 0,-1 0 0,-1 1 0,0 0 1,0 1-1,-2 0 0,1 0 0,-1 1 0,-1 1 0,0 0 0,-1 1 0,-19-13 0,2 6-58,1 1 0,-2 1 0,0 2-1,0 1 1,-1 2 0,-1 0 0,1 3-1,-1 0 1,-56-1 0,36 7-397,0 3-1,0 2 1,0 2 0,1 3-1,0 2 1,1 2 0,0 2-1,1 2 1,1 3 0,-61 35-1,-9 10-1849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2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136 133 13068,'0'0'3540,"2"-8"-1597,-1 2-1920,1-1 564,0 1 1,-1-1 0,0 0-1,0 0 1,-1-11-1,0 17-486,0 0 0,0 0 0,0 0 0,-1 0 0,1 0 0,0 0 0,-1 0-1,1 0 1,-1 0 0,1 0 0,-1 0 0,1 0 0,-1 0 0,1 0 0,-1 0 0,0 1-1,0-1 1,1 0 0,-2 0 0,0 0-61,1 0 1,-1 1-1,1 0 1,-1-1-1,0 1 1,1 0-1,-1 0 0,1 0 1,-1 0-1,1 0 1,-1 0-1,1 0 1,-1 1-1,0-1 1,1 0-1,-1 1 0,-2 1 1,-2 1-33,0 1 0,-1 0-1,1 0 1,1 1 0,-1 0 0,1 0 0,0 0 0,0 1-1,0-1 1,1 1 0,-5 7 0,4-6 1,1 1 0,-1-1 0,1 1 0,0 0 1,1 1-1,0-1 0,1 0 0,-4 17 0,6-24-9,0 0 1,0 0-1,0-1 1,0 1-1,1 0 0,-1-1 1,0 1-1,0 0 0,1-1 1,-1 1-1,0 0 0,1-1 1,-1 1-1,0-1 1,1 1-1,-1-1 0,1 1 1,-1-1-1,1 1 0,-1-1 1,1 1-1,0-1 1,-1 1-1,1-1 0,-1 0 1,1 0-1,0 1 0,0-1 1,30 5 96,29-8 121,1-10-188,-45 8-108,0 2-1,1 0 1,25-2 0,-41 5 740,1-4-238,-1-1 0,1 0 0,-2 1 0,1-1 1,0 0-1,-1-8 0,0 8-308,2-14-77,9-60 40,-10 80-144,1 0 1,0 0 0,0 0-1,0 0 1,-1 1-1,1-1 1,0 0 0,-1 1-1,0-1 1,1 1 0,-1-1-1,0 1 1,1 0-1,0 2 1,1 0 37,3 1 30,0 0 0,1 0 1,-1 0-1,1-1 0,0 0 0,1 0 1,-1-1-1,0 0 0,1 0 0,0-1 1,0 0-1,0 0 0,0-1 1,0 0-1,0 0 0,0-1 0,0 0 1,0-1-1,11-1 0,-12 1 1,1 0 0,-1 0 0,0-1 0,0 0 0,0 0 1,0 0-1,0-1 0,0 0 0,-1-1 0,1 1 0,-1-1 0,0 0 0,0-1 0,0 0 0,-1 0 0,0 0 0,0 0 0,0-1 0,0 0 0,-1 0 1,5-9-1,-8 14-12,-1-1 0,1 1 0,0 0 0,-1 0 0,0-1 1,1 1-1,-1 0 0,0-1 0,1 1 0,-1 0 1,0-1-1,0 1 0,0 0 0,0-1 0,-1 1 1,1-1-1,0 1 0,0 0 0,-1-1 0,0-1 0,0 3 2,0 0 0,1-1 0,-1 1 0,0 0-1,1 0 1,-1 0 0,0 0 0,0 0-1,1 0 1,-1 0 0,0 1 0,0-1 0,1 0-1,-1 0 1,0 0 0,1 1 0,-1-1 0,0 0-1,1 1 1,-1-1 0,1 1 0,-1-1-1,0 1 1,1-1 0,-1 1 0,1-1 0,-1 1-1,1-1 1,0 1 0,-1 0 0,1-1-1,-1 1 1,1-1 0,0 1 0,0 0 0,-1 0-1,1 1 1,-5 5 0,0 0 0,1 1 0,0 0 0,0 0 0,1 0 0,0 1 0,1-1 0,-1 1 0,2-1 0,-1 1 0,1 0 0,0 0 0,1-1 0,0 1 0,2 10 0,-2-18-69,0 0 0,1 0 0,-1 0 0,1 1 0,-1-1-1,1 0 1,-1 0 0,1 0 0,0 0 0,0 0 0,-1 0 0,1 0 0,0 0 0,0 0-1,0-1 1,0 1 0,0 0 0,0 0 0,0-1 0,0 1 0,0-1 0,1 1 0,-1-1-1,0 1 1,0-1 0,3 0 0,-3 1-230,1-1 1,-1 0-1,1 0 1,-1 0-1,1 0 1,0 0-1,-1 0 1,1-1-1,-1 1 1,1 0-1,-1-1 1,1 1-1,-1-1 0,0 0 1,1 1-1,-1-1 1,0 0-1,1 0 1,-1 0-1,0 0 1,0 0-1,2-2 1,9-17-7111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6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3748,'0'0'21204,"58"6"-20179,-29-1-577,4 0-352,1 2-64,5 0-160,-6 4-1698,-4-1-1857,-8 0-2563,-3-3-3139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8:40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9 7143,'0'0'4004,"-9"-1"-2600,-49-4 806,57 5-2088,1 1-125,1 0 0,-1 0-1,1 1 1,0-1 0,-1 0 0,1 0-1,0 0 1,-1 0 0,1 0-1,0 0 1,0 0 0,0 0-1,0 0 1,0-1 0,0 1 0,0 0-1,0 0 1,1-1 0,-1 1-1,0-1 1,0 1 0,0-1-1,1 0 1,-1 1 0,0-1-1,3 0 1,36 6 108,21-6 206,-1-2 0,66-10 0,74-4-133,103 29-282,-162-4 567,183-12 0,-311 2-396,6-1 743,-28 5-641,-42 11-5849,15-10-624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8:50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9673,'0'0'822,"13"3"-587,21 5 100,0-1 0,-1-3-1,49 2 1,122-7 470,-82-1-579,268 13 430,1-1-577,-3-31 67,-263 5 13,2-2 91,2 5-1,194 6 1,-286 11-269,0 3 1,56 15-1,-57-12-1393,0-1 0,59 5 0,-33-12-3548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8:59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1874 208 4292,'-56'-25'738,"0"2"-1,-2 3 0,-82-18 1,-187-20 1092,186 36-1613,79 12-173,-1 3 0,1 2 0,-114 8 0,133 1-14,0 2-1,0 3 1,1 1 0,0 2 0,0 1-1,-51 26 1,55-21 102,1 2 0,1 1-1,0 2 1,2 1 0,-34 32-1,55-44-110,0 1 0,1 0 0,1 1 0,0 0 0,1 0 0,1 1 0,0 1 0,1-1 0,0 2 0,2-1 0,0 1 0,0 0 0,2 0 0,-5 29 0,8-14 10,1 0-1,2 0 0,1 0 1,1-1-1,2 0 1,1 0-1,2 0 1,0-1-1,3 0 1,15 32-1,9 7-88,2-2-1,3-1 1,50 61 0,-64-93 31,1-2 0,2 0 0,0-2 0,3-1 0,0-2 0,1-1 1,50 27-1,-51-35 130,0-2 0,1-2 1,1-1-1,0-2 1,0-1-1,1-2 0,1-1 1,68 3-1,-29-10-34,1-3-1,-1-4 1,-1-3 0,1-3-1,-2-4 1,122-43-1,-35-4 93,283-156-1,-259 112-174,306-237 1,-465 325 32,-1-1 0,0-2 0,-2 0 1,-1-2-1,37-53 0,-54 69 32,0 0 1,0 0-1,-1 0 0,-1-1 1,1 0-1,-2 1 0,1-1 1,-1 0-1,-1-1 0,1-10 1,-2 13 45,-1 0 0,0 0 0,0 0 0,-1 0 0,0 1 0,0-1 0,-1 0 0,0 1 0,0 0 0,-1-1 0,0 1 0,0 1 0,-1-1 0,-7-8 0,-4-2 16,-1 0-1,0 2 1,-1 0-1,-1 1 1,0 0-1,-1 2 1,0 1-1,-38-16 0,11 9-60,-1 2-1,0 2 0,-53-8 1,27 11-258,0 3 1,0 3-1,0 4 1,-147 15-1,116 3-1033,0 4-1,-188 64 1,129-24-1099,15-3-1592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8:00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339 92 4484,'0'0'3214,"6"-9"-1234,27-36 31,-5 7 2689,-146 206-1993,-140 241-1918,229-348-703,37-62-1175,0-8 57,-1-1 1,0 1-1,-1-1 0,0 0 1,0 0-1,-1-1 0,7-20 1,6-19-4313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8:01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10378,'0'0'8936,"68"34"-8519,-34-21-257,6-3-64,2 1 0,3-4-224,-2-2-353,2 1-512,-3-3-1024,-1 1-1763,-7-3-1793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8:01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44 106 4452,'0'0'5525,"-7"9"-3122,-21 28-706,27-36-1535,0 0 1,1 0-1,-1 0 0,0 0 0,0 1 0,1-1 0,-1 0 0,0 1 1,1-1-1,-1 0 0,1 1 0,0-1 0,0 1 0,-1-1 0,1 0 0,0 1 1,0-1-1,0 1 0,1 2 0,-1-3-78,1-1 0,-1 1 0,1 0 0,0 0 0,-1-1 0,1 1 0,0-1 0,-1 1 0,1 0 0,0-1 1,0 1-1,0-1 0,-1 0 0,1 1 0,0-1 0,0 0 0,0 1 0,0-1 0,0 0 0,0 0 0,1 0 0,4 0 143,0 0-1,0 0 1,0 0 0,-1-1-1,1 0 1,9-3 0,6-6-81,-1-1 0,-1-1 0,0-1 0,-1 0 1,0-1-1,-1-1 0,25-29 0,12-9-34,-59 61-123,0 0 0,1 0 0,0 0 0,0 0 0,1 1 0,0 0 0,-3 13 0,2-6 9,0-1 0,2 1 1,-1 0-1,1 28 1,3-40-171,-1-1 0,1 1-1,0-1 1,0 1 0,0-1 0,0 0 0,0 1 0,1-1 0,0 0 0,0 0-1,0 0 1,0 0 0,0 0 0,0 0 0,1-1 0,-1 1 0,1-1 0,0 0 0,-1 0-1,1 0 1,0 0 0,1 0 0,-1 0 0,0-1 0,0 0 0,1 0 0,-1 0 0,5 1-1,30 4-5405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8:02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452 0 10922,'0'0'4992,"-10"4"-4272,-3 3-588,0 1-1,1 0 0,0 1 0,0 1 1,0-1-1,2 2 0,-1-1 0,-14 20 1,-73 116 187,53-76-95,-18 31 177,-31 42-135,84-132-985,3-11-1837,3-26-2235,3-14-1749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8:02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11851,'0'0'6759,"66"64"-6151,-19-47-223,8 1-225,8 2-64,-6-6-1538,-2-5-2433,-12-6-2403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8:03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43 108 7719,'-1'-1'169,"1"0"-1,-1 0 1,0 0-1,1 0 1,0 0-1,-1 0 1,1 0-1,-1 0 1,1 0-1,0 0 1,0-1-1,0 1 1,0 0-1,-1 0 1,1 0-1,1 0 1,-1 0-1,0-1 1,0 1-1,0 0 1,1 0-1,-1 0 1,0 0-1,1 0 1,-1 0-1,1 0 1,0 0-1,-1 0 1,1 0-1,0 0 1,-1 0-1,1 0 1,0 1-1,0-1 1,0 0-1,0 0 1,0 1-1,0-1 0,0 1 1,0-1-1,1 0 1,52-25 1133,-48 23-803,10-4-199,0 1-1,0 0 1,1 1-1,0 1 1,-1 1-1,1 0 1,1 1-1,20 0 1,-37 2-296,-1 0 0,1 0 1,0 0-1,0 0 0,-1 1 1,1-1-1,0 0 0,-1 0 0,1 1 1,0-1-1,-1 0 0,1 0 1,0 1-1,-1-1 0,1 1 0,0-1 1,-1 1-1,1-1 0,-1 1 1,1-1-1,-1 1 0,1 0 0,-1-1 1,0 1-1,1-1 0,-1 1 1,0 0-1,1 0 0,-1 0 0,-3 26 90,1-19-36,-2 0 0,1 0 0,-1-1 0,-8 12 0,-14 11 97,-1-1 0,-2-1 0,-43 33 0,-23 22 1227,92-80-1334,0-1-1,1 1 1,-1 0-1,1 0 1,0 0-1,0 1 1,0-1-1,0 0 0,-2 7 1,4-9-48,0 0 0,-1 0 0,1 0-1,0 1 1,0-1 0,0 0 0,0 0 0,0 0 0,1 0 0,-1 0-1,0 0 1,1 0 0,-1 1 0,0-1 0,1 0 0,-1 0 0,1 0 0,-1 0-1,1-1 1,0 1 0,-1 0 0,1 0 0,0 0 0,0 0 0,0-1-1,0 1 1,-1 0 0,1-1 0,0 1 0,0-1 0,0 1 0,0-1-1,0 1 1,1-1 0,0 1 0,20 6 5,0-1-1,1-1 1,-1 0-1,34 1 1,94-1-4074,-78-5-1990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9:00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19 1153,'-10'-8'-608,"-1"-2"255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6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1 274 15375,'0'0'9406,"6"-9"-8307,14-24-383,30-60 0,-43 78-574,-1 0 1,-1 0-1,0-1 1,-1 1-1,0-1 1,2-30-1,-6 65-375,-1 4 7,1 0 0,1 0 1,0 0-1,2 0 0,1 0 1,1-1-1,11 32 0,-16-53 112,8 13-1939,0-9-4086,0-4-4874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9:01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2118 506 1954,'-13'-4'1153,"-38"-12"-216,0-3 0,2-1 0,-55-32-1,-72-66-662,120 77-256,-2 2 1,-1 3-1,-106-47 0,117 66 43,-1 2-1,-1 2 1,0 2-1,-1 2 1,1 3-1,-2 2 1,1 2-1,0 2 1,0 3-1,0 1 1,0 3 0,0 3-1,1 1 1,1 3-1,0 1 1,1 3-1,-72 38 1,-133 95-2600,206-121 785,-17 11-2244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9:01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294 372 3555,'-44'44'317,"-1"-1"1211,-74 94-1,108-122-1256,1 0 1,1 0-1,0 1 0,1 0 0,1 1 0,0 0 0,1 0 0,1 0 0,1 0 0,0 1 0,-1 23 0,4-19-167,2 1 0,0-1 0,1 1-1,2-1 1,0 0 0,1 0 0,1 0-1,1-1 1,19 39 0,-13-35-118,2 0 0,1-1 0,1 0 0,1-1 0,1-2 0,1 1 0,26 20 0,-15-17-100,1-1 0,2-2 0,0-1 0,1-1 0,2-2 0,-1-2 0,2-2-1,0 0 1,1-3 0,0-2 0,55 7 0,-35-11 243,0-3 0,0-2 0,0-4-1,0-1 1,-1-4 0,0-1 0,-1-4 0,0-1-1,-1-4 1,-1-1 0,0-4 0,-2-1-1,-1-3 1,-1-2 0,70-54 0,-63 38-88,-2-3-1,-1-3 1,-3-2 0,-3-2 0,-2-2 0,-2-2-1,-4-2 1,-2-1 0,-2-3 0,-4-1 0,-3-1-1,-2-1 1,22-92 0,-45 144 16,-1 0 0,-1 0 0,-1 0 0,0 0 0,-1 0 1,-2-20-1,0 30-246,0 0 1,0 1-1,-1-1 1,0 0-1,0 1 1,0 0-1,-1 0 1,0 0-1,0 0 1,-1 0-1,0 0 1,0 1-1,0-1 1,-1 1-1,1 1 1,-1-1-1,0 0 1,-9-5-1,-29-16-3841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8:34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0 0 1121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8:34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432 1 2210,'0'0'-112,"-8"1"-16,-86 22 200,-189 37 8504,243-51-7147,33-3-607,28-1-655,58-2 83,1-3-1,154-22 1,-64 4-166,-3 4-36,236-16 233,-1 33-97,-236 16-95,-94-9-99,0-3-1,99-4 1,-166-3-350,0-1 0,1 1 0,-1-2 0,0 1 0,0 0 0,0-1 0,0 0 0,0 0-1,-1-1 1,6-2 0,17-17-4193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9:42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348 50 4773,'0'0'1580,"-8"2"-587,2-1-778,3-1-128,1 0 0,-1 0 0,0 1 0,1-1 0,-1 1 0,0-1 0,1 1 0,-1 0 0,1 0 1,-1 0-1,1 1 0,0-1 0,-1 0 0,-1 3 0,38 0 730,56-14 55,4 0 573,26 10-672,514-20 957,-214-10-798,630 33-1,-200 19-830,257 16 658,701 57 165,-303-88-839,-949-29-91,-107 1 1,-424 18 35,-34-1 36,-41-4 30,-422-21-1038,-4 31-718,146 1 1011,-1963 116-776,-879 116 1009,1127-185 2268,2019-50-1942,0 0 0,0-2 0,1-1 1,-1-1-1,-34-11 0,60 15 74,0 0 0,0 0 0,1 0 0,-1 0 0,0 0 1,0 0-1,0 0 0,0 0 0,0 0 0,0 0 0,0 0 0,0 0 0,0-1 1,0 1-1,0 0 0,0 0 0,0 0 0,0 0 0,0 0 0,0 0 0,0 0 0,0 0 1,0 0-1,0 0 0,0 0 0,0-1 0,0 1 0,0 0 0,0 0 0,0 0 1,0 0-1,0 0 0,0 0 0,0 0 0,0 0 0,0 0 0,0 0 0,0 0 0,0-1 1,0 1-1,0 0 0,0 0 0,0 0 0,0 0 0,0 0 0,0 0 0,0 0 1,0 0-1,0 0 0,-1 0 0,1 0 0,0 0 0,0 0 0,0 0 0,14-3-488,20 0 200,1031-11 251,-672 17 64,2071-41 123,-1026 9 345,1953-31-185,-2866 43-2798,-283 4-2311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9:54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1381 1 3748,'-17'2'3576,"-32"10"-3307,0 3-1,1 1 0,-66 33 0,81-33 61,0 0 0,0-3 0,-2 0 0,1-2 0,-1-2 0,-1-1 0,-58 5 0,71-11-292,-1 2 0,0 0 0,1 2 0,0 1 0,1 0 0,-1 2-1,1 1 1,1 0 0,0 2 0,0 0 0,1 1 0,-35 31 0,-6 13 87,2 3 0,-67 88 0,110-129-122,-8 10 94,1 1 0,2 2-1,0 0 1,3 1 0,0 1 0,-20 58-1,32-74-51,1 1-1,1 0 1,1 0 0,0 0-1,1 1 1,2-1-1,0 0 1,0 1 0,2-1-1,1 0 1,0 0-1,1 0 1,1 0 0,14 33-1,-6-23-67,2-1 0,1-1 0,1-1 0,1 0 0,1-1 0,1-1 0,1-1 0,1 0 0,2-2 0,0-1 0,1-1 0,54 31 0,-42-30-6,1-2 1,1-2-1,1-2 0,0-1 1,0-2-1,1-2 0,1-1 1,0-3-1,49 1 1,-16-6 55,0-3-1,-1-4 1,1-3 0,-1-3 0,-1-3 0,-1-4 0,0-2 0,-2-4 0,-1-3 0,-1-2 0,-1-4 0,-2-3 0,95-72 0,-95 57 55,-2-2 1,-3-3 0,-2-3 0,-3-2 0,58-86 0,-104 133-46,-1 0-1,-1 0 1,0 0 0,-1-1 0,-1 0 0,0 0 0,-1-1 0,-1 1-1,-1-1 1,-1 1 0,0-1 0,-1 0 0,-1 0 0,-1 1 0,0-1-1,-1 0 1,-1 1 0,-1 0 0,0 0 0,-11-22 0,2 9 107,0 1 1,-2 1 0,-1 0-1,-1 2 1,-2 0-1,0 0 1,-2 2 0,0 1-1,-2 1 1,-36-27 0,28 26-126,-2 2-1,0 1 1,-1 2 0,-1 1 0,-1 1 0,0 3 0,-1 1 0,0 1 0,-1 2 0,0 2 0,-1 2 0,1 2 0,-1 1 0,0 2-1,1 1 1,-1 3 0,1 1 0,0 1 0,0 3 0,0 1 0,1 2 0,1 1 0,0 2 0,1 2 0,1 1 0,1 2-1,-39 28 1,-92 102-2793,160-144 2577,-67 63-3091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9:58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1 138 5093,'0'0'4932,"14"-3"-4675,185-52 1065,-144 36-911,1 2 1,1 3-1,0 2 1,85-6-1,-44 22-119,-1 3 0,0 5 1,96 25-1,46 5-255,-56-21 84,199-5-1,183-29 1454,-130 0-463,-111 24-1165,-133-2-3202,-87-7-1778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2:52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1393 215 5701,'-9'-1'817,"-11"-2"-442,1-1-1,0-1 1,1 0-1,-1-1 1,-33-17 0,12-2-113,-2 2 1,-68-28 0,91 44-145,0 1-1,-1 1 1,0 1 0,0 1-1,0 0 1,-1 2-1,1 0 1,-33 4 0,26 1-96,0 2 0,0 0 0,1 2 1,0 1-1,0 2 0,-46 25 0,-136 99 101,199-129-108,-19 14 39,1 2 0,1 1 0,1 1 0,1 1-1,1 1 1,2 0 0,0 2 0,-18 34 0,17-22 17,3 1 1,1 1-1,3 0 0,1 1 1,-15 78-1,14-18-77,3 2-1,6-1 0,7 127 0,2-181 14,2 0-1,3 0 1,2-1-1,31 93 0,-31-114 36,2 0-1,0-1 0,2 0 0,1-1 0,1-1 0,1-1 0,1 0 0,1-1 0,36 33 1,-39-42 38,1-2 0,0 0 0,1-1 0,0-1 1,1-1-1,0 0 0,0-1 0,1-1 1,0-1-1,29 5 0,-20-8 41,1 0-1,-1-2 1,0-1-1,1-1 1,-1-2-1,50-10 1,-15-4 88,-1-4 1,0-2 0,-2-2-1,-1-4 1,104-66 0,-71 34-129,-3-5 1,-3-3-1,97-101 1,-122 106-46,-4-3 0,-3-3 1,-2-1-1,67-125 0,-102 160 49,-1 0 0,-1-1 0,-3-1 0,-1-1 0,-1 0 0,-3 0 0,8-80 0,-15 90-45,-1 1 1,-2 0-1,0 0 1,-2-1-1,-1 2 1,-2-1-1,0 1 1,-2 0-1,-1 0 1,-1 1-1,-1 0 1,-17-25-1,14 27-34,-1 1-1,-2 0 1,0 2-1,-1 0 1,-1 1 0,-1 1-1,-1 1 1,-1 0-1,0 2 1,-1 1-1,-1 1 1,0 1-1,-1 1 1,0 1-1,0 2 1,-1 1-1,-1 0 1,0 2 0,1 1-1,-2 2 1,1 1-1,0 0 1,-1 3-1,1 0 1,0 2-1,-48 10 1,24 1-7,1 2-1,1 3 1,1 2 0,0 1 0,2 3-1,-47 33 1,27-11-575,2 2 1,3 3-1,-72 75 0,106-96-352,-29 38 0,48-55-138,1-1-1,0 1 0,-7 17 0,13-25-4090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3:20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11814 583 3651,'-590'-96'3538,"567"92"-3552,-577-69 1830,372 53-1598,-1085-77 1586,364 9 170,261 19-1610,-773-34 159,-436 71-3112,1303 75 1978,1 36 390,267-32 525,-448 75 1614,10 57-1583,652-145-277,2 6 0,-159 80 0,206-87 100,3 3 0,1 3 0,1 2-1,3 2 1,-75 76 0,119-108-140,1 1 0,0 1 1,1-1-1,0 2 0,1-1 1,0 1-1,1 0 0,1 1 1,-7 20-1,11-27-27,1 0-1,-1 1 1,1-1 0,0 1-1,1-1 1,0 1-1,1 0 1,-1-1 0,2 1-1,-1-1 1,1 0 0,0 1-1,1-1 1,0 0 0,0 0-1,1 0 1,0-1-1,9 13 1,4 2-20,1-1-1,1-1 1,2 0 0,-1-2 0,2 0-1,0-1 1,2-2 0,40 22-1,4-5-33,142 48 0,-77-42 60,205 33 0,145-10 4,-258-35-1,459 65 0,100 12 0,3-37 0,871-55 374,-417-73-303,248-7-206,472 64-312,-704 7 264,-869-11 279,503-75 0,-617 34-66,-217 36 1,0-2 0,91-40 0,-139 53-3,0-2 1,0 1-1,0-1 1,-1-1-1,0 0 0,0 0 1,0 0-1,-1-1 1,11-12-1,-15 15 36,-1 0 0,0 0-1,0 0 1,-1 0-1,1 0 1,-1 0-1,0 0 1,0 0 0,0 0-1,0-1 1,-1 1-1,0 0 1,0-1 0,0 1-1,0 0 1,-1-1-1,1 1 1,-1 0-1,0-1 1,-1 1 0,1 0-1,-1 0 1,0 0-1,0 0 1,-2-3-1,-8-13 118,-1 0 0,-1 2-1,0 0 1,-1 0-1,-1 1 1,-22-17 0,-116-84 199,68 60-309,-3 3-1,-2 5 1,-2 4 0,-132-46 0,-91-3-1779,-7 30-3574,79 29-3062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4:09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11077 530 4901,'-249'-54'3782,"-114"-63"-2805,313 99-670,-82-23-25,-2 6 0,-238-30 0,-284 11 955,231 24-891,349 24-343,-838-69 401,-3 40-43,-115 44-324,146-1 92,-40 7 713,3 48-518,12 85-278,654-85-43,-372 143-1,99 23-5,381-154 218,-200 136 0,327-196-218,1 0 0,0 2 0,1 0 0,1 2 0,0 0 0,-20 28 0,34-41-27,1 1-1,0-1 1,1 1 0,-1-1-1,1 1 1,1 0-1,-1 0 1,1 0-1,1 1 1,-1-1-1,1 0 1,0 1-1,1-1 1,0 1-1,0-1 1,0 1-1,1-1 1,0 1-1,1-1 1,0 0 0,0 0-1,0 0 1,1 0-1,0 0 1,0 0-1,9 12 1,6 6-2,1-1 0,2 0 0,0-1 0,2-1-1,0-1 1,1-2 0,34 22 0,20 6 11,101 47 0,-45-35 72,2-7 1,272 68 0,302 13 311,620 40-98,7-49 129,-301-30-253,3245 131-413,-1611-329 357,-2063 59 239,-8-37-60,-512 66-115,-2-3 1,112-42-1,-174 53-70,0-2-1,-1 0 1,0-2 0,-1 0-1,0-1 1,-1-1-1,-1-1 1,0-1-1,-1-1 1,-1 0-1,0-1 1,-1-1-1,17-28 1,-24 30-36,-1 0 0,-1 0-1,0-1 1,-1 0 0,-1-1 0,-1 1 0,-1-1 0,-1 0-1,0 0 1,-1 0 0,-1 0 0,-1 0 0,0 0 0,-2 1-1,-5-23 1,-2 3-23,-2-1 1,-1 2-1,-2 0 0,-2 0 1,-1 2-1,-27-41 0,21 42-87,-1 0 0,-1 1 0,-2 1 0,-2 2-1,0 1 1,-2 1 0,-1 2 0,-1 1 0,-1 2-1,-54-26 1,39 26-129,-1 2-1,-1 3 1,-1 2-1,0 2 0,-1 3 1,0 1-1,-88-2 1,36 11-1196,1 4 1,-162 26-1,11 16-2841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7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17905,'0'0'5125,"5"61"-4164,6-36-609,3 0-256,0-4-64,6-3 0,-3-5-32,-1-4-737,-1-2-736,-5-4-641,-5-3-705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4:25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2095 407 5221,'0'0'107,"-11"-5"2033,-2-2-1747,0-1 0,0 0 0,1-1 0,0 0 0,0-1 0,1 0 0,1-1 0,0 0 0,-12-16-1,8 4-192,1 1 161,0 2 0,-19-22 0,25 35-252,0 0 0,0 0 0,0 1 0,-1 0 0,0 0 0,0 1 0,-1 0 0,-15-7 0,-17-1 108,1 1 0,-2 2 0,1 2 0,-47-3-1,-61-13 440,73 8-472,-150-12 1,187 26-166,0 3 1,0 1-1,1 2 1,-1 1-1,-67 19 1,-466 195 1437,558-213-1440,1 0-1,-1 1 1,2 0-1,-1 1 1,1 0-1,0 1 0,0 0 1,1 1-1,0 0 1,1 1-1,1 0 1,-1 1-1,2 0 0,0 1 1,0-1-1,1 1 1,0 1-1,1-1 0,1 1 1,1 0-1,-1 1 1,2-1-1,0 1 1,1-1-1,0 24 0,0-25-20,2 0-1,0 0 1,0 0-1,1 0 1,1-1-1,0 1 0,1 0 1,0-1-1,1 1 1,0-1-1,1 0 1,0 0-1,1 0 0,1-1 1,-1 0-1,2 0 1,0-1-1,0 0 1,1 0-1,12 10 0,7 3 18,2-1 0,0-1 0,1-2 0,1-1 0,0-2 0,62 22 0,218 49 93,-296-83-105,116 23-6,1-5-1,1-6 1,0-7 0,153-7-1,-29-19 9,304-59 0,-486 63 23,232-47-16,-246 45-56,-1-3 0,108-48 0,-156 60 48,-1 0 0,0 0 0,-1-2 0,0 1 0,0-1 0,-1-1 0,0 0-1,13-15 1,-19 19 17,0 0 0,-1 0 0,0-1-1,0 1 1,-1-1 0,1 0 0,-1 0-1,0 0 1,-1 0 0,0 0 0,0 0-1,0 0 1,0 0 0,-1 0 0,0 0-1,-1-1 1,1 1 0,-1 0 0,0 0-1,-4-11 1,1 6 16,-1 0 0,0 0 0,-1 1 0,0 0 0,-1 0-1,0 0 1,0 1 0,-1 0 0,0 1 0,-15-13 0,-4-1 74,-1 1-1,-40-22 1,5 10-32,-2 2 1,-1 3-1,-1 4 0,-1 2 1,-81-15-1,-358-40 143,333 58-628,0 7 1,-280 17-1,373 6-1551,-99 26 0,83-15-1869,26-8-704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4:47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2034 183 7495,'0'0'53,"-8"-4"-63,1 0 16,1 2 28,0 0 0,1 0-1,-1-1 1,1 0 0,0 0-1,0-1 1,0 1 0,0-1-1,1 0 1,-1 0 0,1-1-1,0 0 1,0 1-1,1-1 1,-1 0 0,1-1-1,0 1 1,-3-9 0,5 9 56,-1-1 1,1 0 0,-1 1-1,-1 0 1,1-1 0,-1 1-1,0 0 1,0 0-1,-1 0 1,-5-6 0,6 9-1,-1-1 1,0 0-1,0 1 1,0 0-1,0 0 1,0 0-1,0 0 1,0 1-1,-1-1 1,1 1-1,-1 0 1,1 1-1,-1-1 0,-4 1 1,-75-3 65,-1 3 0,1 5 0,0 3-1,-142 32 1,-601 140 1035,803-174-1204,0 1 0,0 1-1,1 2 1,1 0 0,-1 1 0,2 1 0,0 2 0,0 0-1,1 1 1,1 0 0,0 2 0,2 0 0,0 2 0,0-1 0,2 2-1,1 0 1,0 1 0,1 0 0,2 1 0,0 1 0,1 0-1,1 0 1,2 1 0,0 0 0,1 0 0,2 0 0,-4 48-1,9-61 5,1 1 0,0 0-1,0 0 1,1-1-1,1 1 1,0-1 0,0 0-1,1 0 1,1 0-1,0-1 1,0 0 0,1 0-1,0 0 1,1-1-1,0 0 1,0 0 0,1-1-1,18 13 1,4 1 18,0-1 0,2-1 0,1-2 0,62 24 0,-22-16 7,1-3 0,1-4 0,1-3-1,119 9 1,319-10-48,-446-15 28,942-50 46,-857 32 191,-1-6-1,-1-6 0,-2-8 0,-1-5 1,187-84-1,-327 123-251,32-15 88,48-29 0,-79 43-163,-1-1 1,-1 0-1,1-1 1,-1 0-1,0 0 0,0-1 1,-1 0-1,0 0 1,-1-1-1,0 0 1,5-10-1,-9 16-48,-1 0 0,0-1 0,0 1 0,0 0 1,-1-1-1,1 1 0,-1-1 0,0 0 0,0 1 0,0-1 0,0-3 0,-15-38-3013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4:57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2382 133 3331,'-9'0'-811,"-6"1"691,6 0 232,-1-1 1,1 0 0,0 0-1,0-1 1,0 0 0,0 0 0,0-1-1,1-1 1,-1 1 0,0-1 0,1-1-1,-13-6 1,-17-20 741,29 22-655,0 0 0,0 1 0,0 0 0,-1 0 0,0 1 0,0 1 0,0-1 0,-1 2 0,0-1 1,0 2-1,0-1 0,0 2 0,-17-3 0,-56 5 3,-1 4 0,-158 29 0,209-28-152,-61 14 342,1 3-1,-133 51 0,-174 95 307,166-66-119,182-81-372,1 4 1,1 1 0,-62 43-1,91-53-179,1 2-1,0 0 1,1 1 0,2 1-1,0 1 1,0 0-1,2 1 1,-26 48-1,30-47-32,1 0-1,1 1 1,1 0 0,1 1-1,-8 48 1,14-64 3,1 1 1,1 0-1,0 0 0,0 0 1,1-1-1,0 1 0,0 0 1,1-1-1,1 1 0,-1-1 0,2 1 1,-1-1-1,1 0 0,1-1 1,-1 1-1,2-1 0,-1 1 1,10 10-1,9 4 2,1 0 1,0-2-1,2-1 1,0-1-1,1-1 1,1-1-1,1-2 1,0-1-1,1-1 1,0-2-1,1-1 1,0-2-1,36 6 1,48 1 6,0-5 0,161-5-1,-199-6-1,141-4 0,-1-10 1,-1-10-1,-2-9 0,-1-10 1,375-127-1,-540 153-5,222-83 12,-207 73-9,-1-2 0,64-43 0,-113 65 30,-1-1 0,0-1 0,0 0 0,-1-1-1,0 0 1,15-19 0,-24 25-17,0 1-1,0-1 1,-1 0-1,0 0 1,0 0-1,0 0 1,0 0-1,-1-1 1,1 1-1,-1 0 1,-1-1 0,1 1-1,-1-1 1,0 1-1,0 0 1,0-1-1,-1 1 1,0-1-1,0 1 1,-1 0 0,1-1-1,-5-7 1,-5-11 74,-2 0 0,-1 2 0,-1-1 0,0 2 0,-2 0 0,0 1 0,-2 1 0,0 0 0,-1 2 0,0 0 0,-2 1 0,0 1 0,-37-18 1,7 7-15,-1 3 0,-1 2 1,0 2-1,-2 3 0,-71-11 1,-10 7-77,-2 6 0,0 6 0,0 6 0,-1 6 0,-210 33 0,29 36-3371,283-63 2284,-36 8-3189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2:46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1569,'0'0'833,"63"-36"-448,-45 33-1,4 1-384,-4 2 0,2 0 1377,-7 0-1152,-1 0-193,3 0-129,-6 0-735,0 0-930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2:47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2404 461 545,'0'0'3768,"-2"-10"-2801,0 2-690,0 0 0,-1 0 0,0 1 1,-1-1-1,0 1 0,0-1 0,0 1 1,-1 1-1,0-1 0,0 1 1,-1-1-1,0 2 0,0-1 0,0 1 1,-8-6-1,-52-31 198,-1 2 0,-1 4 0,-3 2-1,0 4 1,-2 2 0,-121-27 0,76 30-324,-1 6 1,-1 5-1,-185 1 0,267 15-135,0 1 0,1 2 0,0 2 1,0 2-1,0 1 0,1 1 0,1 2 0,-56 29 0,6 6 32,2 3 0,-87 71-1,145-102-13,2 1-1,0 2 0,1 0 1,1 1-1,1 1 0,1 1 1,-28 51-1,21-25 29,3 2-1,2 0 0,-21 82 1,38-122-57,1 1 1,0 0 0,1 0 0,1 0 0,0 0-1,1 1 1,0-1 0,1 0 0,1 0 0,1 0-1,4 16 1,-4-22 12,1 0 0,0-1 0,0 1 0,1-1-1,0 0 1,0-1 0,1 1 0,0-1 0,0 0 0,1-1 0,-1 1 0,2-1 0,-1 0-1,1-1 1,-1 0 0,2 0 0,-1-1 0,0 0 0,11 3 0,12 4 172,1-2 1,-1-2-1,2-1 1,45 3-1,136-4 582,-152-5-665,1045-78 651,-973 59-677,157-44 1,-229 45-32,-1-2-1,0-3 1,-2-3-1,93-55 1,-134 70-35,-1-1 0,0-1 0,0-1 0,-1 0 1,-1-1-1,-1 0 0,0-2 0,17-24 0,-27 34-12,0 1 1,-1-1-1,1 0 0,-1 0 0,-1-1 1,1 1-1,-1 0 0,-1-1 0,1 1 1,-1-1-1,0 0 0,-1 0 0,0 1 1,0-1-1,-1 0 0,0 1 0,0-1 1,-1 0-1,0 1 0,0 0 1,-1-1-1,0 1 0,0 0 0,0 0 1,-1 1-1,-6-9 0,-7-7 1,-1 2 0,-1 0 0,-1 1 0,0 1 0,-1 1 0,-1 1 0,-1 1 0,0 0 0,-45-19 0,-19-2 8,-132-37 0,33 17 158,-238-38 0,348 84-693,-1 3 1,-83 3 0,107 6-1249,0 3 0,1 2-1,-97 25 1,59-3-3466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5:23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1743 18 5958,'-66'-9'144,"0"4"1,0 2 0,0 2 0,0 4 0,0 3-1,0 3 1,-83 21 0,18 4 350,2 5-1,-191 86 1,269-101-390,2 2 0,1 2 0,1 2 0,2 2 0,1 2 0,1 2 0,2 2 0,-70 84 0,101-108-97,-1 1 1,2 0-1,0 1 1,1 0-1,-9 22 1,16-34-13,-1 0 1,1 0-1,0 1 1,0-1 0,0 0-1,0 0 1,1 0-1,0 1 1,-1-1 0,2 0-1,-1 0 1,0 1-1,1-1 1,0 0 0,0 0-1,0 0 1,1 0-1,-1 0 1,1 0 0,0 0-1,0 0 1,0-1-1,0 1 1,1-1 0,0 1-1,0-1 1,0 0-1,3 3 1,21 10-24,0-1 0,1-2 1,0-1-1,1 0 0,1-3 0,35 8 0,-5 0 12,-53-15 15,424 121-6,-296-92 9,174 19 0,-105-35-9,1-8 0,344-33 0,-300-6-17,446-116 0,-251-2 10,-368 118 30,-2-4-1,-1-3 1,110-80-1,-165 106-9,-1-1-1,0 0 1,-1-2-1,24-28 1,-38 41 36,1-1 1,0 1-1,-1 0 1,0-1-1,0 0 1,0 1-1,0-1 1,0 0 0,-1 0-1,0 0 1,0 0-1,0 0 1,0 0-1,0 0 1,-1-1-1,0 1 1,0 0-1,0 0 1,-1 0-1,1-1 1,-1 1-1,0 0 1,0 0 0,0 0-1,-1 0 1,1 0-1,-1 1 1,0-1-1,0 0 1,0 1-1,-6-7 1,-9-7 170,-1 0 1,0 2 0,-1 0-1,-1 1 1,-28-15 0,-115-49 451,80 45-596,-3 3 1,0 5-1,-2 3 1,0 3 0,-1 5-1,-1 4 1,0 3-1,-139 9 1,175 5-710,1 3 0,-1 2 0,-101 38 0,55-17-2763,40-16-2881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5:43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4260,'0'0'-1185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5:44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6061 184 3299,'0'0'6075,"-8"8"-5114,-3 2-603,-30 24 1564,33-32-1779,1-1 1,-1 0-1,1-1 1,-1 1 0,1-1-1,-1-1 1,1 0-1,-1 0 1,-7-2 0,-47-11 16,19 3 120,-83-8 0,-346 9-150,-34-2-35,-329-64 673,218 38-307,0 34-325,454 4-156,-239-25 154,2 0 549,316 26-774,0 4 0,1 3 0,0 4 1,1 4-1,-129 42 0,-163 96-376,12 30 663,330-168-203,3-1 28,-2 1 26,0 0 0,2 2 1,-48 37-1,69-48-48,1-1-1,0 1 1,1 1 0,-1 0 0,1-1-1,1 2 1,0-1 0,0 1 0,0 0-1,1 0 1,1 0 0,-1 0 0,1 1-1,1-1 1,0 1 0,0 0 0,0 17-1,2-13-28,1 0 0,0 0-1,0 1 1,2-1 0,0 0-1,0 0 1,2 0 0,-1-1-1,2 0 1,0 0 0,0 0-1,1 0 1,1-1-1,0 0 1,1-1 0,0 0-1,0 0 1,22 17 0,-9-11-51,0-1 1,2-1 0,0-1-1,0-1 1,1-1 0,1-1-1,0-2 1,39 10 0,224 32-26,-260-47 113,181 19 34,1-8-1,340-20 1,44-70 241,-167 16-217,1518-84-54,-1539 136-17,254-16 7,-465 7 1,377-43 1,-567 58-5,213-39-13,-186 32 18,-1-2 1,0-1-1,-1-1 1,48-26-1,-73 34 13,0 1 1,-1-1-1,1 0 0,-1 0 1,0 0-1,0-1 0,-1 0 0,1 0 1,-1 0-1,0-1 0,0 1 1,-1-1-1,0 0 0,0 0 0,0 0 1,-1 0-1,0 0 0,0-1 1,0 1-1,-1-1 0,0 0 1,0 1-1,-1-1 0,1 0 0,-2 1 1,1-1-1,-2-7 0,-1 2 37,0 0 0,0 0 0,-1 1 0,-1-1 0,0 1-1,-1 0 1,0 1 0,0-1 0,-1 1 0,-1 0 0,1 1 0,-2 0 0,1 0-1,-11-7 1,-7-4 15,0 2-1,-2 1 1,0 1 0,-1 2-1,-1 0 1,0 2-1,0 2 1,-49-11-1,2 5 10,-1 5 0,-105-4-1,-575 14-124,454 28-3825,276-23 2947,-37 2-2405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5:49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865 126 7719,'0'0'342,"-11"-5"192,-58-31 691,-45-21 331,99 52-1506,1 0 1,0 0-1,-1 2 0,0 0 1,0 0-1,-26 0 0,17 3 4,0 1 1,1 1-1,-1 1 0,1 1 0,-30 9 0,40-9-29,1 1 0,1 0 0,-1 1 0,1 0 0,0 1 0,1 0 0,-1 0 0,1 1 0,1 1 0,-1 0 0,-12 16 0,-15 28 8,2 0 0,3 2 0,2 2 0,-32 83 1,55-119 40,1 0 1,0 0 0,1 1-1,2 0 1,0 0 0,1 0-1,2 1 1,0-1 0,1 0 0,1 0-1,6 24 1,-3-22-79,1 0 0,2 0-1,0-1 1,1 0 0,1 0 0,1-1-1,2-1 1,0 0 0,27 34 0,-33-48 16,0 0 1,0 0-1,1-1 1,0 0-1,0 0 1,1 0 0,0-1-1,0-1 1,0 1-1,0-2 1,1 1-1,-1-1 1,1-1-1,0 1 1,0-2-1,0 1 1,0-2 0,0 1-1,0-1 1,0-1-1,0 0 1,0 0-1,0-1 1,17-5-1,5-3 82,-2-1 0,1-2 0,-2-1 0,0-1 0,0-2 0,33-25 0,278-218 40,-331 252-94,-1-1 0,0 1-1,0-2 1,-1 1 0,-1-1 0,1 0 0,-1-1 0,-1 0 0,0 1 0,0-2 0,2-12 0,0 1 70,-2 1 0,-1-1 1,-1-1-1,0-39 0,-4 54-61,0 1 0,0-1-1,-1 1 1,-1 0 0,1 0 0,-1 0 0,-1 0 0,1 0-1,-1 0 1,-1 1 0,1 0 0,-1 0 0,-1 0 0,1 1-1,-1-1 1,0 1 0,-1 1 0,1-1 0,-1 1-1,-8-5 1,-7-4 13,-1 1-1,0 1 0,0 1 1,-1 1-1,-34-10 0,28 12-179,-1 1 0,-38-4 0,56 10-491,0 0-1,1 1 1,-1 0-1,0 1 0,1 0 1,-1 1-1,1 1 1,-17 5-1,2 3-4525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6:05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5346 448 5285,'0'0'4292,"-3"-7"-3374,-9-31 155,8 21-818,-2 0 0,-14-30 0,16 41-254,1 0 0,-1 0 0,0 0-1,-1 1 1,1 0 0,-1 0 0,0 0-1,0 1 1,0-1 0,-1 1 0,-10-5-1,0 1 119,0 1-1,-1 1 0,0 1 0,1 1 1,-28-4-1,-93-5 603,53 7-192,-146-24 1003,-118-9-924,234 32-584,-698-47 443,-922-14-72,1591 76-412,1 6 1,0 7-1,1 6 0,2 6 0,-215 80 0,309-95 5,1 1 0,1 1 0,0 3 0,2 2 0,1 1 1,1 2-1,1 2 0,2 1 0,1 2 0,1 2 0,2 0 0,-45 67 0,72-94 24,0 1 1,0-1-1,0 1 0,1 0 0,1 0 0,0 0 0,0 0 1,0 1-1,1-1 0,1 1 0,0-1 0,0 1 0,1 0 1,0-1-1,0 1 0,1 0 0,1 0 0,-1-1 1,2 1-1,-1-1 0,1 0 0,1 0 0,0 0 0,0 0 1,0-1-1,1 1 0,1-1 0,-1 0 0,1 0 0,1-1 1,13 13-1,3 0 47,0-2-1,1 0 1,0-1 0,2-2 0,0 0 0,0-2 0,43 15-1,206 51 79,-260-76-141,279 60 36,3-13 0,523 21 0,-313-50 12,841 2-24,-1173-32 0,0-7 0,338-78 0,-420 70 0,-2-5 0,-2-4 0,-1-4 0,-1-3-1,-3-4 1,-1-4 0,85-66 0,-125 82-30,80-67 186,-108 86-99,-2 0 1,0-1 0,-1-1 0,0 0 0,-1-1-1,9-17 1,-16 25-56,-1 1-1,-1-1 1,1 0-1,-1 1 1,0-1-1,-1 0 1,0 0-1,0 0 1,-1-1-1,0 1 1,0 0-1,-1 0 1,0 0-1,-1 0 0,1 0 1,-1 1-1,-1-1 1,0 0-1,0 1 1,0-1-1,-1 1 1,0 0-1,0 0 1,-1 1-1,-8-10 1,-3-2-27,0 1 1,-1 0 0,-1 1-1,-1 1 1,0 1-1,-1 1 1,-32-17-1,2 7 8,-1 3-1,0 1 1,-2 3-1,0 2 0,0 3 1,-74-7-1,-335 1-1871,391 17 1052,-92-2-2578,-7-1-2595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7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0 123 12043,'0'0'9321,"50"-22"-8040,-15 7-576,4 0-545,5-2-160,-5 1-1185,-2 4-1730,-7-1-2498,-7 0-2722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6:32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5022 225 6278,'-8'0'1009,"-36"5"-468,30-3-309,0 0-1,0-1 1,0 0-1,0-1 1,0 0-1,-15-3 1,23 1-68,1-1 1,-1 0-1,0 0 0,1-1 1,0 1-1,-1-1 1,-6-7-1,-26-17 304,23 21-407,0 1 1,0 1-1,0 0 1,-1 1-1,1 1 1,-1 1-1,-17-1 1,-120 2 255,79 3-240,-138-11 222,-232-41-1,-137-8 173,394 52-462,-526-9 94,-291 55-12,895-26-90,0 4 1,1 5-1,2 5 1,1 4-1,1 5 1,-125 63-1,192-81 20,1 2-1,0 2 0,2 0 0,1 3 1,-55 53-1,75-66-12,1 1 0,1 0 0,0 1 0,0 0 0,2 1 0,0 0 0,1 0 1,0 1-1,1 0 0,1 0 0,1 1 0,1 0 0,0 0 0,1 0 0,0 29 0,2-37-9,1 0 0,0 0 0,1 0 0,0 0 0,0 0 0,1 0 0,1 0 0,0 0 1,0-1-1,1 1 0,0-1 0,0 0 0,1 0 0,1 0 0,-1-1 0,1 0 0,1 0 0,-1 0 0,1-1 0,1 0 0,8 7 0,10 4 1,1-1 1,1-1 0,0-1-1,1-2 1,55 18-1,161 31 13,-221-57-13,425 63-19,6-37-13,-84-7 19,1551 25-3,-1734-58 114,-2-8 1,271-60-1,-211 16 192,309-119 0,-339 87-290,-190 79 13,0-1-1,-2-1 1,0-1-1,-1-1 1,41-42-1,-60 56-5,0-1-1,0 1 1,0-1-1,-1 0 1,0 0 0,0 0-1,0-1 1,-1 1-1,0-1 1,0 1 0,0-1-1,0 0 1,-1 0-1,0 0 1,0 0 0,-1 0-1,0 0 1,-1-9-1,0 8 9,-1 0 0,0 0 0,-1 0 0,1 0-1,-1 0 1,-1 1 0,1-1 0,-1 1-1,0 0 1,-1 0 0,0 1 0,1-1 0,-2 1-1,-9-8 1,-10-6 77,0 2 0,-2 0 0,0 2 0,0 1 0,-1 2 0,-1 0 0,0 2 0,-46-10 0,-30-1 148,-115-7 0,185 24-261,-158-13 58,-207-31-4084,308 29 1069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6:53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3775 203 5830,'-16'0'1863,"-183"29"-780,80-9-421,67-14-17,0-3 0,0-2 0,-90-10 0,-154-38 242,278 44-916,-88-22 546,-157-58 0,184 56-488,23 10-22,0 3 1,-1 2 0,-111-8 0,-181 15 87,219 6-99,29-2-24,0 5-1,-182 29 1,176-8 0,2 5 1,0 5-1,3 4 1,1 5-1,-152 90 0,231-120-3,2 2 0,0 0 0,0 1 0,2 1 0,0 1 0,1 1 0,-14 21 0,4-1 3,2 2 1,-37 80-1,57-111 26,1 0-1,0 1 1,0-1-1,1 1 0,1 0 1,0 0-1,0 0 0,2 0 1,-1 0-1,1 1 0,1-1 1,0 0-1,1 0 1,0 0-1,1 0 0,8 21 1,-5-21 11,1 1 1,0-1-1,1 0 0,0 0 1,1-1-1,0 0 0,1 0 1,0-1-1,1-1 1,0 0-1,0 0 0,1-1 1,0-1-1,14 8 1,20 6 10,2-2 1,0-1 0,0-3 0,2-2 0,94 12 0,259 1 3,-312-24-19,1093 20 38,-687-18-27,792-95 0,-1151 74 10,350-60-47,-422 62 48,-1-3-1,-1-2 1,0-4 0,-2-2 0,72-43 0,-108 54 52,-1-2 1,0 0-1,-2-2 1,30-29 0,-45 40-53,0-1 0,-1 0 0,0 0 1,-1-1-1,1 0 0,-2 0 0,0 0 0,0-1 0,0 0 1,-2 0-1,1 0 0,-1 0 0,-1-1 0,1-13 1,-1 11-10,-2-1 1,0 1 0,-1-1 0,0 0 0,-1 1-1,0-1 1,-2 1 0,0 0 0,0 0 0,-1 0-1,-1 1 1,0 0 0,-1 0 0,0 0 0,-1 1-1,0 0 1,-1 0 0,-1 1 0,0 0 0,0 1-1,-1 0 1,-17-12 0,9 9-8,-1 1-1,-1 1 1,1 1 0,-2 1 0,1 1-1,-1 1 1,-1 0 0,1 2-1,-28-3 1,-25 0-760,-112 4 0,38 3-2739,61-6-1333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1:31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11832 532 5669,'0'0'3993,"-9"-3"-3389,-163-40 3263,89 25-2871,-368-47 376,-113 49-835,241 15-433,-380 18 269,511-7-255,-370-29-1,-400-14 36,157 12 14,744 17-159,-1161-58 363,460 19-375,156 5-24,-27 34 36,124 4-10,107-29 18,-26-1 0,222 30-19,-399 51 0,47 67 35,465-90-54,1 5-1,2 3 0,-159 89 1,13 32 26,202-130-2,2 2 1,0 0-1,2 2 0,-41 53 1,64-72-13,0-1 0,1 1 0,0 0 0,0 1 0,2-1 0,-1 1 0,2 0 1,0 1-1,0-1 0,1 0 0,1 1 0,0-1 0,1 1 0,0-1 0,1 1 0,1-1 0,0 1 0,7 22 1,-3-16-9,1 0 0,1-1 1,1 0-1,0 0 0,2 0 0,0-1 1,1-1-1,0 0 0,2-1 1,0 0-1,21 17 0,-4-9-5,1-1 0,1-2-1,1-1 1,1-2 0,0-1 0,53 17-1,233 53 97,-98-43-31,232 14 1,230-15-51,-116-10 27,-71 15 36,359 19-57,874-78 124,-965-2-14,1428-109-18,-1038 53-68,-1154 69-22,489-6-91,-4-35-32,300-92 90,-268 41 34,-444 79-13,242-45-210,-250 42 138,-2-2 0,105-45 0,-157 57 71,-1 0 0,1-1 0,-2 0 0,1 0 0,-1-2 0,0 1-1,16-17 1,-23 20 26,1-1-1,-1-1 1,1 1 0,-2-1-1,1 0 1,-1 0-1,0 0 1,0 0-1,-1 0 1,0 0 0,0-1-1,-1 1 1,0-1-1,-1 0 1,1-9-1,-2 7 17,0 0-1,-1 1 0,0-1 0,0 0 0,-1 0 0,0 1 0,-1 0 0,0 0 1,0 0-1,-1 0 0,-1 0 0,1 1 0,-1 0 0,0 0 0,-1 1 0,0 0 0,0 0 1,-1 0-1,0 1 0,-14-9 0,-17-9 26,-1 2 0,0 2 0,-56-20 0,62 26-60,-349-131 86,-5 16 0,-6 17 0,-717-106 1,296 139-440,-6 40-307,-566 7 257,968 26 412,-911 37 50,429 6-109,189-10 54,397-2 7,-485 100 0,-673 139-368,916-153-1009,190-17-6988,270-66 1404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1:36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2534 246 6182,'-11'-2'-43,"-178"-11"1000,145 12-755,28-2-13,0 1 1,0-2-1,1 0 1,0-1 0,-1 0-1,2-2 1,-1 1-1,1-2 1,-19-12 0,15 9 78,-1 0 1,0 2-1,0 0 1,-1 2-1,-22-7 1,-252-26 47,47 10-328,216 24-8,-158-21 257,167 26-196,-1 0 1,1 2-1,-1 1 1,1 0-1,-1 2 1,-31 9-1,-18 14-92,2 4-1,1 2 0,-72 47 1,-50 26-47,154-86 71,2 2-1,0 1 1,1 2 0,-44 41-1,-107 130-219,176-185 238,0-1 0,1 1 0,0 1 0,1 0 0,0 0 0,1 0 0,0 1 0,1 0 1,0 0-1,1 0 0,1 0 0,0 1 0,1 0 0,0-1 0,1 1 0,1 0 0,0 0 1,1 0-1,0 0 0,1-1 0,1 1 0,0-1 0,1 1 0,0-1 0,1 0 0,0 0 0,1-1 1,1 0-1,14 21 0,-4-10 8,2 0 1,0-1-1,1-1 1,1-1-1,1-1 1,1-1 0,37 23-1,-27-22 1,2-2 1,0-1-1,0-2 0,75 19 0,-39-18 2,131 11 0,76-15 1,-123-7-2,2 2 10,1-7-1,280-40 1,-195 4 6,238-45 30,-417 67 6,-1-2 0,60-27 0,-99 34-31,-1 0 0,0-2 0,-1-1 0,0 0 0,-1-2 1,-1-1-1,0 0 0,20-22 0,-36 33 45,0 0 1,-1 1-1,0-2 0,0 1 1,0 0-1,0 0 1,-1-1-1,0 1 0,0-1 1,-1 0-1,1 0 1,-1 0-1,-1 0 0,1 1 1,-1-1-1,0 0 1,0 0-1,-1 0 0,1 0 1,-2 0-1,1 0 1,0 0-1,-1 1 0,0-1 1,0 1-1,-1-1 1,0 1-1,0 0 0,-4-6 1,-7-10 225,-1 1 0,-1 1 0,0 0 0,-2 2 0,-33-28-1,-23-11-119,-2 4-1,-2 3 0,-2 4 0,-3 3 0,0 3 0,-136-41 1,-11 15-1721,-308-47 1,463 101-840,-130-2 1,105 13-406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4:36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22 24439,'-15'6'-128,"1"-6"-769,2 0 513,12-2-1954,0-2-577,0-5-2498,0-4-1314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4:38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5937 246 10698,'-34'0'165,"-126"1"956,-281-35 1,-819-88 2321,945 104-3164,-982-47-457,916 58 371,-733 80-1,744-4-215,320-56 56,0 3 0,2 2 0,0 1 1,1 3-1,-56 36 0,85-47 8,1 2 0,0 0 0,1 2 0,0-1 0,1 2 0,1 0 0,1 1 0,0 0 0,1 1 0,1 0 0,-16 37 0,21-39-52,0 0 1,1 0-1,1 1 0,1-1 0,1 1 1,0 0-1,1 0 0,1 0 0,0 0 1,1-1-1,1 1 0,1 0 0,0-1 1,1 1-1,9 23 0,-3-16 6,0-1 0,2-1 0,0 0-1,1-1 1,2 0 0,0-1 0,1 0 0,1-1 0,0-1-1,26 19 1,-18-18 6,2-1 0,0-1 1,1-2-1,0-1 0,1-1 0,1-1 0,53 13 0,65 5-114,2-6-1,164 4 1,-179-18-182,-4 1 150,746 55-201,2-35 340,932-28 124,-1634-7-29,0-7 0,0-9 0,-1-7 0,-2-7 0,179-62 0,-310 83 10,-2-2-1,0-1 1,-1-3 0,69-42 0,-97 52-13,0 0-1,0 0 1,-1-1-1,0 0 1,-1-1-1,0 0 1,-1-1-1,0 0 1,-1 0-1,-1-1 1,1 0-1,-2-1 1,0 1 0,-1-1-1,0 0 1,-1-1-1,4-26 1,-5 15-27,-1 0 0,-2 0 0,-1 0 0,0 0 0,-2 0 0,-1 0-1,-1 1 1,-2 0 0,0 0 0,-2 0 0,-20-43 0,14 42-59,0 1 0,-2 1 0,0 1-1,-2 0 1,0 1 0,-2 1-1,0 1 1,-1 1 0,-1 0 0,-33-19-1,12 13-14,-1 1-1,-2 2 0,0 3 1,-1 1-1,-55-12 0,-76-5-1996,-2 15-3697,71 13-1188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4:48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4 5701,'-38'7'2567,"26"0"-900,12-6-1617,0-1 0,0 1 0,1-1 0,-1 1 0,0-1 0,0 1 0,1-1 0,-1 1-1,1-1 1,-1 1 0,1-1 0,-1 1 0,0-1 0,1 0 0,0 1 0,-1-1 0,1 0 0,-1 0 0,1 1 0,-1-1 0,1 0 0,-1 0 0,1 0 0,0 0 0,-1 1-1,1-1 1,0 0 0,29 6 473,1-1 0,0-1 0,0-1 0,0-2 0,35-3-1,-12 1-178,453-13 1397,-25 0-519,-128 12-582,650 6-186,-815 3-421,120 1 1055,-308-16-1698,-1-4-4815,0 10 2647,0-8-3308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5:24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0 775 12236,'0'0'752,"0"8"-597,0-6-167,0 1-1,0-1 1,0 0-1,0 0 1,1 0-1,-1 1 1,1-1-1,-1 0 1,1 0-1,0 0 1,0 0-1,0 0 1,0 0-1,0 0 1,0 0-1,0 0 1,1 0-1,2 2 1,-1-2-5,1 1-1,0-1 1,0-1 0,0 1 0,0 0 0,0-1 0,0 0 0,0 0 0,0 0 0,0-1 0,1 1 0,4-1 0,61 2 45,133-13 1,71-28 51,-23 2-100,1137-56 218,-28 4 848,-913 38-987,1149-104 187,-1542 152-236,691-46 1489,-4-41 72,-308 7-714,94-16-220,-375 78-551,228-3-1,-349 25-318,-1 1-1,1 1 1,-1 1-1,1 2 1,-2 1-1,1 1 1,43 19-1,-57-20-847,1 0 1,0-2-1,0 0 1,30 4 0,12-6-3858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5:31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4155 307 8264,'-8'-1'181,"-39"-2"100,0 0 65,1-1 0,-69-16 0,53 7-204,0 4 1,-1 2 0,-77 1-1,-58-6 761,83-4 274,2-6-1,-218-71 0,250 68-1091,-2 4 1,-1 3-1,0 4 1,-1 4-1,-137 1 0,201 9-39,-441 7 969,321 2-790,-177 34 0,182-13-167,1 6 0,1 6-1,3 6 1,-139 72-1,216-93-43,1 3 0,-70 52 0,102-65-20,0 0-1,1 2 1,1 0-1,0 1 1,2 1-1,0 0 0,-24 44 1,38-60-1,1 1 1,0 0-1,0 1 0,0-1 1,1 0-1,-1 0 1,2 1-1,-1-1 1,1 1-1,0-1 0,0 1 1,1-1-1,-1 0 1,2 1-1,-1-1 0,1 0 1,0 0-1,0 0 1,0 0-1,1 0 0,6 10 1,7 9-27,2-1 1,0 0-1,34 33 1,-9-10 56,25 33-24,4-3 0,3-3 0,3-3 0,92 63 0,-120-102-15,3-3-1,0-1 1,63 22 0,173 47-15,-200-73 38,0-4 0,2-4 1,124 6-1,277-17-14,-66-3 11,-116 20 9,145 3-1,-423-25-13,498-13-3,-448 6 5,1-4-1,-2-4 1,0-3 0,107-38-1,-161 46 4,0-2-1,0-1 0,-1-1 0,-1-1 1,0-1-1,-1-2 0,29-27 1,-42 35 4,-1-1 0,0 0 1,-1 0-1,0-1 0,-1 0 0,-1-1 1,0 0-1,0 0 0,-1-1 0,-1 1 1,0-1-1,-1 0 0,-1-1 1,0 1-1,-1-1 0,1-24 0,-3 17 11,-1-1 0,-1 1 0,0-1 0,-2 1 0,-1 0-1,-1 0 1,0 0 0,-2 1 0,-1 0 0,0 0 0,-1 1-1,-2 0 1,-17-24 0,-20-16 181,-3 3 0,-77-66 0,23 23-67,34 27-121,-142-108 0,186 161-447,0 1 0,-1 2 0,-1 1 0,-1 1 0,0 2 0,-1 1 0,-1 1 0,0 2 0,-41-6 0,-3 7-2390,-4 5-1180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5:52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1291 1 5029,'-10'-1'24,"-297"6"2552,254-1-2004,0 3 1,0 2-1,-87 26 1,86-17-263,2 2 1,1 2 0,0 2 0,2 3-1,1 2 1,-83 65 0,110-76-232,0 1-1,1 1 1,2 1-1,0 0 1,1 1-1,1 1 1,1 1 0,1 0-1,1 1 1,1 0-1,2 1 1,0 1 0,2-1-1,1 1 1,-6 47-1,9-42-52,3 0-1,0 1 1,2-1 0,2 1-1,0-1 1,3 0-1,0 0 1,2-1 0,2 0-1,0 0 1,2-1-1,2-1 1,0 0-1,2 0 1,1-2 0,2 0-1,0-1 1,2-1-1,0-1 1,2 0-1,1-2 1,0-1 0,50 33-1,-32-30 165,1-1 0,0-2 1,2-3-1,0-1 0,1-2 0,92 17 0,-60-20 18,0-4 0,0-4-1,122-7 1,-114-6 15,0-4 1,-1-3-1,140-47 0,234-118 368,-328 123-550,-3-5 0,170-113 0,-274 160-72,-1-2 0,-1 0 0,-1-2 0,0-1 0,33-43-1,-48 56 29,-1 0-1,-1 0 0,1-1 0,-1 0 0,-1 1 1,1-2-1,-1 1 0,-1 0 0,2-14 0,-3 17 11,-1 0-1,0-1 0,-1 1 1,1 0-1,-1 0 1,-1-1-1,1 1 0,-1 0 1,0 0-1,0 0 0,-1 1 1,1-1-1,-1 0 1,-1 1-1,-6-9 0,-7-6 20,-1 1-1,0 1 1,-2 1 0,0 0-1,-1 1 1,-1 2-1,0 0 1,-1 1-1,-37-14 1,-10-1 92,-1 4-1,-81-16 1,-395-44-47,235 44-2069,76-10-4302,117 16-2412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7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15951,'0'0'1479,"0"8"-273,-2 2-772,2-1 0,-1 0 0,1 1 0,1-1 0,0 1-1,0-1 1,1 0 0,0 0 0,0 1 0,7 13 0,-1-7-13,1 0 0,22 27 1,-29-40-324,1 1 0,0 0 0,0-1 1,1 0-1,-1 0 0,1 0 0,-1 0 1,1 0-1,0-1 0,0 0 0,0 1 1,0-1-1,0-1 0,1 1 0,-1-1 1,1 0-1,5 1 0,-8-2-57,1-1 0,-1 1 0,0-1-1,1 0 1,-1 1 0,1-1 0,-1-1 0,0 1 0,0 0-1,1 0 1,-1-1 0,0 1 0,0-1 0,-1 0 0,1 0 0,0 1-1,0-1 1,-1 0 0,0-1 0,3-3 0,-2 3-36,-1 1-1,1 0 1,0-1 0,0 1-1,0 0 1,0 0 0,0 0 0,0 0-1,1 0 1,-1 0 0,1 1 0,-1-1-1,1 1 1,2-2 0,-4 4-14,0-1 0,-1 0 0,1 0-1,-1 1 1,1-1 0,0 0 0,-1 1 0,1-1 0,-1 1 0,1-1 0,-1 1 0,1-1 0,-1 1-1,1-1 1,-1 1 0,0-1 0,1 1 0,-1-1 0,0 1 0,1 0 0,-1-1 0,0 1 0,0 0-1,0-1 1,0 1 0,1 1 0,5 24 87,-5-22-54,-1-1-11,1-1 0,-1 1-1,1-1 1,0 0 0,-1 1 0,1-1 0,0 0 0,0 1 0,1-1 0,-1 0 0,0 0-1,1 0 1,0 0 0,-1 0 0,1-1 0,0 1 0,0 0 0,0-1 0,0 1 0,0-1-1,0 0 1,4 2 0,-4-2 52,1-1 0,-1 0 0,1 0 0,-1 0 0,1 0 0,0-1 0,-1 1-1,1-1 1,-1 1 0,0-1 0,1 0 0,-1 0 0,0 0 0,1 0 0,-1 0 0,0-1 0,0 1-1,0-1 1,0 1 0,0-1 0,3-3 0,9-14 223,-12 16-263,0 0 1,0 0 0,0 1 0,0-1-1,1 0 1,-1 1 0,1-1-1,0 1 1,4-3 0,-5 9-85,-1-1 0,1 1 0,-1 0 0,0 0 1,0 0-1,-1 0 0,1 0 0,-1 5 0,1-3 44,0-3-102,0 1 1,0-1-1,0 0 1,0 0-1,0 0 0,1 0 1,-1-1-1,1 1 1,0 0-1,0-1 0,0 1 1,4 3-1,12 0-4334,-16-6 3947,-1 0 0,1-1-1,-1 1 1,1-1 0,-1 1 0,0-1 0,1 0-1,-1 1 1,0-1 0,0 0 0,0 0-1,1 0 1,-1 0 0,0 0 0,1-2-1,11-14-7748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5:54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2564 274 7815,'-66'2'639,"0"-4"-1,0-2 1,0-3-1,-82-20 1,-8-16-561,-1 6 0,-180-18 1,-599-36 1693,921 89-1736,-45-3 104,-1 2-1,-86 7 1,132-3-144,-1 1 1,0 1-1,1 0 0,-1 1 1,1 1-1,0 0 0,0 1 1,1 1-1,0 0 1,0 1-1,1 1 0,0 0 1,0 0-1,-17 18 0,24-21-7,2 0 1,-1 0-1,1 0 0,0 0 0,0 1 0,0 0 0,1 0 0,0 0 0,1 0 0,-1 0 0,1 1 0,1-1 0,-2 12 1,3-7-8,0 0 0,1 0 1,0 0-1,0 0 0,1 0 1,1 0-1,7 20 1,7 6-15,1-1 0,2 0-1,44 61 1,-63-97 33,39 59-36,44 64 28,158 179 1,-212-275-1,0-1 0,2-1 0,1-2 0,1-2 0,1-1 0,1-2 0,1-1 0,0-1 0,1-3 0,1-1 0,47 10 0,43 2-14,0-6 1,151 4 0,-11-14 33,-1-12-1,416-57 1,-586 46-5,469-87 83,-507 86-50,-2-4 0,0-1 0,-1-4 0,-1-1 0,-2-3 0,0-3 0,62-47 0,-106 71-3,-1-1-1,0 0 1,-1-1 0,1 0 0,-2 0-1,1-1 1,-1 0 0,-1 0 0,0-1 0,0 0-1,-1 0 1,-1 0 0,0 0 0,0-1-1,-1 0 1,-1 0 0,0 1 0,0-2-1,-1 1 1,-1 0 0,0 0 0,0 0-1,-1 0 1,-1 0 0,0 0 0,-7-19 0,-2-10 145,-3 0 0,-1 1 0,-2 0 0,-40-67 0,43 86-131,-1 1 0,-1 0 0,0 2 0,-1 0 0,-1 1 1,-1 0-1,0 2 0,-1 0 0,-41-22 0,17 16-21,-1 2 0,-1 2 0,-1 1 0,-1 3 1,1 2-1,-83-8 0,-299 5 179,332 14-115,-443-7 154,263 1-3974,193 5 1046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5:57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7303,'0'0'235,"9"5"-267,6 3 70,0 0 1,1-2 0,-1 0 0,2-1-1,-1 0 1,0-1 0,19 1-1,117 8 495,-60-7-319,161 31 0,-184-20-165,16 5 372,2-4 1,164 13 0,344-61 413,-156-1-651,-85 14 601,386-70 0,-269 27-227,-368 53-484,0 6-1,167 17 1,-269-16-77,62 10-242,-1-3 0,2-3 0,-1-3 0,68-7 0,-53-11-2312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6:22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 5317,'30'-1'3696,"-6"-1"-3441,0-2 1,27-6 0,198-49 1351,-212 54-1440,1 0 1,0 3 0,0 0-1,68 8 1,-55 4-180,57 18 0,49 9 794,34-15-328,0-8-1,376-21 1,59-10-47,-345 14-296,382 19-74,-291-8 6,0-32 93,-13 2 27,-29 5-151,528 6 19,-445 18 36,-46-2 149,-365-5-203,1 1 0,0-1 0,0 1 1,0 0-1,0 0 0,-1 0 0,1 0 0,0 0 1,-1 1-1,4 1 0,13 6 135,45-7 98,-64-2-203,-16 10-1138,-4-8-1579,-3-2-1538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6:32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3976 243 4548,'-9'-4'2734,"-34"-13"-1751,-110-40 1002,109 47-2107,-1 2 0,-1 2 0,-55 0 1,33 2 69,-197-9 87,-221-23 773,141-6-277,-387 2 0,622 40-667,-205 27 0,239-14 118,0 4 0,2 3 1,0 4-1,2 2 0,-97 51 0,-106 72-12,202-104 40,-111 87 0,172-122 48,0-1 1,1 2 0,0 0 0,1 0-1,0 1 1,1 0 0,1 0-1,0 1 1,0 0 0,1 1 0,1 0-1,0 0 1,1 0 0,1 1-1,0-1 1,1 1 0,0 0 0,1 0-1,1 0 1,0 1 0,3 26 0,0-34-34,0-1 1,1 0-1,0 1 1,0-1 0,0 0-1,1-1 1,0 1 0,0-1-1,1 1 1,-1-1 0,1-1-1,7 7 1,13 12 227,38 27 0,-48-40-222,24 18 57,1-1 1,2-3-1,0-1 0,2-2 1,66 23-1,-44-24 37,0-3 0,1-4 0,88 10 0,325 14 234,-113-11-339,-65 2-26,323 26-29,2-40 12,-492-24 44,0-5 1,257-61-1,-343 62-36,0-2 0,-2-2 0,0-3 0,77-43-1,-103 51 53,-1-1-1,-1-1 0,-1-1 0,0 0 0,-1-1 1,0-1-1,-1-1 0,-1 0 0,-1-1 0,-1-1 1,0 0-1,13-31 0,-22 43-9,-1-1 0,-1 0 0,1 1 0,-1-1 0,-1 0 0,0 0 0,0 0 0,-1 0 0,0-1 0,0 1 0,-1 0 0,0 0 0,-1 0 0,0 1 0,0-1 0,-1 0 0,0 1 0,-1-1 0,0 1 0,0 0 0,-8-12 0,-9-7 3,-1 0-1,-2 2 1,0 0 0,-38-29-1,11 10 30,-28-31 356,-157-132 299,207 186-747,-1 0 1,0 2 0,-1 1-1,-1 2 1,-1 1-1,-53-17 1,51 25-853,0 1 1,-1 2-1,0 2 0,-40 1 1,60 1 268,-71-1-3265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6:57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3429 447 9161,'-28'-2'38,"0"-1"0,-1-2 1,1-1-1,1-1 0,-1-1 1,1-2-1,1 0 0,0-2 1,0-1-1,-35-24 0,-48-45 52,81 58-57,-1 2-1,-57-33 0,54 40-4,0 1 1,-2 2-1,1 1 0,-2 2 0,-36-5 0,-184-15 233,133 19-210,-504-27 11,479 39-38,1 7 0,-184 34-1,233-22 28,0 5 0,2 4-1,1 4 1,1 4 0,-128 73-1,197-97-46,1 1 0,1 1-1,0 1 1,2 1 0,0 1-1,-23 27 1,31-31-5,0 1-1,1 1 1,1 0-1,0 1 1,2-1-1,0 2 1,1-1-1,0 1 1,-4 27-1,6-27 6,2 0 0,0 1 0,2 0 1,0 24-1,2-38 6,-1 0 0,1 0 1,0 0-1,1 0 1,0-1-1,0 1 1,0-1-1,0 1 1,1-1-1,0 0 0,0 0 1,0 0-1,1 0 1,0 0-1,0-1 1,0 0-1,0 0 1,8 6-1,7 2 19,1 0-1,0-1 1,0-1 0,1-1 0,1 0-1,33 7 1,141 21 73,-131-26-74,897 115 227,-842-112-254,130 8 30,1-11 0,0-11 0,0-11 0,264-45 0,-170-8-32,-275 47 129,0-3 1,121-54-1,-183 70-61,-1 1-1,0-1 1,0 0-1,0-1 1,0 0-1,-1 0 1,0 0-1,0-1 1,0 0-1,-1 0 0,0 0 1,8-13-1,-11 14-2,1-1-1,-1 0 0,0 1 0,-1-1 0,0 0 1,0 0-1,0 0 0,0 0 0,-1 0 1,0-1-1,-1 1 0,1 0 0,-1 0 0,0 0 1,-1 0-1,1 0 0,-5-10 0,-16-33-49,-1 1 0,-3 1 0,-2 1 0,-38-48 0,51 74-510,-2 0 1,0 0 0,-35-29 0,37 38-628,0 0 1,-1 0 0,-23-10 0,-17-5-5306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7:01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32 3876,'0'0'662,"-9"0"-449,-50 1 980,43-2 1292,28 1-2442,0-2 0,0 0 0,21-6 0,23-4 90,81 4 321,143 11 1,-247-2-420,371 42 808,-195-15-698,659 36 496,-707-63-602,-4 2 11,306-34-1,-53-23 27,-151 23-66,-94 17 18,331 17 1,-174 6 74,542-7 44,549-1 181,-1308-2-298,652 15 106,49 0 311,-630-16-291,267-16 124,-223 4-17,293 19 0,926 34 276,-1271-47-520,-75 2-2,0 4 0,128 14 0,59 7 3,-81-10-8,227 2 47,-342-11-54,-47 0 8,71-9 0,-108 9-1,1 0 0,-1 0 0,1 0-1,-1 0 1,1 0 0,-1 0 0,1 0-1,-1 0 1,1-1 0,-1 1 0,0 0-1,1 0 1,-1 0 0,1-1 0,-1 1-1,0 0 1,1-1 0,-1 1 0,0 0 0,1-1-1,-1 1 1,0 0 0,1-1 0,-1 1-1,0-1 1,0 1 0,0 0 0,1-1-1,-1 1 1,0-1 0,0 1 0,0-1-1,0 1 1,0-1 0,0 1 0,0-1-1,0 1 1,0-1 0,0 1 0,0-1-1,0 1 1,0 0 0,0-1 0,0 1-1,-1-1 1,1 1 0,0-1 0,0 1 0,0 0-1,-1-1 1,-16-16 696,16 16-718,0 0-1,0 1 0,0-1 1,0 1-1,0-1 0,0 1 1,0-1-1,0 1 0,0 0 0,0 0 1,0-1-1,0 1 0,0 0 1,0 0-1,0 0 0,0 0 1,0 0-1,0 0 0,0 0 1,0 0-1,0 1 0,0-1 1,0 0-1,0 1 0,0-1 1,0 1-1,0-1 0,0 1 1,0-1-1,0 1 0,0 0 1,1-1-1,-1 1 0,0 0 1,-1 1-1,2 1-416,-1 0 1,1 1-1,-1-1 1,1 0-1,0 0 0,0 1 1,1-1-1,-1 0 1,1 0-1,0 4 0,0 6-2781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0:24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7335,'-9'1'2194,"-12"0"-1671,-32 3 1917,48-2-1895,7-1-146,29 4-286,119 19 160,20 3 9,247-18-145,-262-11-37,0 7 1,155 26-1,-131 1 84,499 62 278,492-96 571,-518-14-764,-192 15-181,1720-38 1410,-1179 5-1437,-2 65 43,-521 12 429,214 15 1103,3-33-671,-677-25-1317,0 0-1,0-1 1,-1-1 0,1-1-1,0 0 1,-1-1 0,0-1-1,0-1 1,0 0 0,-1-1-1,30-18 1,13-19-5360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0:33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3908,'0'0'10458,"10"3"-9599,34 8-29,1-2-1,0-1 1,1-3-1,68-1 1,0 2-237,481 19 1974,-519-25-2420,729 27 779,-4 16-669,53-61-161,-825 18-90,-44 0-222,-47 0-384,61 0 582,-413-20-1124,194 6 458,-1504-23 348,691 115 1649,1027-78-1300,2 0-12,-1 0-1,1 0 1,-1 1 0,1-1 0,-1 1 0,1 0 0,-1 0-1,1 1 1,0-1 0,-5 3 0,10-3-15,0-1 1,0 1 0,0 0-1,0-1 1,0 1-1,0-1 1,0 1 0,1-1-1,-1 1 1,0-1-1,0 0 1,0 0 0,1 0-1,-1 0 1,0 1-1,0-2 1,2 1 0,1 0-13,491 8 540,-302-10-510,1241-49 138,42-1 121,-1447 52-258,169-7 102,-199 7-103,1-1-1,0 1 0,0 0 0,0 0 0,0 0 0,0 0 0,0 0 0,0 0 0,0 0 0,0 0 0,0 0 0,0 0 0,0-1 0,0 1 0,0 0 0,0 0 0,0 0 0,0 0 0,0 0 0,0 0 0,0 0 0,0 0 0,0 0 0,0-1 0,0 1 0,0 0 0,0 0 0,0 0 0,0 0 0,0 0 0,0 0 0,0 0 0,1 0 0,-1 0 0,0 0 0,0 0 0,0 0 1,0-1-1,0 1 0,0 0 0,0 0 0,0 0 0,0 0 0,0 0 0,0 0 0,1 0 0,-1 0 0,0 0 0,0 0 0,0 0 0,0 0 0,0 0 0,0 0 0,0 0 0,-14-6 322,-25-3 134,-190-19-2311,-307 12-8212,464 16 3114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0:40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2456 169 4516,'-11'-7'4105,"-35"-17"-3411,-1 2 0,0 1 0,-60-16 0,17 19-517,0 3-1,-101-3 1,-185 11 2033,354 7-2094,-71 3-56,0 4-1,1 4 0,0 4 0,-112 34 1,88-13 69,2 4 0,-195 100 0,272-121 153,0 2-1,2 1 1,-63 51 0,88-64-211,1 1 0,0-1 0,0 2 1,0-1-1,2 1 0,-1 0 0,1 1 1,1 0-1,0 0 0,1 1 0,0-1 1,1 1-1,0 0 0,1 0 1,1 0-1,-2 17 0,3-6-47,1-1-1,0 1 1,2 0 0,1-1-1,1 1 1,1-1 0,1 0-1,0 0 1,2-1-1,1 0 1,1 0 0,1-1-1,26 38 1,-5-16-86,3-1 0,2-2 1,1-1-1,2-2 0,1-2 0,2-2 1,60 35-1,31 9 202,182 77 0,-198-105 26,2-6-1,2-4 0,1-7 1,149 21-1,-94-31-6,0-8-1,251-12 1,-311-11-29,0-5 0,-2-6 0,0-4 0,-1-6 0,115-46 0,-4-15 655,302-169-1,-450 217-660,75-55 1,-129 81-93,-2 0 0,0-2 1,-2-1-1,0 0 0,-1-2 1,-1 0-1,21-34 0,-32 45-10,-1-1-1,-1 0 1,0 0-1,0 0 1,-1 0-1,-1-1 1,0 1-1,-1-1 1,0 0 0,-1 0-1,-1 0 1,0 0-1,-1-14 1,-2 10 5,-1 0 1,0 1-1,-1-1 0,0 1 1,-2 0-1,0 0 1,-1 1-1,-18-29 1,4 16 58,0 1 1,-1 1-1,-2 1 1,0 2 0,-2 0-1,-1 1 1,0 2 0,-1 1-1,-39-18 1,4 8 63,-1 3 1,-1 3-1,-1 3 1,-103-17-1,-285-11 85,-275 32-563,244 31-2669,77 19-3591,208-10-117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0:55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13389,'0'0'389,"8"3"-362,8 2-13,-1-1 0,1 0 0,0-1 0,0-1 0,0 0 0,18-1 0,114-7 627,-39 0-569,450 29 373,-117-1 413,-331-20-313,453 13 1243,0 32-865,-140 19-386,35 5 201,4-38 657,-226-40-1206,352-57 1,-569 61-400,0-1 1,28-8 0,-41 9-459,-1 1 1,1-1-1,-1 0 1,0-1-1,0 0 1,0 0-1,-1 0 1,1 0-1,-1-1 1,7-8-1,11-18-7467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8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0 18353,'0'0'7111,"-11"50"-6502,1-17-321,3 5-32,-4-2-64,0 0-128,4-2 0,0-7-96,4-6 64,-3-4-544,6-8-1186,-5-7-1152,0-2-802,-1-11-3074</inkml:trace>
  <inkml:trace contextRef="#ctx0" brushRef="#br0" timeOffset="1">0 110 17232,'0'0'9257,"52"0"-7655,-24 0-994,4 3-544,1-2-32,-2 3-96,0 0-1249,-6 0-1858,-9 0-2659,-7 1-4419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1:47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3913 411 7207,'0'0'1681,"-9"-2"-634,-4 0-723,1 0 0,-1-1 1,1 0-1,0-1 0,0-1 1,0 0-1,-21-12 0,-10-9-248,-2 3-1,-1 1 0,-1 3 0,-53-15 1,33 11-15,-1 1 152,-2 4-1,0 3 1,0 2-1,-137-5 1,-293 30 302,354-5-460,-408 3-27,191-6-18,249 0 56,-1 5 0,2 6 0,-121 30 0,169-29-26,1 4 0,1 2 0,1 3 0,1 3 0,1 2 0,-91 63 0,121-72-36,2 2 0,0 0 0,2 2 0,0 2-1,2 0 1,1 1 0,-31 49 0,47-63 6,0 0 0,1 0-1,0 0 1,1 1 0,0-1 0,2 1 0,-1 0 0,-1 29 0,5-32 36,1 0 1,-1 0 0,2 0-1,0 0 1,0 0 0,2 0-1,-1-1 1,1 1 0,1-1-1,0 0 1,0-1 0,11 17-1,-2-8 17,1 0-1,0-1 0,1 0 0,1-1 1,1-1-1,35 24 0,-21-20-22,1 0 0,1-2 0,58 21 0,2-9-19,1-4-1,132 19 0,678 37 123,-623-66-72,445 9 39,-574-29-41,1-6-1,260-54 0,-395 60-66,280-71 250,-245 58 6,-1-2 0,-1-2 0,71-41 0,-99 47-268,-1-1-1,0-1 0,-1-1 1,-1-1-1,-1 0 1,0-2-1,-2 0 1,0-2-1,-2 0 1,-1 0-1,0-2 1,11-26-1,-18 34 1,-2-1-1,0 1 1,0-1-1,-2 0 1,0 0-1,-1-1 1,-1 1-1,-1-1 1,0 1-1,-2-1 1,0 1-1,-1-1 1,0 1-1,-2 0 1,0 0-1,-2 0 1,1 0-1,-2 1 1,-10-19-1,0 8 235,-1 0 0,-1 1 0,-2 2 0,0 0 0,-2 1 0,-51-42 0,20 25 72,-1 2 0,-86-44 0,90 58-392,-1 3-1,-1 1 1,-85-20 0,-172-16-3822,148 37-545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8:25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1024 7815,'0'0'2734,"8"10"-2446,-5-6-265,5 7 6,1 1 0,1-2 0,-1 0 1,2 0-1,-1 0 0,1-1 0,23 13 0,-9-11 8,0-1 0,1-1 0,1-2 1,-1 0-1,37 3 0,142 4 388,-84-8-320,327 57 50,-292-34 761,233 11-1,458-53 32,-396 0-725,-146 1-142,520-88 0,-775 90-63,-1-2 0,87-33 0,-115 37-10,0-2 1,-1 0-1,0-1 0,-1-2 1,-1 1-1,0-2 1,0-1-1,25-27 0,-39 38 5,-1 0 0,0-1-1,0 1 1,0-1 0,0 0-1,-1 1 1,0-1 0,0 0-1,0-1 1,-1 1-1,0 0 1,0 0 0,0-1-1,0 1 1,-1-11 0,-1 8 4,0 0 0,-1 0 1,0 0-1,0 0 1,-1 0-1,0 0 0,0 0 1,-1 1-1,-6-10 1,-7-8 18,-2 2 1,0 1 0,-2 0-1,-37-31 1,13 16 338,-3 3 1,-1 1-1,-89-44 0,-172-59-1447,224 101 1274,-599-196-20,632 218-255,-1 4 1,0 1-1,0 3 0,-1 2 1,0 3-1,1 2 0,-1 2 1,-57 13-1,-16 10 169,1 6-1,-148 59 1,248-83-16,1 2 0,1 1 0,0 0-1,1 2 1,0 1 0,1 1 0,1 1 0,0 1 0,1 1-1,1 1 1,1 1 0,-17 23 0,-16 26-54,-67 120 1,106-166-41,1 2 0,1-1 1,2 2-1,0-1 0,2 1 1,0 0-1,2 1 0,2 0 1,-1 31-1,4-46 5,0 0 1,1 0-1,1 0 1,0 0-1,0 0 1,2-1-1,-1 1 0,2-1 1,0 0-1,0 0 1,1 0-1,0-1 1,1 0-1,1 0 1,0-1-1,0 0 1,1 0-1,11 9 0,11 9 8,1-2-1,2-2 0,0-1 0,2-2 0,0-1 1,53 21-1,-21-16-53,1-2 0,128 25 1,-113-37 68,-1-3 1,1-4 0,0-3-1,0-4 1,0-4 0,102-21-1,487-149 174,-550 137-175,221-103-1,-291 116-148,-2-2-1,-1-2 1,-1-3-1,-2-2 1,-2-2-1,58-61 1,-90 85 151,-1 0 1,-1-1-1,0 0 0,-1-1 1,-1 0-1,-1-1 0,10-25 1,-15 35 38,-1 0 0,0-1 1,-1 0-1,0 1 0,0-1 0,0 0 1,-1 0-1,0 1 0,-1-1 0,0 0 1,0 0-1,0 1 0,-1-1 0,0 1 1,-1-1-1,0 1 0,0 0 0,0 0 1,-1 0-1,-5-7 0,-8-7 34,-1 0 1,-1 1-1,0 1 1,-2 1-1,0 1 0,-1 0 1,-46-25-1,-12 1-28,-87-33 0,14 14 26,-242-60 0,284 95-108,-2 5 1,-1 5-1,-118 0 1,83 15 28,-201 26 0,256-12-35,0 4 1,2 4 0,-114 42 0,185-56-12,1 0 1,0 2 0,0 0-1,1 2 1,1 0 0,-1 1 0,2 0-1,-16 17 1,20-16-6,1 0 1,1 1-1,0 0 0,1 1 0,1 0 1,0 0-1,1 1 0,1 0 0,-10 36 1,6-3-689,1 1 0,3 0 0,-1 56 1,12 155-5599,4-141-908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2:51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6919,'0'0'3085,"-9"0"-2460,-47 0 138,55 0-763,0 0 1,0 1-1,0-1 1,0 1-1,1-1 0,-1 1 1,0-1-1,0 1 0,1-1 1,-1 1-1,1 0 1,-1 0-1,0-1 0,1 1 1,-1 0-1,1 0 0,-1 0 1,1-1-1,0 1 0,-1 0 1,1 0-1,0 0 1,0 0-1,0 0 0,-1 0 1,1 0-1,0 0 0,0 1 1,0 0 10,0 0 1,0 1-1,0-1 1,0 0 0,0 0-1,0 0 1,0 1-1,1-1 1,-1 0-1,1 0 1,1 3 0,1-1 90,0-1 0,0-1 1,0 1-1,1 0 0,0-1 1,-1 0-1,1 0 0,0 0 1,0 0-1,0-1 0,0 1 1,0-1-1,0 0 1,1 0-1,7 0 0,75 2 933,-64-3-755,62-1 871,574 16 1728,87 1-2346,1-39-149,-119 3 509,562-20 1322,-1178 40-1763,5-1-1700,-31-9-5264,-6 0-721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3:31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3356 347 5765,'-735'11'6289,"587"-11"-6187,-284 37-1,404-32-76,-829 176 724,798-162-574,1 1 1,1 4-1,1 2 0,1 2 1,1 3-1,2 2 0,1 2 1,2 3-1,1 1 0,2 3 1,2 1-1,-71 93 0,52-49-219,4 2-1,3 3 0,5 2 0,-78 201 0,117-257 31,1 0 0,1 1 0,3 0 0,1 0 0,2 1 0,1 0 0,3 0 0,1-1 0,2 1 0,12 63-1,-9-82 10,0-1-1,1 0 1,2 0-1,0-1 1,1 0-1,0 0 0,2-1 1,0-1-1,1 0 1,18 18-1,-9-14 0,0-1-1,2-1 1,0-2 0,1 0-1,1-1 1,40 18-1,6-6 12,1-3-1,2-3 0,0-3 0,133 15 0,519 17-653,4-51 34,-725 0 619,873-38 269,-342 10 68,-521 27-336,686-33 102,-1-32-79,-12-65 88,-510 82 68,306-128 1,-423 150-124,-1-3 1,-2-2-1,-1-2 1,84-67 0,-123 86 83,-1-1 1,-1-1 0,-1 0 0,0-1 0,-2-1-1,0 0 1,-1-1 0,0 0 0,-2-1 0,-1-1 0,0 0-1,-2 0 1,0-1 0,-2 0 0,0 0 0,3-33-1,-8 25 4,0 0-1,-2 0 1,-1 0-1,-2 0 1,-1 1-1,-17-60 0,8 50-91,-2 0 0,-2 1 0,-1 1-1,-37-53 1,5 21-120,-4 3 1,-2 2-1,-4 2 0,-102-81 0,47 51-4,-5 6 0,-3 4-1,-4 7 1,-3 5 0,-190-74 0,203 102-562,-2 5 1,-170-30 0,184 51-788,-1 5-1,0 4 1,-118 8-1,12 16-2010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4:26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0 186 6022,'86'-2'5249,"-1"-1"-3672,86-2-1479,713-14 1540,1192-38 1092,-1308 44-1968,-604 11-318,503-26 2181,-665 28-2577,-1 0-1,1 0 0,0 0 0,0 0 0,0-1 0,0 1 1,0-1-1,0 1 0,-1-1 0,1 0 0,0 0 0,3-2 1,-5 3-25,0 0 1,0-1 0,0 1 0,0 0 0,0-1 0,1 1 0,-1 0-1,0-1 1,0 1 0,0 0 0,0-1 0,0 1 0,0-1 0,0 1-1,0 0 1,0-1 0,0 1 0,0 0 0,-1-1 0,1 1 0,0 0-1,0-1 1,0 1 0,0 0 0,-1-1 0,1 1 0,0 0 0,0-1-1,0 1 1,-1 0 0,1-1 0,0 1 0,-1 0 0,1 0 0,-1-1-1,-3-2 10,0 0-1,0 1 0,0-1 0,-1 1 0,1 0 1,-1 0-1,-7-1 0,-28-2-1410,3 1-3234,12-4-1479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4:35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6438,'0'0'5584,"11"0"-5386,286 7 1527,350-15 697,186-38-1247,2 43-1270,-495 4 195,427 9 58,1 1 15,-187-22 996,-575 11-1663,-21 1-1204,-24 0-4176,14-1-655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5:11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3899 410 4548,'0'0'2782,"-9"-4"-2019,-107-36 1245,75 28-1782,0-2 0,-46-22-1,26 7-318,-1 4 0,-1 2 0,-2 3 0,0 3 0,-1 3 0,-82-8 0,-196-26 395,-190-24 621,-5 38-77,502 34-851,-587 23 345,558-15-137,0 3 0,1 3 0,0 2 0,1 4 0,1 2 0,1 2 0,-76 44 0,110-51-165,1 1 0,1 2 0,1 0 0,1 2 0,1 1 0,0 1 0,2 0 0,1 2 0,1 0 0,1 2 0,2 0 0,0 0 0,-15 42 0,11-13-241,2 1 1,3 0-1,2 1 1,3 1-1,2 0 1,1 79-1,7-113 208,1 0 0,1 0-1,2-1 1,0 1 0,2-1 0,0 1-1,2-2 1,15 34 0,-7-27-1,0 0 1,2-2 0,1 0 0,2-2 0,40 44-1,-9-22 41,2-3 1,1-2-1,3-2 0,1-3 0,106 51 0,-48-36 24,2-6 1,2-5-1,3-6 1,0-5-1,239 30 1,647-17 223,-160-99 197,-654 26-390,-2-10 0,244-78 0,-326 78-82,140-69-1,-207 85 6,0-3-1,-2-2 1,-1-2 0,-1-1-1,61-59 1,-86 72 18,-1-1 0,0 0 0,-1-1 0,-2-1 0,1 0-1,-2 0 1,-1-1 0,-1-1 0,8-25 0,-12 32 9,-2 0-1,0 0 1,-1 0-1,0 0 1,-1 0-1,-1 0 1,0 0-1,-1 0 1,-1 0-1,0 0 1,-1 0-1,-1 0 0,0 1 1,-1-1-1,-8-15 1,-1 5-55,-1 1 0,-1 1 0,-2 0 0,0 1 0,-1 1 0,-1 1-1,0 1 1,-2 0 0,-27-17 0,-12-4-38,-1 3-1,-94-42 0,-25 4 71,-262-73 0,-200-13-486,279 81-3086,191 43 705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5:53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3407 192 3011,'-17'-6'-699,"-30"-10"594,-1 3 0,-70-10 0,-498-76 3441,543 86-3257,-1 3 1,-1 2-1,1 5 1,-1 2-1,-134 17 0,51 8 28,-254 75-1,-94 65 1287,430-134-1108,1 4 0,2 3 0,2 3 0,-98 72 0,144-93-254,-164 134 27,155-121 37,0 1 1,2 1-1,-31 44 0,54-65-89,1 0 1,1 1-1,0-1 1,1 2-1,0-1 0,2 1 1,-1 0-1,2 0 0,0 0 1,0 0-1,2 1 0,0-1 1,0 0-1,2 1 0,0-1 1,0 1-1,2-1 0,0 0 1,1 0-1,0 0 0,1 0 1,1-1-1,0 0 0,1 0 1,0 0-1,1-1 0,1 0 1,0-1-1,1 0 0,0 0 1,12 10-1,21 16-6,0-2 0,3-1 0,0-3 0,56 28 0,213 86 0,-111-76 74,329 66 0,-499-128-67,141 26 132,1-8-1,0-8 1,206-5 0,1038-49-59,-1313 32-69,-77 3-13,110-4 18,168-28 0,-269 26-11,0-1 0,-1-2 0,0-1 0,0-3 0,-2 0 0,0-3 0,0-1 0,-2-1 0,39-29 0,-53 32 110,-1-1-1,-1-1 1,0 0 0,-2-1 0,0-1 0,-1-1 0,-1 0-1,0-1 1,19-46 0,-22 36 9,0 0-1,-3-1 0,0 0 1,-2 0-1,-2-1 1,0-66-1,-4 59-63,-2 1 1,-1 0-1,-3 0 0,-19-75 0,18 94-70,-1 1 0,0-1 0,-1 2 0,-2-1 1,0 1-1,0 0 0,-2 1 0,0 1 0,-2 0 0,-26-25 1,6 14-70,-2 1 0,0 2 0,-2 1 0,-80-36 0,-178-50 278,243 92-148,-100-29 261,-1 6-1,-283-36 1,-327 37-147,8 74-1637,627-18 1390,0 6 0,1 5 1,-219 77-1,275-74-400,1 3 0,2 4-1,2 2 1,1 4 0,-100 83 0,65-42-2518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6:19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47 419 9577,'0'0'-507,"-9"5"859,-29 16 652,48-21-622,0 0 1,-1 1-1,1 0 1,0 1-1,-1 0 0,13 4 1,44 6-300,10-6-47,1-4 0,110-10 0,157-36 77,-215 25-99,440-86 229,-120 18 116,8 37-75,-421 48-217,1002-63 891,-152 11 390,-586 41-838,72 9-2400,-302-3-1596,-6-12-2498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7:03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5383 238 5029,'-157'-35'5244,"-81"-2"-4743,13 2-486,86 15-47,-160-5 1,-142 21 82,-24-2 25,-89-30-45,-23-2-31,0 36 332,-160 82 271,688-72-589,1 3-1,0 1 0,0 2 1,2 2-1,0 3 0,1 1 1,1 2-1,1 3 0,0 1 1,3 2-1,0 1 0,2 2 1,-38 41-1,36-30-20,1 2 0,2 2 1,3 2-1,-36 64 0,54-81 26,1 0 0,1 1 1,2 1-1,2 0 0,1 1 0,1 0 0,2 0 1,-3 55-1,9-45 10,2-1 0,2 1 0,1-1 0,3 0 1,1 0-1,3-1 0,1-1 0,2 0 0,1 0 0,3-2 1,1 0-1,2-1 0,42 55 0,-31-51-17,2-1 0,2-2 0,1-1 0,3-2 0,0-2-1,2-2 1,1-2 0,2-1 0,1-3 0,84 34 0,-46-31 74,1-3 0,1-5-1,173 20 1,274-16 292,-195-27-329,0-14 0,-2-16 0,-1-14 0,342-93 0,-318 42-3,376-153-1,-664 220 212,-1-3 0,-2-2 1,-1-4-1,-2-2 0,-3-4 0,87-76 0,-122 93-76,-1-1-1,-1-1 0,-2-2 1,-1 0-1,-1-2 1,18-38-1,-27 44-111,-1-2 1,-1 1 0,-2-2-1,-1 1 1,-1-1-1,-1 0 1,-2-1-1,-1-45 1,-3 63-23,0 0 0,-2 0 0,1 0 0,-2 0 0,0 1 0,-1-1 0,0 1 0,-1 0 0,0 0 0,-1 0 0,-1 1 0,0 0 0,-12-17 0,5 14-14,0-1 0,-1 2 0,0 0 0,-1 1 0,-1 0 0,0 2 0,0 0 0,-23-11 0,-25-5-300,-1 3 0,-2 2 1,0 4-1,-80-12 0,93 19-1289,-81-26 0,54 3-1653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8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1 309 7015,'0'0'19960,"4"-11"-19474,43-93-267,-19 44 496,25-74 0,-55 148-856,1-1-1,1 0 1,2 24-1,0 4 126,-2-29-196,3 53-269,10-25-5136,-8-34-730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7:08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1 286 7911,'0'0'2483,"9"1"-2521,51 0 47,-1-1-1,0-4 0,109-20 0,11-1 24,75 10 952,0 10 0,256 29 0,206 11-74,823-66 0,944-75 1871,-1440 37-31,-1037 69-2818,0-1 1,-1 0 0,1 0 0,-1 0 0,1-1 0,-1 0 0,0 0 0,6-2-1,-9 2-153,0 1 1,-1 0-1,1-1 0,0 1 0,0-1 0,-1 1 0,1-1 0,-1 0 0,0 0 0,1 1 0,-1-1 0,0 0 0,0 0 0,1-3 0,2-20-4797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7:58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0 239 3683,'0'0'3460,"8"-7"-3428,6-4 146,1 0 0,0 1 0,1 1 0,0 0 0,0 2-1,1 0 1,0 0 0,18-4 0,182-32 5288,2 11-4050,222-12-1333,-374 38 522,1258-18 949,511 186-983,-1510-117-472,478 4-1,-573-53 335,369-54-1,-556 53-319,-31 4-302,1-1-1,-1 0 0,19-6 0,-40 13-590,-2 0-1084,0 0 0,0-1 0,-1 0 0,-14 4 0,1-6-6475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8:12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0 6022,'-10'2'-401,"-1"0"1312,0-1-311,0 0 1,0 1-1,0 0 1,0 1-1,0 0 1,-15 8-1,72-10-530,223 2 2636,470 67 1,-504-35-2138,386 8-1,850-70 1299,-1-51-921,329 16-713,-1467 55-193,81 5 131,-412 2-145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9:41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1 455 11915,'0'0'972,"12"2"-711,58 5 140,1-3 0,0-3 0,75-8-1,226-41 757,-53 6-318,412 6 718,-67 6-1278,329-95 53,29-4 201,179 86 569,0 75-330,-1089-26-850,442-1-1350,-513-9 35,47-11-1,40-17-4456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9:48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2254 3812,'24'-12'5553,"-21"10"-5438,-1 0 0,1 0 0,0 0 0,0 1 1,-1-1-1,1 1 0,0-1 0,0 1 0,0 0 0,0 1 0,4-2 0,54 0 3661,-47 0-3578,1 1 0,0 1 0,-1 0 0,1 1 0,0 1 0,-1 0-1,1 1 1,24 8 0,6 3 46,1-3-1,0-1 0,0-2 0,76 2 0,15 4 111,253 15 71,-232-22-311,251-1 1015,-71-3-1030,193 28-37,284 5 228,-357-49-249,146 3 9,-364 29-50,27 1 0,-145-18 0,596-15 5,72 0 18,-447 18-19,96-22-4,-234 4 0,291 20 0,209 30 9,-1-32 8,-675-5-16,462-20 5,-18 0-7,298 23 1,273-3 0,1008 12-32,-746 39 64,-568 6-32,173 7 0,619-44-576,-1431-23 398,147-23 1,-185 15 176,0-3 0,0-2 1,87-36-1,-121 40 7,-1-1 1,-1-1-1,0-1 1,0-1-1,-2-1 1,42-39-1,-55 46-10,0-1 0,-1-1 0,0 1 0,-1-2-1,0 1 1,-1-1 0,0 0 0,-1 0 0,-1-1 0,0 0-1,0 0 1,-2 0 0,0-1 0,0 1 0,0-23-1,-4-15-26,-3 0 0,-1 1-1,-3-1 1,-3 1 0,-1 0-1,-2 1 1,-3 1-1,-2 1 1,-2 0 0,-2 1-1,-41-62 1,2 19-9,-3 3 0,-4 3 0,-4 3 0,-121-105 0,136 140 54,-1 2 1,-2 2-1,-2 3 1,-1 4-1,-138-56 0,-364-85-346,142 77 174,-740-76-1,-448 73 86,1450 94 42,-3050-51-647,1361 121 674,1139-30 45,-2041 179 354,-248 59-1003,2014-178 622,661-42-61,-318 93-1,467-88-14,2 8 0,-329 170 0,480-220 98,1 0-1,0 2 1,1 1 0,1 1 0,0 0 0,1 2 0,1 0 0,-21 28 0,29-32-14,2 0 0,0 1 0,0-1 0,1 2 0,2-1-1,-1 1 1,2 0 0,0 0 0,1 1 0,1-1 0,0 1 0,1 0 0,2 26 0,1-20-422,1-1 0,2 0 1,0 1-1,1-2 0,2 1 1,11 27-1,6-2-4137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54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1980 89 9705,'-58'-17'207,"1"-1"143,-1 2-1,-1 3 0,0 2 1,-67-2-1,74 12-362,0 3 0,1 3 0,-1 1 0,1 3 0,0 2 0,1 2 0,0 3 0,-53 24 0,6 3 313,3 4-1,1 4 1,-144 107 0,174-108-61,2 1 0,2 4-1,3 2 1,3 2 0,-71 101-1,109-136-155,0 0-1,2 1 0,0 0 1,2 1-1,1 0 0,1 1 1,1 0-1,2 1 1,-4 32-1,8-40-40,1 0 0,1 0 1,1 0-1,0 0 0,2 0 0,0 0 0,2 0 1,0-1-1,1 0 0,1 0 0,0 0 1,2-1-1,17 28 0,-9-21-99,1 0 0,1-2 0,1 0 0,1-1 0,1-2 0,1 0 0,1-1 0,0-1 0,1-1 0,1-2-1,52 23 1,-34-21-39,2-2-1,-1-1 0,2-3 1,0-2-1,0-2 0,88 1 1,-31-9 233,0-5 0,-1-5-1,191-44 1,-98 2 99,188-81 0,-284 95-180,-1-4-1,121-73 0,-189 98-15,-1-2 0,-1-2 0,-1 0-1,0-2 1,-2-1 0,-1-1 0,-1-1-1,-2-1 1,0-2 0,29-53 0,-41 64-36,-2 0 1,-1-1 0,0 0-1,-1 0 1,-2-1 0,0 0-1,-1 1 1,0-1-1,-2 0 1,-1 0 0,-4-36-1,1 39 48,0 0 0,-2 0-1,0 1 1,-1-1 0,-1 1 0,0 1-1,-2-1 1,0 1 0,0 1-1,-2-1 1,1 2 0,-2-1-1,-22-20 1,4 10 254,-1 0 0,-1 3 0,-1 0 0,-1 2 1,-1 2-1,-1 1 0,0 2 0,-1 1 0,-1 2 0,-64-12 0,7 8-224,-2 5 0,0 3-1,-113 7 1,103 7-2481,-201 40-1,178-20-2009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58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928 165 801,'0'0'736,"-1"-9"-127,1 6-488,-1-1 1,0 1-1,1-1 0,-1 1 1,0-1-1,-1 1 0,1 0 1,-1 0-1,1-1 0,-1 1 1,0 0-1,0 0 1,0 1-1,-1-1 0,1 0 1,-1 1-1,1-1 0,-1 1 1,0 0-1,0 0 0,0 0 1,0 0-1,0 0 0,-1 1 1,-4-2-1,1-1 212,0-1 0,1 1 0,-1-1 0,1-1 0,-8-8 0,11 10-229,-1 0 0,0 0 0,0 1 1,0-1-1,0 1 0,0 0 0,-1 0 0,0 0 1,1 1-1,-1-1 0,0 1 0,0 0 0,0 1 1,-9-3-1,1 4-44,0 0 0,0 1 1,0 0-1,1 1 0,-1 0 1,0 1-1,1 0 0,0 1 0,0 1 1,0 0-1,-22 12 0,-7 9-74,-69 56-1,79-57 41,3-4-23,-25 20-7,1 2-1,2 2 1,-51 60-1,88-91 10,2 1 0,0 1-1,1-1 1,0 2 0,2-1-1,0 1 1,0 1 0,2-1-1,0 1 1,1 0 0,1 1-1,1-1 1,0 1 0,1 0-1,1-1 1,2 23-1,0-32-1,0-1 0,1 0-1,0 0 1,0 0-1,1 0 1,0 0 0,1 0-1,-1 0 1,1-1-1,1 0 1,-1 0-1,1 0 1,7 7 0,-2-4 2,1 0 1,0-1 0,0 0-1,1-1 1,0 0-1,0-1 1,17 7 0,0-2 8,-1-2 0,2-2 1,-1 0-1,1-2 0,0-1 1,53 2-1,-48-6 19,-8 0-31,0-1 0,46-5-1,-64 3 40,0 0 0,0 0 0,0-1 0,0 0 0,-1 0-1,1-1 1,-1-1 0,0 1 0,0-1 0,-1 0 0,13-12-1,-3 0 131,-1-1 0,-1-1 0,-1 0 0,-1-1-1,0 0 1,11-26 0,1-8 133,22-74 1,-31 76 53,18-105 1,-30 131-252,-2 0-1,0-1 1,-2 1-1,-1 0 1,-1-1-1,-6-28 1,6 46-96,0 1 1,-1 0-1,0 0 1,-1 0-1,0 0 1,0 0-1,0 1 1,-1 0-1,0 0 1,-1 0-1,1 1 1,-1 0-1,-1 0 1,1 0-1,-1 1 1,0-1-1,0 2 1,-1-1-1,1 1 1,-1 0-1,0 1 1,0 0-1,0 0 1,-16-3-1,12 4-190,-1 0 0,1 0 0,-1 1 0,0 1 0,0 0 0,1 1 0,-1 1 1,0-1-1,1 2 0,0 0 0,-1 0 0,1 1 0,1 1 0,-1 0 0,0 1 0,-11 7 0,-30 28-2191,2 1-1324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3:17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5080 22 2947,'9'1'416,"72"11"716,107 0 0,-186-15 3116,9-6-3436,-43 0-621,-1 1 0,0 1-1,0 2 1,0 2 0,-1 1-1,-36 2 1,45 1-90,1 2-1,-1 1 1,-36 10-1,30-6-117,-45 5 0,-383-3-109,291-12 167,-215-2 18,-185 1 74,31 57 250,128-7-584,-104-36-48,-37 3 1576,77 18-1071,0-38-208,146-6-186,326 12 20,18 0 171,532 20-736,907-4-80,552-11 902,-2004-5-139,728-24 70,-6-37-7,-699 57-104,-17 2-134,-12 1-212,-41 1-1535,-25 0-1991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4:22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1 468 5125,'0'0'5093,"11"2"-4821,92 17 768,184 9 0,122-22-225,-185-6-587,130 6 375,427 4 1025,218 41-1612,394 12 86,-1369-62-102,1102-27-11,-937 11 2,1231-73-78,-1132 82 96,916-31 83,2996-235 117,-2054 170-33,-292 32 107,-1852 70-282,868-37 190,-846 37-179,0 1 1,36 8 0,-55-9-63,0 2 1,0-1 0,0 0 0,0 1-1,0 0 1,0 0 0,-1 1 0,1-1-1,-1 1 1,1 0 0,-1 0 0,0 0-1,0 1 1,-1-1 0,1 1 0,-1 0-1,5 7 1,-7-9-140,0 0 0,0-1 0,0 1 0,-1 0 0,1 0 0,0 0 0,-1 0 0,0 0 0,1-1 0,-1 1 0,0 0-1,0 0 1,0 0 0,0 0 0,-1 0 0,1 0 0,0 0 0,-1 0 0,1 0 0,-1-1 0,0 1 0,0 0 0,0 0 0,0-1 0,0 1 0,0 0 0,0-1 0,-2 3 0,-32 18-7862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4:45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0 12492,'0'0'1041,"-7"5"-726,-23 13 37,32-18-327,0 0 0,-1 0 0,1 0 0,0 1 0,-1-1 0,1 1 0,-1-1 0,1 1 0,-1 0 0,1-1 0,-1 1 0,1 0 0,-1 0 0,0 0 0,1 0 0,-1 0 0,0 1 0,0-1 0,0 0 0,0 0 1,0 1-1,1 1 0,27 40-126,-21-24 0,-1 1 1,0 0-1,-2 1 0,-1-1 1,0 1-1,0 34 0,-7 130-1431,-10-78 1415,-45 172-1,19-103 845,0 46 356,-14 352 1,-7 958-961,16 937 2418,131-1147-2112,-1-18-821,-105 374 453,11-1353 65,6 1107 1417,110-7-1271,-105-1391-266,-3-23 2,1 0-1,0 1 1,1-1 0,0 0-1,1 0 1,0 0 0,0 0-1,6 10 1,-9-20-19,0-1 0,0 1 0,1 0 1,-1-1-1,0 1 0,0-1 0,0 1 0,1-1 0,-1 0 1,0 1-1,1-1 0,-1 1 0,0-1 0,1 1 1,-1-1-1,1 0 0,-1 1 0,0-1 0,1 0 1,-1 0-1,1 1 0,-1-1 0,1 0 0,-1 0 0,1 1 1,-1-1-1,1 0 0,-1 0 0,1 0 0,-1 0 1,1 0-1,-1 0 0,1 0 0,0 0 0,-1 0 0,1 0 1,-1 0-1,1 0 0,-1-1 0,1 1 0,-1 0 1,1 0-1,0-2-93,1 1-1,-1 0 1,0-1 0,0 1-1,0-1 1,-1 1 0,1-1 0,0 1-1,0-1 1,-1 1 0,1-1 0,0-3-1,3-40-2809,-4-13-1368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9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0 168 10634,'0'0'13229,"67"-26"-12044,-26 5-673,7-4-384,0 2-96,-1 2-64,-6 3-1025,-4 6-1249,-12 1-1121,-9 6-1282,-9 0-1408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4:12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1041 24 4004,'-12'-1'1740,"-61"-8"-634,-68-4 1506,127 13-2537,0 0 0,0 1 0,0 0 0,0 1 0,0 1 0,1 0 0,-1 1 0,-13 6 1,-12 10 43,0 2 0,2 2 0,0 1 0,2 2 0,1 1 1,-38 41-1,-166 210 675,220-255-750,0 1-1,1 1 1,2 1 0,0 0 0,2 1 0,-18 56 0,26-66-22,1 1 1,0 0-1,2 0 0,0 0 1,1 0-1,1 0 0,0 1 1,2-1-1,0 0 1,1 0-1,1-1 0,8 24 1,1-9-37,1-1 1,1 0 0,2-1-1,1-1 1,1-1 0,2 0-1,1-2 1,1 0 0,28 25-1,-33-36-100,1 1 0,1-2 0,0-1 0,1-1 0,1 0 0,0-1 0,1-2 0,-1 0 0,2-2 0,0 0 0,0-2 0,0 0 0,40 3 0,-34-9 221,-1-1 0,1-1 0,-1-1 1,0-2-1,0-1 0,0-1 0,0-2 0,-1-1 0,-1 0 0,41-24 1,-7-2 463,-2-2 1,-1-2-1,69-64 1,-99 79-398,-1-1 1,-1-2-1,-1 0 1,-1-2-1,-2-1 1,-1 0-1,-1-2 1,16-36 0,-28 50-86,-1-1 0,0 1 1,-1-1-1,-1 0 1,-1-1-1,-1 1 0,-1-1 1,-1 0-1,-1 1 1,0-1-1,-2 0 1,0 1-1,-1-1 0,-1 1 1,-1 0-1,-10-24 1,6 23-44,-1 0 0,0 1 1,-2 0-1,0 1 0,-2 1 1,0 0-1,-1 0 1,0 2-1,-2 0 0,1 1 1,-2 0-1,0 1 0,-1 2 1,-1 0-1,1 0 0,-34-12 1,35 17-135,0 0 1,0 2-1,-1 0 1,1 1 0,-1 1-1,0 1 1,0 0-1,0 1 1,-1 2-1,1 0 1,0 1-1,0 0 1,1 2-1,-1 0 1,0 1 0,1 1-1,0 1 1,1 0-1,-33 20 1,32-15-1092,1 1 1,0 0-1,-18 19 1,15-10-2682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0:27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41 204 11307,'10'1'816,"78"8"138,-1-3 0,152-11 0,187-42-572,-124 11-150,1400-76 889,-167 141-176,-979 9 280,0-33-139,-321-22-974,-357 3 385,-1533-40-1784,1020 49 1268,-548 3 209,685 19-158,-181 2 198,-312 11 154,977-25-436,18 2-193,19 7-136,64 19 272,2-3 1,0-4-1,2-4 0,1-4 1,107 7-1,475-3 263,-581-22-168,1616 3 206,-151-79-753,-1332 60 209,487-48-107,-677 62 441,-16 2 35,-37-1 427,-734 41 132,423-16-570,-2176 124 131,1263-77-2506,874-54-3231,192-13 652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6:57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1858,'0'0'448,"-50"6"-1120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6:58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2 121 3683,'0'0'5510,"-1"6"-5558,1-4 46,0 0 1,0 0 0,0 0-1,0 0 1,0 0 0,1-1 0,-1 1-1,0 0 1,1 0 0,-1 0-1,1-1 1,0 1 0,0 0 0,0-1-1,0 1 1,0 0 0,0-1-1,0 1 1,0-1 0,2 2 0,1-1 59,-1 0 0,1 0 0,-1 0 1,1 0-1,0-1 0,0 0 0,0 0 1,0 0-1,0 0 0,7 0 1,90 6 1993,124-8-1,-80-1-1788,623-48 1081,-14 1 254,-114 74-1406,-22 0-64,2-34 569,-5-54 1329,-346-1 56,-272 67-1976,0 0 1,1-1-1,0 1 0,-1 0 1,1 0-1,0 1 1,0-1-1,1 0 1,-1 1-1,-1 4 1,-12 23-189,15-31-130,-1 1 0,1 0 0,0-1 1,-1 1-1,1 0 0,-1-1 0,1 1 1,-1-1-1,0 1 0,1-1 0,-1 1 1,1-1-1,-1 1 0,0-1 0,0 1 1,1-1-1,-1 0 0,0 1 0,0-1 1,1 0-1,-1 0 0,0 0 0,-1 0 1,-16 1-6809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7:19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6374,'8'0'6505,"-5"12"-4180,-3 24-2487,0-25 1071,-2 8-593,0 0 0,-1 0 0,-1 0 0,-1-1 0,-14 36 0,11-31 575,0 0 0,-8 45 1,16-68-872,0 1 0,-1-1 1,1 1-1,0-1 0,0 1 0,0-1 1,0 1-1,0-1 0,0 1 1,0-1-1,0 1 0,0-1 0,0 1 1,0-1-1,0 1 0,0 0 1,1-1-1,-1 1 0,0-1 0,0 1 1,0-1-1,1 0 0,-1 1 1,0-1-1,1 1 0,-1-1 0,0 1 1,1-1-1,-1 0 0,1 1 1,-1-1-1,1 0 0,-1 1 0,0-1 1,1 0-1,0 1 0,23-8 287,26-27-126,-48 32-143,37-32 42,-30 25-74,0 0 0,1 1 0,-1 0 0,1 1 0,1 0 0,0 0-1,0 1 1,13-5 0,-24 12-8,1-1 0,-1 0 0,1 1 0,-1-1-1,0 1 1,1-1 0,-1 0 0,1 1 0,-1-1 0,0 1 0,1-1 0,-1 1-1,0-1 1,0 1 0,1 0 0,-1-1 0,0 1 0,0-1 0,0 1-1,0-1 1,0 1 0,0 0 0,0-1 0,0 1 0,0-1 0,0 1 0,0 0-1,0-1 1,0 1 0,-1 0 0,0 22 191,-2-12 17,0-1 0,0 1 0,-1-1 1,-1 0-1,-10 18 0,9-19-32,1 1 0,0 0-1,1 1 1,0-1 0,-5 21-1,9-31-168,0 0-1,0 1 1,0-1-1,0 1 1,0-1 0,-1 0-1,1 1 1,1-1-1,-1 1 1,0-1-1,0 0 1,0 1-1,0-1 1,0 0-1,0 1 1,0-1-1,0 0 1,1 1-1,-1-1 1,0 1 0,0-1-1,0 0 1,1 0-1,-1 1 1,0-1-1,0 0 1,1 1-1,-1-1 1,0 0-1,1 0 1,-1 0-1,0 1 1,1-1-1,-1 0 1,1 0-1,17-1-186,16-14-1838,-16-2-1274,0-3-2284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7:20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84 125 9513,'0'0'9374,"8"-3"-9118,-6 2-228,14-6 113,-1 0-1,29-18 1,-40 23-82,-1-1-1,1 1 1,-1-1 0,0 0-1,0 0 1,0 0 0,0 0-1,0 0 1,0-1 0,-1 1-1,0-1 1,0 0 0,0 1-1,0-1 1,0 0 0,-1 0-1,0 0 1,0-1 0,1-6-1,-2 10-26,-1 0 0,1 1-1,-1-1 1,0 1 0,1-1 0,-1 1-1,0 0 1,0-1 0,1 1-1,-1 0 1,0-1 0,0 1 0,1 0-1,-1 0 1,0 0 0,0-1-1,0 1 1,1 0 0,-1 0 0,0 0-1,0 1 1,0-1 0,0 0-1,1 0 1,-1 0 0,0 1-1,0-1 1,1 0 0,-1 0 0,0 1-1,0-1 1,1 1 0,-2 0-1,-29 12 242,13-1 15,1 0 1,1 2-1,0 0 1,-21 24-1,31-32-166,0 0 0,1 1 0,0 0 0,0 0 0,1 1 0,-1-1 0,2 1 0,-1 0 0,1 0 0,0 0 0,1 0 0,0 1 0,-1 14 0,3-22-115,0 1 1,0-1 0,1 1 0,-1-1-1,1 0 1,0 1 0,-1-1-1,1 1 1,0-1 0,0 0 0,0 0-1,0 0 1,0 1 0,0-1 0,0 0-1,0 0 1,0 0 0,0-1 0,1 1-1,-1 0 1,0 0 0,1-1 0,-1 1-1,0-1 1,1 1 0,-1-1 0,1 1-1,-1-1 1,1 0 0,-1 0-1,1 0 1,-1 0 0,1 0 0,-1 0-1,2 0 1,59-5 130,-39 0-577,-1-1 1,1 0-1,34-16 1,-45 16-1592,1 0 0,-2-1 0,1 0-1,12-11 1,-2-5-9057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7:22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0 4100,'0'0'15999,"-1"11"-15700,-13 81 133,0-2-114,-5 135 0,26-199-150,-7-25-201,0-1 0,0 1 0,0-1 0,0 1-1,0-1 1,0 1 0,0-1 0,1 1 0,-1-1-1,0 1 1,0-1 0,1 1 0,-1-1 0,0 1-1,1-1 1,-1 1 0,0-1 0,1 0 0,-1 1-1,1-1 1,-1 0 0,0 1 0,1-1 0,-1 0 0,1 1-1,-1-1 1,1 0 0,0 0 0,-1 0 0,1 0-1,-1 0 1,1 1 0,-1-1 0,1 0 0,-1 0-1,1 0 1,-1 0 0,1 0 0,0-1 0,-1 1-1,1 0 1,-1 0 0,1 0 0,0-1-122,-1 0 1,1 0-1,-1 0 1,0 0-1,1 0 1,-1 0-1,0-1 1,0 1-1,0 0 1,0 0-1,0 0 1,0 0-1,0 0 1,0 0-1,0 0 1,0 0-1,-1 0 1,1 0-1,0 0 1,-1 0-1,1 0 1,-1 0-1,1 0 1,-1 0-1,0 1 1,0-3-1,-17-22-2944,11 15 2089,-34-37-3126,38 44 4374,1 1 1,-1-1 0,0 1 0,1 0 0,-1 0-1,0 0 1,0 0 0,0 1 0,0-1 0,-1 1-1,1 0 1,0 0 0,0 0 0,-6-1 0,8 2 1111,42 3 2964,-16-5-4172,1-1 0,-1-1 0,0-1 0,-1-1 0,1-2 0,-1 0 0,-1-2 0,1 0 0,37-24 0,-58 33-142,-1-1 0,0 1 0,0 0 0,0-1 0,0 1 0,0-1 0,-1 0 0,1 0 0,0 1 0,-1-1 0,1 0 0,-1 0 0,0-1 0,0 1 0,0 0 0,0 0 0,0-1 0,0 1 0,0 0 0,0-4 0,-1 5 20,-1 1 1,1-1-1,0 1 1,-1-1-1,1 1 1,-1-1-1,1 1 1,-1 0-1,1-1 0,-1 1 1,1 0-1,-1-1 1,1 1-1,-1 0 1,1 0-1,-1-1 1,1 1-1,-1 0 1,0 0-1,1 0 1,-1 0-1,1 0 1,-1 0-1,0 0 0,1 0 1,-1 0-1,1 0 1,-1 0-1,0 0 1,1 1-1,-1-1 1,1 0-1,-1 0 1,1 1-1,-1-1 1,-26 10 576,13 1-324,0 0 0,1 1 0,0 0 0,1 1-1,0 1 1,1 0 0,0 1 0,1 0-1,-15 30 1,25-44-264,-1 0 1,1 0-1,-1 0 0,1-1 0,0 1 0,-1 0 0,1 0 0,0 0 1,-1 0-1,1 0 0,0 0 0,0 0 0,0-1 0,0 1 0,0 0 1,0 0-1,0 0 0,0 0 0,0 0 0,1 0 0,-1 0 0,0 0 1,1-1-1,-1 1 0,0 0 0,1 0 0,-1 0 0,1 0 0,-1-1 0,1 1 1,0 1-1,1-2 1,0 1 0,0-1 1,-1 0-1,1 0 0,0 1 1,0-1-1,-1 0 0,1 0 0,0-1 1,0 1-1,0 0 0,-1-1 1,1 1-1,3-2 0,60-27 114,-65 29-124,14-8 14,-3 1-11,0 1 1,0 0-1,1 0 1,0 1-1,0 1 1,0 0-1,1 0 1,-1 1-1,22-2 1,-32 5-6,0 0 0,-1 0 0,1 0 1,-1 1-1,1-1 0,-1 0 0,1 0 1,-1 1-1,1-1 0,-1 1 1,1 0-1,-1-1 0,1 1 0,-1 0 1,0 0-1,0 0 0,1 0 0,-1 0 1,0 0-1,0 0 0,0 0 1,0 0-1,0 0 0,0 1 0,0-1 1,-1 0-1,1 1 0,0-1 1,0 3-1,1 3 11,-1 0 1,0 0 0,0 0-1,0 1 1,-2 9-1,5 23 156,-4-40-144,0 0-1,0 1 0,0-1 0,0 0 1,0 0-1,1 1 0,-1-1 0,0 0 1,0 1-1,0-1 0,1 0 0,-1 0 1,0 1-1,0-1 0,1 0 0,-1 0 1,0 0-1,1 1 0,-1-1 0,0 0 0,1 0 1,-1 0-1,0 0 0,1 0 0,-1 0 1,0 0-1,1 1 0,-1-1 0,0 0 1,1 0-1,-1 0 0,0 0 0,1-1 1,-1 1-1,0 0 0,1 0 0,-1 0 1,0 0-1,1 0 0,-1 0 0,0 0 1,1-1-1,-1 1 0,0 0 0,1 0 1,-1-1-1,0 1 0,0 0 0,1 0 1,-1-1-1,13-12 682,-9 2-583,-1 0 0,1-1 0,-2 1-1,0 0 1,0-1 0,-1 1 0,0-1 0,-2-13-1,1 16-51,0 1 0,-1-1 1,0 1-1,-1-1 0,0 1 0,0 0 0,-1-1 0,0 1 0,0 1 0,-1-1 0,-8-12 0,16 22-362,0 0 1,0 0-1,0-1 0,1 0 1,-1 1-1,0-1 0,0-1 1,1 1-1,6 0 0,51 3-4798,-31-4-458,-2 0-2201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7:22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86 11179,'0'0'10917,"-10"-6"-10261,5 3-595,4 1-52,-1 1-1,0-1 1,0 1 0,0-1 0,0 1 0,0 0 0,0 0 0,0 0 0,0 0 0,-1 1 0,1-1-1,0 1 1,0-1 0,-1 1 0,1 0 0,0-1 0,-1 1 0,1 1 0,0-1 0,-1 0 0,1 0-1,0 1 1,-1-1 0,1 1 0,0 0 0,0 0 0,0 0 0,0 0 0,0 0 0,-4 3 0,-65 61 94,65-59-52,1 1 0,-1-1 0,1 1 0,1 1 0,-1-1 0,1 0 0,0 1 0,1 0 0,-3 9 0,6-15-47,-1-1 0,1 0-1,0 0 1,0 1-1,0-1 1,0 0-1,0 0 1,0 1-1,0-1 1,0 0-1,0 1 1,1-1-1,-1 0 1,0 0 0,1 0-1,-1 1 1,1-1-1,-1 0 1,1 0-1,0 0 1,-1 0-1,1 0 1,0 0-1,0 0 1,0 0-1,0 0 1,0-1 0,0 1-1,0 0 1,0 0-1,0-1 1,0 1-1,0-1 1,1 1-1,-1-1 1,0 1-1,0-1 1,0 0-1,1 0 1,-1 1 0,0-1-1,1 0 1,-1 0-1,0 0 1,0-1-1,1 1 1,1 0-1,6-1 48,0 0 0,0 0 0,1-1 0,-1 0 0,11-4 0,-4 0 67,0-1 1,-1 0 0,0-1 0,0-1-1,-1 0 1,0-1 0,0-1 0,-1 0 0,-1-1-1,0 0 1,13-18 0,-23 28-90,-1-1-1,1 1 1,-1 0-1,1-1 1,-1 1 0,0-1-1,0 1 1,0-1 0,-1 0-1,1 0 1,0 1 0,-1-1-1,0 0 1,0 0 0,0 1-1,0-1 1,0 0-1,0 0 1,-2-3 0,1 3-6,0 1 0,0 0 0,-1 0 0,1 0 1,-1 0-1,0 1 0,1-1 0,-1 0 0,0 1 0,0-1 1,0 1-1,0 0 0,0-1 0,0 1 0,-1 0 0,1 0 1,-3-1-1,-10-1-228,-1-1 0,1 2 0,0 0 0,0 1 0,-19 1 0,32 0-83,-5-1-2052,6-3-2522,0-4-5196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7:23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 14382,'0'0'3779,"72"-1"-3715,-33-6-32,11-4-32,3 1-32,5 0-1505,1-2-898,-2-1-1664,-2 1-5190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7:24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11018,'0'0'2723,"57"13"-2723,-23-13-2018,7-12-1537</inkml:trace>
  <inkml:trace contextRef="#ctx0" brushRef="#br0" timeOffset="1">564 1 12780,'0'0'5189,"70"20"-4837,-34-17-288,8-3 0,15 0-256,4 0-1698,5 0-2466,0 0-576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9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1 156 14189,'0'0'7816,"80"-9"-6951,-31-9-545,8-6-256,3-2-160,-3 1-1826,-6-2-1601,-9 1-2563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7:24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6118,'0'0'8872,"52"2"-5509,-38 0-1441,6-2-673,8 0-416,6 0-320,6-7-289,4-2-192,4 0-96,1 1-993,-1 1-705,-3 1-512,-3 1-1922,-8 2-1345</inkml:trace>
  <inkml:trace contextRef="#ctx0" brushRef="#br0" timeOffset="1">598 27 3587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7:30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90 4740,'0'0'2408,"-8"-9"-1655,-23-30 229,30 37-842,0 0 0,-1 1 0,1-1 0,0 0 0,0 0 0,0 0 0,0 0 0,1 1 0,-1-1 0,0-1 0,1 1-1,0 0 1,-1-2 0,1 3-98,0 1-1,0-1 0,1 1 0,-1 0 1,0-1-1,0 1 0,0-1 0,1 1 1,-1 0-1,0-1 0,1 1 0,-1 0 1,0-1-1,1 1 0,-1 0 0,0-1 1,1 1-1,-1 0 0,1 0 0,-1-1 1,0 1-1,1 0 0,-1 0 0,1 0 1,-1 0-1,1 0 0,-1 0 0,1 0 1,-1 0-1,0 0 0,1 0 0,-1 0 1,1 0-1,4 0 37,-1 1 1,0-1-1,1 1 1,-1 1-1,0-1 1,0 0-1,0 1 0,5 2 1,6 4 85,0-1 0,0-1 0,1 0 0,0-1 0,0-1 0,1 0 0,27 2-1,123-2 837,-116-4-845,555-31 145,-131 2-162,-388 29-197,-87 0 57,0 0-1,0 0 1,0 0-1,1-1 1,-1 1-1,0 0 0,0 0 1,0 0-1,1 0 1,-1 0-1,0 0 1,0 0-1,0 0 1,0 0-1,1 0 0,-1 0 1,0 0-1,0 0 1,0 1-1,1-1 1,-1 0-1,0 0 1,0 0-1,0 0 1,0 0-1,0 0 0,1 0 1,-1 0-1,0 1 1,0-1-1,0 0 1,0 0-1,0 0 1,0 0-1,1 0 0,-1 1 1,0-1-1,0 0 1,0 0-1,0 0 1,0 0-1,0 1 1,0-1-1,0 0 0,0 0 1,0 0-1,0 0 1,0 1-1,0-1 1,0 0-1,0 0 1,-9 10 5,-16 5 116,-7-4-66,0-2 0,0-1 0,-54 6 0,-104 0-51,86-8 2,-96 9 80,-462 20-605,652-35 535,-28-1-5,37 1-6,0 0 1,-1 0-1,1 0 1,0 0 0,0 0-1,-1-1 1,1 1-1,0 0 1,0-1-1,0 1 1,-1-1 0,1 0-1,0 1 1,0-1-1,0 0 1,0 1-1,0-1 1,0 0-1,0 0 1,1 0 0,-2-2-1,2 2 1,1 0-1,-1 0 0,1 0 1,0 0-1,0 0 1,0 0-1,0 0 0,0 0 1,0 0-1,0 0 1,0 1-1,0-1 0,0 0 1,0 1-1,0-1 1,0 1-1,1-1 0,-1 1 1,0-1-1,0 1 1,1 0-1,-1 0 0,0 0 1,1-1-1,1 2 1,2-3 3,77-14 19,0 3 1,103-2-1,-72 7-14,69-8-5,608-32-51,-785 51-441,-14 2-77,-8 0-603,-1 0-1,-31 5 1,-13-2-2711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7:31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1 372 4164,'14'0'945,"3"-2"-793,0-1 1,0 0-1,0-1 1,0-1-1,-1-1 0,20-9 1,14-3 728,664-212 998,-709 228-1866,-1 1-3,0 0 0,-1 0 0,1 0 0,-1 0 0,1 0 1,-1-1-1,1 0 0,-1 0 0,0 0 0,0 0 0,0 0 0,3-3 1,-37 3 1206,-32 7-824,1 3 1,-1 2 0,1 3-1,-60 21 1,61-18-24,-38 10 197,-1 0 100,-152 59-1,259-82-683,13-4 93,36-12 94,67-25-1,-35 9-150,142-38 15,177-57 33,-386 115-54,-26 6-12,-40 7-47,-134 37 329,-244 92 0,409-129-255,5-1-15,0 0 0,0 1 0,0 0 1,0 0-1,-10 8 0,19-12-15,0 0 0,0 0-1,0 0 1,-1 0 0,1 0 0,0 0 0,0 0 0,0 0 0,-1 0 0,1 0 0,0 0-1,0 0 1,0 1 0,0-1 0,0 0 0,-1 0 0,1 0 0,0 0 0,0 0-1,0 1 1,0-1 0,0 0 0,0 0 0,0 0 0,0 1 0,0-1 0,0 0 0,-1 0-1,1 0 1,0 0 0,0 1 0,0-1 0,0 0 0,0 0 0,0 0 0,0 1-1,1-1 1,-1 0 0,0 0 0,0 0 0,0 1 0,0-1 0,0 0 0,0 0-1,0 0 1,0 0 0,0 1 0,0-1 0,1 0 0,-1 0 0,0 0 0,0 0 0,15 4-156,21-5-218,38-10-567,0-4 1,-1-2-1,79-31 0,-123 38 812,-7 4 33,3-2 43,1-1-1,-1 0 0,33-20 0,-48 20 72,-16 6 70,-24 6 68,-12 7-89,0 3 0,1 1 0,1 2 0,-75 41 0,11-6-1244,18-12-2611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3:02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 11915,'0'0'1826,"55"13"-673,-3-23 64,9-13-192,7-3-448,5 0-161,2 5-320,-7 8-64,-4 6-96,-16 7-672,-10 2-1026,-20 13-2018,-18 3-1441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3:03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1 100 10314,'0'0'7014,"75"28"-5893,-15-43-32,10-5-544,12-1-449,2-1-352,-4-3-3364,1 1-5732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3:03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35 642 4484,'-4'8'2232,"-4"4"-1457,5-8-418,0 1 0,0 0 0,0-1 0,1 2-1,0-1 1,0 0 0,-2 6 0,4-10-299,0-1 1,0 0 0,-1 1-1,1-1 1,0 0-1,0 0 1,0 1 0,0-1-1,0 0 1,0 1-1,0-1 1,0 0 0,0 1-1,0-1 1,0 0 0,0 1-1,0-1 1,1 0-1,-1 1 1,0-1 0,0 0-1,0 1 1,0-1-1,0 0 1,1 0 0,-1 1-1,0-1 1,0 0-1,0 0 1,1 1 0,-1-1-1,0 0 1,1 0-1,-1 0 1,0 1 0,0-1-1,1 0 1,-1 0 0,0 0-1,1 0 1,-1 0-1,0 0 1,1 0 0,-1 0-1,0 0 1,1 0-1,-1 0 1,0 0 0,1 0-1,-1 0 1,0 0-1,1 0 1,-1 0 0,0 0-1,0 0 1,1 0-1,-1 0 1,0-1 0,1 1-1,-1 0 1,0 0 0,0 0-1,1-1 1,24-11 1480,12-18-694,-1-1 0,-2-2 0,-1-1-1,31-42 1,-27 33-473,43-53 207,-3-3-1,95-163 0,-255 491-572,71-195-249,1 0 0,1 1 0,2 1 0,2-1 0,-3 51 0,14-45-1141,-4-39 1079,0-1-1,-1 1 1,1-1-1,0 1 1,0-1 0,0 0-1,0 1 1,0-1 0,0 0-1,0 0 1,1 1 0,-1-1-1,0 0 1,1 0-1,-1-1 1,0 1 0,1 0-1,-1 0 1,1-1 0,-1 1-1,1-1 1,2 1-1,17 1-8118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3:03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0 163 10570,'0'0'3748,"47"-11"-2179,4-3 289,17-4-97,9-1-543,9 2-225,5 4-385,5 2-352,6 2-192,3 3-32,-1 2-64,-2 0-1441,-9-2-1378,-15-6-3427,-15-6-4067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3:04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33 238 10890,'-5'8'1842,"1"-2"-1527,0 1 1,1 0-1,-1 0 1,1 0-1,0 1 0,-2 11 1,4-17-252,1 0 0,0 0 0,-1 0 0,1 0 0,0 0 0,0 0 0,0 0 0,1 0-1,-1 0 1,0 0 0,1 0 0,-1 0 0,1-1 0,0 1 0,0 0 0,-1 0 0,1 0 0,0 0 0,0-1 0,1 1 0,-1-1 0,0 1 0,1-1 0,-1 1 0,1-1 0,-1 0 0,1 1 0,-1-1 0,1 0 0,0 0 0,0 0 0,0 0 0,-1-1 0,1 1 0,0 0 0,3 0 0,5 1 78,-1 0 1,1-1-1,-1 0 1,1 0-1,0-1 1,-1 0-1,1 0 0,0-2 1,-1 1-1,1-1 1,-1 0-1,1-1 0,-1 0 1,0 0-1,0-1 1,-1-1-1,1 1 1,-1-1-1,0-1 0,0 1 1,0-1-1,8-10 1,-6 7-58,-2-1 1,1 0-1,-1 0 1,-1-1-1,1 0 1,-2 0-1,0-1 1,0 1 0,-1-2-1,-1 1 1,0 0-1,0-1 1,-1 0-1,-1 0 1,0 0-1,0-14 1,-2 23-78,0 0 1,0 0-1,-1 0 1,1 1-1,-1-1 1,0 0-1,0 0 1,0 1-1,0-1 0,-1 0 1,1 1-1,-1-1 1,0 1-1,0 0 1,0 0-1,-1 0 1,1 0-1,-1 0 1,1 0-1,-1 0 1,0 1-1,-6-5 0,4 5-7,1 0-1,-1 1 0,1-1 0,-1 1 0,0 0 0,0 0 1,0 0-1,0 1 0,0 0 0,1 0 0,-1 0 0,0 0 0,0 1 1,0 0-1,0 0 0,0 0 0,1 0 0,-7 4 0,-1 0-1,1 2-1,1-1 0,-1 1 1,1 1-1,0 0 1,1 1-1,-1-1 0,2 2 1,-1-1-1,2 1 0,-11 17 1,5-8 9,2 2-1,0-1 1,1 1 0,1 0-1,-9 36 1,16-48-2,0 0 0,0 0 0,1 0 0,0 0 0,0 0-1,1 0 1,0 1 0,3 13 0,-2-19-7,0-1 1,0 1-1,1-1 0,-1 1 1,1-1-1,0 0 1,0 0-1,0 0 0,0 0 1,0 0-1,1-1 0,-1 1 1,1 0-1,0-1 0,0 0 1,0 0-1,0 0 0,0 0 1,0 0-1,1-1 0,-1 1 1,0-1-1,7 2 0,3 0-14,1-1 0,-1 0 0,0 0 0,0-1 0,1-1 0,-1-1 0,1 1-1,-1-2 1,0 0 0,14-4 0,5-3-1704,-1-2 1,57-27-1,-25 7-4335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3:05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351 0 12172,'0'0'8888,"-11"5"-8146,-7 6-675,0 1 0,1 0 1,0 1-1,1 1 0,-18 19 0,-81 97-69,69-77 60,-12 20-400,67-84-920,1 1 0,-2-1 0,1-1 0,-1 0 0,-1 0 0,6-13-1,11-27-4742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3:05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7815,'0'0'4485,"-34"53"-1250,21-21-1121,10 2-993,3-6-192,14-5-225,15-3-383,6-4-225,5-7-64,8-1-96,-5-5-1858,0-3-2338,-8 0-2435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20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7976,'0'0'16089,"8"-8"-15806,2 0-178,-1 1 0,1 0-1,0 1 1,17-9 0,-23 13-95,0 0 1,0 0 0,0 0-1,1 1 1,-1 0 0,1 0-1,-1 0 1,1 0 0,-1 1-1,1-1 1,0 1 0,-1 0-1,1 1 1,-1-1 0,1 1-1,-1 0 1,1 0 0,4 2-1,-8-2-7,1 0-1,0 1 1,-1-1-1,0 1 1,1-1-1,-1 1 1,0 0-1,0-1 1,0 1-1,0 0 1,0 0-1,0 0 1,0 0-1,-1 0 1,1 0-1,-1 0 1,1 0-1,-1 0 1,0 0 0,0 0-1,0 0 1,0 0-1,0 0 1,-1 3-1,1 2 35,-1 1-1,-1-1 1,1 0 0,-1 1 0,-4 9-1,-4 1 20,-1 0 0,0-1-1,-1-1 1,-1 0 0,-1-1-1,0 0 1,-1-1-1,-21 16 1,28-23 31,20-17 33,0 0 1,1 0 0,0 1 0,15-7-1,-24 14-133,-1 0-1,1 0 1,0 1-1,0-1 1,0 1-1,0 0 1,0 0-1,0 1 1,0-1-1,0 1 1,0 0-1,0 0 1,0 0 0,0 0-1,0 1 1,0 0-1,0-1 1,0 2-1,0-1 1,0 0-1,-1 1 1,6 2-1,14 24-21,-21-25 56,-1 0 0,1-1 1,0 1-1,-1-1 0,1 0 0,0 1 0,0-1 0,1 0 1,-1 0-1,0 0 0,1-1 0,3 3 0,-5-4 86,0-1-1,0 1 0,0-1 1,-1 1-1,1-1 1,0 1-1,0-1 0,0 0 1,-1 1-1,1-1 0,0 0 1,0 0-1,-1 1 0,1-1 1,-1 0-1,1 0 1,-1 0-1,1 0 0,-1 0 1,0 0-1,1 0 0,-1 0 1,0-1-1,9-30 566,-8 24-512,2-6-578,0 0 0,-1 0 1,-1-26-1,2 47-7863,-2-4 5741,2 5-4485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3:05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7399,'0'0'11531,"14"-9"-9748,-12 7-1683,6-3 148,0 0 0,1 1 0,-1-1 0,1 2-1,0-1 1,0 1 0,0 0 0,0 1 0,0 0 0,1 1 0,11-1 0,22 1 752,60 2-66,-95 0-919,0 0 1,0 1-1,0-1 0,0 2 1,0-1-1,0 1 0,-1 0 1,1 0-1,12 9 0,-19-11-14,1 0-1,-1 0 0,0 0 1,1 0-1,-1 0 1,0 0-1,0 1 1,0-1-1,0 0 0,0 1 1,0-1-1,0 1 1,0-1-1,-1 1 0,1-1 1,0 1-1,-1 0 1,1-1-1,-1 1 1,0 0-1,0-1 0,0 1 1,0 3-1,0-2 4,-1 0-1,0 0 1,0 0 0,-1 0-1,1 0 1,0 0-1,-1 0 1,0 0-1,0-1 1,0 1 0,-4 4-1,-6 4 11,-1 0 0,0 0-1,-25 14 1,37-24-15,-78 44 36,-32 22-11,110-67-24,0 1-1,0-1 1,0 1 0,0 0 0,0 0 0,0-1 0,0 1 0,0 0 0,0 0-1,0 0 1,0 0 0,0 0 0,0 0 0,1 0 0,-1 1 0,1-1 0,-1 0 0,1 0-1,-1 0 1,1 1 0,-1 1 0,2-2-2,-1 0 0,1-1 0,-1 1 0,1 0 0,-1-1 0,1 1 0,0 0 0,0-1 0,-1 1 0,1-1 0,0 1 0,0-1 0,0 1 0,-1-1 0,1 1 0,0-1 0,0 0 0,0 0 0,0 1 0,0-1 0,0 0 0,1 0 0,74 2-69,-62-2 89,2 0-13,157-2-1070,-56-4-3272,-30-1-1984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3:07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6342,'0'0'3993,"10"0"-2648,337 18 1848,7 0-2721,-284-18-417,1-3-1,135-25 0,-183 21-10,-31 3 14,-43 3 37,44 1-89,-128 7 1,-172 30 0,34-2 27,29-23 980,372-23-713,-30 0-298,171 2 146,40-4-2577,-240 5-1576,-14-5-2786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3:08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3940,'11'0'4607,"131"-2"-1189,-27-1-1695,226 23 1,-309-14-1709,4 0 42,65 3-1,-217-29 1679,44 13-1632,1 4 0,-1 3-1,-84 10 1,156-10-103,-11 1 8,1 1-1,-1 0 1,0 0-1,-14 6 0,25-8-6,0 0-1,0 0 1,0 0-1,0 0 1,-1 0-1,1 0 1,0 0-1,0 0 1,0 0-1,0 0 0,0 0 1,0 0-1,0 0 1,-1 0-1,1 1 1,0-1-1,0 0 1,0 0-1,0 0 1,0 0-1,0 0 0,0 0 1,0 0-1,-1 0 1,1 0-1,0 1 1,0-1-1,0 0 1,0 0-1,0 0 1,0 0-1,0 0 1,0 0-1,0 0 0,0 1 1,0-1-1,0 0 1,0 0-1,0 0 1,0 0-1,0 0 1,0 0-1,0 1 1,0-1-1,0 0 0,0 0 1,0 0-1,0 0 1,0 0-1,0 0 1,0 1-1,0-1 1,0 0-1,1 0 1,-1 0-1,0 0 0,0 0 1,0 0-1,0 0 1,0 0-1,0 0 1,0 0-1,0 1 1,1-1-1,-1 0 1,0 0-1,0 0 1,0 0-1,0 0 0,17 4 7,21 0 24,204-4-618,2-20-3988,-143 2 912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7:42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612 14 9993,'-10'-2'241,"-12"-2"-84,0 1 1,0 0-1,-45 2 1,65 1-167,0 1 0,0 0 1,0 0-1,0 0 0,0 1 1,0-1-1,0 0 0,0 1 1,0 0-1,0-1 1,1 1-1,-1 0 0,1 0 1,-1 0-1,1 0 0,0 0 1,-2 3-1,-23 48-6,19-37 63,-38 85 12,-47 156 1,-9 114-96,98-358 34,-47 213 155,9 1 0,-12 247 0,35 465 345,47-394-333,0 48-38,-31-224-115,14 349 1292,-8-669-1174,2 0 0,2 0 0,21 74 0,-26-116-135,1 0 0,-1-1 0,1 1 1,0-1-1,6 7 0,-9-12-19,0 0 0,0 1 0,0-1 0,0 0 0,0 0 0,0 0-1,1-1 1,-1 1 0,0 0 0,1 0 0,-1-1 0,0 1 0,1 0 0,1 0 0,-2-2-8,-1 1 0,1 0 0,0 0 0,0 0 1,-1 0-1,1-1 0,0 1 0,-1 0 0,1-1 1,0 1-1,-1 0 0,1-1 0,0 1 0,-1-1 1,1 1-1,-1-1 0,1 1 0,-1-1 0,1 0 0,-1 1 1,1-1-1,-1 0 0,0 1 0,1-1 0,-1 0 1,0 1-1,0-1 0,1 0 0,-1 0 0,0 0 1,2-7-560,-1 0 1,1 0-1,-2 1 1,1-1-1,-1 0 1,-1-10-1,-3-24-4423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7:43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1529 11082,'-5'19'319,"0"0"-1,1 0 1,1 1-1,1-1 1,0 1-1,2 0 0,2 27 1,0-39-290,-1 0-1,1-1 1,0 0 0,0 1-1,1-1 1,0 0 0,1 0 0,-1-1-1,1 1 1,1-1 0,-1 0 0,1 0-1,0 0 1,0 0 0,1-1 0,-1 0-1,1 0 1,1-1 0,-1 1 0,0-1-1,1-1 1,8 4 0,-8-4-39,0 0 0,0 0 0,0-1 1,0 0-1,0-1 0,0 1 0,1-1 0,-1-1 1,0 1-1,1-1 0,-1-1 0,8 0 0,-9-1 5,-1 1-1,0-1 0,0 0 1,0 0-1,0 0 0,0-1 1,0 0-1,0 0 0,-1 0 1,0 0-1,1-1 0,-1 0 1,0 0-1,-1 0 0,1 0 1,-1 0-1,4-7 0,8-15 108,-1-1-1,-1-1 0,17-54 0,16-98 262,-34 129-287,149-727 336,-90 412-2751,-47 233-731,-4-2-1393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7:43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124 443 10090,'-13'5'1046,"-3"-1"-634,1-1 227,0 1 1,1 1-1,-1 0 0,-21 11 1,36-16-630,0 0 1,1 0-1,-1 0 1,0 1-1,0-1 1,0 0-1,0 0 1,1 0-1,-1 0 1,0 0 0,0 0-1,0 0 1,0 0-1,1 0 1,-1 0-1,0 0 1,0 0-1,0 1 1,0-1-1,0 0 1,0 0 0,0 0-1,1 0 1,-1 0-1,0 1 1,0-1-1,0 0 1,0 0-1,0 0 1,0 0-1,0 0 1,0 1-1,0-1 1,0 0 0,0 0-1,0 0 1,0 0-1,0 1 1,0-1-1,0 0 1,0 0-1,0 0 1,0 0-1,0 1 1,0-1 0,0 0-1,0 0 1,0 0-1,-1 0 1,1 1-1,0-1 1,0 0-1,0 0 1,0 0-1,0 0 1,19 0-286,1-4 238,0-1 0,0-1 1,0 0-1,-1-2 0,0 0 1,30-18-1,104-75-824,-128 83 548,280-235-3129,-248 202 3478,-57 50-30,0 1 1,1 0-1,-1 0 0,0-1 1,0 1-1,0 0 0,0-1 1,1 1-1,-1 0 0,0 0 1,0-1-1,0 1 0,1 0 1,-1 0-1,0 0 0,0-1 1,1 1-1,-1 0 0,0 0 1,1 0-1,-1 0 0,0 0 1,0 0-1,1 0 0,-1-1 1,0 1-1,1 0 0,-1 0 1,0 0-1,1 0 0,-1 0 1,0 0-1,1 0 0,-1 1 1,0-1-1,1 0 0,-1 0 1,0 0-1,1 0 0,-1 0 1,0 1-1,-5 19 721,-169 458 2652,154-405-3376,4 1-1,2 0 0,4 1 0,-2 131 0,13-174-843,7 49 0,-5-66 28,1 0 1,1 0-1,7 16 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1:57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118 376 8968,'0'-65'1775,"3"-1"-1,18-103 0,-18 154-1762,7-39 4395,-10 54-4371,0 0 0,0 0 0,0 0 0,1 0 0,-1 0 0,0 0 0,0-1 0,0 1 0,0 0 0,0 0 1,0 0-1,0 0 0,0 0 0,0-1 0,0 1 0,0 0 0,0 0 0,0 0 0,0 0 0,0-1 0,0 1 0,0 0 1,0 0-1,0 0 0,0 0 0,0-1 0,0 1 0,0 0 0,0 0 0,0 0 0,0 0 0,0-1 0,0 1 1,0 0-1,0 0 0,-1 0 0,1 0 0,0 0 0,0 0 0,0-1 0,0 1 0,0 0 0,0 0 0,-1 0 0,1 0 1,0 0-1,0 0 0,0 0 0,0 0 0,-1 0 0,1 0 0,0 0 0,0 0 0,0 0 0,0 0 0,-1 0 0,1 0 1,0 0-1,0 0 0,0 0 0,-15 23 262,3 6-276,1-1-1,2 2 0,0-1 0,2 1 0,2 1 0,0-1 0,2 1 0,1 39 0,6 38 1,19 111-1,-4-44 72,-9 372 867,-41 2-524,0-43 1013,-29 742-514,53-1128-347,11 190 0,-1-276-949,1 0 0,2 0 0,1 0-1,2-1 1,1 0 0,2-1-1,1 0 1,1 0 0,2-2 0,26 40-1,-17-41-3994,-5-13-3235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1:57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116 380 10218,'-12'-1'726,"0"1"-413,0 0 195,1-1 0,-1 0 1,0 0-1,0-1 1,-16-5-1,23 4-204,37 2-912,752-20 2599,829-49 312,3 40-692,496-16 2472,-1245 17-3123,525-20-1157,-1293 45 67,421-37-3952,-512 40 3699,-2 0 127,0 0 1,0 0 0,0 0-1,0-1 1,-1 0 0,10-4 0,-14 5-100,1 0 1,-1 0 0,0-1 0,1 1 0,-1 0 0,0-1 0,0 1 0,0-1-1,0 1 1,0-1 0,0 1 0,0-1 0,-1 0 0,1 0 0,0 1 0,-1-1-1,0 0 1,1 0 0,-1 0 0,0 1 0,0-1 0,0 0 0,0 0-1,-1-3 1,0-10-3623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1:58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13 12043,'0'0'6631,"10"-3"-5825,8 0-609,-1 0-1,1 1 1,-1 1 0,1 1 0,-1 0 0,1 1 0,26 6 0,190 42 411,-182-35-564,-1 2 1,71 32 0,-113-44-47,0 0 1,-1 1 0,0 0-1,0 0 1,9 9-1,-15-12 14,0-1 0,-1 1-1,1-1 1,-1 1 0,0 0-1,0 0 1,1-1 0,-1 1-1,0 0 1,-1 0 0,1 0-1,0 0 1,0 0 0,-1 0-1,1 1 1,-1-1 0,0 0-1,0 0 1,0 0 0,0 0-1,0 0 1,0 1 0,0-1-1,-1 0 1,1 0 0,-1 0-1,0 0 1,1 0 0,-2 2-1,-2 2 64,1-1 0,-1 1 0,0-1-1,0 0 1,-1 0 0,1 0 0,-1-1-1,0 0 1,-7 5 0,-58 32 374,49-29-354,-217 97 982,169-81-752,1 2-1,-97 60 0,159-87-509,1 0-1,0 1 0,-1 0 1,1 0-1,1 0 0,-1 1 1,1 0-1,-1 0 1,1 0-1,0 0 0,1 0 1,-4 8-1,6-12 15,1 0 0,0 0 0,-1-1 0,1 1 0,0 0 0,0 0 0,0-1 0,0 1 0,0 0 0,0 0 0,0 0 0,0-1 0,0 1 0,0 0 0,0 0-1,0 0 1,0-1 0,1 1 0,-1 0 0,0 0 0,0-1 0,1 1 0,-1 0 0,2 1 0,21 6-7057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1:58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13677,'0'0'-448,"-4"49"-1090,4-27-1665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2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18001,'0'0'3043,"-20"50"-3107,33-35-641,4-2-1313,1-1-3235,3-2-4580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21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10090,'0'0'13436,"0"12"-13014,5 80 342,-5-86-702,1 0 1,0 0-1,0 0 0,0 0 1,1 0-1,0 0 0,0 0 1,0-1-1,1 1 0,0-1 1,0 1-1,1-1 1,-1 0-1,1-1 0,6 7 1,-8-10-16,0 0 1,1 1-1,-1-1 1,1-1-1,-1 1 1,1 0-1,-1-1 1,1 1-1,-1-1 1,1 0-1,0 0 1,-1 0-1,1 0 1,0 0-1,-1 0 1,1-1-1,-1 1 1,1-1-1,-1 0 1,1 0-1,-1 0 0,0 0 1,1 0-1,-1-1 1,0 1-1,0 0 1,3-4-1,7-4 173,-1-1 0,-1 0 0,16-18 0,-19 19-305,5-5 190,0-1 0,19-30 0,-27 44-86,0 10-40,2 16-23,-5-20 69,-1-4-17,0 0 1,0 1-1,1-1 1,-1 0-1,0 0 0,1 0 1,-1 0-1,1 0 1,-1 0-1,1 0 1,-1 0-1,1-1 0,0 1 1,-1 0-1,1 0 1,0 0-1,0-1 0,0 1 1,0 0-1,-1-1 1,1 1-1,0 0 1,0-1-1,0 1 0,0-1 1,0 0-1,0 1 1,1-1-1,-1 0 0,0 0 1,0 0-1,0 0 1,0 0-1,0 0 1,0 0-1,0 0 0,0 0 1,1 0-1,-1 0 1,0-1-1,0 1 0,0 0 1,0-1-1,0 1 1,0-1-1,0 1 0,0-1 1,-1 0-1,1 1 1,0-1-1,0 0 1,1-1-1,8-6 150,0-1 1,-1 0-1,15-17 1,-12 12-81,-11 13-84,0 0-1,0 0 1,0 0-1,0 0 0,0 0 1,0 0-1,0 1 1,0-1-1,0 0 1,0 1-1,1-1 0,-1 1 1,0-1-1,0 1 1,1-1-1,-1 1 0,3 0 1,-4 0-8,1 0 1,0 0 0,-1 1-1,1-1 1,0 0-1,-1 1 1,1-1 0,0 1-1,-1-1 1,1 1-1,-1-1 1,1 1 0,-1-1-1,1 1 1,-1-1-1,1 1 1,-1 0-1,1-1 1,-1 1 0,0 0-1,1-1 1,-1 1-1,0 1 1,3 8-197,-1 0-1,-1 0 1,1 1 0,-1 10-1,3 20-795,-4-41 864,1 0 0,-1 1 1,0-1-1,0 0 0,0 1 0,0-1 1,0 0-1,1 0 0,-1 1 0,0-1 0,0 0 1,1 0-1,-1 1 0,0-1 0,0 0 0,1 0 1,-1 0-1,0 0 0,0 1 0,1-1 0,-1 0 1,0 0-1,1 0 0,-1 0 0,0 0 1,1 0-1,-1 0 0,0 0 0,1 0 0,-1 0 1,0 0-1,1 0 0,-1 0 0,2 0-706,5 0-4704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1:59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0 735 6694,'0'0'10832,"5"-7"-9877,30-38 264,72-72-1,-2 5-676,-29 12-228,-5-3 1,71-139-1,-137 234-306,-5 8-8,0 0 1,0 0 0,0 0 0,0 0 0,0 1 0,-1-1 0,1 0 0,0 0 0,0 0 0,0 0-1,0 0 1,0 0 0,0 0 0,0 0 0,0 1 0,0-1 0,0 0 0,0 0 0,0 0-1,0 0 1,0 0 0,0 0 0,0 0 0,1 1 0,-1-1 0,0 0 0,0 0 0,0 0 0,0 0-1,0 0 1,0 0 0,0 0 0,0 0 0,0 1 0,0-1 0,0 0 0,0 0 0,1 0 0,-1 0-1,0 0 1,0 0 0,0 0 0,0 0 0,0 0 0,0 0 0,0 0 0,0 0 0,1 0-1,-1 0 1,0 0 0,0 0 0,0 0 0,0 0 0,0 0 0,0 0 0,1 0 0,-1 0 0,0 0-1,0 0 1,0 0 0,0 0 0,0 0 0,0 0 0,0 0 0,0 0 0,1 0 0,-1-1 0,2 21-69,0 22 26,-2-2 67,2 0 0,2 0-1,1-1 1,2 0-1,18 58 1,-16-72-6,1-1 1,1 0-1,1 0 1,2-1-1,0 0 0,1-1 1,1-1-1,1-1 1,25 24-1,56 37-823,-30-32-3335,-25-20-2411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00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3532 9865,'0'0'769,"8"-1"-598,52-4-62,-34 2 77,1 0 0,-1 2 0,1 1 0,-1 1-1,1 2 1,-1 0 0,30 8 0,6 6 231,0-3 1,1-3-1,0-3 1,0-3-1,0-2 0,1-3 1,0-2-1,-1-4 0,0-2 1,97-26-1,-57 5-111,-2-4 0,-2-5 0,-1-4 0,-2-4 0,137-89 0,-130 67-265,-3-6 0,110-104-1,-146 115 217,-3-2-1,-3-3 1,91-138-1,438-819 977,-486 828-1010,150-219-1,-200 344-149,3 1-1,3 4 1,3 2 0,3 2-1,139-106 1,-129 119-68,2 4 0,1 3 0,2 3-1,108-38 1,-118 55-3,0 4-1,2 2 0,0 3 1,1 3-1,124-2 0,-126 13 15,1 4 0,-1 2 0,0 4 0,0 2 0,-1 4 0,100 36 0,-114-32-3,-1 3 0,-1 3 0,-1 1-1,68 50 1,-84-50 67,-1 1 0,-1 2 0,-2 2 1,-1 0-1,-1 2 0,33 54 0,72 142 218,-76-124 215,78 107 0,460 476-278,-464-561-84,6-5 0,226 155 1,10 3-9,24 18-125,-272-213 30,172 87-1,-80-72 229,4-9 0,3-10 1,236 52-1,-352-109-406,1-5 0,133 8 1,69-24-4591,-168-13-837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02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154 119 10698,'5'-10'3694,"-4"7"-3423,5-8 663,-2 0 1,1-1-1,-1 1 1,-1-1-1,0 0 0,-1 0 1,1-13-1,-21 57 129,12-11-898,0 1 1,2 0-1,1 0 1,0 0-1,2 0 1,2 44-1,0-27-37,1-2-44,2 0 0,1 0 1,20 65-1,5 36 49,-30-104 85,-6-29 18,-5-21-178,-45-109-1110,-30-57 775,69 154 281,12 22 2,0-1 0,1 0 0,-1 0 0,1 0 0,1 0 0,0-1 0,0 1 0,0-1 0,-2-16 0,8 23-434,0 0-1,0 0 0,1 0 1,-1 0-1,0 0 0,1 1 1,-1 0-1,0 0 1,1 0-1,-1 0 0,1 0 1,3 1-1,1-1-448,70-1-7354,-33-7-236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02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91 6598,'3'-8'6268,"9"-36"-1330,-8 6 2434,-26 51-5253,13-4-2110,1 1 0,1 0 0,0 0 0,0 1 0,1 0 0,1 0 0,-1 0 0,2 1 0,0 0 0,-5 24-1,7-29-11,1 0-1,0 0 0,1 0 1,0 0-1,0 0 0,1 1 1,-1-1-1,2 0 0,-1 0 1,1-1-1,0 1 0,0 0 1,1-1-1,0 1 1,0-1-1,0 0 0,1 1 1,0-2-1,0 1 0,8 7 1,-4-5-380,1 0 1,0-1 0,0-1 0,1 1 0,0-1 0,0-1 0,0 0 0,1-1 0,0 0 0,18 5 0,-21-8-666,0 1 1,0-1-1,0-1 0,-1 1 1,1-2-1,0 1 0,0-1 1,0 0-1,0 0 0,8-4 1,15-9-5354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02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0 11979,'0'0'9001,"-48"20"-8072,21 7 224,-5 6-160,2 4-385,1 1-319,8-3-193,4-5-32,9-8-64,8-5-449,0-9-319,7-8-418,9-1-735,-2-19-962,2-7-2690,-7-8-4453</inkml:trace>
  <inkml:trace contextRef="#ctx0" brushRef="#br0" timeOffset="1">43 48 10314,'0'0'9833,"-43"35"-8199,43-22-1,0 0-288,18 0-480,12 0-128,19 0-385,4-5-224,8 0-736,-4-4-1859,0-4-1056,-12 0-1506,-13-5-2594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03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14061,'0'0'8424,"53"67"-6278,-19-31-576,2 6-385,-2 2-641,-7 6-415,-15 2-65,-12 9-96,-18 10-225,-25 6-287,-5 5-481,-16 1-737,7-13-3042,7-15-10251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03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482 1 17072,'0'0'6326,"-13"7"-5296,-28 18-636,1 3 0,2 0 0,0 3 0,-45 48 0,25-16-736,-89 122 1,123-146-919,47-66-2285,-13 6 1949,0-1 0,-2 0 0,0 0 0,-2-1 0,0 0-1,-2 0 1,3-39 0,-4-4-6193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04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9801,'0'0'8424,"-12"60"-6470,21-20-32,16 3-96,12 4-353,17 1-320,8-1-608,8-3-417,7-3-513,-2-7-1889,-2-8-3203,-11-12-6759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06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0 459 18449,'0'0'2435,"57"-69"-1442,-9 35-417,10-7-384,6-5-192,7-3 32,-1-3-640,-8 2-994,-6 3-640,-13 8-1505,-20 8-1090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06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323 0 14157,'-12'6'1292,"-2"1"-709,0 0 0,0 1 0,0 1 0,1 0 0,0 1 0,1 0 0,0 1 0,1 0 0,-12 16 0,-10 21-89,-36 73 0,56-95-436,1 1-1,1 1 1,2 0-1,-10 48 1,18-73-46,0-1 0,0 1 0,1-1 0,-1 1 0,1 0 0,0-1 0,0 1 0,0 0 0,0-1 0,0 1 0,1 0 0,-1-1 0,1 1 0,0-1 0,-1 1 0,1-1 0,1 1 0,-1-1 0,0 1 0,0-1 0,1 0 0,-1 0 0,1 0 1,0 0-1,0 0 0,0 0 0,0 0 0,0 0 0,0-1 0,2 2 0,5 0 45,0 0-1,-1-1 1,1 0 0,0-1 0,0 0 0,0 0-1,17-2 1,25 0-300,87-15-1,-12-9-4404,-50 5-2356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21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0 10282,'0'0'12673,"-1"8"-12278,-4 16-81,-1 0-1,-1 0 0,-1-1 1,-13 29-1,-55 94 604,40-82-726,31-51-784,4-10-4424,1-12 617,0-10-597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07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69 11339,'0'0'11381,"-1"15"-10879,-4 61-170,-10 263-50,15-338-283,0 0 1,0-1-1,0 1 0,0-1 1,0 1-1,0 0 0,0-1 1,0 1-1,0-1 1,0 1-1,0-1 0,0 1 1,1 0-1,-1-1 0,0 1 1,0-1-1,1 1 1,-1-1-1,0 1 0,1-1 1,-1 1-1,1-1 0,-1 0 1,1 1-1,0 0 0,-1-1 6,1-1-1,-1 1 0,1 0 0,-1 0 1,1-1-1,-1 1 0,1 0 0,-1-1 1,1 1-1,-1 0 0,1-1 0,-1 1 1,0 0-1,1-1 0,-1 1 0,1-1 1,-1 1-1,0-1 0,0 1 0,1-1 1,-1 1-1,0-1 0,0 0 0,0 1 1,0-1-1,1 1 0,-1-1 0,0 0 1,8-34 59,-1 0 0,-2 0 1,1-41-1,-4-113-671,-3 106-4,1 64 524,0 23-105,1 33-26,3 5 466,16 76 1,-16-105-123,-1 0 1,1-1 0,1 1-1,0-1 1,1 0 0,0 0-1,1-1 1,1 0 0,-1 0-1,12 11 1,-16-18-57,0-1 0,0 0 0,0 0 0,1-1 0,-1 1 0,1-1 0,0 1 0,0-1 0,0 0 0,0 0-1,0-1 1,0 1 0,0-1 0,1 0 0,-1 0 0,0-1 0,1 1 0,-1-1 0,0 0 0,1 0 0,-1 0 0,1-1 0,-1 1 0,0-1 0,1 0 0,-1 0 0,0-1 0,0 0 0,0 1 0,7-5-1,-4 1 81,0 0-1,-1-1 0,0 1 0,0-1 0,-1 0 0,1 0 0,-1-1 0,0 0 0,-1 0 0,0 0 0,0 0 0,-1-1 0,1 0 1,-2 1-1,4-14 0,-2 0-13,-1 0 1,0 1 0,-2-2-1,-2-34 1,1 47-168,-1 1 0,0-1-1,0 0 1,-1 1 0,0-1-1,-1 1 1,0 0 0,0-1 0,-1 2-1,0-1 1,0 0 0,-1 1 0,-9-12-1,14 18-16,-1 1 0,1-1 0,-1 0-1,1 1 1,0-1 0,-1 1 0,1-1-1,-1 1 1,1-1 0,-1 1 0,0 0-1,1-1 1,-1 1 0,1 0 0,-1-1 0,0 1-1,1 0 1,-1 0 0,0 0 0,1-1-1,-1 1 1,0 0 0,1 0 0,-1 0-1,0 0 1,1 0 0,-1 0 0,0 0 0,1 0-1,-1 1 1,0-1 0,1 0 0,-1 0-1,0 1 1,1-1 0,-1 0 0,0 0-1,1 1 1,-1-1 0,1 1 0,-1-1 0,1 1-1,-1-1 1,1 1 0,-1-1 0,1 1-1,0-1 1,-1 1 0,1-1 0,0 1-1,-1 1 1,-11 40-3035,10-31 2103,-9 61-7103,8-39 1282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08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57 16111,'0'0'4938,"-9"-2"-4164,6 1-719,1 1 0,-1-1 0,0 1-1,0 0 1,0 0 0,0 0 0,0 0-1,0 1 1,0-1 0,0 1 0,1 0-1,-1-1 1,0 1 0,0 0 0,1 1-1,-1-1 1,-3 3 0,0 1 102,0 0 0,1 0 0,0 0 0,0 1 0,0 0 0,1 0 0,-6 9 0,8-12-78,0 0 0,0 1 0,0-1 0,1 0 0,-1 1 0,1-1 0,-1 1 0,1-1 1,0 1-1,1-1 0,-1 1 0,1 0 0,-1-1 0,1 8 0,1-11-67,-1 1 1,1-1 0,0 1 0,-1 0-1,1-1 1,-1 1 0,1-1-1,0 0 1,-1 1 0,1-1 0,0 1-1,-1-1 1,1 0 0,0 0 0,0 1-1,-1-1 1,1 0 0,0 0 0,0 0-1,0 0 1,-1 0 0,1 0 0,0 0-1,0 0 1,-1 0 0,1 0-1,0-1 1,0 1 0,0 0 0,27-7 501,-14 0-341,1-1-1,-2-1 0,27-19 1,-33 21-175,1 0 0,0 1 0,1 0 0,-1 0 0,1 1 0,0 0 0,0 1 0,1 0 0,0 0 0,-1 1 0,1 0 0,0 1 0,18-2 0,-26 4 8,0 1-1,0 0 0,0-1 1,0 1-1,0 0 1,-1 0-1,1 1 0,0-1 1,-1 0-1,1 0 0,-1 1 1,1-1-1,-1 1 1,1 0-1,-1-1 0,0 1 1,0 0-1,0-1 0,0 1 1,0 0-1,0 0 1,0 2-1,0-1 36,0-1 0,0 1 0,0-1 0,1 1 0,-1-1 0,1 0 0,-1 0 0,1 0 1,0 0-1,0 0 0,0 0 0,0 0 0,0 0 0,0-1 0,0 1 0,1-1 0,-1 0 0,1 1 0,3 0 0,2-2 92,0 0 0,1 0 0,-1-1 0,0-1 0,0 1 1,0-1-1,0 0 0,-1-1 0,1 0 0,-1 0 0,1-1 0,-1 0 0,0 0 0,0-1 0,8-7 0,-8 7-177,0-1 0,1 1 0,-1 1 0,1-1 0,0 1 0,0 1 0,0 0 0,0 0 0,0 0 0,1 1-1,-1 0 1,1 1 0,0 0 0,15 0 0,-21 1 19,0 1-1,-1 0 1,1 0 0,0 0-1,0 0 1,-1 1-1,1-1 1,-1 1 0,1-1-1,-1 1 1,0 0-1,3 3 1,-3-3-22,0 0 0,0 0 0,1-1 1,-1 1-1,0 0 0,1-1 0,-1 1 0,1-1 1,-1 0-1,1 0 0,0 0 0,-1 0 0,1-1 0,0 1 1,0-1-1,3 1 0,-1-1-362,1-1 0,-1 1 1,1-1-1,-1-1 0,1 1 0,-1-1 0,1 0 1,9-5-1,37-26-7665,-41 25 5686,18-12-5481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08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86 460 4164,'0'0'16207,"-9"4"-13853,5-2-2218,-38 18 1923,40-19-1910,0 1 0,-1-1 0,1 0 1,1 1-1,-1 0 0,0-1 0,0 1 1,1 0-1,-1 0 0,1 0 0,-1 0 0,1 0 1,0 0-1,0 0 0,0 0 0,0 1 0,0-1 1,0 0-1,1 1 0,-2 3 0,3-6-155,0 1-1,-1 0 1,1-1 0,0 1-1,0-1 1,-1 1 0,1-1-1,0 0 1,0 1-1,0-1 1,-1 0 0,1 0-1,0 1 1,0-1-1,0 0 1,0 0 0,0 0-1,0 0 1,-1 0-1,1 0 1,0 0 0,0 0-1,0-1 1,0 1 0,0 0-1,-1 0 1,1-1-1,0 1 1,1-1 0,28-8-86,-15 0-326,1-1-1,-2-1 1,1 0-1,-2-1 1,1 0-1,-2-1 1,0-1-1,0 0 1,12-21-1,-24 35 364,0 0-1,0-1 1,0 1-1,0 0 1,0-1 0,1 1-1,-1 0 1,0-1 0,0 1-1,0 0 1,0-1 0,1 1-1,-1 0 1,0-1-1,0 1 1,1 0 0,-1-1-1,0 1 1,0 0 0,1 0-1,-1 0 1,0-1-1,1 1 1,-1 0 0,0 0-1,1 0 1,-1 0 0,0-1-1,1 1 1,-1 0-1,1 0 1,-1 0 0,0 0-1,1 0 1,-1 0 0,0 0-1,1 0 1,-1 0-1,1 0 1,-1 0 0,1 18-29,-10 27 1269,7-37-988,-1-1 159,2-1-1,-1 0 1,1 1-1,0-1 0,0 1 1,0 7-1,1-13-294,1 0 0,-1 1-1,0-1 1,0 1-1,1-1 1,-1 0-1,1 1 1,-1-1-1,1 0 1,0 0-1,0 0 1,-1 1-1,1-1 1,0 0 0,0 0-1,0 0 1,0 0-1,0 0 1,0 0-1,0-1 1,1 1-1,-1 0 1,0 0-1,0-1 1,1 1 0,-1-1-1,0 1 1,1-1-1,-1 0 1,0 1-1,1-1 1,-1 0-1,1 0 1,1 0-1,6 0 73,0 0-1,0 0 0,0-1 0,0 0 1,0-1-1,0 0 0,-1 0 0,1-1 0,-1 0 1,1 0-1,8-6 0,-3 1-37,0-1 0,-1 0 0,0-1 0,0-1 0,18-20 0,-11 8-66,-2-1 0,0-1 0,-2 0 0,0-1 0,-2-1 0,14-35 0,4-36-314,-29 86 88,0 0 1,-1 0 0,0 0-1,-1 0 1,-1 0-1,0-16 1,0 28 191,0-1 0,0 1 1,0-1-1,0 0 0,-1 1 1,1-1-1,0 0 0,0 1 1,0-1-1,0 1 0,-1-1 1,1 1-1,0-1 0,-1 1 1,1-1-1,0 1 0,-1-1 1,1 1-1,-1-1 0,1 1 1,-1-1-1,1 1 0,-1 0 1,1-1-1,-1 1 0,1 0 1,-1-1-1,0 1 0,1 0 1,-1 0-1,1 0 0,-1 0 1,0-1-1,1 1 0,-1 0 1,1 0-1,-1 0 0,0 0 1,1 0-1,-1 0 0,0 1 1,1-1-1,-1 0 0,1 0 1,-1 0-1,0 1 0,1-1 1,-1 0-1,1 0 0,-1 1 1,1-1-1,-1 1 0,0 0 1,-27 21 10,7 0 243,1 0 0,1 1 0,-25 42-1,38-56-128,1 1 0,1-1-1,0 1 1,0 0-1,1 0 1,0 0-1,0 0 1,1 1 0,1-1-1,0 1 1,0-1-1,1 1 1,2 18-1,-1-24-104,0-1-1,1 0 0,-1 0 1,1 0-1,0-1 0,0 1 1,1 0-1,-1-1 0,1 1 1,-1-1-1,1 0 1,0 0-1,1 0 0,-1 0 1,0-1-1,1 1 0,-1-1 1,1 0-1,0 0 0,0 0 1,0 0-1,0-1 0,0 0 1,0 0-1,5 1 0,53 7-1302,-5-11-3674,-23-4-862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09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246 294 4516,'2'-29'12086,"-14"5"-5512,8 21-6218,1-1-1,-1 1 0,0 1 1,0-1-1,0 1 1,-1-1-1,1 1 0,0 0 1,-1 1-1,-8-3 1,5 2-422,0 0 0,0 0 0,0 1 0,0 1 0,0-1 0,0 1 1,0 1-1,0-1 0,0 1 0,0 1 0,0 0 0,0 0 0,-12 5 0,16-5 56,-1 1 0,1 0 0,1 0-1,-1 0 1,0 1 0,1-1 0,-1 1-1,1 0 1,0 0 0,1 0 0,-1 0-1,1 0 1,-1 1 0,1-1 0,1 1-1,-1-1 1,1 1 0,-1 0 0,1 0-1,1 0 1,-1 0 0,1 0 0,-1 0-1,2 6 1,-1-10 9,1 0-1,-1 0 1,1-1-1,-1 1 1,0 0-1,1-1 1,0 1 0,-1 0-1,1-1 1,-1 1-1,1-1 1,0 1-1,-1-1 1,1 1-1,0-1 1,0 0-1,-1 1 1,1-1 0,0 0-1,0 0 1,-1 1-1,1-1 1,0 0-1,0 0 1,0 0-1,0 0 1,-1 0-1,1 0 1,0 0 0,0 0-1,0 0 1,-1-1-1,3 1 1,27-9 56,-20 4-31,1-1 1,-2-1 0,1 0 0,-1 0-1,0-1 1,15-16 0,44-59 114,-63 76-131,7-9 74,-1-1 0,-1 0 0,-1 0 0,0-1 0,-1-1 0,-1 1 0,8-35 0,-24 104-13,3-25 140,1 1 0,2 0 0,0 0 0,2 0 0,1 1 0,4 26 1,-4-51-164,0 0 0,1 0-1,-1 0 1,1 0 0,0-1 0,0 1 0,0 0 0,1 0 0,-1-1 0,1 1 0,-1-1 0,1 0 0,0 1 0,0-1 0,0 0 0,0 0 0,0 0 0,0 0 0,1 0 0,-1-1 0,1 1 0,-1-1 0,1 1 0,-1-1 0,1 0 0,0 0 0,0 0 0,0 0 0,-1-1 0,1 1 0,0-1 0,5 0 0,-2 0 17,0-1 0,0 1 1,0-1-1,0-1 0,0 1 1,-1-1-1,1 0 0,-1-1 1,1 1-1,-1-1 0,0 0 1,0 0-1,0-1 0,0 0 1,4-4-1,1-3-6,-2 0 0,0 0 0,0-1-1,-1 0 1,0 0 0,-1 0 0,0-1 0,6-24 0,6-12-9,-14 141-1040,-3-15-236,-1-76 1114,0-1 1,0 1 0,0-1 0,0 1-1,0-1 1,0 1 0,0-1-1,0 1 1,0-1 0,0 1-1,1-1 1,-1 0 0,0 1-1,0-1 1,1 1 0,-1-1 0,0 1-1,0-1 1,1 0 0,-1 1-1,0-1 1,1 0 0,-1 1-1,1-1 1,-1 0 0,0 1 0,1-1-1,-1 0 1,1 0 0,-1 0-1,1 1 1,-1-1 0,1 0-1,-1 0 1,1 0 0,-1 0-1,1 0 1,-1 0 0,1 0 0,-1 0-1,1 0 1,-1 0 0,1 0-1,-1 0 1,1 0 0,-1-1-1,1 1 1,-1 0 0,0 0 0,1 0-1,-1-1 1,1 1 0,-1 0-1,1-1 1,20-20-7412,-10-5-2245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09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9449,'0'0'5264,"-1"8"-3908,1 0-1107,-1 1 0,1-1 1,1 0-1,-1 1 1,1-1-1,3 11 1,-3-17-254,0 1 1,0-1 0,0 0 0,0 1 0,0-1-1,0 0 1,1 0 0,-1 0 0,1 0-1,-1 0 1,1 0 0,0 0 0,0 0 0,0-1-1,0 1 1,0-1 0,0 0 0,0 1 0,0-1-1,1 0 1,-1 0 0,1 0 0,-1-1-1,0 1 1,1 0 0,-1-1 0,1 0 0,-1 0-1,6 0 1,-5 0-50,-1 0 1,1 0-1,-1 0 0,1 0 0,0-1 0,-1 1 1,1-1-1,-1 0 0,1 0 0,-1 0 0,0 0 1,1 0-1,-1 0 0,0-1 0,0 1 1,0-1-1,0 0 0,0 1 0,2-4 0,2 0 105,-5 5-4,0-1-1,-1 0 0,1 1 1,0-1-1,0 0 0,1 1 0,-1 0 1,0-1-1,0 1 0,0-1 0,0 1 1,0 0-1,0 0 0,1 0 1,-1 0-1,0 0 0,0 0 0,0 0 1,0 0-1,0 0 0,1 0 0,-1 1 1,0-1-1,0 1 0,0-1 0,0 0 1,0 1-1,0 0 0,0-1 1,0 1-1,0 0 0,0-1 0,0 1 1,0 0-1,-1 0 0,1 0 0,0 0 1,-1 0-1,1 0 0,0 0 0,-1 0 1,1 0-1,-1 0 0,0 0 1,1 2-1,22 55 3561,-22-53-3177,5 15 550,-2-9-683,0 0 1,-1 1-1,-1-1 0,0 1 1,1 13-1,-4-23-269,0 0-1,0 1 1,0-1 0,-1 0-1,1 0 1,-1 0-1,1 0 1,-1 0 0,1 0-1,-1 0 1,0 0 0,0-1-1,0 1 1,0-1 0,0 1-1,-1-1 1,1 0-1,0 0 1,0 0 0,-4 1-1,-50 18-149,55-20-7,0 1-1,0-1 0,1 1 0,-1-1 1,0 0-1,0 1 0,0-1 0,0 0 1,0 0-1,0 0 0,0 1 0,0-1 1,0 0-1,0 0 0,0 0 0,0-1 1,0 1-1,0 0 0,0 0 0,0 0 1,0-1-1,0 1 0,0-1 0,1 1 1,-1 0-1,0-1 0,0 0 0,0 1 1,1-1-1,-1 1 0,0-1 0,0 0 0,1 0 1,-1 1-1,0-2 0,1-2-606,0 1 0,0 0 0,0 0 0,0-1 0,1 1 0,-1 0-1,1 0 1,0 0 0,0 0 0,2-5 0,11-27-5612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10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1826,'0'0'18769,"-11"12"-17359,11-12-1402,-10 12 433,0 1 1,1 0-1,0 0 1,1 0-1,1 1 0,0 0 1,-10 29-1,14-29-223,-1 0 0,2 0 0,0 0 0,0 1 0,2 27 0,0-40-215,1-1 0,-1 1 0,1-1 0,0 0-1,0 0 1,0 1 0,-1-1 0,1 0 0,0 0 0,1 0 0,-1 0-1,0 0 1,0 0 0,0 0 0,0 0 0,1-1 0,-1 1 0,0 0 0,1-1-1,-1 1 1,1-1 0,-1 1 0,1-1 0,-1 0 0,1 0 0,-1 1-1,1-1 1,-1 0 0,1 0 0,-1-1 0,2 1 0,56-6-704,-53 5 403,3 0-66,-1-1 0,1 1 1,0 1-1,-1-1 0,1 2 1,0-1-1,-1 1 1,10 2-1,-14-1 338,0-1-1,-1 1 1,1 0-1,-1 0 1,1 0 0,-1 0-1,0 1 1,0-1-1,0 1 1,-1 0-1,1 0 1,0 0 0,-1 0-1,0 0 1,0 1-1,0-1 1,0 1-1,0-1 1,1 7 0,1 1-101,8 18 1184,-4-28 157,2-17 443,-4-9-1429,-1 0 0,0-1 0,0-37 0,-4 53-430,0 11 219,0 1 0,0 0 0,1 0 0,-1 0 0,1-1 0,-1 1 0,1-1 0,0 1-1,-1-1 1,1 0 0,0 0 0,0 0 0,0 0 0,0 0 0,0 0 0,0 0 0,0 0 0,0-1 0,0 1 0,1-1 0,-1 0 0,0 1 0,0-1 0,0 0 0,1-1 0,-1 1 0,0 0 0,0 0 0,0-1 0,3 0 0,3-1 40,-1 0-1,0 0 0,0 0 0,0-1 1,-1 0-1,1 0 0,11-8 0,-4-3 80,-2 4-1759,-15 24 543,-10 16 542,-11 29 958,18-19-9516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10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12812,'0'0'9225,"-12"57"-13069,21-44-1505,2-1-2722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11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13965,'0'0'7335,"-2"10"-6497,0 3-655,-6 28 1298,2 0 0,2 0 0,2 80 0,2-120-1502,1 1 0,-1-1 0,0 1 0,1-1-1,-1 1 1,1-1 0,-1 1 0,1-1-1,0 0 1,0 1 0,0-1 0,0 0 0,0 0-1,0 1 1,0-1 0,0 0 0,0 0-1,0 0 1,1 0 0,-1 0 0,0-1 0,1 1-1,-1 0 1,0-1 0,3 2 0,46 4-2858,-4-1-26,-44-5 2807,0 1 0,0-1 1,0 1-1,0-1 1,0 1-1,0 0 0,-1 0 1,1 0-1,0 0 0,-1 1 1,1-1-1,0 0 1,-1 1-1,0-1 0,1 1 1,-1-1-1,2 4 0,-2-3 198,0-1-1,0 1 0,-1-1 0,1 1 0,-1 0 0,1 0 1,-1-1-1,0 1 0,1 0 0,-1-1 0,0 1 0,0 0 0,0 0 1,-1-1-1,1 1 0,0 0 0,-1 0 0,1-1 0,-1 1 1,1 0-1,-1-1 0,0 1 0,0-1 0,-1 3 0,-1 0 196,-1 0-1,1-1 0,-1 1 0,0-1 0,1 0 0,-1 0 0,-1 0 1,-7 3-1,-4 1 443,1 0 1,-2-1-1,1-1 1,-23 3-1,-12-7-1028,51-1 197,-1 0 0,0 0 1,1 0-1,-1 0 1,0 0-1,1-1 0,-1 1 1,0 0-1,1 0 0,-1-1 1,0 1-1,1 0 1,-1-1-1,1 1 0,-1 0 1,1-1-1,-1 1 1,1-1-1,-1 1 0,1-1 1,0 0-1,-1 1 0,1-1 1,-1 0-1,1 0-134,0-1 1,1 1-1,-1 0 0,0 0 1,1 0-1,-1 0 0,1-1 1,-1 1-1,1 0 0,0 0 1,-1 0-1,1 0 0,0 0 1,0 1-1,0-1 0,0 0 1,-1 0-1,1 0 0,2 0 1,46-34-9964,-19 15 2220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11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37 340 11723,'0'0'10554,"-6"9"-9145,1 1-993,1 0-1,0 0 0,0 0 1,1 0-1,0 1 0,1-1 1,0 1-1,0 0 0,1 14 1,1-24-409,0 0 0,0 1 1,0-1-1,0 0 1,1 0-1,-1 0 1,0 0-1,1 0 0,-1 0 1,0 0-1,1 0 1,0 0-1,-1 0 0,1 0 1,0 0-1,-1 0 1,1 0-1,0 0 0,0 0 1,0-1-1,-1 1 1,1 0-1,0-1 1,0 1-1,0 0 0,0-1 1,0 1-1,1-1 1,-1 0-1,0 1 0,0-1 1,0 0-1,0 0 1,0 0-1,0 0 0,1 0 1,-1 0-1,0 0 1,0 0-1,0 0 0,0 0 1,0-1-1,1 1 1,-1 0-1,0-1 1,0 1-1,1-1 0,4-1 34,-1 0-1,1 0 0,0 0 0,-1-1 1,1 0-1,-1 0 0,9-7 1,6-11-201,-1-1 0,-1 0 0,16-27 1,-19 28-708,-7 14-797,-10 20 1333,-7 18 533,5-24-51,1 1 0,1-1 0,-1 1 1,1 0-1,0 0 0,1 0 0,0 0 1,0 11-1,1-18-156,0-1 0,0 1 0,0-1 0,0 1 0,0-1 1,0 0-1,1 1 0,-1-1 0,0 0 0,0 1 0,0-1 0,1 1 1,-1-1-1,0 0 0,0 1 0,1-1 0,-1 0 0,0 0 0,1 1 0,-1-1 1,0 0-1,1 0 0,-1 1 0,0-1 0,1 0 0,-1 0 0,0 0 0,1 0 1,-1 1-1,1-1 0,-1 0 0,1 0 0,-1 0 0,0 0 0,2 0 1,19-5-161,16-15 67,-24 8-60,-1 0 0,0 0 0,-1-1 0,-1-1 0,0 0 0,0 0 0,-2-1-1,0 0 1,0 0 0,7-24 0,2-14-715,19-98-1,-32 114-43,-3 23 615,-2 12 282,0 5 122,-32 88 1158,19-56-326,2 1 0,0 0 1,3 1-1,-10 72 0,18-92-840,-1 44 118,2-58-202,0-1-1,0 1 1,0-1 0,1 1 0,-1-1-1,1 1 1,-1-1 0,1 1 0,0-1-1,0 1 1,0-1 0,0 0 0,0 0-1,1 1 1,-1-1 0,1 0 0,-1 0-1,3 2 1,-3-4-3,-1 0 0,1 0-1,-1-1 1,1 1 0,-1 0-1,1 0 1,-1 0 0,1 0 0,-1 0-1,1-1 1,-1 1 0,1 0-1,-1 0 1,1-1 0,-1 1 0,0 0-1,1-1 1,-1 1 0,0 0 0,1-1-1,-1 1 1,0 0 0,1-1-1,-1 1 1,0-1 0,0 1 0,1-1-1,-1 1 1,0-1 0,0 1-1,0-1 1,0 1 0,0-1 0,0 1-1,1-1 1,-1 1 0,0-1-1,0 1 1,-1-1 0,1 1 0,0-1-1,0 1 1,0-1 0,0 0 0,1-30 305,-1 29-308,0-152-1125,0 152 1164,2 46 208,0-41-248,-1-1-1,0 1 1,1-1 0,-1 0-1,1 0 1,0 0 0,-1 0-1,1 0 1,0 0 0,0-1 0,1 1-1,-1 0 1,0-1 0,0 0-1,1 1 1,-1-1 0,1 0-1,-1 0 1,1-1 0,-1 1 0,1 0-1,0-1 1,-1 0 0,1 1-1,0-1 1,-1 0 0,1-1-1,3 1 1,-2-1 13,1 1 0,-1-1 0,0 0-1,0-1 1,0 1 0,0-1 0,0 1 0,0-1-1,0 0 1,0-1 0,-1 1 0,1-1 0,-1 1-1,1-1 1,-1 0 0,5-6 0,32-60 384,-54 126-59,9-42-229,1 0 0,0 0 1,2 0-1,-1 1 0,2-1 0,0 17 1,1-31-161,0-1 0,0 1 0,0 0 0,0 0 0,0 0 0,1 0 0,-1-1 0,0 1 0,0 0 0,1 0 0,-1 0 0,1-1 0,-1 1 0,1 0 0,-1-1 0,1 1 0,-1 0 0,1-1 0,-1 1 0,1-1 0,0 1 0,-1-1 0,1 1 0,0-1 0,0 1 0,-1-1 0,1 0 1,0 1-1,0-1 0,-1 0 0,1 0 0,0 1 0,0-1 0,0 0 0,0 0 0,-1 0 0,1 0 0,0 0 0,0 0 0,0-1 0,0 1 0,-1 0 0,1 0 0,0 0 0,0-1 0,0 1 0,-1 0 0,1-1 0,1 0 0,2-1-637,-1 1 0,1-1-1,0 0 1,-1 0 0,1-1-1,-1 1 1,1-1 0,-1 0 0,3-3-1,14-24-6376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12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16271,'0'0'5125,"-34"52"-4580,34-35-481,11 2-545,7 1-1248,3-1-577,-3 3-2275,2-3-1248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21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14638,'0'0'12299,"54"6"-12042,-22 3-193,4 1 0,6 2-32,-6-1-1185,-3 1-2339,-10-1-3266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12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9993,'0'0'3940,"0"7"-208,-8 37-233,5-32-2299,1 0 1,0 0 0,1 0-1,-1 16 1,3-27-1192,0 0 0,0 0 1,-1-1-1,1 1 0,0 0 0,0-1 0,0 1 1,0-1-1,0 1 0,0-1 0,0 1 0,0-1 0,0 1 1,0-1-1,0 0 0,0 0 0,0 0 0,0 1 1,0-1-1,0 0 0,0 0 0,0-1 0,0 1 0,1 0 1,-1 0-1,0 0 0,1-1 0,35-6 113,34-23-378,-61 24 225,1 0-1,0 1 1,0 0-1,0 1 0,1 0 1,-1 1-1,1 0 1,0 0-1,0 2 0,20-1 1,-30 6 514,-1 1 0,0-1 0,-1 1 0,1 0 0,-1-1 0,0 1 0,0 0 0,-1 5 0,1-5-4,0-4-469,0-1 1,0 1-1,0 0 1,0-1 0,0 1-1,0 0 1,0-1-1,0 1 1,1 0-1,-1-1 1,0 1-1,0 0 1,1-1 0,-1 1-1,0-1 1,1 1-1,-1-1 1,1 1-1,-1-1 1,1 1 0,-1-1-1,1 1 1,-1-1-1,1 1 1,-1-1-1,1 0 1,0 1 0,-1-1-1,1 0 1,0 0-1,-1 1 1,1-1-1,0 0 1,-1 0-1,1 0 1,0 0 0,-1 0-1,1 0 1,0 0-1,-1 0 1,1 0-1,0 0 1,0-1 0,44-11 132,-41 10-330,0 0 1,0 0 0,1 1-1,-1 0 1,0 0 0,1 0 0,-1 0-1,0 1 1,1 0 0,4 0-1,-8 3 115,0-1 1,1 1-1,-1 0 0,0 0 0,-1 1 0,1-1 0,0 0 0,-1 0 0,0 0 0,0 0 0,0 1 0,0-1 1,0 0-1,-2 6 0,2 0-211,0 26-5765,0-23-1848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15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1675 83 6406,'-31'-15'298,"-2"2"-1,1 1 1,-2 2-1,0 1 1,0 1 0,0 2-1,-1 1 1,0 2-1,1 2 1,-1 1-1,0 2 1,-59 9 0,18 4 95,0 3 0,1 3 0,1 4 1,-114 55-1,136-55 219,1 3 1,1 2 0,1 2-1,-81 70 1,99-72-472,1 1 0,1 1 0,2 2 0,1 0 0,1 2 0,3 1 0,-23 49 0,23-36-114,2 1 0,2 0 0,3 2 0,1 0 0,4 0 0,1 1 0,3 1 0,1 90 0,7-113-20,2 1 0,0-1-1,3 1 1,0-2 0,2 1 0,22 51 0,-20-61-3,1 1 0,0-1 0,2-1 0,1 0 0,1-1 0,0-1 0,1 0 0,2-2 0,27 23 0,-16-20 25,1 0 0,1-3 0,0 0 0,1-2 0,1-2 0,0-1 0,1-1 0,0-2 0,71 9 0,-48-13 156,0-2-1,0-2 1,0-3 0,0-3 0,86-17-1,-71 5 315,-2-4 1,0-2-1,-2-4 0,81-42 0,-99 41-155,0-2 0,-2-3 0,-1-1 0,-2-2-1,75-78 1,-97 87-277,-2-1 0,-1 0 0,-1-2 0,-2 0 0,-1-1 0,-1-1 0,21-65 0,-29 72-41,-1-1-1,-2 1 0,0-1 0,-2 0 0,-1-1 0,-1 1 1,-1 0-1,-2 0 0,0-1 0,-2 1 0,-8-32 0,8 45-133,-1 0-1,0 0 1,-1 1 0,0 0-1,-1 0 1,0 0-1,-1 1 1,0 0-1,-1 1 1,0 0-1,-1 0 1,0 1 0,0 0-1,-1 1 1,-19-12-1,7 8-995,0 0-1,-1 2 1,0 1 0,0 1-1,-1 1 1,0 1 0,-33-4-1,1 4-4228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16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1548 51 6534,'-77'-17'993,"-1"3"0,-1 4 1,0 3-1,0 4 0,0 3 0,-140 18 0,159-8-740,0 2-1,2 2 0,0 3 1,0 3-1,2 2 0,0 3 1,2 2-1,1 2 0,-70 51 1,105-67-112,1 1 0,0 1 1,1 0-1,0 1 0,2 1 1,0 1-1,0 0 0,2 0 1,0 1-1,1 1 0,1 0 1,1 0-1,1 1 0,1 0 0,1 0 1,-7 41-1,9-34-106,2 0 1,1 0-1,1 0 1,1 0-1,1 0 0,2 0 1,1 0-1,1 0 1,1-1-1,2 0 0,0-1 1,2 0-1,1 0 1,1-1-1,1-1 1,1 0-1,1-1 0,29 32 1,-18-28 47,0-2 0,2-1-1,1-1 1,0-2 0,2-1 0,0-1 0,2-1 0,0-3 0,0 0 0,1-2 0,1-2-1,37 7 1,-16-7 248,1-3 0,1-2 1,-1-3-1,1-2 0,-1-3 0,1-2 0,57-13 0,-68 7-65,0-3 0,-1-1-1,-1-3 1,0-1 0,-2-3 0,0-1 0,-1-3 0,-1-1-1,66-55 1,-81 58-173,0-1 0,-2-2 0,0 0 0,-2-2 0,-1 0 0,-2-1 0,0-1-1,-2-2 1,-2 1 0,-1-2 0,-1 0 0,-1-1 0,-3 0 0,8-36 0,-15 51-96,-1 1 1,0-1-1,-2 0 0,0 0 1,-1 0-1,-1 0 0,0 0 1,-2 1-1,0-1 1,-1 1-1,-1 0 0,-13-28 1,8 27-113,-1 0 0,0 0 0,-1 1 0,-1 1 1,-1 0-1,0 1 0,-1 1 0,-1 0 0,-1 1 0,-26-16 1,6 7-225,-1 2 1,-1 1 0,-1 3 0,-58-18 0,-174-30-4249,240 58 3556,-14-5-2919,19-1-1997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36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124 278 9769,'-9'2'1548,"-2"1"-977,0 1 287,0-1 0,0-1 0,0 0 0,0 0 0,0-1 0,-16 0 0,26-2-814,1 1 0,-1 0-1,0 0 1,1-1-1,-1 1 1,1 0 0,-1-1-1,1 1 1,-1 0 0,1-1-1,-1 1 1,1-1 0,0 1-1,-1-1 1,1 1 0,-1-1-1,1 1 1,0-1 0,0 1-1,-1-1 1,1 1-1,0-1 1,0 1 0,0-1-1,-1 0 1,1 1 0,0-1-1,0 0 1,0 1 0,0-1-1,0 1 1,0-1 0,1 0-1,-1 1 1,0-1-1,0 1 1,0-1 0,0 0-1,1 1 1,0-2 0,11-26 494,6 0-229,1 1 0,1 2-1,2 0 1,1 1 0,0 0 0,47-33 0,-62 51-290,-1 1-1,1 0 1,0 1 0,0 0-1,16-6 1,-22 10-23,-1-1 0,1 1 0,-1-1 0,1 1 0,-1-1 0,1 1 0,-1 0 0,1 0 0,0 0 0,-1 0 0,1 0 0,-1 0 0,1 0 0,0 1 0,-1-1 0,1 1 0,-1-1 0,1 1 0,-1-1 0,1 1 0,-1 0 0,0 0 0,1 0 0,-1 0 0,0 0 0,0 0 0,1 0 0,-1 0 0,0 0 0,0 0 0,0 1 0,0-1 0,-1 0 0,1 1 0,0-1 0,0 1 0,-1-1 0,1 1 0,0 2 0,2 14 51,0 1 0,-2 0 0,0 1 1,-1-1-1,-2 19 0,0-9 60,4 47 1,-2-68-96,2 0 1,-1 0-1,1 0 1,0-1-1,0 1 1,1-1-1,0 1 1,1-1-1,0 0 1,6 10-1,-6-13 72,0 0-1,0-1 1,0 1 0,1-1 0,-1 0-1,1 0 1,0-1 0,0 1-1,0-1 1,0 0 0,0 0 0,0-1-1,0 1 1,1-1 0,-1 0-1,1-1 1,-1 1 0,0-1 0,1 0-1,-1-1 1,1 1 0,-1-1-1,1 0 1,5-2 0,11-3 385,1 0-1,-1-1 1,-1-2 0,27-13-1,-21 8-229,0-1-1,-1-1 0,41-34 0,-57 41-401,-1 1 0,0-2 0,-1 1 0,0-1 0,0-1 0,-1 1 0,-1-1 0,1-1 0,-2 1 0,0-1 0,6-19 0,5 1-6398,-2 11-1399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37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38 351 4068,'6'-9'443,"123"-135"5613,-79 91-983,68-91 0,-141 184-4356,2 1 0,1 1 0,3 1 0,1 0 0,-15 69 0,18-59-372,2 2 0,3 0 1,2 0-1,3 0 1,4 63-1,-1-109-334,1-1 0,0 1 0,0 0 1,1-1-1,0 1 0,1-1 0,0 0 0,0 0 0,1 0 1,6 11-1,-12-60-187,-6 14-70,-1 2 0,-1-1 0,-1 1 0,-15-23 0,-62-92-891,86 137 1117,-45-59 15,54 66-26,-1 1 0,1-1 1,0 0-1,0 0 0,0-1 1,1 0-1,-1-1 0,1 1 0,0-1 1,-1-1-1,1 0 0,0 0 0,9 0 1,-3-1-847,0 0 1,0-1-1,0-1 0,-1 0 1,1-1-1,24-8 1,26-17-5797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38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 13901,'0'0'4420,"-10"8"-2930,-10 10-855,1 0 0,1 0 0,1 2 0,0 0 0,-17 29 0,25-35-418,1 0 0,0 0-1,1 1 1,1 0-1,0 0 1,1 1-1,0 0 1,2 0-1,0 0 1,-2 25-1,5-37-207,0 0 0,1 0 0,-1 1 0,1-1-1,0 0 1,0 0 0,0 0 0,1 0 0,-1 0 0,1-1 0,0 1-1,0 0 1,0-1 0,1 1 0,-1-1 0,1 0 0,3 4-1,-1-3-60,0 0 0,1 1-1,0-2 1,0 1 0,0-1-1,0 0 1,1 0-1,-1-1 1,12 3 0,-3-1-595,0-2 0,0 1 0,27-1 0,37-9-5385,-37-7 298,-1-7-1323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38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0 9737,'0'0'11499,"-50"67"-10058,11-21-255,-1 5-418,6-2-319,4-4-353,7-7-32,7-10-448,12-10-609,4-15-481,4-3-640,8-13-1025,-1-14-2754,-4-6-3813</inkml:trace>
  <inkml:trace contextRef="#ctx0" brushRef="#br0" timeOffset="1">25 114 10154,'0'0'12363,"59"40"-11946,-16-33-225,5-4-160,8-3-1089,1 0-1602,-6-3-2145,-1-15-4933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38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0 7783,'0'0'10987,"-6"10"-8884,3-3-1851,0-1-1,0 0 1,0 1 0,0 0-1,1-1 1,0 1 0,1 0-1,0 0 1,0 0 0,0 1-1,1-1 1,0 0 0,0 0-1,1 0 1,0 0 0,0 0-1,0 0 1,1 0 0,0 0-1,5 10 1,6 11 40,0 1-1,-3 0 0,9 32 1,-17-51-282,-1-1-1,0 0 1,0 0 0,0 1 0,-1-1 0,-1 0 0,1 1-1,-2-1 1,1 0 0,-1 0 0,-1 0 0,1 0 0,-2 0 0,-6 14-1,3-10-69,-1-1 0,0 0 0,0 0 0,-1-1 0,-1 0 0,0 0 0,0-1 0,-1-1 0,-1 0 0,1 0 0,-18 9 0,7-12-1752,21-6 1642,1 0 0,-1 0 0,1 0 0,-1 0 0,1 0 0,0 0 0,-1 0 0,1 0 0,-1 0-1,1 0 1,-1-1 0,1 1 0,0 0 0,-1 0 0,1 0 0,-1-1 0,1 1 0,0 0 0,-1-1 0,1 1 0,0 0 0,-1-1 0,1 1 0,0 0 0,-1-1 0,1 1 0,0-1 0,0 1-1,-1-1 1,0-22-8937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39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36 134 7623,'0'0'10314,"-8"1"-7543,-20 3-889,40-11-23,62-21 166,-51 20-2325,-15 5 322,93-28 77,-93 29-96,0 0-1,1 1 1,-1 0-1,1 0 1,-1 1 0,1 0-1,-1 0 1,1 1-1,-1 0 1,10 3 0,-17-3 2,1-1 1,0 1-1,-1 0 1,1 0-1,0 0 0,-1 0 1,0 0-1,1 0 1,-1 1-1,0-1 1,1 0-1,-1 1 1,0-1-1,0 1 1,0-1-1,0 1 1,0 0-1,-1-1 1,1 1-1,0 0 1,0 3-1,3 45 935,-5-45-799,1 1-1,0-1 1,0 1-1,1-1 0,-1 0 1,1 0-1,0 1 1,1-1-1,-1 0 0,4 5 1,-4-8-97,1 0 1,-1-1 0,1 1 0,0-1-1,0 0 1,0 0 0,0 0-1,0 0 1,0 0 0,0 0-1,0 0 1,0 0 0,0-1 0,0 1-1,1-1 1,-1 0 0,0 0-1,0 0 1,1 0 0,-1 0 0,0 0-1,0 0 1,5-2 0,1 1 112,1-1 1,-1-1-1,0 1 1,0-1-1,9-5 1,0-1 48,0-2 0,0 0 1,-1-1-1,23-22 1,-33 29-192,-1 0 0,0-1 0,0 1 1,-1-1-1,0 0 0,0 0 0,0-1 1,0 1-1,-1-1 0,-1 0 0,1 0 1,-1 0-1,0 0 0,0 0 0,0-13 0,-5 9-312,1 11-2691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40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79 183 7944,'0'0'6443,"-8"0"-3822,-24 3-608,32-3-1969,0 0 0,0 0 0,-1 0 0,1 0 0,0 0 1,0 0-1,-1 0 0,1-1 0,0 1 0,0 0 0,0 0 1,-1 0-1,1 0 0,0 0 0,0 0 0,-1 0 0,1 0 1,0 0-1,0 0 0,0 0 0,-1 1 0,1-1 0,0 0 1,0 0-1,-1 0 0,1 0 0,0 0 0,0 0 0,0 0 1,-1 0-1,1 1 0,0-1 0,0 0 0,0 0 0,0 0 1,0 1-1,-1-1 0,1 0 0,0 0 0,0 0 0,0 1 1,0-1-1,0 0 0,0 0 0,0 0 0,0 1 0,0-1 1,0 0-1,0 0 0,0 1 0,0-1 0,0 0 0,0 0 1,0 0-1,0 1 0,0-1 0,0 0 0,0 0 0,0 1 1,0-1-1,0 0 0,0 0 0,0 0 0,0 1 0,1-1 1,-1 0-1,0 0 0,0 1 0,11 5 1206,4-3-898,-1 0-1,1-1 1,-1-1 0,1 0-1,0-1 1,0 0 0,-1-1-1,1-1 1,-1-1 0,27-7-1,-28 6-337,-1 0 0,1-1-1,-1 0 1,0-1 0,-1-1 0,1 0-1,-1 0 1,-1-1 0,1 0-1,-1-1 1,-1 0 0,11-13 0,-18 20-3,0-1-1,0 1 1,-1 0 0,1-1 0,0 1 0,-1-1 0,0 0 0,0 0 0,0 1 0,0-1 0,0 0 0,0 0 0,-1 0 0,1 0 0,-1 0 0,0 0 0,0 0 0,0 0 0,0 0 0,-1 0 0,0-3 0,0 4-5,-1 0 0,1 0 1,-1 0-1,1 0 1,-1 0-1,0 0 0,1 1 1,-1-1-1,0 1 0,0-1 1,0 1-1,0 0 1,-1-1-1,1 1 0,0 0 1,0 1-1,-1-1 0,1 0 1,0 1-1,-1-1 0,1 1 1,-1-1-1,1 1 1,-5 1-1,-4-1-11,0 1 0,0 1 0,0 0 0,0 0 0,0 1 1,1 1-1,-1 0 0,1 0 0,0 1 0,0 0 0,1 1 0,0 0 0,0 0 0,-16 15 1,4-2-13,1 1 1,2 0 0,0 2-1,-28 43 1,38-55 23,2 1 1,-1 1-1,1-1 0,1 1 1,0 0-1,1 0 0,0 0 0,1 0 1,0 1-1,-2 22 0,5-32-4,0-1-1,1 1 1,-1-1-1,1 1 0,-1-1 1,1 1-1,0-1 1,0 1-1,0-1 1,0 0-1,0 0 1,1 1-1,-1-1 1,1 0-1,-1 0 0,1 0 1,0-1-1,0 1 1,0 0-1,0-1 1,0 1-1,0-1 1,0 1-1,1-1 1,-1 0-1,0 0 0,1 0 1,-1 0-1,1-1 1,-1 1-1,1-1 1,3 1-1,10 1 16,0 0 0,0-1-1,0-1 1,16-2 0,-27 1-12,29-2-193,0-2-1,0-1 0,-1-2 1,50-18-1,-13-2-3119,-5-6-3573,-17 4-4512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22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1 223 12075,'0'0'13773,"11"-9"-13105,2-2-461,0 0 1,-1-1 0,-1 0-1,0-1 1,-1 0-1,0-1 1,-1 0 0,14-29-1,-1-27 215,-23 122-777,3 80 477,-1-120-293,1 0 0,0 0 0,1 0 0,0 0 0,1-1 0,0 1 0,1-1 0,8 16 0,2-9-2997,-1-13-2862,2-4-6521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40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11018,'0'0'16176,"68"-5"-15792,-23-3-320,-1 0-96,5 5-1217,-12 0-1666,-3-4-1761,-4 2-5318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40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1 1954,'0'0'24492,"-8"7"-24294,-160 155 248,111-104-1106,56-57 448,1-1 0,-1 1 0,1 0 0,-1-1 0,1 1 0,-1 0-1,0-1 1,1 1 0,-1-1 0,0 1 0,0-1 0,1 1 0,-1-1-1,0 0 1,0 1 0,0-1 0,0 0 0,1 1 0,-1-1 0,0 0 0,0 0-1,0 0 1,0 0 0,-1 0 0,1-1-237,0 0 1,0 0-1,1 0 1,-1 0-1,0 0 0,1 0 1,-1 0-1,1 0 1,-1 0-1,1 0 1,0-1-1,0 1 0,-1 0 1,1 0-1,0 0 1,0-1-1,0-1 0,-2-22-6709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41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11659,'0'0'7912,"68"24"-5831,-31-10-319,-1 0-577,9 0-768,-1 2-353,-3 2-609,-1-2-1697,-6-5-1954,-6-4-5061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41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83 3267,'0'0'8889,"0"-7"-8697,-1 4-79,1 1 0,0 0 0,-1 0 0,1 0-1,0-1 1,0 1 0,1 0 0,-1 0 0,0 0 0,1-1 0,0 1 0,-1 0 0,1 0 0,0 0 0,1-2 0,0 1 265,1 1 0,-1 0 0,0 0 0,1 0 0,0 0 0,-1 0 0,1 1 0,0-1 0,0 1 1,0-1-1,0 1 0,0 0 0,5-1 0,71-11 3186,-71 13-3363,0-1-1,-1 1 1,1 0 0,-1 1-1,1 0 1,-1 0 0,1 0-1,10 5 1,-17-6-196,0 0 0,0 1-1,0-1 1,0 1 0,0-1 0,0 1-1,0-1 1,0 1 0,0 0 0,-1-1 0,1 1-1,0 0 1,0 0 0,-1 0 0,1 0-1,0-1 1,-1 1 0,1 0 0,-1 0-1,1 0 1,-1 0 0,0 0 0,1 0-1,-1 0 1,0 0 0,0 1 0,0-1-1,0 2 1,0-1 4,-1 0 0,0 1 0,0-1 0,0 0 0,0 0 0,0 0 0,0 0 0,-1 0 0,1 0 0,-1 0 0,1 0 0,-3 2 0,-6 4 33,0 0-1,0 0 1,-19 11 0,-21 3 46,39-18 18,0 0 1,1 1-1,-1 0 1,1 1-1,0 0 1,1 0-1,-1 1 1,-11 11-1,21-18-98,0 1 0,0-1 0,-1 0 0,1 1 0,0-1 0,-1 0 0,1 1 0,0-1 0,0 0 0,0 1 0,0-1 0,-1 0 0,1 1 0,0-1 0,0 0 0,0 1 0,0-1 0,0 1 0,0-1 0,0 0 0,0 1 0,0-1 0,0 0 0,0 1 0,0-1 0,0 1 0,0-1 0,0 0 0,0 1 0,1-1 0,-1 0 0,0 1 0,0-1 0,0 0 0,1 1-1,-1-1 1,0 0 0,0 1 0,1-1 0,-1 0 0,1 1 0,22 6 118,36-4-78,-52-3-12,81 4-1159,-29 2-4619,-35-3-931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41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 8584,'0'0'14862,"63"5"-12844,-15-14-705,9-3-480,9-1-513,-3 0-256,-1 5-31,-8 2-578,-9 2-1857,-13-3-3043,-7-2-6631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44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217 115 2659,'0'0'677,"13"-17"1491,35-39 2078,-26 14 2873,-26 48-2850,-9 10-3058,-8 10-1342,-86 144 421,-13 19-211,118-186-48,1-1-15,0 0-1,-1 0 1,1 0 0,0 0 0,-1-1-1,1 1 1,-1 0 0,0-1 0,1 0-1,-1 1 1,0-1 0,0 0 0,0 0-1,0 0 1,0 0 0,-3 1 0,5-6 114,-1-1-1,1 1 1,0 0 0,0-1 0,0 1 0,1-1 0,0 1 0,1-7 0,19-58 139,-8 28-794,-1-1 1,-2-1-1,-1 0 0,4-81 1,-13 132 627,1 0 0,0 0 1,1 0-1,-1 0 1,2 0-1,-1 0 0,1-1 1,7 14-1,40 58 725,-18-30-259,-17-23-291,2 2-161,0 0 1,1-1-1,2 0 0,36 36 1,-56-62-108,1 0 1,0 0 0,0 0-1,0 0 1,1 0-1,-1 0 1,0 0-1,0-1 1,0 1 0,1 0-1,-1-1 1,0 1-1,1-1 1,-1 1-1,1-1 1,-1 0 0,0 1-1,2-1 1,-2 0 3,-1-1 1,1 1-1,-1 0 1,1-1-1,-1 1 1,1-1-1,-1 1 0,1-1 1,-1 1-1,0-1 1,1 1-1,-1-1 1,0 1-1,0-1 1,1 1-1,-1-1 1,0 0-1,0 1 1,0-1-1,0 1 1,0-1-1,0 0 1,0 1-1,0-1 1,0 1-1,0-1 0,0-1 1,-1-3 19,1 0 0,-1 0 0,0 0 0,-1 0-1,1 1 1,-1-1 0,0 0 0,0 1 0,-4-6 0,-37-43-501,-97-91 1,23 27 171,146 145 508,49 35 1,-46-40-590,-1 1 1,-2 1-1,-1 2 1,0 1 0,23 33-1,-49-58-46,0-1 0,-1 1 0,0-1 0,1 1 0,-1 0-1,0-1 1,-1 1 0,1 0 0,0 0 0,-1 0 0,1 0 0,-1 3-1,0 4-5566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45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90 3075,'0'0'14729,"13"-3"-12738,31-9-709,1-1-556,0 1-1,0 3 1,61-5 0,-104 14-758,-51 18 427,-218 29 112,413-69-443,-136 20-56,130-23 80,-225 28 465,-114 18-1,252-33-605,4-1-454,0 2 0,114-5 0,-250 18 872,-126 19 1,179-17-302,0-1 0,-34 0 0,113-18-1799,10 3-1542,1 1-3904,-21 1-1029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30:14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1264 518 7783,'-11'8'-304,"-18"13"377,2 1 1,1 1-1,-46 51 1,47-42 44,-2 1 224,1 1-1,1 2 0,-30 58 1,-49 136 381,-80 260 0,89-101-591,32 8-7,-4 18-67,21-178 51,-120 767 968,105-311-922,-11 96-22,-11 1064 187,100-707-285,-3-374-16,32 883 81,-24-986-46,5-57 173,39-4 75,-48-503-221,5-1-1,45 125 1,-51-183-86,2-1-1,2 0 0,2-1 1,2-2-1,1 0 1,3-2-1,37 42 0,-49-64-32,2-1-1,0 0 1,0-2-1,2 0 0,0-1 1,0-1-1,2-1 1,-1-1-1,33 10 1,-19-10-25,0-2 0,0-1 0,1-2 0,0-2 0,61 0 0,-52-3-120,0-3-1,68-11 1,-97 10 133,-1-1 0,0-1 0,0-1 0,0 0 0,0-1 0,-1-1 0,0 0 0,-1-1 0,0 0 0,14-13 0,23-28 104,-1-3 0,-3-2 0,78-120 0,-17 21 8,-82 121-62,126-176 16,-122 162-9,-2-1 0,36-86 0,-28 33-27,-4-1-1,-5-1 1,22-160-1,4-327 70,-38 364-58,8-140 123,10-129-101,39 2-2,-21 207 15,25-489 0,-63-296-87,-15 720 38,-31-604 29,6 376-6,11 13 4,-17-418 317,10-180 298,-13-218-485,21 1138-247,-23-298-21,-36 7 167,63 481 26,-2 0 0,-3 1-1,-36-84 1,40 113 52,0 1 0,-1 0 0,-2 1 0,0 0 0,-1 1 0,-2 1 0,0 1 1,-1 0-1,-36-27 0,34 32-99,0 1 0,-1 1 1,0 1-1,-1 1 0,0 1 0,-1 1 1,0 1-1,0 1 0,0 1 1,-1 1-1,1 2 0,-1 0 1,0 1-1,0 2 0,0 1 0,1 0 1,-1 2-1,1 1 0,-1 1 1,1 1-1,1 1 0,0 1 0,0 1 1,1 1-1,0 1 0,1 1 1,0 0-1,1 2 0,0 1 1,2 0-1,0 1 0,-20 25 0,5 2-1643,2 2-1,2 2 1,-38 85-1,63-125 1325,-51 105-5629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35:14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20563 189 7751,'-12'-5'2654,"-45"-14"-1620,-70-14 0,30 15-1336,-1 5 1,-177-2-1,-132 16 297,-880-14 1259,316-7-683,263 8-277,473 5-215,-643-11-29,1 40 206,-720 52 283,-567 51-651,-108 3-54,864-121 335,1325-8-162,-1354-22 760,792 10-557,-265-17 496,-571 0-654,1084 52-116,-633 116 0,938-121 36,2 4-1,-131 48 1,176-51 16,0 3-1,2 1 1,0 2 0,2 2 0,0 2 0,-53 48-1,53-38-1,2 2 0,2 2 0,2 1 0,-57 91 0,76-106 4,1 1 1,1 0-1,1 0 1,2 2-1,1-1 1,1 1-1,2 1 1,1 0-1,-3 64 1,9-61-7,1 1 0,3-1 0,0 0 0,2 0 0,2-1 0,1 0 0,2 0 0,1-1 0,26 52 0,-12-42 10,1-2 0,3-1-1,1-1 1,1-1 0,2-2 0,2-2 0,1-1 0,2-2 0,53 33-1,51 23-12,214 94 0,-283-146 33,494 226-24,19-40-6,630 92-8,25-99 48,52-96-35,9-81-9,85 4 8,-834-9 16,895 31 13,1161-59-25,-1622-4 6,560-81-39,-8-96-4,-1438 164 45,2148-312 790,-415-3-507,-1212 176-402,-544 126 108,-2-2-1,-2-5 1,0-2 0,-3-4 0,120-84-1,-164 101 77,0-1-1,-2-2 0,0 0 1,-2-2-1,-1-1 0,-1-1 0,-1 0 1,-2-2-1,-1 0 0,-2-1 1,-1-1-1,-1 0 0,-2-1 0,-1-1 1,-2 1-1,-1-2 0,-2 1 1,-1-1-1,-2 0 0,-2 0 1,-1 0-1,-5-37 0,0 43 174,-2 1-1,0 0 0,-2 1 1,-1 0-1,-2 0 1,0 1-1,-2 0 0,-1 2 1,-27-38-1,3 13 60,-2 3 0,-2 1-1,-74-62 1,6 20-193,-3 6 0,-182-99 0,-272-94-155,320 174-492,-5 10-1,-3 11 0,-3 12 0,-3 11 1,-2 12-1,-471-20 0,89 58-5510,302 7-53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39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7271,'0'0'13244,"6"13"-12971,-2-4-224,-1-4-20,-1 0 1,1 1-1,-1-1 1,0 1-1,0 0 1,-1 0-1,1 0 1,-1 0-1,-1 0 0,1 0 1,-1 0-1,0 0 1,-1 0-1,1 0 1,-1 0-1,-2 7 1,-108 312 733,110-322-762,1-1 0,-1 0 0,0 1 0,1-1 0,0 1 0,-1-1-1,1 0 1,0 1 0,0-1 0,1 1 0,-1 2 0,1-4 3,-1-1-1,0 1 0,1 0 1,-1 0-1,0 0 1,1-1-1,-1 1 0,1 0 1,-1-1-1,1 1 1,0 0-1,-1-1 0,1 1 1,0-1-1,-1 1 1,1-1-1,0 1 1,0-1-1,-1 0 0,1 1 1,0-1-1,1 1 1,3-1 64,0 0-1,0 1 1,0-2 0,1 1 0,-1-1 0,0 1 0,0-1 0,0-1 0,8-2 0,76-25 547,-40 12-578,0 2 0,1 2 0,79-9 0,-48 17-496,42-4-5392,-84 3 283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26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40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12107,'0'0'6561,"0"9"-5739,0-4-748,0-1-1,0 1 0,1 0 1,-1-1-1,1 1 0,1-1 0,-1 0 1,1 1-1,-1-1 0,1 0 1,0 0-1,1 0 0,-1 0 0,1 0 1,0 0-1,-1-1 0,2 1 0,-1-1 1,0 0-1,1 0 0,5 4 1,-3-3-56,8 7 20,0 1-1,0 0 0,-2 1 1,18 21-1,-27-29-23,0 0 1,0 0-1,-1 0 1,1 0-1,-1 0 1,0 1-1,0-1 1,-1 1-1,0-1 1,0 1-1,0-1 1,-1 1-1,0 0 1,0-1-1,0 1 1,0 0-1,-1-1 1,-3 11-1,0-4 83,-1 0 0,0 0-1,0 0 1,-15 21 0,-11 4-1430,-1-13-4630,20-22-3491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41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49 9449,'0'0'2311,"1"-7"391,1-4-2369,3-19 4908,-5 30-5161,0 0 0,0 0 1,0 0-1,0 0 1,0 0-1,0 0 0,0 0 1,0 0-1,0 0 0,0 0 1,0 0-1,0 0 1,1 0-1,-1 0 0,0 0 1,0 0-1,0 0 1,0 0-1,0 0 0,0 0 1,0 0-1,0 0 0,0 22 217,-4 22-239,-9 43 0,6-49-12,-3 71 0,10-108-43,0-1-1,0 1 1,0 0 0,0 0-1,0-1 1,0 1 0,0 0-1,0 0 1,0 0-1,0-1 1,1 1 0,-1 0-1,0-1 1,0 1 0,1 0-1,-1 0 1,1-1 0,-1 1-1,0-1 1,1 1-1,-1 0 1,1-1 0,-1 1-1,1-1 1,0 1 0,-1-1-1,1 1 1,0-1-1,-1 0 1,1 1 0,0-1-1,-1 0 1,2 1 0,0-1 14,1 0 0,-1 0 0,0-1 0,1 1 0,-1 0 0,0-1 0,1 1 1,-1-1-1,0 0 0,0 0 0,3-1 0,51-36 366,-7-7-289,-2-2 1,73-93-1,-106 128-120,-14 27-19,-14 26 111,3-16 158,5-16-85,1 1 0,1 0-1,-1 0 1,2 0 0,0 0 0,0 1 0,1-1-1,0 1 1,-1 13 0,4-24-132,-1 1-1,0 0 1,1-1 0,-1 1 0,0 0-1,1-1 1,-1 1 0,1 0 0,-1-1-1,1 1 1,0-1 0,-1 1 0,1-1 0,0 1-1,-1-1 1,1 0 0,0 1 0,-1-1-1,1 0 1,0 1 0,0-1 0,-1 0-1,1 0 1,0 0 0,0 0 0,-1 0-1,1 0 1,0 0 0,0 0 0,0 0-1,-1 0 1,1 0 0,1-1 0,29-4 179,-11-4-129,-1-1 0,-1 0-1,0-1 1,0-1-1,-1-1 1,30-28 0,18-13-43,-65 54-21,0-1-1,0 1 1,0 0 0,0 0-1,0 0 1,0 0-1,1-1 1,-1 1-1,0 0 1,0 0-1,0 0 1,0 0 0,1 0-1,-1 0 1,0-1-1,0 1 1,0 0-1,1 0 1,-1 0-1,0 0 1,0 0 0,0 0-1,1 0 1,-1 0-1,0 0 1,0 0-1,1 0 1,-1 0-1,0 0 1,0 0-1,0 0 1,1 0 0,-1 1-1,0-1 1,0 0-1,0 0 1,1 0-1,-1 0 1,0 0-1,0 0 1,0 0 0,0 1-1,0-1 1,1 0-1,-1 0 1,0 0-1,0 0 1,0 1-1,0-1 1,1 16-122,-10 19 171,-1-14 50,6-12 54,0 0 0,0 0 0,0 0 0,1 1 0,1 0 0,0-1 0,-2 17 0,5-25-149,-1 0 0,1-1 0,-1 1 0,1 0 0,0-1 0,-1 1 0,1-1 0,0 1 0,-1-1 0,1 1 0,0-1 0,0 1 0,0-1 0,-1 0 0,1 1 0,0-1-1,0 0 1,0 0 0,0 0 0,0 0 0,0 0 0,-1 0 0,1 0 0,2 0 0,29 1-5318,-28-1 2139,5 0-4670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41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209 112 3555,'1'-9'6156,"2"-2"-5473,-2 4 314,1-1 0,-1 0-1,0 0 1,0 0 0,-1-8 0,0 15-836,-1-1 0,1 1 0,0-1 0,0 0 0,-1 1 0,1-1 0,-1 1 0,1-1 0,-1 1 0,1-1 0,-1 1 0,0 0 0,0-1 0,0 1 1,0 0-1,0 0 0,0-1 0,0 1 0,0 0 0,-1 0 0,1 0 0,0 0 0,-1 1 0,1-1 0,0 0 0,-1 1 0,1-1 0,-1 0 0,1 1 0,-1 0 0,1-1 0,-1 1 0,-1 0 0,-4 0-71,0 0 1,0 1-1,0 0 0,0 0 1,0 0-1,1 1 0,-1 0 1,1 1-1,-1-1 0,1 1 1,0 1-1,0-1 1,0 1-1,0 0 0,1 0 1,-1 1-1,1-1 0,0 1 1,-7 10-1,6-8-15,1-1-1,0 2 1,0-1-1,0 0 1,1 1-1,0 0 1,1 0 0,0 0-1,0 1 1,0-1-1,1 1 1,1-1-1,-1 1 1,1 0 0,1 10-1,0-18-71,0 0-1,0 0 0,1 1 1,-1-1-1,0 0 1,1 0-1,-1 0 0,1 0 1,-1 0-1,1 0 1,0 0-1,-1 0 0,1 0 1,0 0-1,0 0 1,0 0-1,0 0 0,0 0 1,0-1-1,0 1 1,0 0-1,0-1 0,1 1 1,36 6 99,-29-7-73,0 0 0,1-1 0,-1 0 0,0-1 0,1 0 0,8-4 0,-8 1 0,0 0 0,-1-1 0,1 0 0,-2-1 0,1 0 0,-1 0 0,0-1 0,7-8 0,-11 13-22,-1-1 0,0 0 1,0 0-1,0 0 1,-1 0-1,1 0 1,-1 0-1,0-1 0,0 1 1,-1-1-1,1 1 1,-1-1-1,0 0 1,0 0-1,0 1 0,-1-1 1,0 0-1,0 0 1,0 0-1,-2-7 1,2 12-38,0-1 0,0 1 1,0 0-1,0 0 1,0-1-1,-1 1 0,1 0 1,0 0-1,0 0 1,0-1-1,-1 1 0,1 0 1,0 0-1,0 0 1,-1 0-1,1 0 0,0-1 1,0 1-1,-1 0 1,1 0-1,0 0 0,-1 0 1,1 0-1,0 0 1,0 0-1,-1 0 0,1 0 1,0 0-1,-1 0 1,1 0-1,0 0 0,0 0 1,-1 0-1,1 0 1,0 0-1,0 1 0,-1-1 1,1 0-1,0 0 1,0 0-1,-1 0 0,1 1 1,0-1-1,0 0 1,-1 0-1,1 0 0,0 1 1,0-1-1,0 0 1,0 0-1,-1 1 0,1-1 1,0 0-1,0 0 1,0 1-1,0-1 0,0 0 1,0 0-1,0 1 1,0-1-1,0 1 0,-10 16-1193,9-15 1056,1 0 0,-1 0 0,1 0 1,-1 0-1,1-1 0,0 1 0,0 0 1,0 0-1,0 0 0,0 0 0,0 0 1,0 0-1,1 0 0,-1 0 0,1 0 1,-1-1-1,1 1 0,0 0 0,-1 0 1,1-1-1,0 1 0,0 0 0,2 1 1,-1-1-363,1-1 1,-1 1 0,1-1 0,0 0-1,0 1 1,-1-1 0,1 0 0,0-1-1,0 1 1,0 0 0,0-1 0,0 0-1,0 0 1,6 0 0,23 0-5761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42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0 6662,'0'0'5195,"-11"8"-2841,1-1-1977,0 1 1,0 1-1,1 0 1,0 0 0,1 1-1,0 0 1,0 0-1,1 1 1,1 0-1,-6 12 1,2 3 194,2-1-1,1 1 1,1 0 0,2 1-1,-3 43 1,10 135-105,-1-194-377,1-19 235,1-19 125,-3-15-362,0 17-53,-1 0 0,-1 0 0,-1 0 0,-1 0 1,-6-24-1,8 47-36,1 1 1,0-1-1,-1 1 0,1-1 1,-1 1-1,1 0 1,-1-1-1,0 1 0,0 0 1,1-1-1,-1 1 1,0 0-1,0 0 1,0 0-1,0 0 0,-1 0 1,1 0-1,0 0 1,0 0-1,-1 0 0,1 0 1,0 1-1,-1-1 1,1 0-1,-1 1 0,-1-1 1,2 3-4,0 1 0,0-1 1,0 1-1,0 0 0,1-1 1,-1 1-1,1 0 0,0-1 1,0 1-1,0 0 0,0-1 1,1 1-1,-1 0 0,1-1 1,1 6-1,1-3 18,1-1-1,-1 1 1,1-1-1,0 0 1,1 0-1,-1 0 1,1 0 0,0-1-1,0 0 1,0 0-1,0 0 1,0 0-1,1-1 1,-1 0-1,1 0 1,10 2-1,-7-2 5,0 0-1,0-1 1,0 0-1,0 0 0,0-1 1,0 0-1,0-1 1,0 0-1,0 0 0,13-4 1,-15 1 19,0 1-1,-1-1 1,0-1 0,0 1 0,0-1 0,0 0 0,0 0 0,-1-1-1,0 1 1,0-1 0,-1 0 0,0-1 0,0 1 0,0-1-1,-1 0 1,0 0 0,0 0 0,-1 0 0,2-8 0,-30 51 918,19-24-707,1 0 0,0 0 0,0 0 0,2 1 0,-1 0 0,2 0 0,-1 0 0,-1 15 0,5-23-247,-1 0 0,1 0 0,0 0 0,1-1 0,-1 1 0,1 0 0,0 0 0,0 0 0,0-1 0,1 1 0,-1 0 0,1-1 0,0 0 0,1 1 0,-1-1 0,1 0 0,0 0 0,0 0 0,0-1 0,0 1 0,1-1 0,-1 1 0,1-1 0,0 0 0,8 4 0,31 12-3124,-39-18 2091,-1 0 0,1 0 0,-1-1 1,1 1-1,0-1 0,-1 0 1,1 0-1,0 0 0,0 0 1,6-2-1,0-5-6549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42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13805,'0'0'9065,"58"-5"-12653,-35 11 161,-2 0-1281,-1-3-609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42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4644,'0'0'8360,"7"8"-6182,-5-6-2106,0 0 62,0-1 0,0 1 0,-1 0-1,1 0 1,0 0 0,-1 0 0,1 0 0,-1 1 0,0-1-1,0 0 1,0 1 0,0-1 0,0 0 0,0 1 0,-1-1 0,1 1-1,-1 0 1,1-1 0,-1 1 0,0-1 0,0 1 0,0-1-1,-1 1 1,1 0 0,-1-1 0,1 1 0,-1-1 0,0 1-1,0-1 1,0 0 0,0 1 0,0-1 0,-1 0 0,1 0-1,-3 4 1,-8 10 437,1 0 0,-14 28-1,22-38-543,1 1-1,0-1 1,0 0-1,0 1 0,0-1 1,1 1-1,0-1 0,1 1 1,-1 0-1,1-1 1,2 11-1,-2-14-20,1 0-1,0-1 1,0 1 0,0-1 0,0 0-1,1 1 1,-1-1 0,1 0 0,-1 0-1,1 0 1,0 0 0,0 0 0,-1 0-1,2 0 1,-1-1 0,0 1 0,0-1-1,0 1 1,1-1 0,-1 0 0,1 0-1,-1 0 1,1 0 0,-1 0 0,1-1 0,4 1-1,8 2 5,0-1 0,1-1 0,21-1-1,-24 0-54,-3-1-131,1 0 0,-1 0 0,0-1 1,0-1-1,0 1 0,0-2 0,-1 1 0,1-1 0,-1-1 0,0 1 0,0-2 0,0 1 0,13-13 0,-17 15 6,-1-1 1,0 0 0,-1 0-1,1 0 1,0 0-1,-1-1 1,0 1 0,0-1-1,0 0 1,-1 0-1,0 0 1,0 0 0,0 0-1,0 0 1,-1-1-1,0 1 1,0-1 0,-1 1-1,1-1 1,-1 1-1,0-1 1,-1 1 0,1-1-1,-1 1 1,0-1-1,0 1 1,-3-6 0,3 8 33,-1 0 1,0 1 0,0-1 0,0 1 0,0-1 0,0 1-1,0 0 1,-1 0 0,1 0 0,-1 0 0,1 0 0,-1 1-1,0-1 1,0 1 0,1 0 0,-1 0 0,0 0 0,0 0-1,0 0 1,0 0 0,-1 1 0,1 0 0,0-1 0,-3 1-1,5 1-31,1-1-1,-1 1 0,1-1 1,0 1-1,-1 0 0,1-1 1,-1 1-1,1-1 0,0 1 1,0 0-1,-1-1 0,1 1 1,0-1-1,0 1 0,0 0 0,0-1 1,0 1-1,-1 0 0,1-1 1,1 1-1,-1 0 0,0-1 1,0 1-1,0 0 0,0-1 1,0 1-1,1 0 0,-1-1 1,0 1-1,0 0 0,1-1 1,-1 1-1,0-1 0,1 1 1,-1-1-1,1 1 0,-1-1 1,2 2-1,12 6-3259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43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211 277 7175,'0'0'9919,"-9"-4"-8393,5 3-1442,0-1 0,0 1 0,0 0 0,-1 0 0,1 0 0,0 1 0,-1 0 0,1-1 0,0 1-1,-1 1 1,1-1 0,0 1 0,-1 0 0,1 0 0,0 0 0,0 0 0,0 1 0,0-1 0,0 1 0,0 0 0,0 1 0,1-1-1,-1 1 1,-4 4 0,-3 1 145,1 0 0,1 0 0,-1 1 1,1 1-1,-10 14 0,16-20-138,0 1 1,0-1-1,0 1 1,1 0 0,0 0-1,0 0 1,0 0-1,0 1 1,1-1 0,0 0-1,0 1 1,0-1-1,1 1 1,0-1 0,0 7-1,1-9-76,0 0-1,0-1 0,0 1 1,1 0-1,-1 0 0,1-1 1,-1 1-1,1-1 0,0 1 1,0-1-1,0 0 1,0 0-1,0 0 0,1 0 1,-1 0-1,1 0 0,-1-1 1,1 1-1,-1-1 0,1 0 1,0 0-1,0 0 0,0 0 1,0 0-1,0 0 1,0-1-1,0 1 0,3-1 1,12 2 22,-1-1 0,1 0 1,23-3-1,-30 0-24,1 1 0,-1-2 0,0 0 0,1 0-1,-1-1 1,-1 0 0,1-1 0,-1-1 0,1 1 0,-2-2-1,14-10 1,-16 13-87,-1-2 0,0 1 0,0-1 0,-1 0 0,1 0 0,-1 0 0,-1-1 0,1 0 0,-1 0 0,0 0 0,-1 0-1,0-1 1,0 0 0,0 1 0,-1-1 0,2-16 0,-4 24 61,0-1 0,1 1 0,-1 0 0,0-1 0,0 1 1,0 0-1,0-1 0,0 1 0,0-1 0,0 1 0,0 0 0,0-1 0,0 1 0,0-1 0,0 1 0,0 0 0,0-1 0,0 1 1,0-1-1,0 1 0,0 0 0,-1-1 0,1 1 0,0-1 0,0 1 0,0 0 0,-1-1 0,1 1 0,0 0 0,0 0 0,-1-1 1,1 1-1,0 0 0,-1 0 0,1-1 0,0 1 0,-1 0 0,1 0 0,-1 0 0,1 0 0,0-1 0,-1 1 0,1 0 0,0 0 1,-1 0-1,1 0 0,-1 0 0,1 0 0,-1 0 0,1 0 0,0 0 0,-1 0 0,1 0 0,-1 0 0,1 1 0,0-1 0,-1 0 1,1 0-1,0 0 0,-1 0 0,1 1 0,0-1 0,-1 0 0,1 0 0,-1 1 0,0 0 7,-1 0-1,1 0 1,-1 1-1,1-1 1,0 0-1,0 1 1,-1-1-1,1 0 1,0 1-1,0 0 1,0-1-1,1 1 1,-1 0-1,-1 2 1,2-3-4,0 1 0,-1-1 0,1 1 0,0 0 0,0-1 0,0 1 0,0-1 0,0 1 0,0 0-1,0-1 1,1 1 0,-1-1 0,1 1 0,-1-1 0,1 1 0,0-1 0,-1 1 0,1-1 0,0 1 0,0-1 0,0 0 0,0 0 0,0 1 0,0-1 0,0 0 0,0 0 0,3 2 0,0-2-82,-1 0 1,1 1 0,-1-1 0,1-1-1,-1 1 1,1 0 0,0-1 0,0 0-1,-1 0 1,1 0 0,6-1-1,2-1-192,0 0 0,0-1-1,0 0 1,-1-1 0,0 0-1,0-1 1,12-6-1,-11 1 2,0 0-1,0 0 1,-1-1-1,-1 0 1,0-1-1,0-1 0,-1 1 1,-1-1-1,0-1 1,6-14-1,-5 8 312,-1 0-1,0-1 1,-2-1 0,0 1 0,-1-1-1,2-28 1,-7 49 20,0 0 1,0 0-1,0 1 0,0-1 1,0 0-1,0 0 1,0 0-1,0 0 0,0 0 1,0 0-1,-1 0 0,1 1 1,0-1-1,0 0 1,-1 0-1,1 0 0,-1 0 1,1 1-1,-1-1 0,0-1 1,-14 3 1438,-15 25 142,18-9-1164,1 0 0,1 1 0,0 0 0,2 0 0,0 1 0,1 0 1,1 1-1,-5 27 0,7-26-371,1 0 1,1 1 0,1-1-1,1 1 1,1-1 0,0 1 0,10 39-1,-9-55-80,0 0-1,1 1 0,0-1 1,0 0-1,0 0 0,1-1 1,5 7-1,-9-11-4,0 0 0,1 0 0,-1-1 0,1 1 0,0 0 0,-1 0 0,1-1 0,0 1 0,-1 0 0,1-1 0,0 1 0,-1-1 0,1 1 0,0-1 0,0 1 0,0-1-1,0 0 1,0 1 0,0-1 0,-1 0 0,1 0 0,0 1 0,0-1 0,0 0 0,0 0 0,0 0 0,0 0 0,0 0 0,0 0 0,0-1 0,0 1 0,0 0 0,0 0 0,-1-1 0,1 1 0,0-1 0,0 1 0,0 0-1,0-1 1,-1 0 0,1 1 0,0-1 0,0 1 0,-1-1 0,1 0 0,-1 0 0,1 1 0,0-1 0,-1 0 0,1 0 0,-1 0 0,0 1 0,1-1 0,-1 0 0,0 0 0,1 0 0,-1 0 0,0-2 0,8-19 75,-2-1 0,0 0 0,4-47 0,1 0-212,-11 69 119,0 1 0,1-1 1,-1 1-1,0-1 0,0 0 1,1 1-1,-1-1 0,1 1 1,-1-1-1,1 1 0,-1-1 1,1 1-1,-1-1 0,1 1 1,-1 0-1,1-1 0,-1 1 1,1 0-1,0-1 0,-1 1 1,1 0-1,0 0 0,-1 0 1,1-1-1,-1 1 0,1 0 1,0 0-1,0 0 0,-1 0 1,1 0-1,0 0 0,-1 0 1,1 1-1,0-1 0,-1 0 1,1 0-1,-1 0 0,1 1 1,0-1-1,-1 0 0,1 1 1,-1-1-1,1 0 1,0 2-1,39 21-104,-25-14 125,-2-2-42,0-1 0,1 0 1,0-1-1,0-1 1,0 0-1,1-1 1,-1 0-1,1-1 0,0-1 1,-1 0-1,1-2 1,25-2-1,-37 2 36,0 0 1,0 0-1,0 0 0,-1 0 0,1-1 0,0 0 1,-1 1-1,1-1 0,-1 0 0,1 0 0,-1 0 0,0-1 1,0 1-1,0 0 0,0-1 0,0 1 0,-1-1 1,1 0-1,-1 0 0,2-4 0,-2 5-7,-1 1 0,0-1 0,1 1 0,-1-1 0,0 1 0,0-1 0,0 1 0,0-1 0,0 1 0,-1 0 0,1-1 0,0 1 0,-1-1 0,1 1 0,-1-1 0,1 1 0,-1 0 0,0-1 0,1 1 0,-1 0 0,0 0 0,0 0 0,0 0 0,0-1 0,0 1 0,0 0 0,0 1 0,-1-1 0,1 0 0,0 0 0,0 0 1,-1 1-1,1-1 0,0 1 0,-1-1 0,1 1 0,-1-1 0,1 1 0,-1 0 0,1 0 0,-1 0 0,1 0 0,0 0 0,-3 0 0,-5-1-22,0 1 0,0 0 1,1 1-1,-1 0 1,0 0-1,0 1 1,1 0-1,-1 0 0,-13 6 1,18-6 39,0 0 0,1 0 0,-1 0 1,0 0-1,1 0 0,0 1 0,0-1 0,0 1 1,0 0-1,0 0 0,0 0 0,1 1 0,-1-1 0,1 0 1,0 1-1,0 0 0,1-1 0,-1 1 0,1 0 1,-1 0-1,1 0 0,0 0 0,0 4 0,1-5-31,0-1 0,0 0 0,1 0 0,-1 1-1,1-1 1,-1 0 0,1 0 0,0 0 0,0 0-1,0 1 1,0-1 0,0-1 0,0 1-1,0 0 1,1 0 0,-1 0 0,1-1 0,-1 1-1,1 0 1,0-1 0,0 0 0,0 1-1,-1-1 1,1 0 0,0 0 0,1 0 0,-1 0-1,0 0 1,0-1 0,0 1 0,0-1 0,4 1-1,9 2-770,0 0-1,1-2 0,23 1 0,-35-2 459,53-2-3383,2-6-2494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43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187 170 11851,'-12'4'2589,"12"-4"-2586,-22 6 1916,1 1 0,-35 17 1,51-22-1651,0 0 1,1 0-1,-1 1 1,0 0-1,1 0 1,0 0-1,-1 0 0,1 1 1,1 0-1,-1 0 1,1 0-1,-1 0 1,1 1-1,0-1 0,0 1 1,1-1-1,0 1 1,-1 0-1,2 0 1,-3 7-1,4-11-262,0 0 1,0 0-1,0 0 1,0 0-1,0 0 0,1 0 1,-1 0-1,0 1 0,0-1 1,1 0-1,-1 0 0,1 0 1,-1 0-1,1 0 0,-1-1 1,1 1-1,0 0 0,-1 0 1,1 0-1,0 0 0,0-1 1,0 1-1,-1 0 0,1-1 1,2 2-1,35 8 163,-24-9-116,1 0 0,-1-1 0,20-3 0,-21 0-159,0-1 0,0 0 0,-1-1 0,1 0-1,-1-1 1,0-1 0,-1 1 0,0-2 0,0 0 0,0 0 0,-1-1 0,0 0 0,9-11 0,-2 1-628,-1-1 1,-1 0-1,-1-2 0,-1 1 1,21-46-1,-31 59 562,0 1 0,0 0 0,-1-1 0,0 0 1,0-8-1,-2 16 187,0 0 0,0-1 0,0 1 0,0 0-1,-1 0 1,1-1 0,0 1 0,0 0 0,0-1 0,-1 1 0,1 0 0,0 0 0,0-1 0,-1 1 0,1 0 0,0 0 0,0 0-1,-1-1 1,1 1 0,0 0 0,-1 0 0,1 0 0,0 0 0,-1 0 0,1 0 0,0 0 0,-1 0 0,1 0 0,0 0 0,-1 0 0,1 0-1,0 0 1,-1 0 0,1 0 0,-1 0 0,1 0 0,0 0 0,-1 0 0,1 0 0,0 0 0,0 1 0,-1-1 0,1 0 0,0 0-1,-1 0 1,1 1 0,0-1 0,0 0 0,-1 0 0,1 1 0,0-1 0,0 0 0,0 0 0,-1 1 0,1-1 0,0 0 0,0 1-1,0-1 1,-13 12 367,1-1-1,1 2 0,0-1 1,1 2-1,0-1 1,-12 24-1,17-28-262,0 1 0,1-1 0,0 1 0,1 0 0,-1 0 0,2 1 0,0-1-1,0 0 1,1 1 0,0-1 0,1 20 0,2-24-151,-1 0 1,1 0-1,0 0 0,0 0 0,0 0 1,1 0-1,0-1 0,0 0 0,1 1 0,-1-1 1,1 0-1,0-1 0,1 1 0,-1-1 0,1 1 1,0-1-1,0-1 0,0 1 0,7 3 0,4 1-596,0 0-1,0-1 0,1-1 0,0 0 0,28 5 0,45 2-4982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44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0 10730,'-6'13'1564,"-40"79"-318,-27 62 3182,66-137-3712,1 1 0,1-1 1,0 1-1,1 0 0,1 1 0,-1 35 1,4-52-692,0 1 1,0-1 0,1 0-1,-1 0 1,0 0 0,1 0 0,-1 0-1,1 0 1,0 0 0,0 0-1,0 0 1,0 0 0,0 0-1,0 0 1,1 0 0,-1-1-1,1 1 1,-1 0 0,1-1 0,-1 1-1,1-1 1,0 0 0,0 0-1,0 0 1,0 0 0,-1 0-1,1 0 1,1 0 0,-1 0-1,3 0 1,6 1 13,0 0-1,1-1 1,0 0-1,20-2 0,-13 0 41,28-2-81,67-13-1,-80 10-217,2 1 0,-1 1 0,72 3-1,-107 1 219,1 0-1,-1 0 0,1 0 1,0-1-1,-1 2 1,1-1-1,-1 0 0,1 0 1,0 0-1,-1 0 0,1 0 1,-1 0-1,1 1 1,-1-1-1,1 0 0,-1 0 1,1 1-1,-1-1 0,1 0 1,-1 1-1,1-1 1,-1 1-1,1-1 0,-1 0 1,0 1-1,1-1 0,-1 1 1,0-1-1,1 1 1,-1-1-1,1 2 0,-12 14 232,-27 11 833,-2-14-526,0-1-1,0-2 1,-1-2 0,0-2 0,0-2 0,-1-1 0,-57-4-1,78 0-463,0-1 0,-39-7 0,55 8-133,0 0 0,0-1 0,0 1 0,-1-1 0,1 0 0,1 0 0,-1-1 0,0 0 0,1 0 0,-1 0 0,1 0 0,0-1-1,0 1 1,0-1 0,0 0 0,-3-5 0,6 7-46,0 1 0,1 0 0,-1-1 0,1 1 0,-1 0 0,1-1 0,-1 1 0,1-1 0,0 1 0,-1-1 0,1 1 0,0-1 0,0 1 0,0 0 0,0-1-1,0 1 1,1-1 0,-1 1 0,0-1 0,1 1 0,-1-1 0,1 1 0,-1 0 0,1-1 0,0 1 0,0 0 0,-1-1 0,1 1 0,0 0 0,0 0 0,0 0 0,0 0 0,0 0 0,1 0-1,-1 0 1,0 0 0,0 1 0,1-1 0,-1 0 0,0 1 0,1-1 0,-1 1 0,1-1 0,-1 1 0,3-1 0,10-3-835,0 1 0,1 0 0,25-1 1,-27 2 242,187-12-9049,-131 10 4447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45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79 10570,'0'0'2151,"-11"-5"689,11 5-2751,-39-21 1561,37 20-1469,0 0-1,0 0 1,0 0-1,0 0 1,0 0 0,-1 1-1,1-1 1,0 0-1,0 1 1,-1 0 0,1 0-1,0-1 1,-1 1 0,1 1-1,0-1 1,-1 0-1,1 1 1,0-1 0,-1 1-1,1-1 1,-3 2-1,5-1-130,-1-1 0,0 1 0,1 0 0,-1-1 0,1 1 0,-1 0 0,1-1 0,-1 1 0,1 0 0,-1 0 0,1 0 0,0-1 0,-1 1 0,1 0 0,0 0 0,0 0 0,0 0 0,-1 0 0,1-1 0,0 1 0,0 0 0,0 0 0,0 0 0,1 0 0,-1 0 0,0 0 0,0-1 0,1 1 0,-1 0 0,0 0 0,1 0 0,-1-1 0,0 1 0,1 0 0,-1 0 0,1-1 0,0 1 0,-1 0 0,1-1 0,-1 1 0,1-1 0,0 1 0,0-1 0,-1 1 0,1-1-1,0 1 1,0-1 0,-1 0 0,3 1 0,2 2 97,0-1-1,0 0 0,0 0 1,1-1-1,-1 1 0,11 0 1,13 0 14,-1-2 0,1-1 0,-1-1 0,31-6 0,-46 5-194,0 0 1,0 0 0,-1-1-1,1-1 1,-1 0-1,0-1 1,-1 0 0,1 0-1,-1-2 1,-1 1 0,12-11-1,-14 7-355,-9 6-314,-1 5 664,1 1 0,0-1 0,0 0 0,-1 0 0,1 1 0,0-1 0,0 1 0,-1-1 0,1 1 0,0-1 0,0 1 0,0 0 0,0-1 0,0 1 1,-2 2-1,-4 2 133,0 1 1,1 1 0,-1-1-1,1 1 1,0 0 0,1 0 0,-1 1-1,2 0 1,-1 0 0,1 0-1,0 1 1,1-1 0,0 1 0,0 0-1,1-1 1,0 2 0,0-1-1,1 0 1,0 0 0,1 0-1,0 0 1,1 1 0,0-1 0,0 0-1,1 0 1,0 0 0,3 9-1,31 59-13,16 41-195,-47-105 69,-2-1 1,1 1-1,-2 0 1,0 0 0,0 1-1,-1-1 1,-2 21-1,1-31 54,-1 1 0,1-1 0,-1 1 0,0-1 0,-1 1 0,1-1 0,-1 0 0,1 1 0,-1-1 0,0 0 0,0 0 0,0 0-1,-1-1 1,1 1 0,-1 0 0,1-1 0,-1 1 0,0-1 0,0 0 0,0 0 0,0 0 0,0-1 0,0 1 0,-1-1 0,1 1-1,-1-1 1,1 0 0,-1-1 0,1 1 0,-1 0 0,1-1 0,-1 0 0,-4 0 0,-1 0 93,0 0 0,0 0 0,0-1 0,0 0 0,0-1 0,0 1 0,0-2 0,1 1 0,-1-2 0,1 1 0,0-1 0,-11-6 0,8 1-136,0 0 1,1 0-1,1-1 1,-1-1-1,2 1 1,-1-1 0,2-1-1,-1 1 1,2-2-1,0 1 1,-6-17-1,9 23-32,0 0 0,1-1 1,1 1-1,-1-1 0,1 0 0,0 1 0,0-1 0,1 0 0,0 0 0,0 0 0,1 0 0,0 1 0,0-1 0,0 0 0,1 1 0,0-1 1,0 1-1,1-1 0,0 1 0,0 0 0,0 0 0,1 0 0,0 1 0,6-8 0,5 1-368,0 0 0,1 2 1,0 0-1,0 1 0,1 0 0,1 1 0,-1 1 0,30-7 0,-2-2-1858,27-11-3581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26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1 128,'-53'5'352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45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70 8904,'2'-7'1997,"-1"-1"-1504,7-25 2006,2 11 2159,-8 53-1679,-6 19-1348,-13 67-1,9-72-799,1 1 0,1 46 0,5-91-818,1 0-1,0 1 0,0-1 1,0 0-1,0 1 0,0-1 0,0 0 1,0 1-1,0-1 0,0 0 0,1 1 1,-1-1-1,1 0 0,-1 1 1,1-1-1,-1 0 0,1 0 0,0 0 1,-1 1-1,1-1 0,0 0 0,0 0 1,0 0-1,0 0 0,0-1 1,0 1-1,0 0 0,2 1 0,-1-2 5,0 0-1,-1-1 1,1 1 0,0-1-1,-1 1 1,1-1-1,-1 0 1,1 0-1,-1 1 1,0-1-1,1 0 1,-1 0-1,0 0 1,1-1-1,-1 1 1,0 0-1,0 0 1,0-1 0,0 1-1,0-1 1,0 1-1,-1 0 1,2-4-1,3-5-34,-1 0-1,0 0 1,0 0-1,-1-1 0,-1 1 1,0-1-1,0 0 1,-1 0-1,0 1 1,-1-15-1,-1 9-396,-1 1-1,0-1 1,-1 1-1,0 0 1,-1 0-1,-10-22 1,9 28-463,4 17 512,6 15 265,-2-17 111,1-1 0,-1 0 0,1 0 1,0 0-1,1 0 0,-1-1 0,1 0 1,0 0-1,0 0 0,0 0 0,0-1 1,11 5-1,-5-3 62,0-1 1,1-1 0,-1 1 0,1-2-1,0 0 1,17 1 0,-10-2 55,0-1 1,0-1-1,0-1 1,0 0-1,-1-2 1,1 0 0,-1-1-1,27-11 1,-38 13-116,0 0 0,-1 0 0,0-1 1,1 1-1,-1-1 0,0-1 0,-1 1 1,1-1-1,-1 0 0,0 0 0,0-1 1,-1 0-1,0 1 0,0-1 0,0-1 1,0 1-1,-1-1 0,0 1 0,-1-1 1,1 0-1,-1 0 0,0 0 0,-1 0 1,0 0-1,0-1 0,-1-9 0,0 17-24,0-1-1,0 1 0,0-1 0,0 1 1,0-1-1,0 0 0,0 1 0,0-1 1,0 1-1,0-1 0,-1 1 0,1-1 0,0 1 1,0-1-1,-1 1 0,1-1 0,0 1 1,-1 0-1,1-1 0,0 1 0,-1-1 1,1 1-1,-1 0 0,1-1 0,0 1 1,-1 0-1,1 0 0,-1-1 0,1 1 1,-1 0-1,1 0 0,-1 0 0,1-1 0,-1 1 1,0 0-1,1 0 0,-1 0 0,1 0 1,-1 0-1,1 0 0,-1 0 0,1 0 1,-1 1-1,1-1 0,-1 0 0,1 0 1,-1 0-1,1 0 0,-1 1 0,1-1 1,-1 0-1,1 1 0,-1-1 0,1 0 0,-1 1 1,1-1-1,0 0 0,-1 1 0,1-1 1,0 1-1,-1-1 0,1 1 0,-28 29-181,17-11 352,2 0 0,0 0 0,1 1-1,1 0 1,-8 38 0,14-52-73,1 0 0,-1 0 0,1 0 0,0 0 0,0 0 0,1 0 0,0 0 0,0-1 0,0 1 0,1 0 0,2 7 0,-2-10-57,0 1 1,0-1-1,1 0 1,-1 0 0,1 0-1,-1 0 1,1 0-1,0 0 1,0-1-1,1 1 1,-1-1 0,0 0-1,1 0 1,-1 0-1,1 0 1,0-1-1,-1 0 1,7 2 0,5 1 17,1-1 0,-1-1 0,1-1 0,-1 0 0,1-1 0,-1 0 0,1-1 0,29-7 0,-33 6-25,1-2 0,-1 1 0,-1-2 1,1 0-1,-1 0 0,0-1 0,0 0 0,0-1 0,-1 0 0,0 0 0,14-15 0,-21 19-11,-1 0 1,1 0-1,-1 0 0,0 0 1,0 0-1,0-1 0,-1 1 1,1-1-1,-1 1 0,1-1 0,0-7 1,-2 10-13,1 0-1,-1 0 1,-1-1 0,1 1 0,0 0 0,0 0-1,0 0 1,0 0 0,-1 0 0,1 0 0,-1 0-1,1 0 1,-1 0 0,1 0 0,-1 0 0,1 0-1,-1 0 1,0 0 0,0 0 0,1 1 0,-1-1-1,0 0 1,0 1 0,0-1 0,0 0 0,0 1 0,0-1-1,0 1 1,0-1 0,0 1 0,0 0 0,0-1-1,0 1 1,0 0 0,0 0 0,0 0 0,0 0-1,-1 0 1,1 0 0,0 0 0,-2 0 0,-5 1 1,-1 0 0,1 0 1,-1 0-1,1 1 0,0 1 1,0-1-1,0 2 0,0-1 0,1 1 1,-14 8-1,16-9 42,0 0 0,-1 1 0,1 0-1,1 0 1,-1 1 0,1-1 0,-1 1 0,1 0 0,1 0-1,-1 0 1,1 1 0,0-1 0,0 1 0,0 0-1,-1 6 1,3-10-35,1 0-1,-1 0 1,1 0 0,0 0-1,0 0 1,0 0-1,0 0 1,0 0-1,0 0 1,1 0 0,-1 0-1,0 0 1,1 0-1,0 0 1,0 0 0,-1 0-1,1 0 1,0 0-1,0-1 1,1 1-1,1 2 1,0-1-28,0 0-1,0-1 1,1 0-1,-1 1 1,1-1 0,-1 0-1,1-1 1,0 1-1,0-1 1,5 2-1,11 1-467,0-1-1,1-1 1,31 0-1,-40-2-39,71-2-3608,8-13-3497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46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 27 16848,'0'0'5360,"-11"-6"-4848,7 4-479,1-1-10,0 1 0,-1 0 0,1 0-1,-1 0 1,1 1 0,-1-1 0,1 1 0,-1 0-1,0 0 1,0 0 0,1 1 0,-1-1 0,0 1-1,0 0 1,0 0 0,0 0 0,0 1 0,1-1 0,-1 1-1,0 0 1,0 0 0,1 0 0,-1 1 0,-3 1-1,-13 9 113,1 1-1,0 0 0,0 2 1,-30 31-1,43-40-90,1 0 0,0-1 0,0 1-1,0 1 1,1-1 0,0 1 0,0 0 0,1 0 0,0 0 0,0 0 0,1 1 0,0-1-1,0 1 1,0-1 0,1 1 0,0 0 0,1-1 0,0 11 0,1-15-44,0 0-1,0 0 1,0-1 0,1 1 0,-1-1 0,0 1 0,1-1-1,0 0 1,0 0 0,0 1 0,0-1 0,0 0 0,0-1-1,0 1 1,0 0 0,1-1 0,-1 1 0,1-1-1,-1 0 1,1 1 0,0-1 0,-1-1 0,1 1 0,0 0-1,5 0 1,10 2-178,0-1 0,34 1 0,-42-3 28,22 1-1076,1-2 0,0-2 0,-1 0 0,0-2 0,41-12 0,10-10-4988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47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152 151 12172,'-152'63'4847,"199"-63"-3497,27-4-918,0-2-1,-1-4 0,0-4 1,74-23-1,-138 34-320,0-1 0,0 0 1,-1 0-1,0-1 0,0 0 0,12-9 0,-19 13-53,0 0-1,1 0 0,-1 0 1,1 0-1,-1 0 0,0-1 1,0 1-1,0 0 0,0-1 1,0 1-1,0-1 0,0 1 1,0-1-1,-1 1 0,1-1 1,0 1-1,-1-1 0,1 0 1,-1 0-1,0 1 0,0-1 1,1 0-1,-1 1 0,0-1 0,-1 0 1,1 0-1,0 1 0,0-1 1,-1 0-1,1 1 0,-1-1 1,1 0-1,-1 1 0,0-1 1,0 1-1,1-1 0,-1 1 1,0-1-1,0 1 0,-1 0 1,1 0-1,0-1 0,0 1 1,-2-1-1,-4-3 8,1 1 0,-1 0 1,0 1-1,-1-1 0,1 1 0,0 1 1,-1-1-1,0 1 0,1 1 0,-1-1 0,-10 1 1,-11-1-39,-49 3 1,68 0-17,0 0 0,1 1 0,-1 1 0,1-1 0,-1 2 0,1-1 0,0 1 1,0 1-1,-15 9 0,21-12 13,0 0 0,0 0 0,0 0 1,0 0-1,1 0 0,-1 1 0,1-1 1,-1 1-1,1 0 0,0 0 0,0 0 1,0 0-1,1 0 0,-1 0 0,1 1 1,-1-1-1,1 0 0,0 1 0,0-1 1,1 1-1,-1-1 0,1 1 0,0 0 1,0-1-1,0 1 0,0-1 0,0 1 1,1-1-1,1 7 0,0-7-18,0 0-1,0 0 1,0-1 0,0 1-1,0-1 1,0 1-1,1-1 1,-1 0 0,1 0-1,-1 0 1,1 0-1,0 0 1,0 0 0,0-1-1,0 0 1,0 0-1,0 1 1,7 0 0,61 10 95,51-10-730,-81-3 266,45 5-1,-85-4 370,0 0-1,1 0 0,-1 0 1,0 0-1,0 0 0,1 1 1,-1-1-1,0 1 0,0-1 1,1 1-1,-1-1 0,0 1 1,0 0-1,0-1 0,0 1 1,0 0-1,0 0 0,0 0 0,0 0 1,0 0-1,0 0 0,-1 0 1,1 0-1,1 2 0,-1 28 727,-1-29-626,-1 0-1,1 0 0,0 0 1,0 0-1,0 0 1,0 0-1,0 0 0,0 0 1,0 0-1,1 0 0,-1 0 1,1 0-1,-1 0 0,1 0 1,0 0-1,0 0 0,-1-1 1,3 4-1,-1-4-74,1 0 1,-1 0-1,0 0 0,0 0 0,1-1 1,-1 1-1,0-1 0,1 0 0,-1 1 1,0-1-1,1 0 0,-1 0 0,0 0 1,4-1-1,34-6 71,114-29-3844,-147 35 2630,0-1 0,0 0 0,1 0 1,-1-1-1,0 1 0,8-6 0,10-7-4643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47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4708,'0'0'12642,"-9"8"-11505,-1 0-781,6-5-186,0 0 0,0 0 1,0 0-1,1 1 0,-1 0 0,1 0 0,-1 0 1,1 0-1,1 0 0,-1 1 0,1-1 1,-1 1-1,1 0 0,-1 6 0,-17 85 3327,16-60-3210,1 1-1,3 36 0,0-71-282,0 0 0,1 0-1,-1 0 1,0 0 0,1 0 0,0 0-1,-1 0 1,1 0 0,0-1-1,0 1 1,0 0 0,0 0 0,0-1-1,0 1 1,1-1 0,-1 1-1,0-1 1,1 0 0,-1 1 0,1-1-1,-1 0 1,1 0 0,0 0-1,0 0 1,-1 0 0,1-1-1,0 1 1,0 0 0,0-1 0,4 1-1,7 1-112,1 0 0,-1-1 0,26-2 0,16 2-242,-53 0 336,0-1 1,-1 0-1,1 1 0,0-1 1,-1 1-1,1-1 1,-1 1-1,1 0 1,-1-1-1,1 1 1,-1 0-1,0 0 0,1 0 1,-1 0-1,0 0 1,0 1-1,0-1 1,0 0-1,0 0 1,0 1-1,0-1 0,0 1 1,1 2-1,-1 0 77,-1-1 0,0 1 1,0 0-1,0 0 0,0 0 0,0-1 0,-1 1 0,0 4 0,-3 20 1015,4-27-890,13-7 448,-2-3-637,-1 0 0,-1 0 0,0-1 0,0 0 0,-1-1 0,0 0 0,-1-1 0,7-13 0,-5 8-562,1 1 0,1 0 0,15-18 0,-23 32 562,0 0 0,0 0 0,0 0-1,0 0 1,0 1 0,0-1 0,1 1 0,-1 0 0,0 0-1,1 0 1,-1 0 0,1 1 0,-1-1 0,1 1-1,-1 0 1,7 0 0,31 8-1897,-20 3-3628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47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13933,'0'0'3780,"55"0"-2979,-14 9-545,9 3-192,7 2-384,0-1-2627,2 2-1986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48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0 12011,'0'0'1703,"-8"2"-90,-6 1-487,0 1 1,0 0 0,-24 12-1,34-15-909,0 1 0,0 0 0,0 0 0,1 0-1,-1 1 1,1-1 0,0 1 0,0 0-1,0 0 1,0 0 0,0 0 0,0 0 0,1 1-1,-1-1 1,1 1 0,0-1 0,0 1-1,1 0 1,-1 0 0,-1 7 0,3-10-202,0 1 0,0-1 0,1 1 0,-1-1 0,0 1 1,1-1-1,-1 0 0,1 1 0,0-1 0,-1 1 0,1-1 0,0 0 0,0 0 1,0 1-1,0-1 0,0 0 0,0 0 0,0 0 0,0 0 0,0 0 0,0 0 1,1 0-1,-1-1 0,0 1 0,1 0 0,-1-1 0,0 1 0,1-1 1,-1 1-1,1-1 0,1 1 0,53 7 195,-34-7-267,0-1 1,0-1 0,43-7-1,-58 7 8,0-1 0,0 0 0,-1 0 1,1 0-1,0-1 0,-1 0 0,1 0 0,-1-1 0,0 1 0,0-2 0,-1 1 0,1 0 0,-1-1 0,0 0 1,0 0-1,6-9 0,-11 14 55,0 0 0,0-1 0,1 1 0,-1 0 0,0-1 0,1 1 0,-1 0 0,0-1 1,0 1-1,0 0 0,1-1 0,-1 1 0,0 0 0,0-1 0,0 1 0,0 0 0,0-1 0,0 1 0,0-1 1,0 1-1,0 0 0,0-1 0,0 1 0,0-1 0,0 1 0,0 0 0,0-1 0,0 1 0,0-1 0,0 1 1,-1 0-1,1-1 0,0 1 0,-1-1 0,-14 2 371,-19 14 405,30-12-681,1 0 0,-1 1 0,1-1 0,0 1 1,0-1-1,0 1 0,0 0 0,1 0 1,-1 0-1,1 1 0,0-1 0,1 0 0,-1 1 1,1-1-1,-2 9 0,3-10-151,0-1 0,0 1 0,0 0 1,0 0-1,0 0 0,1 0 0,-1-1 0,1 1 1,0 0-1,0 0 0,0-1 0,0 1 0,0-1 0,0 1 1,1-1-1,0 1 0,-1-1 0,1 0 0,0 0 0,0 0 1,0 0-1,0 0 0,0 0 0,1 0 0,-1-1 1,1 1-1,4 1 0,2 1-1009,1 0 0,-1-1 0,1-1 0,0 0 0,0 0 0,0-1 0,14 1 0,35-2-9234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48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 7847,'0'0'9695,"-9"2"-8478,9-2-1200,-4 1 130,0-1 1,1 1-1,-1 1 0,0-1 1,1 0-1,-1 1 1,1 0-1,-1 0 1,1 0-1,0 0 0,0 0 1,0 1-1,0-1 1,1 1-1,-1 0 0,0 0 1,1 0-1,0 0 1,0 0-1,-3 7 0,-20 42 1688,17-37-1559,1 0 1,0 0 0,1 0-1,1 1 1,0 0 0,1 0-1,1 0 1,-3 29-1,13 27 461,-7-72-176,3-32 1302,-1 19-3617,-1 7-3560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48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11819,'0'0'3833,"-5"11"-1842,-13 24-838,2 1 0,1 0 0,2 1 1,2 1-1,-10 53 0,10-20-813,3 1 0,2 87 0,9-139-1736,-3-20 1240,0 1-1,0-1 1,1 0-1,-1 1 0,0-1 1,0 1-1,0-1 1,0 0-1,1 1 0,-1-1 1,0 0-1,1 0 1,-1 1-1,0-1 0,0 0 1,1 1-1,-1-1 1,0 0-1,1 0 1,-1 0-1,1 1 0,-1-1 1,0 0-1,1 0 1,-1 0-1,1 0 0,-1 0 1,0 0-1,1 0 1,-1 0-1,1 0 0,-1 0 1,0 0-1,1 0 1,-1 0-1,1 0 0,-1 0 1,0 0-1,1 0 1,-1-1-1,1 1 1,-1 0-1,0 0 0,1 0 1,-1-1-1,1 1 1,6-9-7863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50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93 3812,'0'0'4735,"-2"-9"-3913,-8-45 253,8 24 6242,1 68-5203,-4 4-1311,1-13-55,1-1 1,2 51-1,1-78-724,1 1 0,-1-1 0,0 1 1,1 0-1,-1-1 0,0 1 0,1-1 0,0 1 0,-1-1 0,1 0 0,0 1 1,0-1-1,0 0 0,0 1 0,0-1 0,0 0 0,0 0 0,0 0 1,1 0-1,-1 0 0,0 0 0,1 0 0,1 1 0,1-1 20,1 1 0,-1-1 0,0 0 0,0 0 0,1-1 0,-1 1 0,0-1 0,9 0 0,-1-1 32,1-1 0,-1 0 0,0-1 0,0 0 0,20-8 0,-8-1-86,-1-2-1,0 0 1,0-1 0,-2-2 0,0 0 0,0-1 0,-2-1 0,0-1-1,27-39 1,-45 58-64,-26 37 9,18-26 195,-22 35 525,27-43-595,1-1 1,0 1-1,0 0 0,0 0 1,1 0-1,-1 1 0,0-1 1,1 0-1,-1 0 0,1 0 1,0 0-1,0 1 0,0-1 1,0 0-1,0 0 0,0 0 1,1 1-1,-1-1 0,1 2 1,1-2-42,0-1 0,-1 0 1,1 0-1,0 0 1,-1 0-1,1 0 0,0 0 1,0-1-1,0 1 1,0-1-1,0 1 0,0-1 1,0 0-1,0 0 0,0 1 1,0-1-1,0-1 1,0 1-1,0 0 0,3-1 1,43-9 133,-30 3-148,-1-1 0,0-1 0,21-13 0,-26 14-149,0 0 0,1 1 0,0 0 0,1 1 0,-1 1 1,29-8-1,-41 13 134,0 0 1,0 0 0,0 0-1,0 0 1,0 0 0,-1 0 0,1 1-1,0-1 1,0 0 0,0 0-1,0 1 1,-1-1 0,1 1 0,0-1-1,0 0 1,-1 1 0,1 0-1,0-1 1,-1 1 0,1-1 0,0 1-1,-1 0 1,1-1 0,-1 1-1,1 0 1,-1 0 0,0-1 0,1 1-1,-1 0 1,0 0 0,1 0-1,-1 0 1,0-1 0,0 1 0,0 0-1,0 0 1,0 0 0,0 0-1,0 0 1,0 0 0,0-1 0,0 1-1,-1 1 1,-6 54 297,3-33 158,3-21-407,1-1 1,0 0-1,0 0 0,0 1 0,1-1 1,-1 0-1,0 0 0,0 0 0,1 1 0,-1-1 1,1 0-1,-1 0 0,1 0 0,-1 0 0,1 0 1,0 0-1,-1 0 0,1 0 0,0 0 1,0 0-1,0 0 0,0 0 0,0 0 0,0-1 1,0 1-1,0 0 0,2 0 0,1 1 6,0-1-1,0 0 0,0 0 1,1-1-1,-1 1 0,0-1 1,0 0-1,8 0 0,9-3 13,0-1 0,31-9 0,-52 13-54,11-3 1,4-1-85,0-1 1,1 2-1,-1 0 0,24 0 0,-38 2 74,0 1-1,-1 0 1,1 0 0,0 0 0,0 0 0,0 0-1,0 1 1,-1-1 0,1 0 0,0 0-1,0 1 1,-1-1 0,1 0 0,0 1 0,0-1-1,-1 0 1,1 1 0,0-1 0,-1 1-1,1-1 1,0 1 0,-1 0 0,1-1 0,-1 1-1,1 0 1,-1-1 0,0 1 0,1 0 0,-1-1-1,1 1 1,-1 1 0,0 29 42,1 5 295,-1-35-309,1 0-1,-1 0 0,1 0 0,0 0 1,-1 0-1,1 0 0,0 0 0,0 0 1,-1 0-1,1 0 0,0 0 0,0-1 1,0 1-1,0 0 0,0-1 0,0 1 1,0-1-1,1 1 0,-1-1 0,0 0 1,0 1-1,0-1 0,0 0 0,1 0 1,-1 0-1,0 0 0,0 0 0,0 0 1,2 0-1,10-2 31,1 0 0,-1-1 0,-1 0 0,1-1 0,0-1 0,-1 0-1,0-1 1,15-9 0,25-10-55,-38 19 1,-3 1-54,-1 1-1,1 0 0,0 0 0,0 1 0,1 0 1,-1 1-1,14-1 0,-25 3 54,1 0-1,-1 0 1,1 0-1,-1 0 1,1 0-1,-1 0 1,1 0-1,-1 0 0,1 0 1,-1 1-1,1-1 1,-1 0-1,1 0 1,-1 0-1,0 1 1,1-1-1,-1 0 1,1 0-1,-1 1 1,0-1-1,1 0 1,-1 1-1,1-1 1,-1 1-1,0-1 1,0 0-1,1 1 1,-1-1-1,0 1 1,0-1-1,1 1 1,-1-1-1,0 1 1,0-1-1,0 1 0,0 0 1,-6 23 60,-19 19 205,24-42-301,0 1 0,0-1 1,0 1-1,0-1 0,-1 1 1,1-1-1,0 1 0,-1-1 1,1 0-1,-1 0 0,1 0 1,-1 0-1,0 0 0,-2 1 0,3-3-256,-1 1 0,1-1-1,0 1 1,-1-1-1,1 1 1,0-1 0,-1 0-1,1 0 1,0 0-1,0 0 1,0 0-1,0 0 1,0 0 0,0 0-1,0 0 1,0 0-1,0-1 1,0 1 0,0-2-1,-16-21-4732,-5-5-2444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50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5958,'0'0'13164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27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1066 103 3427,'0'0'6588,"-4"-18"-5062,1 12 5922,-68-4-4033,12 0-3195,16 5 264,-62-17 1,70 14-159,0 1 0,1 1 1,-47-1-1,-2 5-195,36 0 43,-1 3 0,1 1 0,-58 10 1,95-9-185,0 0 0,1 1 0,-1 0 0,1 0 1,0 1-1,0 1 0,1-1 0,-1 2 0,1-1 1,1 1-1,-1 0 0,1 0 0,0 1 0,1 0 0,0 0 1,-7 12-1,-5 12 27,1 0 1,2 1 0,-14 42 0,19-43 144,1 1 1,1 0-1,2 1 1,2-1-1,1 1 1,1 0-1,2 0 1,5 38-1,10 22 452,-10-87-832,-5-6-130,0-1 0,1 0 0,-1 0 0,1 0 0,-1 1 0,0-1 0,1 0 0,-1 0-1,1 0 1,-1 0 0,1 0 0,-1 0 0,1 0 0,-1 0 0,1 0 0,-1 0 0,1 0 0,-1 0 0,0 0 0,1 0 0,-1-1 0,1 1 0,-1 0 0,1 0 0,-1 0 0,0-1 0,1 1-1,-1 0 1,1 0 0,-1-1 0,0 1 0,1 0 0,-1-1 0,0 1 0,0-1 0,1 1 0,-1 0 0,0-1 0,0 1 0,0-1 0,1 1 0,-1-1 0,0 1 0,0 0 0,0-2 0,0-9-8888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50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11915,'0'0'7784,"-9"65"-5959,8-44-63,-5-1-449,6-2-704,0-4-449,0-3-128,2-4-288,9-5-1122,3-2-1184,-5-3-2018,11-11-4645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51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231 108 15535,'0'0'5285,"-8"5"-4356,3-2-773,0 0 0,0 1 0,1 0 1,0 0-1,0 0 0,0 1 1,0-1-1,1 1 0,-1 0 1,1 0-1,0 0 0,1 0 0,-1 1 1,1-1-1,0 1 0,1-1 1,-3 12-1,-6 40 486,1 0 0,4 0 0,3 112 0,3-158-624,0 0 0,1 1 0,0-1 1,5 15-1,-6-23-17,0 0-1,0 0 0,1 0 1,-1-1-1,1 1 1,0 0-1,-1-1 1,1 1-1,4 3 1,-5-5-9,0-1 0,-1 1-1,1-1 1,0 1 0,0 0 0,0-1 0,0 0 0,0 1 0,0-1 0,0 0 0,1 1 0,-1-1-1,0 0 1,0 0 0,0 0 0,0 0 0,0 0 0,0 0 0,0 0 0,0 0 0,1-1-1,-1 1 1,0 0 0,0-1 0,0 1 0,2-2 0,-2 1-177,0-1-1,0 1 1,0-1-1,0 0 1,0 0 0,0 0-1,0 1 1,-1-1 0,1 0-1,-1 0 1,1 0 0,-1 0-1,0 0 1,0 0 0,0 0-1,0 0 1,0 0 0,0 0-1,-1-3 1,-7-42-3427,3 33 2712,-1 1-1,-1 0 1,0 0-1,0 0 1,-2 1-1,1 0 1,-15-14-1,-42-40 422,12 12 5936,52 54-5382,1-1 1,0 1-1,-1 0 1,1 0-1,0-1 1,-1 1 0,1 0-1,0 0 1,-1-1-1,1 1 1,0 0-1,0-1 1,-1 1-1,1 0 1,0-1-1,0 1 1,0-1-1,0 1 1,-1 0-1,1-1 1,0 1-1,0-1 1,0 1 0,0 0-1,0-1 1,0 1-1,0-1 1,0 1-1,0-1 1,0 1-1,0 0 1,0-1-1,1 1 1,-1-1-1,0 1 1,0 0-1,0-1 1,1 1-1,-1 0 1,0-1-1,0 1 1,1 0 0,-1-1-1,0 1 1,0 0-1,1-1 1,-1 1-1,0 0 1,1 0-1,-1 0 1,1-1-1,-1 1 1,0 0-1,1 0 1,-1 0-1,1 0 1,-1 0-1,0 0 1,1 0-1,-1-1 1,1 1 0,-1 0-1,0 1 1,1-1-1,36-1 300,-29 1-118,123 2 105,0 0-4317,-109-3-145,-13-5-2562</inkml:trace>
  <inkml:trace contextRef="#ctx0" brushRef="#br0" timeOffset="1">1 15 14798,'0'0'5093,"48"-15"-13581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51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49 12940,'0'0'966,"-3"10"364,-3 18-466,1 0 0,2 1 1,0-1-1,2 1 0,2 0 1,0-1-1,2 1 0,1-1 1,1 0-1,15 49 0,-20-76-834,1 0 0,-1 1 0,0-1 0,1 0 0,-1 0 0,1 1 0,-1-1 0,1 0-1,-1 0 1,1 0 0,0 0 0,0 1 0,0-1 0,-1 0 0,1 0 0,0-1 0,0 1-1,0 0 1,1 0 0,-1 0 0,0-1 0,0 1 0,0 0 0,0-1 0,1 1 0,-1-1-1,0 0 1,1 1 0,-1-1 0,2 0 0,-1 0-16,-1-1 1,0 1-1,1-1 0,-1 0 0,0 0 1,0 1-1,0-1 0,0 0 0,0 0 1,0 0-1,0 0 0,0 0 0,0 0 1,0-1-1,0 1 0,-1 0 0,1 0 1,-1-1-1,1 1 0,-1 0 0,1-1 1,-1 1-1,1 0 0,-1-1 0,0 1 1,0-1-1,0 1 0,0-3 0,1-5-124,-1 0-1,0 0 1,0 0-1,-1 0 1,0 0-1,0 0 1,-1 0-1,0 0 1,-1 0-1,0 0 1,0 1-1,-1 0 1,0-1-1,-1 1 1,0 1-1,0-1 1,0 1-1,-1 0 1,-8-8-1,-1 7-241,12 18 145,4-7 189,-1 0 1,1-1-1,-1 1 0,1 0 0,0 0 1,0 0-1,1-1 0,-1 1 0,3 3 1,2 0 23,1-1 1,0 1 0,0-1 0,0 0-1,1-1 1,-1 0 0,1 0 0,0 0 0,1-1-1,-1-1 1,0 1 0,1-1 0,-1-1-1,1 0 1,0 0 0,0 0 0,14-2 0,-4 1 75,1-2 1,-1 0 0,0-1 0,0-1 0,-1 0 0,1-2-1,19-8 1,-27 9-56,1 0 0,-1-1 0,-1-1 0,1 0 0,-1 0 0,0-1 0,-1-1 0,1 1 0,-2-2 0,10-11 0,-13 14-13,0-1 0,-1 0 0,0-1 0,0 1 0,-1-1 0,0 1 0,0-1 0,-1 0 0,0 0 0,-1-1 0,0 1 0,0 0 0,-1 0 0,-1-13 0,1 20-30,0-1-1,-1 1 1,1 0-1,0 0 0,-1-1 1,1 1-1,-1 0 0,1 0 1,-1 0-1,0 0 0,0 0 1,0 0-1,0 0 0,-1 0 1,1 0-1,0 0 1,-1 0-1,1 1 0,-1-1 1,0 1-1,0-1 0,1 1 1,-1-1-1,0 1 0,0 0 1,0 0-1,0 0 0,0 0 1,-5-1-1,4 2 13,-1 0 0,1 0 0,-1 0 0,0 0 0,1 1 0,-1-1 0,0 1 0,1 0 0,-1 0 0,1 0 0,-1 0 0,1 1 0,0-1 0,0 1 0,-1 0 0,1 0 0,-4 4 0,-13 11 263,1 1 0,0 0 0,2 2 0,0 0 0,2 0 0,0 2 0,-14 27 0,27-46-198,1 0 0,-1 0 0,1 0 0,0 0 0,0 0 1,1 0-1,-1 1 0,1-1 0,-1 0 0,1 0 1,0 1-1,1 4 0,-1-7-53,1 0 1,-1 1-1,1-1 0,-1 0 1,1 0-1,0 0 1,0 1-1,0-1 0,-1 0 1,1 0-1,0 0 0,0 0 1,1 0-1,-1-1 0,0 1 1,0 0-1,0 0 1,1-1-1,-1 1 0,0-1 1,0 1-1,1-1 0,-1 1 1,1-1-1,-1 0 0,0 0 1,1 0-1,-1 0 0,2 0 1,20 1 12,1-2 1,-1 0-1,27-6 1,45-2-925,-93 9 884,0 0 1,-1 1-1,1-1 1,0 1-1,0-1 0,0 1 1,-1 0-1,1 0 0,0 0 1,-1 0-1,1 0 1,-1 0-1,1 0 0,-1 1 1,1-1-1,-1 0 1,0 1-1,0-1 0,0 1 1,0-1-1,0 1 0,0 0 1,0 0-1,0-1 1,-1 1-1,1 0 0,-1 0 1,1 0-1,-1-1 0,0 1 1,0 0-1,1 0 1,-2 3-1,3 10 16,-2 0 0,0 0 0,-3 17-1,2-24 4,1-3-80,-1 4 126,0 0-1,1 0 1,0 0-1,0-1 0,3 13 1,-3-20-109,0 0 0,1 0 0,-1 0-1,0 0 1,1 0 0,-1 0 0,1 0 0,-1 0 0,1-1 0,-1 1 0,1 0 0,0 0 0,-1 0-1,1-1 1,0 1 0,0 0 0,0-1 0,-1 1 0,1 0 0,0-1 0,2 1 0,-1 0-174,0-1 0,0 0 1,-1 0-1,1-1 0,0 1 1,0 0-1,0-1 0,0 1 0,-1-1 1,1 1-1,0-1 0,0 0 1,-1 0-1,1 1 0,0-1 1,-1-1-1,2 0 0,15-16-4541,0-8-1820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52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91 11082,'0'0'5157,"8"6"-2797,-2-3-2045,0 0-1,0 0 1,0 0 0,0-1-1,0 1 1,1-2 0,-1 1 0,1-1-1,-1 0 1,1 0 0,-1 0-1,1-1 1,0 0 0,-1-1-1,1 0 1,-1 1 0,1-2-1,-1 1 1,13-5 0,-18 5-230,62-29 1384,-60 28-1433,0 1 1,0-1 0,-1 0 0,1 0-1,0 0 1,-1 0 0,1-1 0,-1 1-1,0-1 1,0 0 0,0 1 0,0-1-1,0 0 1,-1 0 0,1 0 0,-1 0 0,2-5-1,-3 7-23,0-1-1,0 1 0,0 0 0,0 0 1,0 0-1,-1 0 0,1 0 0,0 0 1,-1 0-1,1 0 0,0 0 0,-1 0 1,1 1-1,-1-1 0,0 0 0,1 0 1,-1 0-1,0 0 0,1 1 0,-1-1 1,0 0-1,0 1 0,0-1 0,0 0 1,1 1-1,-1-1 0,0 1 0,0 0 1,0-1-1,0 1 0,0 0 0,0-1 1,0 1-1,0 0 0,-1 0 1,-44-3-55,39 3 48,-9 0-23,1 2 0,0 0 0,-1 0 0,1 1 1,0 1-1,0 1 0,-23 10 0,29-11 24,0 0 0,1 1 0,-1 0 0,1 1 0,0-1 0,1 2 0,-1-1 0,1 1 0,1 0 0,-1 0 0,1 1 0,0 0 0,-6 12 0,11-19-6,0 1 0,0 0 0,0 0 0,0 0 0,0 0 0,1 0 0,-1 0 0,1 0 0,-1 0 0,1 0-1,0 0 1,0 0 0,0 0 0,0 0 0,0 0 0,0 0 0,1 0 0,-1 0 0,1 0 0,-1 0 0,1 0 0,0 0 0,0 0 0,0 0 0,0 0 0,0-1 0,0 1 0,0 0 0,1-1 0,-1 1 0,0-1 0,1 1 0,-1-1 0,1 0 0,0 1 0,0-1 0,-1 0 0,1 0 0,0 0 0,0-1 0,0 1 0,0 0 0,4 0 0,8 3-312,0-1 0,1 0 1,-1-1-1,26 0 0,74-2-6453,-54-7-587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53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281 173 4933,'0'0'5680,"-9"-8"-2792,3 2-2386,0 0 0,-1 0 0,0 1 0,0 0 1,0 1-1,-1-1 0,1 2 0,-1-1 0,0 1 0,0 0 1,0 0-1,-1 1 0,1 0 0,-10-1 0,11 4-182,-1-1 0,1 1 1,-1 0-1,1 0 0,0 1 0,-1 0 0,1 0 0,0 1 0,1 0 0,-1 0 0,0 0 0,-10 9 1,13-10-222,1 1 0,-1 0 0,1 0 0,0 0 1,0 0-1,0 1 0,0-1 0,0 1 1,1 0-1,0 0 0,-1 0 0,2 0 0,-1 0 1,0 0-1,1 0 0,0 1 0,0-1 1,0 1-1,0-1 0,1 1 0,0-1 0,0 6 1,1-8-93,-1 0 1,1 0 0,0 0 0,0 0-1,0 0 1,1 0 0,-1-1-1,0 1 1,1 0 0,-1-1-1,1 1 1,-1-1 0,1 1 0,0-1-1,0 0 1,-1 0 0,1 0-1,0 0 1,0 0 0,0 0 0,0-1-1,0 1 1,0 0 0,1-1-1,-1 0 1,0 1 0,0-1 0,0 0-1,4-1 1,9 2 57,0-1 0,29-3 1,-33 1-50,1-1 1,0 0-1,-1-1 1,0 0 0,0 0-1,0-1 1,0-1-1,-1 0 1,14-11-1,0-1-71,-2-2 0,33-36 0,-54 55 51,0-1 1,1 1-1,-1 0 0,0-1 1,1 1-1,-1 0 1,0 0-1,1 0 0,0 0 1,-1 0-1,1 0 1,-1 1-1,1-1 1,0 1-1,0-1 0,-1 1 1,1-1-1,0 1 1,0 0-1,-1 0 0,1 0 1,4 0-1,-4 1-7,1 0 0,-1 0 0,1 0 0,-1 1 0,1-1 0,-1 0 0,0 1 0,1 0 0,-1 0 0,0 0 0,0 0 0,0 0-1,2 3 1,5 9-50,0 1 0,0 0 0,11 31-1,-17-39 59,-1 2 165,0 0-1,0 0 1,0 1 0,-2-1 0,1 1-1,-1-1 1,0 1 0,-1-1-1,0 1 1,-1-1 0,0 0 0,0 1-1,-1-1 1,0 0 0,-1 0-1,-5 9 1,9-17 185,1-18 449,5-14-1046,-2 0 1,0-1 0,-3 0 0,0 1 0,-2-1 0,-2 0 0,0 1 0,-10-35 0,16 69 220,-1 1 0,1-2 0,-1 1 0,1 0 0,0 0 0,0-1 0,0 0 0,1 1 0,-1-1 1,0 0-1,1-1 0,0 1 0,-1-1 0,1 1 0,0-1 0,-1 0 0,1-1 0,4 2 1,12 2 75,-1-1 1,33 2 0,-24-5-12,1 0-1,-1-2 1,0-1 0,33-9 0,-46 8-37,0 0 0,0-2 0,-1 1 0,0-2 1,0 0-1,-1-1 0,1 0 0,-2-1 0,15-12 1,-27 21-5,0 0 0,0 0 0,1 0 0,-1 0 0,0 0 0,0 0-1,0 0 1,1 0 0,-1 0 0,0-1 0,0 1 0,0 0 0,0 0 0,1 0 0,-1 0 0,0 0 0,0 0 0,0 0 0,0 0 0,1-1 0,-1 1 0,0 0 0,0 0 0,0 0 0,0 0 0,0 0 0,1-1 0,-1 1 0,0 0 0,0 0 0,0 0 0,0-1 0,0 1 0,0 0 0,0 0 0,0 0 0,0-1 0,0 1 0,0 0 0,0 0 0,0 0 0,0-1 0,0 1 0,0 0 0,0 0 0,0 0 0,0 0 0,0-1 0,0 1 0,0 0 0,0 0 0,-1 0 0,1-1 0,0 1 0,0 0 0,0 0 0,0 0 0,-16 4-95,-23 13 138,-41 40 341,75-53-339,-1 1-1,1 0 0,0 0 0,0 1 0,1-1 0,0 1 0,0 0 1,0 0-1,1 0 0,0 0 0,-4 11 0,7-16-35,-1 1 0,1-1 0,-1 1 0,1-1 0,0 1 0,0 0 0,0-1 0,0 1 0,0-1 0,0 1 0,0-1 1,1 1-1,-1 0 0,1-1 0,-1 1 0,1-1 0,-1 0 0,1 1 0,0-1 0,0 1 0,-1-1 0,1 0 0,0 0 0,2 2 0,0-1 8,0 0 0,-1 0 0,1 0 0,1-1-1,-1 1 1,0-1 0,0 0 0,0 0 0,1 0 0,5 1 0,10 0 41,-1-1 0,0-1 0,25-2 0,-36 1-43,25-4-80,0-1 0,-1-2 1,0-1-1,0-2 0,44-21 1,17-6 17,-79 36 129,-12 9 17,-21 23 214,16-25-170,0 1-1,0-1 0,1 1 0,0-1 0,-4 10 1,7-14-126,0 0 1,0-1 0,-1 1-1,1 0 1,0 0 0,0 0-1,1-1 1,-1 1 0,0 0-1,0 0 1,0 0 0,0-1-1,1 1 1,-1 0 0,0 0 0,1-1-1,-1 1 1,1 0 0,-1-1-1,0 1 1,1 0 0,0-1-1,-1 1 1,1-1 0,-1 1-1,1-1 1,0 1 0,-1-1-1,1 1 1,0-1 0,-1 0-1,1 1 1,1-1 0,37 4 221,-26-5-212,0-1 0,0 0 0,25-8-1,6-8-200,66-22-853,-141 116 1128,30-75-79,1 0 1,0 0 0,0 0 0,0 0-1,0 0 1,0 0 0,0 0 0,0 0 0,0 1-1,0-1 1,1 0 0,-1 0 0,0 0-1,1 0 1,-1 0 0,1 0 0,-1 0 0,1 0-1,-1 0 1,1-1 0,0 1 0,-1 0-1,1 0 1,0 0 0,0-1 0,0 1-1,0 0 1,-1-1 0,2 1 0,2 1 8,-1-1-1,0 0 1,1 0 0,-1 0 0,1-1 0,-1 1-1,0-1 1,1 0 0,5 0 0,6-2-12,-1 0 1,1 0-1,24-9 0,133-61-1506,-96 37 112,-60 33 1114,-15 13 331,-23 32 695,3-7 176,18-33-874,0 0-1,0 0 1,0 1-1,0-1 1,1 1-1,-1-1 1,1 0-1,0 1 1,0-1-1,0 1 1,1-1-1,-1 1 1,1-1-1,0 0 1,0 1-1,1 3 0,0-5-61,0 0 0,0-1-1,0 1 1,0 0-1,0-1 1,0 1-1,0-1 1,0 0 0,1 0-1,-1 0 1,0 0-1,1 0 1,-1 0-1,1-1 1,-1 1-1,1-1 1,-1 0 0,1 1-1,-1-1 1,1-1-1,3 1 1,0 0-357,1-1 1,-1 1-1,0-1 1,1 0-1,-1-1 1,0 0-1,0 1 1,0-2-1,0 1 1,0-1-1,-1 0 1,7-4 0,-4 1-2027,0-1 1,0 0 0,13-15 0,12-20-12646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53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98 18802,'16'-28'2947,"-2"-1"-289,-5 7-960,2 9-289,-6 8 609,-5 9-2050,-5 16-64,-6 7 96,2 8 32,0 6-32,4 6-352,5 6-1410,0-2-1633,0-2-2339,10-6-6565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54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22421,'0'0'5285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35:47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20893 253 4805,'0'0'3021,"-8"-4"-2279,-9-3-578,-154-56 486,144 54-668,-1 2-1,0 1 0,-1 2 0,-44-3 1,-602 16 1593,-925-69 149,311-7-1108,-4 52 437,102 3-555,-977 30-135,536 49-642,4 39-205,997-53 473,-2490 173-202,1226-68 271,1480-96 519,2 18-1,-606 199 1,845-216-371,2 7 1,-209 118-1,296-139-456,2 5 0,3 3 0,2 3 0,3 3 0,2 4-1,-65 79 1,114-117 16,1 2-1,1 0 0,2 1 0,1 1 1,2 0-1,1 2 0,-20 63 1,28-68 265,2-1 1,1 1 0,1 0 0,2 1 0,1-1 0,1 0 0,2 1 0,1-1 0,1 0 0,10 34 0,2-6 106,3-1 0,2-1 1,2 0-1,3-2 0,3-1 1,1-1-1,3-2 0,2-1 1,49 52-1,-38-53-88,2-2 1,2-2-1,1-2 0,3-2 1,1-3-1,2-2 0,1-3 1,72 28-1,-7-14 95,1-5-1,238 44 1,270-2 158,1334 34-287,6-103 80,14-66 140,-391 5-99,1977 39-973,-2392 13 471,1112 34 283,-1539-21 239,2262-66 1466,-2832 37-1526,441-33 123,-10-34-297,-538 65-559,-1-3-1,-1-4 0,74-30 1,-11-18-3016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41:30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426 100 4100,'0'0'2616,"-8"0"-2056,-21-1-72,-55 1 2153,76 0-2423,0 1-1,0 0 1,0 0 0,0 1-1,0 0 1,0 0-1,1 1 1,-9 4 0,4-1-140,0 2 0,0 0 1,1 0-1,0 1 1,1 0-1,0 1 0,0 0 1,1 1-1,0 0 1,1 0-1,0 1 0,1 0 1,0 1-1,1-1 1,1 1-1,0 0 0,0 1 1,-4 22-1,-7 46 265,-20 134 0,32-178-52,1 0 1,2 0 0,8 65 0,-2-73-249,2-1 0,1 0 0,2 0 0,1-1 0,0 0 0,3 0 0,0-2 0,1 0 0,2 0 0,1-2 0,0 0 0,2-1 0,1-1 0,1-1 0,38 29 0,-54-44-67,1-2-1,1 1 1,-1-1-1,1 0 1,-1 0-1,1-1 1,0 0 0,0-1-1,0 1 1,1-2-1,-1 1 1,1-1-1,-1 0 1,13-1-1,-14-1 36,1-1 0,0 1 0,-1-1 0,1-1 0,-1 1 0,0-1 0,0-1 0,0 1 0,0-1 0,0 0-1,-1-1 1,0 0 0,0 0 0,0 0 0,8-11 0,15-18 63,-3-2-1,0-1 1,-3-2 0,-1 0-1,21-53 1,67-217 696,-47 84-494,-56 194-259,-2 0 0,-1 0 0,-2 0 0,-1 0 1,-4-45-1,1 65 0,0 0 1,-1 0 0,0 0-1,-1 1 1,-1 0 0,1 0-1,-2 0 1,1 0-1,-1 1 1,-1 0 0,0 0-1,0 0 1,0 1-1,-1 0 1,-1 1 0,1 0-1,-1 0 1,0 1 0,-1 0-1,1 0 1,-1 1-1,-18-7 1,9 5-50,0 1-1,0 0 1,-1 1-1,0 1 1,1 1-1,-2 1 1,1 0 0,0 2-1,0 0 1,0 1-1,-37 8 1,45-6-286,-1 2 0,1-1 0,0 1 0,1 1 0,-1 0 0,-17 13 0,-29 29-4668,39-28 315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42:07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3984 206 3427,'-9'-1'3331,"-52"-11"-1831,-112-37 1,69 17-1496,-216-36 1,-115 28 1397,219 37-796,-281 30-1,-211 76 407,267-12-824,323-60-115,-189 78 0,272-94-175,0 1 1,2 1-1,0 2 1,2 2-1,0 0 1,1 2-1,1 2 1,1 0-1,1 2 1,2 1-1,1 1 1,1 1-1,1 1 1,2 1-1,1 1 1,-17 41-1,11-13 118,3 0-1,-22 101 0,35-119 93,3-1 0,1 1-1,3 0 1,4 83 0,2-106-77,0 0 0,1-1-1,1 0 1,0 0 0,2 0 0,0-1 0,1 0-1,1-1 1,1 0 0,0 0 0,1-1 0,1-1-1,0 0 1,24 21 0,4-1 0,1-2-1,1-2 1,2-2 0,62 31-1,-38-28-43,1-2 0,2-4 0,1-3 0,0-3 0,2-4 0,105 10 1,462-4-13,-607-22 35,671-30 52,-394 13-30,329-31-73,-481 26 42,307-81-1,-350 68 52,-2-5-1,-2-5 1,151-83 0,-218 100-42,-1-2-1,-1-2 0,-2-1 1,41-43-1,-58 50 50,-1-2 0,-1-1 0,-1 0 0,-2-2 0,-1 0 0,27-64 0,-36 72 28,-2-1-1,0 0 1,-2-1 0,-1 1-1,-1-1 1,-1 0 0,0-46-1,-4 53 27,-1 0 0,0 0 0,-2 0-1,0 1 1,0-1 0,-2 1-1,0 0 1,-1 0 0,-1 1 0,-1 0-1,-16-24 1,-1 8-6,0 1 0,-3 1 1,0 1-1,-2 2 0,-1 0 0,-39-23 0,2 7-79,-2 3 0,-88-35 0,73 41-56,-2 4 1,-1 4 0,-2 4 0,-183-20-1,102 30-2648,-306 19-1,296 8-2118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27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77 9833,'-1'0'205,"1"0"-1,-1 0 0,0 0 0,1 0 0,-1 1 1,0-1-1,1 0 0,-1 0 0,1 0 1,-1 1-1,0-1 0,1 0 0,-1 1 1,1-1-1,-1 0 0,1 1 0,-1-1 1,1 1-1,-1-1 0,1 1 0,-1-1 0,1 1 1,-1-1-1,1 1 0,0-1 0,0 1 1,-1 1-1,-1 22 1519,14 26-458,2-10-450,2-2 0,1 0 0,2-1-1,2-1 1,1-1 0,1 0 0,46 50-1,-67-84-704,-1 1-1,0-1 0,1 1 0,-1-1 0,1 0 0,-1 0 0,1 1 1,0-1-1,-1 0 0,1 0 0,0-1 0,0 1 0,0 0 1,-1 0-1,1-1 0,0 1 0,0-1 0,0 0 0,0 0 0,0 0 1,0 0-1,0 0 0,0 0 0,2 0 0,-1-2 18,0 1 1,0 0-1,-1-1 0,1 0 0,-1 0 0,1 1 0,-1-1 1,0-1-1,0 1 0,0 0 0,0 0 0,0-1 0,0 1 1,1-4-1,6-11 170,-1 0 1,-1 0-1,10-35 1,-17 51-306,10-42 218,7-59 0,1-9-646,-17 104 44,1 1 0,0-1 0,0 1 1,1 0-1,0 0 0,0 0 0,8-10 0,-4 7-1145,0 1 0,0 0 0,1 1-1,9-8 1,13-8-4826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42:23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2646 317 5765,'-269'-45'3656,"180"37"-3385,-1 4-1,1 4 1,-1 4 0,1 3-1,-96 22 1,-99 38 466,-425 158 0,645-200-723,1 3 0,1 3 1,2 2-1,1 3 1,-79 63-1,109-75-7,0 2-1,2 0 1,1 2 0,1 1-1,1 1 1,2 1-1,1 1 1,2 1-1,1 1 1,1 0-1,-16 51 1,29-71-23,0 0 0,1 1 0,1-1 0,0 1 1,1 0-1,1 0 0,0 0 0,1-1 0,1 1 0,5 22 0,-1-16-15,1-1 1,0 0-1,2 0 0,1 0 1,0-1-1,20 27 0,6 2-50,3-2-1,81 77 1,106 68-148,-208-176 227,53 37 29,2-3 1,2-3-1,2-3 0,2-4 0,2-4 0,1-2 1,124 30-1,19-11 85,373 38 1,-211-57-11,1-18-1,1-16 1,0-17-1,628-110 0,279-194-31,-1227 302-100,84-23-120,-2-7 0,159-75-1,-290 115 127,-1 0 0,0-1 0,0-1 0,-2-1 0,31-28 0,-42 35 45,-1 0 0,0 0 0,0 0 0,0-1 0,-1 0 0,0 0 1,0 0-1,-1 0 0,0-1 0,0 0 0,-1 1 0,0-1 0,0 0 0,-1 0 0,0 0 1,0 0-1,-1 0 0,0 0 0,-1-9 0,-3-3 42,-1 0 1,0 0-1,-1 0 0,-1 0 1,-1 1-1,-1 0 0,-13-20 1,-10-12 155,-46-55 0,-10 0-150,-6 4 0,-3 5 0,-5 3 0,-3 6-1,-4 4 1,-191-111 0,151 112-94,-4 7 0,-3 7 0,-4 7 0,-321-81 1,306 110 16,-1 8 0,-1 7 1,-1 8-1,-333 25 1,-699 167-5246,1038-146 2990,4 1-1399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42:31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2838 62 4164,'-163'7'5280,"109"-3"-5027,0-2 0,-1-2 0,1-2 0,-100-18 0,78 2-274,-143-14 0,169 30 15,0 1 1,0 3-1,1 1 1,-53 12-1,-34 13 199,2 6 0,1 6 0,2 6 0,-158 78 0,203-79-80,2 3 0,3 3 0,1 4 0,3 4 1,3 3-1,-130 140 0,171-165-7,2 2 0,-37 61-1,58-82-44,1 0 0,1 0 0,0 0 0,1 1-1,1 1 1,1-1 0,1 1 0,-4 37 0,7-36-37,1 0 1,0 1 0,1-1-1,2-1 1,0 1 0,1 0 0,1-1-1,1 1 1,1-2 0,0 1 0,2-1-1,0 0 1,1 0 0,1-1-1,1-1 1,0 0 0,1 0 0,22 20-1,-3-8-11,1-1-1,2-2 1,0-1-1,2-2 1,0-1-1,56 22 0,248 81 8,-132-65 75,1-8-1,369 41 0,442-56 45,-700-53-118,482-85-1,295-163 216,-708 124-237,-332 114-46,-1-3 1,-1-2-1,-1-3 0,69-56 1,-112 80 28,-1 0 0,0-1 1,0 0-1,-1-1 1,0 0-1,-1-1 1,0 0-1,-1 0 1,9-22-1,-14 27 50,-1 0 0,0 0-1,0 0 1,0-1 0,-1 1 0,0 0-1,-1-1 1,0 1 0,0-1-1,-1 1 1,0-1 0,0 1-1,-1 0 1,0-1 0,-1 1 0,1 0-1,-2 0 1,-6-12 0,-30-43 150,-3 1-1,-2 3 1,-73-74 0,103 117-173,-45-47 44,-3 4 0,-2 2 0,-3 3 0,-2 3 0,-3 3-1,-1 3 1,-2 4 0,-2 3 0,-153-52 0,66 40-87,-2 7 0,-340-41 1,239 62-675,-324 17 1,21 65-4851,382-27 578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43:06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3177 357 5669,'-11'-6'1164,"-26"-17"-687,-1 0-689,-1 1-1,0 1 0,-83-28 0,-398-50 1838,367 74-879,-519-47 1776,-2 55-667,636 19-1816,-1 1 0,1 2 0,0 1 0,1 2 0,-1 2 0,2 1 0,-39 18 0,12 0 12,1 3-1,1 2 0,-56 44 0,93-62-73,2 2 1,0 0 0,1 1 0,1 2-1,-22 27 1,33-35 10,0 1 0,0 0 0,2 0 0,-1 1 0,2 0-1,0 1 1,1-1 0,1 1 0,0 0 0,-2 25 0,2-12-3,3 1 0,0-1 0,2 1 0,1 0 0,1-1 0,2 0 0,13 46 0,-11-54 1,2 0 0,0 0 1,1-1-1,1 0 0,1-1 0,1 0 0,0-1 0,2-1 0,0 0 0,27 23 0,-5-10 17,1-2 0,1-2 0,1-2 0,2-1 0,0-2 0,59 19-1,278 68 27,-215-74-47,0-8 1,2-7-1,203-2 1,-232-19 51,1-5 1,262-51-1,-320 40-16,-1-4 0,-1-3 0,0-4 0,-3-3 0,0-3 1,87-57-1,-127 70 33,-1-2 1,-1-2 0,-1-1 0,-2-2 0,0 0-1,-2-2 1,-1-2 0,-2 0 0,23-41-1,-42 64-16,-1 0 0,0 0 0,0-1 0,-1 0-1,0 0 1,-1 0 0,-1-1 0,0 1 0,0-1-1,-1 1 1,0-1 0,-1 0 0,-1 1-1,0-1 1,0 0 0,-1 1 0,0-1 0,-1 1-1,-1 0 1,0 0 0,0 0 0,-1 1 0,0-1-1,-1 1 1,0 0 0,-1 1 0,0-1-1,0 1 1,-1 1 0,-12-11 0,-8-3 56,-1 1-1,-2 1 1,0 1 0,0 2 0,-2 2 0,0 1-1,-1 1 1,-51-12 0,-20 1 146,-164-16 1,-196 10-2265,153 23-3794,177 6-814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44:03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4428 203 7687,'-627'-148'2333,"550"131"-2632,0 3 0,-140-8 1,-161 21 388,189 3 540,-1001 15 1762,1079-16-2404,0 5 1,1 5 0,1 4-1,0 6 1,1 4 0,1 5 0,2 4-1,-161 77 1,6 32 231,232-125-224,1 1 0,1 2 0,0 0 0,2 2 0,0 1 0,-36 48 0,51-56-58,1-1-1,0 2 0,1-1 0,1 1 0,0 0 0,1 0 1,1 1-1,1-1 0,0 1 0,2 0 0,0 0 0,0 0 1,5 33-1,1-15 39,1-1 1,1 1 0,3-1-1,0-1 1,30 63 0,-20-56 40,3 0 0,2-2 1,1 0-1,1-2 1,3-1-1,1-2 0,46 42 1,-31-39 0,1-1 0,1-3 1,2-1-1,1-3 1,64 26-1,-29-21 13,2-3 0,151 32-1,186-4 56,525 2 14,-478-34-72,953 19-33,-1298-50 129,0-5 1,224-47-1,-280 39 17,-2-2 0,0-4 1,-1-3-1,-1-3 0,-2-2 0,85-56 0,-115 62-15,0-1 0,-2-2 0,-2-1 0,0-1 0,40-53 0,-57 65-56,0-2 1,-2 1-1,0-2 1,-2 0-1,0 0 0,-1-1 1,-1 0-1,-2 0 1,0-1-1,-1 1 1,3-42-1,-8 24 28,-1 0 0,-3 1-1,-1-1 1,-2 1 0,-1 0-1,-19-53 1,0 20-6,-4 0 1,-51-89-1,64 131-100,0 0-1,-2 2 0,-1 1 1,-2 0-1,0 1 0,-2 2 1,-34-27-1,36 34-101,-1 1 0,0 1 0,-1 1 0,-1 2 0,0 0 0,0 2 0,-1 1 0,0 1 0,-39-6 0,-3 6-1433,0 3 1,0 4-1,-120 11 0,27 11-6577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44:29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1188 2 9289,'-13'0'240,"-72"-2"6,-217 3 1622,277 1-1762,1 1 1,0 1-1,0 1 1,0 1-1,1 1 1,0 2-1,0 0 1,-41 23-1,36-14-78,1 1 0,1 1 0,0 1 1,2 1-1,-42 50 0,25-18 88,3 2 1,2 1-1,3 2 1,2 2-1,-42 119 1,53-125-90,3 2 0,3 0 0,1 1 1,4 0-1,2 1 0,2 0 0,5 85 0,3-112-14,1 0 0,2 0 1,1 0-1,2-1 0,0 0 0,21 42 0,-18-50-9,0-1 0,2 0 1,0-1-1,1 0 0,2-2 0,0 1 0,1-2 1,39 31-1,-47-41 31,0 0 0,1-1-1,0-1 1,0 1 0,1-2 0,0 0 0,0 0 0,0-1 0,0-1 0,0 0 0,1 0-1,0-1 1,-1-1 0,1 0 0,0-1 0,0 0 0,0-1 0,-1-1 0,1 0 0,-1 0-1,1-1 1,-1-1 0,0 0 0,0-1 0,0 0 0,-1-1 0,13-8 0,10-12 328,-2-2 1,0-1 0,-2-2 0,-1 0 0,-1-2-1,26-43 1,123-228 154,-118 192-501,-5-3 0,-5-2 0,-6-2 0,56-243 0,-95 339-58,0-1 0,-2 1 0,0-1 0,-2 1 0,0-1 0,-8-46 0,7 63 15,-1-1 1,-1 1-1,1-1 0,-1 1 1,0 0-1,-1 0 0,0 0 1,0 1-1,0-1 0,-1 1 1,0 0-1,0 1 0,-1-1 1,1 1-1,-1 0 0,0 0 1,-1 0-1,1 1 0,-1 0 1,0 1-1,0-1 0,0 1 1,0 1-1,-13-4 0,-1 2-112,-1 0 0,0 1 0,0 2 0,0 0-1,0 1 1,0 1 0,0 1 0,0 2-1,0 0 1,1 1 0,-42 15 0,7 3-1393,0 3-1,2 2 1,-51 36 0,53-30-3023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44:36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539 0 3011,'0'0'4206,"-10"4"-3912,5-2-268,0-1 0,1 1 0,-1 0 0,0 1-1,1-1 1,-1 1 0,1 0 0,0 0 0,0 0 0,0 0-1,0 1 1,1 0 0,0 0 0,-1 0 0,1 0 0,0 0 0,1 1-1,-4 6 1,-24 70 399,-34 149 0,3 90-461,59-305 34,-62 405-84,-10 441 1,-17 140 213,43-580 37,36-298 522,7 141 0,8-192-348,4 0-1,2 0 1,26 93-1,178 451-373,-40-134-63,-138-362-164,-35-115 220,0-4 148,-14-18-180,-14-1-909,-14 1-2150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44:36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1147 9961,'0'0'-32,"-6"-10"6,-3-11 23,5 11 87,0-1-1,-1 1 0,-10-16 1,15 42 546,7 16-535,1 0 0,2 0 1,1 0-1,15 30 0,-1-1-11,2 9-32,121 280 110,-144-342-143,0-1 1,0 1-1,1-1 1,0 0-1,0-1 1,1 1-1,0-1 1,0 0-1,1-1 1,11 9-1,-15-12-6,0-1 0,0 0 0,0 0 0,0 0 0,0 0 0,0 0 0,0 0 0,0-1 0,0 1 0,0-1 0,0 0 0,1 0 0,-1 0 0,0-1 0,0 1 0,0-1 0,0 1 0,0-1 0,0 0 0,0-1 0,0 1 0,0 0 0,0-1 0,-1 1 0,1-1 0,0 0 0,-1 0 0,0 0 0,1 0 0,-1 0 0,3-5 0,9-9 34,0-1 1,-2-1 0,0-1 0,-1 0 0,-1 0 0,0-1 0,7-24 0,39-154 209,-53 186-241,49-246-1051,-11-1-1,12-405 0,-49 421-1959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44:37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0 697 11018,'0'0'1703,"1"-13"-1948,0 1 249,1 1 0,0 0-1,1 0 1,0 1 0,1-1 0,0 1 0,0-1 0,1 1 0,1 1 0,10-16 0,26-36 11,136-177-81,-152 208-91,1 0 0,2 2 0,1 1 0,1 1 0,44-27 0,-59 44 111,1 0 0,-1 2 1,2 0-1,-1 1 0,1 1 1,-1 0-1,1 1 0,0 1 1,24-1-1,-32 4 49,0 0-1,0 0 0,0 0 1,0 1-1,0 1 1,-1 0-1,1 0 0,0 1 1,-1 0-1,0 1 0,1 0 1,-2 0-1,1 1 1,0 0-1,-1 0 0,0 1 1,0 0-1,10 11 1,-14-12 11,0 0 0,0 1 1,-1-1-1,0 0 1,0 1-1,-1 0 1,0 0-1,1 0 1,-2 0-1,3 9 1,1 67 396,-5-64-298,-6 158 474,-41 256 1,33-333-647,-21 135-849,-6-15-1297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44:41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5246 213 801,'-310'9'6900,"-152"-39"-5803,-100-42-783,-247-26-164,551 82-61,-1 11-1,0 11 1,1 12 0,-405 80-1,292-40-89,32-6 67,243-33 251,-138 46 1,208-56-300,0 2 1,1 0 0,0 2 0,1 0-1,1 2 1,0 0 0,-35 32 0,45-34-53,0 0 0,1 1 0,1 1 1,0 0-1,1 0 0,1 1 1,0 0-1,1 1 0,1 0 0,0 0 1,2 0-1,-6 26 0,7-22 26,1 1 0,1-1 0,1 1-1,1 0 1,1-1 0,1 1 0,0 0 0,2-1 0,0 0-1,2 0 1,0 0 0,2-1 0,0 0 0,16 29-1,29 49 25,5-2-1,4-3 0,3-3 1,5-3-1,3-2 1,4-5-1,121 100 0,-154-145-7,3-2 0,0-2 0,2-2-1,1-2 1,1-3 0,1-1 0,1-3 0,1-2-1,0-3 1,1-2 0,1-3 0,62 5 0,500-4 54,1-50-24,35-2-69,-521 37 35,846-56-72,-27-37 95,-840 87-36,-1-5 0,200-53 0,-259 51 10,-1-2-1,0-1 1,-1-4 0,-1-1-1,-2-2 1,-1-3 0,77-63-1,-85 60 84,-3 0-1,43-52 0,-69 74-21,-1 0-1,0 0 1,-1-1-1,0 0 1,-1 0-1,-1-1 1,1 0-1,-2 0 0,0 0 1,-1 0-1,0-1 1,-1 0-1,1-17 1,-4 13 1,-1 0 0,-1 0 0,0 0 0,-2 1 0,0-1-1,-1 1 1,0 0 0,-2 1 0,0 0 0,-1 0 0,0 0 0,-1 1 0,-1 1 0,0 0 0,-19-18 0,-2 1 98,-1 1 1,-2 2-1,-1 1 0,-1 2 1,-47-25-1,17 17-51,-2 3-1,-1 2 1,-2 4-1,-97-21 1,-304-31-978,308 54 323,159 21 519,-46-6-230,-77-21-1,113 23-39,0-1 0,0 0 0,1-1 0,0-1 0,0 0 0,0-1 0,1-1 0,-24-21 0,-23-35-2704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44:48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1 215 4612,'0'0'3844,"9"0"-3780,257-22 721,159-19-405,22 0-333,-220 32 65,243-42 0,-278 26 137,1 7 0,279 11 0,-365 17 30,190 44-1,-189-30-12,174 16 0,228-37 779,63 4-461,-366 10-563,1172 56 278,902-156-299,-1253 7 0,2 53 0,-687 35 0,63 1 0,812-30 137,-73 0 4,-427 59 11,-260-7-64,890-19 168,-724-51-225,-97 2-14,351 23-1,-820 15 934,-59-5-899,0 0 0,0-1 0,0 1 0,1 0 0,-1 0 0,0-1 0,0 1 0,0 0 0,0 0 0,0 0 0,1 0 0,-1 0 0,0 0 0,0 0 0,0 1 0,0-1 0,0 0 0,1 0 0,-1 1 0,0-1 0,0 0 0,-1 1 0,6 16-7032,-3-12 3186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15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9161,'0'0'12716,"67"5"-12044,-9-5-287,13 0-65,-2 0-192,2 0-32,-13 7-32,-10 1-576,-12 2-898,-19 0-1761,-11-8-2498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45:59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1141 1 5477,'-224'27'3748,"189"-20"-3383,1 2 0,1 1 0,-1 1 0,-45 24 0,29-7-263,1 1 0,2 3-1,1 2 1,1 2 0,2 1-1,2 3 1,2 1 0,1 2-1,3 2 1,1 1 0,2 1 0,3 2-1,1 1 1,3 1 0,2 1-1,3 2 1,1 0 0,3 0-1,3 2 1,2 0 0,-6 79-1,16-94-3,1 0 0,2-1 0,2 1 0,2-1 0,1 0 0,2 0 0,2-1 0,1 0 0,3-1 0,0 0 0,3-1 0,1-1 0,1-1 0,3-1 0,0-1 0,2-1 0,2-1 0,0-1-1,41 33 1,-35-37-75,1-1 0,2-1 0,0-3-1,1-1 1,1-1 0,1-2 0,1-2-1,50 12 1,-36-15 2,0-2 0,1-3 1,0-2-1,0-2 0,103-9 0,-84-3 26,0-3 1,-2-4-1,0-2 1,0-4-1,-2-3 1,-1-3-1,-2-3 1,0-2-1,106-74 1,-134 78 42,-1-1 0,-1-2 1,-2-2-1,-1-1 1,-2-2-1,41-59 1,-55 67-34,0 0 0,-3-1 0,0-1 1,-2 0-1,-1-1 0,-1-1 0,-2 0 0,-2 0 1,-1 0-1,2-38 0,-5 41 18,-2 0-1,-1-1 1,-1 1 0,-2 0-1,0 0 1,-3 0 0,0 1-1,-2 0 1,-1 0-1,-23-49 1,8 35-4,-1 2-1,-3 0 1,-1 2 0,-2 1 0,-2 1 0,-1 2-1,-1 1 1,-2 2 0,-2 1 0,-1 3-1,-1 1 1,-67-33 0,39 28-8,-1 4 1,-2 2-1,0 4 0,-1 3 1,-1 3-1,-1 3 0,-108-4 1,163 16-75,-247-6-370,218 8-397,1 2 0,-1 3-1,-66 15 1,77-5-792,37-16 1395,1 1 1,-1 0-1,0-1 1,0 1-1,0-1 1,0 1-1,1 0 1,-1 0-1,0-1 1,1 1-1,-1 0 1,0 0-1,1 0 1,-1 0-1,1 0 1,0 0-1,-1 0 1,1 0-1,0 0 1,-1 0-1,1 0 1,0 0-1,0 0 1,0 0 0,0 0-1,0 0 1,0 0-1,0 0 1,0 0-1,0 0 1,1 0-1,-1 0 1,0 0-1,1 0 1,-1 0-1,1 0 1,0 1-1,19 17-7297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46:00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1494 127 9097,'-43'-21'200,"-2"1"1,0 2 0,-1 3 0,-1 1 0,0 2-1,0 3 1,-86-7 0,76 15 169,1 2 0,-1 2 0,1 3 0,0 2 0,0 3 0,-74 24 0,84-20 51,1 2 0,0 1 0,-67 40 1,90-44-374,1 0 0,1 2 0,0 0 1,1 1-1,1 1 0,1 1 0,0 1 1,-23 36-1,21-25-45,1 1 1,2 1-1,2 1 1,0 0-1,3 1 1,0 0-1,3 1 1,1 0-1,1 0 1,-1 59-1,7-71 21,1 1 0,2-1 0,0 1 0,1-1-1,1 0 1,2 0 0,0-1 0,2 0 0,0 0-1,1-1 1,2 0 0,0-1 0,1 0 0,1-1-1,1-1 1,29 30 0,-17-25 54,1-2 1,1-1-1,1-1 1,0-1-1,1-2 1,1-1-1,1-2 0,0-1 1,49 12-1,6-4-6,2-4-1,135 9 0,-81-17-101,1-6 0,0-6 0,148-23 1,-219 16 27,-1-4 1,-1-4 0,-1-2 0,0-3 0,-2-4 0,0-2 0,113-68 0,-160 83 10,0-2 1,-1 0-1,-1-1 0,0-1 1,-2-1-1,0 0 0,-1-2 0,21-31 1,-30 39 12,-1-2-1,0 1 1,-1-1 0,0 0 0,-1 0 0,-1 0-1,-1-1 1,0 0 0,-1 0 0,0 0 0,-1 0-1,-1 1 1,-1-1 0,0 0 0,-5-20 0,1 16 48,-1 0-1,-1 0 1,-1 1 0,-1 0 0,0 1 0,-1 0 0,-1 0 0,-1 1 0,-19-21 0,-6-3 49,-2 1 0,-59-46 1,53 52-65,-2 1 0,-1 3 1,-1 2-1,-2 1 0,0 4 1,-2 1-1,-1 3 0,0 2 1,-96-17-1,87 24-107,0 4 0,0 1 0,-1 4 0,1 3 0,-1 2 0,1 3 0,0 3 0,-91 26 0,-169 79-3690,172-54-22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46:09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1718 98 7783,'-43'-18'1230,"0"1"0,-82-19 0,75 26-956,0 3 0,-1 1 1,0 2-1,-82 6 0,107 2-265,1 0-1,0 2 1,0 1-1,0 0 1,1 2 0,0 1-1,1 1 1,0 1-1,1 1 1,-37 28 0,-13 17-297,-102 105 1,-118 156-28,241-255 416,2 3 1,4 2-1,-45 92 0,72-121-21,2 1-1,2 0 0,1 1 0,2 0 0,3 1 1,1 0-1,1 0 0,3 1 0,2 0 0,2-1 0,1 1 1,2 0-1,3-1 0,14 54 0,-11-60-103,2-2 0,2 1 0,0-2 0,3 0 0,1 0 0,1-2 0,1 0 0,2-2 0,2 0 0,0-1 0,2-2 0,1 0 0,1-2 0,2-1 0,0-2 0,58 34 0,-42-34-51,2-1 1,0-2-1,1-3 0,1-2 1,1-2-1,63 7 1,-21-10 61,1-3 0,145-12 0,-161-1 239,0-4-1,-1-3 1,0-3 0,-1-4-1,-1-3 1,-1-3-1,133-70 1,-178 80-156,-1-1 1,-1-1 0,-1-1-1,0-2 1,-2 0-1,-1-2 1,0-1 0,-2 0-1,-1-1 1,-1-2-1,-1 0 1,-1-1 0,-2 0-1,-1-1 1,-1-1-1,-2 0 1,-1-1 0,-2 0-1,-1-1 1,-1 0 0,2-63-1,-6 58-38,-3 0 0,-1 0-1,-2 0 1,-2 0 0,-1 1 0,-2 0-1,-1 0 1,-2 1 0,-2 0 0,-1 1-1,-2 1 1,-1 0 0,-2 1 0,-1 1-1,-1 2 1,-2 0 0,-1 1 0,-35-32-1,21 27 60,-1 2-1,-2 1 1,-1 3-1,-1 1 1,-2 2-1,0 2 1,-1 2-1,-2 2 1,-50-12-1,28 13 60,-1 4 0,0 2 0,-1 3 0,0 4 0,-132 7 0,153 3-113,-1 1 0,-60 17 1,88-17-178,1 2 1,0 0-1,1 1 0,0 2 1,0 0-1,-34 24 1,51-30-110,0 0-1,0 0 1,1 0-1,-1 1 1,1 0 0,1 0-1,-8 11 1,10-14-35,1 0 1,-1 1 0,1-1 0,0 1-1,-1-1 1,1 1 0,1-1-1,-1 1 1,1 0 0,-1-1-1,1 1 1,0-1 0,0 1-1,1 0 1,-1-1 0,1 1 0,1 5-1,16 18-4365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46:12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1299 69 4132,'0'0'1073,"-9"-4"-443,-36-11 322,0 1 0,-1 2 1,-51-5-1,69 13-749,0 2 0,0 2 1,0 0-1,-1 2 0,1 1 0,-52 12 0,40-3-7,1 1-1,0 2 0,1 2 1,1 1-1,0 2 0,2 2 0,0 1 1,-54 48-1,44-28-234,1 3 1,3 1 0,1 2-1,3 1 1,-34 62-1,51-79 53,1 1-1,2 1 1,1 1 0,2 0-1,1 1 1,2 0-1,2 1 1,2 0 0,1 0-1,-2 76 1,8-52 76,2 0 1,4 0-1,2 0 1,2-1 0,30 94-1,-30-127-39,1 0 0,1-1-1,1 0 1,2-1 0,0-1 0,2 0 0,0-1-1,2-1 1,1-1 0,1 0 0,0-2 0,2 0-1,43 28 1,-29-26 16,0-2 0,2-2 0,0-2 0,1-1 0,0-2 0,72 13 0,-36-14 117,0-4-1,141-3 1,-173-8-174,1-1 0,-1-3 0,0-2 0,0-1 0,-1-3 1,45-19-1,-38 11 2,-1-3 1,0-2-1,-2-2 1,69-54-1,-86 58 47,-1-2 0,-1-1 0,-1-1-1,-2-1 1,0-1 0,-3-1-1,0-2 1,-2 0 0,-2-1 0,-1-1-1,-1 0 1,-2-1 0,-2-1-1,-1 0 1,-2-1 0,-1 0 0,-3 0-1,3-58 1,-8 71 23,-1 0 0,-1 1 0,-1-1 0,-1 0 0,-1 1 0,-2 0 0,0 0 0,-1 1 0,-2 0 0,-20-38 0,1 16-55,-1 1 0,-3 1 0,-62-64-1,-128-101 70,215 201-96,-74-63 419,-179-114 0,244 175-408,0 0 0,-1 1 0,0 0 0,0 2 0,0 0 0,-1 1 0,0 1 0,0 0 0,0 2 0,-1 0 0,-19 1 0,0 4 5,1 1-1,1 1 0,-1 2 0,-59 20 0,-54 13 0,98-28-12,0 2 0,0 3 0,-77 35 0,119-46-41,1 1 1,0-1-1,1 2 0,0-1 0,0 1 1,0 0-1,1 1 0,0 0 0,1 1 1,0-1-1,0 1 0,1 1 1,-8 19-1,7-14-323,2 0 0,0 0 1,1 1-1,1 0 1,0 0-1,1 0 0,1 0 1,2 33-1,-1-46 146,0 1-1,1-1 1,-1 0 0,1 0 0,0-1 0,0 1-1,0 0 1,0 0 0,1 0 0,0-1-1,0 1 1,0 0 0,0-1 0,0 0 0,1 0-1,-1 0 1,1 0 0,5 4 0,22 8-3287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46:14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1287 202 3940,'-216'-32'5163,"124"16"-4174,0 3-1,-1 5 1,-129 4 0,200 7-927,0 1 1,0 1-1,0 1 1,1 0-1,0 2 1,0 1-1,0 0 1,1 2-1,1 0 1,-30 23-1,20-12 40,1 2 0,1 1-1,1 1 1,2 1-1,-37 52 1,45-54-58,2 0 0,0 1-1,2 1 1,1 0 0,1 1 0,2 0 0,0 0 0,-3 31-1,5-6-44,1-1 0,4 1 0,7 84 0,-4-109 7,2-1 0,1 0-1,2 0 1,0-1 0,2 0 0,0 0 0,2-1 0,1 0 0,1-1 0,30 42 0,-22-39 19,2-1 1,1-1-1,1-1 0,1-2 0,1 0 0,1-2 1,55 31-1,-22-21 17,2-4 1,0-1 0,2-4-1,1-3 1,0-2 0,1-4 0,0-2-1,89 1 1,-8-6 70,222-23 1,-307 10-45,0-2 0,-2-3 0,1-3 0,-2-2 0,0-3 0,66-33 0,-93 35 39,-2-1 0,1-1 0,-2-2 0,-1 0 0,-1-3 0,-1 0 0,-1-1 0,-2-2 0,-1-1 0,-1 0 0,-1-2 0,-2 0 0,-1-1 0,-2-1 0,-1-1 0,-2 0 0,-1-1 0,-2 0 0,-1-1 0,-2 0 0,3-65-1,-7 59-47,-2-1-1,-2 1 0,-2-1 1,-2 1-1,-20-82 0,17 98 11,-2 0 0,0 1 0,-1 1 0,-2 0 1,-1 0-1,0 2 0,-2 0 0,-1 0 0,-1 1 0,-27-26 0,18 26 20,0 1 1,0 1 0,-2 1-1,-1 2 1,0 1 0,-1 1-1,0 2 1,-2 1-1,1 1 1,-1 2 0,-66-10-1,43 13-66,0 2 0,-1 2 0,1 3 0,0 2 0,0 2 0,-85 21-1,64-4-1109,1 4 0,0 3-1,-98 53 1,67-28-3324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7:31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498 108 3748,'-8'0'256,"-355"49"4442,352-48-4080,0 2 0,0-1 0,0 2 0,0-1 0,0 1 0,1 1 0,0 0 0,-19 13 0,28-18-587,0 0-1,1 0 0,-1 1 1,0-1-1,1 0 0,-1 1 1,1-1-1,-1 1 1,1-1-1,-1 1 0,1-1 1,-1 1-1,1-1 1,0 1-1,-1-1 0,1 1 1,0-1-1,-1 1 0,1 0 1,0-1-1,-1 1 1,1 0-1,0-1 0,0 1 1,0 0-1,0-1 1,0 1-1,0 0 0,0-1 1,0 1-1,0 0 1,0-1-1,0 1 0,0 0 1,1-1-1,-1 1 0,0 0 1,0-1-1,1 1 1,-1-1-1,0 1 0,1 0 1,-1-1-1,1 1 1,-1-1-1,0 1 0,1-1 1,-1 1-1,1-1 0,0 0 1,-1 1-1,1-1 1,-1 0-1,1 1 0,0-1 1,-1 0-1,1 0 1,-1 1-1,2-1 0,42 8 928,45-7 429,0-3-1,90-15 0,178-43-847,-245 39-464,83-16 27,19-4 36,238-15 1,-416 53-140,-4 1 9,0 0 1,0 3-1,41 4 0,-72-5-8,0 0 0,0 0 1,0 0-1,0 0 0,0 0 0,0 0 0,0 0 0,0 0 0,0 0 1,-1 0-1,1 1 0,0-1 0,0 0 0,0 1 0,0-1 1,0 1-1,-1-1 0,1 1 0,0-1 0,0 1 0,-1-1 1,1 1-1,0 0 0,-1-1 0,1 1 0,-1 0 0,1 0 0,-1 0 1,1-1-1,-1 1 0,1 2 0,-2-2-15,0 0 0,0 0 0,0 0 0,0-1 0,-1 1 0,1 0 0,0 0 0,-1-1 0,1 1 0,0 0 0,-1-1 0,1 0 0,-1 1 0,1-1 0,0 0 0,-1 0 0,1 0 0,-1 1 0,1-2 0,-3 1 0,-3 0-324,2 1-215,1-1 0,0 0 1,0 0-1,-1 0 1,1 0-1,0-1 0,0 0 1,-7-2-1,-9-14-6050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7:43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1918 132 9129,'-15'-7'907,"-2"-2"-786,-31-16 459,-2 2-1,-75-24 0,107 41-613,0 2-1,0 0 1,0 1 0,-1 1-1,1 1 1,-1 0 0,0 1-1,1 1 1,-1 1 0,1 1-1,-36 10 1,-12 12-299,1 2 0,-103 61 0,-109 95 200,201-125 260,2 2 1,4 4-1,1 3 1,4 3-1,3 2 0,4 4 1,-56 92-1,78-108-76,3 1 0,3 2 0,2 2 0,4 0 0,2 1 0,3 2 0,3 0 0,3 0 0,3 1 0,-2 101 0,13-142 35,1-1 0,2 1 0,0-1-1,2 1 1,1-1 0,1-1 0,1 1-1,1-1 1,2-1 0,0 0 0,2-1-1,1 0 1,0-1 0,2-1 0,1 0-1,0-1 1,43 36 0,-42-41-33,2-1 0,0-1-1,0 0 1,1-2 0,1-1 0,0 0 0,0-2 0,1 0-1,0-2 1,1-1 0,-1-1 0,1 0 0,0-2 0,1-2-1,-1 0 1,0-1 0,0-1 0,1-2 0,-1 0 0,26-8-1,-8-3 56,0-2-1,-2-1 1,0-2-1,-1-2 1,-1-2-1,55-41 1,-16 2 399,131-133 0,-156 138-302,-2-2-1,-3-2 0,-3-2 0,-2-2 0,-3-2 1,-3-1-1,-3-2 0,-4-2 0,-2 0 0,-4-2 1,22-110-1,-25 62 137,-6-1 1,-1-160 0,-14 272-325,0 6 14,0-1-1,0 0 1,0 1 0,-1-1-1,0 1 1,-2-8 0,3 12-87,-1-1 1,0 1-1,0-1 0,0 1 1,0 0-1,0-1 0,0 1 1,0 0-1,0 0 0,0 0 1,0 0-1,-1 0 0,1 0 1,0 0-1,-1 0 0,1 0 1,-1 1-1,1-1 0,-1 1 1,1-1-1,-1 1 1,1-1-1,-1 1 0,1 0 1,-1 0-1,-2 0 0,-40 0-3141,-11 9-1944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7:45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4933,'0'0'7089,"-2"13"-6000,-26 170 2511,10 113-2860,18-295-744,3 27 106,-3-27-108,0 0 0,0-1 0,0 1 0,0-1 0,0 1 0,0-1 0,1 1 0,-1-1 0,0 1 0,0-1 0,1 1 0,-1-1 0,0 1 0,1-1 0,-1 1 0,0-1 0,1 1 0,-1-1 0,1 0 0,-1 1 0,0-1 0,1 0 1,-1 1-1,1-1 0,-1 0 0,1 1 0,0-1 0,-1 0 0,1 0 0,-1 0 0,1 0 0,-1 0 0,1 1 0,-1-1 0,1 0 0,0 0 0,-1 0 0,1-1 0,-1 1 0,1 0 0,-1 0 0,1 0 0,0 0 0,0-1 0,0 0-127,0 0 0,0 0-1,0 0 1,0 0 0,0 0-1,0 0 1,0 0 0,-1 0 0,1-1-1,0 1 1,-1 0 0,1-1-1,-1 1 1,1 0 0,-1-1-1,0 1 1,0-1 0,1 1-1,-1-2 1,2-35-2424,-2 28 1321,1-41-4108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7:45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80 8264,'0'0'8680,"12"-6"-7671,10-3-696,-1 0 0,1 2 1,1 1-1,0 0 0,34-3 0,8 1-295,106-10-274,-137 16-1429,45 5-1,-78-3 1509,-1 0-1,1 0 0,0 0 1,0 0-1,-1 0 0,1 0 1,0 0-1,0 0 1,-1 0-1,1 0 0,0 0 1,-1 1-1,1-1 0,0 0 1,-1 1-1,1-1 0,0 0 1,-1 1-1,1-1 0,-1 1 1,1-1-1,-1 1 1,1-1-1,-1 1 0,1-1 1,-1 1-1,1-1 0,-1 1 1,0 0-1,1-1 0,-1 1 1,0 0-1,0-1 0,1 1 1,-1 0-1,0-1 1,0 1-1,0 0 0,0 0 1,0-1-1,0 1 0,0 0 1,0-1-1,0 1 0,0 0 1,-1 0-1,-8 8-4525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7:46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59 9129,'0'0'4900,"59"21"-2626,-5-26-576,14-12-769,5 1-417,3-1-319,-11 3-161,-10 5-96,-14 8-865,-16 1-353,-16 1-1184,-9 12-385,-14 1 545,-15 7-5669</inkml:trace>
  <inkml:trace contextRef="#ctx0" brushRef="#br0" timeOffset="1">0 473 9993,'0'0'3812,"54"33"-1217,3-33-770,20 0-127,12-8-545,9-6-448,2 2-513,-3 2-128,-12-1-737,-13-2-3234,-13-4-6663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16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12844,'0'0'1377,"-46"23"1442,39-15-961,7-2-673,20-3-192,22-2 32,16-1-352,11 0-513,8-2-96,4-4-673,-8-1-1857,-10 1-3268,-11-2-5348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6:53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11 183 2755,'0'0'6582,"-2"-9"-4009,0 2-2342,1 3 26,0 1 0,0-1-1,0 0 1,0 0 0,1 1-1,-1-1 1,1 0-1,0 0 1,0 0 0,0 0-1,1 1 1,-1-1 0,1 0-1,0 0 1,0 1 0,0-1-1,1 0 1,-1 1 0,1-1-1,0 1 1,3-5-1,3 0 109,1 1-1,0 0 1,0 0-1,1 1 0,0 0 1,0 1-1,0 0 1,0 0-1,1 1 0,0 1 1,16-4-1,-6 3-48,1 1 0,0 0 0,0 2 0,44 3 0,-62-2-294,1 1 0,-1-1-1,0 1 1,1 0 0,-1 0 0,0 1 0,1-1 0,-1 1-1,0 0 1,0 0 0,0 1 0,-1-1 0,1 1 0,-1 0 0,1-1-1,-1 2 1,6 6 0,-8-8 21,1 1-1,-1 0 1,1 0-1,-1 0 1,0 0 0,0 0-1,-1 0 1,1 0-1,-1 0 1,1 0-1,-1 0 1,0 0 0,0 0-1,0 0 1,-1 1-1,1-1 1,-1 0-1,1 0 1,-1 0 0,0 0-1,-1 0 1,1 0-1,0-1 1,-1 1-1,1 0 1,-4 3 0,-11 14 270,-1 0 0,-2-1 1,1-2-1,-2 1 0,-1-2 0,-38 24 1,-26 21 311,76-54-573,-6 5 85,0 1-1,1 1 1,-17 20-1,27-30-131,1 0 0,0 0-1,1 0 1,-1 1 0,1 0 0,0-1-1,0 1 1,0 0 0,1 0 0,-1 0-1,1 0 1,1 0 0,-1 0 0,1 0-1,-1 0 1,1 1 0,2 8 0,-1-11 1,-1 0 1,1 0-1,0-1 1,0 1-1,0-1 1,1 1-1,-1-1 1,1 1-1,-1-1 1,1 0-1,0 0 1,0 1-1,0-1 1,0-1-1,0 1 1,5 3-1,-1-2 8,0 0 1,0 0-1,0 0 1,0-1-1,1 1 1,11 1-1,1-1 29,0-1 0,0-1 0,0-1 1,21-2-1,-30 1 27,1-1 1,0 0-1,-1-1 1,0 0-1,0-1 1,0 0-1,0-1 1,0 0-1,10-7 1,-17 10 13,0 0-1,0 0 1,-1 0 0,1 0 0,0 0 0,-1 0 0,0-1 0,1 1 0,-1-1 0,0 0 0,0 0 0,0 0 0,-1 0 0,1 0 0,-1 0 0,0 0 0,0 0 0,0-1 0,0 1 0,0 0 0,-1-1 0,1 1-1,-1 0 1,0-1 0,0 1 0,0-1 0,-1 1 0,1 0 0,-1-1 0,0 1 0,0 0 0,-1-5 0,-1 5-76,0-1 1,0 1-1,-1 0 0,1 0 0,-1 0 1,1 0-1,-1 1 0,0-1 1,0 1-1,0 0 0,0 0 1,0 0-1,-1 1 0,1 0 1,0 0-1,-1 0 0,1 0 0,-8 0 1,8 0-46,1 0 0,-1 1 0,1 0 0,-1-1 1,1 1-1,-1 0 0,0 1 0,1-1 0,-1 0 0,1 1 1,-1 0-1,1 0 0,0 0 0,-1 0 0,1 1 1,0-1-1,0 1 0,0 0 0,0 0 0,0 0 0,0 0 1,0 1-1,-3 3 0,5-5-58,1-1-1,0 1 1,0-1 0,-1 0 0,1 1-1,0-1 1,0 1 0,0-1-1,-1 1 1,1-1 0,0 0 0,0 1-1,0-1 1,0 1 0,0-1-1,0 1 1,0-1 0,0 1 0,0-1-1,0 1 1,0-1 0,0 1 0,1-1-1,-1 1 1,0-1 0,0 0-1,0 1 1,1-1 0,-1 1 0,0-1-1,0 0 1,1 1 0,-1-1-1,0 0 1,1 1 0,-1-1 0,0 0-1,1 1 1,-1-1 0,1 0-1,-1 0 1,0 1 0,1-1 0,0 0-1,22 3-5191,-20-3 4719,31 0-8630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6:55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6662,'0'0'13800,"8"2"-12332,20 3-473,1-1 0,-1-1 0,52-1 0,97-15-392,-13 1-787,-147 12 749,7-1-5364,-39 3-1500,-14 2 625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6:55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11179,'0'0'8840,"64"17"-6886,-21-17-545,10-2-928,6-3-417,-3 2-865,-5-1-2402,-2-2-4613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6:57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1 140 6342,'0'-3'695,"0"1"1,0-1-1,1 1 0,-1-1 0,1 1 1,0 0-1,-1-1 0,1 1 0,1 0 1,-1 0-1,0 0 0,0 0 1,1 0-1,1-3 0,34-24 2855,-17 18-3176,0 1-1,26-8 1,-37 15 306,8-4-339,1 2 0,-1 0 0,1 0-1,0 2 1,33-3 0,-50 6-339,0 0 1,0 0-1,0 0 0,-1 0 1,1 0-1,0 0 0,0 0 1,0 0-1,-1 0 0,1 0 1,0 0-1,0 0 1,0 1-1,-1-1 0,1 0 1,0 1-1,0-1 0,-1 1 1,1-1-1,0 0 0,-1 1 1,1 0-1,-1-1 0,1 1 1,-1-1-1,1 1 1,-1 0-1,1-1 0,0 2 1,-1-1 20,0 1 1,0-1 0,0 0 0,-1 1 0,1-1-1,0 1 1,0-1 0,-1 0 0,1 1 0,-1-1-1,1 0 1,-1 0 0,0 1 0,1-1 0,-2 1-1,-35 39 754,-32 13-278,46-37-140,-33 30 0,54-46-346,1 0 1,0 0 0,0 0-1,0 0 1,0 0 0,0 1-1,0-1 1,0 0-1,0 1 1,1-1 0,-1 1-1,0-1 1,1 1 0,-1-1-1,1 1 1,-1 3-1,1-4-7,1-1-1,-1 1 0,0 0 0,0 0 0,1 0 1,-1 0-1,1-1 0,-1 1 0,0 0 0,1 0 1,0-1-1,-1 1 0,1 0 0,-1-1 0,1 1 1,0 0-1,-1-1 0,1 1 0,0-1 0,0 1 1,-1-1-1,2 1 0,6 2 10,0-1 1,0 1 0,1-2-1,-1 1 1,10 0-1,-4 0 21,63 9-1312,-25-8-3373,-12-2-3322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7:01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1 384 6150,'0'0'15898,"8"3"-14372,-5-2-1414,0-1-1,0 1 0,0-1 1,0 1-1,0-1 1,0 0-1,0 0 0,0 0 1,1 0-1,-1-1 1,0 0-1,0 1 0,0-1 1,0 0-1,2-1 1,4-3 108,-1 0 0,0-1 0,0 1 0,13-14 0,31-30-66,-2-2 0,-3-3-1,-2-1 1,50-79 0,-149 288-240,44-128-177,2 1 1,0 0-1,2 0 0,1 0 0,2 0 0,0 1 0,2 48 0,1-74 20,1 0 0,-1 1 0,1-1-1,-1 0 1,1 1 0,0-1 0,0 0 0,0 0 0,0 0 0,3 4-1,13 6-4918,-5-11-956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7:01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87 15150,'0'0'6022,"43"8"-4228,2-16-1,12-8-672,11-2-640,5 0-353,4 1-64,-8 6-64,-6 5-288,-8 6-673,-8 0-577,-10 0-736,-8 0-993,-11 1-2402,-2-1-4773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7:02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6022,'0'0'15481,"-3"9"-15086,-14 48 1973,-9 63-1,32-123-2007,0 0-1,1-1 1,-2 0-1,1 0 0,8-8 1,-2 2-237,13-15 22,1 2 1,1 1-1,1 1 0,41-23 0,-69 43-144,1 1 1,0 0 0,-1-1-1,1 1 1,0-1 0,0 1-1,-1 0 1,1 0 0,0-1-1,0 1 1,-1 0-1,1 0 1,0 0 0,0 0-1,0 0 1,-1 0 0,1 0-1,0 0 1,0 0 0,-1 0-1,1 1 1,0-1 0,0 0-1,-1 1 1,1-1 0,0 0-1,0 1 1,-1-1-1,1 1 1,0-1 0,-1 1-1,1-1 1,-1 1 0,1-1-1,-1 1 1,2 1 0,-1 1 13,0 0 0,0 0 1,0 0-1,0 0 0,0 0 1,-1 1-1,1-1 0,-1 0 1,0 6-1,-1 5 47,0 0 0,-1-1-1,0 1 1,-5 14 0,-34 78 98,43-103-1525,7-7-26,8-9-3236,-3-1-1496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7:02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16303,'0'0'11531,"74"-19"-11338,-42 13-161,4 2-32,1-2-577,-1 2-1217,-2-4-1313,-6-2-1377,-1-3-4292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7:03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1 249 16271,'0'0'7143,"10"-7"-5675,25-18-903,-2-2 0,0-1 0,-2-2 0,-2-1 0,52-70 0,-81 116-884,-6 12 248,-4-2 46,2 1 1,1 1-1,1 0 0,1 0 0,1 0 0,2 0 0,1 0 0,2 34 0,-1-57-293,1 0 1,0-1-1,-1 1 0,1 0 1,0 0-1,1 0 0,-1-1 1,3 5-1,-4-7-68,1 0 0,0 0 0,0 0 1,0 0-1,0 0 0,0 0 0,0 0 0,0 0 0,0 0 1,0 0-1,0 0 0,1-1 0,-1 1 0,0-1 0,3 2 1,12-1-7863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7:04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15246,'0'0'6727,"80"-17"-5510,-18 9-224,10-1-673,3-3-256,0 3 0,-7 0-352,-13 4-769,-12 1-416,-18 4-994,-16 0-2145,-15 0-2307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3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28 11018,'0'0'3113,"-11"7"-129,4-2-2732,-49 34 2947,52-35-2953,0 0 0,0-1 0,1 1 1,-1 1-1,1-1 0,0 0 0,0 1 0,1-1 1,-1 1-1,1 0 0,0 0 0,-2 10 0,3-14-244,1 0-1,0-1 1,0 1-1,0 0 1,0 0-1,0-1 1,-1 1-1,2 0 1,-1 0-1,0-1 1,0 1-1,0 0 1,0-1-1,0 1 1,1 0-1,-1 0 1,0-1-1,0 1 1,1 0-1,-1-1 1,1 1-1,-1-1 1,0 1-1,1-1 1,-1 1-1,1 0 1,0-1-1,-1 0 1,1 1-1,1 0 1,24 0 74,-20-2-70,-1-1-1,1 1 0,-1-1 1,0-1-1,1 1 0,-1-1 1,8-5-1,-6 1-13,0 0 1,-1 0-1,0 0 0,-1-1 1,1 0-1,-2-1 0,1 1 1,-1-1-1,0 0 0,-1 1 1,0-2-1,0 1 0,-1 0 1,0-1-1,0-10 0,-21 64 574,16-35-955,0 1-1,1-1 1,0 1 0,1-1 0,0 1-1,1 0 1,0 0 0,0-1-1,3 15 1,-3-21 187,1 0 0,-1 0 0,1 0 1,0-1-1,0 1 0,1 0 0,-1 0 0,0-1 0,1 1 0,0-1 0,-1 1 1,1-1-1,0 0 0,0 1 0,1-1 0,-1 0 0,0 0 0,1-1 0,-1 1 1,1 0-1,-1-1 0,1 0 0,0 1 0,0-1 0,0 0 0,0-1 0,-1 1 0,1 0 1,0-1-1,0 0 0,0 1 0,0-1 0,6-1 0,13 0-7074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23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21140,'0'0'5605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7:05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8 11819,'0'0'6038,"9"0"-4559,77-4 945,-44 0-1285,80 5 1,-119-1-1118,1 0 0,-1 1 0,0 0 0,1-1 0,-1 1 0,0 0 1,0 1-1,0-1 0,0 1 0,0-1 0,0 1 0,0 0 0,0 0 0,0 0 1,2 4-1,-4-5-12,1 1 0,-1 0 0,0 0 1,0 0-1,0 0 0,-1 0 0,1 0 0,0 0 1,-1 0-1,0 0 0,1 0 0,-1 0 0,0 0 1,0 1-1,0-1 0,0 0 0,0 0 0,-1 0 1,1 0-1,-1 0 0,1 0 0,-1 0 0,0 0 1,0 0-1,-2 4 0,-2 4 52,-2 0 1,1-1-1,-2 0 0,1 0 1,-1 0-1,-15 12 0,-63 46 48,50-41-58,-5 5-39,12-11-13,1 2-1,1 0 0,-38 43 1,64-64-6,-1 1 1,1-1-1,-1 1 1,1 0-1,0-1 1,0 1 0,0 0-1,0 0 1,0 0-1,0 0 1,0 0 0,1 0-1,-1 0 1,1 0-1,0 1 1,-1-1-1,1 0 1,0 0 0,0 0-1,1 4 1,0-4 1,0 0 1,0 0-1,0-1 1,0 1-1,0-1 1,1 1-1,-1-1 1,0 1-1,1-1 1,-1 0-1,1 0 1,0 1-1,-1-1 1,1-1-1,0 1 1,0 0-1,-1 0 1,4 0-1,10 3 6,0-1 0,0 0 0,1-1 0,22 0 0,-29-1 14,226 3-125,-156-5-2398,-1-1-3686,-32-1-3352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7:05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 0 14414,'0'0'8247,"-8"12"-8092,-31 35 3,-2-2 0,-65 56 0,62-60 169,37-35-384,0 0-129,0 1 0,1 0 0,-1 0 0,-6 10-1,10-31-9251,0-7 1692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7:05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14510,'0'0'7623,"64"11"-6278,-30 3-352,9 3-705,5 1-224,1 1-960,1-4-1411,-8-1-2625,-4-5-3364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7:06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0 110 8232,'0'0'10634,"48"6"-8969,-17-6-511,6 0-546,4 0-416,9 1-160,0 2-961,0-3-2370,-3 0-3267,-3 0-3331</inkml:trace>
  <inkml:trace contextRef="#ctx0" brushRef="#br0" timeOffset="1">762 0 4805,'0'0'17291,"-8"4"-16341,-9 4-702,1 1 1,0 1 0,1 0 0,0 1-1,1 0 1,0 1 0,-14 17-1,-3 5-882,-50 72-1,76-127-11093,5-2 3309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7:06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45 213 11787,'0'0'7719,"62"29"-6021,-33-15-449,5 2-800,0-2-353,-4 0-128,-5-3-1602,-2-4-1697,-3-5-3267,-11-2-2211</inkml:trace>
  <inkml:trace contextRef="#ctx0" brushRef="#br0" timeOffset="1">0 21 7719,'0'0'14510,"79"-4"-12652,-31 3-769,0 0-705,6-1-352,-8 2 32,-1 0-897,-10-2-1889,3-2-2627,-10-3-4292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7:06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1 7079,'0'0'13004,"20"62"-11306,-9-32-609,5 5-513,0 4-320,-5 6-159,-8 0-65,-3 2-129,-12 2-992,-13-2-256,-18-4-513,-7-3-95,-9-1-1026,-4-5 576,-4-5-1216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7:07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0 4292,'0'0'12268,"-8"4"-11404,-4 3-748,-1 1-1,2 1 0,-1 0 1,1 0-1,0 1 0,1 1 0,1-1 1,-1 2-1,2-1 0,-1 1 1,-11 25-1,13-24 8,1 0 1,1-1-1,0 2 1,1-1-1,0 0 1,1 1-1,0 0 1,1 0-1,1 0 1,1 0-1,-1 0 1,2 0-1,2 16 1,-1-23-73,1 0 0,-1 0 1,1-1-1,1 1 0,-1-1 0,1 0 1,0 0-1,0 0 0,1-1 0,0 1 1,0-1-1,0 0 0,0-1 0,1 1 1,0-1-1,0 0 0,0 0 0,0-1 1,1 0-1,-1 0 0,10 2 0,12 5-8,0-3-1,0 0 1,55 5-1,241-2-4799,-217-13-1013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7:07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44 6919,'0'0'8957,"7"-5"-5364,5-2-2778,-1 1 0,1 0 0,16-5-1,-24 9-657,-1 1 0,1-1 0,-1 1 0,1 0-1,0 1 1,0-1 0,0 1 0,-1-1 0,1 1-1,0 0 1,0 1 0,0-1 0,-1 1 0,1-1-1,0 1 1,0 0 0,-1 1 0,1-1 0,4 3-1,-7-3-147,0 0-1,0 0 0,0 0 1,0 0-1,0 1 0,0-1 1,0 0-1,0 1 0,-1-1 1,1 0-1,0 1 0,-1-1 1,1 1-1,-1-1 0,0 1 1,1-1-1,-1 1 0,0-1 1,0 1-1,0-1 0,0 1 1,0-1-1,-1 1 0,1-1 1,0 1-1,-1-1 0,1 1 1,-1-1-1,1 1 0,-1-1 1,0 1-1,1-1 0,-1 0 1,0 0-1,0 1 0,0-1 1,-2 2-1,-4 6 86,-1 0-1,0-1 0,-15 12 1,22-18-69,-23 16 183,-29 26 510,50-41-695,0 0 0,0 0 1,0 1-1,1-1 0,-1 1 0,1-1 0,0 1 1,0 0-1,0 0 0,0 0 0,1 0 0,-2 5 1,3-6-28,0-1 1,1 1 0,-1-1 0,0 0 0,1 1 0,-1-1 0,1 1-1,0-1 1,0 0 0,0 1 0,0-1 0,0 0 0,1 0 0,-1 0-1,1 0 1,-1 0 0,1 0 0,0 0 0,-1-1 0,1 1-1,0-1 1,0 1 0,0-1 0,1 0 0,-1 1 0,0-1 0,0 0-1,3 0 1,10 5-476,0 0-1,0-2 1,17 4-1,-25-7 50,42 8-4012,-1-4-3576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7:08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3940,'5'0'12844,"1"0"-10474,-4 0 193,1 0-642,-3 5-896,0 4-480,0 4-129,-9 2-224,4 1-128,3 2-128,2-3-640,0 0-898,0-1-416,2 0-1377,-2-5-2018,0-3 128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7:09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14478,'0'0'5413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9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16335,'0'0'1757,"-2"10"10,1 0-1310,-2 4-62,1 0 0,0 0 1,1 0-1,1 18 1,0-30-357,0 1 0,0-1 0,1 1 0,-1-1-1,0 1 1,1-1 0,0 1 0,-1-1 0,1 0 0,0 1 0,0-1 0,1 0 0,-1 0 0,0 1 0,1-1 0,-1 0 0,1-1 0,0 1 0,-1 0 0,1 0 0,0-1 0,0 1 0,0-1 0,0 1-1,0-1 1,1 0 0,-1 0 0,0 0 0,1 0 0,-1 0 0,0-1 0,1 1 0,3 0 0,9-2 119,1 1 0,-1-2 0,0 0 1,0-1-1,0 0 0,0-2 0,0 1 0,-1-2 0,17-8 0,-12 6-118,0 0-1,0 1 0,1 2 0,27-6 1,-46 11-23,0 0 0,0-1 0,0 1 0,0 0 1,-1 0-1,1 0 0,0 0 0,0 0 0,0 0 1,0 0-1,0 1 0,0-1 0,0 0 0,0 0 1,0 1-1,-1-1 0,1 0 0,0 1 0,0-1 1,0 1-1,-1-1 0,1 1 0,0 0 0,0-1 1,-1 1-1,1 0 0,-1-1 0,1 1 0,-1 0 1,1 0-1,-1 0 0,1-1 0,-1 1 0,0 0 1,1 1-1,-1 39 658,0-36-634,-1-1 0,1 1 0,0 0 0,0-1-1,0 1 1,2 8 0,-1-11-32,0-1 1,0 0-1,0 0 0,1 0 0,-1 0 1,0 0-1,0 0 0,1 0 1,-1-1-1,0 1 0,1 0 1,-1-1-1,1 1 0,-1-1 1,1 1-1,-1-1 0,1 0 1,-1 0-1,1 1 0,-1-1 1,1 0-1,-1-1 0,1 1 1,2 0-1,38-8 137,-36 6-531,-1 0 0,0 0 1,0-1-1,0 0 0,0 0 0,0 0 1,8-8-1,-11 9-408,-1 0 0,1 0 1,0 0-1,-1 0 0,0 0 1,1-1-1,-1 1 0,0 0 0,0-1 1,0 1-1,0-1 0,0-4 1,0-13-9496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7:11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1279 318 5990,'1'-10'2701,"-1"10"-2690,1-6 85,0 1 0,-1-1 0,0 0 0,0 0 0,0 1 0,-1-1 0,0 0 0,0 1 1,0-1-1,-1 0 0,0 1 0,0 0 0,0-1 0,-1 1 0,1 0 0,-7-8 0,-4-1 198,-1 1-1,0 0 0,-1 1 1,0 0-1,-1 1 1,0 1-1,-1 1 1,0 0-1,-1 1 1,0 1-1,0 1 0,-26-6 1,10 4 284,-1 2-1,0 1 1,0 2 0,-1 2 0,-65 5 0,72 0-566,0 1-1,1 2 1,0 1 0,0 1 0,1 1 0,0 2 0,0 0-1,1 2 1,1 1 0,1 1 0,0 1 0,1 1 0,1 1 0,0 1-1,-26 32 1,16-12 77,2 0 0,2 2-1,1 2 1,3 0 0,1 1-1,2 2 1,3 0 0,-15 54-1,12-20 18,4 0 0,3 1 0,4 0 0,3 1 1,4 0-1,4 0 0,3 0 0,27 147 0,-19-174-164,2-1 1,2 0-1,3-1 1,3-1-1,1-1 1,3-1-1,2-1 1,2-1-1,2-2 1,2-1-1,3-2 1,1-1-1,69 59 1,-77-77-212,1-1 0,1-2 0,1-1 0,0-2 0,2-1 0,0-2 0,1-1 0,1-2 0,0-1 1,0-2-1,1-2 0,1-1 0,-1-2 0,1-2 0,46-2 0,-67-2 349,0-1 0,0 0 1,0-2-1,-1 0 0,0-1 0,0-1 0,0 0 1,0-2-1,-1 0 0,-1 0 0,19-14 0,-13 6 347,-1-1 0,0-1 0,-2-1 0,0 0 0,-1-1 0,28-44-1,-14 7 347,-2-1-1,-2-1 0,-4-1 1,-2-1-1,20-95 0,-6-21-560,-8 0 1,-8-2-1,-7-299 0,-14 417-359,-2 0 0,-3 0 1,-3 1-1,-3 1 0,-2-1 0,-29-72 0,31 101-25,-1 1-1,-2 0 1,-1 1-1,-2 1 1,-31-37-1,34 47 44,-1 1 0,-1 0 0,-1 1 0,0 1 0,-1 1 0,0 1 0,-1 0 0,-29-11 0,31 16-1273,1 2 1,-2 0 0,1 1-1,-1 0 1,-29-1 0,-16 4-7360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8:09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1690 179 3972,'0'0'3032,"-10"-6"-2461,-160-109-694,160 108 315,0 0-1,0 1 0,-1 0 1,0 1-1,0 0 0,0 1 1,0 0-1,-1 1 0,-22-4 0,14 5-59,-1 0-1,1 2 1,0 1-1,-1 0 1,-24 5-1,-15 8 226,0 3 0,-102 43 0,155-57-291,-39 14 145,0 2 1,1 2 0,2 2 0,0 2-1,-61 47 1,19 3 123,-126 142 0,165-162 24,3 2 1,2 2 0,-60 115 0,85-140-281,2 1 0,1 0 0,2 2 0,1-1 0,2 1 0,1 0 0,2 1 0,2 0 1,2-1-1,1 1 0,1 0 0,3 0 0,1-1 0,1 0 0,20 62 0,26 32-174,5-2 0,80 131 0,-96-186-207,-25-43 220,3 0-1,0-1 1,2-1 0,1-1 0,42 42-1,-51-58 87,1-1 0,1 0-1,0-1 1,0-1-1,1 0 1,0-1 0,0 0-1,1-2 1,0 0-1,0-1 1,1 0 0,-1-2-1,21 3 1,-10-4 61,0-1 0,0-2 0,0 0 0,0-2 0,0-1 0,-1-1-1,1-1 1,43-17 0,-34 8 52,-1-3 0,0 0 0,-2-3 0,0-1 0,46-38 0,10-22 324,-3-4-1,-5-4 1,137-192-1,-171 213-330,-3-1 0,68-145 0,-94 170 6,-2-2 1,-2 0 0,-2 0 0,-2-1 0,-3 0 0,4-67 0,-10 75 236,-2 0 1,-1 0-1,-3-1 1,-1 2-1,-2-1 1,-1 1 0,-15-40-1,16 61-317,0 0-1,-1 1 1,0 0 0,-2 0-1,0 1 1,-1 1 0,0-1-1,-1 2 1,-1 0 0,0 0-1,-1 1 1,-1 1-1,0 0 1,0 1 0,-1 1-1,-1 0 1,-18-7 0,15 9-162,-1 1 0,0 1 1,-1 1-1,1 1 0,-1 1 1,0 1-1,0 1 1,0 0-1,0 2 0,-28 4 1,-21 7-2629,-121 38 0,135-34 670,-94 25-5812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8:20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1 339 8936,'0'0'145,"9"-1"148,304-7 1935,-219 8-1973,-54 3-85,0 1 0,0 2 0,67 19 0,-62-13 13,0-3-1,71 7 0,-29-16 120,1-4-1,0-5 1,122-26-1,29-4-236,-148 32-71,0 3-1,0 5 1,0 3-1,142 26 1,-128-13 50,1-5-1,0-5 1,1-4 0,187-19 0,-211 4-26,389-41 22,-378 48-61,0 5 0,0 3-1,100 17 1,-44 3 516,2-7 0,0-6 0,277-19 1,654-57-267,-223-2-245,-64-18 255,-144 18-56,-303 29-52,354 8-1,-669 34-10,-1 1-1,53 12 0,-27-3-279,-59-14 95,0 1 0,0 0 0,0 0 0,0 0 0,1 0 0,-1 0 1,0 0-1,0 0 0,0 0 0,1 0 0,-1 0 0,0 0 0,0 0 0,0 0 0,1 0 0,-1 0 0,0 0 0,0 0 0,0 0 0,0 1 1,1-1-1,-1 0 0,0 0 0,0 0 0,0 0 0,0 0 0,0 0 0,1 0 0,-1 1 0,0-1 0,0 0 0,0 0 0,0 0 1,0 0-1,0 0 0,0 1 0,1-1 0,-1 0 0,0 0 0,0 0 0,0 1 0,0-1 0,0 0 0,0 0 0,0 0 0,0 0 1,0 1-1,0-1 0,0 0 0,0 0 0,0 0 0,0 1 0,0-1 0,0 0 0,-1 0 0,1 0 0,0 0 0,0 1 0,0-1 1,0 0-1,0 0 0,0 0 0,0 0 0,-1 1 0,1-1 0,0 0 0,0 0 0,-15 1-4174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9:20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1 453 4740,'0'0'4367,"15"-3"-4223,173-39 749,153-27-24,254 18-222,-186 20 25,1469-54 652,70-2 480,-1878 81-2939,-1-4-1,75-21 1,-33-6-3424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0:30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22 5381,'-15'11'3645,"7"-6"-843,21-6-1140,35-14-274,-40 11-1249,1 1 1,-1 1 0,1-1-1,-1 1 1,1 1-1,14-2 1,323 20 1878,33 21-823,109 14-564,131-13-521,-111-14 228,210 29-166,-529-49-143,340-37 0,-385 13 28,504-60 18,2 43-111,-556 38-79,106 16 0,-183-15-258,0-2 0,0 0 1,0-1-1,25-2 0,-35 0-152,0 1 0,0-1 1,0 0-1,0 0 0,0-1 1,0 0-1,0 0 0,-1 0 0,0-1 1,1 0-1,-1-1 0,8-7 1,24-33-6197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0:47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6374,'0'0'3246,"9"3"-3001,25 8 196,49 22-1,41 16 532,-52-30-617,2-4 0,0-2 0,83 2-1,227-8 491,-267-8-488,564-20 929,-246 4-1029,722-38 713,275-6 88,-761 44-593,549 6 698,-1024 22-872,332 63 0,-525-74-945,0 1 0,0-1 1,0 0-1,0 0 0,-1 0 0,1 0 0,0-1 0,0 1 0,4-2 0,-3-7-2902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0:53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4779 1 5477,'-448'14'1464,"0"1"745,135-21 59,94-1-1739,-260 27 0,447-17-518,-834 108 32,600-65-155,-319 98-1,480-110 177,1 4 0,2 5 0,2 4 0,3 5 0,1 3 0,3 5 0,-161 136 0,234-178 10,1 1-1,0 1 1,2 1-1,0 0 0,2 1 1,-22 40-1,32-53-53,1 0-1,0 0 1,1 1-1,0 0 1,1 0-1,-1 0 1,2 0-1,-1 0 1,2 0-1,-1 0 1,1 0-1,1 1 1,0-1-1,0 0 1,1 0-1,1 0 1,-1 0-1,1-1 1,1 1-1,6 12 1,4 2-18,2-1-1,0-1 1,1 0-1,1-2 1,1 0 0,0-1-1,2 0 1,0-2-1,1-1 1,1 0 0,1-2-1,0 0 1,0-2-1,44 16 1,26 1 12,0-3 0,174 24 0,-154-31-5,261 53 78,376 53 50,-317-92 5,0-19 1,581-55-1,-822 23-125,667-57 164,-651 58-227,263-55 0,-372 49 93,-2-4 0,0-4 0,-3-5 1,155-80-1,-216 97-16,-1-2 0,0-1 0,-2-1 0,-1-2 0,-1-1 0,37-42 1,-55 56 86,-1 0 0,-1-1 1,0 0-1,-1-1 0,0 0 1,-1 0-1,-1-1 0,0 0 1,-1 0-1,-1 0 0,0-1 1,-1 0-1,-1 1 0,0-1 1,-1 0-1,-1 0 0,0 0 1,-4-23-1,1 28-67,-1-1-1,0 1 1,-1 0 0,0 0-1,-1 0 1,0 1-1,-1-1 1,0 2 0,0-1-1,-1 1 1,0 0 0,-1 0-1,0 1 1,-11-7 0,-20-15-84,-2 2 0,-44-22 0,84 49 34,-100-51-98,-2 5 1,-2 4-1,-2 5 0,-1 5 0,-114-19 1,7 15 162,-363-14 0,-228 50 16,57 3-95,456-22-353,-30 0-4035,160 18-350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1:05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1265 279 9673,'-31'14'-78,"3"-2"289,0 2-1,0 0 1,-33 24 0,54-32-76,-1 0 0,1 1 0,0-1 0,1 1 0,0 1 0,0-1 0,0 1 0,1 0 0,0 0 0,0 1 0,1-1 0,1 1 0,-1 0 0,1 0 1,-2 12-1,-3 33 400,0 97 0,5-66-383,-70 642-227,70-706 75,0 0 0,2 1 0,0-1-1,4 34 1,-2-50 13,0 1 0,0 0 0,0-1 0,1 1 0,0-1 0,0 1-1,1-1 1,0 0 0,0 0 0,0 0 0,0-1 0,1 1 0,-1-1 0,1 1 0,0-1 0,1 0 0,-1-1 0,1 1 0,0-1-1,-1 0 1,10 4 0,11 3 119,0-1-1,0-1 0,1-1 1,0-1-1,31 3 0,139 3 75,-143-10-180,1138-28-22,-366-7 200,-23 33-125,436-7-8,152-97 199,-1217 86-257,-141 15-10,336-43-22,-307 35 131,1-3 0,-2-3 0,107-44 0,-158 57-3,0 0 1,-1-1-1,0 0 0,0 0 0,0-1 1,0 0-1,-1 0 0,0-1 1,0 0-1,-1 0 0,6-8 1,-6 4 168,0-1 0,-1 1 1,0-1-1,0 0 1,-2 0-1,1 0 1,2-24-1,25-191-350,3-236 0,-33 441-3,-1 0-1,-1 0 0,-1 0 1,-1 1-1,-1-1 1,-7-21-1,7 32 56,0 1-1,-1 0 1,0 0-1,0 1 0,-1-1 1,-1 1-1,1 0 1,-2 1-1,1 0 1,-1 0-1,0 0 0,-1 1 1,-15-10-1,-26-12-293,-2 3-1,-89-34 1,53 25 120,17 5 287,-1 4 0,-2 3 0,0 3 0,-1 3 0,-1 4 1,-125-6-1,-539 38 57,205 2 31,148-19-151,-699 21-162,582 9-19,-819 41-387,-533 84-220,1541-116-4537,176-29 319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1:34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3 355 7239,'-2'8'6534,"10"-7"-6683,3-2 608,31-1-52,0-2 1,-1-3-1,46-11 1,65-11 102,219 4 338,-105 10-366,787-32 25,-567 53-523,518-14 341,-673-11 589,622-58 1039,-830 63-1810,99-15 1310,-221 29-1525,-1 0 0,1 0-1,-1 0 1,0-1 0,1 1-1,-1 0 1,1 0 0,-1 0 0,0 0-1,1-1 1,-1 1 0,1 0-1,-1 0 1,0-1 0,1 1-1,-1 0 1,0-1 0,0 1 0,1 0-1,-1-1 1,0 1 0,0 0-1,1-1 1,-1 1 0,0-1 0,0 1-1,0 0 1,0-1 0,0 1-1,1-1 1,-1 1 0,0 0-1,0-1 1,0 1 0,0-1 0,0 1-1,0-1 1,-1 1 0,1 0-1,0-1 1,0 1 0,0-1-1,0 1 1,0-1 0,-1 1 0,1 0-1,0-1 1,-1 1 0,-14-23-5639,15 23 5675,-31-35-11233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2:34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0 303 8968,'0'0'993,"8"2"-1062,29 2 451,-1-2 0,0-1 1,0-2-1,1-1 0,52-11 0,94-5 106,337 31-314,-41 0-172,-476-13-2,1415-36 1036,328-55 37,-456 87-530,-752 5-360,-68-24 32,4 0 2400,-455 24-3144,1-1 0,-1-1 0,1-1 0,-1 0 0,0-2 0,0 0 0,0-1 0,-1-1 0,0-1 0,0 0 0,0-1 1,21-14-1,47-39-4222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9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11819,'0'0'14382,"26"-16"-28668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2:56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4004,'-6'0'505,"-1"1"0,1 0 0,0 0-1,-1 0 1,1 1 0,0 0 0,0 0 0,0 0 0,0 1 0,0 0 0,-7 5 0,15-6-408,0 0 1,1-1-1,0 1 1,-1-1 0,1 1-1,0-1 1,-1 0-1,1 0 1,0 0-1,5 0 1,151 32 1725,68 18-438,-38-5-594,2-9 0,330 22-1,394-39 42,-811-20-801,170-13 65,322-55 0,-106 7-117,-185 27 55,220-16 279,-362 49 808,-181 21 1735,-1-5-3022,-17 10-85,7-19-7195,8-8 954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3:10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1 2466,'0'0'20879,"-3"8"-20255,-9 19-518,-2 0 0,-1-1 0,-1 0 0,-1-1 0,-28 31-1,-42 64-654,81-114-1947,3-11-678,3-18-2685,0 17 4650,0-19-4375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3:11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10122,'0'0'12267,"53"42"-11178,-28-27-448,2 0-417,3 2-128,-1-2-96,1-1-705,-6 0-1409,-5-4-2466,-3-5-5381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3:11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13677,'0'0'10810,"-2"11"-10127,-6 42 67,-3 13 760,-2 85-1,13-151-1490,0 1 0,0 0 0,0-1 0,0 1 0,1-1 0,-1 1 0,0-1 0,0 1 0,0-1 0,1 1 0,-1-1 0,0 1 0,1-1 0,-1 1-1,0-1 1,1 0 0,-1 1 0,1-1 0,-1 1 0,0-1 0,1 0 0,-1 0 0,1 1 0,-1-1 0,1 0 0,-1 0 0,1 1 0,-1-1 0,1 0 0,0 0 0,-1 0-1,1 0 1,-1 0 0,1 0 0,-1 0 0,1 0 0,-1 0 0,1 0 0,0 0 0,-1 0 0,1 0 0,-1-1 0,1 1 0,-1 0 0,1 0 0,-1-1 0,1 1 0,-1 0-1,1-1 1,28-14 631,-12-2-464,-1 1 0,-1-2 0,27-37 0,-27 33-48,1 1 0,29-30 0,-45 51-141,0-1 0,0 1 1,1-1-1,-1 1 0,0-1 0,1 1 0,-1-1 1,0 1-1,1-1 0,-1 1 0,1 0 0,-1-1 1,0 1-1,1 0 0,-1-1 0,1 1 0,-1 0 1,1 0-1,0-1 0,-1 1 0,1 0 0,-1 0 1,1 0-1,-1 0 0,1 0 0,-1 0 0,1 0 1,0 0-1,-1 0 0,1 0 0,-1 0 0,1 0 1,-1 0-1,1 0 0,-1 1 0,1-1 1,-1 0-1,1 0 0,-1 1 0,1-1 0,0 1 1,2 28-37,-15 42 117,12-70-75,-11 37 145,7-26-81,1-1-1,0 1 1,1 0-1,-2 23 1,5-34-284,0 0 1,1-1 0,-1 1 0,0 0-1,1-1 1,-1 1 0,1-1-1,-1 1 1,1-1 0,-1 0-1,1 1 1,-1-1 0,1 0 0,-1 0-1,1 0 1,-1 0 0,1 0-1,1-1 1,18-3-8380,-12-8 829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3:12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6278,'0'0'25304,"53"20"-24856,-29-20-320,6 0-96,-5 0-96,3 0-576,-4-3-770,-3 2-1024,-5-1-1345,-5 0-1635,1-4-4227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3:12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15471,'0'0'10276,"9"-2"-8925,17-4-941,0 2 0,1 1 0,-1 1 0,36 3 0,-60-1-428,0 0 1,0 1-1,-1-1 1,1 1-1,0-1 1,-1 1 0,1 0-1,0 0 1,-1 0-1,1 0 1,-1 0 0,1 0-1,-1 0 1,1 0-1,-1 0 1,0 1-1,0-1 1,0 1 0,0-1-1,0 1 1,0-1-1,0 1 1,0 0 0,0-1-1,-1 1 1,1 0-1,-1-1 1,1 1-1,-1 0 1,0 0 0,0 0-1,0 0 1,0-1-1,0 1 1,0 0 0,0 0-1,0 0 1,-1 2-1,0 2 20,-1 1 0,1 0-1,-1-1 1,0 1 0,-1-1 0,1 1-1,-1-1 1,-1 0 0,-4 7 0,-1-1-87,-6 9-71,0-1 0,-1-1 1,-2 0-1,1-1 0,-2-1 1,-22 15-1,39-31-1114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3:13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50 10474,'0'0'10394,"-9"-5"-8627,-30-18-678,37 22-1033,-1 0 0,0 0 0,0 0 0,1 1 0,-1 0-1,0-1 1,0 1 0,0 0 0,0 0 0,1 1 0,-1-1 0,0 0 0,0 1 0,0 0 0,1 0 0,-1 0 0,0 0 0,1 0 0,-1 0 0,1 1 0,-1-1 0,1 1-1,-4 3 1,-4 3 47,1 1-1,0 0 0,-12 16 0,18-21-44,-2 1 10,1 0 0,0 1 0,0 0-1,0 0 1,1 0 0,0 0-1,0 0 1,0 1 0,1-1 0,0 1-1,1 0 1,-1-1 0,1 1-1,0 0 1,1 0 0,0 0 0,0 0-1,1 9 1,0-14-56,1 0 0,-1 0 1,0 0-1,1 0 0,-1-1 0,1 1 0,-1 0 0,1-1 1,0 0-1,-1 1 0,1-1 0,0 0 0,0 0 0,0 0 1,0 0-1,0 0 0,0 0 0,1-1 0,-1 1 0,0-1 1,0 1-1,0-1 0,1 0 0,-1 0 0,0 0 0,3 0 1,3 0 40,0-1-1,0 1 1,-1-1 0,1-1 0,0 1 0,11-5 0,-10 2-4,0-1-1,0 0 1,0 0-1,0-1 1,-1 0-1,0-1 0,0 0 1,0 0-1,-1-1 1,8-11-1,-10 13 50,-1 0-1,1-1 1,-2 0-1,1 1 1,-1-2 0,0 1-1,0 0 1,-1 0-1,0-1 1,0 1 0,-1-1-1,0 0 1,0 0-1,-1-11 1,0 17-78,-1 0-1,1 0 1,-1 0-1,0 0 1,0 0 0,1 1-1,-1-1 1,0 0-1,0 0 1,-1 1 0,1-1-1,0 1 1,0-1-1,-1 1 1,1 0 0,-1-1-1,1 1 1,-1 0-1,0 0 1,1 0 0,-1 0-1,0 0 1,0 1-1,0-1 1,1 0 0,-1 1-1,0 0 1,0-1 0,0 1-1,0 0 1,0 0-1,-3 0 1,3 0-95,0 0 0,0 0-1,-1 1 1,1-1 0,0 1 0,0-1 0,0 1 0,0 0-1,0-1 1,0 1 0,0 0 0,0 0 0,-2 2 0,3-2-163,-1 0 0,1 1 0,0-1 0,0 0 0,0 0 1,0 1-1,0-1 0,0 0 0,1 1 0,-1-1 0,0 1 1,1-1-1,-1 1 0,1 0 0,0-1 0,-1 1 0,1 0 0,0-1 1,0 3-1,0-2-856,0 5-5179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3:13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2 17649,'0'0'5333,"-8"0"-3513,4-1-1736,1 1-1,-1 0 0,0 0 1,1 0-1,-1 0 1,1 1-1,-1-1 1,1 1-1,-1 0 1,1 0-1,-1 0 0,1 1 1,0-1-1,-1 1 1,1 0-1,0 0 1,0 0-1,1 0 0,-1 0 1,0 1-1,1-1 1,-1 1-1,1-1 1,0 1-1,0 0 0,-2 4 1,-3 2-17,1 0 0,1 1 0,0 0 0,0 0 0,1 1 0,0-1-1,0 1 1,2 0 0,-1 0 0,1 0 0,1 0 0,0 16 0,1-26-57,0 1 1,1 0-1,-1 0 1,1-1-1,-1 1 0,1 0 1,0-1-1,0 1 0,0 0 1,0-1-1,0 1 1,0-1-1,0 0 0,0 1 1,1-1-1,-1 0 0,1 0 1,-1 0-1,1 0 1,-1 0-1,1 0 0,-1 0 1,1 0-1,0-1 1,-1 1-1,1 0 0,0-1 1,0 0-1,0 1 0,-1-1 1,1 0-1,0 0 1,0 0-1,0 0 0,-1 0 1,1-1-1,2 1 0,3-1 42,1 0 0,-1 0-1,0 0 1,1-1 0,-1 0 0,0 0-1,0-1 1,6-3 0,-4-1 91,0 1 1,0-1-1,-1-1 1,0 0 0,0 0-1,-1 0 1,0-1-1,5-9 1,-9 15-56,-1 0 1,0-1-1,0 1 1,0-1-1,0 1 1,-1-1-1,1 1 1,-1-1-1,0 0 1,0 0-1,-1 0 1,1 0-1,-1 1 1,1-1-1,-1 0 1,-1 0-1,1 0 0,0 0 1,-1 0-1,0 0 1,0 0-1,0 1 1,0-1-1,-1 0 1,-2-4-1,2 5-79,0 1-1,-1 0 0,1-1 1,-1 1-1,1 0 0,-1 1 1,0-1-1,0 0 0,1 1 1,-1-1-1,0 1 0,-1 0 1,1 0-1,0 0 1,0 1-1,0-1 0,0 1 1,-1-1-1,1 1 0,0 0 1,-1 0-1,1 1 0,-5 0 1,-33 13-2042,11 9-5146,22-11-332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3:06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44 7143,'0'0'8402,"2"-7"-6357,0-4-2089,2-14 3673,-2 25-1756,-1 19-1117,-3 7 3,0 0 1,-12 43-1,1-1-112,4 8-424,2 1-1,4 81 1,4-145-136,0-1-1,1 0 1,0 1 0,1-1 0,0 0 0,10 22 0,-13-33-55,1 0 0,-1-1 0,0 1 0,1 0-1,-1 0 1,0-1 0,1 1 0,-1-1 0,1 1 0,-1 0-1,1-1 1,0 1 0,-1-1 0,1 1 0,0-1 0,-1 0-1,1 1 1,0-1 0,-1 1 0,1-1 0,0 0 0,0 0 0,-1 1-1,1-1 1,0 0 0,0 0 0,-1 0 0,1 0 0,1 0-1,0-1 50,0 1 0,0-1 0,0 0 0,0 0 0,0 0 0,0 0 0,-1 0 0,1-1 0,0 1 0,-1 0 0,3-3 0,36-50 1061,-35 45-1179,23-34 121,-20 28-80,1-1 1,1 2-1,1-1 0,0 1 1,0 1-1,2 0 0,-1 1 1,16-11-1,-28 22-11,1 0-1,0 0 1,0 0 0,0 1-1,0-1 1,0 0 0,0 1-1,0-1 1,0 1 0,0-1-1,0 1 1,0 0 0,0-1-1,0 1 1,0 0 0,1 0-1,-1 0 1,0 0 0,0 0-1,0 0 1,0 0 0,1 0-1,-1 0 1,0 0-1,0 1 1,0-1 0,0 0-1,0 1 1,0-1 0,0 1-1,0-1 1,0 1 0,0 0-1,0-1 1,0 1 0,0 0-1,0 0 1,-1 0 0,1 0-1,0-1 1,0 1 0,-1 0-1,1 0 1,-1 0 0,1 0-1,-1 1 1,1-1 0,-1 0-1,0 0 1,0 0 0,1 0-1,-1 0 1,0 2 0,2 9-22,-1 1 0,0-1 0,-1 1 0,-1 13 0,0-8 68,0-4-19,4 26-13,-2-40-4,-1 1-1,0 0 1,1 0 0,0 0-1,-1-1 1,1 1 0,-1 0-1,1-1 1,0 1 0,-1 0-1,1-1 1,0 1 0,0-1-1,0 1 1,0-1 0,-1 0-1,1 1 1,0-1 0,0 0-1,0 1 1,0-1 0,0 0-1,0 0 1,0 0 0,0 0-1,0 0 1,0 0 0,0 0-1,-1 0 1,1 0 0,0 0-1,0-1 1,0 1 0,0 0-1,0-1 1,0 1 0,1-2-1,8-3 23,0 0 0,-1-1 0,0 0-1,0-1 1,0 0 0,-1-1-1,0 0 1,10-13 0,20-17 3,-29 30-21,22-19 28,-30 26-40,1 1-1,-1-1 0,0 0 0,0 0 0,1 1 1,-1-1-1,1 1 0,-1-1 0,0 1 0,1-1 1,-1 1-1,1 0 0,-1 0 0,1 0 0,-1 0 1,1 0-1,-1 0 0,1 0 0,-1 0 1,0 0-1,3 1 0,-3 0 3,0 1 0,0-1 0,0 0 0,0 0 0,0 0 0,0 1 0,-1-1 0,1 0 0,-1 1 0,1-1 0,-1 1-1,1-1 1,-1 1 0,0-1 0,1 1 0,-1-1 0,0 3 0,0 33 158,0-30-79,0-5-65,0-1 1,0 0-1,0 0 1,0 1-1,0-1 0,0 0 1,0 0-1,0 1 0,1-1 1,-1 0-1,0 0 0,1 0 1,-1 1-1,1-1 0,-1 0 1,1 0-1,0 0 0,-1 0 1,1 0-1,0 0 0,0 0 1,0 0-1,0-1 1,-1 1-1,1 0 0,2 1 1,-1-2 5,-1 0 1,1 1-1,0-1 1,0 0 0,0 0-1,0 0 1,0 0-1,0-1 1,0 1 0,0 0-1,-1-1 1,1 1-1,0-1 1,0 0-1,2 0 1,9-6 49,0-1-1,0 0 1,15-13-1,-23 17-76,7-5 18,-7 4-12,0 1 1,0 0-1,1 0 1,-1 0-1,1 0 1,0 1-1,0 0 1,0 0-1,1 1 1,-1 0-1,1 0 1,8-1-1,-13 3 1,-1 1 0,0 0-1,1 0 1,-1-1 0,0 1-1,0 0 1,0 0 0,0 1-1,0-1 1,0 0 0,0 0-1,0 0 1,0 1 0,0-1-1,-1 0 1,1 1 0,0-1-1,-1 1 1,1-1 0,-1 0-1,0 1 1,1-1 0,-1 1-1,0-1 1,0 4 0,3 41 89,2 45-544,-5-80-4657,1-28-14712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3:07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0 110 12011,'16'-17'12932,"3"-5"-8937,19-14-3878,-34 32-146,1 0 1,0 1-1,0 0 1,0 0-1,0 0 1,0 1 0,1-1-1,-1 1 1,1 0-1,0 1 1,-1-1-1,1 1 1,8 0-1,-13 2 26,0-1 0,0 1 0,0 0 0,0 0 0,0 0 0,-1 0 0,1 1 0,0-1 0,-1 0 0,1 0 0,-1 0 0,1 0 0,-1 1 0,1-1 0,-1 0 0,0 0 0,0 1 0,1-1 0,-1 0 0,0 1 0,0-1 0,0 0 0,-1 1 0,1 1 0,-2 38-311,-8-3-2384,-2-17-6103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20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17 173 10890,'0'0'5878,"12"6"-3380,-4-1-2176,0-1 0,0 0-1,0-1 1,1 0 0,0 0-1,-1-1 1,1 0 0,0 0 0,0-1-1,0 0 1,0-1 0,0 0-1,0-1 1,0 1 0,0-2 0,0 1-1,0-1 1,10-4 0,-7 1-75,-1-1 1,1 0 0,-1 0-1,0-2 1,-1 1 0,12-11 0,-19 16-205,-1-1 1,1 1 0,0-1-1,-1 1 1,0-1 0,0 0 0,0 0-1,0 0 1,0 0 0,0-1 0,-1 1-1,1 0 1,-1-1 0,0 1 0,0-1-1,-1 1 1,1-1 0,-1 1 0,1-1-1,-1 0 1,0 1 0,-1-1-1,1 1 1,0-1 0,-1 1 0,-2-8-1,1 8-31,-1-1 0,1 1-1,-1 0 1,0 0 0,0 0-1,0 0 1,0 1 0,-1-1-1,1 1 1,-1 0 0,1 0-1,-1 0 1,0 1 0,0-1-1,0 1 1,0 0 0,0 0-1,0 0 1,0 0 0,-6 0-1,-4 0-29,1 0-1,0 0 1,-1 2-1,1-1 0,-16 4 1,20-2 8,1 1-1,0 0 1,1 0 0,-1 1-1,0 0 1,1 0 0,0 1-1,0-1 1,0 2 0,1-1-1,0 1 1,0 0 0,0 0-1,1 0 1,0 1 0,0 0-1,0 0 1,1 1 0,0-1-1,0 1 1,1 0 0,0 0 0,1 0-1,0 0 1,0 0 0,0 0-1,1 1 1,1-1 0,0 17-1,0-22-55,1 0 0,0 0-1,0 0 1,0 0-1,0 0 1,1-1 0,-1 1-1,1 0 1,-1-1 0,1 0-1,0 1 1,0-1 0,0 0-1,1 0 1,-1 0-1,0 0 1,1 0 0,-1 0-1,1-1 1,0 1 0,-1-1-1,1 0 1,0 0 0,0 0-1,0 0 1,5 1-1,9 1-1143,-1-1 0,0 0 0,28-1 0,-39-1 790,46-1-4550,-2-5-3566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3:07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14542,'0'0'14990,"30"2"-35009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3:09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0 3844,'0'0'19634,"-3"12"-19255,0-1-275,0-1-1,-1 1 1,0-1-1,-1 0 0,1 0 1,-2-1-1,-10 16 1,-4-1 191,-6 7-227,2 0-1,1 2 1,-29 53 0,46-79-4462,7-22-2466,1 2 4437,-2-15-3642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3:09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9673,'0'0'13741,"52"30"-12844,-31-18-449,8 0-255,5 1-129,-2-1-769,2-1-1793,-4 2-1506,-2-1-2723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3:10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0 737,'0'0'24978,"0"10"-24530,0-6-392,2 43 142,-2-45-191,1-1 0,-1 1 1,0 0-1,1-1 0,0 1 1,-1 0-1,1-1 0,0 1 0,0-1 1,-1 1-1,1-1 0,0 1 0,1-1 1,-1 0-1,0 1 0,0-1 1,0 0-1,1 0 0,-1 0 0,1 0 1,-1 0-1,1 0 0,-1 0 0,1-1 1,0 1-1,-1 0 0,1-1 1,3 1-1,0-1 29,0 0 1,0 0-1,0 0 0,0-1 0,0 0 1,0 0-1,0 0 0,0-1 1,-1 1-1,1-1 0,0-1 1,-1 1-1,0 0 0,1-1 1,-1 0-1,0 0 0,4-4 1,36-21 238,-43 27-270,-1 1 1,0 0 0,1 0 0,-1 0-1,0 0 1,1-1 0,-1 1 0,1 0-1,-1 0 1,0 0 0,1 0 0,-1 0-1,1 0 1,-1 0 0,1 0 0,-1 0-1,0 0 1,1 0 0,-1 1 0,1-1-1,-1 0 1,0 0 0,1 0 0,-1 0-1,0 1 1,1-1 0,-1 0 0,0 0-1,1 1 1,-1-1 0,0 0 0,0 1-1,1-1 1,-1 0 0,0 1 0,6 20 74,-6 35-39,0-42 20,-1-3-197,2 26-594,-1-37 518,0 1-1,1 0 0,-1 0 0,0 0 1,0 0-1,1-1 0,-1 1 1,1 0-1,-1 0 0,0-1 0,1 1 1,-1 0-1,1-1 0,0 1 1,-1 0-1,1-1 0,0 1 1,-1-1-1,1 1 0,1 0 0,8 0-5456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3:16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33 5349,'-8'6'9225,"8"-2"-6471,2-4-768,16 0-224,16-4-641,11-4-64,6 0-192,10 1-449,-4-1-288,0 5-64,-7 0-64,-7 1-256,-14 2-705,-15 0-608,-5 0-1314,-25 0-11242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3:16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9673,'0'0'11819,"82"31"-10794,-32-31-544,-2 0-353,6-1-64,-8-4-160,-4-2-1378,-5-1-2497,-3-3-2948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3:17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411 0 11787,'0'0'12780,"-10"5"-12769,-42 31 151,1 2 0,2 2 0,-63 66 0,41-38-31,6 3-67,64-70-779,3-16-2584,13-44-3935,-5 15 1261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3:17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6022,'0'0'17264,"41"51"-15791,-6-25-416,10 0-544,0 3-385,5 2-64,-4-2-96,-7 2-961,-5-4-1377,-5-3-2018,-10-4-4132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3:20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11225 2919 4773,'0'0'8573,"-10"-1"-7628,-167 5 3534,163-5-4423,0-1 0,1-1 0,-1 0 0,1-1 0,-22-9 0,-14-4 307,5 5-74,-177-56 742,192 56-1088,0-1-1,0-1 1,2-2 0,0-1 0,-34-27 0,-14-25-20,4-3-1,-87-112 1,-19-20 10,61 88 118,-5 6-1,-5 5 1,-5 5 0,-4 7 0,-186-98-1,86 73 62,-5 11 1,-389-118-1,316 128-5,-622-179-524,601 197 309,-541-54 0,-352 77 94,-81 125 287,-318-14 2556,1530-59-2695,1-4 0,0-4 0,-163-42 1,193 34-84,1-2 1,0-3-1,2-3 1,2-2-1,1-3 0,-59-43 1,75 44-322,-4-3-1472,-54-30 1,79 52-2156,5-1-1874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3:21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13 608 6182,'-4'11'961,"-5"20"1697,11-25-125,8-15 1319,2-8-3270,0-1 0,-2 0 0,0 0 0,-1-1 0,11-32 0,-8 14-292,-1 0 0,5-46-1,-11 38-154,-3-1 0,-5-70 0,0 16 496,3 98-634,1 0 1,-1 1-1,1-1 0,-1 1 0,1-1 1,-1 1-1,1-1 0,0 1 0,0 0 1,0-1-1,0 1 0,0 0 0,0 0 1,0-1-1,0 1 0,0 0 1,1 0-1,-1 0 0,0 0 0,1 1 1,-1-1-1,1 0 0,-1 0 0,1 1 1,-1-1-1,1 1 0,-1 0 0,1-1 1,0 1-1,1 0 0,61-5 72,-51 4-53,12 0-7,34-1 57,78 6 0,-118-2-93,0 1 0,1 1 0,-1 1 0,0 0 0,-1 1 0,1 2 1,-2-1-1,19 12 0,1 4-302,-17-10-703,0-1-1,0-1 1,33 13 0,0-9-4749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20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60 7655,'0'0'7095,"-10"-8"-2958,1 1-3334,-2 0 0,1 1 1,-1 0-1,1 0 0,-21-6 0,26 10-714,1 1 1,-1 0 0,0-1-1,1 2 1,-1-1-1,0 0 1,0 1-1,0 0 1,0 0 0,1 1-1,-1-1 1,0 1-1,0 0 1,1 0-1,-1 1 1,0-1 0,1 1-1,0 0 1,-1 0-1,-6 6 1,4-3-78,1 1 0,0 0 0,1 0 0,0 0 0,-1 1 0,2 0 0,-1 0 0,1 0 0,0 0 1,-4 13-1,7-17-40,0-1 0,0 1 0,0 0 1,1 0-1,-1 0 0,1-1 0,-1 1 1,1 0-1,0 0 0,0 0 0,1 0 1,-1 0-1,0 0 0,1-1 1,0 1-1,0 0 0,0 0 0,0-1 1,0 1-1,0-1 0,1 1 0,-1-1 1,1 1-1,0-1 0,-1 0 0,1 0 1,0 0-1,0 0 0,1 0 0,-1 0 1,0 0-1,1-1 0,-1 1 0,4 1 1,4 0-700,1 1 1,-1-1-1,1-1 0,0 0 1,0 0-1,0-1 0,0 0 1,17-2-1,15 1-5310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3:22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9513,'0'0'5338,"9"8"-4521,12 10-445,2-2 0,-1-1 1,2 0-1,0-2 0,33 13 0,-27-13-257,0 2 0,0 1 0,-2 1 0,33 26 0,-59-42-104,-1 0 0,1 1 0,-1-1 0,1 0 1,-1 1-1,0-1 0,0 1 0,1-1 0,-1 1 0,0 0 0,0-1 0,0 1 0,-1 0 0,1 0 0,0-1 0,-1 1 1,1 0-1,-1 0 0,1 0 0,-1 0 0,0 0 0,0 0 0,0 0 0,0 0 0,0 0 0,-1 0 0,1 0 0,-1 0 0,1-1 1,-1 1-1,1 0 0,-1 0 0,0 0 0,0-1 0,0 1 0,0 0 0,0-1 0,0 1 0,-1-1 0,1 1 0,0-1 1,-1 0-1,1 1 0,-1-1 0,-2 1 0,-9 8 126,0-2 0,0 0 0,0-1 0,-22 9 0,28-14-147,-152 71-185,55-22-5471,60-29-1568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3:52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55 2787,'-48'1'7543,"42"2"-4044,30 1-2413,6-2-423,0-1-1,1-2 0,-1-1 0,39-7 0,40-3 47,290 9 1236,16-2 637,-30 0-2032,-245 6-443,-34-5-108,49 2 7,448 13 92,-438-11 23,100-6-15,-102 0-66,224 20 1,-279-2 66,1-5-1,205-14 1,404-26 44,2 43-40,-164 23-86,136 3 19,-446-34-38,408-14 15,-634 11-17,-8 0 6,0 1 0,-1-2 0,1 1 0,0-2 0,-1 0 1,18-6-1,-28 9-13,-1-1 1,1 1-1,-1 0 1,0 0 0,1 0-1,-1 0 1,1-1-1,-1 1 1,0 0-1,1-1 1,-1 1 0,0 0-1,1-1 1,-1 1-1,0 0 1,1-1 0,-1 1-1,0 0 1,0-1-1,1 1 1,-1-1 0,0 1-1,0 0 1,0-1-1,0 1 1,0-1-1,0 1 1,0-1 0,1 1-1,-1-1 1,0 1-1,-1-1 1,1 1 0,0 0-1,0-1 1,0 1-1,0-1 1,0 1 0,0-1-1,0 1 1,-1-1-1,1 1 1,0 0-1,0-1 1,-1 1 0,1 0-1,0-1 1,-1 1-1,1 0 1,0-1 0,-1 1-1,1 0 1,0-1-1,-1 1 1,1 0 0,-1 0-1,0-1 1,-26-13-2170,-3 1-1362,-2-3-2226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6:18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8872,'0'0'1735,"4"8"-1377,-1-2-216,0 0 0,1 0 0,0 0 0,0-1-1,1 0 1,-1 1 0,1-1 0,0-1 0,1 1 0,-1-1 0,1 0 0,0 0 0,0-1-1,0 0 1,0 0 0,0 0 0,1-1 0,6 2 0,29 6 266,1-1 0,-1-3 0,1-2 0,45 0 0,46 4-3,187 34-74,201 17-128,173-33 1151,252 16-140,-373-9-601,0-48 124,-162-5 1201,-1095 7-5757,-1-25 3431,-90 18 469,410 17-55,-368-70 211,345 23-132,-517-30-47,991 87-162,320 16-544,1582-23 881,-1874 0-231,478-10-1643,-198-6-4406,-151 4-1341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6:28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4356,'0'0'5264,"-9"4"-3796,-3 0-1241,8-3-100,-1 1 0,1-1 0,0 1-1,0 0 1,0 0 0,0 0-1,0 0 1,1 1 0,-5 3 0,42 1 401,140 20 2313,-118-16-2170,0-2-1,65 1 1,375-27 1979,-85 0-2354,523-11 452,-269 37-485,-179 2 211,65 39 475,-462-38-911,49 0 134,-121-12-181,-1 0 0,1-2-1,0 1 1,-1-2 0,1 0-1,18-7 1,-29 8-224,0 0 0,0-1 0,-1 1 0,1-1 0,-1-1 0,0 1 0,0-1 0,8-7 0,-11 9-157,0-1 1,0 1 0,-1-1-1,1 1 1,0-1 0,-1 0-1,1 0 1,-1 0 0,0 0-1,0 0 1,1-6 0,-1-19-5473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7:32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67 115 5125,'0'0'3827,"-10"0"-3229,-47 1 497,86-6-722,-1 2 1,0 0 0,0 3-1,1 0 1,-1 1 0,38 8 0,-28-1-88,1-3 1,-1 0 0,67-3-1,121-17 717,-58 1-526,507 16 514,-120 4-824,-432-14 209,193-40 0,-211 27 57,0 5 0,196-4-1,-264 23-359,0 3 0,0 1-1,-1 1 1,1 2 0,37 17-1,-34-12-70,0-2 0,0-2 0,73 10-1,102-13-1937,-71-11-4931,-76-1-56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7:48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10442,'0'0'4762,"7"8"-4661,-5-4-77,1-1 0,0 0 0,-1 0 0,1 0 0,1 0 0,-1 0 0,0-1 0,1 1 0,-1-1 0,1 0 0,-1 0 0,1 0 0,0-1 0,0 1 0,0-1 1,0 0-1,0 0 0,0-1 0,7 1 0,286-7 853,-60-2-404,136 5 750,505 11 1190,-460 17-2110,234 9-179,202-31 81,19 1 908,-103 66 1586,-688-60-2029,-82-10-733,1 0 0,-1 0 0,1 0 0,0 0 0,-1 0 0,1-1 0,-1 1 0,1 0 0,-1 0 0,1-1 0,-1 1 0,1 0 0,-1-1 0,1 1 0,-1 0 0,1-1 0,-1 1 0,1-1 0,-1 1 0,0-1 0,1 1 0,-1-1 0,0 1 0,1-1 0,-1 1 0,0-1 0,0 1 0,0-1 0,1 1 0,-1-1 0,0 0 0,0 1 0,0-1 0,0 1 0,0-1 0,0 0 0,0 1 0,0-1 0,0 1 0,0-1 0,-1 0 0,1 1 0,0-1 0,-1 0 0,-8-30-3738,-12 2-2060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23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309 22 6854,'0'0'4602,"8"-3"-1703,3 1-1767,9-4 193,1-4 6115,-98 17-4568,55-3-2720,1 1 1,-1 1-1,1 0 1,1 2 0,-1 1-1,-26 15 1,46-23-151,0-1-1,0 0 1,0 1 0,0-1 0,0 0-1,0 1 1,1-1 0,-1 1-1,0 0 1,0-1 0,0 1 0,1 0-1,-1-1 1,0 1 0,1 0-1,-1 0 1,1-1 0,-1 1 0,1 0-1,-1 0 1,1 0 0,0 0-1,-1 0 1,1 0 0,0 0 0,0 0-1,0 0 1,-1 1 0,2-1 1,0 1 1,0-1-1,0-1 1,1 1-1,-1 0 1,0 0-1,0 0 1,1-1-1,-1 1 1,0 0 0,0-1-1,1 1 1,-1-1-1,1 0 1,-1 1-1,3-1 1,66 6 123,-68-6-118,20-1 14,-13 1-47,0 0-1,0 0 1,0 0-1,0 1 0,0 0 1,0 1-1,0 0 1,8 3-1,-16-4 17,-1-1-1,1 0 1,0 1-1,-1-1 1,1 0 0,-1 1-1,1-1 1,0 1-1,-1-1 1,1 1 0,-1-1-1,1 1 1,-1-1-1,0 1 1,1-1 0,-1 1-1,0 0 1,1-1-1,-1 1 1,0 0-1,1-1 1,-1 1 0,0 0-1,0 0 1,0-1-1,0 1 1,0 0 0,0-1-1,0 1 1,0 0-1,0 0 1,0-1 0,0 1-1,0 0 1,-1-1-1,1 1 1,0 0 0,-1-1-1,1 1 1,0 0-1,-1-1 1,0 2 0,-22 21 17,-9-6 366,0 0 0,-41 13-1,40-17 243,0 2-1,-39 23 0,71-38-613,0 1 1,0-1-1,0 0 0,0 1 0,0-1 1,1 1-1,-1 0 0,0-1 1,0 1-1,1 0 0,-1-1 0,0 1 1,1 0-1,-1 0 0,1-1 0,-1 1 1,1 0-1,-1 0 0,1 0 0,0 0 1,-1 0-1,1 0 0,0 0 0,0 0 1,0 0-1,-1 1 0,2-1-3,0 0-1,-1 0 0,1 0 1,0 0-1,0 0 1,0 0-1,-1 0 1,1 0-1,0 0 1,0 0-1,0-1 0,1 1 1,-1 0-1,0-1 1,0 1-1,0-1 1,2 1-1,60 14 9,-59-15 13,39 6-694,78 1 1,-92-8-2070,53-8 1,-20-6-3750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36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553 17 5381,'0'0'908,"-10"0"-246,-12-1-165,0 2 0,0 0 1,-37 7-1,52-6-434,-1 0 0,1 0 1,-1 1-1,1 0 0,0 0 0,0 1 0,0 0 0,0 0 1,1 1-1,-1 0 0,1 0 0,0 0 0,1 1 0,-1 0 1,-6 9-1,-4 12-47,0 0 1,2 1 0,-18 51-1,-21 97 52,41-133-63,-47 175-102,-31 232 1,84-408 91,2 0 0,1 0-1,6 75 1,-3-112 8,1-1 1,-1 0-1,1 0 1,0 0-1,0 1 0,0-1 1,0 0-1,1 0 1,0 0-1,0 0 0,0-1 1,0 1-1,0-1 0,1 1 1,0-1-1,-1 0 1,1 1-1,1-2 0,-1 1 1,0 0-1,1-1 1,-1 1-1,1-1 0,0 0 1,-1 0-1,1 0 1,0-1-1,0 0 0,1 1 1,-1-1-1,0-1 1,0 1-1,0 0 0,1-1 1,-1 0-1,8-1 0,2 0 18,1-2 0,-1 0-1,0 0 1,1-1-1,-1-1 1,-1 0-1,1-1 1,-1-1-1,20-13 1,19-16 392,-2-3 0,-2-2 0,51-55 0,109-157 2820,-194 234-3190,-2 1 1,0-2-1,-1 1 1,-1-2-1,-1 1 1,-1-1-1,-1-1 1,-1 1-1,0-1 1,-2 0-1,0-1 1,0-39-1,-3 25 27,-2 0-1,-1 1 0,-2-1 1,-1 1-1,-15-51 0,14 70-26,0 0-1,-1 1 1,-1 0-1,-1 0 0,0 1 1,-1 0-1,0 0 0,-1 1 1,-1 1-1,0 0 0,-1 1 1,0 0-1,-20-14 0,13 13 25,-66-52-879,39 13-2911,23 13-852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1:05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0 320 6951,'0'0'6683,"9"-1"-6341,168-9 1678,-117 10-1570,113-16 0,20-16-242,2 9 0,266 3 1,643-8-86,4 0 47,-358 41 164,529-12-230,-1036-13-114,865-58 1269,-1071 66-1195,19 0 171,-1-2 0,0-3 0,77-22 0,-131 30-214,1 1 0,-1 0 1,0-1-1,0 1 0,1-1 1,-1 0-1,0 1 0,0-1 0,0 0 1,0 0-1,0 1 0,0-1 1,0 0-1,0 0 0,0 0 1,1-2-1,-2 2-82,0 1 0,-1-1 0,1 1 0,0-1 0,0 1 0,0 0 0,-1-1 0,1 1 0,0-1-1,-1 1 1,1 0 0,0-1 0,0 1 0,-1 0 0,1-1 0,-1 1 0,1 0 0,0-1 0,-1 1 0,1 0 0,-1 0 0,1 0 0,-1-1 0,1 1 0,-1 0 0,1 0 0,-1 0 0,1 0 0,0 0 0,-1 0-1,1 0 1,-1 0 0,1 0 0,-1 0 0,1 0 0,-1 0 0,1 0 0,-1 0 0,1 1 0,-1-1 0,-2 0-505,2 0 190,0 0-1,0 0 1,0 0-1,-1 0 1,1 0-1,0 0 1,0 0-1,0 0 1,0 0-1,0-1 1,0 1-1,0-1 1,0 1-1,0 0 0,0-1 1,-1-1-1,-5-11-6215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1:30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0 143 4676,'48'2'5056,"7"3"-3388,66 3-138,490-27 2169,-128-8-2983,-303 13-540,1441-30 117,-1418 48-132,108 0 522,-308-4-574,1-1 1,0 0 0,0 0-1,-1 0 1,1 0 0,0 0-1,-1-1 1,6-3 0,-6 3-89,0 1-1,1-1 1,-1 1 0,0-1 0,1 1 0,-1 0 0,1 0 0,0 1 0,4-1-1,-19-1-849,1 1-1,0-1 0,0-1 0,0 0 1,0 0-1,-10-5 0,-11-7-2933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21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13 12364,'0'0'6827,"-10"-3"-5988,3 1-532,0 0 0,0 0 1,-1 1-1,1 0 1,0 0-1,-1 0 1,1 1-1,-1 1 0,1-1 1,-1 1-1,1 0 1,0 1-1,0-1 1,-1 2-1,1-1 0,-10 6 1,-27 25 1008,43-32-1301,0 0 1,-1 0-1,1 0 0,0 0 0,0 1 1,0-1-1,0 0 0,0 1 0,0-1 0,0 1 1,0-1-1,1 1 0,-1 0 0,0-1 1,1 1-1,0 0 0,-1-1 0,1 1 1,0 0-1,0-1 0,0 1 0,0 0 0,0-1 1,0 1-1,0 0 0,1 0 0,-1-1 1,1 1-1,-1 0 0,2 1 0,0-1-2,0-1 0,0 1 0,0-1 0,1 1 0,-1-1 0,0 0 0,1 0 0,-1 0-1,1 0 1,-1-1 0,1 1 0,0-1 0,-1 0 0,1 1 0,0-1 0,3-1 0,46 0 73,-51 1-87,5-2 2,0 1 0,-1-1 0,1 0 0,-1 0 0,1-1 0,-1 1 0,0-1 1,0 0-1,0-1 0,0 1 0,-1-1 0,6-5 0,-6 5 6,0 0 0,0 0 0,0 1 0,0 0 0,1 0-1,0 0 1,-1 0 0,1 1 0,0 0 0,0 0 0,1 0-1,-1 0 1,0 1 0,8-1 0,-13 3-2,1 0-1,0-1 1,-1 1-1,1 0 1,-1 0-1,0 0 1,1 0 0,-1 0-1,0 0 1,1 0-1,-1 0 1,0 0-1,0 0 1,0 0 0,0 0-1,0 0 1,0 0-1,0 0 1,0 0-1,-1 0 1,1 2 0,-1-2 1,1 0 0,0 0 1,-1 0-1,1 0 1,0 0-1,0 1 0,0-1 1,0 0-1,0 0 1,0 0-1,0 0 0,0 0 1,0 0-1,1 1 1,-1-1-1,0 0 0,1 0 1,-1 0-1,1 0 1,-1 0-1,1 0 0,0 0 1,-1 0-1,1 0 1,1 1-1,7-3-20,0 0-1,0-1 1,0 0 0,0 0 0,0-1-1,-1 0 1,11-6 0,-10 5-43,0 1 1,0-1-1,0 1 1,0 1-1,0-1 1,0 2 0,14-2-1,-21 18-19,-3-14 84,1 0 1,0 0-1,0 1 0,-1-1 1,1 0-1,0 0 0,0 0 1,0 1-1,0-1 0,1 0 1,-1 0-1,0 0 1,0 0-1,1 1 0,-1-1 1,1 0-1,-1 0 0,1 0 1,-1 0-1,1 0 0,0 0 1,-1 0-1,1 0 0,0 0 1,0 0-1,1 1 1,26-1-2885,14-7-6164,-20-3 2992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1:43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537 113 4869,'0'0'2621,"2"-8"-2312,4-4-197,-2 4 128,-1 0-1,0 0 1,0 0-1,0 0 1,-1-1-1,2-13 1,-5 21-155,1 0 1,-1 0 0,0 0-1,0 0 1,0 0-1,0 0 1,1 0-1,-1 0 1,0 1 0,-1-1-1,1 0 1,0 1-1,0-1 1,0 1 0,0-1-1,-1 1 1,1-1-1,0 1 1,0 0-1,-1 0 1,1-1 0,0 1-1,-2 0 1,-34-4 803,35 4-816,-20-2 205,1 2 0,-1 0 0,0 2-1,0 0 1,1 2 0,0 0 0,-36 12 0,44-11-221,0 0 0,1 1 0,-1 1 0,1 0 0,0 1-1,1 0 1,0 0 0,0 2 0,1-1 0,0 1 0,0 1 0,-14 21 0,5-2 73,1 1 0,2 0 0,1 2 1,2 0-1,1 0 0,1 1 0,-6 38 1,13-49-87,1 0 0,1 1 1,1-1-1,1 0 1,1 0-1,1 0 0,2 1 1,0-2-1,1 1 1,1 0-1,16 38 1,-13-42-15,0-1 1,1 1 0,0-1 0,2-1-1,0 0 1,1-1 0,1 0 0,0-1-1,1 0 1,1-1 0,0-1 0,1-1-1,0 0 1,1-1 0,0-1 0,1-1-1,0 0 1,0-2 0,1 0 0,0-1-1,0-1 1,1-1 0,0-1 0,23 1-1,-27-3 13,0-1-1,0-1 0,0 0 1,0-2-1,0 0 1,0 0-1,-1-2 0,1 0 1,-1-1-1,0 0 1,-1-2-1,0 0 0,0 0 1,0-1-1,-1-1 1,17-16-1,-6 4 144,0 0 1,-2-2-1,0-1 0,-2-1 0,-1-1 1,-1 0-1,-1-2 0,-2 0 1,21-52-1,-31 67-156,-1-1 1,0 0 0,-1 0-1,-1-1 1,0 1 0,-2-1-1,1 0 1,-2 1 0,0-1-1,-1 0 1,0 1 0,-2-1-1,0 0 1,0 1 0,-1 0-1,-1 0 1,-1 0-1,0 1 1,-1 0 0,0 0-1,-1 0 1,-15-17 0,4 8-36,-2 2 1,0 1-1,-2 1 0,0 0 1,-1 2-1,-1 1 1,0 0-1,-1 2 1,-1 1-1,-49-16 1,31 15-546,0 1 0,-1 3 1,-1 2-1,1 2 1,-1 1-1,-49 3 1,38 8-2325,24 6-1881,6 2-4918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1:54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23 200 5573,'-20'-3'3799,"19"3"-3720,1 0 0,0 0 0,0-1 0,0 1-1,0 0 1,-1 0 0,1 0 0,0 0 0,0 0-1,0 0 1,0-1 0,0 1 0,0 0 0,0 0-1,-1 0 1,1 0 0,0-1 0,0 1 0,0 0-1,0 0 1,0 0 0,0-1 0,0 1 0,0 0-1,0 0 1,0 0 0,0-1 0,0 1 0,0 0-1,0 0 1,0 0 0,0 0 0,0-1 0,1 1 0,-1 0-1,0 0 1,0 0 0,0-1 0,0 1 0,0 0-1,0 0 1,0 0 0,1 0 0,-1 0 0,0-1-1,2 0 105,0-1-1,0 1 1,1 0-1,-1-1 1,0 1-1,1 0 0,-1 0 1,1 0-1,-1 1 1,1-1-1,-1 1 1,4-1-1,420-32 2211,-137 13-2063,511-18 145,-1082 48-984,-71 0 884,259-14-45,-180 2-112,236 4-233,1 2 1,-1 2-1,1 1 0,0 2 0,-40 14 1,75-22 6,0 0 0,-1 0 1,1 0-1,0 0 1,0 0-1,-1 0 1,1 1-1,0-1 1,0 1-1,1-1 1,-1 1-1,0 0 1,-2 4-1,4-6 6,-1 0 0,1 0 0,0 1 0,0-1 0,0 0 0,0 1 0,0-1-1,0 0 1,0 1 0,0-1 0,0 0 0,0 0 0,0 1 0,0-1 0,1 0 0,-1 1 0,0-1 0,0 0 0,0 0 0,0 1 0,0-1 0,0 0 0,1 0-1,-1 1 1,0-1 0,0 0 0,1 0 0,-1 1 0,0-1 0,0 0 0,0 0 0,1 0 0,-1 0 0,1 1 0,22 3-2,85-9 86,0-5 0,206-45 0,-8 0 19,62 24-187,-57 8 199,-429 17-71,-88 15-2549,156-6 349,-13 0-1510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09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66 5733,'-8'2'6,"-16"2"1394,0 0 1,-33-1-1,160-2 952,-11 1-1868,158-17 1,-149 0-439,44-8 77,227-6 1,-344 30-52,-37 0 144,-40 5-98,-203 47-128,-234 33 687,341-70-490,395-32-948,129-41-5435,-328 48 5215,10-1-29,14-2-773,88-26 1,-198 41 2289,-132 38 104,64-13-368,-22 3-189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49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0 712 9513,'194'13'456,"500"17"-74,429-92 1143,-919 46-1112,2351-214-205,-2368 215-1222,-584 50 1377,133-8 187,-195 12-128,-904 57-455,-66 17-378,1404-110 399,-60 6-99,-110-1-1,215-21 11,76-18 194,114-22 0,-120 32-28,2321-486 5716,-1512 390-4528,-449 97-2079,-3 34-3935,-348-7-519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0:19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118 103 3748,'0'-8'2092,"0"0"-1662,-2-38 1392,2 44-1623,0-1 1,1 0-1,-1 1 1,0-1-1,1 0 0,-1 1 1,1-1-1,0 1 0,0-1 1,0 1-1,0 0 0,0-1 1,1 1-1,1-3 0,1 53 976,-10 48-747,-4-1 1,-4 0-1,-49 170 1,60-253-436,3-8-69,-1-1 0,0 1 0,0-1 0,0 1 0,0-1 0,0 0 0,-1 1 0,1-1 0,-1 0 0,0 0 0,-3 4 0,-1-31-2785,0-12-353,-1-9-2354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0:19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5990,'0'0'1761,"-16"79"-351,16-41-97,0-3-224,22-10-256,6-8-33,12-10-31,6-7-160,9-5-257,6-20-128,-2-11-1249,-5-10-2530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0:05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3731 291 6951,'-11'0'934,"-40"1"-235,0 3 0,-59 11 1,42-4-318,-1-4 0,0-2 0,-108-7-1,96-1-174,0 4-1,-84 11 0,-352 36 2821,-287-58-1244,696 5-1641,-1 4 1,1 5 0,-201 33 0,194-18-314,45-9 135,2 4 1,-112 35-1,166-43 44,0 1 0,1 0 0,0 1 0,1 0 0,-1 1 0,2 1 0,-1 0 0,1 0 0,1 1 0,0 1 0,1 0 0,0 0 0,0 0 0,2 1 0,-1 1 0,-4 13 0,-9 25 59,2 0 0,-22 107 1,37-140-59,-64 394 579,37-196-402,12-88-122,6 1 0,7 243 1,9-334-61,2 0 0,1 0 0,2-1 0,2 0 0,2 0 0,1-1 0,32 64 0,-40-93-8,1 0 0,-1 0 0,1 0 0,0-1 1,1 0-1,-1 0 0,1-1 0,1 0 0,-1 0 1,1-1-1,14 8 0,4-1-9,1-1 1,42 11-1,27 11 65,-75-25-63,0-2 0,0 0 0,1-1 1,0-1-1,0-1 0,29 0 1,136-9-75,-172 5 84,14-1 0,358-16-256,-274 18 140,162 20 1,92 37 137,337 35 33,404-70-1,-846-33-31,307-53-1,-541 60-13,0 0 30,-1-1 0,1-1 0,-2-1 0,41-16 0,-65 22-1,1-1 1,-1 0 0,1 0 0,-1 0 0,0 0 0,0 0-1,0 0 1,0 0 0,0-1 0,-1 1 0,1-1-1,-1 1 1,0-1 0,2-4 0,11-44 68,-9 29-85,40-134 51,69-307-139,-88 258 88,-8 0 1,-13-300-1,-9 447-15,-2 0 0,-2 1 1,-32-107-1,-75-157-110,115 320 103,-25-66-146,3 9 19,-2 0 1,-39-68 0,54 110 153,-2 0 1,0 1-1,0 0 0,-1 1 0,-1 0 1,-1 1-1,0 1 0,0 0 1,-1 0-1,-1 2 0,-32-18 0,15 15 154,0 2-1,-1 1 0,0 2 1,-1 1-1,1 2 0,-1 1 1,0 2-1,-69 4 0,-9 9 223,-154 34 1,158-27-1520,38-19-2528,18-11-2751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0:07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1236 426 3619,'-4'-12'541,"1"1"-1,0-1 0,1 0 0,0 0 0,1-1 0,0 1 1,2-21-1,0 22-499,-1 0 0,0 0 1,-1 0-1,0 0 1,0 0-1,-1 0 0,-1 0 1,0 1-1,-7-17 1,8 23 56,-1 1 1,0 0 0,0-1 0,0 1 0,0 1-1,-1-1 1,1 0 0,-1 1 0,0 0-1,0 0 1,0 0 0,0 0 0,0 1 0,0-1-1,0 1 1,0 0 0,-1 0 0,1 1 0,-7-1-1,-14-1 138,0 2-1,-28 2 1,41-1-84,-34 4 257,1 2 0,-50 15 0,-1 0-29,76-18-377,1 2 0,-1 0 0,1 1-1,0 1 1,1 0 0,-1 2 0,2 0 0,-27 20 0,21-11-14,0 1 0,2 1 1,0 1-1,1 1 0,-18 28 1,-9 26 163,3 1 0,-62 159 1,91-200-15,-11 26 128,3 1 1,3 1 0,2 1 0,4 0 0,-10 105-1,3 35 173,-3 118 647,25-304-1081,1 1 0,1-1-1,1 0 1,1 0 0,1-1 0,0 1-1,2-1 1,0 0 0,15 25 0,-8-20-2,0 0 1,2-1 0,0 0 0,1-2-1,2 0 1,27 23 0,-25-28-2,1 0 0,1-2 0,1 0 0,0-2 0,1-1 0,0-1 0,0-1 0,55 11 0,14-5 8,117 4 0,-202-18-12,20 2-2,1-2 0,-1 0 0,1-2 0,-1-2 1,1 0-1,-1-2 0,0-2 0,-1 0 0,1-2 0,38-18 0,0-10 124,68-49 0,10-7 427,-111 72-536,-1-1 1,-1-2-1,-1-1 0,-2-1 1,0-2-1,-2-1 0,-1-1 0,-1-2 1,33-53-1,-40 56 95,-1-2 0,-2 1 1,0-2-1,-3 0 0,0-1 0,-2 0 0,-2 0 1,-1-2-1,-1 1 0,-2 0 0,1-58 0,-6 9 75,-22-162-1,15 210-117,-1 0-1,-1 0 1,-2 0-1,-2 2 0,-1-1 1,-1 2-1,-23-36 1,14 34-42,-1 1 1,-1 1-1,-2 1 1,-49-43-1,-140-94-5,34 29-24,102 69-45,33 27-12,-1 2-1,-56-34 1,98 70-75,0 1 1,0-1 0,-1 1-1,0 1 1,0 0 0,0 0-1,0 0 1,-1 1 0,1 0-1,0 0 1,-1 1 0,0 0-1,1 1 1,-1 0 0,1 0-1,-1 1 1,0 0 0,1 1-1,-1 0 1,1 0 0,0 0-1,-11 6 1,-36 27-3273,-2 8-1789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0:47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 3235,'0'0'1217,"11"-44"-3619,-2 29 2274,1-2 64,5-1-641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0:49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1598 211 4484,'0'0'256,"-9"-2"-53,1 0-270,-5-1 413,0-1-1,0-1 1,-18-8 0,27 11-275,0 0 1,0-1 0,0 0 0,0 0-1,0 0 1,0 0 0,1 0 0,-1-1-1,1 0 1,0 0 0,0 0 0,1 0-1,-1 0 1,-3-9 0,5 9-31,0 0 0,-1-1 0,0 1-1,1 0 1,-1 0 0,-1 0 0,1 1 0,-1-1 0,1 0 0,-1 1 0,0 0-1,0 0 1,-1 0 0,1 0 0,-1 0 0,1 0 0,-1 1 0,0 0 0,0 0-1,0 0 1,0 0 0,0 1 0,0-1 0,-1 1 0,1 0 0,-1 0-1,1 1 1,0-1 0,-1 1 0,1 0 0,-9 1 0,-198 10 1918,0 0-1041,157-11-770,-159 5 1284,178-2-1232,0 1 1,1 2 0,-1 2 0,-32 12 0,64-19-202,0 0-1,0 1 1,1 0 0,-1 0-1,1 0 1,0 0 0,0 0-1,-1 0 1,1 0-1,0 1 1,1-1 0,-1 1-1,0-1 1,1 1 0,0 0-1,-1 0 1,1 0 0,0 0-1,0 0 1,0 4 0,-10 74-43,7-37 36,-144 705 200,101-271-112,20-128-30,16-271 173,-3-2 1,-35 112 0,21-106 229,13-45-354,1 0 1,3 1-1,1 1 1,-8 67-1,18-104-105,0 0-1,0 0 0,0 0 1,1 0-1,-1 0 1,1 0-1,0 0 0,0-1 1,0 1-1,0 0 1,0-1-1,0 1 0,1 0 1,-1-1-1,1 1 1,0-1-1,0 0 0,0 0 1,0 0-1,0 0 1,0 0-1,1 0 0,-1 0 1,0-1-1,1 1 1,0-1-1,-1 1 0,1-1 1,0 0-1,0 0 1,5 1-1,9 1 10,0 0 0,0-1 1,0-1-1,24-1 0,-27 0 21,53-3 40,0-4 0,-1-3 0,112-31-1,-103 22-287,2 3 1,95-8-1,-138 22-158,0 1-1,49 6 1,-68-3 265,1 1 0,-1 1 0,0 0 0,0 1 1,-1 1-1,1 0 0,21 13 0,-2 4 54,0 2 0,58 59 1,-64-57 78,0-1 0,2-1 1,61 39-1,-59-49 59,0-1 1,1-1-1,0-1 1,1-2-1,0-2 0,1-1 1,42 3-1,252-3 423,-237-9-494,-12 1 9,933 1 81,-755 3 250,316-38 1,276-92 733,-826 123-1075,-1-1 0,1-2 0,-1 0-1,23-12 1,-35 14 4,-1-1-1,-1 0 1,1 0-1,-1-1 1,0 0-1,-1-1 0,0 0 1,0-1-1,-1 1 1,11-18-1,20-36 8,-4-3 0,-3 0 0,-2-2 0,-4-1 0,-2-2 0,-3 0 0,12-84 0,-13 13-84,-5-1 1,-8-241 0,-9 340 51,-1 0-1,-3 0 1,-1 1 0,-16-48-1,-69-156-85,0-3 55,84 222 95,0 0 1,-2 0-1,-1 0 1,-1 2-1,-1 0 1,-26-35-1,29 46-16,-2 0 0,0 1 0,0 0 0,-1 1-1,-1 1 1,0 0 0,-1 1 0,0 0 0,0 2-1,-1 0 1,-19-7 0,-24-4 4,0 3 0,-68-10 0,-129-7 18,98 14-35,-1535-109-177,1165 128 332,4 50 56,325-13-187,1 9 0,-277 102 0,464-143-177,8-4-63,-1 0 0,1 1-1,0 0 1,-1 0 0,1 0 0,0 0-1,0 1 1,0-1 0,1 1 0,-5 4-1,6-1-2843,7-5-1174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21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55 10858,'0'0'13037,"-9"-4"-11719,-30-12-373,37 16-889,-1 0 1,0 0-1,1 0 1,-1 0-1,1 0 1,-1 1-1,1-1 0,-1 1 1,1 0-1,0 0 1,-1 0-1,1 0 0,0 0 1,-1 0-1,1 1 1,0-1-1,0 1 1,0 0-1,0-1 0,1 1 1,-1 0-1,-3 4 1,4-5-42,-1 1 0,1-1 1,0 1-1,-1 0 0,1-1 1,0 1-1,0 0 1,0 0-1,0 0 0,0 0 1,0 0-1,1 0 0,-1 0 1,1 0-1,-1 0 0,1 1 1,0-1-1,0 0 0,0 0 1,0 0-1,0 0 1,1 1-1,-1-1 0,1 3 1,1-4-7,0 0-1,0 0 1,-1 0 0,1 0 0,0 0 0,0 0 0,0-1 0,0 1 0,0-1-1,0 1 1,0-1 0,0 0 0,0 0 0,0 0 0,0 0 0,2 0-1,36-3-14,-29 1-156,-1-1 0,0 0 0,0 0 0,-1-1 0,13-6 0,-15 5 155,1 2 1,0-1-1,0 1 0,1 0 1,-1 1-1,0-1 0,17 0 1,-23 3 30,-1 1-1,0-1 1,0 1 0,1 0 0,-1 0-1,0 0 1,0 0 0,0 0 0,0 0-1,0 0 1,0 0 0,0 0 0,0 1-1,0 1 1,19 17 287,-9-17-228,1 0 0,-1-1 0,0-1 0,1 0-1,-1 0 1,22-2 0,70-13-871,-79 7 485,21-2-243,-44 9 722,-1 1-140,0 0 1,1 0-1,-1 0 0,0 0 0,1 0 0,-1 0 0,1 0 0,-1-1 0,1 1 0,0 0 1,-1 0-1,1-1 0,0 1 0,-1 0 0,1-1 0,1 2 0,9 0-52,0 0-1,-1-1 0,1 0 1,0-1-1,0 0 0,0-1 1,0 0-1,-1-1 1,1 0-1,10-3 0,-2-2-50,0 0 0,-1 0 0,0-2 0,32-20 0,-52 29 103,1 1-1,0 0 1,0-1-1,0 1 1,0 0-1,0 0 1,0 0-1,0 0 1,0 0-1,0 0 0,1 0 1,-1 0-1,0 0 1,1 0-1,-1 0 1,1 1-1,-1-1 1,1 0-1,-1 0 1,1 1-1,0-1 1,0 0-1,-1 1 0,1-1 1,0 0-1,0 0 1,0 1-1,1-1 1,-1 0-1,0 1 1,0-1-1,1 0 1,-1 0-1,1 1 1,-1-1-1,1 0 0,0 0 1,-1 0-1,1 0 1,0 0-1,0 0 1,-1 0-1,1 0 1,0 0-1,0 0 1,0 0-1,0 0 1,1-1-1,-1 1 0,0 0 1,0-1-1,0 1 1,0-1-1,1 1 1,1 0-1,3-1-24,1 1-1,-1-1 1,0-1-1,1 1 1,-1-1-1,1 0 1,-1 0-1,0-1 1,0 0-1,0 0 1,10-5-1,-3-1-218,0 0 0,-1-1 0,16-15 0,4-2-420,-32 32 763,0-1 0,0 1 0,0 0 0,-1-1 0,0 1 0,-3 9 0,3-9 208,-1 1 1,1-1 0,-1 1 0,2-1 0,-1 14 0,8 3-2494,2-16-2801,4-5-3758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1:01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13004,'0'0'1196,"10"0"-710,167 11 763,-17 2-854,-37-10 221,415 28 533,-472-22-1177,0 3 0,0 4 0,-2 1 0,0 4 1,-1 3-1,63 33 0,-21 2-67,-2 6 1,129 105 0,163 181 131,-304-262 20,-3 5-1,101 139 1,-143-167-4,-3 1 1,-3 3 0,-4 1-1,54 145 1,-42-48-52,-6 2 1,-8 1 0,22 345-1,-51-402-18,-12 141 0,0-187 13,-3 0 1,-3 0-1,-29 89 1,6-58-25,-5-1 0,-4-2 0,-108 168 0,-220 234-196,164-258 1176,-389 344 0,535-530-681,-108 71 0,170-125-183,-13 7-1662,14-7 1423,-1 0 0,1-1 0,0 1 0,-1 0 1,1-1-1,0 1 0,-1 0 0,1-1 0,0 1 1,-1 0-1,1-1 0,0 1 0,0-1 0,-1 1 1,1-1-1,0 1 0,0 0 0,0-1 0,0 1 1,0-1-1,0 1 0,0-1 0,-1 1 0,1-1 1,0 1-1,1-1 0,-1 1 0,0-1 1,0 1-1,0-1 0,0 0 0,0-22-4590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1:01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423 1 14221,'0'0'2493,"6"13"-2151,-1-2-315,0-1 0,-1 0-1,-1 1 1,0 0 0,0 0-1,-1 0 1,-1 0 0,1 0-1,-2 0 1,0 1 0,0-1-1,-1 0 1,0 0 0,-6 21 0,-5 6-4,-3-1 1,-1 0 0,-1-1 0,-40 61-1,-109 126 67,56-79 465,107-141-527,-3 5 25,0-1 0,1 1 0,0 0-1,0 0 1,1 0 0,-1 1 0,2-1 0,-1 1-1,2 0 1,-1 0 0,-1 10 0,4-18-55,0 1 0,0-1 0,0 0 0,0 0 0,1 1 0,-1-1 0,0 0 0,0 0 0,1 0 0,-1 1 0,1-1 0,-1 0 0,1 0 0,0 0 0,-1 0 0,1 0 0,0 0 0,0 0 0,-1 0-1,1 0 1,0 0 0,0-1 0,0 1 0,0 0 0,0-1 0,0 1 0,1 0 0,-1-1 0,0 0 0,0 1 0,0-1 0,2 1 0,46 4-98,-41-5 80,18-1-71,-1 0 0,1-2 0,-1-1 0,0-1 0,28-9 0,126-52-980,-119 42 542,285-120-3512,-160 61 1046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03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13672 4228,'0'0'3369,"-8"2"-3257,-25 3 69,33-5-156,-1 0 0,0 0 0,1 0 0,-1 0 0,1 0 0,-1 0-1,1 0 1,-1-1 0,1 1 0,-1 0 0,1 0 0,-1-1 0,1 1 0,-1 0 0,1-1-1,-1 1 1,1 0 0,0-1 0,-1 1 0,1-1 0,0 1 0,-1 0 0,1-1 0,0 1 0,-1-1-1,1 1 1,0-1 0,0 1 0,0-1 0,0 0 0,-1 1 0,1-1 0,0 1 0,0-1 0,0 1-1,0-1 1,0 1 0,0-1 0,0 1 0,1-1 0,-1 0 0,3-22 531,41-49-357,-30 51-184,0-1 1,13-29-1,48-122 634,75-192 693,73-251-601,-141 396-691,351-1089 62,-98 259 902,98-182-918,-37 182 437,-329 881-489,723-1664 26,-333 807-55,187-427 1372,51 22 103,-675 1391-1427,337-612 1051,-276 522-1026,6 3 0,188-211 1,-168 235-711,16-16-4815,-91 81 2063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04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0 333 8616,'1'-5'300,"0"0"1,0 0-1,0-1 0,1 1 1,0 0-1,-1 1 0,2-1 0,-1 0 1,1 1-1,-1-1 0,1 1 0,0 0 1,1 0-1,-1 0 0,1 0 1,4-3-1,14-12-459,42-28-1,-31 24 686,-4 0-275,98-66 149,-114 81-397,0 1-1,0 1 0,0 0 1,1 1-1,0 0 0,0 1 1,0 0-1,18-1 0,-31 5 8,0 0-1,0 0 0,0 0 1,0 0-1,0 0 0,0 0 0,0 0 1,0 0-1,0 1 0,0-1 1,0 0-1,0 1 0,0-1 0,0 1 1,0-1-1,0 1 0,0-1 1,-1 1-1,1 0 0,0-1 0,0 1 1,-1 0-1,1-1 0,0 1 1,-1 0-1,1 0 0,0 1 0,0 1 57,0 0 0,0 0 0,0 0 0,0 1 0,-1-1 0,1 0 0,-1 0 0,0 1 0,0 2 0,-2 10 400,0 0-1,-8 30 1,-109 284 1105,8-27-1295,92-233-737,-17 125 0,26-16-5599,10-107 332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04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154 204 3940,'0'0'2664,"-9"0"-1682,-124 0 3160,132 0-4088,0 1 0,0 0 0,0 1 0,0-1 0,0 0 0,0 0 0,1 0 0,-1 0 0,0 1-1,1-1 1,-1 0 0,1 1 0,-1-1 0,1 0 0,0 1 0,-1-1 0,1 0 0,0 1 0,0-1 0,0 1-1,0-1 1,0 1 0,1-1 0,-1 2 0,3 41-35,59 229 12,-54-242-51,-6-23 35,0 0 0,0 0 0,1-1 0,0 1 0,1-1 0,-1 0 0,2 1 0,-1-2 0,1 1 0,7 8-1,-10-13 28,1 0-1,0 0 0,-1 0 0,1-1 0,0 1 0,0-1 0,0 0 1,0 0-1,0 0 0,0 0 0,1-1 0,-1 1 0,0-1 0,0 0 0,0 1 1,1-1-1,-1-1 0,0 1 0,0-1 0,0 1 0,1-1 0,-1 0 0,0 0 1,0 0-1,0 0 0,0-1 0,-1 1 0,1-1 0,3-2 0,12-8 90,0 0-1,-1-1 0,0-1 0,-2 0 0,18-20 1,69-90 416,-65 76-456,130-149-269,-49 69-3562,-45 48-1187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19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7334 320,'0'0'1249,"7"8"305,25 33 283,45 52 4977,-17-36-5440,-19-29-1045,2-1 0,0-3 0,2-1-1,1-2 1,0-3 0,84 23-1,-68-27-47,0-2 0,126 7 0,131-23 451,229-70 1278,-363 43-1858,232-37 99,787-123 48,-949 150-174,-2-11-1,483-167 1,-166-20 102,-415 162-197,227-152 1,-105 32 36,312-291-1,422-553 31,-924 943-35,414-475-102,-27-22 642,-48-50-439,-235 341-251,635-773 29,-708 941 51,6 6 0,6 5 0,6 6 0,4 6 1,193-118-1,-220 164 2,3 4 1,2 6-1,3 5 1,2 6 0,2 5-1,2 5 1,249-36-1,-3 45 174,14-1 180,-312 18-450,0-3 0,-1-4-1,77-27 1,-137 39-641,0-1 0,0 0-1,14-9 1,11-18-5146,-20 8 674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19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12684,'38'5'5366,"40"12"-4894,-16-4-331,1-1-106,-16-5-17,0 3 0,-1 2 0,75 28 0,-118-38 4,1-1-1,-1 1 1,1 0 0,-1 0 0,1 0 0,-1 0-1,0 1 1,0-1 0,0 1 0,0 0 0,-1-1-1,1 1 1,-1 1 0,1-1 0,-1 0 0,0 1-1,-1-1 1,1 1 0,0-1 0,-1 1-1,0 0 1,0 0 0,0 0 0,0-1 0,-1 5-1,0-1 18,-1-1 0,0 0-1,0 0 1,0 0 0,-1 0-1,0 0 1,0-1 0,-1 1-1,0 0 1,0-1 0,0 0-1,0 0 1,-1 0 0,0 0-1,-5 4 1,-20 21 109,-39 29 0,46-42-592,2 0 1,0 2-1,1 0 1,0 1-1,-18 27 1,28-29-4559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21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347 50 12812,'0'0'2445,"4"-8"-843,-4 8-1600,1-2 95,0 1 1,-1-1-1,1 0 1,0 0-1,0 0 1,-1 0-1,0 0 1,1 0-1,-1 0 1,0 0-1,0 0 1,0 0-1,0-3 0,-1 4-30,0 0 1,-1 0-1,1 0 0,0 0 0,-1 0 0,1 0 0,-1 0 0,1 1 0,0-1 0,-1 0 0,0 1 0,1 0 0,-1-1 0,1 1 0,-1 0 0,0 0 0,1 0 0,-1 0 0,1 0 0,-1 0 0,0 0 0,1 0 0,-1 1 0,-2 0 0,-9 1 110,1 1 0,-1 1 0,1 0 0,0 0 0,0 1 0,0 1-1,0 0 1,1 1 0,0 0 0,1 0 0,-1 1 0,-14 15 0,5-3 45,1 0 0,1 1 1,1 1-1,-27 46 1,39-59-195,0 1 1,1-1 0,0 1-1,1 0 1,0 0 0,0 0-1,-1 16 1,3-23-30,1-1 1,0 1 0,0-1-1,0 0 1,0 1-1,0-1 1,1 1-1,-1-1 1,1 1 0,-1-1-1,1 0 1,0 0-1,0 1 1,0-1-1,0 0 1,1 0 0,-1 0-1,0 0 1,1 0-1,0 0 1,-1 0 0,1-1-1,0 1 1,0-1-1,0 1 1,0-1-1,0 0 1,0 1 0,0-1-1,1 0 1,-1 0-1,0-1 1,1 1 0,-1 0-1,0-1 1,6 1-1,6 1-222,0-1-1,1-1 1,-1 0-1,1-1 1,-1 0-1,0-2 1,22-5-1,53-25-4319,-29 4-2627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21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194 124 8904,'0'0'2397,"2"-10"363,-1 6-2628,1-4 665,0-1 0,0 1 0,-1-1 0,0 0 0,-1 1 0,-1-13 0,1 19-604,0 0 0,0 0 1,-1 1-1,1-1 0,-1 0 0,0 0 0,0 1 0,1-1 1,-1 0-1,0 1 0,0-1 0,0 1 0,-1-1 0,1 1 1,0 0-1,-3-3 0,2 3-94,-1 0 1,1 0 0,0 0-1,-1 0 1,1 1-1,-1-1 1,1 1-1,-1-1 1,1 1 0,-1 0-1,1 0 1,-1 0-1,1 0 1,-1 0 0,1 1-1,-5 0 1,2 1-60,-1 1 1,1-1-1,0 1 1,-1-1-1,1 1 1,1 1-1,-1-1 0,0 1 1,1 0-1,-1 0 1,1 0-1,0 1 1,1-1-1,-6 9 1,-2 4-27,0 2 1,-14 33 0,21-43-9,1-1 0,0 0 0,0 1 0,1-1 0,0 1 0,1 0-1,-1 15 1,2-22-5,0 0 0,0 0-1,1 0 1,-1 0-1,0 0 1,1 1 0,0-1-1,-1 0 1,1 0-1,0 0 1,0-1 0,0 1-1,0 0 1,1 0 0,-1 0-1,0-1 1,1 1-1,-1-1 1,1 1 0,0-1-1,-1 1 1,1-1-1,0 0 1,0 0 0,0 0-1,0 0 1,0 0 0,0 0-1,0-1 1,0 1-1,0-1 1,0 1 0,0-1-1,0 0 1,4 0-1,1 0 0,0 0-1,0 0 1,0-1-1,0 0 1,0 0-1,-1-1 1,1 1-1,0-2 1,-1 1-1,1-1 1,-1 0-1,0 0 1,0 0-1,10-9 1,-9 6-983,0 0 0,0-1 1,0 1-1,-1-1 0,0-1 1,6-10-1,-11 17 119,0-1 0,-1 0 0,1 1 0,0-1 0,-1 0 0,1 0 0,-1 1 0,0-1 0,1 0 0,-1 0 0,0 1 0,0-5 0,0 6 602,0-8-4809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22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1 318 3171,'3'-1'440,"0"0"0,0 0 0,0-1 0,0 1-1,0-1 1,0 0 0,-1 0 0,1 0 0,-1 0 0,1-1 0,-1 1 0,0-1-1,0 1 1,2-4 0,23-21 2550,-9 13-1194,1 2 1,35-18 0,-47 26-1553,1 1-1,-1 0 1,1 0 0,0 1 0,0 0-1,0 0 1,0 1 0,1 0 0,-1 0 0,14 2-1,-21-1-211,0 0-1,0 1 0,0 0 1,0-1-1,0 1 0,0 0 1,0-1-1,0 1 0,0 0 1,0 0-1,0 0 1,-1 0-1,1 0 0,0-1 1,-1 2-1,1-1 0,0 0 1,-1 0-1,0 0 0,1 0 1,-1 0-1,0 0 0,1 0 1,-1 1-1,0-1 0,0 0 1,0 0-1,0 0 0,0 1 1,0-1-1,-1 2 0,-5 39 691,2-29-409,-1 0 1,-1-1 0,0 0 0,-10 13-1,11-17-66,0 0 0,0 0-1,0 1 1,1-1-1,1 1 1,-1 0 0,1 0-1,1 0 1,0 1-1,-2 9 1,25-43 383,-12 9-537,-1-1-1,0 0 1,5-18 0,-10 24-42,0-1 1,1 1 0,1 0 0,0 0-1,0 0 1,1 0 0,0 1-1,1 0 1,0 1 0,14-14 0,-20 20-59,0 1 1,1 0 0,-1 0 0,1 0 0,-1 0 0,1 0 0,-1 0 0,1 0 0,0 0 0,-1 1 0,1-1 0,0 0-1,0 1 1,-1 0 0,1-1 0,0 1 0,0 0 0,0 0 0,0 0 0,-1 0 0,1 0 0,0 1 0,0-1 0,0 0-1,-1 1 1,1-1 0,0 1 0,-1 0 0,1 0 0,0-1 0,-1 1 0,1 0 0,-1 1 0,1-1 0,-1 0 0,0 0 0,3 3-1,-1 0-1,0 1-1,-1-1 1,0 1-1,0-1 1,0 1-1,0 0 1,-1 0-1,1 0 1,-1 0-1,-1 0 1,1 0-1,-1 7 1,0 5 40,-1-1 0,-1 1 0,-1-1 0,0 0 0,-8 23 0,16-80 707,-1-52 1,-2 3-644,-1 92-101,0 0 0,1-1-1,-1 1 1,1 0 0,-1-1 0,1 1 0,0-1 0,0 0 0,0 1 0,0-1-1,0 0 1,0 0 0,0 0 0,0 0 0,0-1 0,0 1 0,0-1-1,0 1 1,1-1 0,-1 0 0,0 1 0,0-1 0,1 0 0,-1-1 0,3 1-1,5-1 5,1 1 0,-1-1 0,0-1 0,13-3 0,0-3 12,-1-1 1,1-1-1,31-19 0,-45 24 3,0-1 0,-1 0 0,1 0-1,-1-1 1,-1 0 0,0 0 0,0-1 0,0 0 0,-1 0 0,10-17 0,-15 23-5,0 1 0,0-1 1,0 0-1,0 0 1,-1 0-1,1 0 1,-1 0-1,1 0 0,-1 0 1,0 0-1,0 0 1,0 0-1,0 0 1,0 0-1,-1-4 0,1 5-11,-1 0 0,1 1 0,-1-1 0,1 0 0,-1 1 0,1-1 0,-1 1 0,0-1 0,1 0 0,-1 1 0,0-1 0,1 1 0,-1 0-1,0-1 1,0 1 0,1-1 0,-1 1 0,0 0 0,0 0 0,0 0 0,0-1 0,1 1 0,-1 0 0,0 0 0,-1 0 0,-3 1-20,1-1 1,0 1-1,0 0 1,-1 0 0,1 0-1,0 1 1,0-1-1,0 1 1,0 0-1,0 0 1,1 1 0,-7 4-1,-74 73 7,75-70 11,1 0 1,0 0 0,0 1 0,1 0 0,0 1 0,-8 20 0,13-29 6,1-1 1,0 1-1,0-1 1,1 1-1,-1 0 0,0-1 1,1 1-1,0 0 1,-1 0-1,1-1 1,0 1-1,1 0 1,-1 0-1,0-1 0,1 1 1,-1 0-1,1-1 1,0 1-1,0 0 1,0-1-1,0 1 1,1-1-1,-1 0 0,1 1 1,-1-1-1,1 0 1,0 0-1,0 0 1,0 0-1,0 0 1,0 0-1,0-1 0,0 1 1,1-1-1,-1 1 1,0-1-1,1 0 1,-1 0-1,1 0 1,0 0-1,-1-1 1,4 1-1,14 3-309,-1-1-1,0-1 1,1-1 0,34-2 0,-35 0-420,-10 1-93,0-1 1,1 0-1,-1 0 0,15-5 1,14-10-4869,-13 2-852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22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71 6854,'0'0'13912,"5"-9"-11451,14-29-672,-19 37-1762,1 1 1,-1-1-1,0 1 1,0-1 0,1 1-1,-1-1 1,0 1-1,0-1 1,0 0 0,0 1-1,0-1 1,0 1-1,0-1 1,0 0 0,0 1-1,0-1 1,0 1-1,0-1 1,0 0-1,0 1 1,0-1 0,-1 1-1,1-1 1,0 1-1,0-1 1,-1 1 0,1-1-1,0 1 1,-1-1-1,1 1 1,-1-1-1,-21-5 916,-23 11 114,36-2-995,-1 0 0,1 1 0,0 0 0,0 1 0,0 0 0,1 0 0,-1 1 0,1 0 0,-8 8 0,12-10-24,-1 0 0,1 0 1,0 1-1,0-1 0,1 1 1,-1 0-1,1 0 0,0 1 0,0-1 1,1 0-1,0 1 0,0 0 1,0 0-1,0-1 0,1 1 1,-1 7-1,3-11-52,-1 1 0,1-1 0,-1 0-1,1 0 1,0 0 0,0 0 0,0 0 0,0 0 0,1 0 0,-1 0 0,0 0-1,1-1 1,-1 1 0,1 0 0,0-1 0,-1 1 0,1-1 0,0 0 0,0 0-1,0 0 1,0 1 0,0-2 0,0 1 0,0 0 0,1 0 0,-1-1 0,0 1-1,0-1 1,0 0 0,4 1 0,8 1-1314,0-1 0,0 0 0,24-2 0,-5-4-3385,0-7-2878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23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31 11211,'14'-21'4285,"-14"20"-4155,0 1 0,0 0 0,1 0 0,-1-1 0,0 1 0,0 0 0,0-1 0,0 1 0,0 0 0,0-1 0,0 1 0,0 0 0,0 0 0,0-1 0,-1 1 0,1 0 0,0-1 0,0 1 0,0 0 0,0 0 0,0-1 0,0 1 0,-1 0 0,1 0 0,0-1 0,0 1 0,0 0 0,-1 0 0,1-1 0,0 1 0,0 0 0,-1 0 0,1 0 0,0 0 0,0 0 0,-1-1 0,1 1 0,-17 2 3119,-7 11-4038,5 1 1076,0 1 0,1 2 0,-30 32 0,43-43-177,0-1 0,0 1-1,1 1 1,0-1-1,0 0 1,0 1-1,1 0 1,0 0 0,0 0-1,1 0 1,0 0-1,0 1 1,1-1-1,0 1 1,0-1 0,1 11-1,0-17-103,1 1 0,-1-1 0,1 1 0,0-1 0,0 1 0,0-1 0,0 0 0,0 1 0,0-1 0,0 0 0,0 0 0,0 0 0,0 0 0,1 0 0,-1 0 0,0 0 0,1 0 0,-1 0 0,1-1 0,-1 1 0,1-1 0,-1 1 0,1-1 0,0 1 0,-1-1 0,1 0 0,-1 0 0,1 0 0,2 0 0,55-2 111,-53 1-104,10-1-346,1-1 1,-1 0-1,-1-1 1,1-1-1,-1-1 1,0 0-1,17-10 1,-20 9-1275,0 0 1,-1-1-1,0 0 0,0-1 1,10-11-1,7-14-7025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23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0 10954,'0'0'13635,"-2"6"-13358,-5 19-111,2 0 0,1 0-1,2 1 1,0-1 0,2 29 0,-1 8-50,-1-29-38,0-11 18,0-1 0,2 0 1,1 1-1,0-1 1,2 0-1,6 28 0,-9-47-67,1 0-1,0 0 0,-1-1 1,1 1-1,0 0 1,0 0-1,0 0 0,1-1 1,-1 1-1,0 0 1,1-1-1,-1 1 0,1-1 1,-1 1-1,1-1 1,0 0-1,-1 0 0,1 0 1,0 0-1,0 0 0,3 1 1,-5-6 35,0 0 0,0 0 0,-1 0 0,1 0 0,-1 1 0,0-1 0,0 0 0,-3-7 0,-9-9-56,0 0-1,-2 1 0,0 0 0,-1 2 0,0-1 0,-25-18 0,13 11-25,28 25 19,0 0-1,0 0 0,0 0 0,0-1 0,0 1 0,-1 0 1,1 0-1,0 0 0,0 0 0,0 0 0,0 0 0,0 0 1,0-1-1,0 1 0,0 0 0,0 0 0,-1 0 0,1 0 1,0 0-1,0-1 0,0 1 0,0 0 0,0 0 0,0 0 1,0 0-1,0 0 0,0-1 0,0 1 0,0 0 0,0 0 1,0 0-1,0 0 0,0 0 0,0-1 0,1 1 0,-1 0 1,0 0-1,0 0 0,0 0 0,0 0 0,0-1 0,0 1 1,0 0-1,0 0 0,0 0 0,1 0 0,-1 0 0,0 0 1,0 0-1,0 0 0,0 0 0,0-1 0,0 1 0,1 0 1,14-3 20,26 3 20,-33 0-38,29 0-718,-2 1-2851,62-6 0,-90 4 3173,1 0-1,-1 0 1,0-1 0,1 0-1,-1 0 1,0-1 0,0 0 0,0 0-1,0 0 1,-1-1 0,0 0 0,1-1-1,-1 1 1,6-7 0,7-18-1499,-14 7 7996,-6 33-2624,1-9-3358,-5 28 802,1 0 1,-1 32-1,5-57-926,0 1 1,0 0 0,0 0 0,0 0 0,1-1 0,0 1-1,0 0 1,1 0 0,0-1 0,0 1 0,0-1 0,0 0-1,1 0 1,0 0 0,0 0 0,1 0 0,-1 0 0,6 5 0,14 2-1670,-11-11-976,-3-9-3547,-4-9-2673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23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14189,'0'0'12428,"58"-19"-13837,-35 28-1378,0 4-1345,-5-2-2370,-2 3-4676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24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64,'0'0'17328,"-8"11"-16094,2-4-1148,-39 56 1845,42-57-1723,0-1 1,1 1-1,-1-1 0,1 1 0,0 0 1,1 0-1,-1 0 0,1 0 0,0 0 0,1 0 1,-1 0-1,2 10 0,-1-15-182,1 1 0,-1-1 1,1 1-1,-1-1 0,1 1 0,0-1 0,0 0 0,-1 1 0,1-1 0,0 0 1,0 0-1,0 0 0,1 0 0,-1 0 0,0 0 0,0 0 0,0 0 1,1 0-1,-1 0 0,1-1 0,-1 1 0,0-1 0,1 1 0,-1-1 1,1 1-1,-1-1 0,1 0 0,-1 0 0,1 0 0,2 0 0,51-3 648,-28-3-526,0-2-1,-1-1 1,0-1 0,0-2-1,38-22 1,9-3-73,-74 37-61,1 0-1,0 1 1,0-1-1,0 0 1,0 1-1,0-1 1,0 0-1,0 0 1,0 1-1,0-1 1,0 0-1,0 1 1,0-1-1,0 0 1,0 0-1,0 1 1,0-1-1,0 0 1,1 1-1,-1-1 1,0 0 0,0 0-1,0 1 1,0-1-1,1 0 1,-1 0-1,0 1 1,0-1-1,0 0 1,1 0-1,-1 0 1,0 0-1,0 1 1,1-1-1,-1 0 1,0 0-1,0 0 1,1 0-1,-1 0 1,0 0-1,1 0 1,-1 0-1,0 0 1,1 1 0,-1-1-1,0 0 1,0-1-1,1 1 1,-1 0-1,0 0 1,1 0-1,-1 0 1,0 0-1,0 0 1,1 0-1,-1 0 1,0 0-1,1-1 1,-1 1-1,0 0 1,0 0-1,0 0 1,1-1-1,-1 1 1,0 0-1,0 0 1,0 0-1,1-1 1,-15 32 1013,2-3 56,13-28-1063,-1 1 1,0-1-1,0 0 1,0 1-1,0-1 1,1 0-1,-1 1 0,0-1 1,0 0-1,1 1 1,-1-1-1,0 0 1,1 1-1,-1-1 0,0 0 1,1 0-1,-1 0 1,0 1-1,1-1 1,-1 0-1,1 0 0,-1 0 1,0 0-1,1 0 1,-1 1-1,1-1 1,-1 0-1,1 0 1,-1 0-1,0 0 0,1 0 1,-1-1-1,1 1 1,-1 0-1,1 0 1,17-2 209,-8-1-184,-1-1 1,1 0-1,-1 0 0,0-1 0,0 0 0,0 0 0,-1-1 1,9-8-1,-10 8-64,1 0 1,-1 1-1,1 0 1,0 0-1,0 0 1,0 1-1,1 1 0,0-1 1,15-3-1,-23 7 8,0 1 0,0-1-1,0 1 1,0 0 0,-1-1-1,1 1 1,0 0 0,-1-1-1,1 1 1,0 0 0,-1 0-1,1 0 1,-1-1 0,1 1-1,-1 0 1,1 0 0,-1 0-1,0 0 1,0 0 0,1 0-1,-1 0 1,0 0 0,0 0-1,0 0 1,0 0 0,0 0-1,0 0 1,0 0 0,-1 1-1,1 45 19,0-36-95,0-11-67,0 1 0,0 0 0,0-1 1,0 1-1,0-1 0,0 1 0,1 0 1,-1-1-1,0 1 0,0-1 0,1 1 1,-1-1-1,0 1 0,1-1 0,-1 1 0,0-1 1,1 1-1,-1-1 0,1 1 0,-1-1 1,1 0-1,-1 1 0,1-1 0,-1 0 1,1 1-1,-1-1 0,1 0 0,0 0 0,-1 0 1,1 1-1,-1-1 0,1 0 0,0 0 1,-1 0-1,1 0 0,-1 0 0,1 0 1,0 0-1,-1 0 0,1 0 0,0-1 1,-1 1-1,1 0 0,-1 0 0,1 0 0,-1-1 1,1 1-1,-1 0 0,1-1 0,0 0 1,15-12-8560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25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2 183 10410,'5'-11'2781,"0"2"-1949,21-45 2702,-17 13 1816,-29 79-4079,15-26-1278,0 0 1,1 1 0,1-1 0,0 1 0,0 0 0,2 0-1,-1 0 1,2 0 0,0 1 0,0-1 0,1 0 0,5 22-1,-5-33 15,0 0-1,1 1 0,-1-1 1,0 0-1,1 0 1,0 0-1,-1 0 0,1 0 1,0 0-1,0-1 0,0 1 1,0 0-1,1-1 0,-1 0 1,0 1-1,0-1 0,1 0 1,-1 0-1,1-1 0,-1 1 1,1 0-1,-1-1 0,1 0 1,0 1-1,-1-1 0,1 0 1,0 0-1,-1 0 0,1-1 1,-1 1-1,5-2 0,2 0 59,0 0-1,-1 0 1,1-1-1,-1-1 0,0 1 1,0-1-1,14-10 1,-4 1 273,-2-1 1,0-1 0,-1 0-1,27-34 1,-36 40-222,0 1 1,0-1-1,-1-1 0,0 1 0,0-1 1,-1 0-1,-1 0 0,0 0 0,0 0 1,-1-1-1,3-20 0,-5 31-118,0 0-1,0 0 0,0 0 1,0 0-1,0-1 1,0 1-1,0 0 0,0 0 1,0 0-1,0 0 1,0-1-1,0 1 0,0 0 1,0 0-1,0 0 1,0 0-1,0-1 1,0 1-1,0 0 0,0 0 1,0 0-1,0 0 1,0 0-1,0-1 0,0 1 1,0 0-1,0 0 1,0 0-1,0 0 0,0-1 1,0 1-1,0 0 1,-1 0-1,1 0 1,0 0-1,0 0 0,0 0 1,0 0-1,0 0 1,-1-1-1,1 1 0,0 0 1,0 0-1,0 0 1,0 0-1,0 0 1,-1 0-1,1 0 0,0 0 1,0 0-1,0 0 1,0 0-1,-1 0 0,1 0 1,0 0-1,0 0 1,0 0-1,0 0 0,-1 0 1,-9 12-137,-7 20-38,-13 61 133,27-85 46,2 1-1,-1-1 1,1 1 0,0 0-1,1-1 1,0 1 0,0 0-1,1-1 1,2 11 0,-3-18 5,1 0 0,-1 0 1,0 1-1,1-1 0,0 0 0,-1 0 0,1 1 1,0-1-1,0 0 0,-1 0 0,1 0 1,0 0-1,0 0 0,0 0 0,0 0 1,0-1-1,1 1 0,-1 0 0,0 0 1,0-1-1,0 1 0,1-1 0,1 1 1,1 0 30,-1-1 1,0 0-1,0 0 1,0 0-1,0 0 1,1 0-1,-1-1 0,0 1 1,0-1-1,3-1 1,3-1 118,-1-1 1,0 1-1,0-2 1,0 1-1,0-1 0,9-8 1,-10 7-72,0-1-1,-1 0 1,0 0 0,0-1-1,0 0 1,-1 0 0,0 0-1,-1 0 1,0-1 0,0 0 0,-1 0-1,0 0 1,-1 0 0,0-1-1,0 1 1,-1 0 0,0-1-1,0 1 1,-1-1 0,-2-14 0,2 22-91,-1 0 1,1 1 0,-1-1-1,1 1 1,-1-1 0,0 0 0,1 1-1,-1-1 1,0 1 0,0 0 0,0-1-1,0 1 1,0 0 0,0-1 0,-1 1-1,1 0 1,0 0 0,-1 0-1,1 0 1,0 0 0,-1 0 0,-1 0-1,2 1-6,0-1 0,0 1 0,0 0 0,0 0 0,0 0 0,0 0 0,0 0 0,0 0 0,0 0 0,0 0 0,0 1-1,0-1 1,0 0 0,0 1 0,0-1 0,0 0 0,0 1 0,0-1 0,0 1 0,1-1 0,-1 1 0,0 0 0,0-1-1,1 1 1,-1 0 0,0 0 0,1-1 0,-1 1 0,1 0 0,-1 0 0,1 0 0,-1 0 0,1 0 0,0 0 0,-1 2 0,-2 4 3,1 1 1,1 0 0,-1 0-1,1 0 1,1-1 0,-1 1-1,1 0 1,1 0-1,1 11 1,-1-18 7,-1 0 0,1 0-1,0 1 1,0-1 0,0 0-1,0 0 1,0 0 0,0 0 0,0 0-1,1 0 1,-1-1 0,0 1-1,0 0 1,1-1 0,-1 1 0,0-1-1,1 1 1,-1-1 0,1 1-1,-1-1 1,1 0 0,-1 0 0,0 0-1,1 0 1,-1 0 0,1 0 0,2-1-1,42-6 79,-36 2-64,-1 1 0,1-2-1,-1 0 1,0 0 0,0 0 0,-1-1-1,0 0 1,0-1 0,0 0-1,-1 0 1,-1-1 0,1 0 0,-1 0-1,-1 0 1,0-1 0,0 1-1,5-18 1,-19 57-152,2 0 0,0 1 0,-2 42 0,9-73 136,0 1 0,0 0 0,0 0 1,0-1-1,0 1 0,0 0 0,0 0 0,0-1 1,1 1-1,-1 0 0,0-1 0,0 1 0,1 0 1,-1 0-1,0-1 0,1 1 0,-1-1 0,1 1 1,-1 0-1,1-1 0,-1 1 0,1-1 0,0 1 1,-1-1-1,1 0 0,-1 1 0,1-1 1,0 1-1,-1-1 0,2 0 0,26-1-221,-20-1-188,-1-1 0,0 0 0,0 0 0,0-1 0,9-5 0,21-26-7012,-22 14 956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25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45 10890,'0'0'3246,"3"-8"454,10-25-903,-8 30-358,-2 12-1659,0 13-305,-3 28 521,-3 0 1,-11 72-1,7-79-754,2 1-1,2-1 1,4 82 0,6-106-231,3-18 177,-8-3-164,0 1 0,-1-1 0,1 0 0,-1 1-1,1-1 1,-1 0 0,0 0 0,1 0 0,-1 0 0,0 0 0,-1 0 0,1 0 0,1-3 0,1-13-118,0-1 0,-2 1 1,0 0-1,-2-32 0,0 6-788,1 45 869,1 0 0,-1 0 1,1 0-1,0 0 0,0 0 0,-1 0 1,1 0-1,0 0 0,0 0 0,0 0 1,0-1-1,0 1 0,0 0 0,0-1 1,0 1-1,0 0 0,0-1 0,0 1 1,0-1-1,1 0 0,-1 1 0,0-1 1,0 0-1,2 0 0,31 5-186,-24-5 244,0-1 1,0-1-1,-1 1 0,1-1 1,-1-1-1,0 0 0,1 0 1,-1-1-1,0 0 0,-1-1 1,1 0-1,-1 0 0,0 0 1,0-1-1,-1-1 0,0 1 0,0-1 1,0 0-1,-1-1 0,6-8 1,-5 7 13,-1-1 0,0 0 1,0 0-1,-1 0 0,0-1 0,-1 0 1,0 0-1,0 0 0,-2 0 0,1 0 1,-1-1-1,-1 0 0,0 1 1,-1-1-1,0 1 0,-3-20 0,3 29-61,0 0 0,0 0 0,0 0 0,-1 0 0,1 0 0,-1 0 0,1 0 0,-1 0 0,0 0 0,0 0 0,0 0 0,0 1 0,0-1 0,0 0 0,0 1 0,0-1 0,-1 1 0,1-1 0,-1 1 0,1 0 0,-1 0 0,0-1 0,1 1 0,-1 0 0,0 0 0,0 1 0,1-1 0,-1 0 0,0 1 0,0-1 0,0 1 0,0-1 0,0 1 0,0 0 0,0 0 0,0 0-1,0 0 1,0 0 0,-2 1 0,-2 0-17,1 1-1,-1 0 0,1 1 1,0-1-1,0 1 1,0 0-1,0 1 0,0-1 1,1 1-1,-1 0 0,1 0 1,-5 6-1,-4 6 8,-41 54-9,49-64 35,1 1 0,0 0 0,0 1-1,1-1 1,0 1 0,0 0-1,1 0 1,-3 10 0,5-16-11,1-1 1,-1 1-1,0-1 1,0 1-1,1-1 1,-1 0-1,1 1 1,-1-1-1,1 1 1,0-1-1,-1 0 1,1 1-1,0-1 1,0 0-1,0 0 1,0 0-1,0 0 1,0 0-1,0 0 1,0 0-1,1 0 1,-1 0-1,0 0 1,0-1-1,1 1 1,-1 0-1,1-1 1,-1 1-1,0-1 0,1 0 1,-1 1-1,1-1 1,-1 0-1,1 0 1,2 0-1,66 2 131,-55-2-105,12-1 45,-15 0-139,0 1 1,0 0-1,1 1 1,-1 0-1,17 5 1,-26-6 42,-1 1 0,1 0 1,-1 0-1,0 0 0,1 1 0,-1-1 1,0 0-1,0 1 0,0 0 0,0-1 1,0 1-1,0 0 0,0 0 0,0 0 1,-1 0-1,1 1 0,-1-1 0,0 0 1,1 0-1,-1 1 0,0-1 0,-1 1 1,1-1-1,0 1 0,-1 0 0,1-1 0,-1 1 1,0-1-1,0 1 0,0 3 0,0 4 44,-1 1 0,0-1 0,-1 0 0,0 0 0,-1 0 0,-3 10 0,4-16-131,0 0 1,0 0 0,0 0-1,0 0 1,-1 0 0,0 0 0,-3 3-1,4-5-154,1-1 1,-1 1-1,0-1 0,0 0 1,0 1-1,1-1 0,-1 0 0,0 0 1,0 0-1,0-1 0,0 1 1,-1 0-1,1-1 0,0 0 1,-4 1-1,-10-4-3939,-3-10-2374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26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12204,'0'0'7174,"16"-50"-12779,-4 39-3844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27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1 150 12876,'0'0'9812,"2"7"-9027,1 14-519,-1 1 0,-1-1 0,-2 30 0,0-24 25,1 0 1,5 32-1,-5-58-262,0-1-1,1 0 1,-1 0 0,0 1 0,1-1 0,-1 0-1,1 0 1,-1 0 0,0 1 0,1-1 0,-1 0-1,0 0 1,1 0 0,-1 0 0,1 0 0,-1 0-1,1 0 1,-1 0 0,0 0 0,1 0 0,-1 0-1,1 0 1,-1 0 0,0 0 0,1-1 0,-1 1-1,0 0 1,1 0 0,-1 0 0,0 0 0,1-1-1,-1 1 1,0 0 0,1 0 0,-1-1 0,0 1-1,1 0 1,-1-1 0,0 1 0,0 0 0,1-1-1,-1 1 1,0 0 0,0-1 0,16-14 516,88-134 431,-64 86-574,-40 63-404,0 0 0,0 0 0,0 0 0,0-1 0,0 1 0,0 0 0,0 0 0,0 0 1,0-1-1,0 1 0,0 0 0,0 0 0,1 0 0,-1 0 0,0-1 0,0 1 0,0 0 0,0 0 0,0 0 1,0 0-1,0 0 0,1-1 0,-1 1 0,0 0 0,0 0 0,0 0 0,0 0 0,1 0 0,-1 0 0,0 0 1,0 0-1,0-1 0,1 1 0,-1 0 0,0 0 0,0 0 0,0 0 0,1 0 0,-1 0 0,0 0 0,0 0 1,0 0-1,0 0 0,1 0 0,-1 0 0,0 1 0,0-1 0,0 0 0,1 0 0,-1 0 0,0 0 0,0 0 1,0 0-1,0 0 0,1 0 0,-1 1 0,0-1 0,0 0 0,0 0 0,0 0 0,0 0 0,0 0 0,1 1 1,-1-1-1,0 0 0,0 0 0,2 22-82,-6 29 72,-1-18 25,3-21-8,0-1 0,1 1-1,0 0 1,2 15 0,-1-26-4,0 0 1,0 0-1,1 0 1,-1 0-1,1 0 0,-1 0 1,1-1-1,-1 1 1,1 0-1,0 0 0,-1 0 1,1 0-1,0-1 1,0 1-1,-1 0 0,1 0 1,0-1-1,0 1 1,0-1-1,0 1 0,0-1 1,0 1-1,0-1 1,0 0-1,0 1 0,0-1 1,0 0-1,0 0 1,0 0-1,0 0 0,0 0 1,0 0-1,1 0 1,-1 0-1,1-1 0,41-9 178,-31 4-129,0-1 0,-1 0 0,1-1 0,-2 0 0,1-1 0,-1 0 0,0 0-1,14-19 1,-18 20-28,-1 0-1,1 0 0,-1 0 1,-1-1-1,0 0 0,0 0 1,0 0-1,-2 0 0,1-1 1,-1 1-1,0-1 0,1-18 0,-7 21-92,-5 13-77,-5 15-22,6-3 162,-20 46-7,26-59 34,0 0 0,1 1 0,0-1-1,0 0 1,0 1 0,0-1 0,1 0 0,0 1-1,1 10 1,0-16-12,-1 1 0,1 0 0,-1 0 0,1 0 0,0 0 0,-1 0 0,1 0 0,0-1 0,0 1 0,0 0 0,-1-1 0,1 1 0,0 0 0,0-1 0,0 1 0,0-1 0,0 0 0,0 1 0,0-1 0,0 0 0,1 0 0,-1 1 0,0-1 0,0 0 0,0 0 0,0 0 0,0 0 0,0 0 0,0-1 0,2 1 0,34-10 177,-29 4-159,0 0-1,0 0 1,0-1 0,-1 1 0,0-2 0,0 1 0,-1-1 0,0 0 0,0-1 0,-1 1 0,0-1 0,-1 0 0,0 0-1,0-1 1,-1 1 0,0-1 0,0 0 0,-1 0 0,-1 0 0,1-14 0,-22 53-340,12-13 348,1 0 0,1 0 0,0 1 0,1 0-1,-5 33 1,10-49-26,0 0 0,0 0 0,0 0 0,0 0 1,0 0-1,0 0 0,0-1 0,0 1 0,1 0 0,-1 0 0,0 0 0,1 0 0,-1 0 0,0 0 0,1-1 0,-1 1 0,1 0 0,-1 0 0,1-1 0,0 1 0,-1 0 0,1-1 0,0 1 0,-1 0 0,1-1 0,0 1 0,0-1 0,-1 1 0,1-1 0,0 0 0,0 1 0,0-1 0,0 0 0,0 0 0,0 1 0,-1-1 1,1 0-1,0 0 0,0 0 0,0 0 0,0 0 0,0 0 0,0 0 0,0-1 0,0 1 0,0 0 0,-1 0 0,1-1 0,0 1 0,0 0 0,1-2 0,5 0 42,0 0 1,0-1-1,0 0 1,0 0-1,7-5 0,4-6 6,0-1 0,0-1-1,-2-1 1,28-35 0,-14 16-24,-29 36-43,-1 1 1,1-1 0,-1 1-1,1 0 1,-1-1 0,0 1-1,1 0 1,-1 0 0,0-1-1,1 1 1,-1 0-1,0 0 1,0-1 0,0 1-1,0 0 1,0 0 0,0-1-1,0 1 1,0 0 0,0 0-1,0-1 1,0 1 0,-1 0-1,1 0 1,-1 1 0,-2 30 12,1-24-1,-4 35 23,7-42-14,-1 0 0,0 0 0,0 0 0,0-1 0,1 1 0,-1 0 0,0 0 0,1 0 0,-1-1 0,1 1 0,-1 0 0,1-1 0,-1 1 0,1 0 0,-1-1 0,1 1 0,0-1 0,-1 1 0,1-1 0,0 1 0,-1-1 0,1 1 0,0-1 0,0 0 0,-1 1 0,1-1 0,0 0 0,0 0 0,0 1 0,0-1 0,-1 0 0,1 0 0,0 0 0,0 0 1,0 0-1,0 0 0,0-1 0,-1 1 0,1 0 0,0 0 0,0 0 0,0-1 0,-1 1 0,1-1 0,1 0 0,10-4 34,1 0 1,-1-1 0,0-1-1,-1 0 1,1-1 0,-2 0-1,1-1 1,11-11-1,-9 7-47,2 1-1,0 0 0,21-12 0,-36 24-2,1 0 0,-1-1 0,0 1 0,1 0-1,-1 0 1,0 0 0,1-1 0,-1 1 0,1 0-1,-1 0 1,0 0 0,1 0 0,-1 0-1,1 0 1,-1 0 0,0 0 0,1 0 0,-1 0-1,1 0 1,-1 0 0,0 0 0,1 0 0,-1 0-1,1 0 1,-1 0 0,0 0 0,1 1 0,-1-1-1,0 0 1,1 0 0,-1 0 0,0 1-1,1-1 1,-1 0 0,0 1 0,1-1 0,-1 0-1,0 0 1,0 1 0,1-1 0,-1 1 0,0-1-1,0 1 1,2 24-118,-13 28 114,9-45-38,-7 29 320,14-27 14,14-14-2,-9-3-223,1-1-1,-2 1 1,1-2 0,-1 1 0,-1-1 0,0-1 0,14-19-1,-11 14-86,1 1-1,20-21 0,-32 35 18,1 0 0,-1-1 0,0 1 0,0 0 0,0 0 0,0-1 0,1 1 0,-1 0 0,0 0 0,0-1 0,0 1 0,1 0 0,-1 0 0,0 0 0,0 0 0,1-1 0,-1 1 0,0 0 0,1 0 0,-1 0 0,0 0 0,0 0 0,1 0 0,-1 0 0,0 0 0,1 0 0,-1 0 0,0 0 0,1 0 0,-1 0 0,0 0 0,1 0 1,-1 0-1,0 0 0,0 0 0,1 0 0,-1 0 0,0 1 0,0-1 0,1 0 0,-1 0 0,0 0 0,0 0 0,1 1 0,-1-1 0,0 0 0,1 1 0,0 18-143,-11 26 139,-1-22 13,9-18 1,0-1-1,0 1 0,0 0 1,0-1-1,0 1 1,1 0-1,-1 9 1,7-12-1249,6-9 419,8-10-887,-6 0-1191,0 0 1,-2-2-1,0 1 0,-1-1 1,9-25-1,-1-2-4384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27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44 5573,'2'-5'1668,"6"-26"9468,-10 24-5220,-8 16-1884,1 2-3855,2 1-1,-1 0 0,1 0 0,-5 14 0,10-21-123,-1 1 0,1-1 0,1 0 0,-1 1 0,1-1 0,-1 1 0,2 0 0,-1-1 0,0 1 0,1 0 0,0 0 0,2 9 0,-1-14-50,0 0-1,1 0 1,-1 0 0,0-1-1,1 1 1,-1 0 0,0-1 0,1 1-1,-1-1 1,1 0 0,-1 1-1,1-1 1,-1 0 0,0 0 0,1 0-1,-1 0 1,1 0 0,1-1-1,34-1 21,-35 2-33,23-3-79,-16 1-63,-1 1 0,0 0 0,0 1 0,0 0 0,15 1-1,-21 0 127,0-1 0,0 1 0,0 0-1,0-1 1,0 1 0,-1 0 0,1 0 0,0 0-1,-1 0 1,1 0 0,-1 1 0,1-1-1,-1 0 1,1 1 0,-1-1 0,0 1 0,0-1-1,0 1 1,0 0 0,0-1 0,0 1-1,0 0 1,-1 0 0,1 0 0,0-1 0,-1 1-1,0 0 1,1 0 0,-1 3 0,0 2 107,0 0 0,-1 0 1,0-1-1,0 1 0,0 0 1,-1 0-1,0-1 0,0 1 1,-1-1-1,0 0 0,0 1 1,0-1-1,-1-1 0,-7 11 1,7-11 63,1-1 0,-1 1 0,0-1 0,0 0 0,0 0 0,0 0 1,-1-1-1,0 0 0,0 1 0,0-2 0,0 1 0,0 0 0,0-1 0,-1 0 0,1-1 0,-1 1 1,0-1-1,-6 1 0,10-3-165,1 1 0,0-1 0,-1 0 1,1 0-1,0 0 0,0 0 0,0 0 1,0 0-1,0 0 0,0 0 0,0-1 1,0 1-1,0 0 0,1-1 0,-1 1 1,0 0-1,1-1 0,-1 1 0,1-1 0,0 1 1,-1-1-1,1 1 0,0-1 0,0 1 1,0-1-1,0 1 0,0-1 0,1-2 1,2-50-4864,-1 50 3916,-1 1 0,1-1 0,-1 1 1,1-1-1,0 1 0,0 0 0,0 0 0,4-4 0,7-7-6325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28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38 164 8488,'0'0'14761,"9"-2"-13090,1-1-1417,-1-1 1,0 1-1,0-2 1,0 1-1,0-1 1,13-10-1,-18 12-150,0 0 0,0 0-1,-1 0 1,1 0 0,-1 0 0,0-1-1,1 0 1,-2 0 0,1 0 0,0 0-1,-1 0 1,0 0 0,0-1 0,0 1-1,0-1 1,-1 1 0,0-1 0,1-8-1,-2 12-72,0 0-1,0 1 1,0-1-1,0 0 1,0 0-1,0 1 1,0-1-1,0 0 0,-1 0 1,1 1-1,0-1 1,0 0-1,-1 0 1,1 1-1,-1-1 1,1 1-1,-1-1 0,1 0 1,-1 1-1,1-1 1,-1 1-1,1-1 1,-1 1-1,0-1 1,1 1-1,-1-1 0,0 1 1,1 0-1,-2-1 1,-28 2 204,24 1-240,-1 0-1,0 0 1,1 1-1,0 0 1,-1 0-1,-8 6 1,4 1-12,0 0 0,1 0 0,-10 13 0,17-19 51,0 0-1,0 0 0,0 1 0,1-1 0,0 0 0,0 1 0,0 0 0,0-1 0,1 1 1,0 0-1,0 0 0,-1 8 0,3-12-12,0 0 1,0 0 0,-1-1-1,1 1 1,0 0 0,0 0-1,0-1 1,0 1 0,0-1-1,0 1 1,0-1-1,0 1 1,0-1 0,0 0-1,0 1 1,0-1 0,0 0-1,0 0 1,0 0-1,1 0 1,-1 0 0,0 0-1,0 0 1,0 0 0,0 0-1,0 0 1,2-1-1,36-4 164,20-13-128,-40 12-66,0 0-1,0 1 1,0 1-1,0 1 0,24-1 1,-41 4 4,-1 0 0,0 1 0,1-1 0,-1 1-1,0-1 1,1 1 0,-1-1 0,0 1 0,0 0 0,0 0 0,0 0 0,1-1 0,-1 1 0,0 0 0,0 0-1,-1 1 1,1-1 0,0 0 0,0 0 0,0 0 0,-1 1 0,1-1 0,-1 0 0,1 0 0,-1 1 0,1-1-1,-1 1 1,0-1 0,0 0 0,0 1 0,0-1 0,0 1 0,0-1 0,0 0 0,0 3 0,0 2 62,0-1 0,-1 1-1,0 0 1,0 0 0,0-1 0,0 1 0,-4 8 0,0-69 1331,8 18-1384,2-1-1,13-44 1,-18 82-19,0-1 1,1 1 0,-1-1-1,0 1 1,0 0-1,1-1 1,-1 1-1,0 0 1,1 0 0,-1-1-1,0 1 1,1 0-1,-1 0 1,1-1-1,-1 1 1,0 0 0,1 0-1,-1 0 1,1 0-1,-1 0 1,0 0-1,1 0 1,-1 0 0,1 0-1,-1 0 1,1 0-1,-1 0 1,0 0-1,1 0 1,-1 0 0,1 0-1,-1 0 1,1 0-1,-1 0 1,0 1-1,1-1 1,-1 0 0,0 0-1,1 1 1,-1-1-1,0 0 1,1 1 0,22 13-1243,-17-9 262,34 9-5856,4-12-6611,-27-2 5481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22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54 8648,'0'0'15780,"-2"-8"-14098,2 6-1576,-1-1 1,1 1-1,-1 0 0,0 0 1,0 0-1,0 0 0,0 0 1,0 0-1,-1 0 0,1 0 1,0 0-1,-1 0 0,0 0 0,1 1 1,-3-3-1,0 3 47,0-1-1,1 0 1,-1 1-1,0 0 1,0 0-1,0 0 1,0 0 0,0 1-1,0-1 1,-6 1-1,-2 0 199,-42 0 294,53 0-643,0 0 0,-1 0 0,1 0 0,0 0 0,-1 1 0,1-1 0,0 0 0,0 1 0,0-1 0,-1 1 0,1-1 0,0 1 0,0-1 0,0 1 0,0 0 0,0-1 0,0 1 0,0 0 0,0 0 0,0 0 0,0 0 0,1 0 1,-1 0-1,0 0 0,1 0 0,-1 0 0,0 0 0,1 1 0,-1-1 0,1 0 0,0 0 0,-1 2 0,1-1-23,1-1 0,-1 0 0,0 0 0,1 0 0,-1 0 0,1 0 1,0 0-1,-1 0 0,1 0 0,0 0 0,-1 0 0,1 0 0,0 0 1,0 0-1,0-1 0,0 1 0,0 0 0,0 0 0,0-1 0,0 1 1,0-1-1,0 1 0,2 0 0,33 10-841,-24-7 474,51 14-1208,-32-10 1514,-1 1 1,0 2 0,0 1 0,48 27 0,-77-39 134,0 1 1,0-1-1,0 1 0,0-1 1,0 1-1,0 0 1,0 0-1,0 0 1,-1-1-1,1 1 1,0 0-1,0 0 0,-1 0 1,1 0-1,0 0 1,-1 0-1,1 0 1,-1 1-1,1-1 0,-1 0 1,0 0-1,0 0 1,1 3-1,-2-3 15,1 0 1,-1 0-1,1 0 0,-1 0 0,1 0 0,-1 1 1,0-1-1,0 0 0,0 0 0,0-1 0,1 1 1,-1 0-1,0 0 0,-1 0 0,1-1 1,0 1-1,0 0 0,-2 0 0,-8 4 366,-1 0 0,-1-1 0,-18 4-1,22-6-342,-15 4-141,1-1 0,-1-1 0,0-1 1,-1-1-1,-40-2 0,63-1-275,0 1 1,-1 0-1,1-1 1,0 1-1,0-1 1,0 0-1,-1 0 0,1 0 1,0 0-1,0 0 1,0 0-1,0 0 1,1-1-1,-1 1 1,0-1-1,-1-1 0,-13-22-7978,4-1-6154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28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 9705,'0'0'17265,"-11"0"-16582,0 0-533,-1 2 0,1-1 1,-1 1-1,1 1 0,0 0 0,0 1 0,0 0 1,1 1-1,-1 0 0,1 0 0,0 1 1,0 0-1,-15 14 0,24-19-145,0-1-1,0 1 1,0 0 0,0 0-1,0-1 1,1 1 0,-1 0-1,0 0 1,0 0 0,1 0-1,-1 0 1,1 0 0,-1 0-1,1 0 1,-1 0 0,1 0-1,0 0 1,-1 0 0,1 1-1,0-1 1,0 2 0,0-2-2,0 0 1,1-1-1,0 1 1,-1 0-1,1 0 1,-1-1-1,1 1 1,0-1-1,-1 1 1,1 0-1,0-1 1,0 1-1,-1-1 1,1 0-1,0 1 1,0-1-1,0 1 1,0-1-1,0 0 1,-1 0-1,2 0 1,61 5-61,-53-6-23,8 1-185,51 4-187,-65-4 399,-1 0 0,0 1-1,0 0 1,1 0 0,-1 0-1,0 0 1,0 0 0,0 0-1,0 1 1,0-1 0,0 1 0,-1 0-1,1 0 1,-1 0 0,1 0-1,3 5 1,-5-5 53,0-1 0,-1 1 0,1-1 0,-1 1 0,1 0 0,-1-1 0,0 1 0,1 0 0,-1-1 0,0 1 0,0 0 0,0-1 0,0 1 0,-1 0 0,1-1 0,0 1 0,-1 0 0,1-1 0,-1 1 0,0-1 0,1 1 0,-1-1 0,0 1 0,0-1 0,0 0 0,0 1 0,0-1 0,0 0 0,0 0 0,-1 1 0,-1 0 0,-48 34 667,46-33-581,-18 11 156,10-5-173,-1 0 0,0-1 0,0-1 1,-1 0-1,0-1 0,-1 0 0,-24 5 0,40-11-153,0 0 1,0 0-1,0 0 0,-1 0 0,1 0 1,0 0-1,0 0 0,0 0 0,0 0 1,-1 0-1,1 0 0,0 0 0,0 0 1,0-1-1,0 1 0,0 0 0,-1 0 1,1 0-1,0 0 0,0 0 0,0 0 1,0 0-1,0 0 0,-1 0 0,1 0 1,0-1-1,0 1 0,0 0 0,0 0 1,0 0-1,0 0 0,0 0 0,0-1 1,0 1-1,0 0 0,0 0 0,0 0 1,-1 0-1,1 0 0,0-1 0,0 1 1,0 0-1,0 0 0,0 0 0,0 0 1,0-1-1,1 1 0,-1 0 1,0 0-1,0 0 0,0 0 0,0 0 1,0-1-1,0 0-625,0-13-5591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30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185 451 6278,'0'0'11125,"0"-9"-8696,-4-26-710,3 33-1623,0 1 1,0-1-1,0 1 0,0-1 1,0 1-1,0 0 0,0-1 0,0 1 1,0 0-1,-1 0 0,1 0 1,-1 0-1,1 0 0,0 0 0,-1 0 1,0 0-1,1 1 0,-1-1 1,1 0-1,-1 1 0,0 0 0,0-1 1,1 1-1,-1 0 0,0 0 1,1 0-1,-1 0 0,0 0 0,-3 1 1,0-1 45,-1 0 1,0 1 0,0 0 0,1 0-1,-1 1 1,0 0 0,-5 2 0,4 1-114,0 1 1,1-1 0,0 1 0,0 1-1,0-1 1,1 1 0,-1 0-1,2 0 1,-1 0 0,1 1 0,0 0-1,1 0 1,0 0 0,0 0 0,1 0-1,0 0 1,0 1 0,1-1 0,0 1-1,0 15 1,1-23-28,0 0-1,0 1 1,0-1-1,1 0 1,-1 0-1,0 0 1,0 0-1,1 0 1,-1 0-1,1 1 1,-1-1-1,1 0 1,-1 0-1,1 0 1,0 0-1,0-1 1,-1 1-1,1 0 1,0 0-1,0 0 1,0-1-1,0 1 1,0 0-1,0-1 1,0 1-1,0-1 1,0 1-1,0-1 1,0 1-1,0-1 1,1 0-1,-1 1 1,0-1-1,0 0 1,0 0-1,0 0 1,1 0 0,-1 0-1,0 0 1,0-1-1,0 1 1,0 0-1,2-1 1,3 0 19,-1-1 0,1 1 0,-1-1 0,1 0 0,-1-1 0,0 0 0,10-6 0,3-5 13,0-1-1,-1-1 1,-1-1 0,-1 0 0,19-28-1,-26 35 74,-1-1 0,-1 0 0,0-1 0,0 1-1,-1-1 1,-1 0 0,0-1 0,0 1 0,-2-1-1,1 1 1,0-18 0,-3 28-91,0 1 1,0-1-1,0 1 1,0-1-1,0 1 0,0-1 1,0 1-1,0-1 1,0 1-1,-1 0 0,1-1 1,-1 1-1,1-1 1,-1 1-1,0 0 0,1 0 1,-1-1-1,0 1 1,0 0-1,0 0 0,0 0 1,0 0-1,0 0 1,0 0-1,0 0 0,0 0 1,-1 0-1,1 0 1,0 1-1,-3-2 1,3 2-27,-1 1 1,1-1 0,0 0 0,-1 1 0,1-1 0,0 0 0,-1 1 0,1 0 0,0-1 0,0 1-1,0 0 1,-1-1 0,1 1 0,0 0 0,0 0 0,0 0 0,0 0 0,0 0 0,1 0 0,-1 0-1,0 1 1,0-1 0,1 0 0,-1 0 0,1 1 0,-1-1 0,1 0 0,-1 1 0,1-1 0,0 0-1,0 1 1,0 1 0,-2 1 4,1 1-1,1 0 1,-1 0 0,0 0-1,1 0 1,0 0 0,1 0-1,-1 0 1,1 0-1,0-1 1,1 7 0,-1-10 6,0 1 1,0-1 0,0 0 0,0 1 0,0-1-1,0 0 1,0 1 0,0-1 0,0 0 0,1 0-1,-1 0 1,0 0 0,1 0 0,-1 0 0,1 0-1,0-1 1,-1 1 0,1-1 0,-1 1 0,1-1-1,0 1 1,-1-1 0,1 0 0,0 0 0,-1 0-1,1 0 1,0 0 0,0 0 0,-1 0 0,1 0-1,0-1 1,-1 1 0,1-1 0,-1 1 0,3-2-1,2-1 29,0 1 0,0-1-1,-1-1 1,0 1 0,1-1-1,-1 1 1,0-1 0,-1-1-1,1 1 1,-1-1 0,5-6-1,39-61 267,-38 54-256,-1 0 1,-1-1 0,0 0 0,-2 0-1,0-1 1,-1 0 0,-1 0 0,-1 0-1,-1-1 1,0-21 0,-13 72-639,-2 73 625,1 206-1,13-301-15,-1 0-1,1 0 0,0-1 0,1 1 0,0 0 1,0-1-1,0 1 0,1-1 0,0 1 0,1-1 0,5 9 1,5 2 5,-1 0 0,27 25 1,24 30 46,-62-71-55,-1 0 0,1 1-1,-1-1 1,0 0-1,1 1 1,-1-1 0,0 1-1,-1-1 1,1 1 0,0 0-1,-1-1 1,1 1-1,-1 0 1,0 5 0,0-7 1,-1 0 1,1 0-1,-1 0 1,1 0-1,-1 0 1,0 0-1,1 0 1,-1 0 0,0 0-1,0 0 1,0 0-1,0-1 1,0 1-1,0 0 1,0-1-1,0 1 1,0-1-1,0 1 1,0-1 0,0 1-1,0-1 1,0 0-1,-1 1 1,1-1-1,0 0 1,0 0-1,0 0 1,-1 0 0,1 0-1,0 0 1,0 0-1,0 0 1,0-1-1,-3 0 1,-3 0 29,0-1 0,0-1 0,0 1 1,0-1-1,1 0 0,-1-1 0,1 0 0,-1 0 1,1 0-1,0-1 0,-9-9 0,-53-61 227,60 67-260,0-2-1,2 1 0,-1-1 1,1 0-1,0 0 1,1-1-1,0 1 0,1-1 1,0 0-1,1-1 0,0 1 1,-1-17-1,4 25-7,0 0 1,0 0-1,1 0 1,0 0-1,0 0 1,0 0-1,0 0 1,0 0-1,0 0 1,1 1-1,-1-1 1,1 0-1,0 1 1,0 0-1,0-1 1,0 1-1,0 0 1,0 0-1,1 0 1,-1 0-1,1 0 1,-1 1-1,6-3 1,9-5-46,0 1 0,33-10 1,-25 10-114,-2 0-291,62-26-2255,-29 7-2620,-4-5-4758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31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171 278 13229,'-3'-10'2231,"1"3"-1700,-1 0 0,1 0 0,-2 1 0,1-1 1,-1 1-1,0-1 0,-6-7 0,8 12-424,1 1 0,-1-1 0,0 1 0,1-1 0,-1 1 0,0-1 0,0 1 1,0 0-1,0 0 0,0 0 0,0 0 0,0 0 0,0 0 0,-1 1 0,1-1 0,0 1 0,0-1 0,-1 1 0,1 0 1,0 0-1,0 0 0,-1 0 0,1 0 0,0 1 0,0-1 0,-1 1 0,1 0 0,0-1 0,0 1 0,0 0 1,0 0-1,0 0 0,0 0 0,-2 2 0,-1 2-71,0-1 0,0 1 1,1 0-1,0 0 0,0 0 0,0 1 0,0-1 1,1 1-1,0 0 0,0 0 0,1 0 0,0 0 1,-2 9-1,1-6 2,1 0 0,0 0 0,1 0 0,0 0-1,0 0 1,1 0 0,0 0 0,1 0 0,1 10 0,-1-18-22,-1 0-1,0 1 1,1-1-1,-1 0 1,1 0-1,0 0 1,-1 0-1,1 0 1,0 0-1,0 0 1,-1 0-1,1 0 1,0 0-1,0 0 1,0-1-1,0 1 1,0 0-1,0-1 1,0 1 0,1 0-1,-1-1 1,0 1-1,0-1 1,0 0-1,1 1 1,-1-1-1,0 0 1,0 0-1,1 0 1,-1 0-1,0 0 1,0 0-1,1 0 1,-1 0-1,0-1 1,0 1-1,1 0 1,-1-1 0,0 1-1,0-1 1,1 0-1,5-1 105,-1-1 1,0 0-1,-1 0 1,1-1-1,0 1 0,8-8 1,8-10 112,-2-1 0,0-1-1,-1 0 1,-1-2 0,16-29 0,-25 38-79,0-1 0,-2 1 0,0-2 0,0 1-1,-2-1 1,0 0 0,-1 0 0,-1 0 0,1-29 0,-18 74-571,8 11 414,1 0 0,1 0 0,3 0 0,3 39-1,-2-74-64,0 0 0,0-1-1,0 1 1,1-1-1,-1 1 1,1-1-1,0 1 1,-1-1-1,1 0 1,0 1-1,1-1 1,-1 0-1,0 0 1,1 0-1,-1 0 1,1 0-1,-1 0 1,1 0-1,0 0 1,0 0-1,0-1 1,0 1-1,0-1 1,0 0-1,1 1 1,-1-1-1,0 0 1,4 1-1,-1-1-580,-1 0 0,1 0 0,0-1 0,0 0 0,0 1 0,0-2-1,0 1 1,0 0 0,-1-1 0,1 0 0,0 0 0,0-1 0,-1 1 0,7-4-1,17-10-7416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31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142 101 12492,'0'0'10335,"-9"-2"-9081,6 1-1198,-1 0-1,0 1 0,0-1 1,1 1-1,-1 0 0,0 0 1,0 1-1,1-1 0,-1 1 1,0 0-1,1-1 0,-1 2 0,0-1 1,1 0-1,-1 1 0,1 0 1,0 0-1,0 0 0,0 0 1,0 0-1,0 0 0,0 1 1,0 0-1,1-1 0,-1 1 1,1 0-1,0 0 0,0 1 0,0-1 1,0 0-1,1 1 0,-1-1 1,1 1-1,0-1 0,-2 7 1,4-10-52,-1 0 0,0-1 0,1 1 0,-1 0 1,0 0-1,1-1 0,-1 1 0,0 0 0,1 0 1,-1 0-1,0 0 0,1-1 0,-1 1 0,1 0 1,-1 0-1,0 0 0,1 0 0,-1 0 0,1 0 1,-1 0-1,0 0 0,1 0 0,-1 0 0,1 0 1,-1 1-1,0-1 0,1 0 0,-1 0 0,0 0 1,1 0-1,-1 1 0,0-1 0,1 0 0,-1 0 1,0 1-1,1-1 0,-1 0 0,0 0 0,0 1 1,1-1-1,-1 0 0,0 1 0,0-1 0,1 0 1,-1 1-1,0-1 0,0 1 0,0-1 0,0 0 1,0 1-1,0-1 0,0 1 0,0-1 0,0 0 1,0 1-1,0-1 0,0 1 0,0-1 0,0 0 1,0 1-1,0 0 0,25-25 152,-20 17-139,0 1-1,0-1 1,-1 0-1,-1 0 1,1-1-1,-1 1 1,0-1-1,-1 0 1,1 0-1,1-12 1,-4 19-81,-14 21-86,-6 28 833,20-48-325,4-26 453,-1 21-817,-1 0-1,1 1 0,0-1 0,1 1 0,-1 0 1,1-1-1,0 2 0,0-1 0,0 0 1,9-5-1,-12 8 4,-1 1 1,1-1 0,-1 0-1,1 1 1,-1-1-1,1 0 1,-1 0 0,0 1-1,1-1 1,-1 0-1,0 0 1,0 0 0,0 0-1,1 1 1,-1-1-1,0 0 1,0 0 0,0 0-1,0 0 1,-1 1-1,1-1 1,0 0 0,0 0-1,0 0 1,-1 0-1,1 1 1,0-1 0,-1 0-1,0-1 1,1 1 16,-1-1 0,0 1 1,1-1-1,-1 1 0,0-1 0,0 1 1,0 0-1,-1-1 0,1 1 1,0 0-1,0 0 0,-1 0 1,-1-2-1,0 2 19,1 0 1,0 1-1,0-1 0,0 1 1,0-1-1,0 1 1,-1 0-1,1 0 0,0 0 1,0 0-1,0 0 1,-1 1-1,1-1 0,0 0 1,0 1-1,0 0 1,0 0-1,0-1 0,0 1 1,0 0-1,-3 3 1,1-1 2,0 0 1,1 1-1,-1 0 0,1-1 1,0 1-1,0 0 1,1 1-1,-1-1 1,-2 7-1,0 3 7,0-1 0,1 1 0,0 1-1,1-1 1,-2 27 0,4-39-44,1 0 0,0-1 0,0 1 0,0 0 0,0-1 0,0 1 1,0 0-1,0-1 0,1 1 0,-1 0 0,1-1 0,-1 1 0,1 0 0,-1-1 1,1 1-1,0-1 0,0 1 0,0-1 0,0 0 0,0 1 0,0-1 0,0 0 0,0 0 1,2 2-1,1-2-59,0 1 0,0-1 1,0 0-1,-1-1 0,1 1 0,1 0 1,-1-1-1,0 0 0,5-1 1,0 1-626,0 0 0,1-1 0,-1 0 0,12-4 0,18-9-4512,-1-4-2693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33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196 220 12876,'-10'2'5723,"-5"2"-4636,-1 1 1,2 1-1,-1 0 0,1 1 0,-27 16 1,36-19-1007,0-1 0,0 1 1,0 0-1,0 0 0,1 0 1,0 0-1,-1 1 0,2 0 1,-1 0-1,1 0 0,-1 0 1,1 0-1,1 1 0,-1-1 1,1 1-1,0 0 0,0 0 1,1 0-1,0 0 0,-1 8 1,3-13-82,0-1 1,0 0-1,0 1 1,1-1-1,-1 0 1,0 1-1,0-1 1,0 0-1,1 0 1,-1 0-1,0 0 1,0 0-1,0-1 1,1 1-1,-1 0 0,0 0 1,0-1-1,0 1 1,0-1-1,0 1 1,2-2-1,4-2 46,0-2 0,0 1-1,0-1 1,9-10-1,-13 12-183,1 0-1,0 0 0,-1 1 1,1-1-1,0 1 0,1-1 1,-1 1-1,0 1 0,1-1 0,0 1 1,0-1-1,0 1 0,0 1 1,0-1-1,10-1 0,-14 3 100,0 0 0,0 1 0,0-1 0,1 1 0,-1-1 0,0 1 0,0 0 0,0-1 0,0 1 0,0 0 0,0 0 0,0-1 0,-1 1 0,1 0 0,0 0 0,0 0 0,-1 0 0,1 0 0,0 0 0,-1 0 0,1 0 0,-1 1 0,0-1 0,1 0 0,-1 0 0,0 0 0,0 1 0,1-1 0,-1 0 0,0 0 0,0 2 0,1 49 169,-2-39-170,0 19 482,-2 1 1,-1-1 0,-2 0-1,-1 0 1,-13 35 0,-67 151 1737,87-218-2180,-1 3 19,0 0-1,-1 0 0,1 0 0,-1 0 1,0-1-1,0 1 0,0-1 0,0 1 1,0-1-1,0 0 0,0 1 0,-5 2 1,6-5-14,1 0 0,0 0 1,-1 0-1,1 0 0,0 1 0,-1-1 1,1 0-1,-1 0 0,1 0 1,0 0-1,-1 0 0,1 0 1,0 0-1,-1 0 0,1 0 0,-1 0 1,1-1-1,0 1 0,-1 0 1,1 0-1,0 0 0,-1 0 1,1-1-1,0 1 0,-1 0 0,1 0 1,0 0-1,-1-1 0,1 1 1,0 0-1,0-1 0,-1 1 1,1-1-1,-5-25 36,6 3-80,2-1-1,1 1 1,0 1-1,2-1 1,0 1-1,2 0 1,0 0-1,1 1 0,2 0 1,19-30-1,9-7-99,3 1-1,58-61 0,-89 109 145,-8 6-3,0 1-1,0 0 0,0-1 0,0 0 0,-1 0 0,1 0 0,-1 0 0,0 0 0,3-4 0,-5 7-49,-12-2 357,18-7 48,1 2-425,26-23 20,-27 26 71,-1 0-1,0 0 1,0-1-1,0 1 1,0-1-1,-1-1 1,0 1-1,6-9 1,-10 13-13,0 0 1,1 1-1,-1-1 1,0 1-1,1-1 0,-1 0 1,0 1-1,0-1 1,1 0-1,-1 1 0,0-1 1,0 0-1,0 1 1,0-1-1,0 0 0,0 1 1,0-1-1,0 0 0,0 1 1,0-1-1,0 0 1,-1 1-1,1-1 0,0 0 1,0 1-1,-1-1 1,1 1-1,0-1 0,-1 0 1,1 1-1,-1-1 1,1 1-1,-1-1 0,1 1 1,-1 0-1,1-1 1,-1 1-1,1-1 0,-1 1 1,0 0-1,1-1 1,-1 1-1,1 0 0,-1 0 1,0-1-1,1 1 1,-1 0-1,0 0 0,1 0 1,-1 0-1,0 0 1,1 0-1,-1 0 0,0 0 1,1 0-1,-2 1 1,2-1-12,0 0 0,-1 0 0,1 0 0,0 1 0,0-1 0,0 0 0,0 0 0,0 1 0,-1-1 0,1 0 0,0 0 0,0 1 0,0-1 0,0 0 0,0 0 0,0 1 0,0-1 0,0 0 0,0 0 0,0 1 0,0-1 0,0 0 0,0 0 0,0 1 0,0-1 0,0 0 0,0 1 0,0-1 0,0 0 0,1 0 0,-1 0 0,0 1 0,0-1 0,0 0 0,0 0 0,1 1 0,-1-1 0,0 0 0,0 0 0,0 0 0,1 0 1,-1 1-1,0-1 0,0 0 0,0 0 0,1 0 0,-1 0 0,10 11-22,-5-7 23,-1-1 0,0 1-1,0 0 1,0 0 0,0 0 0,-1 0-1,0 1 1,0 0 0,0-1 0,0 1-1,-1 0 1,1 1 0,-1-1-1,-1 0 1,1 1 0,1 8 0,0 8 4,-1 0 0,-2 42 0,-1-34 36,2-28 36,-1 0 0,0 0 0,0 0 0,0 0 1,0 0-1,-1 0 0,1 0 0,0 0 0,-1 0 0,1-1 0,-1 1 0,0 0 0,0 0 0,1 0 0,-1-1 0,0 1 0,-1 0 0,1-1 1,-2 2-1,1-29 623,2-214-608,0 239-129,2 36-207,-1-32 240,1-1 1,1 0-1,-1 0 0,0-1 1,0 1-1,1 0 1,-1-1-1,1 1 0,0-1 1,-1 0-1,1 0 1,0 0-1,0 0 1,0 0-1,-1-1 0,1 1 1,0-1-1,0 0 1,0 0-1,0 0 0,0 0 1,4-1-1,6 0-16,-1 0-1,1-1 0,-1 0 1,13-4-1,-10 1-23,0-1 0,-1-1 0,0 0 1,-1 0-1,17-13 0,-26 17 48,0 0 0,0 0 0,0-1 0,0 1 0,0-1 0,-1 0 0,0 0 0,0 0 0,0-1 0,0 1 0,-1-1 0,1 1 1,-1-1-1,0 0 0,-1 0 0,1 0 0,-1 0 0,0 0 0,0-6 0,-18 23-126,-2 12 137,1 2 0,-14 28-1,26-44 4,1 0-1,1 1 0,-1-1 0,2 1 0,0 0 1,0 0-1,1 0 0,-2 21 0,4-31-16,1 1 0,-1-1 0,1 1 1,-1-1-1,1 1 0,0-1 0,0 0 0,-1 1 0,1-1 0,0 0 0,0 0 0,0 1 1,0-1-1,1 0 0,-1 0 0,0 0 0,0-1 0,1 1 0,-1 0 0,0 0 1,1-1-1,-1 1 0,1 0 0,-1-1 0,1 0 0,-1 1 0,1-1 0,-1 0 0,1 0 1,-1 0-1,3 0 0,60 2 26,-50-3-56,-8 1 25,0-1 1,0 0-1,0-1 0,0 1 1,0-1-1,0 0 1,0-1-1,0 1 0,-1-1 1,1 0-1,-1-1 0,0 1 1,0-1-1,0 0 0,-1-1 1,1 1-1,-1-1 0,0 1 1,0-1-1,5-10 1,7-11 47,-2-1 0,-1 0 0,10-30 0,-16 40-11,-6 14-9,6-12 119,-1 1 0,-1-2 0,0 1 0,-1-1 0,3-30 0,-7 46-139,0-1-1,0 1 0,0 0 1,0 0-1,-1-1 0,1 1 1,0 0-1,0 0 0,0 0 1,0-1-1,-1 1 0,1 0 0,0 0 1,0 0-1,-1 0 0,1 0 1,0-1-1,0 1 0,-1 0 1,1 0-1,0 0 0,0 0 1,-1 0-1,1 0 0,0 0 1,0 0-1,-1 0 0,1 0 1,0 0-1,-1 0 0,1 0 0,0 0 1,0 0-1,-1 0 0,1 0 1,0 1-1,0-1 0,-1 0 1,1 0-1,0 0 0,0 0 1,0 0-1,-1 1 0,1-1 1,0 0-1,-14 8-29,1 7 16,0 0-1,1 1 0,1 1 0,0-1 0,2 2 0,0 0 0,0 0 1,-5 21-1,11-33-51,1 1-1,0-1 1,1 0 0,-1 0 0,1 1 0,1-1 0,-1 1 0,1-1 0,0 0 0,2 11 0,-1-14 16,-1-1-1,1 0 1,0 1 0,1-1 0,-1 0 0,0 1 0,1-1 0,-1 0 0,1 0-1,0 0 1,-1 0 0,1-1 0,0 1 0,0 0 0,0-1 0,0 1 0,1-1-1,-1 0 1,0 0 0,1 0 0,-1 0 0,1 0 0,-1 0 0,1 0 0,-1-1-1,1 0 1,-1 1 0,5-1 0,4 1-1015,-1-1-1,0 0 1,1 0-1,10-2 1,-15 1-311,1-1 1,-1 1-1,0-1 1,0-1-1,0 1 0,0-1 1,9-5-1,15-13-7360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33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75 4164,'8'-63'14574,"-8"62"-14442,0 1-1,0-1 1,0 1 0,0-1 0,0 1 0,0-1 0,-1 1-1,1-1 1,0 1 0,0-1 0,-1 1 0,1-1 0,0 1-1,-1 0 1,1-1 0,-1 1 0,1 0 0,0-1-1,-1 1 1,1 0 0,-1-1 0,1 1 0,-1 0 0,1 0-1,-1-1 1,1 1 0,-1 0 0,1 0 0,-1 0 0,1 0-1,-1 0 1,1 0 0,-1 0 0,1 0 0,-1 0 0,0 0-1,1 0 1,-1 0 0,1 0 0,-1 0 0,1 1 0,-1-1-1,1 0 1,-1 0 0,1 0 0,-1 1 0,1-1 0,0 0-1,-1 1 1,1-1 0,-1 0 0,1 1 0,-1 0 0,-27 17 655,19-9-670,0 0-1,0 1 1,1 0-1,-8 12 1,13-18-130,1 1 0,-1-1-1,1 1 1,0 0 0,0 0 0,0 0-1,1 0 1,-1 0 0,1 0 0,0 0-1,1 0 1,0 10 0,0-14-18,1 0-1,0 0 1,-1 0-1,1-1 1,0 1 0,0 0-1,0 0 1,0-1-1,0 1 1,-1-1 0,1 1-1,0-1 1,0 1-1,1-1 1,-1 1 0,0-1-1,0 0 1,0 0-1,0 0 1,0 1 0,0-1-1,0 0 1,0 0-1,1 0 1,1-1 0,33-1-536,34-13-1065,-53 10 1319,0 1 1,0 1-1,32-2 1,-49 5 368,0 0-1,1 0 1,-1 0 0,0 0 0,1 0 0,-1 0 0,1 0 0,-1 0 0,0 0 0,1 0 0,-1 0 0,0 1 0,1-1 0,-1 0 0,0 0 0,1 0 0,-1 0 0,0 1 0,1-1 0,-1 0 0,0 0 0,1 1 0,-1-1 0,0 0 0,0 0 0,1 1 0,-1-1 0,0 0 0,0 1 0,0-1 0,0 0 0,1 1-1,-1-1 1,0 1 0,0-1 0,0 0 0,0 1 0,0-1 0,0 0 0,0 1 0,-7 20 1259,-20 17-8,8-19-562,-2-1-1,-23 17 1,37-30-876,0 0 0,0-1 0,0 1 0,0-2 0,-1 1 0,0-1 0,1 0 0,-1-1 0,0 0 0,0 0 0,-12 0 0,9-3-3446,4-6-2604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34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122 476 11307,'6'-11'2674,"0"0"-1653,0 0 0,0-1-1,-1 1 1,-1-1 0,0-1-1,0 1 1,-1 0 0,-1-1 0,2-17-1,-4 29-956,0 0 0,-1 0 0,1-1 0,0 1 0,0 0 0,-1 0 0,1 0 0,-1 0 0,1 0 0,-1 0 0,1 0 0,-1 0 0,0 0 0,1 0 0,-1 0 0,0 0 0,0 1 0,1-1 1,-1 0-1,0 1 0,0-1 0,0 0 0,0 1 0,0-1 0,0 1 0,0-1 0,0 1 0,0 0 0,-1-1 0,1 1 0,0 0 0,0 0 0,0 0 0,0 0 0,0 0 0,-1 0 0,-1 0 0,-1 0-15,0 1 0,0-1 1,0 1-1,0 0 0,0 0 1,0 1-1,0-1 0,0 1 0,-7 4 1,3 0-38,1 0 0,0 1 0,0 0 0,0 0 0,1 0 0,0 1 0,1 0 0,-1 0 0,2 1 0,-6 11 0,7-13-17,-1 0-1,2 1 0,-1-1 1,1 1-1,0 0 0,1-1 1,0 1-1,0 0 0,1 0 1,0 0-1,0 0 0,1 0 1,1 10-1,-1-17 6,0 1 0,-1-1 0,1 0 0,0 1 0,0-1 0,0 0 0,0 0 0,0 1 0,0-1 0,0 0 0,1 0 0,-1 0 0,0 0 0,0-1 0,1 1 0,-1 0 0,1 0 0,-1-1 0,1 1 0,-1-1 0,1 1 0,-1-1-1,1 0 1,-1 0 0,1 1 0,-1-1 0,1 0 0,0 0 0,-1-1 0,1 1 0,-1 0 0,1 0 0,-1-1 0,1 1 0,1-2 0,4 1 19,0-1-1,0-1 0,0 0 1,0 0-1,-1 0 1,11-7-1,0-3 109,1-1 0,-2-1 0,0-1 0,26-33 0,-36 41-75,0-1 0,0 0 0,-1 0-1,0-1 1,0 0 0,-1 1 0,0-1-1,-1-1 1,0 1 0,-1 0 0,0-1-1,1-13 1,-8 6 25,-6 22-238,8-2 130,1 0-1,0 0 0,0 1 1,0-1-1,1 1 0,-1 0 1,1-1-1,-1 1 0,-1 4 1,2-1 18,-1-1 0,1 1 1,0 0-1,0 0 1,0 0-1,1 0 0,0-1 1,1 12-1,0-16 11,-1 0-1,0 0 1,1 0-1,-1 0 1,1 0-1,-1 0 1,1 0 0,-1 0-1,1-1 1,-1 1-1,1 0 1,0 0-1,0 0 1,0-1-1,-1 1 1,1 0-1,0-1 1,0 1-1,0 0 1,1 0 0,1-1 0,-1 1 0,1-1 1,-1 1-1,0-1 1,1 0-1,-1 0 1,1 0-1,-1-1 1,0 1-1,1 0 0,-1-1 1,0 0-1,3 0 1,4-3 15,-1 0 0,0 0 0,0-1 0,-1 0 0,0 0 0,1-1 0,-2 0 0,1 0 0,-1 0 0,0-1 0,7-10 0,8-12 94,25-46 0,-32 51-50,-2-1 0,-1-1 0,-1 0 0,-1-1-1,8-36 1,-54 221-707,-8 44 934,39-166-145,2 0 1,1 1-1,4 61 1,2-79-137,0-1 0,2 0 0,1 0 0,0 0 0,1-1 1,12 23-1,-11-26-6,-1 1 1,0 0-1,-1 0 1,-1 1 0,-1 0-1,0 0 1,0 0-1,0 21 1,-4-36 4,0-1 1,0 1-1,1 0 1,-1-1-1,0 1 1,0 0 0,-1-1-1,1 1 1,0 0-1,0-1 1,0 1-1,0-1 1,0 1-1,-1 0 1,1-1 0,0 1-1,-1-1 1,1 1-1,0-1 1,-1 1-1,1-1 1,0 1-1,-1-1 1,1 1-1,-1-1 1,1 0 0,-1 1-1,1-1 1,-1 0-1,1 1 1,-2-1-1,-18-6 132,15 3-115,0 0 1,0-1-1,1 1 0,-1-1 0,1 0 0,-6-8 0,-3-11-6,1-1-1,0 0 0,2-1 1,1 0-1,1-1 1,1 0-1,1 0 0,2-1 1,0 1-1,2-1 0,1-45 1,2 69-30,0-1 0,0 0 0,0 0 0,0 1 0,0-1 0,1 1 0,0-1 0,-1 1 0,1 0 0,0 0 0,1 0 0,-1 0 0,1 0 0,-1 0 1,1 0-1,0 1 0,0-1 0,0 1 0,0 0 0,0 0 0,1 0 0,-1 1 0,7-4 0,13-3-332,-1 0-1,44-8 1,-19 5-397,39-20-3204,-30 6-1642,18-14-7563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36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96 7559,'3'-15'3750,"0"-1"1,-1 0-1,1-29 0,-6 42-1169,-2 9-1866,-3 12-498,1 18 117,2-1-1,1 1 1,2 0 0,5 67 0,-1-18 116,1 10 108,26 160 0,-30-230-418,1-25-131,0 0 0,-1 1 1,1-1-1,0 0 0,-1 0 1,1 0-1,0 0 0,-1 0 1,1 0-1,-1 0 0,1 0 1,0 0-1,-1 0 0,1 0 1,0 0-1,-1-1 0,1 1 1,0 0-1,-1 0 0,1 0 1,0 0-1,-1-1 0,1 1 0,0 0 1,-1 0-1,1 0 0,0-1 1,0 1-1,-1 0 0,1-1 1,0 1-1,0 0 0,0-1 1,-1 1-1,-30-44 637,26 36-589,-4-5-40,1-1 0,0 0 0,2 0 1,-1 0-1,2-1 0,0 0 0,0 0 1,-4-31-1,9 39-25,-1 0 0,1-1-1,0 1 1,1 0 0,-1 0 0,1 0 0,1 1 0,-1-1 0,1 0-1,0 0 1,1 1 0,0-1 0,0 1 0,0 0 0,1 0 0,0 0 0,0 0-1,0 1 1,1-1 0,0 1 0,0 0 0,7-5 0,-1 3-16,0-1-1,1 2 1,0-1 0,0 2-1,0 0 1,1 0 0,18-4 0,-22 7-70,0 0 1,0 1 0,0 0 0,0 0-1,0 1 1,0 0 0,0 0 0,0 1-1,0 1 1,0-1 0,17 7 0,-22-6 73,-1 0-1,0 0 1,0 0 0,0 1 0,0-1 0,0 1 0,0 0 0,0 0 0,-1 0 0,0 0 0,0 1 0,0-1 0,0 0 0,0 1 0,0 0 0,-1-1 0,0 1 0,0 0 0,0 0 0,0 0-1,0-1 1,-1 1 0,0 0 0,0 0 0,0 7 0,-1 2 89,0 0-1,-1 0 0,0 0 1,-1 0-1,0 0 0,-8 18 1,5-83 1425,5 30-1323,0 7-124,-1-1 0,0 1 0,-1 1 0,-1-1 0,0 0 0,-1 1 0,-1 0 0,0 0 0,-15-24 0,21 37-122,0 40-197,0-37 272,0-1-1,1 1 1,-1 0-1,1-1 1,-1 1 0,1-1-1,0 1 1,0-1-1,0 1 1,0-1-1,0 0 1,0 1-1,0-1 1,0 0 0,0 0-1,0 0 1,1 0-1,-1 0 1,1 0-1,-1 0 1,1 0-1,-1 0 1,1-1 0,-1 1-1,1-1 1,-1 1-1,1-1 1,0 1-1,-1-1 1,1 0-1,2 0 1,65 3-14,-54-4 16,-4 1 2,-1 0 1,0-1 0,1 0 0,-1-1 0,0 0 0,0-1 0,0 0 0,0 0 0,-1-1 0,1 0 0,-1-1 0,0 0 0,16-13 0,-18 13-1,-2-1 1,1 0-1,-1 0 1,0 0-1,0-1 1,-1 1-1,0-1 1,0 0-1,0-1 1,-1 1-1,0-1 1,-1 1-1,1-1 1,-2 0-1,1 0 1,-1 0-1,0 0 1,-1-13-1,1 20-6,-1 0-1,0 0 1,0-1-1,0 1 0,0 0 1,0-1-1,0 1 1,-1 0-1,1 0 1,0-1-1,-1 1 0,1 0 1,-1 0-1,1 0 1,-1 0-1,1-1 1,-1 1-1,0 0 0,0 0 1,-1-1-1,2 2-5,-1 0 0,0 0-1,0-1 1,1 1 0,-1 0-1,0 0 1,0 0 0,1 0-1,-1 0 1,0 1 0,0-1-1,1 0 1,-1 0 0,0 0-1,0 1 1,1-1 0,-1 0-1,0 1 1,1-1 0,-1 0 0,0 1-1,1-1 1,-2 2 0,-2 1-18,0 1 1,0 0 0,0 0 0,1 0 0,0 0-1,0 1 1,0 0 0,-3 5 0,3-3 22,-32 89-53,33-87 61,0-1 1,0 1-1,1 0 0,0 0 1,1 0-1,0 0 0,0 0 1,1 0-1,2 12 1,-2-19-6,0 0 1,-1 0 0,1 0 0,0-1 0,0 1 0,1 0 0,-1-1-1,0 1 1,0 0 0,1-1 0,-1 0 0,1 1 0,-1-1-1,1 0 1,0 0 0,-1 0 0,1 0 0,0 0 0,0 0 0,0 0-1,0-1 1,0 1 0,0-1 0,0 1 0,0-1 0,0 0 0,0 1-1,0-1 1,0 0 0,0-1 0,0 1 0,0 0 0,0-1 0,0 1-1,4-2 1,2 0 11,0 0 1,1-1-1,-1 0 0,0 0 0,0-1 0,-1 0 0,9-6 1,0-3 7,0-1 1,0-1 0,-2 0-1,0-1 1,-1 0 0,19-31-1,-24 34 3,0 0 0,-2 0 0,0-1-1,0 0 1,-1 0 0,-1-1 0,0 1-1,-1-1 1,-1 0 0,1-17 0,-3 31-22,0 0-1,0 0 1,0 1 0,-1-1 0,1 0 0,0 0-1,-1 0 1,1 0 0,-1 0 0,1 0 0,-1 1 0,1-1-1,-1 0 1,1 0 0,-1 1 0,0-1 0,1 0 0,-1 1-1,0-1 1,0 0 0,0 1 0,1-1 0,-1 1-1,0 0 1,0-1 0,0 1 0,0 0 0,0-1 0,0 1-1,0 0 1,0 0 0,0 0 0,0 0 0,0 0-1,1 0 1,-1 0 0,0 0 0,0 0 0,0 1 0,0-1-1,0 0 1,0 0 0,0 1 0,0-1 0,-1 2 0,-2-1-13,-1 0 1,1 1 0,0-1 0,0 1-1,0 0 1,0 0 0,1 1-1,-1-1 1,-4 5 0,0 3 13,1 1 1,0 0-1,1 0 0,1 0 0,-1 1 1,2-1-1,0 1 0,0 1 1,1-1-1,1 0 0,0 1 0,0-1 1,1 22-1,1-31-20,0 0 1,0-1-1,1 1 1,-1-1-1,1 1 1,0 0-1,0-1 1,-1 1-1,2-1 1,-1 1-1,0-1 1,0 0-1,1 0 1,-1 1-1,1-1 1,0 0-1,0 0 1,0 0-1,0-1 1,0 1-1,0 0 1,0-1-1,0 0 1,1 1-1,-1-1 1,0 0-1,1 0 1,-1 0-1,1 0 1,0-1-1,-1 1 1,1-1-1,0 1 0,-1-1 1,1 0-1,3 0 1,4 0-498,0 0 0,0-1-1,0 0 1,-1-1 0,1 0 0,0 0-1,-1-1 1,19-7 0,8-11-4177,0-4-2654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36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127 352 10762,'2'-7'1626,"0"2"-725,-1 0 0,1 0-1,-1 0 1,0 0 0,0 0 0,0-1 0,-1 1 0,0 0-1,-1-9 1,1 14-810,-1-1 0,0 1 0,1 0 0,-1 0 0,1 0 0,-1-1 0,1 1 0,-1 0 0,0 0 0,1 0 0,-1 0 0,0 0 0,1 0 0,-1 0 0,1 0 0,-1 1 0,0-1 0,1 0 0,-1 0 0,1 0 0,-1 1 0,0-1 0,1 0 0,-1 0 0,1 1 0,-1-1 0,1 1 0,-1-1 0,1 0 0,-1 1 0,-16 12 558,7-5-454,1 1 1,0 0-1,1 1 0,0 0 0,0 0 1,1 1-1,0 0 0,1 0 0,1 1 1,0-1-1,0 1 0,1 0 0,-4 21 0,7-32-192,1 0 0,0-1-1,-1 1 1,1 0-1,0 0 1,0-1-1,0 1 1,-1 0 0,1 0-1,0 0 1,0-1-1,0 1 1,0 0-1,0 0 1,1 0 0,-1-1-1,0 1 1,0 0-1,0 0 1,1 0-1,-1-1 1,0 1 0,1 0-1,-1-1 1,1 1-1,-1 0 1,1-1-1,-1 1 1,1 0 0,-1-1-1,1 1 1,0-1-1,-1 1 1,1-1-1,0 0 1,-1 1 0,1-1-1,0 1 1,0-1-1,0 0 1,-1 0-1,1 0 1,0 1 0,0-1-1,-1 0 1,1 0-1,0 0 1,0 0-1,0 0 1,0 0 0,-1 0-1,1-1 1,0 1-1,0 0 1,-1 0-1,1-1 1,0 1 0,0 0-1,1-1 1,3-2 25,0 1 0,0-1 1,0 0-1,0 0 0,0-1 0,8-7 1,5-11 45,-1 0 0,0-1 0,-2-1 0,-1 0 0,-1-1 1,-1 0-1,9-30 0,-5 9 131,-3 0 1,-2-1-1,7-60 0,-25 144-450,-17 48 0,1-4 234,21-75 4,-6 23 109,0-1-1,3 2 1,0-1 0,2 0-1,1 1 1,2 38-1,0-67-97,0 1 0,0-1 0,0 0-1,1 1 1,-1-1 0,0 1 0,1-1-1,-1 0 1,1 1 0,0-1 0,-1 0-1,1 1 1,0-1 0,0 0 0,0 0-1,0 0 1,0 0 0,0 0 0,0 0-1,0 0 1,0 0 0,0 0 0,0 0-1,1-1 1,-1 1 0,2 0 0,0 0-49,0-1 1,0 0 0,0 0 0,-1 0 0,1 0 0,0 0 0,0 0 0,0-1 0,0 1 0,-1-1 0,1 0 0,4-2 0,3-1-742,-1-1 0,1 0 0,-1-1 0,0 0 0,0-1 0,8-7 0,12-19-4361,1-2-1034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37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78 15246,'-7'7'3091,"-55"42"1927,31-26-2573,-41 40 0,62-48-2419,22-15-43,23-17 179,7-19 229,33-24-135,-68 55-260,0 1-1,0 0 1,0 0 0,0 1-1,1 0 1,0 0-1,-1 1 1,1-1 0,9 0-1,-16 3 5,0 0-1,0 1 0,1-1 0,-1 0 0,0 0 0,0 1 0,0-1 0,0 1 0,0-1 0,0 1 0,0-1 0,0 1 0,0 0 1,0-1-1,0 1 0,0 0 0,-1 0 0,1 0 0,0 0 0,0-1 0,-1 1 0,1 0 0,0 0 0,-1 0 0,1 1 0,-1-1 1,0 0-1,1 0 0,-1 0 0,0 0 0,0 0 0,1 0 0,-1 1 0,0-1 0,0 0 0,-1 1 0,2 58 417,-2-36-210,1-23-196,0-1 1,0 1 0,0 0 0,0-1 0,0 1-1,0 0 1,0-1 0,1 1 0,-1 0-1,0-1 1,0 1 0,1 0 0,-1-1-1,0 1 1,1-1 0,-1 1 0,0-1-1,1 1 1,-1-1 0,1 1 0,-1-1-1,1 1 1,-1-1 0,1 0 0,-1 1 0,1-1-1,0 0 1,-1 1 0,2-1 0,21-3 261,22-21 136,-5-9-338,-30 24-139,0 0 0,1 0 0,0 1 1,0 1-1,1 0 0,-1 0 0,2 1 0,24-8 0,-37 13 56,1 1-1,0 0 0,-1 0 1,1 0-1,-1 0 1,1 0-1,0 0 0,-1 0 1,1 0-1,0 0 0,-1 0 1,1 0-1,-1 0 0,1 1 1,0-1-1,-1 0 0,1 0 1,-1 1-1,1-1 0,-1 0 1,1 0-1,-1 1 1,1-1-1,-1 1 0,1-1 1,-1 1-1,1-1 0,-1 1 1,0-1-1,1 1 0,-1-1 1,0 1-1,1 0 0,0 27-48,-17 27 193,0-6 355,16-49-477,1 1 0,-1-1-1,0 0 1,0 0 0,0 0-1,0 0 1,0 1 0,1-1-1,-1 0 1,0 0 0,0 0-1,0 0 1,0 0 0,1 1-1,-1-1 1,0 0 0,0 0-1,0 0 1,1 0 0,-1 0-1,0 0 1,0 0 0,1 0-1,-1 0 1,0 0 0,0 0-1,1 0 1,-1 0 0,0 0-1,0 0 1,0 0 0,1 0-1,-1 0 1,0 0 0,0 0-1,0-1 1,1 1 0,-1 0-1,0 0 1,0 0 0,0 0-1,1 0 1,-1-1 0,0 1-1,0 0 1,0 0 0,0 0-1,0 0 1,0-1 0,1 1-1,13-8 127,34-45 73,-41 45-274,-1-1 0,1 1 0,0 1-1,1-1 1,0 1 0,0 0 0,1 1-1,-1 0 1,18-9 0,-25 15 57,-1 0 0,1-1 0,-1 1 0,0 0 0,1 0 0,-1 0 0,1 0 0,-1 0 0,1 0 0,-1 0 0,1 0 0,-1 0 0,0 0 0,1 0 0,-1 0 0,1 0 0,-1 0 0,1 0 0,-1 0 0,0 0 0,1 1 0,-1-1 0,1 0 0,-1 0 0,0 0 0,1 1 0,-1-1 0,1 0 0,-1 1 0,0-1 0,0 0 0,1 1 0,-1-1 0,1 1 0,2 17-87,4 4 199,-6-21-95,0-1 1,0 0 0,0 1 0,0-1 0,0 0 0,0 0 0,1 0-1,-1 0 1,0 0 0,0 0 0,0 0 0,0 0 0,0-1-1,1 1 1,-1 0 0,0-1 0,0 1 0,0 0 0,0-1 0,0 0-1,0 1 1,0-1 0,0 0 0,0 1 0,-1-1 0,2-1 0,50-39 337,11-8-280,-57 45-113,-1 1 0,1 0 0,0 0 0,0 0-1,0 1 1,0 0 0,0 0 0,1 1 0,9-2 0,-16 3 35,1 0-1,-1 0 1,1 0 0,-1 0-1,1 0 1,-1 0 0,1 0-1,-1 0 1,1 0-1,-1 0 1,0 1 0,1-1-1,-1 0 1,1 0 0,-1 0-1,0 1 1,1-1 0,-1 0-1,1 0 1,-1 1 0,0-1-1,1 0 1,-1 1 0,0-1-1,0 0 1,1 1 0,-1-1-1,0 1 1,0-1 0,1 0-1,-1 1 1,0-1 0,0 1-1,-1 20-35,-14 17 281,5-22-133,8-14-98,0 1 0,0 0 0,0-1 0,0 1 0,1 0 1,-1 0-1,1 0 0,0 1 0,0-1 0,-1 6 0,13-24-7097,1-7-1238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23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79 226 11787,'-10'2'1863,"-54"11"1324,59-8-1282,16 0-1056,19 1-31,414 1 3128,5-29-3731,-241 10-58,1693-161-877,-1785 159 1085,52-7 208,245-1-1,-376 26-1311,-28 2-7415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38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136 168 4068,'6'-26'5892,"-1"-1"-1,1-40 1,-6 67-5846,0-1 1,0 1-1,0 0 0,-1 0 0,1 0 1,0-1-1,0 1 0,0 0 0,0 0 1,0-1-1,0 1 0,0 0 0,0 0 1,0 0-1,-1-1 0,1 1 0,0 0 1,0 0-1,0 0 0,0 0 0,0-1 0,-1 1 1,1 0-1,0 0 0,0 0 0,0 0 1,-1 0-1,1 0 0,0 0 0,0 0 1,-1-1-1,1 1 0,0 0 0,0 0 1,0 0-1,-1 0 0,1 0 0,0 0 0,0 0 1,-1 0-1,1 0 0,0 0 0,0 1 1,-1-1-1,-15 6 478,-12 11-385,19-11-115,1 1 0,0 0 0,1 0 0,0 1 0,0 0 0,0 0 0,1 1 0,0 0 0,1 0 0,0 0 0,0 1 0,1-1 0,1 1 0,-1 0 0,1 0 1,1 1-1,-2 11 0,4-20-19,0-1 0,0 1 0,0 0 1,0-1-1,0 1 0,0 0 0,1-1 0,-1 1 1,1 0-1,-1-1 0,1 1 0,-1-1 1,1 1-1,0-1 0,0 1 0,0-1 1,0 0-1,0 1 0,0-1 0,0 0 1,0 0-1,0 0 0,1 1 0,-1-1 0,0-1 1,1 1-1,-1 0 0,1 0 0,-1 0 1,1-1-1,-1 1 0,1-1 0,-1 1 1,1-1-1,0 0 0,-1 1 0,1-1 1,0 0-1,-1 0 0,1 0 0,0-1 0,2 1 1,3-1 78,-1 0 0,1 0 0,-1 0 1,1-1-1,-1 0 0,0 0 0,0 0 1,0-1-1,11-6 0,-8 2 101,0 0-1,0-1 0,-1 0 0,0 0 1,0 0-1,-1-1 0,0-1 1,0 1-1,-1-1 0,-1 0 1,0 0-1,0-1 0,-1 1 0,0-1 1,-1 0-1,0 0 0,0 0 1,-2-1-1,1 1 0,-1-21 1,-1 30-180,-1 1 1,1-1-1,-1 1 0,1-1 1,-1 1-1,0-1 1,0 1-1,1 0 1,-1-1-1,0 1 1,0 0-1,0 0 1,-1 0-1,1 0 0,0 0 1,0 0-1,0 0 1,-1 0-1,1 0 1,0 0-1,-1 1 1,1-1-1,-1 1 1,1-1-1,-1 1 1,1-1-1,-1 1 0,1 0 1,-1 0-1,0 0 1,1 0-1,-1 0 1,-1 0-1,1 0-99,-1 0 0,1 0 0,0 0 0,0 1 0,0-1 0,0 0 0,0 1 0,0 0 0,0-1 0,0 1 0,0 0 0,0 0 0,1 0 0,-1 0 0,0 1 0,0-1 0,1 0 0,-1 1 0,1-1 0,-1 1 0,1-1 0,0 1 0,0 0 0,-1-1 0,0 3 0,-2 20-2708,7-11-4442,6-12-316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39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40 4676,'0'0'11083,"-8"8"-8403,8-7-2642,-5 4 254,0-1 0,1 1 1,0 0-1,0 0 0,1 1 0,-1-1 0,1 1 1,0 0-1,1 0 0,-1 0 0,1 0 1,0 0-1,1 0 0,-1 1 0,0 11 1,2-16-266,0-1 1,0 1-1,0-1 1,0 1-1,0 0 1,1-1 0,-1 1-1,0-1 1,1 1-1,-1-1 1,1 1 0,-1-1-1,1 1 1,0-1-1,0 1 1,0-1-1,0 0 1,0 0 0,2 3-1,-2-4-19,1 1-1,-1-1 1,0 1-1,1-1 1,-1 0-1,1 0 1,-1 0-1,0 0 1,1 0 0,-1 0-1,1 0 1,-1 0-1,1-1 1,-1 1-1,0 0 1,1-1-1,-1 1 1,0-1-1,1 0 1,-1 1-1,0-1 1,0 0-1,0 0 1,0 0-1,2-1 1,9-9 31,0 0 0,0-1-1,-1 0 1,-1-1 0,0 0 0,-1-1 0,0 0 0,-1-1-1,-1 0 1,8-20 0,-13 25 20,-3 35-342,0-9 394,1 0-1,0 0 0,5 27 1,-5-40-204,1-1 1,-1 1 0,1 0-1,-1-1 1,1 1 0,0-1-1,0 0 1,0 1-1,1-1 1,-1 0 0,1 1-1,-1-1 1,1 0 0,0 0-1,-1 0 1,1 0 0,0-1-1,0 1 1,0 0-1,1-1 1,-1 0 0,0 1-1,1-1 1,-1 0 0,0 0-1,1 0 1,0 0-1,3 0 1,13-4-4627,-1-16-5541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40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13 163 9833,'0'0'2515,"-1"-8"-1,0 6-2118,-8-35 2015,9 35-2064,-1-1 0,1 1 0,-1 0 0,1-1 0,0 1 0,0-1 0,0 1 0,1-1 0,-1 1 1,0-1-1,1 1 0,-1 0 0,1-1 0,1-2 0,-2 5-304,1 0-1,-1 0 1,0 0 0,0-1 0,1 1 0,-1 0-1,0 0 1,0 0 0,1 0 0,-1 0-1,0 0 1,1 0 0,-1 0 0,0-1-1,0 1 1,1 0 0,-1 0 0,0 0-1,1 0 1,-1 0 0,0 1 0,0-1-1,1 0 1,-1 0 0,0 0 0,1 0-1,-1 0 1,0 0 0,0 0 0,1 1-1,-1-1 1,0 0 0,0 0 0,1 0 0,-1 1-1,0-1 1,0 0 0,0 0 0,1 0-1,-1 1 1,0-1 0,0 0 0,0 0-1,0 1 1,0-1 0,0 0 0,0 1-1,1-1 1,-1 0 0,0 0 0,0 1-1,0 0 1,8 23-79,-4-15 224,-4-7-184,1-1-1,0 1 1,0 0-1,0-1 1,0 1-1,0-1 0,0 1 1,0-1-1,0 1 1,1-1-1,-1 0 1,1 0-1,-1 0 1,1 1-1,-1-1 1,1-1-1,-1 1 0,1 0 1,0 0-1,0-1 1,-1 1-1,1-1 1,3 1-1,-1-1 5,-1 0 0,0-1 0,0 1 0,0-1 0,0 0 0,0 0 0,0 0 0,-1 0 0,1-1 0,0 1 0,0-1 0,-1 1 0,3-3 0,4-4 9,0 1-1,-1-1 0,0-1 1,0 0-1,-1 0 0,10-16 1,-15 21-2,1 0 1,-1 0-1,0-1 1,0 1-1,-1-1 1,1 1-1,-1-1 1,0 1-1,0-8 1,-1 11 26,-2 5-44,0 1 0,0-1 0,1 1 0,-1 0 0,1 0 0,0 0 0,1 0 0,-1 0 0,1 0 0,0 6 0,-1 3-2,0-5-34,0 39-908,1-47 876,0 0-1,1 1 1,-1-1 0,0 0 0,0 1 0,1-1-1,-1 0 1,1 0 0,-1 1 0,1-1 0,0 0-1,-1 0 1,1 0 0,0 0 0,0 0 0,0 0-1,0 0 1,0 0 0,0 0 0,0-1-1,0 1 1,0 0 0,0 0 0,0-1 0,0 1-1,1-1 1,-1 1 0,0-1 0,0 0 0,3 1-1,8-3-4957,0-12-5446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41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8 165 8712,'0'0'1730,"0"-9"816,0-31 926,0 15 2324,-3 73-2373,1-37-3240,1 1 0,0-1 0,1 1-1,0 0 1,1-1 0,3 15 0,-4-25-172,0 0 1,1 0-1,-1 0 1,0-1-1,1 1 1,-1 0-1,1 0 1,-1 0-1,1 0 1,-1-1 0,1 1-1,0 0 1,-1-1-1,1 1 1,0 0-1,-1-1 1,1 1-1,0-1 1,0 1-1,0-1 1,0 1-1,0-1 1,-1 0-1,1 1 1,2-1-1,27-5 260,22-25 285,-34 15-454,-2-1 1,19-22-1,-20 21-53,0 1 0,27-21 0,-38 80-65,-4 18 347,0-60-323,0-1 1,0 1-1,1 0 1,-1-1-1,0 1 0,0-1 1,1 1-1,-1-1 1,0 1-1,1-1 0,-1 1 1,0-1-1,1 1 1,-1-1-1,1 1 0,-1-1 1,1 0-1,-1 1 1,1-1-1,-1 0 1,1 1-1,-1-1 0,1 0 1,0 0-1,-1 1 1,1-1-1,-1 0 0,1 0 1,0 0-1,-1 0 1,1 0-1,-1 0 0,1 0 1,0 0-1,-1 0 1,1 0-1,0 0 0,-1 0 1,1-1-1,-1 1 1,1 0-1,-1 0 1,1-1-1,0 1 0,-1 0 1,1-1-1,-1 1 1,1-1-1,28-17 493,-11-2-235,27-40 0,-30 39-198,35-40-1,-50 61-71,0-1 0,1 1 0,-1-1 0,0 1 0,1-1-1,-1 1 1,1-1 0,-1 1 0,0-1 0,1 1 0,-1-1 0,1 1 0,-1 0 0,1-1 0,-1 1-1,1 0 1,0 0 0,-1-1 0,1 1 0,-1 0 0,1 0 0,0 0 0,-1 0 0,1 0-1,-1-1 1,1 1 0,0 0 0,-1 0 0,1 1 0,0-1 0,-1 0 0,1 0 0,-1 0-1,1 0 1,0 1 0,-1-1 0,1 0 0,-1 0 0,1 1 0,-1-1 0,1 0 0,-1 1 0,1-1-1,-1 1 1,1-1 0,-1 0 0,0 1 0,1-1 0,-1 1 0,0 0 0,1-1 0,-1 1-1,0-1 1,1 1 0,-1-1 0,0 1 0,0 0 0,0-1 0,0 1 0,0-1 0,0 1-1,0 0 1,0-1 0,0 1 0,0 0 0,3 51-85,-4-45 118,1 87-2207,6-106-4909,2-2 2275,-4-16-10445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41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3716,'0'0'20787,"29"47"-25944,-11-38-1313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42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175 346 8872,'0'0'6956,"-10"-3"-3699,-1 0-2560,1 0 0,-1 1 0,1 0 0,-1 0 0,0 1 0,-13 0 0,20 1-619,1 1-1,0-1 0,-1 1 0,1 0 0,0 0 0,0 0 0,0 0 0,0 0 0,0 1 1,0-1-1,0 1 0,0 0 0,0 0 0,1 0 0,-1 0 0,1 0 0,-1 1 1,1-1-1,0 1 0,0-1 0,0 1 0,1 0 0,-1 0 0,0 0 0,1 0 0,0 0 1,0 0-1,-1 6 0,1-6-45,0-1 1,0 1-1,1 0 1,-1-1-1,1 1 1,0 0-1,0 0 1,0 0-1,0-1 1,1 1-1,0 5 1,0-7-15,-1 0 0,0 0 0,1 0 0,-1 0 0,1 0 0,0 0 1,-1-1-1,1 1 0,0 0 0,-1 0 0,1-1 0,0 1 0,0 0 1,0-1-1,0 1 0,-1 0 0,1-1 0,0 0 0,0 1 0,0-1 1,2 1-1,1-1 21,-1 0 0,1 0 0,-1 0 1,1 0-1,-1-1 0,1 0 0,-1 0 0,0 0 1,1 0-1,-1 0 0,0 0 0,0-1 0,0 0 1,0 0-1,0 0 0,0 0 0,4-4 1,2-2 25,-1-1 1,1-1 0,-2 1 0,1-1 0,-1 0 0,-1-1-1,0 0 1,0 0 0,-1 0 0,-1-1 0,0 0 0,0 1-1,-1-2 1,-1 1 0,0 0 0,0 0 0,-1-23 0,-1 35-67,0 0 0,0 0 0,0 0 0,0 0 0,0 0 1,0 0-1,0-1 0,0 1 0,0 0 0,0 0 0,0 0 1,0 0-1,0-1 0,0 1 0,0 0 0,0 0 0,0 0 1,0 0-1,0 0 0,0-1 0,0 1 0,0 0 0,0 0 1,0 0-1,0 0 0,-1 0 0,1 0 0,0 0 0,0-1 1,0 1-1,0 0 0,0 0 0,0 0 0,0 0 0,-1 0 0,1 0 1,0 0-1,0 0 0,0 0 0,0 0 0,0 0 0,-1 0 1,1 0-1,0 0 0,0 0 0,0 0 0,0 0 0,0 0 1,-1 0-1,1 0 0,0 0 0,0 0 0,0 0 0,0 0 1,-10 8-102,-6 12-55,13-13 162,0 0 0,0 1 0,1-1 0,0 0 0,0 1 0,1-1 0,0 1 0,1 0 0,-1-1 0,1 1 0,1 0-1,1 11 1,-2-18 8,1-1 0,0 1 0,-1 0 0,1 0 0,0-1 0,-1 1 0,1-1 0,0 1 0,-1 0-1,1-1 1,0 0 0,0 1 0,0-1 0,0 1 0,0-1 0,-1 0 0,1 0 0,0 1-1,0-1 1,0 0 0,0 0 0,0 0 0,0 0 0,0 0 0,0 0 0,0 0 0,0-1 0,0 1-1,-1 0 1,2-1 0,28-12 538,-18 3-435,-2-1 1,1 0 0,-1 0 0,13-21-1,-18 25-119,-1 0-1,0 0 1,0 0-1,-1 0 1,0-1-1,0 1 0,0-1 1,-1 0-1,0 0 1,0-11-1,-24 46-305,17-17 321,1-1 1,0 1 0,0-1-1,1 1 1,0 0 0,1 0 0,0 1-1,1-1 1,0 0 0,1 1 0,0-1-1,1 11 1,0-19-5,-1 0 0,1-1 0,-1 1 0,1-1 1,0 1-1,0-1 0,0 1 0,0-1 0,0 0 0,0 1 0,0-1 0,0 0 0,1 0 0,-1 0 1,0 0-1,1 0 0,-1 0 0,1 0 0,-1 0 0,1-1 0,-1 1 0,1-1 0,-1 1 1,1-1-1,0 1 0,-1-1 0,1 0 0,0 0 0,-1 0 0,1 0 0,0 0 0,-1 0 0,1 0 1,0-1-1,1 0 0,3 0 15,0 0 0,0 0 1,0-1-1,0 0 0,-1 0 1,1-1-1,-1 1 1,9-6-1,-5 1-2,-1 0 0,1 0 0,-1-1 0,-1 0 0,1 0 0,-1-1 0,-1 0 0,0 0 1,0-1-1,-1 1 0,0-1 0,0-1 0,-1 1 0,-1 0 0,0-1 0,0 0 0,-1 0 0,1-15 0,-3 26-24,0 0 1,1 0-1,-1 0 0,0 0 0,0-1 1,0 1-1,0 0 0,0 0 0,0 0 0,0 0 1,0-1-1,0 1 0,-1 0 0,1 0 1,0 0-1,0 0 0,0 0 0,0-1 0,0 1 1,0 0-1,0 0 0,0 0 0,0 0 1,0 0-1,-1-1 0,1 1 0,0 0 0,0 0 1,0 0-1,0 0 0,0 0 0,0 0 1,-1 0-1,1 0 0,0 0 0,0 0 0,0-1 1,0 1-1,-1 0 0,1 0 0,0 0 1,0 0-1,0 0 0,0 0 0,-1 0 0,1 0 1,0 0-1,0 0 0,0 0 0,0 1 1,0-1-1,-1 0 0,-11 7-79,-6 13 18,12-11 60,0 0 0,0 0 0,1 0 0,1 1 0,0 0 0,0 0 0,1 0 1,0 1-1,1-1 0,-2 13 0,4-21 6,1-1 0,-1 0 1,0 0-1,1 0 0,-1 0 1,0 0-1,1 0 0,-1 0 0,1 0 1,0 0-1,-1 0 0,1 0 1,0 0-1,-1 0 0,1-1 0,0 1 1,0 0-1,0 0 0,0-1 0,0 1 1,0-1-1,0 1 0,0-1 1,0 1-1,0-1 0,0 0 0,0 1 1,0-1-1,0 0 0,0 0 1,1 0-1,-1 0 0,0 0 0,0 0 1,0 0-1,0 0 0,0 0 1,0 0-1,1-1 0,0 0 0,5 1 17,-1-2-1,1 1 0,-1-1 0,1 0 1,10-5-1,15-12-75,-25 14-25,1 0 0,-1 1 0,1-1-1,0 2 1,0-1 0,1 1 0,-1 0 0,1 1-1,-1 0 1,12-2 0,-19 5 79,0-1-1,0 0 1,0 1 0,0-1-1,0 1 1,0-1 0,0 1 0,-1 0-1,1-1 1,0 1 0,0 0-1,-1-1 1,1 1 0,0 0-1,-1 0 1,1 0 0,-1 0 0,1-1-1,-1 1 1,1 0 0,-1 0-1,0 0 1,0 0 0,1 0-1,-1 0 1,0 0 0,0 0 0,0 0-1,0 2 1,2 40 2,-2-29 559,6-29 820,3-21-1191,-2 1 0,-1-2 0,-2 1 0,-1-63-1,-3 97-190,0 1-1,1 0 0,-1-1 0,0 1 0,1 0 0,0 0 0,-1-1 0,1 1 0,0 0 0,0 0 0,-1 0 0,1 0 0,0 0 0,0 0 0,0 0 0,0 0 0,0 0 0,0 1 0,1-1 0,-1 0 0,0 1 0,0-1 1,1 1-1,-1-1 0,0 1 0,0-1 0,1 1 0,-1 0 0,0 0 0,3 0 0,51-4-530,-41 4 102,-10 0 300,56-5-2930,-21-5-2560,-7-4-3425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43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13869,'0'0'140,"0"0"-1,0 0 1,0-1-1,0 1 1,0 0-1,1 0 1,-1 0-1,0 0 1,0 0-1,0 0 1,0 0-1,0 0 1,1 0-1,-1 0 1,0 0-1,0 0 1,0 0-1,0 0 1,1 0-1,-1 0 1,0 0-1,0 0 1,0 0 0,0 0-1,1 0 1,-1 0-1,0 0 1,0 0-1,0 0 1,0 0-1,0 0 1,1 1-1,-1-1 1,0 0-1,0 0 1,0 0-1,0 0 1,0 0-1,0 0 1,0 0-1,1 1 1,-1-1-1,0 0 1,0 0-1,0 0 1,0 0-1,0 0 1,0 1-1,0-1 1,0 0-1,0 0 1,0 1-1,6 16 1986,1 18-887,8 130 2104,-15-164-3333,0 0 0,0 0 0,0 0 0,0 0 0,0 0 0,0-1-1,0 1 1,1 0 0,-1 0 0,0 0 0,1-1 0,-1 1 0,1 0 0,-1-1 0,1 1 0,-1 0 0,1-1 0,-1 1 0,1 0 0,0-1 0,-1 1 0,1-1 0,0 1 0,-1-1 0,1 1 0,0-1 0,0 0 0,1 1 0,-1-1 12,1 0-1,-1 0 1,1-1 0,-1 1 0,1-1 0,-1 1 0,1-1 0,-1 1 0,1-1 0,-1 0 0,0 1 0,1-1 0,-1 0 0,2-2 0,4-3 99,-1 0 0,1-1 0,-1 0 0,7-10 0,4-12-23,-2 0 1,0-1-1,-3 0 0,12-40 0,-25 82-166,0 0-1,0-1 1,1 1 0,2 21 0,0 4 89,-2-26-9,0-5-11,-1 1 0,1-1-1,1 1 1,0-1 0,1 10 0,-1-15 5,-1 0 1,0-1-1,1 1 1,-1 0-1,0 0 1,1 0-1,-1 0 1,1-1-1,-1 1 1,1 0-1,0 0 1,-1-1-1,1 1 1,0 0-1,0-1 1,-1 1-1,1-1 1,0 1-1,0-1 1,0 1-1,-1-1 0,1 0 1,0 1-1,0-1 1,0 0-1,0 0 1,0 0-1,0 0 1,0 0-1,0 0 1,0 0-1,0 0 1,0 0-1,0 0 1,0 0-1,-1 0 1,1-1-1,0 1 1,0 0-1,0-1 1,0 1-1,0-1 1,-1 1-1,2-2 1,5-1 65,-1-1 1,-1 0 0,1-1 0,0 1 0,-1-1 0,0 0-1,0-1 1,-1 1 0,5-7 0,38-64 173,-31 50-205,-4 3 19,-10 17-57,1 1 0,0 0 0,0 0 0,0-1 0,0 2 0,1-1 0,0 0-1,0 1 1,0-1 0,6-3 0,-10 8-9,1 0 0,-1 0 0,1 0-1,-1 0 1,1 0 0,-1 0-1,1 0 1,-1 1 0,1-1 0,-1 0-1,1 0 1,-1 1 0,0-1 0,1 0-1,-1 1 1,1-1 0,-1 0 0,0 1-1,1-1 1,-1 0 0,0 1-1,1-1 1,-1 1 0,0-1 0,0 1-1,1-1 1,-1 1 0,0-1 0,0 1-1,0-1 1,0 1 0,0-1 0,0 1-1,0-1 1,0 1 0,0-1 0,0 1-1,0-1 1,0 1 0,0 0-1,2 29-11,-1-26 0,-1 29 20,0-25 2,-1 1 0,2 0 0,-1 0 1,1 0-1,1 0 0,0 0 0,3 10 1,-5-19-67,1 1 0,-1 0 0,1-1 0,-1 1 0,1-1 1,-1 1-1,1 0 0,0-1 0,-1 0 0,1 1 0,0-1 0,0 1 1,-1-1-1,1 0 0,0 1 0,0-1 0,0 0 0,-1 0 1,1 0-1,0 1 0,0-1 0,0 0 0,-1 0 0,1 0 0,0 0 1,0-1-1,0 1 0,0 0 0,-1 0 0,1 0 0,0-1 0,0 1 1,0 0-1,-1-1 0,1 1 0,0-1 0,-1 1 0,1-1 1,0 1-1,-1-1 0,1 1 0,-1-1 0,1 0 0,-1 1 0,1-2 1,30-31-5619,-28 30 4846,18-24-5838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43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72 16528,'-8'3'3283,"-14"5"-1898,1 1 0,0 2 1,1 0-1,-27 19 0,39-24-1282,1-1 0,-1 1 0,1 1 0,1-1 0,-1 1 0,1 0 0,0 1 0,0 0 0,1 0 1,0 0-1,1 0 0,0 1 0,0-1 0,-3 14 0,7-22-100,-1 1 1,1 0 0,0 0 0,0 0-1,-1 0 1,1 0 0,0-1-1,0 1 1,0 0 0,0 0-1,0 0 1,0 0 0,1 0 0,-1 0-1,0-1 1,0 1 0,1 0-1,-1 0 1,0 0 0,1-1-1,-1 1 1,1 0 0,-1 0 0,1-1-1,-1 1 1,1 0 0,0-1-1,-1 1 1,1-1 0,0 1-1,0 0 1,1 0 16,0-1 0,1 1 0,-1-1 0,0 0-1,0 0 1,0 1 0,0-1 0,1-1 0,-1 1 0,0 0 0,0 0-1,3-2 1,5 0 124,-1-1-1,0-1 1,0 1 0,16-10-1,-10 3-2,-1-1 0,0-1 0,-1 0 0,0 0 0,18-24 0,-25 29-96,-1-1-1,0 0 1,0 0-1,0 0 1,-1 0-1,-1-1 1,1 0 0,-1 1-1,-1-1 1,1-1-1,-2 1 1,2-15-1,-3 21-53,0 1 0,-1 0-1,1 0 1,-1 0 0,1 0-1,-1-1 1,0 1 0,1 0-1,-1 0 1,0 1 0,-1-1-1,1 0 1,0 0 0,-1 0-1,1 1 1,0-1 0,-1 1-1,0-1 1,1 1-1,-1-1 1,0 1 0,0 0-1,0 0 1,0 0 0,0 0-1,0 0 1,0 1 0,0-1-1,0 0 1,0 1 0,0 0-1,-1-1 1,1 1 0,0 0-1,0 0 1,0 0 0,-1 1-1,1-1 1,0 0-1,-2 1 1,0 0-87,1-1 0,0 1 0,0-1 0,0 1 0,-1 0 0,1 0 1,0 0-1,0 1 0,0-1 0,1 1 0,-1-1 0,0 1 0,1 0 0,-1 0 0,1 0 0,-1 1 0,1-1 0,0 1 0,0-1 0,0 1 0,0-1 0,0 1 0,1 0 1,-1 0-1,1 0 0,0 0 0,0 0 0,-1 5 0,2-6-107,-1 0 0,1-1 1,0 1-1,0 0 0,0 0 0,0 0 1,0-1-1,0 1 0,0 0 0,1 0 1,-1 0-1,1-1 0,-1 1 0,1 0 1,0 0-1,-1-1 0,1 1 0,0-1 1,0 1-1,0-1 0,0 1 0,1-1 1,-1 0-1,0 1 0,1-1 0,-1 0 1,1 0-1,-1 0 0,1 0 1,2 1-1,3 0-863,0-1 1,0 0-1,0 0 1,0 0-1,0-1 1,-1 0 0,10-2-1,28-2-4491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44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160 310 12812,'-11'3'3262,"2"0"-2806,0 0 1,1 0-1,-1 1 1,1 0-1,0 0 0,0 1 1,0 0-1,1 0 1,0 1-1,0 0 1,0 0-1,1 1 0,-1 0 1,2 0-1,-1 1 1,1-1-1,0 1 1,1 0-1,-6 13 1,9-18-405,0-1 0,0 1 0,1-1 0,-1 1 0,1-1 0,-1 1 0,1-1 0,0 1 0,0 0 0,0-1 0,0 1 0,0 0 0,1-1 0,-1 1 0,1-1 0,0 1 0,-1 0 0,1-1 0,0 0 0,1 1 1,-1-1-1,3 4 0,-2-4-15,0-1-1,1 0 1,-1 1 0,0-1 0,1-1 0,-1 1 0,1 0 0,-1 0 0,1-1 0,-1 1-1,1-1 1,-1 0 0,1 0 0,0 0 0,-1 0 0,1 0 0,-1-1 0,1 1 0,-1-1-1,1 0 1,-1 1 0,1-1 0,-1 0 0,5-3 0,2-1 93,1-1 1,-1 0-1,-1 0 1,1-1-1,-1 0 1,0-1-1,-1 0 1,0 0-1,0 0 1,-1-1-1,0 0 1,0 0-1,5-13 1,3-6 75,-2-1 1,-1 0 0,10-43-1,-14 43-105,-2-1 1,-1 1-1,-2 0 1,-2-54-1,0 82-99,1 0 0,-1-1 0,0 1 0,0 0 0,-1 0 0,1 0 0,0 0 0,0 0 0,-1 0 0,1-1 0,0 1 0,-1 0 0,1 0-1,-1 0 1,1 0 0,-1 0 0,0 0 0,1 1 0,-1-1 0,0 0 0,0 0 0,0 0 0,1 1 0,-1-1 0,0 0 0,0 1 0,-1-1 0,1 1 0,0 0 0,0 0 0,0 0 0,0 1 0,0-1 0,0 0 0,1 1-1,-1-1 1,0 1 0,0-1 0,0 1 0,1 0 0,-1-1 0,0 1 0,1 0 0,-1-1 0,0 1 0,1 0 0,-1 0 0,1 0 0,0-1 0,-1 1 0,1 0 0,-1 0 0,1 0 0,0 0 0,0 0 0,0 0 0,-1 0 0,1 0 0,0 1 0,-7 31 144,2 1 1,1-1 0,2 1 0,1-1 0,6 63-1,-4-89-106,1 0 0,0-1-1,0 1 1,0-1-1,1 0 1,0 1-1,1-1 1,-1-1-1,1 1 1,0 0-1,0-1 1,1 0-1,-1 0 1,1 0-1,8 6 1,-8-8-147,-1-1 0,0 1 0,1-1 0,-1 1-1,1-1 1,0 0 0,0-1 0,0 0 0,7 2 0,-8-3-318,0 1-1,1-1 1,-1 0 0,1-1 0,-1 1 0,0-1-1,1 0 1,-1 0 0,0 0 0,0 0-1,8-4 1,5-8-4305,-1-4-2450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44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0 206 16848,'0'0'9492,"11"7"-8878,-2-1-491,-7-4-97,1 1 0,0-1 1,1 1-1,-1-1 0,0 0 0,1 0 0,-1-1 0,1 1 0,-1-1 0,1 0 0,0 0 1,-1 0-1,1 0 0,0 0 0,0-1 0,0 0 0,0 0 0,0 0 0,6-1 0,0-2 79,-1-1 0,0 0-1,0-1 1,-1 0-1,0 0 1,1-1 0,-2 0-1,1 0 1,-1-1-1,0 0 1,0 0 0,-1-1-1,0 0 1,0 0-1,-1 0 1,0-1 0,0 1-1,-1-1 1,0 0-1,-1-1 1,0 1-1,0-1 1,-1 1 0,0-1-1,-1 0 1,0-19-1,-1 28-101,0 0 0,0 0 1,0 0-1,-1 0 0,1 0 0,0 0 0,-1 0 0,1 0 0,-1 0 0,1 0 0,-1 0 0,1 0 0,-1 0 0,0 0 0,1 1 0,-1-1 0,0 0 0,0 0 0,1 1 0,-1-1 0,0 0 0,0 1 0,0-1 0,0 1 0,0-1 0,0 1 0,0 0 0,0-1 0,0 1 0,0 0 0,0 0 0,0 0 0,0-1 0,-1 1 0,1 0 0,0 1 0,0-1 0,0 0 0,0 0 0,0 0 0,0 1 0,0-1 0,0 0 0,0 1 0,0-1 0,0 1 0,0-1 0,-1 2 0,-4 1-15,0 0-1,0 0 1,0 0-1,1 1 1,0 0-1,0 0 1,-5 5 0,-13 18-47,-38 57 0,52-70 65,1 0 0,1 0 0,0 1 1,1 0-1,1 0 0,-6 27 0,10-40-3,1 1 1,0 0-1,-1-1 1,1 1-1,0-1 0,0 1 1,0 0-1,1-1 1,-1 1-1,0 0 1,1-1-1,0 1 1,0-1-1,0 1 1,0-1-1,0 1 1,0-1-1,1 0 0,-1 0 1,1 0-1,-1 1 1,3 1-1,0-2 15,-1 1 0,1-1-1,-1 0 1,1 0 0,0-1-1,0 1 1,0-1 0,0 0-1,0 0 1,0 0 0,0 0-1,8-1 1,2 1-113,0-2 1,0 0-1,0-1 0,0 0 0,0-1 1,-1 0-1,21-9 0,36-25-3082,-28 4-1733,-13 2-1769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3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13 17328,'0'0'1949,"-9"9"-348,-2 2-827,0 1 0,0 0-1,1 0 1,-16 27 0,25-36-677,-1 0 1,1 1-1,-1-1 0,1 0 1,0 1-1,0-1 0,0 1 1,1-1-1,-1 1 0,1-1 1,0 1-1,0-1 0,0 1 1,1 3-1,0-4-169,0 0 0,0-1 0,0 0 0,1 1-1,-1-1 1,1 0 0,-1 1 0,1-1 0,0 0 0,0 0 0,0 0 0,0-1 0,0 1-1,0 0 1,1-1 0,-1 1 0,0-1 0,1 0 0,-1 0 0,1 0 0,4 1 0,41 9-2384,-41-10 2014,0-1 0,0 1 0,0 1 0,0 0 0,-1 0 1,1 0-1,-1 0 0,0 1 0,1 0 0,-1 1 1,0-1-1,6 6 0,-11-8 520,0 0 0,0 0 0,0 0 0,0 1 0,-1-1 0,1 0-1,0 0 1,0 1 0,-1-1 0,1 1 0,-1-1 0,1 1 0,-1-1 0,0 1 0,0-1 0,1 1 0,-1-1 0,0 1 0,0-1 0,0 1 0,-1-1 0,1 1 0,-1 2 0,0-1 207,-1 0 1,1 0 0,-1-1 0,0 1-1,1 0 1,-1-1 0,-1 0 0,1 1-1,0-1 1,-5 4 0,-4 1 724,0 1-1,-1-2 1,0 1 0,-15 5 0,20-10-881,1 1 0,-1-1 0,0-1 0,1 1 0,-1-1 1,0 0-1,0 0 0,0-1 0,0 0 0,-10-2 0,15 2-301,0-1-1,0 1 0,0-1 1,0 0-1,0 1 0,0-1 0,0 0 1,0-1-1,0 1 0,0 0 1,1 0-1,-1-1 0,0 1 1,-2-4-1,3 3-316,0 0-1,-1-1 1,1 1 0,0-1-1,0 1 1,0-1 0,1 1-1,-1-1 1,1 0 0,-1 1 0,1-1-1,0 0 1,0 1 0,0-5-1,7-22-5702,14-2-2163</inkml:trace>
  <inkml:trace contextRef="#ctx0" brushRef="#br0" timeOffset="1">323 0 11179,'0'0'7783,"-5"49"-5925,-1-18 31,-3 4 33,-1 1-705,5 0-576,1-4-545,4-3-224,0-6-1409,4-3-481,3-9-801,-2-6-929,0-5-1857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27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18738,'0'0'2466,"23"67"-1249,0-42-64,9 2-64,2 0-384,1-3-545,2-3-128,2-4 32,-3-9-480,3-5-321,-6-3-416,-4-10-1441,-3-11-2916,-6-6-5348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45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43 12107,'0'0'4394,"0"-8"-166,1 6-4345,2-25 4573,-2 22-1807,-1 20-1704,-5 69 212,1-31-642,2 1 0,7 69-1,-4-109-499,1 0 0,1 0 0,0-1 0,1 1 0,0-1-1,1 1 1,0-1 0,1-1 0,1 1 0,0-1 0,1 0-1,0-1 1,16 19 0,16-1-482,-38-27 164,0-1 1,0 0-1,0 0 0,0 0 1,1 0-1,-1 0 0,0 0 1,1-1-1,-1 1 0,1-1 1,-1 1-1,1-1 1,-1 0-1,0 0 0,1 0 1,-1 0-1,4-1 0,0-9-6418,-5-10-6609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45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1 721 13068,'0'0'7848,"13"6"-6893,-4-3-792,0 0-1,0 0 1,0-1-1,1 0 1,-1-1-1,1 0 0,-1-1 1,1 1-1,0-2 1,-1 1-1,1-2 1,-1 1-1,18-6 1,725-240 2264,-621 200-2356,787-297-1167,-832 311 991,83-28-1833,-209 72-571,-12 1-3080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04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5285,'0'0'18604,"10"6"-17301,33 17-749,-1 3 0,-2 1 0,-1 2 0,53 50 0,-88-75-874,0 0-1,0-1 0,0 0 0,1 0 0,-1 0 1,1-1-1,-1 1 0,1-1 0,0 0 0,9 2 1,-10-3-250,0-1 1,-1 1 0,1-1 0,0 0 0,0 0-1,0-1 1,-1 1 0,1-1 0,0 0 0,-1 0-1,1 0 1,0 0 0,-1 0 0,1-1 0,-1 0-1,0 0 1,0 0 0,1 0 0,-1 0 0,-1-1-1,1 1 1,0-1 0,4-5 0,16-23-6040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04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0 4644,'0'0'18509,"-9"3"-17570,5-1-854,-1 0-1,1 0 0,0 0 1,0 1-1,0-1 1,0 1-1,1 0 0,-1 1 1,1-1-1,-1 0 1,-3 6-1,-31 58 830,3 9 430,-40 128-1,41-57-2999,28-108-3600,-1 70 0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06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5765,'2'0'11697,"2"1"-7342,13-1-5304,-16 0 2278,44-4-9,0-1 1,45-12-1,-40 7-1480,59-4 0,-47 15-2661,-60-1 2483,-1 0 0,0 0 0,1 0 0,-1 0-1,1 1 1,-1-1 0,1 0 0,-1 1-1,0-1 1,1 1 0,-1 0 0,0-1-1,0 1 1,2 1 0,-3-1 47,0 0 1,0 0-1,0-1 0,0 1 1,-1 0-1,1 0 0,0 0 1,-1-1-1,1 1 0,-1 0 1,1 0-1,-1-1 1,1 1-1,-1-1 0,1 1 1,-1 0-1,1-1 0,-1 1 1,0-1-1,1 1 0,-1-1 1,0 1-1,0-1 1,1 0-1,-1 1 0,0-1 1,0 0-1,0 0 0,-1 1 1,-21 8-5187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06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2 64,'0'0'9257,"-48"14"-6887,35-7 513,6-3-353,7 1-800,0-1-353,15 0 64,8-3-31,11-1-33,0 0-448,10 0-481,1 0-416,5-5-160,-4-4-1345,-1-3-2371,-2-3-4996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10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29 580 6118,'0'0'1527,"-4"8"1574,2 0-2247,2-6-592,-1 1 1,1 0-1,-1-1 0,0 1 1,0 0-1,0-1 0,-1 1 1,1-1-1,-1 0 1,1 1-1,-1-1 0,0 0 1,-1 2-1,0-11 6001,1-29-4374,5 4-1465,2-1 1,1 1 0,2 0-1,1 1 1,1 0 0,21-43-1,-21 47-263,8-14 157,40-74-1,-50 102-241,1 0-1,0 0 0,1 1 1,0 0-1,1 0 1,0 1-1,1 1 0,24-18 1,-32 26-87,0-1 0,0 1 0,0 1 0,0-1 1,0 1-1,1-1 0,-1 1 0,0 0 0,0 1 0,1-1 1,5 1-1,-8 0-3,-1 0 1,1 0 0,-1 1-1,0-1 1,1 0 0,-1 1-1,0-1 1,0 1-1,1 0 1,-1-1 0,0 1-1,0 0 1,0 0 0,0 0-1,0 0 1,0 0-1,0 0 1,0 0 0,0 0-1,0 0 1,-1 0 0,1 1-1,0-1 1,-1 0 0,1 0-1,-1 1 1,0-1-1,1 0 1,-1 1 0,0-1-1,0 1 1,0-1 0,0 0-1,0 1 1,0-1-1,0 2 1,0 1 20,0 0 0,-1 0 0,0 0 0,1 0 1,-1 0-1,0-1 0,-1 1 0,1 0 0,-3 4 0,-4 10 24,8-15-41,1-1 1,-1 0 0,1 0 0,-1 0 0,1 0 0,0 0 0,0 0-1,0 0 1,0 0 0,0 0 0,0 0 0,1 0 0,-1-1 0,1 1-1,-1-1 1,4 3 0,8 13-353,-10-11 341,-1-1 0,0 0 0,-1 1 0,0-1 0,0 1 0,0 0 0,0-1 0,-1 1 0,0 0 0,0-1 0,-1 1 0,1 0 0,-1-1 0,0 1 0,-1-1 0,1 1 0,-1-1 0,0 0 0,-1 1 0,1-1 0,-1 0 0,0-1 0,0 1 0,-1 0 0,1-1 0,-8 7 0,6-5 225,0-1 0,-1 1 0,0-1-1,-1 0 1,1 0 0,-1-1 0,0 0-1,0 0 1,0-1 0,0 0-1,0 0 1,-1-1 0,0 1 0,1-2-1,-1 1 1,0-1 0,0 0-1,-12-1 1,16-1-229,1 0 1,0 0-1,-1-1 0,1 1 1,0-1-1,0 0 0,0 0 0,0 0 1,0 0-1,1 0 0,-1-1 0,1 1 1,-1-1-1,1 1 0,0-1 1,0 0-1,0 0 0,-2-5 0,4 8-701,69 6-12486,-40-5 6005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10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5 17649,'0'0'5173,"-11"-2"-4303,7 1-802,-1 1 0,1-1 0,-1 1 0,1 0 0,-1 0 0,0 0 1,1 1-1,-1-1 0,1 1 0,-1 0 0,1 0 0,0 1 0,-1-1 0,1 1 0,0 0 1,0 0-1,0 1 0,0-1 0,1 1 0,-1 0 0,1 0 0,-1 0 0,1 0 0,0 1 1,0-1-1,0 1 0,1 0 0,-4 7 0,3-7-5,0 0-1,1 1 1,0-1-1,0 1 1,0-1-1,1 1 1,0 0 0,0 0-1,0-1 1,0 1-1,0 8 1,2-12-38,-1 1 0,0 0 0,1-1 1,-1 1-1,1 0 0,0-1 0,-1 1 1,1 0-1,0-1 0,0 0 0,0 1 0,0-1 1,0 1-1,0-1 0,1 0 0,-1 0 1,0 0-1,1 0 0,-1 0 0,0 0 0,1 0 1,0 0-1,-1 0 0,1-1 0,-1 1 1,1 0-1,0-1 0,-1 0 0,1 1 0,0-1 1,0 0-1,-1 0 0,1 0 0,2 0 1,4 0 86,-1 0 0,0 0 0,0-1 0,1 0 0,-1 0 1,0 0-1,0-1 0,0 0 0,0-1 0,0 0 0,7-4 1,-10 5-51,-1 0 0,0 0-1,0 0 1,0-1 0,0 0 0,0 1 0,0-1 0,-1 0 0,1 0 0,-1 0 0,0-1 0,0 1 0,0 0 0,0-1 0,-1 0 0,0 1 0,1-1-1,-1 0 1,0 1 0,-1-1 0,1 0 0,-1-7 0,0 10-65,0 0 1,0 0-1,0 0 0,0 0 1,-1 0-1,1 0 0,0 0 1,-1 0-1,1 0 0,-1 1 0,1-1 1,-1 0-1,1 0 0,-1 0 1,1 1-1,-1-1 0,0 0 1,0 1-1,1-1 0,-1 1 0,0-1 1,0 1-1,0-1 0,1 1 1,-3-1-1,-31-5-607,31 5 308,0 1-1,-1 0 1,1 1 0,-1-1-1,1 1 1,0-1-1,-1 1 1,1 0 0,0 0-1,0 0 1,0 1-1,0-1 1,0 1 0,0-1-1,0 1 1,0 0-1,-3 3 1,4 2-2622,12-5-9548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11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10122,'0'0'15342,"-52"63"-14637,39-30-353,4-2-256,4 1-96,5-4 32,0-2-448,5-5-449,6-1-64,-6-6-256,1-1-545,-3-6-896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11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9577,'0'0'13197,"56"-15"-12365,-23 9-575,12 1-225,-4 0-513,4-2-2466,-1 2-3523,-4-2-7527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27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0 15727,'0'0'3107,"-39"53"-1378,14-15-543,2 7 191,-5 9 353,3 8-481,-5 2-609,5 1-415,4 0-161,5-8-64,7-5-449,0-7-544,8-10-512,1-8-705,0-12-1858,0-7-5157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12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39 689 11050,'-4'8'2531,"1"-1"-1758,2-3-264,-1 1 1,0-1-1,0 1 0,0-1 0,0 0 0,-1 1 0,1-2 0,-1 1 1,0 0-1,-6 5 0,9-22 4339,0-4-4219,6-29 602,25-83 1,-15 68-951,47-157-78,-52 186-247,2 1 0,0 0 0,3 2 1,31-49-1,-41 71 21,0 0 0,1 0 0,0 1-1,0 0 1,0 0 0,1 1 0,15-10 0,-20 14-20,-1 0-1,0-1 1,0 1 0,1 0 0,-1 0-1,1 0 1,-1 1 0,1-1 0,-1 0-1,1 1 1,0 0 0,-1-1 0,1 1-1,0 0 1,-1 1 0,1-1 0,-1 0-1,1 1 1,0-1 0,-1 1 0,1 0-1,-1 0 1,1 0 0,-1 0 0,0 0-1,0 1 1,1-1 0,-1 1 0,0-1 0,0 1-1,0 0 1,2 2 0,-3-2 25,0 0 0,0 0 0,0 0 0,0 0 0,0 1 0,0-1 1,0 0-1,0 1 0,-1-1 0,0 0 0,1 1 0,-1-1 0,0 1 0,0-1 0,0 0 0,0 1 1,-1-1-1,1 0 0,-1 1 0,1-1 0,-1 0 0,0 1 0,0-1 0,0 0 0,0 0 0,0 0 1,0 0-1,-3 3 0,-5 6 148,0 0 0,0-1 0,-21 17 1,6-5 267,22-21-391,1 1 1,-1 0-1,0 0 0,1-1 0,-1 1 0,1 0 1,-1 0-1,1 0 0,0 1 0,0-1 1,0 0-1,0 0 0,0 1 0,1-1 0,-1 0 1,0 4-1,2-4-65,-1-1 1,1 1-1,0-1 0,0 1 1,-1-1-1,1 1 1,0-1-1,1 1 0,-1-1 1,0 0-1,0 0 1,0 1-1,1-1 0,-1 0 1,0 0-1,1 0 1,-1 0-1,1-1 0,0 1 1,-1 0-1,1-1 1,-1 1-1,3 0 0,5 2-185,-1 1-1,1 0 0,-1 0 0,0 1 1,-1 0-1,1 1 0,-1-1 1,7 8-1,-13-12 249,0 0 1,0 1-1,1-1 0,-1 1 0,-1-1 1,1 1-1,0 0 0,0-1 1,0 1-1,-1 0 0,1-1 0,-1 1 1,0 0-1,1 0 0,-1 0 1,0-1-1,0 1 0,0 3 1,-1-2 88,0-1 1,0 0 0,0 1 0,0-1 0,-1 0 0,1 0 0,0 0 0,-1 0 0,0 0 0,1 0 0,-1 0-1,0 0 1,0-1 0,0 1 0,0-1 0,0 1 0,-4 0 0,-7 5 487,1 0 1,-1-1-1,-1-1 0,1-1 1,-1 1-1,0-2 1,0 0-1,0-1 0,-1 0 1,-27-1-1,41-1-603,0 0 0,0 0 0,0 0 0,0 0 0,0 0 0,0 0 0,0 0 0,0 0 0,0-1 0,0 1 0,1 0 0,-1 0 0,0-1 0,0 1 0,0-1 0,0 1 0,1-1 0,-1 1 0,0-1 0,0 1 0,1-1 0,-1 0 0,0 1 0,1-1 0,-1 0 0,1 0 0,-1 0 0,1 1 0,-1-1 0,1 0 0,0 0 0,-1 0 0,1 0 0,0 0 0,0 0 0,-1 0 0,1 1 0,0-1 0,0 0 0,0-2 0,1 2-256,-1-1 1,0 1 0,1-1 0,-1 1 0,1-1-1,-1 1 1,1 0 0,0-1 0,0 1 0,0 0 0,-1-1-1,1 1 1,0 0 0,1 0 0,-1 0 0,0 0 0,0 0-1,0 0 1,1 0 0,-1 0 0,0 1 0,1-1-1,2-1 1,18-4-5265,4-1-2184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12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16432,'0'0'10943,"10"-3"-10473,4-2-487,-1 0 0,1-1 0,-1 0 0,-1-1 0,1 0 0,-1-1-1,0-1 1,-1 0 0,16-16 0,-35 36-53,0 0 0,1 1-1,0 0 1,-8 23 0,13-29-158,-1-1 0,1 1 0,1 0 1,-1-1-1,1 1 0,0 0 0,1 0 0,-1 0 0,1 0 0,0-1 1,1 1-1,-1 0 0,1 0 0,2 7 0,6-6-6338,6-6-6353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12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0 6951,'0'0'17264,"-31"47"-16784,5-18-319,-1 4-33,2-2-96,2-5 0,3-4 32,6-3-32,-1-10-353,5-8-896,3-1-1121,1-12-1602,-1-12-3427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13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10826,'0'0'6022,"22"64"-3556,-4-40-832,3-3-449,6-2-673,3-2-351,8-5-418,1-7-1793,-3-3-2242,-2-2-4004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13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1 151 9705,'0'0'12460,"10"-5"-11227,26-15-1046,0-1 0,-2-2 0,0-2 0,33-31-1,-65 56-587,-2 7 161,-6 22 118,-15 49 410,14-55-330,6-17 3,-3 6-49,1 1-1,0-1 1,1 1 0,-1 14-1,3-27-1,0 0 1,0 0-1,0 0 0,0 0 1,0 1-1,0-1 1,0 0-1,0 0 0,0 0 1,0 1-1,0-1 0,0 0 1,0 0-1,0 0 0,0 1 1,0-1-1,0 0 0,0 0 1,0 0-1,0 1 0,0-1 1,0 0-1,1 0 1,-1 0-1,0 0 0,0 1 1,0-1-1,0 0 0,0 0 1,0 0-1,1 0 0,-1 0 1,0 1-1,0-1 0,0 0 1,0 0-1,1 0 0,-1 0 1,0 0-1,0 0 1,0 0-1,1 0 0,-1 0 1,0 0-1,0 0 0,0 0 1,1 0-1,-1 0 0,0 0 1,0 0-1,0 0 0,1 0 1,-1 0-1,0 0 0,0 0 1,0 0-1,1 0 0,8-2-5776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13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18514,'0'0'6117,"-32"48"-4547,32-31-801,0 3-609,0-2-160,16 3-64,0-5-1089,1-1-801,-7-3-1313,-3-3-1186,-7-6-1568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14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8968,'0'0'14638,"54"-13"-14606,-24 13-96,7 0-1922,3 0-3074,1 0-5542</inkml:trace>
  <inkml:trace contextRef="#ctx0" brushRef="#br0" timeOffset="1">468 76 6951,'0'0'15855,"57"-20"-19603,-25 9-3971</inkml:trace>
  <inkml:trace contextRef="#ctx0" brushRef="#br0" timeOffset="2">759 94 10634,'0'0'15887,"43"-18"-19058,-22 3-2210,-3 1-4773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15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13 868 4516,'0'0'15887,"-3"-12"-13746,0 3-1873,1 0 0,0 0 0,1 0 0,0 0-1,1 0 1,-1-1 0,2 1 0,-1 0 0,1 0 0,5-18 0,15-42 200,3 1-1,3 1 1,3 1 0,2 1 0,4 2-1,2 1 1,62-75 0,-80 114-456,1 0-1,26-21 1,-41 38-27,0 1 1,0 0 0,1 1-1,0 0 1,0 0 0,0 0 0,0 1-1,0-1 1,1 2 0,0-1-1,-1 1 1,1 1 0,10-2-1,-17 3 6,-1 0-1,1 0 0,-1 0 0,1 0 0,-1 1 0,0-1 0,1 0 0,-1 0 0,1 0 0,-1 0 0,0 1 0,1-1 0,-1 0 0,0 0 0,1 1 0,-1-1 0,0 0 1,1 1-1,-1-1 0,0 0 0,0 1 0,1-1 0,-1 1 0,0-1 0,0 0 0,0 1 0,0-1 0,1 1 0,-1-1 0,0 1 0,0-1 0,0 0 0,0 1 0,0-1 0,0 1 1,0-1-1,0 1 0,0-1 0,0 0 0,-1 1 0,1 0 0,-7 21-192,-5-6 241,0 0 0,-1-1 0,0 0 0,-1-1 0,-32 23 0,-22 25 373,95-59-572,2-4 288,-14 0-176,-1 0 0,0 1 0,0 1 0,1 0 1,20 5-1,-32-5 24,1 0 1,-1 0-1,0 1 0,0-1 1,0 1-1,0-1 1,0 1-1,0 0 0,-1 0 1,1 0-1,-1 1 1,1-1-1,-1 1 0,0-1 1,0 1-1,0 0 1,0 0-1,0 0 1,-1 0-1,1 0 0,-1 0 1,0 0-1,0 1 1,0-1-1,0 0 0,-1 1 1,1-1-1,-1 6 1,0-2 80,-1 0-1,0-1 1,0 1 0,-1 0 0,0 0 0,0-1 0,0 1 0,-1-1 0,0 1 0,0-1 0,-1 0 0,1 0 0,-1-1 0,-1 1 0,1-1 0,-1 0 0,0 0 0,0 0 0,0-1 0,-1 0 0,0 0 0,-6 4 0,4-3 137,0 0 1,0-1 0,0 1 0,-1-2 0,0 1 0,0-1 0,1-1 0,-2 1-1,1-1 1,0-1 0,0 0 0,-1 0 0,1-1 0,0 0 0,-1-1 0,-11-2 0,18 2-232,-1 0 0,1-1 1,0 0-1,-1 1 0,1-1 1,0 0-1,0-1 0,0 1 1,0 0-1,1-1 1,-1 0-1,1 0 0,0 1 1,-1-1-1,1-1 0,0 1 1,1 0-1,-1 0 0,1-1 1,-1 1-1,0-5 1,4 8-308,-1-1 1,1 0-1,0 1 1,0-1-1,0 1 1,0 0 0,0 0-1,-1 0 1,1 0-1,0 0 1,0 0-1,2 0 1,-1 0-461,22 0-4145,0-2-3448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16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16976,'0'0'2386,"-4"26"876,-3-5-2200,4-11-632,0-1-1,1 1 0,-1 0 0,0 16 0,23-35 1392,10-23-1000,-26 27-760,-1 0 0,1 0 1,0 1-1,0 0 0,0 0 0,1 0 1,0 0-1,0 1 0,0-1 0,8-3 1,-12 7-64,0 0 1,-1 1 0,1-1 0,0 1 0,-1-1-1,1 0 1,-1 1 0,1-1 0,-1 1-1,1-1 1,-1 1 0,1-1 0,-1 1 0,0 0-1,1-1 1,-1 1 0,0-1 0,1 1 0,-1 0-1,0-1 1,0 1 0,1 0 0,-1 0 0,0-1-1,0 1 1,0 0 0,0-1 0,0 1 0,0 0-1,0 0 1,0-1 0,-1 2 0,1 34 59,0-29-39,0 70-2240,13-85-4858,-3-5 1383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17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0 14382,'0'0'9246,"-7"13"-8771,-23 40 114,-2-1 0,-56 67 0,66-92-218,12-15-234,1 0 0,-2 0-1,-17 14 1,24-28-2359,4-10 637,2-14-1457,5-9-2697,-2-8-2183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28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17232,'0'0'6086,"60"-9"-4484,-14-2-353,12-2-513,4 0-447,6 0-193,-5 4-64,-6 2-609,-8 6-1120,-15 1-1378,-20 0-865,-12 8-2818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17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9129,'0'0'6662,"-10"50"-4036,10-35-512,0 0-352,2-2-128,14-3-1,1-1-416,5-2-576,1-3-321,9 0-288,-3-3-576,-1 2-1891,-4-3-2818,-7 0-5220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18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16784,'0'0'7111,"-2"7"-5526,0 0-1262,-1 1-71,1 0 0,1 0 0,-1 0 1,1 0-1,0 9 0,1-16-237,0 1-1,0-1 1,0 1-1,0 0 1,1-1-1,-1 1 1,0-1 0,1 1-1,-1 0 1,1-1-1,0 1 1,-1-1-1,1 0 1,0 1-1,0-1 1,0 0-1,0 1 1,0-1-1,0 0 1,0 0 0,0 0-1,1 0 1,-1 0-1,0 0 1,1 0-1,-1 0 1,1-1-1,-1 1 1,1 0-1,-1-1 1,1 1 0,-1-1-1,1 0 1,-1 0-1,3 1 1,3-1 22,0 0 0,0 0 0,1-1 1,-1 0-1,0-1 0,0 1 0,0-1 1,0 0-1,-1-1 0,9-4 1,41-11 11,-55 18-51,0 0 0,0 0 0,-1 0 0,1 0 0,0 0 0,0 0 1,0 1-1,0-1 0,-1 0 0,1 0 0,0 1 0,0-1 0,-1 0 0,1 1 0,0-1 0,0 1 1,-1-1-1,1 1 0,-1-1 0,1 1 0,0 0 0,-1-1 0,1 1 0,-1 0 0,1-1 1,-1 1-1,0 0 0,1 0 0,-1 0 0,0-1 0,1 1 0,-1 0 0,0 0 0,0 0 1,0-1-1,0 1 0,0 0 0,0 0 0,0 0 0,0 0 0,0-1 0,-1 3 0,-5 52-480,2-27-6946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19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8712,'0'0'12012,"-18"49"-11436,15-28-384,3 3-224,0-1 0,0 1-480,5-2 63,2-4 65,4-2-385,-6-3-320,6-5-448,-6-4-1090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19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11211,'0'0'13004,"67"-23"-12588,-32 17-288,5 1-96,-5 0-608,4 1-1730,-5-4-1442,-1 0-4003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1:18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78 865,'0'0'13239,"0"-9"-11056,0 9-1822,-4-42 1075,8 15 4604,-4 72-3698,1-14-2137,-12 40 752,6-43-600,1 0 0,1 0 1,2 50-1,1-77-346,0 0 1,0-1-1,0 1 1,0-1-1,0 1 0,1-1 1,-1 1-1,0-1 1,0 1-1,0-1 0,1 1 1,-1-1-1,0 1 1,1-1-1,-1 0 1,0 1-1,1-1 0,-1 1 1,1-1-1,-1 0 1,1 1-1,-1-1 0,0 0 1,1 1-1,-1-1 1,1 0-1,-1 0 1,1 0-1,0 0 0,-1 1 1,1-1-1,-1 0 1,1 0-1,-1 0 0,1 0 1,-1 0-1,1 0 1,-1 0-1,1 0 1,0 0-1,-1-1 0,1 1 1,-1 0-1,1 0 1,-1 0-1,1-1 0,-1 1 1,1 0-1,-1-1 1,0 1-1,1 0 1,-1-1-1,1 1 0,-1 0 1,0-1-1,1 1 1,0-1-1,26-24 934,149-211 1158,-178 240-5945,-28 36-14716,17-27 9280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1:19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10122,'0'0'17910,"7"9"-17643,109 142 171,-110-144-332,-5-5-34,1 1 0,0-1-1,0 0 1,0 0 0,0 0 0,0 0-1,0 0 1,0 0 0,1 0 0,-1-1-1,1 1 1,-1-1 0,1 0 0,0 0-1,3 1 1,-6-2 344,0 0-370,0-1-1,0 0 0,0 0 1,0 0-1,0 0 0,0 1 1,0-1-1,0 0 0,0 0 1,-1 0-1,1 1 0,0-1 1,-1 0-1,1 0 0,0 1 1,-1-1-1,1 0 0,-1 1 1,1-1-1,-1 0 0,1 1 1,-1-1-1,0 1 0,0-1 1,-17-18-90,16 18 102,-4-7-50,-1 1 0,0 0 0,-1 0 0,1 1 0,-1 0 0,-1 1 0,1-1 0,-1 2 0,0-1 0,0 1 0,0 1 0,-1-1 0,1 2 0,-1-1 0,0 1 0,0 1 0,-13-1 0,23 2-12,-1 1 0,1-1-1,-1 1 1,1-1-1,0 1 1,-1-1 0,1 1-1,0 0 1,0-1-1,-1 1 1,1-1 0,0 1-1,0 0 1,0-1-1,0 1 1,0 0 0,0-1-1,0 1 1,0-1-1,0 1 1,0 0 0,0-1-1,0 1 1,1 0-1,-1-1 1,0 1 0,0-1-1,1 1 1,-1 0 0,9 21-73,1-12 81,1-1 0,0-1 1,1 0-1,0-1 0,0 0 0,1 0 0,-1-2 0,25 8 0,-5 0-9,-32-13-74,0 0 1,0 0-1,0 0 0,0 0 0,0 0 0,0 0 0,0 0 1,0 0-1,-1-1 0,1 1 0,0 0 0,0 0 0,0 0 1,0 0-1,0 0 0,0 0 0,0 0 0,0 0 1,0 0-1,0 0 0,0-1 0,0 1 0,0 0 0,0 0 1,0 0-1,0 0 0,0 0 0,0 0 0,0 0 0,0 0 1,0 0-1,0-1 0,0 1 0,0 0 0,0 0 0,1 0 1,-1 0-1,0 0 0,0 0 0,0 0 0,0 0 1,0 0-1,0 0 0,0 0 0,0 0 0,0 0 0,0 0 1,0 0-1,0-1 0,0 1 0,1 0 0,-1 0 0,0 0 1,0 0-1,0 0 0,-8-11-3543,3 5 4,-3-10-6065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1:19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66 8104,'0'0'19826,"2"4"-19585,0 1-184,0 1 0,0 0 0,0 0 0,-1 0 0,0 0-1,0 0 1,-1 0 0,1 1 0,-2-1 0,1 0 0,-2 8 0,-18 77 616,4-21-214,6-31-9,8-30 144,7-27 113,7-12-570,2 0 0,0 1 0,2 1-1,2 0 1,0 1 0,27-30 0,-9 10-65,-30 38-80,-3 4-38,0 0 0,0 0 0,1 0 0,-1 1 0,1-1 0,0 1 0,1 0 0,-1 0 0,0 0 0,1 1 0,7-5-1,-10 15-4713,-7 18-574,2-21 3849,-1 1 0,1-1 0,-1 0 1,1 0-1,-1-1 0,0 1 0,-7 4 1,-4 2-5099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1:20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3267,'0'0'17836,"-7"8"-16304,-23 24 27,29-30-1408,0-1 0,1 0 0,-1 0 1,0 0-1,1 0 0,-1 1 1,1-1-1,-1 0 0,1 1 0,0-1 1,-1 0-1,1 1 0,0-1 1,0 0-1,0 1 0,0-1 0,0 1 1,0-1-1,0 0 0,1 1 1,-1-1-1,1 0 0,-1 1 0,1-1 1,-1 0-1,1 0 0,-1 1 1,1-1-1,1 1 0,28 30 1363,-21-24-1123,104 119-145,-101-118-2713,-6-11-5866,-1-8-1116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1:21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0 182 4740,'40'-95'7030,"-3"8"3082,-42 151-4489,-4 49-5539,-5 59 1015,15-172-996,0-1-1,1 1 0,-1-1 0,0 1 0,0-1 0,1 0 0,-1 0 0,0 1 0,0-1 0,0 0 0,0 0 0,0 0 0,0 0 0,0 0 0,0 0 0,0-2 0,44-73 507,-15 23-31,2 1 1,45-55-1,-75 102-2308,-8 8-2563,-23 18-6617,3-3 5795,19-13 4787,-9 5 1127,0 1-1,-19 18 1,33-27-283,-1 0 1,1 0 0,-1 0 0,1 1-1,0 0 1,0-1 0,0 1 0,0 0-1,1 0 1,-1 0 0,1 0 0,-1 0-1,1 0 1,0 0 0,0 0 0,1 1-1,-1-1 1,1 0 0,-1 1 0,2 6-1,1-7-222,0 0-1,1 0 1,-1-1-1,1 1 1,0 0-1,0-1 1,0 0-1,0 0 1,0 0-1,1 0 1,-1 0-1,0-1 1,6 3-1,7 3 344,11 11-657,-1 0 1,47 44-1,-57-47-940,-14-14 536,8 5-5430,-6-6-883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11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3876,'0'0'5835,"7"0"-3876,302-19 2429,-225 19-3842,425-21 3232,-421 15-3427,-17 3-6478,-45-1 233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28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16111,'0'0'5798,"66"6"-3652,-22-14-64,9-1-865,5-1-801,1 1-320,-3 3-864,-6 2-1795,-11 0-2241,-11-1-5286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11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10218,'0'0'7174,"52"0"-5508,-6 0-417,8-2-544,3-3-385,2 1-160,-4 0-64,-3 2 1,-4 0-33,-7 2-64,-2 0 32,-1 0-481,-4 0-1409,-4 0-1953,-1 0-1859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12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9001,'0'0'5301,"11"1"-3620,287-4 468,96 2-198,-381 3-1924,-26 0 41,-28 2 99,-18-4-75,-23 2-52,0-4-1,1-3 1,-129-25-1,202 26 101,9 1-66,23-5-55,38-1-54,281-8-985,-371 29-741,-244 52 846,156-51-4213,69-12-2133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3:03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370 271 5381,'-8'-1'2787,"-2"1"-2358,-57-7 111,64 6-410,1 1 1,-1-1-1,0 1 0,1-1 1,-1 0-1,0 0 1,1 0-1,-1 0 1,1-1-1,-1 1 0,1-1 1,0 1-1,0-1 1,0 0-1,0 0 1,0 0-1,0 0 0,0 0 1,0 0-1,1 0 1,-3-5-1,-5 53 660,-116 659-1030,93-561 971,7 2 1,6 0-1,0 158 0,16-183-563,4 155-90,0-268-79,0 0 0,0 0-1,1-1 1,-1 1 0,2-1 0,-1 0 0,1 1 0,0-1 0,1 0-1,0-1 1,0 1 0,0-1 0,1 0 0,6 7 0,-3-5 22,1-1 0,0 0 1,0 0-1,1-1 0,0 0 1,0 0-1,0-1 1,19 6-1,6-1 90,0-2 0,1-2 1,0 0-1,72-1 0,452-28 261,-68-1-365,-329 27 60,209 31 0,341 28 910,76-21-769,-697-29-205,1252 130 85,-410-138 141,-435-13-127,866-61 116,-402 26 727,-613 31-360,-59 1 69,-224 7-567,129-28 0,14-1-69,-169 30-118,1-2-1,-2-1 1,1-2 0,-1-2-1,49-20 1,-68 21 82,1-1-1,-1 0 0,-1-2 1,0 0-1,-1-1 1,0-1-1,-2-1 1,1-1-1,-2 0 1,24-33-1,-19 17 20,0-2 0,-3 0 0,-1-2 0,-1 0-1,-3 0 1,-1-2 0,-1 1 0,-2-1 0,-2-1 0,3-60 0,-6-38 21,-23-235 0,7 215-17,4 70-49,-3 1 0,-4 0 0,-4 1 1,-56-152-1,73 232 51,0 0 2,0 1-1,0-1 1,0 1-1,1-1 0,0 1 1,0-1-1,0-11 1,-32 4 268,-47-30-188,48 24-53,-2 1 0,-61-22 1,-37 5-17,-1 6 0,-165-14 0,198 30-27,-696-46-605,-6 57 560,409 4 59,-600 10-177,4 54-706,305 13 466,-1145 106 169,717-121 659,0-56 317,771-11-1177,249 4-2266,85-2-1541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0:27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1373 161 4004,'-10'-9'373,"-16"-14"657,0 1-1,-46-29 0,58 43-892,0 1 0,0 0 0,0 0 0,0 2 0,-1 0 0,0 0 0,0 1 0,-1 1 0,-18-1 0,13 4-111,1 1 0,-1 1 0,1 1-1,-1 1 1,1 0 0,0 2 0,0 0 0,1 2 0,0 0 0,0 1-1,1 0 1,0 2 0,-20 15 0,-9 10 41,2 2 0,1 2 0,-54 65 0,53-49 30,2 3 1,3 0 0,2 3-1,3 1 1,3 2-1,-46 134 1,-83 431 41,100-274 102,53-280-161,3 1 0,9 129 0,-1-175-58,2-1 1,1 0 0,1 0 0,2-1-1,1 0 1,1 0 0,1-1 0,1-1-1,2 0 1,1-1 0,1 0 0,1-2-1,39 42 1,-31-41-12,1-2-1,1 0 0,0-2 1,2-1-1,1-1 0,0-2 1,1-1-1,1-1 1,0-2-1,1-2 0,54 12 1,-25-11-46,-1-3 1,1-3 0,0-2 0,0-3-1,1-3 1,-1-3 0,-1-3 0,1-2-1,-1-3 1,-1-2 0,79-32 0,-91 24 62,-1-2 1,-2-3-1,0-1 1,-3-2-1,0-2 1,-2-1-1,-1-3 0,47-56 1,-28 21 127,-3-3 0,-4-2 0,-3-2-1,39-86 1,-55 95-100,-3-1-1,-4-2 1,24-102 0,-39 126-51,-3 0 1,-2-1-1,-2 0 1,-2 0 0,-2 0-1,-9-62 1,4 84-10,-1 0 0,-1 1 1,-1 0-1,-2 0 1,0 0-1,-2 2 0,-1-1 1,-21-29-1,11 22 26,-2 1 1,-1 2-1,-1 0 1,-2 2-1,-41-31 0,9 15 182,-2 3 0,-1 2 0,-2 4-1,-2 2 1,-131-43 0,133 56 10,-1 2 1,-122-16 0,157 30-424,-1 2 1,1 1-1,-1 2 0,1 1 1,0 2-1,0 1 1,0 1-1,-34 12 1,-18 15-3300,3 1-5172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0:40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2095 20 6758,'-88'-10'125,"0"3"0,-1 5 0,0 3 0,1 4 0,-1 4-1,2 3 1,-1 5 0,2 3 0,1 4 0,0 4 0,2 3-1,-120 65 1,121-51 14,1 4 0,3 4 0,3 3 0,-108 102 0,145-121 8,3 2-1,1 2 1,2 0 0,2 2 0,2 2-1,2 0 1,2 2 0,2 0 0,-28 88-1,41-96-129,1 0-1,3 1 0,1-1 1,1 1-1,3 0 1,1 0-1,2 0 0,2 0 1,2-1-1,12 44 1,12 19-4,4-1-1,75 148 1,-68-164 1,3-1-1,4-3 0,4-2 1,99 115-1,-110-149-10,1-2-1,2-3 1,2-1 0,1-2-1,2-2 1,2-3 0,0-2-1,76 31 1,-50-31 11,2-4 0,0-3 0,2-4 0,0-3 0,1-4 0,0-3 0,1-5 0,0-2 0,0-5 0,150-23 0,-166 13 30,-1-2-1,-1-4 1,0-2-1,-1-3 1,-2-3-1,0-3 1,-2-2-1,-2-4 1,-1-1-1,-2-3 1,-1-3-1,-3-2 1,71-77-1,-67 54 113,-3-2-1,-3-2 1,-3-3-1,52-113 0,-57 92-95,-4-1-1,-4-2 0,29-143 1,-51 187-37,-3-1 0,-2 0-1,-3-1 1,-2 1 0,-10-102 0,4 131 2,-1 1 0,-1 0-1,-1 0 1,-1 0-1,-2 1 1,0 0 0,-2 1-1,-1 0 1,0 1 0,-2 1-1,0 0 1,-2 1 0,0 0-1,-26-22 1,6 13-47,0 2 0,-2 1 0,-1 3 1,-1 1-1,-1 2 0,0 1 0,-2 3 1,0 1-1,-59-12 0,-54-4-1325,-215-16 0,275 38 324,-57-8-1742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0:53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2200 199 4548,'0'0'1901,"-10"3"-1885,-87 32 288,94-35-196,-1 1-1,0-1 1,0 0 0,0 0-1,1 0 1,-1-1 0,0 1-1,0-1 1,1 0 0,-1 0-1,0 0 1,1-1 0,-1 1 0,1-1-1,0 0 1,-1 0 0,1 0-1,-4-4 1,2 3 40,-1-1 1,0 1-1,0 0 0,0 0 1,-10-3-1,-131-24 1768,-30-7-752,-261-63 484,358 88-1483,1 3 0,-1 4-1,-130 8 1,176 2-82,1 1 1,-1 1-1,1 2 1,-57 23-1,-121 69 202,193-92-277,-4 4-19,0 0 1,0 2 0,1 0 0,1 1 0,1 2 0,-26 28 0,17-12 47,1 1 1,-43 76 0,68-106-30,-1 0-1,1 1 0,0-1 0,1 1 0,-1-1 1,1 1-1,0 0 0,0-1 0,1 1 1,0 0-1,0 0 0,0-1 0,1 1 0,0 0 1,0 0-1,0-1 0,1 1 0,-1-1 0,1 1 1,1-1-1,-1 0 0,1 0 0,0 0 1,4 5-1,9 12-17,1-2 0,0 0 0,40 34-1,-40-38 31,124 106-94,184 122-1,-291-221 73,1-3 1,0 0-1,2-3 1,0-1-1,1-1 1,1-2-1,50 9 1,-33-12-5,1-3 1,-1-2 0,1-3 0,86-7-1,-38-7-6,164-40 0,90-49 6,403-157 75,-758 256-69,40-15 15,62-35 0,-95 46-11,-1-1-1,1 1 1,-1-2 0,-1 1 0,0-2-1,0 1 1,0-1 0,-1 0 0,-1-1-1,1 0 1,6-13 0,-11 15 15,0 1-1,-1-1 1,0 0 0,0 0 0,-1 0-1,0 0 1,0 0 0,-1 0 0,0 0-1,-1-1 1,0 1 0,0 0 0,0 0 0,-1 0-1,0 1 1,-1-1 0,0 0 0,0 1-1,-1-1 1,0 1 0,0 0 0,-8-10 0,-2-2-2,-1 1 1,0 0-1,-2 1 1,0 0 0,-1 2-1,-30-22 1,6 12-2,-1 1 1,-1 3 0,-1 1-1,-1 2 1,0 2-1,-2 3 1,1 1-1,-79-9 1,-23 8-35,-224 8-1,-4 34-1521,126 4-3829,204-26 3571,-73 9-6092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1:11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2634 61 3427,'-79'-19'1373,"-1"4"0,-128-9 0,134 21-1297,0 4 0,1 3 0,-1 3 0,1 3 0,-107 31 0,1 12-85,-320 142 1,374-133 73,2 5 1,3 5 0,-127 101 0,205-139 86,1 2-1,2 1 1,1 2 0,2 2 0,-46 69-1,62-78-139,1 2 0,1 0-1,2 2 1,1-1-1,2 2 1,2 0-1,1 0 1,-8 60-1,13-32-15,2 0 0,4 0-1,2 1 1,3-1 0,3 0 0,30 113-1,-5-67-1,5-1 0,103 202 0,-103-239-22,4-3-1,3-1 1,2-2 0,4-3-1,2-2 1,100 89 0,-100-106 71,2-2-1,2-2 1,2-3 0,1-3 0,2-3-1,2-2 1,0-3 0,73 19 0,-28-18 88,2-6 0,204 15 0,233-25 38,-490-12-165,320-9 17,-1-16 0,552-110 1,-767 102 26,-1-8 1,191-74-1,-284 87 43,-2-3-1,-1-2 1,-1-4 0,-2-2-1,-2-3 1,-2-3-1,78-75 1,-109 91 32,-2-1 0,-2-2 0,0 0 0,-2-2 0,-2 0 1,30-70-1,-31 56 45,-3-1 0,-3 0 1,-1-1-1,10-94 0,-18 57-70,-4 1-1,-3 0 1,-4 0 0,-4 1-1,-3 0 1,-32-103-1,27 123-100,-3 1 0,-3 1 0,-3 2 0,-2 0 0,-3 2 0,-2 1 0,-54-66 0,50 78-7,-2 1 0,-2 2 0,-1 3 1,-3 1-1,-1 2 0,-1 2 1,-2 3-1,-75-36 0,52 35 46,-2 3 1,-1 4-1,0 3 0,-2 3 1,-114-12-1,83 21-227,0 6 0,-1 5 0,-156 18 0,96 7-660,-252 70 0,-143 91-1743,219-47-411,207-77-337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1:13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5597 1 5830,'-802'11'808,"-1"0"-47,635-11-770,-385 7-96,396 2 82,-234 45 0,-37 49 55,3-1-59,291-75-32,-401 95 588,453-97-355,0 4 0,1 3 0,2 4 0,-98 60 0,87-38-140,-164 140-1,210-157 82,1 1-1,3 3 0,1 1 0,2 2 1,-33 58-1,58-84-76,0 2 0,1-1-1,1 2 1,2-1 0,0 1 0,2 0 0,1 1 0,0-1-1,2 1 1,1 0 0,2 0 0,2 38 0,3-33-35,0 0 0,2 0 0,2 0 0,0-1 0,2 0 0,2-1 1,0 0-1,2-1 0,33 48 0,5-7-60,3-2 1,3-2-1,3-4 0,2-1 1,127 88-1,-30-42-64,264 130 0,-234-147 117,3-8-1,337 92 1,-263-109 32,426 46 0,1259-28 554,-910-137-246,-3-64-42,-647 70-225,-55 9-13,784-100 18,-9-44-17,-270-29-45,-680 158-71,-1-8 0,-4-6 0,150-91 0,-244 122 71,-2-3 0,-2-2 0,-2-3 0,-2-2 1,-2-3-1,-2-2 0,54-73 0,-85 96 27,-1-1 0,-1-1 0,-2-1 1,-1 0-1,-2-1 0,-1-1 0,8-37 0,-15 44 3,-1 1 0,-2-1 1,-1 0-1,-1 0 0,-1 0 1,-2 0-1,0 1 0,-2-1 1,-2 0-1,-9-33 0,0 21 16,-2-1 0,-1 2 0,-2 1 0,-2 0 0,-2 1 1,0 2-1,-3 0 0,-1 2 0,-60-56 0,21 31 118,-2 4 1,-2 2-1,-151-82 1,102 76-218,-2 4 0,-3 6 1,-1 6-1,-3 5 0,-175-27 0,41 28-1571,-452-3-1,364 38-790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1:20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1136 7815,'0'0'502,"8"-1"-326,36-7-178,-1-1-1,0-3 1,59-24-1,-31 11 8,614-245-227,-15-40-103,-592 273 386,379-174 1571,10 33 169,-440 169-1759,-9 2-28,0 2 0,0 0 1,1 0-1,0 2 1,21-1-1,-40 4-11,0 1-1,1-1 1,-1 1 0,0 0 0,0-1-1,0 1 1,0 0 0,0-1 0,0 1-1,0-1 1,-1 1 0,1 0-1,0-1 1,0 1 0,0-1 0,-1 1-1,1 0 1,0-1 0,0 1 0,-1-1-1,1 1 1,-1-1 0,1 1-1,0-1 1,-1 1 0,1-1 0,-1 0-1,1 1 1,-1-1 0,1 0 0,-1 1-1,0-1 1,-18 21-104,18-21 76,-66 52-1858,16-27-2305,16-16-1044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1:21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1023 6758,'0'0'945,"15"-3"-875,111-32 14,148-62 1,-132 44-78,650-223 231,412-154 698,-882 317-1699,-284 98-1255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29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55 8808,'0'0'5969,"3"-9"-4010,9-26-278,-3 25 2433,-4 20-2609,-2 19-397,-6 10-282,-1 0 1,-17 73 0,13-82-814,2 1-1,1-1 1,1 1 0,2 0 0,2 62 0,0-92-13,1 0 1,-1 0-1,0-1 1,0 1-1,0 0 1,0 0-1,1 0 1,-1 0-1,1 0 1,-1 0-1,0-1 1,1 1-1,-1 0 1,1 0-1,0-1 1,-1 1-1,1 0 1,0-1-1,-1 1 1,1 0 0,0-1-1,0 1 1,-1-1-1,1 0 1,0 1-1,0-1 1,0 1-1,1-1 1,1 1 22,-1-1 1,1 0-1,0 0 1,-1-1-1,1 1 1,0 0-1,-1-1 1,1 1-1,-1-1 1,4-1 0,4-3 211,1 0 1,-1 0 0,17-12 0,39-36 2,-2-4-1,-2-2 1,71-88-1,-130 143-1083,14-18 89,-11 10-2573,-7 3-5371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4:28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55 202 4901,'0'-1'356,"-1"1"1,1 0 0,-1-1-1,0 1 1,1 0 0,-1-1-1,1 1 1,-1-1 0,1 1-1,0-1 1,-1 1 0,1-1-1,-1 1 1,1-1 0,0 0-1,-1 1 1,1-1 0,0 0-1,0 1 1,0-1 0,-1 1-1,1-1 1,0 0-1,0 1 1,0-1 0,0 0-1,0 0 1,0 1 0,0-1-1,0 0 1,1 1 0,-1-1-1,0 0 1,0 0-237,0 1 1,1-1-1,-1 0 0,0 1 0,0-1 0,0 0 1,1 1-1,-1-1 0,0 1 0,1-1 0,-1 1 1,0-1-1,1 1 0,-1-1 0,1 1 0,-1-1 1,0 1-1,1-1 0,-1 1 0,1 0 0,0-1 1,-1 1-1,1 0 0,-1 0 0,2-1 0,594-76 958,-561 74-1035,58-2-21,38-5 143,-143 10-80,-1 0-1,1 0 0,0-1 1,-1-1-1,-16-4 1,-17-2 76,-32 1-153,0 4 1,0 3 0,0 3-1,0 4 1,0 3 0,1 4-1,-130 40 1,183-43-103,24-10 93,1-1-1,-1 0 1,0 1 0,0-1 0,0 0 0,0 1-1,0-1 1,1 0 0,-1 0 0,0 1 0,0-1 0,0 0-1,1 0 1,-1 1 0,0-1 0,0 0 0,1 0-1,-1 0 1,0 0 0,0 1 0,1-1 0,-1 0-1,0 0 1,1 0 0,-1 0 0,0 0 0,1 0-1,-1 0 1,0 0 0,1 0 0,-1 0 0,0 0 0,1 0-1,-1 0 1,0 0 0,1 0 0,55 1 42,-45-1-3,106-1 19,0-6-1,0-4 1,0-6 0,123-34-1,-153 29 8,-86 22 64,-20-3-67,0 0 0,0 2 0,-37 1 0,13 1-16,20-1-45,-246 2 86,218 1-69,1 3 0,0 1 0,-64 19 0,89-14-109,21-6 34,17-3 32,58-5 26,0-2 0,-1-4-1,90-21 1,54-7-41,-105 30-205,-109 6 257,-17 0-139,-287 30 219,171-13-12,-34 8-207,223-30-21,0-3 0,63-16 0,-5 0-429,67-1-230,-103 21-2702,-77 4 3440,-1 0 1,0 0-1,1 0 1,-1 0-1,0 0 1,1 1-1,-1-1 1,0 0-1,1 0 1,-1 0-1,1 0 1,-1 0-1,0 0 1,1 1 0,-1-1-1,0 0 1,0 0-1,1 1 1,-1-1-1,0 0 1,1 0-1,-1 1 1,0-1-1,0 0 1,0 1-1,1-1 1,-1 0-1,0 1 1,0-1 0,0 0-1,0 1 1,0-1-1,0 0 1,0 1-1,1-1 1,-1 1-1,0-1 1,0 0-1,0 1 1,-1-1-1,1 0 1,0 1-1,0-1 1,0 1 0,0-1-1,0 0 1,0 1-1,-1 0-96,1 0 0,0-1 0,-1 1 0,1 0 0,0 0 0,-1 0 0,1-1 0,-1 1 0,1 0-1,-1-1 1,1 1 0,-1 0 0,0-1 0,1 1 0,-1-1 0,0 1 0,0-1 0,1 1 0,-1-1 0,0 0 0,-1 1 0,-15 1-4703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46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84 248 5445,'0'0'4794,"-9"2"-1799,4-1-2522,-39 10 2777,19 5 2855,33-14-2181,36 1-2216,307-18 123,-339 16-1808,35-2 8,-46 1-19,1 0 1,-1 0 0,1 0-1,-1 0 1,0 0 0,1 0-1,-1-1 1,1 1 0,-1-1-1,0 1 1,1-1 0,-1 1-1,0-1 1,0 0 0,1 0-1,-1 1 1,0-1 0,0 0-1,0 0 1,0 0 0,0 0-1,0 0 1,1-2 0,-2 2 19,0 0 1,-1 0-1,1 0 1,0 0-1,0 0 1,-1 0-1,1 0 1,0 0-1,-1 0 1,1 0-1,-1 1 1,1-1-1,-1 0 1,1 0-1,-1 1 1,0-1 0,1 0-1,-1 1 1,0-1-1,1 0 1,-1 1-1,0-1 1,0 1-1,0 0 1,0-1-1,0 1 1,-1-1-1,-29-11 180,25 10-165,-55-16 84,33 10-7,0 0-1,-31-15 1,53 20-111,0 0 1,0 0-1,0 0 0,1-1 1,0 1-1,-1-1 0,2-1 0,-1 1 1,0-1-1,1 0 0,0 0 1,0 0-1,0-1 0,1 1 1,-4-7-1,6 10-162,1 0-1,-1 0 1,0 0-1,1 1 1,-1-1 0,1 0-1,0 0 1,-1 0-1,1 0 1,0 0 0,0 0-1,0 0 1,0 0-1,2-3 1,13-15-5407,1 2 370,-5 2-7263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21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7847,'0'0'15113,"-4"8"-13538,3-6-1474,0 1-1,0-1 1,0 1-1,0 0 1,0-1-1,1 1 0,-1 0 1,1-1-1,-1 1 1,1 0-1,0 0 1,0 0-1,0-1 1,1 1-1,-1 0 1,1-1-1,-1 1 0,1 0 1,0-1-1,0 1 1,0 0-1,1-1 1,-1 0-1,0 1 1,1-1-1,0 0 1,-1 0-1,1 0 0,0 0 1,0 0-1,0 0 1,4 3-1,11 7 268,0-1-1,0 0 0,1-1 0,0-1 0,28 10 0,101 25-2709,-141-43 2049,26 3-5321,-31-4 5109,0 0 0,0 0 0,0 0 0,0 0-1,0 0 1,-1-1 0,1 1 0,0 0 0,0-1 0,0 1 0,0 0 0,0-1 0,-1 1-1,1-1 1,0 0 0,0 1 0,-1-1 0,1 0 0,1 0 0,5-17-9595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22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1 17264,'0'0'3049,"-2"11"-877,-75 266 4305,51-186-6211,3-13-957,3 2 1,-11 105-1,31-173-240,0-2-1818,-1-3-6618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22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1 126 5926,'0'0'18775,"15"-2"-17120,154-15 1174,262-14-1121,-216 31-1606,-215 0 90,-35-6 518,-14-6-722,-31-10-863,28 4-4217,35 6-2489,12 7 775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22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13068,'0'0'128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23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73 5990,'0'0'5242,"-8"-9"-2215,-8-9-1562,-3-5 687,0 1 4027,23 21-2351,20 7-3370,-1 8-307,-1 1 0,-1 1 0,-1 1 0,0 1-1,-1 0 1,24 32 0,43 39-80,-73-80-88,11 9 347,-23-12 34,-17-7 155,-1-5-451,1 0 0,0-1 0,1-1 1,-1 0-1,1-1 0,-24-19 0,-7-3-38,13 10-10,-100-56 3,199 93-226,-37-5 119,-1 1 0,0 1-1,-1 2 1,0 0 0,45 37 0,-55-37-1527,0 1 0,23 29-1,-34-38-2520,-2-6-2290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26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15887,'0'0'8435,"13"2"-6786,67 5-688,1-4-1,93-7 0,-8-1-4348,-162 8-2355,-13 3 2265,-15 3-1368,-7-4-1202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26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10250,'0'0'16752,"79"38"-15279,-27-38-448,7 0-449,0-11-415,-6 2-129,1 0-705,-11 1-1601,-10 0-2371,-4-1-4643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33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308 21 5926,'21'-20'16034,"-29"29"-15338,-82 82 401,62-65-543,0 1 0,2 1 0,1 2-1,2 0 1,-33 56 0,50-70-2097,-8 23-4901,14-38 6297,0-1 0,0 1 0,-1-1-1,1 1 1,0 0 0,0-1 0,0 1 0,-1-1 0,1 1-1,0 0 1,-1-1 0,1 1 0,0-1 0,-1 1 0,1-1-1,-1 0 1,1 1 0,-1-1 0,1 1 0,-1-1 0,1 0-1,-1 1 1,1-1 0,-1 0 0,0 0 0,1 1 0,-1-1-1,1 0 1,-1 0 0,0 0 0,1 0 0,-1 0 0,1 0 0,-1 0-1,0 0 1,1 0 0,-1 0 0,0 0 0,1 0 0,-1 0-1,0-1 1,-3-5-5907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29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12556,'0'0'5509,"-7"62"-3203,8-41-32,12-1-384,8-1-737,0-2-704,4-1-321,5-2-32,4-2-544,-6-3-2051,-3-3-2466,1-5-7206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33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11339,'0'0'10890,"8"1"-8968,23 5-903,-1 2 0,-1 1 0,0 1 0,51 26 0,20 19-1835,-11 3-3858,-83-55 19,-1-2-3203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34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0 792 4484,'1'-19'4269,"0"0"0,8-36-1,19-36 1017,54-84-4441,-45 100 566,-15 29-1192,1-4 88,1 1-1,3 1 1,1 2-1,36-45 0,-31 65-126,-33 26-177,0-1 0,1 1 0,-1 0 0,1 0-1,-1 0 1,1 0 0,-1-1 0,1 1 0,-1 0 0,1 0-1,-1 0 1,0 0 0,1 0 0,-1 0 0,1 0 0,-1 0-1,1 0 1,-1 0 0,1 1 0,-1-1 0,1 0 0,-1 0-1,1 0 1,-1 0 0,0 1 0,1-1 0,0 1-1,0 0 0,-1 0 0,0 0 0,1 0 0,-1 1 0,0-1 0,1 0 0,-1 0 0,0 0 0,0 0 0,0 0 0,0 0 0,0 1 0,0-1 0,0 0 0,-1 2 0,-1 6 11,-1-1 1,-1 0-1,1 0 0,-1 0 1,-1 0-1,0 0 0,0-1 1,0 0-1,-1 0 0,0 0 1,0-1-1,-10 8 0,-20 24 42,79-37 229,-34-1-305,-1 0 0,0 1 0,0 0 1,1 0-1,-1 1 0,0 0 1,0 0-1,0 1 0,-1 0 1,1 1-1,12 7 0,-16-8 9,0 0 1,0 1-1,0-1 0,-1 1 0,1 0 1,-1 0-1,0 0 0,0 0 0,0 1 1,-1-1-1,1 1 0,-1 0 0,0 0 0,-1 0 1,1 0-1,-1 0 0,0 0 0,0 0 1,0 0-1,-1 6 0,0-6 109,0 0-1,0 1 1,0-1-1,-1 0 1,0 0-1,0 0 1,-1 0 0,1 0-1,-1 0 1,0 0-1,0-1 1,-1 1-1,1-1 1,-1 1 0,0-1-1,0 0 1,-1 0-1,1 0 1,-1-1-1,0 1 1,0-1 0,0 0-1,0 0 1,0 0-1,-1-1 1,1 1 0,-1-1-1,0 0 1,0 0-1,-6 1 1,1-1 103,0 1 1,0-2 0,-1 1-1,1-1 1,-1-1 0,1 0-1,0 0 1,-1-1 0,1-1-1,-1 1 1,1-2 0,0 1-1,0-1 1,-10-5 0,-10-5-93,12 3-643,50 6-1454,-23 4 930,0-1-1,1-1 1,-1 0-1,0 0 1,13-5-1,18-9-5030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42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12011,'-3'20'4477,"-9"12"-2328,-1 4-826,11-26-1002,-13 63 760,14-67-1052,1 0 1,-1 1-1,1-1 1,1 0 0,-1 0-1,1 1 1,0-1 0,0 0-1,3 8 1,-4-13-67,1 0 1,-1 0-1,0 0 1,1 0-1,-1 0 1,1 0-1,-1 0 1,1-1-1,0 1 1,-1 0-1,1 0 1,0-1 0,-1 1-1,1 0 1,0-1-1,0 1 1,-1 0-1,1-1 1,0 0-1,0 1 1,0-1-1,0 1 1,1-1-1,-1-5-4003,-14-8-1806,-4-2-4377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42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5477,'0'0'16784,"54"-15"-14958,-19 9-417,8 0-480,0 1-737,2 1-160,-6 2-192,0 1-1153,-10 1-1602,-6 0-1697,-7-4-4933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42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309 53 12588,'0'0'6977,"7"-8"-4703,19-24-373,-26 32-1855,1 0 0,-1-1 0,0 1 0,0 0 0,0 0 0,0-1 0,1 1 1,-1 0-1,0-1 0,0 1 0,0 0 0,0-1 0,0 1 0,0 0 0,0-1 0,0 1 0,0 0 0,0-1 1,0 1-1,0 0 0,0-1 0,0 1 0,0 0 0,0-1 0,0 1 0,0 0 0,-1-1 0,1 1 0,0 0 1,0 0-1,0-1 0,0 1 0,-1 0 0,1 0 0,0-1 0,0 1 0,-1 0 0,1 0 0,0 0 0,-1-1 1,1 1-1,0 0 0,0 0 0,-1 0 0,1 0 0,0 0 0,-1-1 0,1 1 0,0 0 0,-1 0 0,1 0 0,0 0 1,-1 0-1,1 0 0,0 0 0,-1 0 0,1 0 0,0 1 0,-1-1 0,1 0 0,0 0 0,-1 0 0,1 0 1,0 0-1,0 0 0,-1 1 0,1-1 0,-25 4-148,-21 8 349,-59 26 0,86-30 41,0 1 1,1 0 0,0 2 0,1 0-1,-27 22 1,42-31-244,0 0 0,0 0-1,0 0 1,1 0 0,-1 0 0,1 0-1,-1 1 1,1-1 0,-1 1-1,1-1 1,0 1 0,-1 4 0,2-6-40,0 0 0,0 0 0,0 0 0,0 0 1,0 0-1,1 0 0,-1 0 0,0 0 1,0-1-1,1 1 0,-1 0 0,1 0 0,-1 0 1,1 0-1,-1 0 0,1-1 0,-1 1 0,1 0 1,0-1-1,-1 1 0,1 0 0,0-1 0,0 1 1,-1-1-1,1 1 0,0-1 0,0 1 1,0-1-1,0 1 0,-1-1 0,1 0 0,0 0 1,0 0-1,0 1 0,0-1 0,0 0 0,0 0 1,1 0-1,43 4-211,0-1 0,57-5 0,-23 1-1322,-79 1 1527,0 0 0,-1 0 1,1 0-1,0 0 0,0 0 1,0 0-1,0 0 0,-1 0 1,1 0-1,0 0 0,0 0 1,0 0-1,0 0 0,0 0 1,0 1-1,-1-1 0,1 0 0,0 0 1,0 0-1,0 0 0,0 0 1,0 0-1,0 1 0,0-1 1,0 0-1,0 0 0,0 0 1,0 0-1,0 1 0,0-1 1,-1 0-1,1 0 0,0 0 1,0 0-1,0 0 0,1 1 1,-1-1-1,0 0 0,0 0 0,0 0 1,0 0-1,0 1 0,0-1 1,0 0-1,0 0 0,0 0 1,0 0-1,0 0 0,0 1 1,0-1-1,1 0 0,-1 0 1,0 0-1,0 0 0,0 0 1,0 0-1,0 0 0,0 0 0,1 0 1,-1 1-1,0-1 0,0 0 1,0 0-1,0 0 0,0 0 1,1 0-1,-1 0 0,0 0 1,0 0-1,-11 9 166,-24 7 1032,-67 20 0,7-3 50,95-33-1245,-1 0-1,1 0 1,0 0 0,-1 0-1,1 0 1,0 0-1,-1 0 1,1 0 0,0 0-1,-1 0 1,1 0 0,0 0-1,-1 0 1,1 1 0,0-1-1,0 0 1,-1 0-1,1 0 1,0 0 0,-1 1-1,1-1 1,0 0 0,0 0-1,0 1 1,-1-1-1,1 0 1,0 0 0,0 1-1,0-1 1,-1 0 0,1 1-1,0-1 1,0 0 0,0 0-1,0 1 1,0-1-1,0 0 1,0 1 0,0-1-1,0 0 1,0 1 0,0-1-1,0 1 1,18 4 73,39-3 25,-50-1-96,51 1-1439,75-1-8458,-100-5-1072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54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14 10186,'-4'0'4260,"15"0"-2755,10 0-352,6-2-224,9-2-256,5 1-289,4 1-224,3 0-64,-5 2-64,-1 0-32,-6 0-32,-7 0-897,-13 2-1056,-4 1-1283,-8-2-511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54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10570,'0'0'7815,"56"26"-7142,-21-24-353,8-1-224,2 0-32,0 0-160,-6 0-897,-5-1-1665,0 0-1154,-15 0-2113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54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7687,'0'0'8921,"12"2"-7683,21 5-494,44 8 221,137 47 1,-210-61-970,0 1 0,1 0 0,-1 0 0,0 1 0,-1-1-1,1 1 1,0 0 0,-1 0 0,0 0 0,1 0 0,-1 0 0,0 1 0,3 5 0,-5-7 28,0 0-1,-1 0 1,1 0 0,0 0 0,-1 0-1,0 0 1,1 0 0,-1 0-1,0 1 1,0-1 0,0 0-1,0 0 1,0 0 0,-1 0 0,1 0-1,-1 0 1,1 0 0,-1 0-1,0 0 1,0 0 0,0 0-1,0 0 1,0 0 0,0 0 0,-1-1-1,1 1 1,0 0 0,-1-1-1,1 1 1,-3 1 0,-23 19 650,-1 0 0,-1-2 0,-1-1 0,-37 17 0,25-14-5,-53 38 0,83-46-1722,14-10-1742,9-6-692,13-7-3938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56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500 64 11018,'0'0'8980,"-4"-8"-7053,2 4-1805,0 1 1,0 0-1,0-1 1,0 1 0,0 0-1,-1 0 1,0 1-1,1-1 1,-1 0 0,0 1-1,0 0 1,0 0-1,-1 0 1,1 0-1,0 0 1,-1 0 0,0 1-1,1 0 1,-1 0-1,0 0 1,1 0-1,-1 0 1,0 1 0,0 0-1,-7 0 1,-25-3 406,1 2 0,-47 3 1,73-1-454,0 0 0,-1 1 0,1 0 0,0 0 0,0 1 0,0 0 0,1 0 0,-1 1 1,1 0-1,-1 1 0,1 0 0,1 0 0,-15 12 0,21-16-69,0 0 0,-1 1 1,1-1-1,0 0 0,0 1 0,0-1 0,0 0 1,0 1-1,0-1 0,1 1 0,-1-1 0,0 1 1,1 0-1,-1-1 0,1 1 0,-1 0 0,1-1 1,0 1-1,0 0 0,0 0 0,0-1 1,0 1-1,0 0 0,1 1 0,0-1-1,0 0 0,0 0 1,1 0-1,-1 0 0,1 0 0,-1 0 0,1 0 0,0-1 1,-1 1-1,1 0 0,0-1 0,0 0 0,0 1 0,5 1 1,6 2 13,0 0 0,0-1 0,0 0 0,22 3 1,3-3-109,-25-3-110,0 0 0,-1 1-1,23 6 1,-35-8 194,0 0 1,0 1 0,1-1-1,-1 0 1,0 0 0,0 0-1,0 0 1,1 0 0,-1 0 0,0 0-1,0 0 1,0 0 0,0 0-1,1 0 1,-1 0 0,0 1-1,0-1 1,0 0 0,0 0-1,1 0 1,-1 0 0,0 1-1,0-1 1,0 0 0,0 0-1,0 0 1,0 0 0,0 1-1,0-1 1,0 0 0,1 0-1,-1 0 1,0 1 0,0-1-1,0 0 1,0 0 0,0 0-1,0 1 1,0-1 0,0 0-1,0 0 1,-1 0 0,1 1-1,0-1 1,0 0 0,0 0-1,0 0 1,0 1 0,-12 8-48,-18 4 78,29-13-27,-85 28 370,54-18-49,0 0 1,1 2-1,-59 31 0,88-42-304,1 1 0,-1-1 0,0 0 0,1 0 0,-1 1-1,1-1 1,0 1 0,-1-1 0,1 1 0,0-1 0,0 1 0,0 0 0,0 0 0,0-1 0,0 1 0,1 0 0,-1 0 0,1 0 0,-1 3 0,1-4-14,0 1 0,0-1 1,1 0-1,-1 1 1,0-1-1,1 0 0,-1 0 1,1 1-1,-1-1 0,1 0 1,-1 0-1,1 0 0,0 0 1,0 1-1,0-1 0,-1 0 1,1 0-1,0-1 1,0 1-1,1 0 0,-1 0 1,0 0-1,0-1 0,0 1 1,0-1-1,1 1 0,-1-1 1,0 1-1,0-1 1,3 1-1,30 7-161,0-1 1,1-2-1,53 1 1,43-4-7613,-98-2 3561,5 0-6618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56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9033,'0'0'11402,"56"-8"-9896,-19 0-385,4-1-256,6 1-481,6 2-320,-4 2-32,-1 3-32,-5 1-801,-6 0-448,-14 4-256,-10 6-641,-13 2-1634,0-2-480,-20 2 256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32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 55 10154,'14'-15'776,"-11"11"-129,0 0-1,1 0 1,-1 1 0,1-1 0,0 1-1,0 0 1,0 0 0,1 0-1,-1 0 1,7-3 0,-10 7-544,0-1 1,-1 1-1,1 0 1,-1-1-1,1 1 1,-1 0-1,1-1 1,-1 1-1,1 0 1,-1 0 0,0 0-1,1-1 1,-1 1-1,0 0 1,0 0-1,1 0 1,-1 0-1,0-1 1,0 1-1,0 0 1,0 0-1,0 0 1,0 0-1,-1 0 1,1 1-1,-3 29 612,0-21-589,-1 1 1,0-1-1,-1 0 1,0 0 0,0-1-1,-1 1 1,0-1-1,-1 0 1,-11 11-1,0-2 463,-1 0 0,-42 30 0,44-36-97,-1-1 1,-22 11-1,35-20-406,0 0-1,-1 1 1,1-2-1,0 1 1,-1 0-1,0-1 1,1 0-1,-1-1 1,0 1-1,1-1 1,-1 0-1,0-1 1,-6 0-1,10 0-100,0 0 0,0 0 0,0 0 0,0 0-1,0-1 1,1 1 0,-1 0 0,0-1 0,1 0 0,-1 1-1,1-1 1,0 0 0,-1 1 0,1-1 0,0 0-1,0 0 1,0 0 0,1 0 0,-1 0 0,0 0 0,1-1-1,-1 1 1,1 0 0,0 0 0,-1-3 0,1-64-1448,1 52 1110,-1 12 321,0 1 0,1-1 1,-1 1-1,1 0 0,0-1 0,1 1 0,-1 0 0,1 0 0,0-1 0,0 1 0,0 1 0,0-1 0,1 0 1,-1 0-1,1 1 0,4-5 0,-5 7 22,0-1 1,0 1 0,0 0-1,0-1 1,1 1 0,-1 0-1,0 0 1,0 0 0,1 1-1,-1-1 1,1 1-1,-1-1 1,1 1 0,-1 0-1,1 0 1,-1 0 0,1 0-1,-1 0 1,0 0-1,1 1 1,-1-1 0,1 1-1,-1 0 1,0 0 0,1 0-1,-1 0 1,0 0 0,0 0-1,0 1 1,4 2-1,23 18 64,38 39 0,-41-36 178,48 36 0,-67-56-209,-1 0 0,1-1 0,1 0 0,-1 0 0,1-1 1,-1 0-1,9 2 0,17-3-2894,-25-5-1031,-3-7-3273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57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7751,'0'0'2595,"-57"7"416,37-1-449,10 1-512,10-1-513,0 3-448,17-3-320,14-1 0,12-1-321,7-2-191,3 0-193,1 0-32,-6 1-1474,-3-2-2786,-8-1-3523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57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7527,'0'0'12236,"61"0"-10603,-40 17-576,2 4-160,2 1-288,2 2-353,2-2-160,3-4-32,-2-2-128,4-7-865,4-4-320,-5-5-417,1 0-608,-3-15-1794,-3-7-896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57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0 7687,'0'0'11200,"-11"13"-9652,-19 24-594,2 2-1,2 1 1,1 1-1,-24 55 1,40-76-872,1-1 0,1 2 1,0-1-1,2 1 0,0 0 1,-3 41-1,8-61-248,0-1 1,0 1-1,0 0 1,0-1-1,0 1 0,0 0 1,0-1-1,0 1 1,0 0-1,0-1 1,0 1-1,1 0 0,-1-1 1,0 1-1,0-1 1,1 1-1,-1 0 0,0-1 1,1 1-1,-1-1 1,0 1-1,1-1 0,-1 1 1,1-1-1,-1 1 1,1-1-1,-1 0 0,1 1 1,-1-1-1,1 1 1,0-1-1,-1 0 0,1 0 1,-1 1-1,1-1 1,0 0-1,-1 0 0,1 0 1,0 0-1,-1 0 1,1 0-1,0 0 0,-1 0 1,1 0-1,0 0 1,-1 0-1,1 0 1,0 0-1,-1-1 0,2 1 1,10-6-6983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58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14253,'0'0'6375,"50"2"-4870,-13-9-352,8 1-737,1-1-352,1 2-64,1 4-928,-9-1-1122,-3 0-2851,-4-3-3363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59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1 4036,'0'0'16132,"-9"10"-15325,-142 137 1439,63-67-1145,65-55-2463,20-33-6592,-1-8 3700,-1-4-797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59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7527,'0'0'12428,"53"-14"-10923,-22 32-352,6 3-480,4 2-257,6 1-287,-3-1-65,5 0-160,-6-3-1794,-4-5-2338,-5-2-3940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8:01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1666,'4'0'768,"-3"0"-383,-1 4-962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8:02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74 631 4324,'0'0'4495,"-5"9"-2552,2-2-1566,0 2 575,-1 0 0,0 0-1,-1 0 1,0-1 0,0 1 0,-1-1 0,-11 13 0,17-21-875,-1 0 0,1 0-1,0 0 1,0 0 0,-1 0 0,1 1 0,0-1 0,0 0 0,-1 0 0,1 0-1,0 0 1,0 0 0,-1 0 0,1 0 0,0 0 0,0 0 0,-1 0 0,1 0-1,0 0 1,0 0 0,-1 0 0,1 0 0,0 0 0,0-1 0,-1 1 0,1 0-1,0 0 1,0 0 0,0 0 0,-1 0 0,1-1 0,0 1 0,0 0 0,0 0-1,-1 0 1,1 0 0,0-1 0,0 1 0,0 0 0,0 0 0,0-1 0,0 1-1,-1 0 1,-3-19 1265,2-21-486,2 38-628,1-30-42,2-1 0,2 1 1,1 0-1,1 1 0,1-1 1,14-31-1,6-5 270,56-99-1,-67 137-461,2 2 0,0 0-1,2 0 1,25-24-1,-32 43-37,-9 17-69,-12 23 78,-18 7 98,20-31-46,-1-1 1,2 1 0,-1 0 0,1 1-1,0-1 1,-5 16 0,9-22-15,1 0-1,-1 0 1,0-1-1,1 1 1,-1 0-1,1 0 1,-1-1-1,1 1 1,-1 0-1,1-1 1,0 1-1,-1-1 1,1 1 0,-1-1-1,1 1 1,0-1-1,0 1 1,-1-1-1,1 0 1,0 1-1,0-1 1,0 0-1,-1 0 1,1 1-1,0-1 1,0 0 0,0 0-1,1 0 1,38 7 21,-19-3-47,-16-2 38,-1-1 0,0 2 0,0-1 0,0 0 1,0 1-1,0 0 0,0 0 0,-1 0 0,1 0 0,-1 1 1,0-1-1,0 1 0,0 0 0,-1 0 0,1 0 0,-1 0 1,0 0-1,0 0 0,0 1 0,-1-1 0,0 1 0,1-1 1,-2 1-1,1 0 0,0-1 0,-1 1 0,0 0 0,0-1 1,0 1-1,-1 0 0,0-1 0,0 1 0,0 0 0,0-1 0,-1 1 1,1-1-1,-1 0 0,0 1 0,-1-1 0,1 0 0,-1 0 1,0-1-1,-5 7 0,1-5 281,-1 0-1,1 0 1,-1 0-1,0-1 1,0-1-1,-1 1 1,1-1-1,-1-1 1,-16 4-1,21-5-186,-1-1-1,1 0 0,0 1 0,-1-2 0,1 1 1,0 0-1,0-1 0,-1 0 0,1 0 1,-5-2-1,7 3-83,0-1 0,0-1 0,0 1 0,0 0 0,0 0 0,1-1 0,-1 1 0,0-1 0,1 1 0,-1-1 0,1 0 0,0 0 0,0 1 0,-1-1 0,1 0 0,0 0 0,1 0 0,-1 0 0,0 0 0,0-4 0,0 4-131,1 1 1,0 0-1,-1 0 0,1 0 1,0-1-1,0 1 0,0 0 1,0 0-1,0-1 0,0 1 1,0 0-1,1 0 1,-1 0-1,0-1 0,1 1 1,-1 0-1,1 0 0,-1 0 1,1 0-1,-1 0 0,1 0 1,0 0-1,0 0 0,0 0 1,-1 0-1,1 0 0,0 0 1,0 1-1,0-1 0,0 0 1,0 1-1,0-1 0,0 0 1,1 1-1,-1 0 0,0-1 1,0 1-1,0 0 0,0-1 1,1 1-1,-1 0 0,2 0 1,19-9-5244,-4-2-2947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8:03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14 185 7207,'0'0'18668,"6"0"-17963,97 4 255,-58 0-879,1-3 1,0-2 0,53-7-1,-97 8-73,0 0-1,-1 0 1,1 0-1,0 0 1,-1-1-1,1 1 1,0 0-1,-1-1 1,1 1-1,-1-1 1,1 0-1,-1 0 1,1 1-1,-1-1 1,1 0-1,-1 0 1,0-1-1,1 1 1,-1 0-1,0 0 1,0 0-1,0-1 1,0 1-1,2-3 1,-4 2 3,0 0 0,1 1 0,-1-1 1,0 1-1,0-1 0,0 1 1,0 0-1,0-1 0,0 1 1,0 0-1,0-1 0,0 1 1,-1 0-1,1 0 0,0 0 0,-1 0 1,1 1-1,-1-1 0,1 0 1,-1 0-1,0 1 0,1-1 1,-1 1-1,-2-1 0,-129-40 860,100 33-541,0-2 0,0-1 0,1-1 0,0-2 0,-36-21 0,68 35-345,0 0 1,1 0 0,-1 0-1,0 0 1,0 0-1,0 0 1,0 0-1,0 0 1,0-1-1,0 1 1,0 0 0,0 0-1,0 0 1,0 0-1,1 0 1,-1 0-1,0 0 1,0 0 0,0 0-1,0 0 1,0 0-1,0 0 1,0-1-1,0 1 1,0 0 0,0 0-1,0 0 1,0 0-1,0 0 1,0 0-1,0 0 1,0 0-1,0 0 1,0-1 0,0 1-1,0 0 1,0 0-1,0 0 1,0 0-1,0 0 1,0 0 0,0 0-1,0 0 1,0 0-1,0 0 1,0-1-1,0 1 1,0 0 0,-1 0-1,1 0 1,0 0-1,0 0 1,18 1-1914,20 6-3216,-10-2-2500,2-5-7838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8:07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77 280 3523,'-77'7'23238,"106"-13"-20606,8-3-2316,0 2 1,0 1-1,1 1 0,0 3 1,47 1-1,-42 2-309,1-2 1,-1-2-1,64-13 0,-93 14 9,-13 2 32,-15-16 534,-86-38-355,50 28-84,2-1 1,0-3 0,-47-39-1,91 62-3174,17 8-2875,-7 0 3947,10 1-4473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32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0 16624,'0'0'2509,"1"11"-1212,-1 10-836,-1 1 0,0-1 0,-2 0 0,-1 0 1,0 0-1,-2 0 0,-11 28 0,-80 153-34,80-168-315,16-34-73,1 1-1,0-1 1,-1 1-1,1-1 1,0 1-1,0-1 1,-1 1-1,1-1 1,0 1-1,0 0 1,0-1-1,0 1 1,0-1-1,0 1 1,0-1 0,0 1-1,0 0 1,0-1-1,0 1 1,0-1-1,0 1 1,0-1-1,1 1 1,-1 0-1,0-1 1,0 1-1,1-1 1,-1 1 0,0-1-1,1 1 1,-1-1-1,0 0 1,2 1-1,22 6 825,42-10 92,-56 2-795,166-23 73,-103 5-4443,-51 8-840,-10-2-3747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8:23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3196 52 5477,'-9'0'386,"0"1"0,0 1-1,1 0 1,-1 0 0,0 0-1,1 1 1,-14 6 0,-12 4-77,29-12-154,0-1 0,0 0 0,0 0 0,0 0 0,0-1-1,0 1 1,0-1 0,0 0 0,-7-3 0,-18-3 789,-198-26 2511,131 17-2345,-122-6 0,-648 20 267,711 14-1316,-210 44 0,295-44-12,-237 55 39,236-47-64,2 3 0,-83 40 0,133-54-16,1 0-1,1 2 0,0 1 1,0 0-1,1 1 0,1 0 1,0 2-1,1 0 0,1 1 1,0 0-1,1 1 0,1 1 1,0 0-1,1 0 1,-10 26-1,-5 23-12,2 1 0,4 1 0,3 0-1,2 2 1,-8 124 0,18 363-34,6-523 36,2-1 0,1 1-1,1-1 1,3 0-1,0 0 1,2-1-1,2 0 1,1-1-1,1 0 1,2-1-1,1-1 1,1 0 0,2-1-1,1-2 1,1 0-1,45 43 1,-10-19-4,3-2 0,86 55 1,-111-83-18,2-1 0,0-2 0,1-2 0,1-1 1,0-2-1,44 8 0,-11-8 23,0-4 1,1-3-1,1-3 0,73-7 1,-14-9 44,170-36 0,-161 15-26,268-103-1,117-101-14,-425 187-43,-3-3 0,-2-5 0,147-117 0,-206 145 35,-2-3 0,-2 0 0,-1-2 0,-1-2 0,-3-1 0,-1-1 0,-1-2 0,-3 0 1,-1-1-1,-3-2 0,16-48 0,-28 68 57,-2 0 0,-1 0 0,0-1 0,-2 0 0,-1 0 0,-2-38 0,-2 47-19,0-1 1,-1 1 0,-1-1 0,0 1 0,-1 0 0,-1 0 0,-1 1 0,0 0 0,-1 0 0,-13-19-1,-8-5 85,-3 1 0,0 2 0,-3 1 0,-45-36 0,24 27 75,-2 3 0,-80-45 1,99 67-162,-1 2 1,0 1 0,-1 2 0,-1 2 0,0 2 0,-53-7 0,30 10-147,0 3 1,0 3-1,-97 8 0,78 7-788,-10 1-4062,55-14-1811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05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4056 389 6342,'-59'-15'997,"1"-3"0,0-2 0,-75-38 0,-303-124 2339,374 162-2945,0 2 0,-2 3 0,1 3 0,-73-5 0,-262 4-387,337 13 2,0-1-41,-431 7-2,366 2 54,-236 45 0,261-28 6,2 3 0,0 6 0,2 3 0,2 5 0,2 3 0,-162 108 0,194-108 22,2 3 0,3 2 1,1 3-1,3 1 0,2 4 1,3 1-1,-42 70 1,70-94 14,2 1-1,1 1 1,2 0 0,2 1 0,1 0 0,2 1 0,2 0 0,2 1 0,1-1 0,2 1 0,1 0 0,9 69 0,2-49-13,2 0 1,4-1-1,1-1 1,3-1-1,3 0 1,2-2-1,2-1 1,55 80-1,-58-102-22,2 0 0,1-2 0,1-1 0,1-2 0,2 0 0,56 36 0,2-7 50,129 59 1,-109-64-44,3-5 1,2-5 0,1-5-1,2-5 1,1-5-1,1-5 1,1-6 0,145 1-1,-11-21 44,-1-10 0,-1-12 0,-1-11 0,254-72-1,-382 75-115,-2-5 0,229-111-1,-284 116 199,-1-4-1,-3-2 1,-1-3 0,-2-3-1,-2-2 1,73-81 0,-90 83 114,-1-2 0,-2-2 0,-3-1 0,35-69 0,-53 87-187,-2 0-1,-1-1 0,-2-1 0,-1 0 1,-2 0-1,-2-1 0,-1 0 1,1-53-1,-8 43 23,-2 0 1,-1 1-1,-3-1 1,-2 1-1,-2 1 1,-1 0-1,-3 1 1,-1 0-1,-3 1 1,-1 2-1,-45-67 1,32 61-41,-1 2 1,-3 1-1,-1 2 1,-2 2-1,-2 1 1,-2 2-1,-1 3 1,-2 1-1,-58-30 0,20 22-1077,-100-35-1,-1 13-4404,104 36 611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33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10698,'0'0'8237,"10"1"-6785,400 0 2830,-408-1-4108,5-1-1277,-4-8-5186,-3-3-784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33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424 0 14478,'0'0'7794,"4"9"-7138,-1-5-568,-1-2-74,-1-1-1,0 1 1,1-1-1,-1 1 0,0 0 1,0 0-1,0-1 1,0 1-1,0 0 1,-1 0-1,1 0 1,-1 0-1,1 0 0,-1 0 1,0 0-1,1 0 1,-1 0-1,0 1 1,0-1-1,-1 0 0,1 0 1,0 0-1,-1 0 1,1 0-1,-1 0 1,0 0-1,1 0 1,-1 0-1,-1 1 0,-9 7 56,1 0 0,-2-1 0,1-1-1,-1 0 1,0-1 0,-1 0-1,-22 9 1,-103 30 838,82-29-121,32-11-502,-44 16 634,66-22-897,0 1-1,0 0 1,0 0 0,0 0 0,0 0 0,0 0 0,0 1 0,0-1 0,0 1 0,1-1-1,-1 1 1,1-1 0,-1 1 0,1 0 0,0 0 0,-1 0 0,1 0 0,0 0 0,0 0-1,0 0 1,1 0 0,-1 0 0,0 0 0,0 3 0,2-3-18,-1-1 0,1 1-1,-1 0 1,1 0 0,0-1 0,-1 1 0,1-1 0,0 1 0,0 0-1,0-1 1,0 0 0,1 1 0,-1-1 0,0 0 0,1 1-1,-1-1 1,3 2 0,33 19 87,-29-17-71,118 61 287,-58-41-1569,0-11-3732,-34-13-1321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35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11819,'0'0'7890,"2"10"-6683,3 18-612,-1 1-1,-2-1 1,-1 1 0,-4 39 0,-15 123 526,9-105 1852,15-192-2617,0-76-904,-8 177 141,1 18 229,1-9 171,0-1 0,0 1 0,1-1 0,-1 0 0,1 1 0,0-1 0,0 1 0,0-1 0,0 0 0,3 5 0,-1-4 10,0 0 0,0 0 0,1 0-1,0-1 1,-1 1 0,1-1 0,1 0 0,-1 0 0,0 0 0,1 0 0,-1-1 0,1 0 0,0 0 0,0 0 0,0-1 0,0 1 0,0-1 0,0 0 0,0-1 0,0 1 0,1-1 0,-1 0-1,0-1 1,0 1 0,0-1 0,0 0 0,7-2 0,-6 1 25,0 0-1,0 0 1,0 0-1,0-1 1,0 0-1,-1-1 1,1 1 0,-1-1-1,0 0 1,0 0-1,0 0 1,-1-1-1,0 0 1,0 0-1,0 0 1,0 0 0,-1-1-1,0 1 1,0-1-1,0 0 1,3-10-1,-3-2 63,0 0-1,-1 0 0,-1 0 0,-1 0 0,0 0 1,-4-22-1,4 40-95,0-1 0,0 1 0,0-1 0,0 1 0,0-1 0,0 1 0,0-1 0,0 1 1,0-1-1,0 0 0,0 1 0,0-1 0,0 1 0,-1-1 0,1 1 0,0 0 0,0-1 0,-1 1 0,1-1 0,0 1 0,0-1 0,-1 1 1,1 0-1,-1-1 0,1 1 0,0 0 0,-1-1 0,1 1 0,-1 0 0,1-1 0,-1 1 0,1 0 0,-1 0 0,1 0 0,-1-1 0,-14 16-157,-9 33 71,23-46 107,-6 13 18,1 0 0,1 0 0,0 0 0,1 1 1,1-1-1,-2 27 0,4-39-52,1 0 0,0 1 0,0-1 0,1 1 0,-1-1 0,0 1 0,1-1 0,0 1 0,0-1 0,0 0 0,0 1 0,1-1 0,-1 0 0,1 0 0,0 0 0,0 0 0,0 0 1,0-1-1,1 1 0,-1-1 0,1 1 0,-1-1 0,1 0 0,0 0 0,0 0 0,0 0 0,0 0 0,0-1 0,0 0 0,0 1 0,1-1 0,-1 0 0,0-1 0,1 1 0,-1 0 0,7-1 0,-9 0 24,0 0 0,1 0 1,-1 0-1,0 0 0,0 1 0,0-1 0,0 0 0,1 0 0,-1 1 0,0-1 0,0 1 0,0-1 0,0 1 0,0-1 0,0 1 0,0 0 0,0-1 0,0 1 0,0 0 0,-1 0 0,1 0 0,0 0 0,0 0 1,-1 0-1,1 0 0,0 0 0,-1 0 0,1 0 0,-1 0 0,0 0 0,1 0 0,-1 0 0,0 1 0,0-1 0,1 0 0,-1 0 0,0 0 0,0 0 0,-1 2 0,7 25 135,-5-25-131,1-1 1,-1 1-1,0-1 0,1 1 1,0-1-1,-1 0 0,1 0 0,0 0 1,0 0-1,1 0 0,-1 0 1,0 0-1,0-1 0,1 1 1,-1-1-1,1 0 0,0 0 0,-1 0 1,1 0-1,0 0 0,-1 0 1,1-1-1,0 1 0,0-1 1,0 0-1,0 0 0,4 0 0,-3 0 1,1-1 0,-1 1 0,0-1 0,0 0 0,0 0 0,0 0-1,0-1 1,0 1 0,0-1 0,0 0 0,0 0 0,-1 0 0,1-1-1,-1 1 1,1-1 0,-1 0 0,5-6 0,-1 0 32,-1-1 0,0 0 0,0 0 0,-1 0 1,0-1-1,-1 0 0,-1 0 0,1 0 0,2-21 1,-6 30 133,-6 20 240,2-6-314,0 0 1,0 1-1,1 0 0,1-1 1,0 1-1,0 23 0,2-29-358,0-1 0,0 1 0,1 0 0,-1-1 1,2 1-1,-1 0 0,1-1 0,0 1 0,0-1 0,1 0 0,0 0 0,0 0 0,0 0 0,7 9 0,-9-14-137,0 0-1,0 0 0,0 0 1,0 0-1,0 0 1,1 0-1,-1 0 1,0-1-1,0 1 1,1 0-1,-1-1 0,0 1 1,1-1-1,-1 0 1,1 1-1,-1-1 1,3 0-1,9 1-5355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36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42 110 10282,'-1'1'474,"1"0"-1,-1 0 1,0 0 0,1 1 0,-1-1-1,1 0 1,-1 1 0,1-1 0,0 1 0,0-1-1,0 0 1,-1 1 0,1-1 0,0 1-1,1-1 1,-1 0 0,0 1 0,0-1 0,1 1-1,-1-1 1,0 0 0,1 1 0,0-1 0,-1 0-1,1 0 1,0 1 0,1 1 0,-1-2-372,1 0 1,-1-1 0,1 1-1,-1 0 1,1-1 0,-1 1-1,1-1 1,-1 1 0,1-1-1,0 0 1,-1 1 0,1-1-1,0 0 1,-1 0 0,1 0-1,-1-1 1,1 1 0,0 0-1,-1-1 1,1 1 0,-1-1-1,1 1 1,-1-1-1,1 0 1,2-1 0,2-3-50,1 0 0,-1-1 0,-1 0 0,1 0 0,-1 0 0,0-1 0,-1 0 1,0 0-1,0 0 0,0 0 0,-1-1 0,0 1 0,0-1 0,-1 0 0,0 0 0,0 0 0,0-10 0,-2 17-37,0 1-1,0-1 1,0 1-1,0-1 0,0 1 1,0-1-1,0 0 1,0 1-1,-1-1 1,1 1-1,0-1 0,0 1 1,-1-1-1,1 1 1,0-1-1,0 1 1,-1-1-1,1 1 0,-1-1 1,1 1-1,0 0 1,-1-1-1,1 1 1,-1 0-1,1-1 0,-1 1 1,1 0-1,-1 0 1,1-1-1,-1 1 1,0 0-1,-23 2 203,18-1-161,1 1 1,0 0 0,0 1 0,0-1 0,0 1-1,-9 6 1,6-1 60,1 0 0,0 0 0,0 1 0,0 0 0,1 0 0,1 0 0,-1 1 0,2 0 0,-1 0 0,1 0 0,1 0 0,0 1 0,0 0 0,1-1 0,1 1 0,0 0 0,0 0 0,1 0 0,1 14 0,0-21-114,0-1 0,0 0 0,0 1 0,1-1 0,-1 0 0,1 0 0,0 0 0,0 0 0,0 0 0,0-1 0,0 1 0,0 0 0,1-1 0,-1 0 0,1 1 0,0-1 0,0 0 0,0-1 0,0 1 0,0 0 0,0-1 0,0 0 0,0 1 0,1-1 0,6 1 0,6 1-259,0 0 1,0-1-1,0-1 0,18 0 1,-25-1-174,0-1 1,0 1-1,1-2 1,-1 0 0,-1 0-1,1 0 1,12-6-1,30-22-6103,-27 10 232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36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4 16976,'0'0'2536,"-8"-1"-27,0 0-2180,0 0 0,1 0 0,-1 1 0,0 0 0,0 1 0,1 0 0,-1 0 0,0 0 0,1 1 0,-1 0 0,1 1 0,0 0 0,-1 0 0,2 0 0,-14 9-1,16-9-230,-1 1 0,1 0 0,0 0 0,0 0 0,0 0 0,1 0 0,-5 8 0,8-11-97,-1-1 0,1 1 0,-1 0 0,1 0 0,0 0 0,-1 0 0,1 0 0,0 0 0,0 0 0,0 0 0,-1 0 0,1 0 0,0 0 0,0 0 0,1 0 0,-1-1 0,0 1 0,0 0 0,0 0 0,1 1 0,0-1-3,0 0 0,0 0 0,0 0 0,0 0 0,0 0-1,0 0 1,0 0 0,0 0 0,1-1 0,-1 1 0,0-1 0,0 1 0,1-1 0,-1 1 0,0-1 0,1 0 0,-1 0 0,0 1 0,2-1 0,71 5-838,-54-5 267,0 1 0,0 1 0,-1 1 0,28 7 0,-46-10 584,0 0-1,0 0 1,0 1 0,0-1-1,1 0 1,-1 1 0,0-1-1,0 1 1,0 0 0,0-1-1,0 1 1,0-1 0,0 1-1,0 0 1,-1 0 0,1 0-1,0 0 1,0 0 0,-1-1-1,1 1 1,0 0 0,-1 0-1,1 1 1,-1-1 0,1 0-1,-1 0 1,0 0 0,1 0-1,-1 2 1,0 0 95,-1-1 0,0 0 0,0 0 0,0 0 0,0 1 0,0-1 0,0 0 0,0 0 0,0 0 0,-1-1 0,1 1 0,-1 0 0,-3 3 0,-6 4 683,-1 1 0,0-1-1,-20 10 1,23-13-725,0-2 1,-1 1-1,0-1 0,1-1 0,-1 0 0,0 0 0,0-1 0,-1 0 0,-18 0 0,29-3-563,0 0-1,0 0 1,0 0 0,0 0 0,1 0-1,-1 0 1,0 1 0,0-1 0,0 0-1,1 0 1,-1 0 0,0 0 0,1 0-1,-1 0 1,1 1 0,-1-1-1,1 0 1,0 0 0,-1 1 0,2-2-1,12-10-6979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37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89 17489,'0'0'4890,"9"0"-3161,18 2-634,-5-1-636,0 0 0,37-4 0,-55 2-424,-1 1 1,1 0 0,0-1-1,0 0 1,0 0 0,0 0-1,0-1 1,-1 1 0,1-1-1,-1 0 1,1 0 0,-1 0-1,0 0 1,0 0 0,1-1-1,-2 0 1,1 1 0,0-1 0,-1 0-1,1-1 1,3-5 0,-6 8 12,1 0 0,-1 0-1,1 0 1,-1 0 0,1 0 0,-1 0 0,0 0 0,0 0 0,0 0 0,1 0 0,-1 0 0,0 0 0,0 0 0,-1 0 0,1 0 0,0 0 0,0 0 0,0 0 0,-1 0 0,1 0 0,0 0 0,-1 0 0,1 0 0,-1 0 0,1 0 0,-1 0 0,0 0 0,1 0 0,-1 1 0,0-1 0,-1-1 0,0 1-4,-1-1 0,0 1 0,0-1 0,0 1-1,0 0 1,0 1 0,-1-1 0,1 0 0,0 1 0,-6-1 0,-3 1-4,0 1 0,0-1 0,0 2 0,0 0 0,-13 3 0,16-1-8,1 0 0,-1 0 0,1 1 0,0 0 0,0 0 0,0 1 0,1 0 0,-10 9 0,15-13-2,-1 1 1,1-1-1,0 0 1,0 1-1,0 0 1,0-1-1,0 1 1,0 0-1,1 0 1,-1 0-1,1 0 1,0 0-1,0 1 1,0-1-1,1 0 1,-1 0 0,1 1-1,-1-1 1,1 1-1,0-1 1,0 0-1,1 1 1,-1-1-1,1 0 1,-1 0-1,1 1 1,2 3-1,-1-4-53,1 1 0,0-1-1,0 0 1,1 0 0,-1 0 0,1 0 0,-1-1-1,1 1 1,0-1 0,0 0 0,0 0 0,0 0-1,0-1 1,0 1 0,1-1 0,-1 0 0,8 1-1,12 1-1777,44 2 0,-66-5 1598,44 0-5306,-1 0-4730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38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90 12460,'0'0'8093,"-4"-8"-6187,-12-25-310,15 32-1510,0 0 0,0 0 0,0 0 0,0 0-1,-1 0 1,1 0 0,0 0 0,0 0 0,-1 1 0,1-1 0,0 0 0,-1 1 0,1-1 0,-1 1 0,1 0 0,0-1 0,-1 1 0,1 0 0,-1 0 0,1 0 0,-1 0 0,1 0-1,-1 0 1,1 0 0,-3 1 0,0 0-20,1 0 0,-1 0 1,1 0-1,0 0 0,0 1 0,-1-1 0,1 1 0,-4 3 0,2 0-2,0 0 0,1 0-1,-1 0 1,1 1 0,0 0 0,0 0-1,1 0 1,0 1 0,0-1 0,0 1-1,1-1 1,0 1 0,1 0 0,-1 0-1,1 0 1,0 14 0,1-20-58,0 0 0,0 0 0,0 0 0,0 0 0,0 0 0,1 0 0,-1 0 0,0 0 0,1 0 0,-1 0 0,1 0 0,-1-1 0,1 1 0,-1 0 0,1 0 0,0 0 0,-1 0 0,1-1 0,0 1 0,-1 0 0,1-1 0,0 1 0,0-1 0,0 1 0,0-1 0,0 1 0,1 0 0,1 0 21,1 0 0,0 0-1,-1-1 1,1 1 0,0-1 0,0 0 0,7 0-1,1-1 30,1-1 0,-1 0 0,0-1 0,14-5 0,2-3 8,-1-2 0,0-2 0,-1 0 0,45-34 0,-71 49-66,0 0-1,0 0 0,0 0 1,1 0-1,-1 0 1,0 0-1,0 0 1,0 0-1,1 0 1,-1 0-1,0 0 0,0 0 1,0 0-1,1 0 1,-1 0-1,0 0 1,0 0-1,0 0 1,1 0-1,-1 0 1,0 0-1,0 0 0,0 1 1,0-1-1,1 0 1,-1 0-1,0 0 1,0 0-1,0 0 1,0 1-1,0-1 1,0 0-1,1 0 0,-1 0 1,0 1-1,0-1 1,0 0-1,0 0 1,0 0-1,0 1 1,0-1-1,0 0 1,0 0-1,0 0 0,0 1 1,0-1-1,0 0 1,0 0-1,0 0 1,0 1-1,0-1 1,0 0-1,0 0 1,0 0-1,-1 0 0,1 1 1,0-1-1,0 0 1,0 0-1,0 0 1,0 0-1,0 1 1,-1-1-1,1 0 1,0 0-1,-4 19-224,4-17 222,-5 19 174,1 1 1,1 0-1,1 27 1,2-48-163,0 0 1,0 0 0,0 1-1,0-1 1,1 0 0,-1 0-1,1 0 1,-1 0 0,1 0-1,-1 0 1,1 0 0,-1 0-1,1-1 1,0 1 0,-1 0 0,1 0-1,0 0 1,0-1 0,0 1-1,0 0 1,-1-1 0,1 1-1,0-1 1,0 1 0,0-1-1,0 1 1,0-1 0,1 0-1,-1 1 1,0-1 0,0 0-1,0 0 1,0 0 0,0 0-1,0 0 1,0 0 0,0 0-1,0 0 1,1-1 0,-1 1 0,0 0-1,1-1 1,1 0 8,0 1 1,0-1-1,0 0 0,0 0 1,0 0-1,-1 0 1,1 0-1,0-1 0,-1 1 1,1-1-1,-1 0 1,1 0-1,-1 0 0,0 0 1,4-4-1,-5 2-1,1 0 0,-1 0 0,0 0 0,0 0 1,0 0-1,0 0 0,-1 0 0,1 0 0,-1 0 0,0 0 0,-1 0 0,0-6 0,1 8-27,-1-1 0,1 0 0,-1 1 0,0-1 0,0 1 0,0-1 1,0 1-1,0-1 0,0 1 0,-1-1 0,1 1 0,-1 0 0,1 0 0,-1 0 0,0 0 0,0 0 0,0 0 0,0 1 0,-3-3 1,15 7 84,0 0 1,-1-1 0,1-1 0,0 0 0,0 0 0,0-1 0,1 0 0,10-2 0,14-1 2,45-10-1,-74 12-57,0-1-1,-1 1 0,1-1 1,0 0-1,-1 0 0,1-1 0,-1 1 1,0-1-1,0-1 0,0 1 1,6-6-1,-9 6-9,1-1 0,-1 1 1,1-1-1,-1 1 0,0-1 0,0 0 0,-1 0 1,1 0-1,-1 0 0,0 0 0,0-1 0,-1 1 1,1 0-1,-1 0 0,0-1 0,0-4 0,0 9-40,-19 1-181,13 0 207,0 1 1,1 0-1,-1 0 1,1 0 0,-1 1-1,1-1 1,0 1-1,0 1 1,0-1-1,0 1 1,1 0 0,-5 4-1,7-5 23,-1-1-1,0 1 1,1 0 0,0 0-1,0 0 1,0 0-1,0 0 1,0 0-1,1 1 1,-1-1 0,1 1-1,0-1 1,0 1-1,0-1 1,1 1-1,-1 0 1,1-1 0,0 1-1,0 0 1,1 6-1,0-8-10,0 1 1,1-1-1,-1 1 0,1-1 0,0 0 0,0 1 0,0-1 0,0 0 0,0 0 0,0-1 0,0 1 1,1 0-1,-1-1 0,1 1 0,-1-1 0,1 0 0,0 0 0,-1 0 0,1 0 0,0 0 1,0 0-1,4 0 0,67 8-1070,4-9-4739,-38-2-411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40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49 108 7399,'0'0'3705,"6"-9"-620,1-2-2049,-4 7-540,0-1 0,0 1 0,-1-1-1,1 1 1,-1-1 0,0 0 0,1-6-1,-17 114 2660,-4-46-2301,3 0-1,3 1 0,2 1 0,-3 78 0,20-141-3,1-8-510,-3-3-257,-1-1-1,-1 0 1,0 0-1,-2 1 1,1-1-1,-2 0 0,0-1 1,-3-18-1,3 34-88,0 0 0,0 0 0,0 0 0,-1 0 0,1 0 0,0 0 0,0 0 0,-1 0 0,1 0 0,0 0 0,-1 0 0,1 0 0,-1 0 0,1 1 0,-1-1 0,0 0 0,1 0 0,-1 0 0,0 1 1,1-1-1,-1 1 0,0-1 0,0 0 0,0 1 0,1-1 0,-1 1 0,0 0 0,-2-1 0,3 1-4,-1 0 0,0 0 1,0 1-1,1-1 0,-1 0 0,0 1 1,1-1-1,-1 1 0,0-1 1,1 1-1,-1-1 0,1 1 1,-1-1-1,1 1 0,-1 0 1,1-1-1,-1 1 0,1 0 1,-1-1-1,1 1 0,0 0 1,0-1-1,-1 1 0,1 0 1,0 0-1,0-1 0,0 1 1,0 0-1,0 0 0,0 0 1,0-1-1,0 1 0,0 0 1,0 1-1,1 1 10,-1-1-1,0 1 1,1-1 0,0 0-1,-1 1 1,1-1 0,0 0-1,0 1 1,0-1 0,1 0 0,-1 0-1,0 0 1,1 0 0,0 0-1,-1 0 1,1 0 0,0-1 0,0 1-1,0-1 1,0 1 0,0-1-1,0 0 1,0 0 0,1 1-1,-1-2 1,0 1 0,1 0 0,-1 0-1,0-1 1,1 1 0,-1-1-1,1 0 1,3 0 0,1 1 9,1-1 0,-1 0 0,1 0 0,-1 0 1,1-1-1,-1 0 0,1-1 0,-1 0 0,0 0 0,9-4 1,-5 0 0,0-1 1,0-1 0,-1 0-1,0 0 1,0-1 0,-1 0-1,0-1 1,0 0 0,-2 0-1,1-1 1,-1 0 0,0 0-1,-1-1 1,5-16 0,-2 6 6,-2-1 1,0 0-1,-2-1 1,-1 0-1,0 1 1,-1-44 0,-3 66-22,0 1 0,0-1 0,0 1 1,0-1-1,0 1 0,0-1 0,0 1 1,0-1-1,0 1 0,0-1 1,0 1-1,0 0 0,-1-1 0,1 1 1,0-1-1,0 1 0,-1 0 1,1-1-1,0 1 0,0-1 0,-1 1 1,1 0-1,0 0 0,-1-1 0,1 1 1,0 0-1,-1-1 0,1 1 1,-1 0-1,1 0 0,-1 0 0,1 0 1,0-1-1,-1 1 0,1 0 1,-1 0-1,1 0 0,-1 0 0,1 0 1,-1 0-1,1 0 0,-1 0 0,1 0 1,0 0-1,-1 0 0,1 0 1,-1 1-1,1-1 0,-1 0 0,1 0 1,-1 0-1,1 1 0,0-1 1,-1 0-1,1 1 0,-24 15-182,9 2 169,1 0 0,1 0 0,1 1 0,-11 23 1,18-33 54,1 1 1,0 0 0,0 1-1,1-1 1,0 1 0,1-1-1,0 1 1,1 0 0,0 0-1,1 17 1,0-27-34,0 1 0,1 0 0,-1-1 0,0 1 0,1-1 0,0 1 0,-1 0 0,1-1 0,0 1 0,0-1 0,0 0 0,0 1 0,0-1 0,0 0 0,1 1 0,-1-1 0,0 0 0,0 0 0,1 0 0,-1 0 0,1 0 0,-1-1 0,1 1 0,-1 0 0,1-1 0,2 1 0,49 6 83,-18-4-55,-33-1-37,-1-1 0,0 0 1,0 1-1,0-1 0,0 1 0,0-1 0,0 1 0,0 0 0,0-1 0,-1 1 0,1 0 0,-1-1 0,1 1 0,-1 0 0,0 0 0,1 0 0,-1-1 0,0 1 0,0 0 0,0 0 0,-1 2 0,-2 42 11,-6-15 29,0 10-461,14-41-3976,13-10 703,-4-2-1581,1-1-2083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33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0 336 8296,'0'0'15022,"9"-1"-13522,4-2-1220,0-1 1,0 0-1,0-1 0,-1-1 0,0 0 1,0 0-1,0-2 0,-1 1 0,0-1 1,0-1-1,11-12 0,112-121 804,-130 137-1009,20-22 338,29-46 1,-72 128-697,6-23 289,2-9-19,1 0 0,1 1 0,1 0 0,1 1 0,1-1 0,-3 36 0,9-60-93,0 1 0,0 0 0,0-1 0,0 1 0,0-1 1,0 1-1,0 0 0,1-1 0,-1 1 0,0-1 0,0 1 0,1 0 0,-1-1 0,0 1 0,1-1 1,-1 1-1,0-1 0,1 1 0,-1-1 0,1 1 0,-1-1 0,1 0 0,-1 1 0,2 0 1,-2-1-161,1 0 0,0 0 0,-1 0 1,1 0-1,0 0 0,-1 1 0,1-1 1,0-1-1,-1 1 0,1 0 0,-1 0 1,1 0-1,0 0 0,-1 0 0,1-1 1,0 1-1,-1 0 0,1 0 0,-1-1 1,1 1-1,-1 0 0,1-1 0,-1 1 0,1-1 1,-1 1-1,1-1 0,8-14-8179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40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0 139 4901,'0'0'20467,"11"0"-19351,-3 0-956,11 1 60,0-1-1,1-1 1,-1-1 0,0-1-1,0 0 1,30-10-1,-38 8-171,0 0 0,0-1 0,0 0 0,11-10 0,-20 14-29,1 1 1,-1-1 0,0 0-1,0 0 1,0-1-1,0 1 1,0 0 0,0-1-1,-1 1 1,1-1-1,-1 0 1,0 1 0,0-1-1,0 0 1,0 0-1,0 0 1,0 0 0,-1 1-1,1-1 1,-1 0 0,0 0-1,0 0 1,-1-4-1,1 6-16,-1 0-1,0 0 1,0 0-1,1 0 1,-1 0-1,0 0 1,0 0-1,0 0 1,0 1-1,0-1 0,-1 0 1,1 1-1,0-1 1,0 0-1,0 1 1,0 0-1,-1-1 1,1 1-1,0 0 1,-1-1-1,1 1 1,0 0-1,-1 0 1,1 0-1,0 0 0,-3 1 1,-39 3-70,33-1 74,0 1 0,-1 1-1,1 0 1,1 0 0,-1 1-1,1 0 1,0 0 0,0 1-1,1 0 1,0 1 0,0 0-1,1 0 1,0 1 0,0 0-1,-9 18 1,15-26 3,0 1 0,1-1 1,0 1-1,-1-1 0,1 1 0,0 0 0,0-1 0,-1 1 1,1-1-1,0 1 0,1-1 0,-1 1 0,0 0 0,0-1 1,1 1-1,-1-1 0,1 1 0,-1-1 0,1 1 0,0-1 1,0 0-1,1 3 0,0-2 10,0 0 0,1 0-1,-1 0 1,0 0 0,1-1 0,0 1 0,-1-1 0,1 0 0,0 1 0,-1-1 0,6 1-1,7 1-544,1-1-1,0 0 0,27-1 1,-36-1-172,29 0-3942,-4 0-3268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42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37 109 6278,'-3'3'1163,"-2"1"690,1 0 0,-1 0 1,1 0-1,0 1 0,-6 8 1,10-13-1747,-1 1 0,1-1 0,0 0 1,0 1-1,0-1 0,0 1 0,0-1 1,-1 0-1,1 1 0,0-1 0,0 1 0,0-1 1,0 0-1,0 1 0,0-1 0,0 1 1,0-1-1,0 1 0,1-1 0,-1 0 1,0 1-1,0-1 0,0 1 0,0-1 0,1 0 1,-1 1-1,0-1 0,0 0 0,1 1 1,-1-1-1,0 0 0,1 1 0,26 4 1363,-12-5-1137,0-1 0,0 0 0,-1-1 0,1-1 0,-1 0 0,1-1 0,16-7 0,-22 7-267,-1 0 0,1-1 0,-1 0 0,0 0 0,0-1 0,-1 0 1,0 0-1,0-1 0,0 0 0,-1 0 0,0 0 0,7-11 0,-12 16-52,0 0 0,1 0-1,-1 1 1,0-1 0,0 0-1,-1 0 1,1 0 0,0 0 0,-1 0-1,1 0 1,-1-1 0,1 1-1,-1 0 1,0 0 0,0 0-1,0-4 1,-1 5-8,1 0 0,-1 0 0,1 0-1,-1 1 1,1-1 0,-1 0 0,0 0 0,1 1-1,-1-1 1,0 0 0,1 1 0,-1-1-1,0 1 1,0-1 0,0 1 0,0-1 0,1 1-1,-1 0 1,0-1 0,0 1 0,0 0 0,0 0-1,0 0 1,0 0 0,-1 0 0,-3 0-11,0 0 0,0 0 0,0 1 0,0 0 0,0 0 1,0 0-1,0 1 0,0-1 0,1 1 0,-1 0 0,1 1 0,-8 4 1,-14 13-45,1 2 1,-27 28 0,43-41 117,1 0 0,1 0-1,0 1 1,0 0 0,1 1 0,0-1 0,1 1 0,0 0 0,-5 16 0,10-26-63,0 0-1,0 0 0,0 0 1,-1 0-1,1 0 1,0 0-1,0 0 1,0 0-1,1 0 0,-1-1 1,0 1-1,0 0 1,0 0-1,1 0 1,-1 0-1,0 0 0,1 0 1,-1 0-1,1-1 1,-1 1-1,1 0 1,-1 0-1,1-1 0,0 1 1,-1 0-1,1-1 1,1 2-1,0-1-1,1 0 1,0 1-1,-1-1 1,1 0-1,0-1 1,-1 1-1,1 0 0,0-1 1,4 1-1,6-1 3,-1-1 0,1 1 0,16-4 0,0-4-327,0-1 0,0-1 1,-1-2-1,0-1 0,37-23 0,-24 14 281,53-22 1,-91 43 58,-1 0 0,0 0 1,0 0-1,1 1 0,-1-1 0,0 1 1,1-1-1,-1 1 0,1 0 0,-1 0 1,4 0-1,-5 1-8,0-1 0,-1 1-1,1-1 1,0 1 0,0-1 0,-1 1 0,1-1-1,0 1 1,-1 0 0,1 0 0,-1-1 0,1 1 0,-1 0-1,1 0 1,-1-1 0,0 1 0,1 0 0,-1 0 0,0 0-1,1 0 1,-1 0 0,0 0 0,0-1 0,0 1 0,0 0-1,0 0 1,0 0 0,0 0 0,0 1 0,-1 6 76,-1 0-1,1-1 1,-1 1 0,0-1 0,-1 0 0,1 1 0,-2-1 0,-7 13 0,7-13-37,0 0 1,1 0 0,0 1-1,0-1 1,0 1 0,1-1-1,0 1 1,0 0 0,0 9 0,2-17-47,0 0 1,1 1 0,-1-1-1,0 0 1,0 0 0,0 1-1,1-1 1,-1 0 0,0 0 0,0 1-1,1-1 1,-1 0 0,0 0-1,0 1 1,1-1 0,-1 0-1,0 0 1,1 0 0,-1 0 0,0 0-1,1 1 1,-1-1 0,0 0-1,1 0 1,-1 0 0,0 0-1,1 0 1,-1 0 0,0 0-1,1 0 1,-1 0 0,0 0 0,1-1-1,-1 1 1,0 0 0,1 0-1,-1 0 1,0 0 0,1 0-1,-1-1 1,0 1 0,0 0 0,1 0-1,-1 0 1,0-1 0,0 1-1,1-1 1,16-9 164,-1-10-91,-1 0 1,0-1-1,11-23 1,8-11-78,-30 71-204,-2 9 196,-2-2 21,-2-1 0,0 0 0,-1 0 0,-2 0 0,-11 36 1,25-75 850,-6 10-819,0 1 0,0-1 0,0 1-1,0-1 1,1-8 0,1-27 31,1-85-1,26 132-301,-13 0-1097,1-1 0,31 2-1,10-4-11114,-37-2 2897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42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18 7623,'0'0'11072,"-8"-3"-7794,1 1-2855,1 0-1,-1 0 1,1 0 0,-1 1 0,0 0-1,1 0 1,-1 0 0,-11 2 0,16-1-378,-1 0 0,0 1 0,0 0 0,1-1 0,-1 1 1,1 0-1,-1 0 0,1 1 0,-1-1 0,1 0 0,0 1 0,-1 0 1,1-1-1,0 1 0,0 0 0,0 0 0,0 0 0,1 0 0,-1 0 1,0 1-1,1-1 0,0 0 0,0 1 0,-1-1 0,1 1 1,1 0-1,-1-1 0,0 4 0,0-5-34,0 1 0,1-1 0,-1 0 0,1 1 0,0-1 0,-1 0 0,1 1 0,0-1 0,0 0 0,0 1 0,0-1-1,0 0 1,0 1 0,0-1 0,0 0 0,1 1 0,-1-1 0,0 0 0,1 1 0,-1-1 0,1 0 0,0 0 0,-1 1 0,1-1 0,0 0 0,0 0 0,0 0 0,0 0 0,0 0 0,0 0 0,0 0 0,1 0 0,2 1 19,1-1 1,0 0 0,-1 0-1,1 0 1,0-1 0,0 0 0,9 0-1,-3 0-28,137-21-857,-147 21 874,0 0 0,0 0-1,-1 1 1,1-1 0,0 0-1,0 0 1,0 1 0,-1-1-1,1 0 1,0 1 0,0-1-1,-1 0 1,1 1-1,0-1 1,-1 1 0,1 0-1,-1-1 1,1 1 0,-1-1-1,1 1 1,-1 0 0,1-1-1,-1 1 1,1 0 0,-1 0-1,0-1 1,1 1 0,-1 0-1,0 0 1,0 0 0,0-1-1,0 1 1,0 0-1,0 0 1,0 0 0,0 0-1,0-1 1,0 1 0,0 0-1,0 0 1,0 0 0,-1-1-1,0 3 1,-14 44 1319,10-31-998,34-70 717,-24 42-1085,-1 0 1,0 0 0,-1 0-1,0-1 1,-1 1 0,0-1-1,-1-19 1,-1 32-32,12 15-1494,17-1-1669,3-6-3945,-10-7 40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43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26 9513,'0'0'15962,"-9"-5"-15268,-26-12-27,35 16-634,-1 1 0,0 0 0,1-1 0,-1 1 0,0 0 0,0-1 0,1 1 0,-1 0 0,0 0 0,0 0 0,0 0 0,1 0 0,-1 0 0,0 0 0,0 0 0,0 0 0,1 0 0,-1 0 0,0 0 0,0 1 0,0-1 0,1 0 0,-1 1 0,0-1 0,1 0 0,-1 1 0,0-1 0,1 1 0,-1-1 0,0 1 0,1-1 0,-1 1 0,0 0 0,1-1-2,1 0-1,-1 0 1,0 0 0,0 0-1,0 0 1,0 0-1,1 0 1,-1 0 0,0 0-1,0 0 1,0 0 0,0 0-1,1 0 1,-1 0-1,0 0 1,0 0 0,0 0-1,0 0 1,1 0 0,-1 0-1,0 0 1,0 0-1,0 0 1,0 1 0,0-1-1,1 0 1,-1 0 0,0 0-1,0 0 1,0 0-1,0 0 1,0 0 0,0 1-1,0-1 1,0 0 0,1 0-1,-1 0 1,0 0-1,0 1 1,0-1 0,0 0-1,0 0 1,0 0 0,0 0-1,0 0 1,0 1-1,0-1 1,0 0 0,0 0-1,0 0-25,0 0-1,0 0 1,0 0-1,0 0 1,1 0-1,-1 0 1,0-1 0,0 1-1,0 0 1,0 0-1,0 0 1,0 0-1,0 0 1,0-1-1,0 1 1,0 0-1,0 0 1,0 0 0,0 0-1,0-1 1,0 1-1,0 0 1,0 0-1,0 0 1,0 0-1,0-1 1,0 1-1,0 0 1,0 0 0,0 0-1,0 0 1,0 0-1,0-1 1,0 1-1,0 0 1,-1 0-1,1 0 1,0 0-1,0 0 1,0 0-1,0-1 1,0 1 0,0 0-1,0 0 1,-1 0-1,1 0 1,0 0-1,0 0 1,0 0-1,0 0 1,-1 0-1,1 0 1,0 0 0,0 0-1,0 0 1,0 0-1,-1 0 1,1 0-1,0 0 1,0 0-1,0 0 1,0 0-1,-1 0 1,1 0 0,-23 0 436,-28 9 135,6 18-482,44-26-90,0 0 0,-1 0 0,1 0 0,0 0-1,-1 0 1,1 0 0,0 1 0,0-1 0,0 0 0,0 1 0,0-1 0,1 1 0,-1-1 0,0 1 0,1-1-1,-1 1 1,1 0 0,-1-1 0,1 1 0,0 0 0,0-1 0,0 1 0,0 0 0,0-1 0,0 1 0,0 0-1,1 1 1,0-1 1,0-1 0,1 1 0,-1-1 0,1 1 0,-1-1 1,1 0-1,-1 1 0,1-1 0,0 0 0,0 0 0,-1 0 0,1-1 0,0 1 0,0 0 0,0-1 0,0 1 0,3 0 0,44 7 23,-36-6-51,0 0-14,-1 0-78,-1 0-1,1 0 1,21 9 0,-31-10 102,0 0 1,0 0 0,0 0-1,0 0 1,0 0 0,0 1-1,0-1 1,0 1-1,-1-1 1,1 1 0,-1-1-1,1 1 1,-1 0 0,1 0-1,-1 0 1,0 0-1,0 0 1,0 0 0,0 0-1,0 0 1,-1 1 0,1-1-1,0 0 1,-1 0-1,0 1 1,1 1 0,-2 0 64,1-1 0,-1 1 0,0-1 0,1 1 0,-1-1 0,-1 1 0,1-1 0,0 0 0,-1 0 0,0 0 0,0 0 0,0 0 0,0 0 0,0 0 0,0-1 0,-1 1 0,1-1 1,-1 1-1,0-1 0,0 0 0,0 0 0,0 0 0,-6 2 0,4-2 21,1 0 1,-1 0-1,0 0 1,0-1-1,0 0 1,0 0-1,0 0 1,0-1-1,0 0 1,0 1-1,0-2 1,0 1-1,0-1 1,0 1-1,0-2 1,-10-2-1,14 4-303,0-1 0,0 0 0,0 1 0,0-1 0,0 0 0,0 0 0,0 0 0,0 1 0,1-1 1,-1 0-1,0 0 0,0 0 0,1-1 0,-1 1 0,0 0 0,1 0 0,0 0 0,-1 0 0,1 0 0,-1-1 0,1 1 0,0 0 0,0 0 0,0-1 0,0 1 0,0 0 0,0 0 0,0-1 0,0 1 1,0 0-1,1 0 0,-1-1 0,0 1 0,1 0 0,-1 0 0,1 0 0,-1 0 0,1 0 0,1-2 0,8-7-7228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45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0 11787,'0'0'9583,"-7"13"-9156,-11 25 437,2 0 1,2 1 0,-16 66 0,24-77-387,1 0 0,1 0 0,1 1 1,2 0-1,1-1 0,6 51 0,0-59-311,-6-20-153,0 1-1,0-1 0,1 0 0,-1 0 0,0 0 0,0 0 0,0 0 1,0 0-1,0 1 0,0-1 0,0 0 0,0 0 0,0 0 1,1 0-1,-1 0 0,0 0 0,0 0 0,0 0 0,0 0 0,0 1 1,0-1-1,1 0 0,-1 0 0,0 0 0,0 0 0,0 0 1,0 0-1,1 0 0,-1 0 0,0 0 0,0 0 0,0 0 0,0 0 1,0 0-1,1 0 0,-1 0 0,0 0 0,0 0 0,0-1 1,0 1-1,0 0 0,1 0 0,-1 0 0,0 0 0,0 0 0,0 0 1,0 0-1,0 0 0,0 0 0,1-1 0,-1-1 31,1 0 0,0 0 0,-1 0-1,1 0 1,-1-1 0,0 1 0,0 0-1,0 0 1,0 0 0,0-1 0,0 1 0,-1 0-1,1 0 1,-2-3 0,-1-6-62,-1 0 1,-1 0-1,0 1 1,0-1-1,-1 1 1,-1 1 0,-10-14-1,-59-58-356,75 80 375,1 1 1,0-1 0,0 1 0,0 0 0,0-1 0,-1 1-1,1 0 1,0 0 0,0-1 0,0 1 0,0 0 0,0-1-1,0 1 1,0 0 0,0-1 0,0 1 0,0 0 0,0-1-1,0 1 1,0 0 0,0-1 0,0 1 0,0 0 0,0-1-1,0 1 1,0 0 0,0-1 0,1 1 0,-1 0 0,0 0-1,0-1 1,0 1 0,0 0 0,1 0 0,-1-1 0,0 1-1,0 0 1,1 0 0,-1 0 0,0-1 0,1 1 0,-1 0-1,0 0 1,0 0 0,1 0 0,-1 0 0,0-1 0,1 1-1,-1 0 1,0 0 0,1 0 0,-1 0 0,0 0 0,1 0-1,-1 0 1,0 0 0,1 0 0,-1 0 0,0 1 0,1-1-1,-1 0 1,1 0 0,31-3 142,-24 3-65,315-39-1232,-316 38 211,-1 0 0,1-1 1,-1 0-1,1 0 1,-1-1-1,0 0 1,11-6-1,4-11-7610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46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73 9705,'0'0'16912,"-10"-6"-16714,-33-19 10,41 24-194,1 1-1,-1 0 1,1-1 0,-1 1-1,1 0 1,-1 0 0,0 0 0,1 0-1,-1 0 1,1 1 0,-1-1-1,1 0 1,-1 1 0,1-1 0,-1 1-1,1 0 1,-1-1 0,1 1 0,-1 0-1,1 0 1,-2 1 0,-24 24 161,20-19-156,3-4-5,1 0 0,0 0 0,0 0 0,0 0 0,0 0 0,1 1 0,-1-1 0,1 1 0,0 0 0,0-1 1,0 1-1,1 0 0,-1 0 0,1 0 0,-1 6 0,2-10-9,0 1 0,1-1 1,-1 1-1,1-1 1,-1 1-1,1-1 0,-1 1 1,1-1-1,-1 1 0,1-1 1,0 0-1,-1 1 1,1-1-1,-1 0 0,1 0 1,0 1-1,-1-1 1,1 0-1,0 0 0,0 0 1,-1 0-1,1 0 1,0 0-1,-1 0 0,1 0 1,0 0-1,27 0 95,-22 0-68,118-9 117,-83 4 1,72 2 0,-110 4-100,0-1 0,-1 1 1,1 0-1,0-1 1,-1 1-1,1 1 1,-1-1-1,0 0 0,1 0 1,-1 1-1,0-1 1,0 1-1,0 0 1,0 0-1,0 0 0,0 0 1,0 0-1,-1 0 1,1 0-1,-1 1 1,0-1-1,1 0 0,-1 1 1,0-1-1,0 1 1,-1 0-1,1-1 1,0 1-1,-1-1 1,0 1-1,0 0 0,1 0 1,-1-1-1,-1 1 1,1 0-1,0-1 1,-1 1-1,1 0 0,-1-1 1,0 1-1,0-1 1,0 1-1,0-1 1,-1 1-1,1-1 0,-3 3 1,4-5-29,0 0 1,0 0-1,0 1 1,-1-1-1,1 0 1,0 0-1,0 0 1,0 0-1,0 0 1,-1 0-1,1 0 1,0 0-1,0 0 1,0 0-1,0 0 1,-1 0-1,1 0 1,0 0-1,0 0 1,0 0-1,0-1 1,-1 1-1,1 0 1,0 0-1,0 0 1,0 0-1,0 0 1,0 0-1,-1 0 1,1 0-1,0-1 1,0 1-1,0 0 1,0 0-1,0 0 1,0 0-1,0 0 1,0-1-1,-1 1 1,1 0-1,0 0 0,0 0 1,0 0-1,0-1 1,0 1-1,0 0 1,0 0-1,0 0 1,0 0-1,0-1 1,0 1-1,0 0 1,0 0-1,0 0 1,0 0-1,0-1 1,1 1-1,-1 0 1,-3-24 239,3-24-314,3-103 79,35 154-107,-14 1 135,-1-1 0,44-1 0,-20-2-2997,-42-1 2366,10-2-4084,0-10-3412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47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32 181 8360,'0'0'10554,"-6"8"-8558,-19 27-549,25-35-1410,0 0 0,0 0 0,0 0 0,0 1 0,-1-1 0,1 0 0,0 0 0,0 0 0,0 1 0,0-1-1,0 0 1,0 0 0,0 0 0,0 1 0,0-1 0,0 0 0,0 0 0,0 1 0,0-1 0,0 0 0,0 0 0,0 0 0,1 1 0,-1-1 0,0 0-1,0 0 1,0 0 0,0 1 0,0-1 0,0 0 0,1 0 0,-1 0 0,0 0 0,0 1 0,0-1 0,0 0 0,1 0 0,-1 0 0,0 0 0,0 0 0,0 0-1,1 0 1,-1 0 0,0 1 0,16 1 879,15-4 99,-15-3-882,-1-1-1,1 0 1,-2-2 0,1 1-1,-1-2 1,0 0 0,0-1-1,-1 0 1,-1-1 0,0 0 0,0-1-1,-1 0 1,16-23 0,-25 30-115,1 1 0,-1-1 0,0 0 1,0 1-1,0-1 0,-1 0 0,1 0 1,0-10-1,-2 14-15,0 0 0,0 0 0,0 0 1,0 0-1,0 0 0,-1 0 0,1 0 0,0-1 0,-1 1 0,1 0 1,0 0-1,-1 0 0,1 0 0,-1 0 0,0 1 0,1-1 1,-1 0-1,0 0 0,0 0 0,1 0 0,-1 1 0,0-1 1,0 0-1,0 1 0,0-1 0,0 1 0,0-1 0,0 1 1,0-1-1,0 1 0,0 0 0,0-1 0,0 1 0,0 0 0,0 0 1,-1 0-1,1 0 0,0 0 0,0 0 0,0 0 0,0 0 1,0 0-1,0 1 0,0-1 0,-1 1 0,-6 1-12,1 0 0,0 0 0,0 1-1,0 0 1,1 0 0,-1 0-1,1 1 1,0 0 0,0 0 0,0 1-1,0 0 1,-8 9 0,-1 3 13,0 0 1,-23 36-1,32-45 56,1 1 0,0-1-1,0 1 1,1 0-1,0 0 1,1 0-1,0 0 1,0 1-1,1-1 1,0 1-1,1 0 1,-1 18 0,3-25-61,0-1 0,0 0 0,-1 0 0,2 1 1,-1-1-1,0 0 0,0 0 0,1 0 0,-1 0 1,1-1-1,-1 1 0,1 0 0,0-1 0,0 1 1,0-1-1,0 1 0,0-1 0,0 0 0,0 0 1,0 0-1,0 0 0,1 0 0,-1 0 0,0-1 1,1 1-1,-1-1 0,0 0 0,1 1 0,2-1 0,12 1-930,-1 0 0,33-3 0,-47 2 652,8-1-1123,-1 0-1,0-1 1,0 0-1,1-1 1,-1 1-1,15-9 1,11-9-7262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49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13421,'0'0'11883,"3"11"-11515,1 19 0,1 53 0,0 1 743,-5-82-1086,1 1 0,-1-1 1,1 0-1,-1 1 0,1-1 0,0 0 0,0 1 0,0-1 0,0 0 0,0 0 0,0 0 0,1 0 0,-1 0 0,1 0 0,0 0 0,-1-1 0,1 1 0,0 0 1,0-1-1,0 0 0,0 1 0,0-1 0,0 0 0,0 0 0,1 0 0,-1 0 0,0 0 0,1-1 0,-1 1 0,0-1 0,1 0 0,-1 1 0,1-1 0,-1 0 1,1 0-1,-1-1 0,0 1 0,5-2 0,0 1 16,0 0 1,-1 0-1,1-1 1,-1 0-1,1-1 1,-1 1-1,0-1 1,0 0 0,0-1-1,0 0 1,-1 0-1,0 0 1,7-6-1,-7 2 54,0 1 0,-1-1-1,0 0 1,0 0 0,0-1-1,-1 1 1,-1-1 0,0 0-1,0 1 1,0-1 0,-1 0-1,0 0 1,-1 0 0,-1-14-1,1 23-91,0-1 0,0 1 1,1 0-1,-1-1 0,0 1 0,0-1 0,0 1 0,0 0 1,0-1-1,0 1 0,0-1 0,0 1 0,0-1 0,0 1 1,0-1-1,-1 1 0,1 0 0,0-1 0,0 1 0,0-1 0,0 1 1,-1 0-1,1-1 0,0 1 0,0 0 0,-1-1 0,1 1 1,0 0-1,-1-1 0,1 1 0,0 0 0,-1 0 0,1-1 0,0 1 1,-1 0-1,1 0 0,0 0 0,-1-1 0,1 1 0,-1 0 1,1 0-1,-1 0 0,1 0 0,0 0 0,-1 0 0,1 0 0,-1 0 1,1 0-1,-1 0 0,1 0 0,0 0 0,-1 0 0,1 0 1,-1 1-1,1-1 0,-1 0 0,1 0 0,0 0 0,-1 1 0,-1 0-9,1 0 0,-1 0 0,1 0 0,0 0-1,-1 1 1,1-1 0,0 0 0,0 1 0,0-1-1,0 1 1,0-1 0,0 1 0,0-1-1,0 3 1,1-3 6,-1 0-1,1 1 0,0-1 1,0 0-1,0 0 1,0 0-1,0 0 0,0 0 1,0 0-1,0 0 1,0 0-1,0 0 0,1 0 1,-1 0-1,0 0 1,1 0-1,-1 0 0,1 0 1,-1 0-1,1-1 0,-1 1 1,1 0-1,0 0 1,-1 0-1,3 1 0,-1-1 9,0 1-1,1-1 0,-1 0 1,1 0-1,-1 0 0,1 0 0,0 0 1,-1 0-1,6 0 0,8 0 42,0-1 0,28-2 0,-34 1-55,-2 0 17,0 0 0,-1 0 0,1-1 1,0-1-1,-1 1 0,1-1 0,-1 0 0,0-1 1,0 0-1,0 0 0,0 0 0,8-8 0,-10 8-1,-1 0 0,0 0 0,0 0 0,-1-1 0,1 1 0,-1-1 0,0 0 0,0 0 0,0 0 0,-1 0 0,1-1 0,-1 1 0,-1-1 0,1 1 0,-1-1 0,0 0 0,0-9 0,-1 14-14,0-1 0,0 1 0,0 0 0,0 0-1,-1 0 1,1 0 0,0 0 0,-1 0-1,1 0 1,-1 0 0,1 0 0,-1 0-1,0 0 1,1 0 0,-1 0 0,0 0 0,0 0-1,0 0 1,0 1 0,0-1 0,1 0-1,-1 1 1,0-1 0,0 1 0,-1-1-1,1 1 1,0-1 0,0 1 0,0 0 0,0-1-1,0 1 1,0 0 0,0 0 0,-1 0-1,1 0 1,0 0 0,0 0 0,0 0-1,0 1 1,-3-1 0,0 1-14,0 0-1,0-1 1,0 1-1,1 0 1,-1 1-1,0-1 1,0 1-1,1 0 1,-1 0-1,1 0 1,-4 2-1,-2 6 6,0 0-1,0 0 1,1 0-1,-12 21 1,17-26 17,1 0 0,-1 0 0,1 0 0,0 0 0,0 1 0,0-1 0,1 1 0,0-1 0,0 1 0,0 0 1,1 0-1,0-1 0,1 9 0,-1-13-3,1 1-1,0-1 1,-1 1 0,1-1 0,0 1 0,0-1 0,0 0 0,0 0 0,0 1-1,0-1 1,1 0 0,-1 0 0,0 0 0,0 0 0,1 0 0,-1-1-1,1 1 1,-1 0 0,1-1 0,-1 1 0,1-1 0,-1 1 0,1-1-1,-1 0 1,1 1 0,0-1 0,1 0 0,52 0-54,-43 0-14,6-2-98,0 0 0,0-2 0,22-6 0,-25 5 65,1 1 0,-1 1 0,1 1 0,-1 0 0,19 0 0,-32 2 117,-1 1-1,0-1 1,1 1 0,-1 0 0,0-1-1,0 1 1,1 0 0,-1 0 0,0 0 0,0 0-1,0 0 1,0 0 0,0 0 0,0 0-1,-1 0 1,1 0 0,0 1 0,-1-1 0,1 0-1,0 0 1,-1 1 0,0-1 0,1 1-1,-1-1 1,0 0 0,1 1 0,-1-1 0,0 1-1,0 1 1,9 23 323,-8-25-325,0-1 1,-1 1-1,1-1 0,0 0 0,0 1 0,0-1 0,0 0 1,0 1-1,0-1 0,0 0 0,0 0 0,0 0 0,-1 0 1,1 0-1,0 0 0,0 0 0,0 0 0,0 0 0,0 0 1,0 0-1,0-1 0,0 1 0,0 0 0,0-1 0,0 1 1,-1 0-1,1-1 0,0 1 0,0-1 0,-1 0 0,1 1 1,0-1-1,0 0 0,-1 1 0,1-1 0,-1 0 0,1 0 1,-1 1-1,1-1 0,0-2 0,18-33 36,-15 26-97,-1 0 0,-1-1 1,0 1-1,0 0 0,-1-1 0,0-15 1,-1 26 39,0 0-1,0 0 1,0 1 0,0-1 0,0 0 0,0 0 0,0 0 0,0 0 0,0 1 0,0-1 0,0 0 0,0 0 0,0 0 0,0 0 0,0 1 0,0-1 0,0 0-1,0 0 1,0 0 0,0 0 0,0 0 0,0 1 0,-1-1 0,1 0 0,0 0 0,0 0 0,0 0 0,0 0 0,0 0 0,0 0 0,-1 0 0,1 0 0,0 1 0,0-1-1,0 0 1,0 0 0,0 0 0,-1 0 0,1 0 0,0 0 0,0 0 0,0 0 0,0 0 0,-1 0 0,1 0 0,0 0 0,0 0 0,0 0 0,0 0 0,-1 0-1,1 0 1,0 0 0,0-1 0,0 1 0,0 0 0,0 0 0,-1 0 0,1 0 0,0 0 0,0 0 0,0 0 0,0 0 0,0-1 0,0 1 0,0 0 0,0 0 0,-1 0-1,1 0 6,0 1-1,0 0 1,0-1-1,-1 1 1,1 0-1,0 0 1,0-1-1,0 1 1,0 0-1,0-1 1,1 1-1,-1 0 1,0 0-1,0-1 1,0 1-1,1 0 1,-1-1-1,0 1 1,0 0-1,1-1 1,-1 1-1,1-1 1,-1 1-1,1 0 1,-1-1-1,1 1 1,-1-1-1,1 1 0,-1-1 1,2 1-1,4 2 17,-1 0 0,1-1-1,0 0 1,0 0 0,0 0-1,0-1 1,0 0-1,0 0 1,0 0 0,1-1-1,7 0 1,0 0-10,1-1 1,-1-1-1,26-6 1,-27 4-44,-1-1-1,0-1 1,21-13-1,4-1-181,-41 25 188,-1 1 0,1 1 0,1-1 0,-1 0 0,1 1 0,0 0 0,-2 8 0,4-14 37,1 0 0,-1 0 0,1 0 0,0 0 1,-1 0-1,1 1 0,0-1 0,0 0 0,-1 0 0,1 0 0,0 0 0,0 0 0,0 0 1,0 0-1,0 0 0,1 1 0,-1-1 0,0 0 0,0 0 0,1 0 0,-1 0 0,1 0 1,-1 0-1,1 0 0,-1 0 0,1 0 0,0 0 0,-1 0 0,1-1 0,0 1 0,0 0 0,1 1 1,1-2-39,0 1 0,0-1 0,0 0 1,0 0-1,0 0 0,0 0 0,0 0 1,0-1-1,5 0 0,24-2-629,-31 3 622,0 0 0,0 0 0,0 0 0,0 0-1,0 1 1,0-1 0,0 0 0,0 1 0,0-1 0,0 1 0,0-1 0,0 1 0,-1-1 0,1 1 0,0-1 0,0 1 0,-1 0 0,1 0-1,0-1 1,-1 1 0,1 0 0,0 0 0,-1 0 0,1 0 0,0 1 0,2 10 31,0 0 1,0 1-1,-1-1 1,-1 1-1,0 0 1,0-1-1,-3 21 1,-1-2 469,-14 59 0,13-73-178,-2 0 0,0 0 0,-1-1 1,-11 21-1,16-33-246,0 0 0,-1 0 1,1 0-1,-1 0 0,0-1 1,0 1-1,0-1 0,0 1 1,0-1-1,-1 0 0,0-1 1,1 1-1,-1 0 0,0-1 1,0 0-1,-1 0 0,1 0 1,0-1-1,-1 1 0,1-1 1,-8 1-1,9-3-21,0 1 0,-1-1 0,1 0 0,0-1 0,0 1 0,0 0 0,1-1 0,-1 0 0,0 0 0,1 1 0,-1-2 0,1 1 0,-1 0 0,1 0 0,0-1 0,0 1 0,0-1 0,0 0 0,0 1 0,1-1 0,0 0 0,-1 0 0,1 0 0,0 0 0,0 0 0,0-1 0,0-3 0,0 3-15,-1-1 0,1 0 0,0 0 0,1 0 0,-1 0-1,1 0 1,0 0 0,0 0 0,1 0 0,-1 0 0,1 0 0,0 0 0,0 0 0,1 0 0,0 1 0,-1-1-1,6-7 1,-2 6-30,1 0-1,-1 1 1,1 0-1,1 0 1,-1 0-1,1 1 1,-1 0-1,13-5 1,66-20-1968,3-3-5846,-44 8-2450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49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96 10666,'-2'1'595,"0"1"1,0-1-1,0 1 0,0 0 1,0 0-1,0-1 0,0 1 1,1 0-1,-1 1 0,1-1 1,0 0-1,-1 0 0,1 1 1,0-1-1,0 0 0,0 1 1,0 2-1,1-4-471,0 1 0,1-1 0,-1 0 1,0 0-1,1 0 0,-1 1 0,1-1 0,-1 0 1,1 0-1,0 0 0,-1 0 0,1 0 0,0 0 0,0 0 1,0 0-1,0 0 0,0-1 0,0 1 0,0 0 0,0-1 1,0 1-1,0 0 0,0-1 0,0 1 0,0-1 1,1 0-1,-1 1 0,0-1 0,0 0 0,0 0 0,1 1 1,-1-1-1,0 0 0,0 0 0,1-1 0,0 1 1,9 0 85,0 0 1,0 0-1,0-2 1,-1 1-1,1-1 1,-1-1-1,1 0 1,-1 0-1,0-1 1,11-5 0,-16 6-186,1 0 0,-1 0 0,1 0 0,-1-1 0,0 1 0,0-1 0,-1 0 0,1-1 0,-1 1 0,0-1 0,0 0 0,0 0 0,-1 0 0,0-1 0,0 1 0,0-1 0,-1 0 0,4-11 1,-6 16-30,1 0 1,-1 0 0,0 0 0,1 0 0,-1 0 0,0-1-1,0 1 1,0 0 0,0 0 0,0 0 0,0 0 0,0-1-1,0 1 1,-1 0 0,1 0 0,0 0 0,-1 0 0,1 0-1,-1 0 1,1 0 0,-1 0 0,0 0 0,1 0 0,-1 0 0,0 0-1,0 0 1,1 0 0,-1 0 0,0 1 0,0-1 0,0 0-1,0 1 1,0-1 0,0 1 0,0-1 0,0 1 0,0-1-1,0 1 1,-1 0 0,1 0 0,0-1 0,0 1 0,0 0-1,0 0 1,-1 0 0,1 0 0,0 0 0,0 0 0,0 1 0,0-1-1,0 0 1,-1 1 0,1-1 0,-2 2 0,-4-1-31,-1 2 0,1-1 1,0 1-1,0 1 0,0-1 1,0 1-1,-8 5 0,6-1 41,0 1 0,0-1-1,1 1 1,0 1-1,0-1 1,1 1 0,1 1-1,-1-1 1,2 1-1,0 0 1,0 1 0,1-1-1,0 1 1,1 0-1,0 0 1,-2 20 0,5-30-8,0 0 0,0-1-1,1 1 1,-1 0 0,0 0 0,1 0 0,-1 0 0,1-1 0,0 1 0,-1 0 0,1 0 0,0-1 0,0 1 0,0-1 0,0 1 0,1-1 0,-1 1 0,0-1 0,0 0 0,1 1 0,2 1 0,0-1-104,0 0 1,0 0 0,0-1-1,0 1 1,0-1 0,0 0-1,1 0 1,-1 0-1,6 0 1,4-1-881,1 0 1,0 0-1,0-2 1,27-5-1,-29 3-496,0 0-1,-1-1 1,1-1-1,-1 0 1,15-10-1,12-11-5255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50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13325,'0'0'7425,"-8"0"-5695,-39 7 246,45-7-1900,0 1 1,0 0-1,1-1 1,-1 1-1,0 0 1,1 0-1,-1 0 1,0 0 0,1 0-1,-1 0 1,1 0-1,-1 1 1,1-1-1,0 1 1,0-1 0,0 1-1,0-1 1,0 1-1,0 0 1,0-1-1,0 1 1,0 0 0,1 0-1,-1-1 1,1 1-1,-1 0 1,1 0-1,0 3 1,0-4-76,0 0 1,1 0-1,-1 0 0,1-1 1,-1 1-1,1 0 1,0 0-1,-1 0 0,1 0 1,0-1-1,-1 1 1,1 0-1,0-1 0,0 1 1,0-1-1,0 1 0,-1-1 1,1 1-1,0-1 1,0 1-1,2-1 0,28 10-268,-20-6 152,20 5-342,-1 2 0,0 2 0,-1 0 0,28 19 0,-56-32 475,1 1 1,-1-1 0,0 1-1,1 0 1,-1 0-1,0 0 1,0 0 0,0 0-1,0 0 1,0 0-1,0 0 1,0 0 0,0 0-1,0 0 1,0 1-1,-1-1 1,1 0 0,-1 0-1,1 1 1,-1-1-1,1 1 1,-1-1 0,1 0-1,-1 1 1,0-1-1,0 3 1,-1-2 54,0-1-1,0 1 1,0-1 0,0 1-1,0-1 1,-1 1 0,1-1-1,0 0 1,-1 0 0,1 0-1,-1 0 1,1 0 0,-1 0-1,0 0 1,1 0 0,-1 0-1,-2 0 1,-11 3 229,0 1-1,0-2 0,-25 3 1,31-5-295,0 0-63,-1 0 0,0-1 0,1 0 0,-1 0 0,-13-3 0,21 3-105,1 0 1,0-1-1,-1 1 1,1-1-1,-1 1 1,1-1-1,0 0 0,-1 1 1,1-1-1,0 0 1,0 0-1,0 0 1,-1 0-1,1 0 0,0 0 1,0 0-1,1 0 1,-1-1-1,0 1 1,0 0-1,0 0 1,1-1-1,-1 1 0,1-1 1,-1 1-1,1 0 1,0-1-1,-1 1 1,1-1-1,0 1 1,0-1-1,0 1 0,0-1 1,0 1-1,0-1 1,1 1-1,-1-1 1,0 1-1,1 0 1,-1-1-1,1 1 0,-1-1 1,2-1-1,16-29-4553,11-7-1136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33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14446,'0'0'14093,"77"6"-13901,-34-12-96,-1-2-64,1 0-1121,-8 2-1569,-3-1-2083,-9-1-3971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50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15214,'0'0'7314,"-7"10"-5926,-1 4-834,0 1 0,1 0 0,0 0-1,1 0 1,1 1 0,0 0 0,-4 32 0,2 172 312,8-150-691,2-64-11,2-22 167,3-27 140,-6-99-1154,-5 133 459,0 15-55,3-5 273,0 0-1,0 0 1,0 0-1,1 0 1,-1 0-1,0 0 1,0 1-1,1-1 1,-1 0-1,0 0 1,1 0-1,-1-1 1,1 1-1,-1 0 1,1 0-1,0 0 1,-1 0-1,1 0 1,0-1-1,0 1 1,-1 0-1,1 0 1,0-1-1,0 1 1,0-1-1,1 1 1,5 3 20,0-2 0,1 1 0,-1-1 0,0 0 0,1-1 0,0 1 0,-1-2 0,1 1 0,0-1 0,-1 0 0,1 0 0,0-1 0,-1 0 0,1-1 0,-1 0 0,1 0 0,-1 0 0,0-1 0,0 0 1,0 0-1,0-1 0,-1 0 0,1 0 0,-1-1 0,0 0 0,9-9 0,-15 14-19,0 0 1,0 0-1,0-1 1,1 1-1,-1 0 1,0 0-1,0 0 1,0 0-1,0-1 1,1 1-1,-1 0 1,0 0-1,0 0 1,0 0-1,1 0 1,-1-1-1,0 1 1,0 0-1,0 0 1,1 0-1,-1 0 1,0 0-1,0 0 1,1 0-1,-1 0 1,0 0-1,0 0 1,1 0-1,-1 0 1,0 0-1,0 0 1,0 0-1,1 0 1,-1 0-1,0 0 1,0 1-1,1-1 1,-1 0-1,0 0 1,0 0-1,0 0 1,1 0-1,-1 0 1,0 1-1,0-1 1,0 0-1,0 0 1,0 0-1,1 1 1,-1-1-1,0 0 1,5 21-70,-5 40 283,0-47-57,0-12-129,0 1-1,0-1 1,1 0-1,-1 0 1,1 0-1,0 0 1,-1 0 0,1 0-1,0 0 1,0-1-1,0 1 1,1 0-1,-1 0 1,0-1-1,1 1 1,-1-1-1,1 1 1,-1-1-1,1 1 1,0-1 0,-1 0-1,1 0 1,0 0-1,0 0 1,0 0-1,0-1 1,0 1-1,0 0 1,0-1-1,0 1 1,0-1 0,0 0-1,0 0 1,3 0-1,3 1 9,-1-1-1,1 0 0,-1 0 1,1-1-1,-1 0 0,0-1 1,1 1-1,12-6 1,28-21 36,-39 22-85,-1 1-1,1-1 0,0 2 0,0-1 0,1 1 0,17-5 0,-25 12 27,-1 0 0,0 0 0,0 0 0,-1 0 0,1 0 0,0 1 0,-1-1-1,0 0 1,0 0 0,0 0 0,-1 7 0,2 8 319,-1-17-293,0 0 0,0 1 0,1-1-1,-1 0 1,0 0 0,1 0 0,0 0 0,-1 0 0,1 0-1,-1 0 1,1 0 0,0 0 0,0 0 0,0 0 0,0 0-1,-1 0 1,1 0 0,0-1 0,0 1 0,1 0-1,-1-1 1,0 1 0,0-1 0,1 1 0,1 0 3,1-1 0,-1 1 1,0-1-1,0 0 1,1 0-1,-1 0 0,0 0 1,0-1-1,4 0 0,9-3-14,-1-1-1,28-13 0,-37 15-21,4-1-1,43-18-127,-50 21 84,1 0 1,-1 0 0,1 0-1,0 0 1,-1 1-1,1-1 1,0 1 0,0 0-1,0 0 1,-1 0-1,1 1 1,4 0 0,-7 0 36,-1-1 0,1 1 0,0-1 0,0 1 0,-1 0 0,1 0 1,-1-1-1,1 1 0,0 0 0,-1 0 0,0 0 0,1-1 0,-1 1 0,1 0 1,-1 0-1,0 0 0,0 0 0,1 0 0,-1 0 0,0 0 0,0 0 0,0 0 1,0 0-1,0 0 0,0 0 0,0 0 0,-1 0 0,1 1 0,-1-1 8,1 0-1,0 0 1,0-1-1,-1 1 1,1 0-1,0 0 1,0 0-1,0 0 1,0 0-1,0 0 1,0 0-1,0 0 1,0-1-1,1 1 1,-1 0-1,0 0 1,0 0-1,1 0 1,-1 0-1,1-1 1,-1 1-1,0 0 1,1 0-1,0-1 1,-1 1-1,1 0 1,-1-1-1,1 1 1,0 0-1,-1-1 1,1 1-1,0-1 1,0 1-1,0-1 1,-1 0-1,1 1 1,0-1-1,0 0 1,0 1-1,0-1 1,0 0-1,-1 0 1,1 0-1,0 0 1,2 0-1,14 0-207,25 0-1171,-14-3-2848,-25-2-1755,-4-14-1994,-3 4-125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51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14894,'0'0'4709,"50"28"-5254,-25-15-1121,2 3-1889,-2 0-833,0 2-641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51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0 2723,'0'0'20568,"-13"5"-19276,-4 1-782,0 1 0,1 1-1,-19 12 1,31-19-377,1 1-1,-1 0 1,1 1-1,-1-1 0,1 0 1,0 1-1,0 0 1,0 0-1,1 0 1,-1 0-1,1 0 1,-1 0-1,1 1 0,0-1 1,0 1-1,1 0 1,-1 0-1,1-1 1,0 1-1,0 0 1,0 0-1,0 0 0,1 0 1,-1 0-1,1 5 1,1-8-121,0 1 1,0-1 0,0 0-1,0 1 1,0-1 0,0 0-1,1 0 1,-1 0 0,0 0-1,0 0 1,1 0-1,-1 0 1,1 0 0,-1 0-1,1-1 1,-1 1 0,1 0-1,-1-1 1,1 0 0,0 1-1,-1-1 1,1 0-1,0 0 1,-1 0 0,1 0-1,2 0 1,47-4 110,-46 1-112,1 1 0,0-1-1,-1 0 1,0 0 0,1-1-1,-1 0 1,0 0 0,-1 0-1,1 0 1,-1-1-1,0 1 1,0-1 0,0 0-1,-1-1 1,0 1 0,5-10-1,22-29 17,-27 102-245,-3-56 161,1 0 1,-1 0 0,1 0-1,0 0 1,0 1 0,0-1-1,0 0 1,0-1 0,0 1 0,0 0-1,1 0 1,-1 0 0,1-1-1,-1 1 1,1-1 0,0 1 0,0-1-1,0 0 1,-1 0 0,1 0-1,4 2 1,0-1-853,-1 0 0,1 0 0,0-1 1,0 0-1,-1 0 0,1 0 0,7-1 0,20 0-6783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52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13549,'0'0'8120,"1"9"-6578,5 134 2790,-6-93-3756,2 1 0,2-1 0,12 54 0,-12-77-457,-4-27-119,-1 0 1,1 0-1,0 0 1,0 1 0,0-1-1,0 0 1,0 0 0,0 0-1,-1 0 1,1 0-1,0 0 1,0 0 0,0 0-1,0 1 1,0-1-1,-1 0 1,1 0 0,0 0-1,0 0 1,0 0-1,-1 0 1,1 0 0,0 0-1,0 0 1,0 0 0,0 0-1,-1 0 1,1 0-1,0 0 1,0 0 0,0 0-1,0 0 1,-1-1-1,1 1 1,0 0 0,0 0-1,0 0 1,0 0-1,-1 0 1,1 0 0,0 0-1,0 0 1,0-1 0,0 1-1,0 0 1,0 0-1,0 0 1,-1 0 0,1-1-1,0 1 1,0 0-1,0 0 1,0 0 0,0 0-1,0-1 1,-28-39-284,22 30 82,-10-13-18,8 12 88,1 1-1,0-2 1,0 1 0,-8-24-1,19 39 108,0 1 1,0-2-1,1 1 0,0 0 0,-1-1 0,8 3 0,-5-1 42,8 4 52,1-1 1,0 0-1,0-1 0,0-1 1,1-1-1,0 0 0,34 5 1,-25-7-33,1-1 0,-1-1 0,1-2 0,42-5 0,-55 3 30,-1 0 0,0 0 0,0-2 0,-1 1 1,1-2-1,18-10 0,-28 14-41,1 1 1,-1-1-1,0 0 1,0 0-1,-1 0 1,1 0-1,0-1 1,-1 1-1,1-1 1,-1 1-1,0-1 1,0 0-1,0 0 1,0 0-1,0 0 1,-1-1-1,1 1 1,-1 0-1,0-1 1,0 1-1,0 0 1,-1-1-1,1 1 1,-1-1-1,0 0 1,0 1-1,0-1 1,0 1-1,0-1 0,-2-3 1,1 5-31,1 0 0,-2 1 1,1-1-1,0 0 0,0 0 0,0 1 0,-1-1 0,1 0 1,-1 1-1,1 0 0,-1-1 0,0 1 0,1 0 1,-1 0-1,0 0 0,0 0 0,0 0 0,0 0 1,0 0-1,0 1 0,0-1 0,0 1 0,0 0 0,0-1 1,0 1-1,0 0 0,0 0 0,0 0 0,-1 1 1,1-1-1,0 0 0,0 1 0,0-1 0,-2 2 1,-3 0-15,0 0 0,0 0 0,1 0 0,-1 1 0,1 0 0,0 0 1,0 1-1,0 0 0,-6 5 0,4-1 48,0 0 0,1 0-1,0 1 1,0 0 0,1 1 0,0-1 0,0 1-1,1 0 1,1 1 0,0-1 0,0 1 0,-2 14-1,6-23-28,0 0-1,0 0 0,0-1 1,1 1-1,-1 0 0,1 0 1,-1 0-1,1 0 0,0-1 1,0 1-1,-1 0 0,1-1 1,0 1-1,1 0 0,-1-1 1,0 1-1,0-1 0,1 0 1,-1 1-1,1-1 0,-1 0 1,1 0-1,-1 0 0,1 0 1,0 0-1,0 0 0,-1-1 1,1 1-1,0-1 0,0 1 0,0-1 1,0 1-1,3-1 0,10 3-248,1-1-1,-1-1 0,17 0 0,-25-1 9,9 0-202,106-2-5830,-105 0 3087,-1-1-1,32-9 0,2-7-6899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52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173 253 15919,'-8'-1'3780,"1"1"-3336,1-1 0,-1 1 0,0 0 0,1 1 0,-1-1 0,1 1 0,-1 1 0,1-1 0,-1 1 0,1 0 0,0 0 0,0 1 0,0 0 0,0 0 0,1 1 0,-11 7 0,9-5-50,1 1-1,0 0 1,0 1 0,-9 13-1,14-19-353,0-1-1,0 1 0,0 0 1,1 0-1,-1 0 1,0 0-1,1 0 0,-1 0 1,1 0-1,0 0 1,0 0-1,0 3 0,0-4-34,0 0 0,1 0-1,-1 0 1,0 0 0,1 0-1,-1-1 1,1 1 0,-1 0-1,1 0 1,-1-1 0,1 1-1,0 0 1,-1 0 0,1-1-1,0 1 1,-1-1 0,1 1-1,0-1 1,0 1 0,0-1-1,0 1 1,0-1 0,-1 0 0,1 0-1,0 1 1,0-1 0,0 0-1,1 0 1,6 1 17,-1 0 1,0 0-1,1-1 1,-1 0-1,1 0 1,-1-1-1,0 0 1,1 0-1,-1-1 0,0 0 1,0 0-1,0 0 1,0-1-1,6-4 1,-2 0-7,0 0 0,0 0 0,-1-1 0,0-1 0,-1 1 0,0-2 0,13-16 0,-10 9-7,0 0 0,-2 0 0,0-1 1,-1 0-1,-1-1 0,-1 0 0,0 0 0,-2-1 0,0 0 1,3-24-1,-8 39 3,0-29-1,0 33-9,0 1 0,0-1 0,0 1 0,0-1 0,0 1-1,-1-1 1,1 1 0,0-1 0,0 0 0,0 1 0,-1-1-1,1 1 1,0 0 0,-1-1 0,1 1 0,0-1 0,-1 1-1,1-1 1,-1 1 0,1 0 0,-1-1 0,1 1 0,-1 0 0,1-1-1,-1 1 1,1 0 0,-1 0 0,1 0 0,-1 0 0,1-1-1,-1 1 1,1 0 0,-1 0 0,1 0 0,-1 0 0,0 0-1,1 0 1,-1 0 0,1 0 0,-1 0 0,1 1 0,-1-1-1,1 0 1,-1 0 0,1 0 0,-1 1 0,1-1 0,-1 0 0,1 1-1,-1-1 1,-2 2 5,0 1 0,0-1-1,1 1 1,0-1-1,-1 1 1,1 0 0,0 0-1,0 0 1,1 0 0,-1 0-1,0 0 1,1 1 0,0-1-1,0 0 1,0 1 0,0-1-1,1 1 1,-1-1 0,1 5-1,-2 71 69,4-67-29,0-1-1,0 0 0,1 0 1,1 0-1,0 0 1,0 0-1,1-1 0,0 1 1,10 12-1,-10-15-531,2 1 1,-1-2-1,1 1 0,13 10 1,-16-14-581,1 0 0,1 0 0,-1-1 0,0 0 0,1 0 0,-1-1 0,1 1 0,7 1 0,12-2-11650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54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35 799 7175,'-1'1'238,"-17"36"3626,18-36-3424,-1 0 1,1 0-1,-1 0 1,0 0-1,1 0 1,-1 0-1,0 0 1,0 0-1,1-1 0,-1 1 1,0 0-1,0 0 1,0-1-1,0 1 1,0 0-1,-2 0 0,3-10 3797,0-13-3243,0 20-502,2-16-105,1-1 0,1 1 1,1 0-1,1 0 0,0 1 0,1 0 0,1 0 0,15-23 0,-2-3-81,143-258 514,-143 268-819,2 0 1,1 2 0,1 0 0,2 2 0,1 1 0,52-39 0,-74 62-12,1 0-1,0 1 0,0 0 1,0 0-1,0 1 0,0 0 0,1 0 1,0 1-1,-1-1 0,1 2 1,0-1-1,14 0 0,-22 2 3,1 0 0,0 0-1,-1 1 1,1-1-1,-1 0 1,1 0 0,-1 0-1,1 0 1,-1 0-1,1 1 1,-1-1 0,1 0-1,-1 1 1,1-1-1,-1 0 1,0 1 0,1-1-1,-1 0 1,1 1-1,-1-1 1,0 1 0,1-1-1,-1 1 1,0-1-1,0 0 1,1 1 0,-1-1-1,0 1 1,0 0-1,0-1 1,0 1 0,0 25-8,-1-20 36,-1 1 0,0-1 0,0 0-1,0 0 1,-6 10 0,-8 3 48,-13 15 7,27-32-75,1-1 1,0 0-1,0 1 0,0-1 1,1 1-1,-1-1 0,0 1 1,1-1-1,-1 1 0,1-1 1,-1 1-1,1 0 0,-1-1 1,1 1-1,0 0 0,0-1 1,0 1-1,1 3 0,2-2-2,1 1-1,0-1 1,0 0-1,0-1 1,1 1-1,-1-1 0,1 1 1,-1-1-1,1-1 1,0 1-1,7 1 0,7 4-8,5 3-66,-1 2 1,-1 0-1,34 24 1,-50-31 66,1 0 1,-1 1-1,-1 0 1,1 0-1,-1 0 0,9 13 1,-13-15 22,1-1 1,0 1 0,-1-1-1,1 1 1,-1 0 0,0-1-1,-1 1 1,1 0-1,0 0 1,-1-1 0,0 1-1,0 0 1,0 0 0,-1 0-1,0 5 1,0-6 62,0-1 0,-1 0 0,1 0 0,0 0 0,-1 0 0,1 0 0,-1 0 0,0 0 0,0-1 0,1 1 0,-1 0 0,0-1 0,0 0 0,-1 1 0,1-1 0,0 0 0,0 0 0,-1 0 1,1 0-1,0-1 0,-1 1 0,-3 0 0,-58 7 1379,63-8-1435,-5 0 11,-19 1 143,0 0 0,-36-5-1,55 3-158,0 0-1,-1 0 1,1 0-1,0-1 1,0 0-1,1 0 1,-1-1 0,0 1-1,1-1 1,-1-1-1,1 1 1,0-1-1,0 1 1,1-2-1,-8-6 1,11 10-74,1 0 0,-1 1 0,0-1 0,0 0 0,1 0 0,-1 0 0,0 0 0,1 0 0,-1 0 0,1 0-1,-1 0 1,1 0 0,0 0 0,-1 0 0,1 0 0,0 0 0,0 0 0,0-1 0,0 1 0,0 0 0,0 0 0,0 0 0,0 0 0,0 0 0,0 0 0,1-1 0,-1 1 0,0 0 0,1 0 0,-1 0 0,1 0 0,-1 0 0,1 0-1,0 0 1,-1 0 0,1 1 0,0-1 0,0 0 0,0 0 0,-1 0 0,2 0 0,5-3-852,-1 1 1,1 0-1,0 0 1,-1 0-1,12-2 0,2-1-1646,8-5-5968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31:11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719 0 5701,'-13'5'3513,"-5"2"-3163,-311 94 1889,316-97-2245,0 0 0,1 1 1,-1 1-1,1 0 0,0 0 0,1 1 0,0 1 0,0 0 1,0 1-1,1 0 0,1 0 0,-1 1 0,1 0 0,1 0 0,0 1 1,-11 21-1,-3 7 120,2 2 0,2 0 1,-21 73-1,20-49 60,4 1 1,3 1-1,2 0 0,3 0 1,3 1-1,4-1 1,2 1-1,14 88 0,-5-88-222,7 61 633,67 237-1,-79-348-572,1 0-1,0-1 0,2 0 1,0 0-1,1-1 0,0 0 1,2 0-1,-1-1 0,18 15 0,-19-21 1,0 0-1,1 0 1,0-2-1,0 1 0,1-1 1,0-1-1,0 0 0,0-1 1,1 0-1,0-1 1,0-1-1,0 0 0,23 3 1,-14-5-1,0-1 0,0 0 0,0-2 0,0-1 0,-1 0 0,1-1 0,-1-2 1,30-11-1,-19 4 7,-2-2 1,0 0-1,0-3 1,51-39-1,-33 16 2,-3-2-1,-1-2 1,-2-1-1,-3-3 1,52-80-1,-57 72-54,-2-1 0,-2-2 0,-3-1 0,-3-1 0,-2 0 0,-4-2 0,-2-1 0,15-132 0,-17-234 1626,-15 414-1535,0 0 0,-1-1 0,0 1-1,-2 0 1,0 0 0,-1 1 0,-1-1 0,0 1-1,-1 0 1,-1 1 0,0-1 0,-1 2-1,-1-1 1,0 1 0,-1 1 0,-1 0 0,0 0-1,-1 1 1,0 1 0,0 0 0,-1 1 0,-1 0-1,0 1 1,0 1 0,-1 0 0,0 1 0,0 1-1,0 1 1,-1 0 0,-29-5 0,5 6-410,0 1 0,1 2-1,-1 2 1,0 2 0,0 1 0,-39 10 0,-235 76-5094,298-84 5143,-59 18-7788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31:22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47 3587,'0'0'14435,"-5"0"-14024,10 1-237,262-8 368,-227 3-542,-15 2 14,0-2 0,27-7 0,-52 11-9,0 0 0,0 0-1,0 0 1,0 0-1,0 0 1,-1 0-1,1 0 1,0 0-1,0-1 1,0 1 0,0 0-1,0 0 1,0 0-1,0 0 1,0 0-1,0 0 1,0 0-1,0-1 1,0 1 0,0 0-1,0 0 1,0 0-1,0 0 1,0 0-1,0 0 1,0-1-1,0 1 1,0 0-1,0 0 1,0 0 0,0 0-1,0 0 1,0 0-1,0 0 1,0-1-1,0 1 1,0 0-1,0 0 1,0 0 0,1 0-1,-1 0 1,0 0-1,0 0 1,0 0-1,0 0 1,0-1-1,0 1 1,0 0-1,0 0 1,1 0 0,-1 0-1,0 0 1,0 0-1,0 0 1,0 0-1,0 0 1,0 0-1,1 0 1,-1 0 0,0 0-1,0 0 1,0 0-1,0 0 1,0 0-1,0 0 1,0 0-1,1 0 1,-16-4 103,-19-2-18,-152 1 1756,170 6-1710,-1 0 0,0 1 0,0 1 0,1 0 0,-1 2 0,1 0-1,0 0 1,-27 15 0,43-20-137,1 0-1,-1 0 0,0 0 1,1 0-1,-1 0 0,0 0 1,0 0-1,1 1 0,-1-1 1,0 0-1,0 0 0,1 0 1,-1 0-1,0 1 0,0-1 1,1 0-1,-1 0 0,0 1 1,0-1-1,0 0 0,1 0 1,-1 1-1,0-1 0,0 0 1,0 0-1,0 1 0,0-1 1,0 0-1,0 1 0,0-1 1,0 0-1,0 1 0,0-1 1,0 0-1,0 1 0,0-1 1,0 0-1,0 1 0,0-1 1,0 0-1,0 0 0,0 1 1,0-1-1,-1 0 0,1 1 1,0-1-1,0 0 0,0 0 1,0 1-1,-1-1 0,1 0 1,0 0-1,0 0 0,-1 1 1,1-1-1,0 0 0,0 0 1,-1 0-1,1 0 0,0 0 1,0 1-1,-1-1 1,26 3-55,19-3-16,0 0-1,0-3 1,-1-2-1,0-2 1,0-1-1,43-15 1,-80 19 205,-8 2-53,-21-2-30,-32 3-84,35 2-97,0 1-1,1 1 0,-1 0 0,-23 8 0,-33 18-6864,65-22 2090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31:27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92 162 4324,'0'0'1586,"-8"1"-540,-5-2-807,-51 3 5399,64-1-5541,-1 0 0,0 0 0,1 0 0,-1 0-1,1 0 1,-1 0 0,1 0 0,-1 0-1,1 0 1,0 0 0,-1 0 0,1 0-1,0 0 1,0 0 0,0 0 0,0 0-1,0 0 1,0 1 0,0-1 0,0 0-1,0 0 1,1 0 0,-1 0 0,0 0-1,1 0 1,-1 0 0,1 0 0,-1 0-1,1 0 1,-1 0 0,1 0 0,0-1-1,-1 1 1,1 0 0,0 0 0,0 0 0,0-1-1,0 1 1,1 0 0,20 0 182,0-1-1,0-1 1,0-1 0,0-1-1,0-1 1,21-7 0,23-3-122,204-34 172,280-13-1,-436 62-350,-77 1 138,0-1 0,72-10 0,-229 4 439,-433 36 268,2 39 377,492-61-969,53-8-159,8-1-16,33-5-41,325-32 26,-76 10-846,277-61-486,-625 85 1985,-118 18-289,1 8 1,-197 53 0,326-63-619,-8 2-4229,52-14-918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31:40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504 23 5830,'-11'-1'1777,"-59"-7"-364,35 2-275,0 2-1,0 1 0,-1 2 1,-61 7-1,89-4-1058,0 0 1,1 1-1,0 0 0,0 0 0,0 1 0,0 0 1,0 1-1,1-1 0,0 1 0,0 0 0,0 1 1,1-1-1,-1 1 0,1 0 0,1 1 0,-1-1 1,1 1-1,0 0 0,-6 14 0,1 3-52,0 0 0,1 0 0,2 1 0,-7 47 0,4 18-2,4-1 0,7 104 0,33 177 34,-34-362-61,5 37-31,1 0 1,15 49 0,-19-83 24,0-1 1,0 0-1,1 0 1,1 0-1,0-1 1,0 0-1,1 1 1,0-2-1,0 1 1,1-1-1,0 0 1,1 0-1,0-1 1,0 0-1,10 6 1,-13-10 15,1 0 0,0-1 0,0 0 1,0 0-1,0-1 0,0 1 0,1-2 0,-1 1 1,0 0-1,1-1 0,-1 0 0,0-1 0,1 1 1,-1-1-1,0-1 0,0 1 0,1-1 0,-1 0 1,-1 0-1,1-1 0,0 1 0,0-1 0,-1-1 1,0 1-1,0-1 0,6-5 0,13-11 229,-1-2 0,0-1 0,35-48 0,-46 56-88,40-53 412,-3-2-1,-4-3 1,55-116 0,-89 166-517,-1-1 0,-1 0 1,-2 0-1,0-1 1,-1 0-1,-2 0 1,-1 0-1,0-1 1,-2 0-1,-1 1 1,-1-1-1,-1 1 1,-2-1-1,0 1 1,-2 0-1,0 1 1,-16-39-1,10 35 40,4 5-58,-1 1 0,-1 0 1,-1 0-1,-1 1 0,-1 1 0,-16-21 0,27 39-126,0 0-1,0 1 0,0-1 1,0 1-1,0-1 0,0 1 1,0 0-1,0-1 1,-1 1-1,1 0 0,0 1 1,-5-2-1,-9 4-7340,8 3 314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3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63 11243,'0'0'4591,"8"2"-2675,-1 1-1410,-1-1 1,1-1-1,-1 1 0,1-1 0,-1 0 1,13 0-1,-17-1-393,0-1 0,-1 1 0,1 0 0,0 0 0,-1-1 0,1 1 0,-1-1 0,1 1 0,-1-1 0,1 0 1,-1 0-1,1 1 0,-1-1 0,0 0 0,1 0 0,-1 0 0,0-1 0,0 1 0,0 0 0,0 0 0,0-1 0,0 1 0,0 0 0,0-1 0,-1 1 1,1-1-1,0 1 0,-1-1 0,1 1 0,-1-1 0,0 0 0,1 1 0,-1-1 0,0 0 0,0 1 0,0-1 0,0 1 0,0-1 0,-1-3 0,0 4-97,0-1-1,1 1 0,-1-1 1,0 1-1,0-1 0,1 1 0,-1-1 1,0 1-1,-1 0 0,1 0 1,0-1-1,0 1 0,-1 0 1,1 0-1,0 0 0,-1 0 0,1 0 1,-1 1-1,1-1 0,-1 0 1,1 1-1,-1-1 0,0 1 0,1-1 1,-1 1-1,0 0 0,1 0 1,-1 0-1,-2 0 0,-53 1-169,52 0 141,0 0 1,0 1 0,0 0-1,1 0 1,-1 0-1,1 0 1,-1 1 0,1 0-1,0 0 1,-1 0 0,2 1-1,-1-1 1,0 1-1,1 0 1,-1 0 0,1 0-1,0 0 1,1 1-1,-1-1 1,1 1 0,-2 4-1,3-6 16,0 0-1,0 0 1,0 0-1,0 0 1,0 0-1,1 0 1,0 0-1,-1 0 0,1 0 1,0 0-1,1 0 1,-1 0-1,0 0 1,1 0-1,0 0 1,0 0-1,0 0 1,0 0-1,0 0 0,0 0 1,1-1-1,-1 1 1,1-1-1,0 1 1,0-1-1,0 1 1,0-1-1,0 0 1,0 0-1,1 0 0,-1 0 1,1-1-1,-1 1 1,1-1-1,0 1 1,4 1-1,9 2-482,0 0 1,0-1-1,0 0 0,1-2 0,-1 0 0,1 0 1,17-2-1,23 0-5510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34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1 13645,'0'0'13768,"-10"10"-13774,-95 99 224,-49 48 1636,153-157-1881,1-1 1,0 0-1,-1 1 1,1-1 0,-1 0-1,1 0 1,0 1 0,0-1-1,-1 0 1,1 0-1,0 0 1,0 1 0,0-1-1,0 0 1,0 0 0,0 0-1,0 0 1,0 1 0,0-1-1,0 0 1,0 0-1,1 0 1,-1 1 0,0-1-1,1-1 1,4-31-975,4-9-227,-2 0 0,-2 0 0,0-45 0,-5 86 1613,4 24 586,-2-16-785,1-1 0,-1 0 1,1 1-1,1-2 0,-1 1 0,1 0 0,0-1 0,1 1 0,-1-1 0,1 0 0,0-1 0,0 1 1,7 4-1,7 2 378,0 0 0,36 15 0,-37-19-472,-1 1 0,0 1-1,-1 0 1,19 14 0,-20-3-902,-12-12-1714,-3 2-3287,0-2-7919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31:41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64,'0'0'1505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31:42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476 45 4933,'0'0'5770,"-10"-5"-4862,4 2-860,-5-3 421,0 1-1,0 0 1,0 0 0,0 2-1,-1-1 1,0 1-1,0 1 1,-13-2-1,16 4-330,0 1-1,0 0 0,0 0 0,0 0 0,0 1 1,1 1-1,-1-1 0,1 1 0,-1 1 0,1 0 1,0 0-1,0 0 0,0 1 0,1 1 0,0-1 1,0 1-1,0 0 0,1 0 0,-9 11 0,-3 4 44,1 1 0,1 0 0,1 1 0,1 0 0,1 2-1,1-1 1,1 2 0,2-1 0,-14 55 0,13-31-90,2 0 0,3 1 0,1 0 0,6 80 0,2-80-66,3 0 0,1-1 1,3 0-1,2-1 1,2-1-1,3 0 0,28 56 1,-42-95-23,0 0 1,1 0-1,0-1 1,1 0-1,0 0 1,0 0 0,0 0-1,1-1 1,0 0-1,0-1 1,1 0-1,0 0 1,-1 0-1,1-1 1,1 0 0,15 5-1,-12-6 7,-1-1 0,1 0 1,0-1-1,0-1 0,-1 0 0,1 0 0,0-1 0,0 0 0,-1-1 0,1-1 1,-1 0-1,19-7 0,154-68 161,-154 63-161,-1-1-1,-1-2 1,-1 0-1,28-24 1,-44 30 16,0 1 0,-1-2 0,0 1 0,0-2 0,-2 1 0,0-1 0,0 0 0,-1-1 0,-1 0 1,0 0-1,-1 0 0,4-24 0,-2 0 380,-2-1 1,-2 0-1,-3-74 0,-1 94-327,-1 0-1,-1 0 1,-1 0-1,0 1 0,-1-1 1,-2 1-1,0 0 1,-18-34-1,19 42-46,-1 1-1,0 0 1,0 0 0,-1 1-1,0 0 1,-1 0-1,0 1 1,0 0 0,-1 1-1,0 0 1,0 0 0,-1 1-1,0 1 1,0 0-1,-22-7 1,10 6-1318,-1 2 0,-42-3 0,-32-5-4828,84 8-1349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31:49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3435 582 7111,'0'-9'715,"1"6"-685,0-18 414,0 0 0,-5-43 0,3 57-348,0-1 0,-1 0 0,0 1 0,-1-1 0,1 1 0,-1 0 0,-1 0 0,1 0 0,-1 0 0,-1 0 0,1 1 1,-1 0-1,-6-6 0,0 2-108,0 2 1,0-1-1,0 2 1,-1-1 0,-1 2-1,1-1 1,-1 2-1,0 0 1,-26-7-1,-10 2-288,-73-7-1,25 4 307,-107-33 342,131 27 225,0 3-1,-96-8 1,78 22-447,0 3 0,0 4 0,0 4 0,-105 25 0,-349 122 1053,449-121-1118,2 4-1,1 4 1,3 5-1,2 3 1,-156 119-1,-52 80-75,219-176 388,-111 134 1,178-194-180,0-1 1,1 1 0,0 0 0,1 1-1,1 0 1,-7 21 0,11-25-159,0 0 1,1 1 0,0-1 0,1 0-1,0 1 1,1-1 0,0 1 0,1-1-1,0 1 1,3 12 0,12 42 71,3 0 0,2-1 0,3-1 0,3-1 0,3-1 1,2-2-1,67 95 0,-67-114-122,1-1 0,2-1 0,2-2-1,1-1 1,2-2 0,1-2 0,2-2 0,1-2 0,1-2 0,81 35 0,-32-26 31,2-5 0,0-4 0,175 24 1,-138-36 21,0-5 0,178-13 1,-206-6-32,0-5 1,-1-5 0,-1-4 0,-1-5 0,120-50 0,4-20 47,234-139 0,-432 222-49,329-193 87,-276 155-12,-2-3 0,88-82 0,-144 117-43,-2 0 0,0-2 0,-1-1 0,-1 0-1,-2-1 1,0-1 0,-2-1 0,-1 0 0,-1-1 0,11-38 0,-18 45 56,-1 0 0,-1 0 1,-1-1-1,-1 0 0,-1 0 1,-1 1-1,-1-1 0,-1 0 1,-1 1-1,-1-1 0,-1 1 1,-1 0-1,-1 0 0,-18-40 1,-12-7-55,-4 1 1,-2 2-1,-3 1 1,-3 3 0,-2 2-1,-3 3 1,-3 2-1,-2 2 1,-2 3-1,-2 2 1,-3 4 0,-1 2-1,-80-36 1,73 46-116,-1 4 1,-1 3 0,-2 3-1,-122-18 1,66 23-590,-256 3 0,174 31-1812,74 7-3207,46-4-1930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4:47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803 343 1057,'8'-27'3036,"0"-8"606,-3-2 459,-3 33-3706,-1-1 0,0 0 0,0 0 0,-1 0 0,1 0 0,-1 0 0,0 0 0,-1 0 0,1 0 0,-1 0 0,0 0 0,-3-8 0,-8-13 357,9 17-556,-1 0 0,0 1 0,-1-1 0,0 1 0,0 0 0,-10-10 0,9 11-107,-1 0-1,0 1 0,0 0 1,0 0-1,-1 1 0,0 0 1,0 0-1,0 1 0,-1 0 1,-15-5-1,6 5-28,0 1-1,0 1 1,0 0 0,-28 1 0,11 1 143,0 1 0,-58 9 0,81-7-203,-1 0 0,1 1 0,-1 1 0,1 0 0,0 0 0,1 1 0,-1 1 0,1 0 0,1 0 0,-16 14 0,10-4 6,1 0 1,1 2 0,1-1-1,0 2 1,1 0 0,-9 23 0,0-3 15,0 2 47,3 0 1,1 2-1,3 0 1,1 1-1,2 0 0,-8 79 1,15-79 64,1 0 1,3 0 0,7 60 0,-5-85-104,1-1 0,1 1 0,1-1 0,1 0 0,1-1 0,0 1 0,2-1 0,0-1 0,0 0 0,22 28 1,-23-38 22,0 0-1,1 0 1,0-1 0,0 0 0,0-1 0,1 0 0,0 0 0,0-1 0,21 5 0,11 1 208,48 6 0,-59-12-258,11 4 133,0-3 0,1-1 0,0-2 0,0-2 0,61-8 0,-89 4-38,0-1 0,-1 0-1,0-1 1,1-1-1,-2 0 1,1-1-1,-1 0 1,-1-1 0,1 0-1,-1-1 1,-1-1-1,0 0 1,0 0 0,-2-1-1,1-1 1,-1 1-1,13-27 1,-8 14 57,-2-1-1,-1 0 1,-1-1 0,-1 0 0,-1 0-1,-2 0 1,0-1 0,2-56 0,-8 51-110,-2 1 0,-2-1 0,0 1 0,-2 0 0,-2 0 0,-19-51 0,9 39-64,-2 0 0,-3 1 0,-50-75 1,66 109 1,-1 0 0,0 0 1,0 0-1,-1 1 1,-17-13-1,22 18-275,0 0 0,0 1-1,-1-1 1,1 1 0,-1 0 0,1 0-1,-1 0 1,0 1 0,0 0 0,0 0-1,0 0 1,0 0 0,0 1 0,0 0-1,0 0 1,-6 1 0,10-1-108,-1 1 1,1 0-1,-1 0 1,1 0-1,-1-1 0,1 1 1,0 1-1,-1-1 1,1 0-1,0 0 1,0 0-1,0 1 0,0-1 1,0 0-1,0 1 1,1-1-1,-1 1 1,0-1-1,1 1 1,-1-1-1,1 1 0,-1 3 1,0-4-76,-3 12-3856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4:50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0 519 7815,'0'0'2990,"9"0"-2115,27 1 424,1-2 0,69-10 0,83-27 497,-111 22-1520,622-144 1498,337-63-906,-467 153-334,-642 70-4879,32 0-764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4:50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0 4420,'0'0'6246,"0"8"-6086,0-3-70,-1-1-1,1 1 0,-1-1 1,0 0-1,0 0 0,0 1 1,-1-1-1,0 0 0,1 0 1,-2 0-1,1-1 0,-3 6 1,-4 1 332,1 1 0,-2-2 1,-15 15-1,-22 12 919,22-18-351,-33 31 1,54-45-898,-1 1-1,0 0 1,1 0 0,0 0-1,1 1 1,-1-1 0,1 1-1,0 0 1,0 0 0,0 0 0,1 0-1,-2 10 1,4-14-62,0 0 0,0 0 0,0-1 0,1 1 0,-1 0-1,0-1 1,1 1 0,-1 0 0,1-1 0,0 1 0,-1 0 0,1-1 0,0 1 0,0-1 0,0 0 0,0 1 0,1-1 0,-1 0 0,0 1 0,0-1-1,1 0 1,-1 0 0,1 0 0,-1 0 0,1-1 0,-1 1 0,1 0 0,-1 0 0,1-1 0,0 1 0,-1-1 0,1 0 0,0 1 0,0-1-1,2 0 1,12 2 531,0 0-1,32-2 0,-35 0-299,49 0 256,81 1-403,0-6 1,141-23 0,-197 8-4120,0-5-3262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4:51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89 11659,'1'-8'2728,"8"-72"5813,-4 117-7430,-5 275 239,0-311-1312,0 1 1,0 0-1,0 0 0,0 0 0,0 0 0,0 0 0,1 0 0,-1 0 0,1-1 0,-1 1 0,1 0 0,0 0 0,0-1 1,-1 1-1,1 0 0,0-1 0,1 1 0,-1-1 0,0 1 0,0-1 0,1 0 0,-1 1 0,3 1 0,-1-3 70,-1 1 0,1 0 0,-1-1-1,1 1 1,-1-1 0,1 0-1,-1 0 1,1 0 0,-1 0-1,1 0 1,-1-1 0,1 1-1,-1-1 1,0 1 0,4-3 0,6-1 255,-1-2 0,0 1 0,-1-1 0,0-1 0,1 0 0,10-11 0,7-11-115,-2-1 1,-1-1 0,-1-1 0,-2-2 0,-1 0 0,-1-1 0,22-59 0,-41 93-463,-4 51-9603,2-27 2247,-1-8 171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4:52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148 109 13869,'0'0'3022,"3"-10"-465,-1 5-2110,1-1-47,-1 0 1,0 0-1,0 0 1,0 0-1,-1 0 1,0 0-1,0 0 1,0-1-1,-1 1 1,0 0-1,-2-12 1,2 18-371,-1-1 0,1 0 1,-1 1-1,0-1 0,0 0 1,1 1-1,-1-1 1,0 1-1,0-1 0,0 1 1,0-1-1,0 1 0,0 0 1,0-1-1,0 1 0,1 0 1,-1 0-1,0 0 0,0 0 1,0 0-1,0 0 1,0 0-1,0 0 0,0 0 1,0 0-1,0 0 0,0 1 1,0-1-1,0 0 0,-1 1 1,-30 12-257,21-5 230,1 0 0,1 0 0,-1 1 0,2 0 0,-1 0 0,1 1 0,0 0 0,1 1 0,0 0 0,1 0 0,-6 15 0,12-25 9,0 0 0,0-1 1,0 1-1,0 0 0,0-1 0,0 1 0,0 0 0,1-1 0,-1 1 1,0 0-1,0-1 0,1 1 0,-1 0 0,1-1 0,-1 1 1,0-1-1,1 1 0,-1 0 0,1-1 0,-1 1 0,1-1 0,0 0 1,-1 1-1,1-1 0,-1 1 0,1-1 0,0 0 0,-1 0 0,1 1 1,0-1-1,-1 0 0,1 0 0,0 0 0,0 0 0,-1 0 1,1 0-1,0 0 0,-1 0 0,1 0 0,0 0 0,0 0 0,-1 0 1,2-1-1,36-3 759,-24 0-655,0-1 1,0 0-1,-1-1 1,14-8-1,-16 8-114,0 0-1,0 1 0,1 0 0,0 1 1,0 0-1,13-2 0,-25 6-9,1 0-1,-1 0 1,1 0 0,-1 0 0,1 0-1,-1 0 1,1 0 0,-1 0-1,1 0 1,-1 0 0,0 1 0,1-1-1,-1 0 1,1 0 0,-1 0-1,0 1 1,1-1 0,-1 0 0,1 0-1,-1 1 1,0-1 0,1 0-1,-1 1 1,0-1 0,0 0 0,1 1-1,-1-1 1,0 1 0,0-1-1,1 0 1,-1 1 0,0-1 0,0 1-1,1 22 55,-11 19 517,3-17 153,9-20 394,7-14-190,19-45-124,-24 44-810,0 1 0,1-1 0,0 1 0,7-10 0,-11 19-164,48 14-805,-38-13 995,1-1 0,0-1-1,0 0 1,0-1 0,0 0 0,-1 0-1,22-9 1,-4-2 186,46-27-1,-73 38-179,-10 32-377,-1-12 473,4-8-59,0 0-1,0 0 1,1 0-1,0 1 0,1-1 1,0 1-1,1 0 1,-2 18-1,4-28-70,0-1-1,0 1 0,0-1 1,0 1-1,0-1 0,0 1 1,0-1-1,1 1 1,-1-1-1,0 1 0,0-1 1,1 1-1,-1-1 0,0 1 1,0-1-1,1 1 1,-1-1-1,1 0 0,-1 1 1,0-1-1,1 0 1,-1 1-1,1-1 0,-1 0 1,1 1-1,-1-1 0,1 0 1,-1 0-1,1 0 1,-1 0-1,1 1 0,-1-1 1,1 0-1,-1 0 0,1 0 1,-1 0-1,1 0 1,-1 0-1,1 0 0,-1 0 1,1 0-1,0-1 0,-1 1 1,1 0-1,-1 0 1,1 0-1,-1-1 0,1 1 1,0-1-1,1 1-339,0-1 0,1 0 0,-1 0 0,0 0 0,0-1 0,0 1-1,0-1 1,0 1 0,0-1 0,2-2 0,-1-1-953,0 0 0,0 0 0,0-1 0,-1 1 1,0-1-1,0 1 0,1-9 0,4-20-9230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4:52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9129,'0'0'14029,"20"62"-19026,3-45-800,-2-2-193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4:52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 11915,'0'0'8622,"-12"5"-7490,-5 3-488,0 1 1,1 1-1,-17 13 1,28-20-502,1 0 0,0 1 0,-1 0 0,2 0 0,-1 0 0,0 0 0,1 0 0,0 0 0,0 1 0,0 0 0,0 0 0,1 0 0,0 0 0,0 0 0,0 0 0,0 0 0,1 1 0,-1 7 0,2-12-140,0 0 1,0 0-1,0 0 0,0 0 0,0 0 0,1 0 0,-1 0 0,0 0 1,1 0-1,-1 0 0,0-1 0,1 1 0,-1 0 0,1 0 1,-1 0-1,1 0 0,0-1 0,-1 1 0,1 0 0,0 0 1,-1-1-1,1 1 0,0 0 0,0-1 0,1 1 0,1 0 16,-1 0-1,1 0 1,-1-1-1,1 1 0,-1-1 1,1 0-1,-1 0 0,1 0 1,-1 0-1,4-1 0,1 0 31,0 0 0,0-1-1,0 0 1,0 0 0,0-1-1,12-6 1,41-40 396,-48 38-298,1 0-1,0 1 0,0 0 1,1 1-1,19-9 1,-33 18-155,0-1 0,1 1 1,-1 0-1,0 0 0,1-1 1,-1 1-1,0 0 0,1 0 1,-1 0-1,0 0 0,1 0 1,-1 0-1,0-1 0,1 1 1,-1 0-1,0 0 0,1 0 1,-1 0-1,0 0 0,1 0 1,-1 0-1,0 1 1,1-1-1,-1 0 0,0 0 1,1 0-1,-1 0 0,0 0 1,1 0-1,-1 1 0,0-1 1,1 0-1,-1 0 0,0 0 1,0 1-1,1-1 0,-1 0 1,0 0-1,0 1 0,0-1 1,1 0-1,-1 1 0,0-1 1,0 0-1,0 1 0,0-1 1,0 0-1,1 1 0,-1-1 1,0 1-1,-3 24 277,2-25-241,1 1-1,-1 0 0,1 0 1,-1 0-1,1 0 0,0 0 1,-1 0-1,1 0 1,0 0-1,0-1 0,0 1 1,-1 0-1,1 0 0,0 0 1,1 0-1,-1 0 0,0 0 1,0 0-1,0 0 0,0 0 1,1 0-1,-1 0 1,1 0-1,-1 0 0,0 0 1,1-1-1,-1 1 0,1 0 1,0 1-1,16-3 167,-1 0 0,0-1 0,0-1 0,25-7-1,-26 6-203,0 0 0,0 1 0,0 1-1,0 0 1,24 0 0,-38 3 4,0-1 0,-1 0 0,1 1 0,0-1 0,-1 1 0,1-1 0,-1 1 0,1-1 0,0 1 1,-1-1-1,1 1 0,-1-1 0,0 1 0,1 0 0,-1-1 0,1 1 0,-1 0 0,0-1 1,0 1-1,1 0 0,-1 0 0,0-1 0,0 1 0,0 0 0,0 0 0,0-1 0,0 1 1,0 1-1,0 30 474,-1-23-264,2-8-173,1-1-1,-1 1 0,0-1 1,0 1-1,0-1 0,0 0 1,0 1-1,0-1 1,1 0-1,-1 0 0,0 0 1,0 0-1,0 0 0,0 0 1,1 0-1,-1 0 0,0 0 1,0-1-1,0 1 0,0 0 1,0-1-1,2 0 0,28-7 260,9-9-224,-32 12-101,1 1 0,0 0 0,1 0 0,-1 1 0,1 1 0,-1-1 0,19-1 0,-28 7 17,0 0 0,0 0 0,0-1-1,0 1 1,0 0 0,0 0 0,-1-1-1,1 1 1,-1 0 0,0-1 0,-1 3 0,-3 11-1334,5-16 1163,0 1-1,0-1 0,0 0 1,0 1-1,0-1 1,0 0-1,1 1 0,-1-1 1,0 0-1,0 1 0,0-1 1,1 0-1,-1 0 1,0 1-1,0-1 0,0 0 1,1 0-1,-1 1 0,0-1 1,1 0-1,-1 0 0,0 0 1,0 0-1,1 1 1,-1-1-1,0 0 0,1 0 1,-1 0-1,0 0 0,1 0 1,-1 0-1,0 0 1,1 0-1,-1 0 0,1 0 1,-1 0-1,0 0 0,1 0 1,-1 0-1,11-2-5346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07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11691,'0'0'11008,"3"11"-10506,12 42-592,-2 1 1,8 81 0,-11 36-4950,-21-181-5328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4:54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68 9257,'4'-2'866,"0"0"0,0 0 1,-1-1-1,1 1 0,-1-1 1,1 1-1,-1-1 0,0 0 0,0-1 1,-1 1-1,1 0 0,-1-1 1,1 0-1,-1 1 0,0-1 1,0 0-1,1-5 0,-4 8-767,0 0 0,0 1-1,0-1 1,0 0 0,0 1 0,0-1-1,0 1 1,0-1 0,0 1 0,-1 0 0,1-1-1,0 1 1,0 0 0,0 0 0,-1 0-1,1-1 1,0 2 0,0-1 0,-1 0-1,1 0 1,0 0 0,-2 1 0,-2-1 42,-7 1-117,1 1 1,-1 0-1,0 1 0,1 0 1,0 0-1,0 1 0,0 1 1,0 0-1,1 1 0,0 0 1,0 0-1,0 1 0,1 0 1,0 1-1,0 0 0,1 0 1,-11 14-1,18-20-20,-1-1-1,1 1 1,-1 0 0,1-1 0,0 1 0,0 0-1,0 0 1,0 0 0,0 0 0,0 0 0,0 0-1,1 0 1,-1 0 0,1 0 0,-1 0 0,1 0-1,0 5 1,0-6 3,1 0-1,-1 0 1,1 0 0,-1 0-1,1 0 1,0 0 0,-1 0-1,1 0 1,0 0 0,0 0-1,0 0 1,0 0 0,0 0-1,0-1 1,0 1 0,0 0-1,0-1 1,0 1 0,0-1-1,1 1 1,-1-1 0,2 1-1,9 1-18,0 0-1,0 0 0,1-1 0,21-1 1,-20-1-146,75-1-2794,-70 1 382,0-2 1,30-7-1,-17-1-3548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4:54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37 9897,'0'0'15188,"5"6"-14360,-2-3-768,1 0 1,0 0 0,0-1 0,0 1-1,0-1 1,0 0 0,1 0 0,-1 0 0,1 0-1,-1-1 1,1 0 0,0 0 0,-1 0 0,1-1-1,0 1 1,0-1 0,-1 0 0,1 0-1,0-1 1,0 0 0,6-1 0,2-1 55,0 0 1,0 0-1,-1-1 1,0-1-1,1 0 0,-2-1 1,20-11-1,-31 17-89,1-1-1,-1 1 0,1 0 1,0 0-1,-1-1 0,1 1 1,-1 0-1,1-1 0,-1 1 0,1-1 1,-1 1-1,1-1 0,-1 1 1,0-1-1,1 1 0,-1-1 1,0 1-1,1-1 0,-1 1 1,0-1-1,0 0 0,1 1 0,-1-1 1,0 1-1,0-1 0,0 0 1,0 1-1,0-1 0,0 0 1,-16-6 362,-31 7-345,25 5-31,0 1 1,1 0-1,-1 2 0,2 0 1,-1 2-1,1 0 0,-35 25 1,53-34-5,1-1 0,0 1 0,-1-1 0,1 1-1,0 0 1,0 0 0,0 0 0,0 0 0,0 0 0,0 0 0,0 0 0,0 0 0,0 0 0,0 0 0,0 1 0,1-1 0,-1 0 0,0 0 0,1 1 0,-1-1 0,1 1 0,0-1 0,-1 3 0,2-3 0,-1 0-1,1 0 1,0 0-1,0 0 1,0 0-1,0 0 1,0 0-1,0 0 1,0 0 0,0-1-1,0 1 1,0 0-1,0-1 1,0 1-1,1-1 1,-1 1-1,0-1 1,0 0-1,1 1 1,0-1-1,16 4-5,0-2 0,30 1 0,-41-3-65,66 2-2531,-23-1-3120,-11-1-2284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4:56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199 234 11082,'0'-2'427,"1"0"0,-1 1-1,1-1 1,-1 0-1,1 1 1,-1-1-1,0 0 1,0 0-1,0 1 1,0-1-1,0 0 1,0 0-1,-1 1 1,1-1-1,0 0 1,-1 1-1,0-1 1,1 0-1,-1 1 1,0-1-1,-1-1 1,1 2-239,0-1 0,-1 1 1,1 0-1,-1 0 1,1 0-1,-1 0 0,0 0 1,1 0-1,-1 1 1,0-1-1,0 0 0,1 1 1,-1 0-1,0-1 1,0 1-1,-3 0 0,-1 0-148,1 0 0,-1 0-1,1 1 1,-1 0-1,0 0 1,1 0-1,-1 1 1,1 0 0,0 0-1,0 0 1,0 1-1,-7 4 1,4-1 23,0 1 0,0 0 1,1 0-1,0 0 0,1 1 0,0 0 1,0 0-1,0 1 0,1 0 0,0 0 1,1 0-1,-5 16 0,8-24-55,1 0-1,0 0 1,0 0-1,-1 0 1,1 0 0,0-1-1,0 1 1,0 0 0,0 0-1,0 0 1,0 0-1,0 0 1,1 0 0,-1 0-1,0 0 1,0 0 0,1 0-1,-1-1 1,0 1-1,1 0 1,-1 0 0,1 0-1,-1 0 1,1-1 0,0 1-1,-1 0 1,1-1-1,0 1 1,-1 0 0,1-1-1,0 1 1,1 0 0,1 0 32,-1-1 0,1 1 0,0 0 0,0-1 1,0 0-1,0 1 0,0-1 0,0-1 1,0 1-1,5-1 0,3-1 138,0-1 1,0 0-1,0 0 0,17-9 0,-18 6-59,0-1-1,0 1 1,-1-1-1,13-13 1,-19 18-51,0-2 1,-1 1 0,1 0 0,-1 0-1,1-1 1,-1 1 0,0-1 0,0 0-1,0 0 1,-1 0 0,1 0 0,-1 0 0,0 0-1,0 0 1,0-6 0,-2 9-100,0 1 0,0 0 0,0 0 0,0 0 1,0 0-1,0 0 0,0 0 0,0 1 0,0-1 0,0 0 0,0 0 1,0 1-1,0-1 0,0 1 0,0-1 0,0 1 0,-1 0 1,0 1 17,0 0 0,0 0 0,1 0 1,-1 0-1,1 1 0,-1-1 1,1 0-1,0 1 0,0-1 1,-1 4-1,2-5 18,0-1 0,0 1 0,-1-1 0,1 1 0,0 0 0,0-1 0,0 1 0,0 0 0,1-1 0,-1 1 0,0-1 0,0 1 0,0 0 0,0-1 0,1 1 0,-1-1 0,0 1 0,0 0 0,1-1 0,-1 1 0,1-1 0,-1 1 0,0-1 0,1 0 0,-1 1 0,1-1 0,-1 1 1,1-1-1,-1 0 0,1 1 0,-1-1 0,1 0 0,0 1 0,-1-1 0,1 0 0,-1 0 0,1 0 0,0 0 0,-1 0 0,1 1 0,0-1 0,-1 0 0,1 0 0,-1-1 0,1 1 0,0 0 0,0 0 0,10-1 71,0-1 0,0 0-1,0-1 1,0 0 0,0 0 0,-1-1-1,0 0 1,0-1 0,0-1 0,0 1-1,-1-2 1,0 1 0,0-1 0,9-9-1,-1 0-34,-1-1-1,-1 0 0,0-1 0,-1 0 0,22-40 0,-12 10-361,-23 44 84,-14 30 128,-3 4 144,-5 10 192,1 1 0,-24 73-1,41-92-190,0 0-1,1 1 0,1-1 1,1 1-1,1-1 0,1 1 0,2-1 1,9 40-1,-5-29 74,-2 1 1,2 55-1,-8-88-75,0-1 0,0 1 0,0-1 0,0 0-1,0 1 1,0-1 0,0 0 0,0 1 0,0-1 0,0 1-1,0-1 1,0 0 0,0 1 0,0-1 0,0 0 0,0 1-1,0-1 1,0 1 0,0-1 0,-1 0 0,1 1-1,0-1 1,0 0 0,-1 0 0,1 1 0,0-1 0,0 0-1,-1 1 1,1-1 0,0 0 0,-1 0 0,1 0 0,0 1-1,-1-1 1,1 0 0,0 0 0,-1 0 0,-13-9 528,-12-24-248,-43-82-44,61 99-263,0 0-1,2-1 1,0 0 0,1 0-1,-5-27 1,10 43-9,0-1 0,0 0-1,0 0 1,0 0 0,1 1 0,-1-1-1,0 0 1,1 0 0,0 1 0,-1-1-1,1 0 1,0 1 0,0-1 0,0 1-1,0-1 1,0 1 0,0-1 0,0 1 0,1 0-1,-1 0 1,0-1 0,1 1 0,-1 0-1,1 0 1,0 0 0,-1 1 0,1-1-1,-1 0 1,1 1 0,0-1 0,0 1-1,-1-1 1,5 1 0,8-3-34,1 0 0,-1 2 0,19-1 1,-17 2 8,-11-1-25,117-9-2711,-42-7-3486,-28 0-862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4:57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81 5541,'1'-3'1083,"0"1"0,0-1-1,0 0 1,-1 1 0,1-1-1,-1 1 1,0-1 0,1 0-1,-1 1 1,-1-6-1,1 7-806,0-1 0,-1 1 0,1 0 0,-1-1 0,1 1-1,-1 0 1,1 0 0,-1 0 0,0 0 0,0 0-1,1-1 1,-1 1 0,0 0 0,0 1 0,0-1-1,0 0 1,-1-1 0,-1 1-209,0 0-1,1 0 1,-1 0 0,0 1-1,1-1 1,-1 1 0,0-1-1,0 1 1,0 0-1,0 0 1,1 0 0,-1 0-1,0 1 1,0-1 0,1 1-1,-1 0 1,0 0 0,0 0-1,1 0 1,-5 2 0,-3 3-19,1 0 1,-1 1-1,1-1 1,1 2-1,-1-1 1,1 1 0,-8 11-1,12-15 44,0 1 1,0 0-1,0 1 0,1-1 0,0 0 1,0 1-1,0 0 0,1 0 0,0-1 1,0 2-1,0-1 0,1 0 0,0 0 1,-1 9-1,2-15-72,1 1 0,-1 0 0,0-1-1,1 1 1,-1-1 0,0 1 0,1 0 0,-1-1 0,1 1 0,-1-1 0,1 1 0,-1-1 0,1 1-1,0-1 1,-1 1 0,1-1 0,0 0 0,-1 1 0,1-1 0,0 0 0,-1 0 0,1 1 0,0-1 0,-1 0-1,1 0 1,0 0 0,0 0 0,-1 0 0,1 0 0,0 0 0,0 0 0,0 0 0,29-4 802,-15-1-611,-1 0 0,1-1 1,-1 0-1,0-1 1,-1-1-1,0 0 0,21-17 1,-14 8-39,0 0 1,-2-2 0,30-37 0,-34 39-204,-20 30-591,-6 12 524,5-9 72,2-6-21,0 0 1,1 0-1,0 0 1,1 1-1,0-1 1,0 1-1,1 0 1,1 0-1,-1 13 1,2-23-70,1 1 0,-1-1 1,1 0-1,-1 0 0,1 0 0,-1 0 1,1 0-1,0 0 0,0 0 0,-1 0 0,1 0 1,0 0-1,0-1 0,0 1 0,0 0 1,0 0-1,0-1 0,0 1 0,0-1 0,0 1 1,1-1-1,-1 1 0,0-1 0,0 0 1,0 1-1,1-1 0,-1 0 0,0 0 0,0 0 1,0 0-1,1 0 0,-1 0 0,0 0 1,0-1-1,0 1 0,1 0 0,0-1 0,3 0-592,0 0 0,0 0 0,-1-1 0,1 1 0,0-1 0,-1 0 0,1 0 0,4-4 0,14-15-5902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4:57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40 8680,'0'0'11216,"-9"8"-9540,1-1-1404,0 1 0,0 1 0,1 0 0,0 0-1,1 0 1,0 1 0,0-1 0,1 2 0,1-1 0,-1 0-1,-3 18 1,3-14-203,1 0 0,1 0 0,0 0-1,1 0 1,1 1 0,0-1 0,1 1 0,2 15-1,-2-29-58,0 0-1,0 0 1,1 0-1,-1 0 0,1 0 1,-1 0-1,1 0 0,0 0 1,-1 0-1,1 0 0,0 0 1,0 0-1,-1 0 1,1-1-1,0 1 0,0 0 1,0 0-1,0-1 0,0 1 1,0-1-1,0 1 1,0-1-1,0 1 0,0-1 1,1 0-1,-1 1 0,0-1 1,0 0-1,0 0 0,0 0 1,1 0-1,-1 0 1,0 0-1,0 0 0,0-1 1,2 1-1,1-1 26,0 0 1,0 0-1,0 0 0,0 0 0,0-1 1,0 1-1,0-1 0,0 0 0,3-3 1,7-8-39,1-1 1,-2 0-1,0-1 1,0-1 0,-2 0-1,0 0 1,14-29-1,-2-3-8,26-79-1,-88 226 810,26-72-398,2 0 1,1 0 0,1 1 0,1 0 0,2 0 0,-6 57-1,12-84-449,0 0 0,0-1-1,0 1 1,0 0 0,0-1-1,1 1 1,-1 0 0,0-1-1,0 1 1,1-1 0,-1 1-1,0 0 1,1-1-1,-1 1 1,1-1 0,-1 1-1,1-1 1,-1 1 0,1-1-1,-1 0 1,1 1 0,-1-1-1,1 1 1,0-1 0,-1 0-1,1 0 1,-1 1-1,1-1 1,0 0 0,-1 0-1,1 0 1,0 0 0,-1 0-1,1 0 1,0 0 0,-1 0-1,1 0 1,0 0 0,-1 0-1,1 0 1,0 0 0,-1 0-1,1-1 1,0 1-1,-1 0 1,1 0 0,0-1-1,-1 1 1,1-1 0,-1 1-1,1 0 1,0-2 0,35-21-6859,-14-4-3833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03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11 153 9993,'-1'0'284,"1"0"-1,-1 0 1,0 1-1,1-1 1,-1 0-1,1 1 1,-1-1-1,1 1 0,-1-1 1,1 1-1,-1-1 1,1 1-1,-1-1 1,1 1-1,0-1 0,-1 1 1,1 0-1,0-1 1,-1 1-1,1-1 1,0 1-1,0 0 1,-1-1-1,1 1 0,0 1 1,13 6 2855,27-5-1295,-31-4-1631,1 0 0,-1-1-1,1 0 1,-1-1-1,0 0 1,0 0-1,0-1 1,0 0-1,0-1 1,8-6-1,-5 3-143,0-1 0,0 0-1,-1 0 1,-1-1 0,0-1-1,10-12 1,-19 22-50,0 0 1,0 0-1,0 0 0,0-1 1,0 1-1,0 0 0,0 0 1,0-1-1,-1 1 0,1 0 1,0-1-1,-1 1 0,0-1 1,1 1-1,-1-1 0,0 1 0,1-1 1,-1 1-1,0-1 0,0 1 1,0-1-1,0 1 0,-1-1 1,1 1-1,0-1 0,-1 1 1,1-1-1,-1 1 0,1 0 1,-1-1-1,0 1 0,1 0 1,-1-1-1,0 1 0,0 0 0,-2-2 1,1 2-13,0 0 0,-1 0 0,1 0 1,0 0-1,-1 0 0,1 1 0,-1-1 1,1 1-1,-1 0 0,1 0 0,-1 0 0,1 0 1,-1 0-1,1 0 0,-1 1 0,1-1 1,-1 1-1,1 0 0,0-1 0,-1 1 1,1 0-1,-3 2 0,-6 4 42,0 0 0,1 0 0,0 1 0,1 0 0,-1 0 0,-11 16 0,15-18 48,1 1 0,0-1 0,0 1 0,1 0 0,0 1 0,0-1 0,1 0 0,0 1-1,0 0 1,-3 16 0,6-23-88,0 1 0,0-1-1,1 1 1,-1-1 0,0 0 0,0 1-1,1-1 1,-1 1 0,1-1 0,-1 0-1,1 1 1,0-1 0,-1 0 0,1 0-1,0 0 1,0 1 0,0-1-1,0 0 1,0 0 0,0 0 0,0-1-1,0 1 1,0 0 0,0 0 0,1 0-1,-1-1 1,0 1 0,1-1-1,-1 1 1,0-1 0,1 1 0,-1-1-1,1 0 1,-1 0 0,2 0 0,61 3-143,-48-4-282,8 2-601,31-2-4265,-21-8-3569,-14-1-593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03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14542,'0'0'9305,"-1"9"-8515,-36 235 1099,39-270-1527,-1 1 0,-2-1-1,-5-37 1,3 56-131,4 9-116,12 15-12,-4-13-29,-1-1 0,0 0 0,1-1 1,0 0-1,0 0 0,0 0 0,0-1 1,0-1-1,16 0 0,32-10-835,-53 9 376,0-1 0,-1 1 0,1-1 0,-1 1 0,1-1 0,-1 0-1,0-1 1,0 1 0,0-1 0,4-3 0,7-24-8514,-11 15 1639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04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7976,'0'0'14440,"-3"11"-13362,-6 26-338,1 1-1,2 0 0,-2 69 1,8-103-749,1 23 203,1-21 344,4-16 527,-1-9-953,-1 1 0,0 0 0,-2-1 0,0 0 1,-1 1-1,-1-1 0,-4-31 0,0 34-61,3 1-392,2 15 327,0-1-1,0 1 1,0 0 0,0-1 0,0 1-1,0 0 1,0 0 0,0 0 0,0 0 0,0 0-1,0 0 1,0 0 0,0 0 0,1 0-1,-1 0 1,0 0 0,0 1 0,1 0-1,50 6-2443,2-5-4533,-20-2-477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04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97 12396,'0'0'8130,"-11"1"-5680,4-1-2228,0 1 0,0 0 0,0 0-1,0 1 1,1 0 0,-1 0 0,0 1 0,1-1-1,0 1 1,-1 1 0,1-1 0,0 1-1,1 0 1,-1 1 0,1-1 0,0 1-1,0 0 1,0 0 0,1 1 0,0 0-1,0-1 1,0 1 0,-3 9 0,6-13-197,0-1 0,0 1 1,0 0-1,1 0 0,-1 0 1,1 0-1,-1 0 0,1 0 0,0 0 1,0 0-1,0 0 0,0 0 1,0 0-1,0 0 0,1 0 0,-1 0 1,1 0-1,-1 0 0,1 0 1,0 0-1,1 4 0,0-5-2,-1 0-1,0 1 0,1-1 0,-1 0 1,1 0-1,0 0 0,-1 0 1,1 0-1,0 0 0,-1-1 0,1 1 1,0-1-1,0 1 0,0-1 1,0 1-1,0-1 0,-1 0 1,1 0-1,2 0 0,0 0 3,0 0 0,0-1 0,0 1 1,0-1-1,0 0 0,-1 0 0,1 0 0,0 0 0,-1-1 0,1 0 0,-1 1 1,1-1-1,-1 0 0,0-1 0,0 1 0,0-1 0,0 1 0,0-1 0,0 0 1,-1 0-1,0 0 0,4-5 0,-3 1-16,0 0-1,-1 0 1,0 0-1,0 0 1,0 0 0,-1 0-1,0-1 1,0 1 0,-1 0-1,0-1 1,-1 1-1,-1-11 1,-5 9-364,22 10 304,7-1 44,-10-1-185,0 1 1,0 0-1,0 1 1,0 1-1,0-1 1,12 5-1,-21-5 180,0 0 0,-1 0-1,1 1 1,0-1-1,-1 1 1,1 0-1,-1 0 1,0 0 0,1 0-1,-1 0 1,0 0-1,0 0 1,0 1-1,-1-1 1,1 1 0,-1 0-1,1-1 1,-1 1-1,0 0 1,0 0-1,0 0 1,0 0 0,0 0-1,-1 0 1,0 0-1,1 0 1,-1 0-1,-1 6 1,-9 60 3098,15-94-2440,0 5-603,-2 1 1,0-1 0,-1 0-1,-1-1 1,-2-28 0,1 10 334,38 39-367,-30 0-49,86-4-794,-32-11-4768,-29-1-1324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07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68 13837,'0'0'2712,"1"-10"-160,0-48 1921,1 155-993,-3 111-3399,-7-1 832,9-216-705,0 1 1,1-1-1,0 1 1,0 0-1,1 0 1,5-10-1,5-17-71,8-48-39,-17 58-93,2 0-1,1 0 1,0 0-1,2 1 0,1 1 1,1-1-1,15-24 1,-23 45-50,0 0 1,1 0-1,-1 0 1,0 0 0,1 0-1,0 1 1,-1-1 0,1 1-1,7-3 1,-9 4-30,0 0-1,1 0 1,-1 1-1,0-1 1,1 0-1,-1 1 1,0 0-1,1-1 1,-1 1 0,1 0-1,-1 0 1,0 1-1,1-1 1,-1 0-1,1 1 1,-1-1-1,0 1 1,0 0-1,3 1 1,-4-1 63,0 0-1,0 0 1,-1 0 0,1 0-1,0 0 1,0 0 0,-1 0-1,1 0 1,-1 0 0,1 0-1,-1 0 1,1 1-1,-1-1 1,0 0 0,1 0-1,-1 1 1,0-1 0,0 0-1,0 0 1,0 1 0,0-1-1,0 0 1,0 0 0,-1 1-1,1-1 1,0 0 0,-1 0-1,1 0 1,-1 1 0,1-1-1,-1 0 1,0 0-1,1 0 1,-3 2 0,-26 35 157,13-25 126,0 0 0,-34 20-1,44-30-232,-1 1 0,1-1 0,-1 0-1,1-1 1,-1 1 0,0-1-1,0-1 1,0 1 0,0-1 0,0-1-1,0 1 1,-8-1 0,15 0-71,0-1 0,-1 1 1,1 0-1,0 0 0,0 0 1,-1-1-1,1 1 1,0 0-1,0 0 0,-1-1 1,1 1-1,0 0 0,0-1 1,0 1-1,0 0 0,-1 0 1,1-1-1,0 1 0,0 0 1,0-1-1,0 1 1,0 0-1,0-1 0,0 1 1,0 0-1,0-1 0,0 1 1,0 0-1,0-1 0,0 1 1,0 0-1,0-1 1,1 1-1,-1 0 0,0-1 1,0 1-1,0 0 0,1-1 1,5-12-1223,1 8 196,0 0-1,0 0 1,0 1-1,1 1 0,-1-1 1,1 1-1,0 0 1,0 1-1,0 0 1,9-2-1,-6 2-509,25-6-3285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08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67 269 9865,'0'0'2061,"-9"-4"293,-6-2-1330,-6-3 188,-1-4 2681,66-1-1262,-33 10-2464,-1-1-1,-1 0 0,1-1 0,-1 0 0,1-1 0,-2 0 0,1 0 1,13-16-1,2-5 144,27-42 0,-25 32-199,-26 37-116,1 0 1,-1 0-1,1 0 1,-1 0 0,1 0-1,-1 0 1,1 0-1,0 0 1,-1 1-1,1-1 1,0 0 0,0 0-1,-1 1 1,1-1-1,0 1 1,0-1 0,0 1-1,0-1 1,0 1-1,0-1 1,0 1 0,0 0-1,0 0 1,0-1-1,0 1 1,0 0 0,0 0-1,0 0 1,0 0-1,0 0 1,0 0-1,0 0 1,0 1 0,0-1-1,0 0 1,0 0-1,0 1 1,0-1 0,0 1-1,0-1 1,0 1-1,-1-1 1,1 1 0,0 0-1,0-1 1,0 1-1,-1 0 1,1 0-1,0-1 1,-1 1 0,1 0-1,0 2 1,5 7-53,0 0 0,-1 0 0,0 1 0,3 12 0,0-3 127,35 64-635,-39-78 132,0 0 0,1 0 0,0 0 0,0 0 0,0-1 0,0 0 0,1 0 0,0 0 0,0-1 0,10 5 0,16 2-4932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08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94 9865,'0'0'14985,"-10"0"-14451,6 0-518,0-1 0,1 1 1,-1 0-1,1 1 0,-1-1 0,1 0 0,-1 1 1,1 0-1,0 0 0,-1 0 0,1 0 0,0 1 1,-1-1-1,1 1 0,0 0 0,0 0 1,1 0-1,-1 0 0,0 1 0,1-1 0,-1 1 1,1-1-1,0 1 0,-1 0 0,1 0 0,1 0 1,-4 6-1,2-4 94,1-1 0,0 1 0,-1 0 0,2 0 0,-1 0 0,0 0 0,1 0 0,0 0 0,0 10-1,1-15-86,0 1-1,1-1 0,-1 1 1,0-1-1,1 1 0,-1-1 1,1 1-1,-1-1 0,0 0 0,1 1 1,-1-1-1,1 0 0,-1 0 1,1 1-1,-1-1 0,1 0 0,0 0 1,-1 1-1,1-1 0,-1 0 1,1 0-1,-1 0 0,1 0 1,0 0-1,-1 0 0,1 0 0,-1 0 1,1 0-1,-1 0 0,1 0 1,0-1-1,0 1 0,22-4 417,-9-3-239,0 1 1,23-17-1,-30 18-223,1 0 0,-1 0 0,1 0-1,0 1 1,0 0 0,1 1 0,-1 0-1,1 0 1,-1 1 0,1 0-1,0 0 1,17 0 0,-25 2 11,0 1 1,0-1-1,0 1 1,0-1-1,0 1 1,0-1-1,0 1 1,0 0-1,0-1 1,0 1-1,0 0 1,-1 0-1,1 0 1,0 0-1,0 0 1,-1 0-1,1 0 1,-1 0-1,1 0 1,-1 0-1,1 0 1,-1 0-1,0 0 1,1 0-1,-1 0 1,0 1-1,0-1 1,0 0-1,0 2 1,0 43 537,0-32 777,5-42 672,4-5-1929,-1-1-1,-2 0 0,2-48 1,28 98-7349,7-5-214,-15-9 855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08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14 12524,'0'0'9459,"-8"-3"-6859,4 1-2469,1 1-1,0-1 0,-1 1 1,0 0-1,1 0 1,-1 0-1,0 0 1,1 1-1,-1-1 0,0 1 1,1 0-1,-1 0 1,0 1-1,0-1 0,1 1 1,-1-1-1,0 1 1,1 0-1,-1 1 0,1-1 1,-1 1-1,1-1 1,0 1-1,0 0 1,-1 0-1,1 1 0,-4 3 1,-28 36 758,33-40-872,1 1-1,-1-1 1,1 1-1,-1-1 1,1 1-1,0 0 0,0 0 1,0-1-1,0 1 1,1 0-1,-1 0 1,1 0-1,0 0 1,-1 0-1,1 0 0,1 3 1,0-5-15,0 0 0,-1 0 0,1 0 1,0-1-1,0 1 0,0 0 0,0 0 0,0-1 1,0 1-1,0-1 0,0 1 0,1-1 0,-1 0 1,0 1-1,0-1 0,0 0 0,0 0 0,1 1 1,-1-1-1,0 0 0,0 0 0,3-1 0,27-2 167,-24 0-183,-1-1 1,1 0 0,-1 0 0,0 0 0,0-1 0,0 0-1,0 0 1,-1 0 0,0-1 0,0 0 0,0 0-1,-1 0 1,0 0 0,0-1 0,-1 0 0,4-8-1,-12 25-409,-2 4 665,0 0 0,1 0 0,-7 26 0,13-40-231,0 1 1,0-1-1,0 0 1,0 1-1,0-1 0,0 1 1,0-1-1,0 1 0,0-1 1,0 0-1,0 1 1,0-1-1,0 1 0,1-1 1,-1 1-1,0-1 0,0 0 1,0 1-1,1-1 1,-1 0-1,0 1 0,0-1 1,1 0-1,-1 1 1,0-1-1,1 0 0,-1 0 1,1 1-1,-1-1 0,0 0 1,1 0-1,-1 1 1,1-1-1,20 0 254,19-12 60,-2-13-230,32-17-202,-65 39 65,0 1 0,0 0 0,1 0 0,-1 0-1,1 0 1,0 1 0,-1 0 0,1 0 0,0 0 0,8 1 0,-13 0 36,0 0 0,-1 1 0,1-1 0,0 0-1,-1 1 1,1-1 0,-1 0 0,1 1 0,0-1 0,-1 1 0,1-1 0,-1 1 0,1-1 0,-1 1 0,0 0 0,1-1 0,-1 1 0,0-1-1,1 1 1,-1 0 0,0-1 0,1 1 0,-1 0 0,0-1 0,0 1 0,0 0 0,0 0 0,0-1 0,0 1 0,0 1 0,0 32 145,1-4 310,-1-29-428,1-1-1,0 1 1,0-1 0,0 1-1,0 0 1,-1-1-1,1 0 1,0 1 0,0-1-1,0 1 1,0-1-1,0 0 1,0 0 0,0 0-1,0 0 1,0 0-1,1 0 1,-1 0-1,0 0 1,0 0 0,0 0-1,0 0 1,0-1-1,0 1 1,0 0 0,0-1-1,1 0 1,29-12 251,-24 9-322,1 0 1,-1 0-1,1 0 0,0 1 1,0 1-1,1-1 0,-1 1 1,1 0-1,9 0 1,-17 2 40,-1 0-1,1 0 1,-1 0 0,1 0 0,0 0 0,-1 0 0,1 0 0,0 1 0,-1-1 0,1 0 0,-1 0 0,1 1 0,-1-1 0,1 0 0,0 1 0,-1-1 0,1 0 0,-1 1 0,1-1 0,-1 1 0,0-1 0,1 0 0,-1 1 0,1 0 0,-1-1 0,0 1 0,0-1 0,1 1 0,-1 0 0,2 22 18,2 5 227,-4-27-225,1 0 1,-1-1-1,1 1 1,0 0-1,-1 0 0,1-1 1,0 1-1,-1 0 0,1-1 1,0 1-1,0 0 0,0-1 1,-1 1-1,1-1 1,0 0-1,0 1 0,0-1 1,0 0-1,0 1 0,0-1 1,0 0-1,0 0 1,0 0-1,0 0 0,0 0 1,0 0-1,0 0 0,1 0 1,5-2 32,0 1 0,0-1 1,-1-1-1,1 1 0,0-1 1,-1 0-1,0-1 0,0 1 1,0-1-1,8-7 0,-8 6-77,1 0-1,-1 1 0,1 0 1,-1 0-1,1 1 1,0-1-1,1 2 0,-1-1 1,0 1-1,14-3 0,-20 5 26,0 0 0,0 0 0,0 0 0,0 0 0,0 0 0,0 0 0,0 0-1,0 0 1,0 0 0,0 0 0,0 0 0,0 1 0,0-1 0,-1 0 0,1 1 0,0-1 0,0 1 0,0-1-1,0 1 1,-1 0 0,1-1 0,0 1 0,0-1 0,-1 1 0,1 0 0,-1 0 0,1 0 0,0-1-1,-1 1 1,1 0 0,-1 1 0,2 33-542,-3-16-1294,8-19-8192,-2-6 3438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09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54 355 10858,'0'0'13053,"8"0"-11537,0-1-1271,-1 0 1,0 0-1,0 0 1,0-1-1,0 0 0,11-5 1,-15 6-174,-1 0 1,0 0-1,0 0 0,0 0 1,0-1-1,0 1 0,0-1 1,0 1-1,0-1 1,0 0-1,-1 0 0,1 0 1,-1 1-1,1-2 0,-1 1 1,0 0-1,0 0 1,0 0-1,0 0 0,0-1 1,0 1-1,-1-1 0,1 1 1,-1 0-1,1-1 1,-1 1-1,0-1 0,0-2 1,-1 4-57,1 0 1,0 0 0,-1 1 0,1-1 0,-1 0-1,1 1 1,-1-1 0,1 0 0,-1 1 0,0-1 0,1 1-1,-1-1 1,0 1 0,0-1 0,1 1 0,-1-1-1,0 1 1,0 0 0,1-1 0,-1 1 0,0 0-1,0 0 1,0-1 0,0 1 0,0 0 0,1 0-1,-1 0 1,0 0 0,0 0 0,0 0 0,0 1-1,0-1 1,1 0 0,-1 0 0,0 1 0,0-1-1,0 0 1,1 1 0,-1-1 0,0 1 0,0 0-1,-35 17-161,21-3 125,1 0 1,-20 26-1,30-36 25,1 0 1,-1 0-1,1 1 0,1-1 1,-1 1-1,1 0 1,0 0-1,0 0 0,0 0 1,1 0-1,0 0 0,0 12 1,1-17-6,0 0 0,0 0 1,0 0-1,0 0 0,1 0 1,-1 0-1,0-1 0,1 1 1,-1 0-1,1 0 0,-1 0 0,1 0 1,-1-1-1,1 1 0,-1 0 1,1 0-1,0-1 0,-1 1 0,1-1 1,0 1-1,0 0 0,0-1 1,-1 1-1,1-1 0,1 1 1,31 3-60,-25-4-93,0-1 0,-1 0 0,1-1 0,0 0-1,0 0 1,9-4 0,-1-4-967,0 0 0,0-1 0,-1-1-1,-1-1 1,0 0 0,0 0 0,-1-2-1,-1 0 1,-1 0 0,15-25 0,-2-1-1711,21-50 1,-10 6 3263,-32 77-73,11-31 1949,-10 13 3416,-6 24-2312,-5 5-2541,1 4-600,-1-1 0,1 1 0,0 0 0,1 1 0,0-1 1,0 1-1,0 0 0,1 1 0,1-1 0,-1 1 1,1-1-1,-3 16 0,-2 16 337,-6 59 0,13-93-598,-24 161 468,27-206-602,0-38-181,-2 71 311,-1 0-1,1 0 0,-1 1 0,0-1 1,-1 0-1,1 1 0,-1-1 0,0 1 1,-5-9-1,6 13 116,12 21-273,-5-15 165,0 0-1,1 0 1,0 0-1,0-1 1,0 0-1,0 0 1,1-1-1,-1 0 1,1 0-1,0-1 1,0 0-1,0-1 1,0 1 0,0-1-1,0-1 1,0 0-1,17-1 1,-18 0 59,1 0 0,0 0 0,-1 0 0,1-1 1,-1 0-1,0-1 0,1 0 0,-1 0 0,0 0 0,0-1 1,-1 0-1,1 0 0,-1-1 0,0 0 0,0 0 1,-1 0-1,1-1 0,8-12 0,-13 17-58,-1 0-1,1 1 1,0-1-1,-1 0 1,1 0-1,0 0 1,-1 0-1,0 0 1,1-1-1,-1 1 1,0 0-1,1 0 1,-1 0-1,0 0 1,0 0-1,0 0 1,0-1-1,0 1 1,0 0 0,0 0-1,-1-2 1,1 2-10,-1 1 1,0-1 0,1 1 0,-1-1-1,0 1 1,1 0 0,-1-1 0,0 1-1,0 0 1,1 0 0,-1-1-1,0 1 1,0 0 0,0 0 0,1 0-1,-1 0 1,0 0 0,0 0 0,0 0-1,1 0 1,-1 1 0,-1-1 0,-4 2-8,0-1 0,0 1 0,0 0 1,1 1-1,-1-1 0,-8 7 0,-36 37 84,47-43-56,0 0-1,0 1 1,0-1-1,1 1 1,0-1-1,0 1 1,0 0-1,0 0 1,0 0-1,1 0 1,0 0-1,0 1 1,-1 6-1,2-10-23,1 0 0,-1-1 0,1 1 0,-1 0 0,1 0 0,0 0 0,-1 0 0,1-1 0,0 1 0,-1 0 0,1-1 0,0 1 0,0 0 0,0-1 0,-1 1 0,1-1 0,0 1 0,0-1 0,0 0 0,0 1 0,0-1 0,0 0 0,0 0 0,0 0 0,0 0 0,0 0 0,0 0 0,0 0 0,0 0 0,2 0 0,38-2 24,-37 2-40,47-10-533,-43 7 463,0 0 1,1 1 0,0 1 0,-1-1 0,1 1 0,0 1-1,0 0 1,-1 0 0,1 0 0,0 1 0,11 3 0,-17-2 180,-1 1 1,1-1-1,-1 0 1,0 1-1,0 0 1,0-1-1,-1 1 1,1 0-1,-1 0 1,1 0-1,-1 0 1,1 5-1,0-4 764,-4-19-527,1 11-351,-2-8 42,0 0 0,-1 0 0,-1 0 1,-8-16-1,-6-13-8,22 41-19,-1 0 0,1 0 1,0 0-1,-1 1 0,1-1 0,-1 1 0,1 0 1,-1 0-1,1 0 0,-1 0 0,1 0 0,2 2 1,8 2-38,45 4-2758,-39-8-1122,1-2-3451,3 0-7284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10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34 4452,'12'-16'11883,"-10"6"-4921,-2 10-6758,0-1-1,-1 1 1,1-1-1,0 1 1,-1-1 0,1 1-1,-1-1 1,1 1 0,0 0-1,-1-1 1,1 1-1,-1 0 1,1-1 0,-1 1-1,1 0 1,-1 0 0,1-1-1,-1 1 1,1 0-1,-1 0 1,0 0 0,1 0-1,-1 0 1,1 0 0,-1 0-1,1 0 1,-1 0 0,0 0-1,0 0 1,-5 0-121,0 1-1,-1 0 1,1 1 0,0-1 0,0 1 0,-11 5 0,11-4-31,-51 29 889,53-30-864,0 1-1,0 0 1,0 0-1,0 0 1,1 0-1,-1 1 0,1-1 1,0 1-1,0 0 1,1 0-1,-3 5 1,5-9-74,0 1 1,1 0-1,-1-1 1,0 1-1,1 0 1,-1-1 0,1 1-1,-1-1 1,1 1-1,-1-1 1,1 1-1,-1-1 1,1 1-1,-1-1 1,1 1-1,0-1 1,-1 0-1,1 1 1,0-1-1,-1 0 1,1 0-1,0 1 1,-1-1-1,1 0 1,0 0-1,0 0 1,-1 0-1,1 0 1,0 0-1,-1 0 1,1 0 0,1-1-1,34 4-26,-32-3-27,7 0-77,8 0-86,0 0 0,-1 2 0,1 0 0,0 1 0,-1 1 0,1 0 0,28 12-1,-46-16 212,0 1-1,-1-1 0,1 0 1,0 0-1,-1 1 0,1-1 1,0 0-1,-1 1 0,1-1 1,-1 1-1,1-1 0,-1 1 1,1-1-1,-1 1 0,1-1 0,-1 1 1,1-1-1,-1 1 0,0 0 1,1-1-1,-1 1 0,0 0 1,0-1-1,0 1 0,1 0 1,-1-1-1,0 1 0,0 0 0,0 0 1,0-1-1,0 1 0,0 0 1,-1 1 30,0-1-1,0 1 1,0-1 0,0 0 0,0 1 0,0-1 0,0 0 0,0 0-1,-1 0 1,1 0 0,0 0 0,-1 0 0,-1 1 0,-48 20 994,21-14-755,-1-2 0,0-1 0,0-1 0,-49-1 0,79-3-313,1 0 1,-1 0-1,1 0 0,-1 0 1,1 0-1,-1 0 0,1 0 1,-1 0-1,1 0 1,0 0-1,-1 0 0,1-1 1,-1 1-1,1 0 0,-1 0 1,1 0-1,0-1 0,-1 1 1,1 0-1,0 0 0,-1-1 1,1 1-1,0 0 0,-1-1 1,1 1-1,0-1 0,-1 1 1,1 0-1,0-1 1,0 1-1,0-1 0,-1 1 1,1 0-1,0-1 0,0 1 1,0-1-1,0 1 0,0-1 1,8-20-5275,6 2-3595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11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437 39 10314,'0'0'16079,"-8"-6"-15775,1 1-189,-1 1 0,1 0 0,-1 1-1,0-1 1,0 2 0,0-1 0,-1 1-1,1 0 1,0 1 0,-1-1 0,0 2 0,1-1-1,-1 1 1,1 1 0,-16 2 0,0 0 49,-1 2 1,1 0 0,0 1 0,1 2 0,-1 0 0,1 2-1,-23 12 1,45-21-161,0-1 0,0 1 0,0-1 0,0 1 0,0-1 0,0 1 0,-1 0 0,1-1 0,1 1 0,-1 0 0,0 0 0,0 0 0,0 0 1,0 0-1,1 0 0,-1 0 0,0 0 0,1 0 0,-1 0 0,1 0 0,-1 0 0,1 1 0,-1-1 0,1 0 0,0 2 0,0-2 3,1 0 0,0 0-1,0 0 1,0 0 0,0 0 0,0 0 0,0 0 0,0 0 0,0-1-1,0 1 1,0 0 0,1-1 0,-1 1 0,0-1 0,0 1 0,1-1 0,-1 0-1,3 1 1,74 7 193,-73-7-192,121 2-910,-115 0 835,-22 2 52,-23 4 81,-5-1 182,-71 17 374,101-22-552,0 0 1,-1 1 0,1 0-1,1 0 1,-1 1 0,0 0-1,1 0 1,-12 11 0,19-15-70,1-1 1,-1 1-1,1-1 1,-1 0 0,1 1-1,-1-1 1,1 1-1,0-1 1,-1 1 0,1 0-1,-1-1 1,1 1-1,0-1 1,0 1 0,-1 0-1,1-1 1,0 1-1,0-1 1,0 1 0,0 0-1,0-1 1,-1 1-1,1 0 1,0-1 0,1 1-1,-1 0 1,0-1-1,0 1 1,0 0 0,0-1-1,0 1 1,1 0-1,-1-1 1,0 1 0,1-1-1,-1 1 1,0-1-1,1 1 1,-1-1 0,1 1-1,-1-1 1,1 1-1,-1-1 1,1 1 0,-1-1-1,1 1 1,-1-1-1,1 0 1,-1 0 0,1 1-1,0-1 1,-1 0-1,1 0 1,0 0 0,-1 1-1,1-1 1,0 0-1,0 0 1,48 9 69,-43-9-50,150 11-1996,-138-11 277,-1-1 1,0-1-1,0 0 1,17-6-1,5-6-6736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12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0 13132,'0'0'12882,"-10"9"-12257,4-5-546,-55 56 841,57-55-773,0-1 0,1 1 0,-1 0 0,1 1 0,0-1 0,0 0 1,0 1-1,1 0 0,0-1 0,0 1 0,1 0 0,-1 0 0,0 8 0,2-13-126,0 0 0,1-1 0,-1 1 0,0 0 0,0 0-1,1-1 1,-1 1 0,0 0 0,1-1 0,-1 1-1,0 0 1,1-1 0,-1 1 0,1 0 0,-1-1 0,1 1-1,-1-1 1,1 1 0,0-1 0,-1 0 0,1 1 0,0-1-1,-1 1 1,1-1 0,0 0 0,1 1 0,28 5 310,29-9-483,-53 2-180,-1 0-1,0 0 0,0-1 0,0 0 0,0 0 0,0 0 1,0 0-1,0-1 0,4-3 0,20-21-5051,-10-1-2538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12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20467,'0'0'9385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27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9417,'0'0'2829,"-5"9"-2268,3-5-521,-16 35 424,18-37-394,-1 0 0,1 0 0,-1 0 0,1 0 0,0 0 0,0 0 0,0 0 0,0 0 0,0 0 0,1 0 0,-1 0 0,1 0 0,-1 0 0,1-1-1,0 1 1,-1 0 0,1 0 0,0 0 0,0-1 0,1 1 0,-1 0 0,0-1 0,2 3 0,12 8 359,0 0-1,1 0 1,1-2-1,0 0 1,0-1 0,0 0-1,1-2 1,1 0-1,-1-1 1,1-1-1,20 3 1,6-1-340,-1-2 0,1-1 0,77-6 0,-81-3-31,-1-2 1,0-2 0,-1-1 0,0-3 0,49-21-1,91-27 11,-175 59-41,0 1 0,0 0 0,0 0 0,0 0 0,0 1 0,1-1-1,-1 1 1,0 0 0,0 1 0,1-1 0,-1 1 0,0-1-1,0 1 1,0 0 0,6 3 0,-8-2 9,1 0 0,-1 0 1,0 1-1,0-1 0,0 1 1,0-1-1,0 1 0,0 0 0,-1 0 1,1 0-1,-1 0 0,0 0 0,0 0 1,0 0-1,0 0 0,-1 0 0,1 0 1,-1 1-1,0-1 0,0 4 0,2 21 130,-3-19-98,1 0 0,1 0-1,0 0 1,0 0 0,0 0 0,1 0 0,1 0-1,0 0 1,0-1 0,4 9 0,-7-16-143,1-1 1,-1 1-1,0-1 1,0 0-1,0 1 0,0-1 1,0 0-1,0 1 1,1-1-1,-1 0 1,0 1-1,0-1 1,0 0-1,1 1 0,-1-1 1,0 0-1,0 0 1,1 1-1,-1-1 1,0 0-1,1 0 0,-1 1 1,0-1-1,1 0 1,-1 0-1,0 0 1,1 0-1,-1 0 1,1 0-1,-1 0 0,0 1 1,1-1-1,-1 0 1,0 0-1,1 0 1,-1 0-1,1-1 0,-1 1 1,0 0-1,1 0 1,-1 0-1,0 0 1,1 0-1,-1 0 1,0-1-1,1 1 0,-1 0 1,0 0-1,1 0 1,-1-1-1,0 1 1,1 0-1,-1 0 0,0-1 1,0 1-1,0 0 1,1-1-1,-1 1 1,0 0-1,0-1 1,0 1-1,0 0 0,1-1 1,-1 1-1,0-1 1,0 1-1,0 0 1,0-1-1,0 0 1,3-26-10014,-3 12 2261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27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0 163 2626,'0'0'8158,"8"-7"-5724,2-2-2031,-1 2 0,1 0 1,1 0-1,-1 0 0,1 2 0,0-1 1,0 1-1,1 1 0,-1 0 0,1 1 1,0 0-1,15-2 0,-17 4-257,0 0-1,0 1 1,0 0 0,0 0-1,0 1 1,0 0 0,0 1-1,0 0 1,14 6 0,-17-5 25,0 1-1,0 0 1,0 1 0,0-1 0,-1 1 0,1 1 0,-2-1 0,1 1 0,0 0 0,-1 1 0,0-1-1,4 8 1,-5-9-9,-1-1 0,1 0 0,0 0 0,1-1 0,-1 1 0,1-1 0,0 0 0,-1 0 0,1-1 0,0 1 0,1-1 0,-1 0 0,0-1 0,1 1 0,-1-1 0,1 0 0,-1 0 0,1-1-1,0 1 1,-1-1 0,1-1 0,-1 1 0,7-2 0,9-1 63,-1 0 1,0-2-1,0 0 0,37-16 0,-40 13-192,1 0-1,-1-2 1,29-20-1,-41 26 14,0 0-1,0 0 1,0-1-1,-1 1 1,0-1 0,0 0-1,0 0 1,0-1-1,-1 1 1,0-1 0,0 0-1,0 0 1,-1 0-1,0 0 1,2-8 0,-4 13-17,0 0 1,0 0 0,0 0 0,0 0 0,0 0 0,0 0 0,0-1 0,-1 1 0,1 0 0,0 0 0,-1 0 0,1 0 0,-1 0 0,1 0 0,-1 0 0,1 0 0,-1 0 0,0 1 0,0-1 0,1 0 0,-1 0 0,0 0 0,0 1 0,0-1 0,0 1 0,0-1 0,0 0 0,0 1 0,0-1 0,0 1 0,0 0 0,0-1 0,0 1 0,0 0 0,0 0 0,0 0 0,0 0 0,0 0 0,-1 0 0,1 0 0,-1 0 0,-24 3-1913,8 4-8950,36-22-4888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28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6726,'0'0'15717,"0"1"-15560,0 1 0,0 0 0,0 0 0,0 0 0,0-1 0,-1 1 0,1 0 0,-1 0 0,1-1 1,-1 1-1,1 0 0,-1-1 0,-1 3 0,-5 3-10,-5 6-43,1-1 0,1 2 0,-10 15 0,18-25-99,-1 1-1,1-1 1,0 1 0,0 0 0,1-1 0,-1 1 0,1 0 0,0 0 0,1 0-1,-1 0 1,1 0 0,0 0 0,0 0 0,1 0 0,0 6 0,0-9 15,0 0 0,-1-1-1,1 1 1,0 0 0,1 0 0,-1 0 0,0-1 0,0 1 0,1-1 0,-1 1 0,1-1 0,-1 1 0,1-1 0,0 0 0,-1 0 0,1 0 0,0 0 0,0 0 0,0 0 0,0-1 0,0 1 0,0 0 0,0-1 0,3 1 0,54 5 713,-54-6-658,59-3 650,1-2-1,-1-3 1,107-27-1,66-10 318,-217 44-749,21-2-2054,-39 3 1383,-1 0-1,1-1 0,-1 1 0,1 0 0,-1-1 1,0 1-1,1-1 0,-1 0 0,0 0 0,0 1 1,1-1-1,-1 0 0,0 0 0,0 0 0,0 0 1,0 0-1,0 0 0,0 0 0,0-1 0,-1 1 1,1 0-1,1-2 0,0-9-5750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08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130 217 2915,'-2'-8'267,"0"1"200,0 0-1,1-1 1,0 1 0,0-1 0,0 1 0,1-1 0,0 1 0,1-1 0,-1 1 0,2-1 0,-1 1 0,5-13-1,5-3 1063,-6 14-176,0 0 0,-1 0 0,0-1 0,-1 1 0,4-16 0,-7 25-1299,0-1 0,0 1 0,-1 0 0,1-1 0,0 1 0,0 0 0,0 0 0,0-1 0,-1 1 0,1 0 0,0 0 0,0 0 0,0-1 0,-1 1 0,1 0 0,0 0 0,0 0 0,-1-1 0,1 1 0,0 0 1,0 0-1,-1 0 0,1 0 0,0 0 0,-1 0 0,1 0 0,0 0 0,0 0 0,-1 0 0,1 0 0,0 0 0,-1 0 0,1 0 0,0 0 0,-1 0 0,1 0 0,0 0 0,0 0 0,-1 0 0,1 0 0,0 1 0,0-1 0,-1 0 0,1 0 0,0 0 0,0 0 0,-1 1 0,1-1 0,-17 8 374,7 0-360,0 1 1,1 0-1,0 0 0,0 1 1,1 0-1,0 1 0,1-1 1,0 2-1,1-1 1,0 1-1,-5 13 0,3-2 185,0 0 0,2 0 0,0 1 0,2 0 0,-2 27 0,5-47-239,1 1-1,0-1 1,0 1 0,0-1 0,0 1-1,1-1 1,-1 1 0,1-1-1,0 1 1,1-1 0,-1 0 0,1 0-1,0 0 1,0 0 0,0 0-1,0 0 1,1 0 0,0-1 0,0 1-1,4 3 1,-3-4-203,0-1-1,1 1 1,-1-1 0,1 0-1,0 0 1,-1-1 0,1 1-1,0-1 1,0 0-1,0-1 1,0 1 0,0-1-1,0 0 1,0 0 0,0 0-1,0-1 1,0 0 0,7-2-1,31-13-3451,0-10-2284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29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1 247 9993,'0'0'11932,"8"-7"-10304,0 0-1335,241-216 3423,-249 222-3719,1 1-1,-1-1 1,0 1 0,0-1-1,1 1 1,-1-1 0,0 1-1,1-1 1,-1 1 0,1 0-1,-1-1 1,0 1 0,1-1-1,-1 1 1,1 0 0,-1 0-1,1-1 1,-1 1 0,1 0-1,0 0 1,-1-1 0,1 1-1,-1 0 1,1 0 0,-1 0-1,1 0 1,0 0 0,-1 0 0,1 0-1,-1 0 1,1 0 0,-1 0-1,1 0 1,0 0 0,-1 1-1,1-1 1,-1 0 0,1 0-1,-1 1 1,1-1 0,-1 0-1,1 0 1,-1 1 0,1-1-1,-1 1 1,0-1 0,1 0-1,-1 1 1,1-1 0,-1 1-1,0-1 1,0 1 0,1-1-1,-1 1 1,0-1 0,0 1-1,1 0 1,-1-1 0,0 1-1,7 47-170,-4-26 212,-1-11 6,1-1 0,1 1 1,0-1-1,0 1 0,1-1 1,1 0-1,-1-1 0,2 0 1,-1 0-1,1 0 0,0 0 1,1-1-1,10 8 1,-12-12-187,-1 0 1,1 0-1,-1-1 1,1 0-1,0 0 1,0 0-1,1-1 1,-1 0-1,0 0 1,1-1-1,-1 0 1,12 1-1,-11-2-506,0 0-1,-1-1 0,1 0 0,0 0 0,-1 0 1,1-1-1,-1 0 0,11-5 0,18-15-9686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30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0 385 7751,'0'0'6465,"8"-1"-5322,47-10 437,0 3 0,67-1 0,799-54-117,-230-35-976,-350 48 750,96 6 1019,-138 17 20,-299 27-2274,1 0 1,-1 0-1,1 0 0,-1 0 0,0 0 0,1 0 0,-1 0 0,1 0 0,-1 0 1,1 0-1,-1 0 0,0 0 0,1 0 0,-1 0 0,0-1 0,1 1 0,-1 0 1,1 0-1,-1 0 0,0-1 0,1 1 0,-1 0 0,0 0 0,0-1 0,1 1 1,-1 0-1,0-1 0,0 1 0,1 0 0,-1-1 0,0 1 0,0 0 0,0-1 1,1 1-1,-1 0 0,0-1 0,0 1 0,0-1 0,0 1 0,0 0 0,0-1 1,0 1-1,0-1 0,-11-18-4143,-1 1-2996,4-9-8344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32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14542,'0'0'8258,"0"9"-7889,0-3-276,0 24 215,0 0 0,2 0 0,2-1 0,10 46 0,-12-67-255,11 31 417,28 63 0,-41-102-458,0 0 1,0 0-1,0 1 0,0-1 1,0 0-1,0 0 0,0 0 1,0 1-1,0-1 0,0 0 1,0 0-1,0 1 0,1-1 1,-1 0-1,0 0 0,0 0 1,0 0-1,0 1 0,0-1 1,0 0-1,0 0 0,0 0 0,1 0 1,-1 1-1,0-1 0,0 0 1,0 0-1,0 0 0,0 0 1,1 0-1,-1 0 0,0 1 1,0-1-1,0 0 0,1 0 1,-1 0-1,0 0 0,0 0 1,0 0-1,1 0 0,-1 0 1,0 0-1,0 0 0,0 0 1,1 0-1,-1 0 0,0 0 1,0 0-1,0 0 0,1 0 1,-1 0-1,0 0 0,0-1 0,0 1 1,1 0-1,-1 0 0,0 0 1,0 0-1,0 0 0,1-1 1,2-17 388,-5-29-219,0 34-246,-1 1 0,0 0-1,-1 0 1,0 0 0,-1 0 0,0 1 0,-1 0 0,-8-12 0,14 22 21,7 2-181,-1 0 302,0-2 0,1 1-1,-1 0 1,0-1 0,0 0-1,1-1 1,-1 0 0,0 1 0,0-2-1,-1 1 1,1-1 0,0 0-1,-1 0 1,1 0 0,-1-1-1,0 0 1,-1 0 0,1 0 0,0-1-1,-1 1 1,0-1 0,0 0-1,-1-1 1,6-10 0,-1 4-3,-1-1 0,-1-1 1,-1 1-1,0-1 0,0 0 1,-1 0-1,-1 0 0,-1 0 1,2-28-1,-4 41-78,0 1 0,1 0 0,-1 0 1,0 0-1,0 0 0,0 0 0,0-1 0,0 1 0,0 0 0,0 0 0,0 0 1,0 0-1,0-1 0,0 1 0,0 0 0,0 0 0,0 0 0,0 0 0,0-1 0,0 1 1,0 0-1,0 0 0,0 0 0,0 0 0,0-1 0,0 1 0,0 0 0,0 0 0,-1 0 1,1 0-1,0-1 0,0 1 0,0 0 0,0 0 0,0 0 0,0 0 0,0 0 1,-1 0-1,1 0 0,0-1 0,0 1 0,0 0 0,0 0 0,-1 0 0,1 0 0,0 0 1,0 0-1,0 0 0,0 0 0,-1 0 0,1 0 0,0 0 0,0 0 0,-1 0 1,-7 11-171,-7 18 13,12-20 155,-8 19 37,0 1-1,2 0 0,1 1 0,2 0 0,0 1 0,0 33 0,6-63-14,-1 1-1,1-1 0,0 1 0,1-1 0,-1 1 0,0-1 0,0 0 0,1 1 0,-1-1 0,0 1 0,1-1 0,0 0 0,-1 1 0,1-1 0,0 0 0,0 1 0,-1-1 0,1 0 0,0 0 0,0 0 0,0 0 0,1 0 0,-1 0 0,2 1 0,-1-1 15,1 0 1,-1 0-1,0-1 0,1 1 1,-1-1-1,1 0 0,-1 0 1,1 0-1,-1 0 0,1 0 1,-1 0-1,1-1 0,3 0 1,3-2 42,1 0 1,-1-1-1,1 0 1,-1 0 0,0-1-1,11-8 1,5-10 2,-22 18-76,1 1-1,0 0 0,0 0 0,0 0 0,0 1 1,1-1-1,0 1 0,0 0 0,-1 0 0,2 1 1,4-3-1,-9 5-18,-1 1 1,1-1 0,0 0-1,-1 1 1,1-1 0,0 1-1,-1-1 1,1 1-1,-1-1 1,1 1 0,-1-1-1,1 1 1,-1 0 0,1-1-1,-1 1 1,0 0-1,1-1 1,-1 1 0,0 0-1,0 0 1,1-1 0,-1 1-1,0 0 1,0-1-1,0 1 1,0 0 0,0 0-1,0-1 1,0 1-1,0 1 1,-1 32 83,1-26-84,0-3 55,0-1 0,0 1 0,0 0 1,1-1-1,0 1 0,0-1 0,0 0 0,3 7 1,-4-10-19,1-1 1,-1 1 0,0-1 0,1 1 0,-1 0 0,1-1 0,-1 1 0,1-1-1,-1 0 1,1 1 0,-1-1 0,1 1 0,-1-1 0,1 0 0,-1 1 0,1-1-1,0 0 1,-1 0 0,1 0 0,0 1 0,-1-1 0,1 0 0,0 0 0,0 0-1,1 0 14,0-1 0,0 1 0,-1-1 0,1 0 0,0 1 0,0-1 0,-1 0-1,1 0 1,0 0 0,-1 0 0,1 0 0,-1-1 0,2 0 0,6-9 92,-1 1 0,-1-1 0,12-20 0,-13 21-2251,-9 45-9491,3-30 9592,0 2-3084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32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16303,'0'0'13133,"51"-10"-22614,-31 17 96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33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2 201 224,'0'0'20526,"0"8"-18396,-1 10-846,2 67 4103,-1-81-5293,0 0-1,1 0 1,-1 0-1,1 0 1,0-1-1,0 1 1,0 0-1,1 0 1,0 0-1,-1-1 1,1 1 0,0-1-1,1 0 1,-1 1-1,1-1 1,-1 0-1,7 5 1,-9-7-95,1-1-1,0 1 1,-1-1 0,1 0 0,0 1-1,0-1 1,-1 0 0,1 1 0,0-1 0,0 0-1,-1 0 1,1 1 0,0-1 0,0 0-1,0 0 1,0 0 0,-1 0 0,1 0-1,0 0 1,0-1 0,0 1 0,-1 0 0,1 0-1,0 0 1,0-1 0,-1 1 0,1 0-1,0-1 1,0 1 0,0-1 0,0-1-124,0 0 0,1 1 0,-1-1 1,0 0-1,-1 1 0,1-1 1,0 0-1,0 0 0,-1 0 0,1 0 1,-1 0-1,0-2 0,1-55-5070,-3 45 2835,0 0-1,-2 0 0,-5-15 0,-3-10-6939</inkml:trace>
  <inkml:trace contextRef="#ctx0" brushRef="#br0" timeOffset="1">7 1 15855,'0'0'7463,"53"46"-11018,-29-34-1698,1-3-3011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33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9833,'0'0'11526,"-9"8"-9476,-63 53 2253,132-58-5563,-53-3 1038,10 0-178,-1 0 1,1 1-1,20 5 0,-34-6 400,-1 0-1,0 1 1,1-1-1,-1 1 1,1 0-1,-1-1 1,0 1-1,1 0 0,-1 0 1,0 1-1,0-1 1,0 0-1,0 1 1,0-1-1,0 1 1,0 0-1,-1 0 1,1-1-1,-1 1 1,1 0-1,-1 1 1,1-1-1,-1 0 1,0 0-1,0 0 1,0 1-1,-1-1 1,1 0-1,0 1 1,0 3-1,-2-3 97,0 0-1,0 0 1,0-1 0,-1 1-1,1 0 1,0-1-1,-1 1 1,0 0 0,0-1-1,1 0 1,-2 0-1,1 1 1,0-1 0,0 0-1,-1 0 1,1-1-1,-1 1 1,1-1-1,-1 1 1,-5 1 0,-2 3 125,-1-1 1,-1-1-1,-22 6 1,31-9-405,-27 3-30,15-9-5498,10-7-2751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34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13357,'0'0'9961,"5"62"-9192,-1-31-129,1 0-351,2-6-129,0-2-128,2-7-32,2-5-320,-2-6-641,-4-5-289,1 0-447,-6-11-769,0-7-2595,0-11-3203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34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2915,'0'0'16656,"-2"52"-16721,27-52-1152,9 0-1217,6-4-2050,-1-11-3492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34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10858,'0'0'3625,"-7"10"-208,-91 119 3880,99-126-6433,11-7-428,28-16-410,1 0-439,-37 18 340,1 1 1,-1-1-1,1 1 1,-1 0-1,1 0 0,0 1 1,-1-1-1,1 1 0,0 0 1,-1 0-1,1 0 1,0 1-1,-1 0 0,1 0 1,8 3-1,-11-3 60,0 0 0,0 1 0,0 0 0,0-1 0,0 1 0,0 0 0,-1 0 0,1 0 1,0 0-1,-1 0 0,0 1 0,1-1 0,-1 0 0,0 1 0,0-1 0,0 1 0,-1-1 0,1 1 0,-1-1 0,1 1 0,-1-1 0,0 1 0,0 0 0,0-1 0,0 1 0,0-1 0,-1 1 1,0 4-1,0-4 44,-1 1 1,1 0 0,-1-1 0,0 1-1,0-1 1,0 0 0,0 1 0,0-1 0,-1 0-1,1 0 1,-1 0 0,0-1 0,0 1-1,0-1 1,0 0 0,-1 0 0,1 0-1,-1 0 1,1 0 0,-5 1 0,3-1-165,1 0 0,-1 0-1,0 0 1,0-1 0,0 0 0,0 0 0,0 0 0,0-1 0,0 1 0,-1-1-1,1 0 1,0-1 0,0 1 0,0-1 0,-5-2 0,9 3-144,0 0 0,1-1 1,-1 1-1,0-1 0,1 1 0,-1-1 1,0 0-1,1 1 0,-1-1 0,1 0 1,-1 1-1,1-1 0,-1 0 0,1 1 1,0-1-1,-1 0 0,1 0 0,-1-1 1,-3-21-10914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35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1 355 10154,'0'0'6918,"7"-11"-4286,7-14-1943,-1 0 0,-1-1 1,-1 0-1,-1 0 0,-1-1 0,-2-1 0,0 0 0,-2 1 1,2-36-1,-20 161-956,11-63 302,2 1 1,1 0-1,2-1 0,1 1 1,2-1-1,1 0 0,15 41 1,-14-58-12,-1 0 0,-1 0 1,0 1-1,-2 0 0,0 1 0,-1-1 1,-1 1-1,0-1 0,-2 1 0,-3 36 1,3-55 14,-1 0 0,1 0 0,0 1 0,0-1 0,0 0-1,-1 0 1,1 1 0,-1-1 0,1 0 0,-1 0 0,1 0 0,-1 0 0,0 0 0,0 0 0,1 0 0,-1 0 0,0 0 0,0 0 0,0 0 0,0 0 0,0-1 0,0 1 0,0 0 0,0-1 0,0 1 0,-1 0-1,1-1 1,0 0 0,0 1 0,0-1 0,-1 0 0,1 0 0,0 1 0,-2-1 0,1-1 25,0 1 1,0-1-1,0 1 0,0-1 0,0 0 0,0 0 1,0 0-1,0 0 0,0 0 0,0-1 1,1 1-1,-1 0 0,1-1 0,-1 1 0,1-1 1,-1 0-1,1 1 0,0-1 0,-2-3 1,-6-12-54,1 0 1,1 0 0,0-1 0,1-1 0,1 1 0,1-1-1,0 0 1,2 1 0,0-2 0,1 1 0,1 0-1,1 0 1,3-20 0,-2 31-23,1-1 0,0 1 0,0 0 0,0 0-1,1 0 1,1 0 0,-1 1 0,1 0 0,10-12 0,8-5-196,32-27 0,-35 34-40,-1-1 1,23-28-1,-38 41 264,-1 0 0,0-1 0,-1 0 0,1 1 0,-1-1 0,0 0 0,-1 0 0,1 0 0,-1 0 0,-1 0 0,1-1 0,-1 1 0,0 0 0,0 0 0,-1 0 0,1-1 0,-2 1 0,1 0 0,0 0 0,-1 0 0,-5-9 0,7 15-18,0 0 1,0 0 0,0 0 0,0 0 0,0 0-1,0 0 1,0 0 0,0-1 0,-1 1 0,1 0-1,0 0 1,0 0 0,0 0 0,0 0 0,0 0 0,-1 0-1,1 0 1,0 0 0,0 0 0,0 0 0,0 0-1,0 0 1,0 0 0,-1 0 0,1 0 0,0 0-1,0 0 1,0 0 0,0 0 0,0 1 0,-1-1 0,1 0-1,0 0 1,0 0 0,0 0 0,0 0 0,0 0-1,0 0 1,0 0 0,0 0 0,0 1 0,-1-1-1,1 0 1,0 0 0,0 0 0,0 0 0,0 0-1,0 0 1,0 1 0,0-1 0,0 0 0,0 0 0,0 0-1,0 0 1,0 0 0,0 1 0,0-1 0,0 0-1,0 0 1,0 0 0,0 0 0,0 0 0,0 0-1,0 1 1,-2 19-58,1 20-37,0-39 113,1 1 1,0 0-1,0 0 0,0 0 1,0 0-1,0-1 1,0 1-1,0 0 0,0 0 1,1 0-1,-1-1 0,1 1 1,0 0-1,-1 0 0,1-1 1,0 1-1,0-1 0,0 1 1,0 0-1,0-1 0,0 0 1,1 1-1,-1-1 1,0 0-1,1 0 0,-1 0 1,1 1-1,-1-2 0,1 1 1,0 0-1,1 1 0,0-2 18,-1 0-1,1-1 1,0 1-1,-1 0 0,1-1 1,-1 1-1,1-1 1,-1 0-1,0 0 1,1 0-1,-1 0 0,0-1 1,1 1-1,-1 0 1,0-1-1,0 0 1,0 1-1,0-1 0,-1 0 1,1 0-1,2-3 1,7-8 46,-1 0 0,0-1 1,-1-1-1,0 1 1,-1-2-1,10-28 0,-15 38-233,0 10 53,0 25 18,-1 38 73,-2-63-10,0 1-1,1-1 1,-1 0-1,1 0 1,0 0-1,0 0 1,0 0-1,1 0 1,3 7-1,-4-10-60,-1 0 0,1-1 0,0 1 0,-1 0 0,1 0 0,0-1 0,0 1 0,-1 0 0,1-1 0,0 1 0,0 0 0,0-1 0,0 0 0,0 1 0,0-1 0,0 1 0,0-1 0,0 0 0,0 0 0,0 0 0,0 1 0,0-1 0,0 0 0,0 0 0,0-1 0,1 1 0,-1 0 0,0 0 0,0 0 0,0-1 0,0 1 0,0 0 0,0-1 0,0 1 0,-1-1 0,1 1 0,0-1 0,0 0 0,0 1 0,0-1-1,-1 0 1,1 0 0,0 1 0,0-1 0,0-2 0,32-40-6829,-18 16 629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09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66 9993,'0'0'10272,"-10"2"-9296,3-1-939,1 0-1,0 0 0,0 1 0,-1 0 0,1 1 0,1-1 0,-1 1 0,0 0 0,1 1 0,-1-1 1,1 1-1,0 0 0,1 1 0,-1-1 0,1 1 0,-1 0 0,1 0 0,1 0 0,-1 0 0,-3 9 0,4-9 160,0 1-1,1 1 0,-1-1 0,1 0 1,-1 10-1,3-15-152,0 0 0,-1 0 1,1 0-1,0 0 0,0 0 0,0 0 0,0-1 1,1 1-1,-1 0 0,0 0 0,0 0 0,0 0 1,1 0-1,-1-1 0,0 1 0,1 0 0,-1 0 1,1-1-1,-1 1 0,1 1 0,0-2-6,0 1-1,0-1 0,1 0 0,-1 1 1,0-1-1,0 0 0,0 0 1,0 0-1,0 0 0,0 0 1,0 0-1,0 0 0,0 0 0,0 0 1,0 0-1,0-1 0,0 1 1,0 0-1,0-1 0,0 1 1,2-2-1,3-1 64,1-1 1,-1 0-1,0-1 1,-1 1-1,1-1 0,-1 0 1,0 0-1,0-1 1,0 0-1,-1 1 0,0-2 1,0 1-1,3-8 1,-1 3 86,-1-1 0,0 0 1,-1 0-1,0 0 0,-1-1 1,3-21-1,-6 33-171,0-1-1,1 1 1,-1 0 0,0-1-1,0 1 1,0 0 0,-1 0-1,1-1 1,0 1 0,0 0-1,-1 0 1,1-1 0,-1 1-1,1 0 1,-1 0 0,-1-2-1,2 2-17,0 1 0,-1 0-1,1-1 1,-1 1 0,1 0-1,-1 0 1,0-1 0,1 1-1,-1 0 1,1 0 0,-1 0-1,1 0 1,-1-1 0,0 1-1,1 0 1,-1 0 0,1 0-1,-1 0 1,0 0 0,1 1-1,-1-1 1,1 0-1,-1 0 1,0 1 0,-2 0-103,1 0 1,-1 0-1,1 1 1,0-1 0,-1 1-1,1 0 1,0 0-1,0-1 1,0 1-1,1 1 1,-1-1-1,0 0 1,-2 4 0,-5 25-2293,9-30 2107,-1 0 0,1 0 0,0 0 0,0 0 0,0 0 0,0 0 0,0 0 0,0 0 0,0-1 0,0 1 0,0 0 0,0 0 0,0 0 0,1 0 0,-1 0 0,0 0 0,1 0 0,-1 0 0,1 0 0,-1-1 0,1 1 0,-1 0 0,1 0 0,0-1 0,-1 1 0,1 0 0,0-1 0,-1 1 0,1-1 0,1 2 0,11-1-6175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68 17072,'0'0'7917,"0"-9"-5584,1 1-1843,0 5-371,0 0 0,-1 0 0,1 0 1,-1 0-1,0 0 0,0 0 0,0 0 0,-1 0 0,1 0 1,-1 0-1,1 0 0,-3-4 0,3 6-95,-1 0 0,1 1 0,-1-1 0,1 1 0,-1-1 0,0 1 0,1-1-1,-1 1 1,0-1 0,0 1 0,1 0 0,-1-1 0,0 1 0,0 0 0,1 0 0,-1 0 0,0-1 0,0 1 0,0 0 0,0 0-1,1 0 1,-1 0 0,0 0 0,0 0 0,0 1 0,1-1 0,-1 0 0,0 0 0,0 1 0,0-1 0,1 0 0,-1 1 0,0-1-1,1 1 1,-1-1 0,0 1 0,1-1 0,-1 1 0,0-1 0,0 2 0,-26 22-135,24-21 101,-1 1 1,1-1 1,0 1-1,0 0 0,0 0 1,0 0-1,0 1 0,1-1 1,0 0-1,0 1 0,0 0 1,0-1-1,-1 10 0,5-13-9,0 0-1,0-1 1,1 1-1,-1-1 1,0 1-1,1-1 0,-1 0 1,0 0-1,1 0 1,3-1-1,-2 1-11,176-12-2490,-178 11 2488,0 1 1,0 0-1,0 0 1,-1 0-1,1 0 1,0 1-1,0-1 1,0 0-1,-1 1 1,1-1-1,0 1 1,0-1-1,-1 1 1,1 0-1,-1 0 1,1 0-1,0 0 1,-1 0-1,0 0 1,1 0-1,-1 1 1,0-1-1,1 1 0,-1-1 1,0 0-1,0 1 1,0 0-1,0-1 1,-1 1-1,1 0 1,0-1-1,-1 1 1,1 0-1,-1 0 1,1-1-1,-1 4 1,0-1 98,0 0 0,-1-1-1,0 1 1,1 0 0,-1-1 0,-1 1 0,1-1 0,0 1 0,-1-1-1,0 1 1,1-1 0,-1 0 0,-1 0 0,1 0 0,0 0 0,-1 0-1,-4 3 1,-2 2 117,0 0 1,0-1-1,-1 0 0,0 0 0,-1-1 0,0-1 0,0 0 1,0 0-1,0-1 0,-1 0 0,1-1 0,-1-1 1,-18 3-1,30-5-220,-1 0 1,0 0-1,0 0 1,0 0-1,0 0 0,1-1 1,-1 1-1,0 0 1,0 0-1,0 0 1,1-1-1,-1 1 1,0-1-1,0 1 1,1 0-1,-1-1 1,0 1-1,1-1 1,-1 1-1,1-1 0,-1 0 1,0 1-1,1-1 1,-1 0-1,1 1 1,0-1-1,-1 0 1,0-1-1,1-27-1860,3 20 1009,0 0 0,0 0 0,1 0 0,5-10 0,42-72-9982,-22 39-69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36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 14478,'0'0'8797,"-2"10"-7729,-8 27 94,3 0-1,-6 59 1,13-82-1043,-1 1 1,2 0-1,0 0 1,0-1-1,2 1 1,-1-1-1,2 1 1,0-1-1,1 0 1,9 18-1,-3-13-64,1 0 1,16 17-1,-6-6-354,-22-30 190,0 0 1,0 0 0,1 0-1,-1 0 1,0 0-1,0 0 1,1 0 0,-1 1-1,0-1 1,0 0 0,0 0-1,0 0 1,1 1-1,-1-1 1,0 0 0,0 0-1,0 0 1,0 1 0,0-1-1,0 0 1,1 0-1,-1 1 1,0-1 0,0 0-1,0 0 1,0 1-1,0-1 1,0 0 0,0 0-1,0 1 1,0-1 0,0 0-1,0 0 1,0 1-1,0-1 1,-1 0 0,1 0-1,0 1 1,0-1-1,0 0 1,0 0 0,0 1-1,0-1 1,-1 0 0,1 0-1,0 1 1,-15-5-3072,-20-14-515,34 18 3663,-89-46-4068,26 14 5570,2-2 4614,62 33-5969,-1 1 1,0 0-1,1 0 0,-1-1 0,0 1 1,1-1-1,-1 1 0,1 0 1,-1-1-1,1 1 0,-1-1 0,1 1 1,-1-1-1,1 0 0,-1 1 1,1-1-1,0 1 0,-1-1 0,1 0 1,0 1-1,-1-1 0,1 0 1,0 1-1,0-1 0,0 0 0,0 0 1,0 1-1,0-1 0,0 0 1,0 1-1,0-1 0,0 0 0,0 0 1,0 1-1,0-1 0,1 0 1,-1 1-1,0-1 0,0 0 0,1 1 1,-1-1-1,0 0 0,1 1 1,-1-1-1,1 1 0,-1-1 0,1 1 1,-1-1-1,1 1 0,1-2 1,36-21 896,-30 19-889,148-62 855,-76 34-2774,-2-4-4807,-25 6-3524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41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11 1890,'-1'-1'-4,"0"0"0,1 0 0,-1 0 0,0 1 0,0-1 0,0 0 0,1 1 0,-1-1 0,0 1 0,0-1 0,0 1 0,0-1 0,0 1 0,0-1 0,0 1 0,0 0 0,0 0 0,-1 0 0,1 0 0,0-1 0,0 1 0,0 1 0,0-1 0,-2 0 0,-40 0-993,32 1 807,9-1 177,0-1-1,1 1 1,-1 0-1,0 0 1,0 0-1,0 0 1,1 1-1,-1-1 1,0 0 0,0 1-1,0-1 1,1 1-1,-1 0 1,0 0-1,1 0 1,-1-1-1,1 1 1,-1 0-1,1 1 1,-3 1-1,2 0-274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42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105 283 1505,'0'0'7154,"11"-15"-5275,-12 15-1873,1 1 1,-1-1-1,1 0 1,-1 0-1,1 0 0,-1 0 1,0 0-1,1 0 1,-1 0-1,1 0 0,-1 0 1,1 0-1,-1 0 1,1 0-1,-1 0 0,1 0 1,-1 0-1,1 0 1,-1-1-1,1 1 0,-1 0 1,1 0-1,-1-1 1,1 1-1,-1 0 0,1-1 1,-1 1-1,1 0 1,0-1-1,-1 1 0,1-1 1,0 1-1,-1-1 1,1 1-1,0-1 1,0 1-1,-1-1 0,1 1 1,0-1-1,0 1 1,0-1-1,13-22 1595,-11 20-737,0 1 0,0-1-1,-1 0 1,1 0 0,0 0-1,-1 0 1,0 0 0,1 0-1,-1 0 1,0-5 0,-1 7-762,0 0-1,0 0 1,0 0 0,-1 0 0,1 0 0,0 0 0,-1 1-1,1-1 1,-1 0 0,1 0 0,-1 0 0,0 0 0,1 1-1,-1-1 1,0 0 0,1 1 0,-1-1 0,0 0 0,0 1 0,0-1-1,1 1 1,-1-1 0,0 1 0,0-1 0,0 1 0,0 0-1,0 0 1,0-1 0,0 1 0,0 0 0,0 0 0,0 0-1,0 0 1,0 0 0,0 0 0,0 0 0,0 0 0,0 1 0,0-1-1,0 0 1,0 1 0,0-1 0,-1 1 0,-3 0-133,1 1 0,0-1 1,-1 1-1,1-1 1,0 1-1,0 1 0,0-1 1,0 0-1,-5 5 0,4 1 36,-1 0 0,1 0 0,0 1 0,1-1 0,0 1 0,0 0 1,1 1-1,0-1 0,1 0 0,0 1 0,0 0 0,1-1 0,0 1 0,1 0 0,0 0 0,2 11 0,-2-19 0,0 0 1,1 0 0,-1 0-1,1 0 1,-1 0 0,1 0-1,0 0 1,-1 0 0,1 0-1,0 0 1,1 0-1,-1 0 1,0-1 0,0 1-1,1-1 1,-1 1 0,1-1-1,-1 1 1,1-1 0,0 0-1,-1 1 1,1-1-1,0 0 1,0 0 0,0-1-1,0 1 1,0 0 0,0-1-1,0 1 1,3 0 0,-2-1 10,1 1 0,-1-1 1,0 0-1,1 0 0,-1 0 1,1 0-1,-1-1 1,0 1-1,0-1 0,1 0 1,-1 0-1,0 0 0,0 0 1,0-1-1,0 1 0,0-1 1,0 0-1,5-3 1,-2-2 148,0 1 1,0-1-1,-1-1 1,0 1-1,0 0 0,-1-1 1,0 0-1,0 0 1,-1-1-1,0 1 1,0-1-1,-1 1 1,0-1-1,0 0 1,-1 0-1,-1 0 1,1 1-1,-1-1 1,-3-17-1,3 26-164,0-1 0,0 0 0,0 1 0,0-1 0,0 0 0,0 1 1,0-1-1,-1 0 0,1 1 0,0-1 0,-1 1 0,1-1 0,0 0 0,-1 1 0,1-1 0,-1 1 0,1-1 0,0 1 0,-1-1 0,1 1 0,-1 0 0,0-1 0,1 1 0,-1-1 0,1 1 0,-1 0 0,0 0 0,1-1 0,-1 1 0,0 0 0,1 0 0,-1 0 0,0 0 0,1 0 0,-1 0 0,0 0 0,1 0 0,-1 0 0,0 0 0,1 0 0,-1 0 0,0 0 0,1 0 0,-1 1 0,-1-1 0,1 1-23,-1 0-1,0 0 0,1 0 1,-1 0-1,1 0 0,-1 1 0,1-1 1,0 0-1,-1 1 0,1-1 1,0 0-1,0 1 0,0 0 0,-2 3 1,-5 41-62,8-45 83,-1 0 1,1-1-1,0 1 0,0 0 1,0-1-1,1 1 0,-1 0 1,0 0-1,0-1 1,0 1-1,0-1 0,1 1 1,-1 0-1,0-1 1,1 1-1,-1-1 0,0 1 1,1 0-1,-1-1 1,1 1-1,-1-1 0,1 1 1,0-1-1,0 1 5,0-1 0,0 0 1,0 0-1,0-1 0,0 1 0,0 0 0,0 0 1,0 0-1,0-1 0,0 1 0,0 0 0,0-1 1,0 1-1,0-1 0,0 0 0,0 1 0,0-1 0,-1 1 1,1-1-1,1-1 0,9-8 20,-1 0 1,-1 0-1,0-1 0,0 0 1,-1 0-1,0-1 0,-1 0 1,9-23-1,-24 94-659,45-59 693,-32 1-50,0-1 0,0 0-1,0-1 1,-1 1-1,1-1 1,0 0-1,0 0 1,-1 0-1,1-1 1,0 1 0,-1-1-1,0 0 1,1-1-1,-1 1 1,0-1-1,6-5 1,-7 4 12,0 0 1,0 0-1,0 0 0,-1-1 1,0 0-1,0 1 0,0-1 1,-1 0-1,1 0 0,-1 0 1,0 0-1,-1 0 0,1 0 0,-1 0 1,-1-9-1,2 4 5,-1-17 97,0 26-123,0 1 1,0-1-1,0 0 0,0 1 0,0-1 1,0 1-1,0-1 0,0 1 0,0-1 1,-1 0-1,1 1 0,0-1 1,0 1-1,-1-1 0,1 1 0,0-1 1,-1 1-1,1-1 0,0 1 0,-1 0 1,1-1-1,-1 1 0,1-1 1,-1 1-1,1 0 0,-1 0 0,1-1 1,-1 1-1,1 0 0,-1 0 0,1-1 1,-2 1-1,1 1-18,0-1 0,0 1 0,1-1-1,-1 1 1,0 0 0,0 0 0,0-1 0,0 1 0,1 0 0,-1 0 0,0 0 0,1 0 0,-1 0-1,1 0 1,-1 0 0,1 0 0,0 0 0,-1 0 0,1 0 0,0 0 0,-1 2 0,-6 31-94,7-30 107,-5 25-8,2 0 1,1 1 0,3 30-1,-1-59 18,-1 0-1,1 0 1,0 0-1,0 0 0,0 0 1,1 0-1,-1 0 1,0 0-1,0 0 1,0 0-1,1 0 0,-1 0 1,1 0-1,-1 0 1,1 0-1,-1 0 1,1-1-1,-1 1 0,1 0 1,0 0-1,-1-1 1,1 1-1,0 0 1,0-1-1,-1 1 0,1 0 1,0-1-1,0 1 1,0-1-1,0 0 1,0 1-1,0-1 0,0 0 1,0 1-1,0-1 1,0 0-1,0 0 0,0 0 1,0 0-1,0 0 1,0 0-1,0 0 1,0 0-1,0-1 0,0 1 1,0 0-1,0 0 1,0-1-1,0 1 1,-1-1-1,1 1 0,0-1 1,1 0-1,3-2 24,0 1 0,0-1 0,0-1 0,0 1 0,-1-1 0,1 1 0,6-10 0,-1 0-30,0 0 0,1 0 1,0 1-1,1 0 0,19-14 0,-29 24-7,0 0 0,0 1 0,0-1 0,1 1 0,-1-1 0,1 1 0,-1 0 0,1 0 0,-1 0 0,1 0 0,-1 1 0,1-1 0,0 1 0,-1-1 0,1 1 0,0 0 0,0 0 0,-1 0 0,1 0 0,0 1 0,-1-1 0,1 1 0,0 0 0,-1-1 0,1 1 0,-1 0-1,1 1 1,-1-1 0,0 0 0,1 1 0,-1-1 0,0 1 0,0 0 0,0 0 0,0-1 0,0 2 0,0-1 0,-1 0 0,1 0 0,-1 0 0,3 6 0,11 34 15,-12-31 604,-3-37 154,-2 8-520,-1 0 0,-1 1 0,-7-23 0,3 13 109,7 26-356,1 1 0,0 0 0,0-1-1,-1 1 1,1-1 0,0 1 0,0-1-1,0 1 1,-1-1 0,1 1 0,0-1-1,0 1 1,0-1 0,0 1 0,0-1 0,0 1-1,0-1 1,0 1 0,0-1 0,0 1-1,1-1 1,-1 1 0,0-1 0,0 1-1,0-1 1,0 1 0,1-1 0,-1 1 0,0-1-1,1 1 1,-1 0 0,0-1 0,1 1-1,-1-1 1,0 1 0,1 0 0,-1 0-1,1-1 1,-1 1 0,1 0 0,-1-1 0,1 1-1,-1 0 1,0 0 0,1 0 0,-1 0-1,1 0 1,0 0 0,-1-1 0,1 1-1,-1 0 1,1 0 0,-1 0 0,1 1 0,0-1-1,11-2-46,50-21-2683,-25-1-4349,-9 1-4000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43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11435,'4'96'9361,"-2"-66"-9087,2-1-1,1 1 0,1-1 1,2 0-1,1-1 0,12 29 0,2-21-384,-13-29-8976,-18-7 1726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43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1 161 7976,'0'0'13516,"76"-8"-12170,-35-8-289,4-4-225,1-1-319,-1 1-289,-6 0-160,-10 4-384,-6 5-961,-3 1-1186,-18 1-1633,-2 0-2658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44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0 115 14798,'0'0'9897,"49"-53"-9865,-21 42 0,2-2-640,-1 2-1090,5 1-672,0 2-865,-4 3-1538,-7 2-1248</inkml:trace>
  <inkml:trace contextRef="#ctx0" brushRef="#br0" timeOffset="1">349 50 7175,'0'0'1815,"5"9"310,11 20 1320,-2 2 0,18 57 0,-31-87-3394,-1 0 1,0 0 0,1 1 0,-1-1 0,1 0 0,0 0 0,-1 1-1,1-1 1,0 0 0,0 0 0,0 0 0,-1 0 0,1 0 0,0 0-1,1 0 1,-1 0 0,0-1 0,0 1 0,0 0 0,0-1 0,0 1-1,1 0 1,-1-1 0,0 0 0,1 1 0,-1-1 0,0 0-1,1 0 1,-1 1 0,0-1 0,1 0 0,-1 0 0,1-1 0,-1 1-1,0 0 1,1 0 0,-1-1 0,0 1 0,0 0 0,1-1 0,-1 0-1,0 1 1,0-1 0,0 0 0,2 0 0,8-6 118,0-1 0,0 0 0,18-18 0,-10 9-214,-17 15 30,0 1 0,0-1 0,0 1 1,0-1-1,0 1 0,1 0 0,-1 0 0,0 0 0,1 0 0,-1 0 0,0 1 0,1-1 1,2 1-1,-4 0 12,0 0 1,0 0 0,0 0 0,-1 0-1,1 1 1,0-1 0,0 0 0,-1 1-1,1-1 1,0 1 0,0-1 0,-1 0-1,1 1 1,-1 0 0,1-1 0,0 1-1,-1-1 1,1 1 0,-1 0 0,1-1-1,-1 1 1,0 0 0,1 0-1,-1-1 1,0 1 0,1 1 0,1 7 54,-1 0 0,0 1 1,0-1-1,-1 0 0,-1 17 1,3 25 484,-2-51-536,0 1 1,0-1-1,0 0 0,0 0 1,0 1-1,0-1 0,0 0 0,0 1 1,1-1-1,-1 0 0,0 1 1,0-1-1,0 0 0,0 0 1,1 1-1,-1-1 0,0 0 0,0 0 1,1 0-1,-1 1 0,0-1 1,0 0-1,1 0 0,-1 0 1,0 0-1,1 1 0,-1-1 0,0 0 1,1 0-1,-1 0 0,0 0 1,1 0-1,-1 0 0,0 0 0,1 0 1,-1 0-1,0 0 0,0 0 1,1 0-1,11-12-817,3-18-3811,-6 2-1865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44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11883,'-4'9'3913,"3"-7"-3764,-9 21 1345,1 0 0,1 1 0,1 0 0,1 1 0,2-1 1,-3 28-1,11-1-1351,14 68 1,-11-76 2238,-8-99-2001,4-102-176,-1 134-339,1 0 0,1 1-1,1-1 1,12-34-1,-16 55 67,1-1 0,-1 1 0,1 0 0,0 0 0,0 0 0,0 1 0,0-1 0,0 0 0,1 1 0,-1-1 0,1 1 0,0 0 0,0 0 0,0 0 0,0 0 0,0 1 0,0-1 0,0 1 0,1 0 0,-1 0 0,5-1 0,-6 1 21,-1 1 0,1 0 0,0 0 1,0 0-1,-1 0 0,1 1 0,0-1 0,-1 0 0,1 1 0,0 0 0,-1-1 0,1 1 1,0 0-1,-1-1 0,1 1 0,-1 0 0,0 0 0,1 0 0,-1 1 0,0-1 0,1 0 0,-1 0 1,0 1-1,0-1 0,0 1 0,0-1 0,0 1 0,-1-1 0,1 1 0,0-1 0,-1 1 1,1 0-1,-1-1 0,1 1 0,-1 0 0,0-1 0,0 1 0,0 0 0,0 0 0,0-1 1,0 1-1,-1 3 0,0 1 103,0 1 1,0-1 0,-1 0-1,0 0 1,-1 1 0,1-1-1,-1-1 1,0 1-1,-1 0 1,1-1 0,-1 1-1,0-1 1,0 0 0,-1 0-1,-6 5 1,5-4 98,-1 0 1,1-1-1,-1 0 0,0 0 1,0 0-1,0-1 0,-1 0 1,0-1-1,0 0 1,0 0-1,-11 3 0,19-6-168,-1 0-1,0 0 0,1 0 0,-1 0 0,1 0 0,-1 0 1,1 0-1,-1-1 0,1 1 0,-1 0 0,1 0 0,-1 0 1,1 0-1,-1-1 0,1 1 0,-1 0 0,1 0 0,-1-1 1,1 1-1,0 0 0,-1-1 0,1 1 0,-1-1 0,1 1 1,0 0-1,0-1 0,-1 1 0,1-1 0,0 1 1,0-1-1,-1 1 0,1-1 0,0 1 0,0-1 0,0 1 1,0-1-1,0 1 0,0-1 0,0 0 0,0 1 0,0-1 1,0 1-1,0-1 0,0 1 0,0-1 0,0 1 0,0-1 1,0 1-1,1-1 0,-1 1 0,1-1 0,10-27-2208,27-17-6186,-17 24 1281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45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4 13997,'0'0'3993,"-3"8"-907,-3 9-2051,-20 52 2702,25-65-3515,0 1 1,-1 0-1,1 0 0,1-1 0,-1 1 0,1 0 1,0 0-1,0 0 0,0 0 0,0 0 0,1-1 0,1 6 1,-1-9-213,0 0 1,0 0-1,0-1 1,-1 1-1,1 0 1,0-1 0,0 1-1,0 0 1,0-1-1,0 0 1,0 1 0,0-1-1,0 0 1,1 1-1,-1-1 1,0 0 0,0 0-1,0 0 1,0 0-1,0 0 1,0 0-1,0 0 1,1 0 0,-1 0-1,0-1 1,0 1-1,0 0 1,0-1 0,0 1-1,2-2 1,32-15 130,-21 6-115,0 0 0,-1-1 0,0-1 0,-1-1 0,0 1 0,-2-2 0,11-16 0,-21 31-35,0 0 0,0 0 0,0 0 0,0 0-1,0 0 1,0 0 0,1 0 0,-1 0 0,0 0-1,0 0 1,0 1 0,0-1 0,0 0 0,0 0-1,0 0 1,0 0 0,0 0 0,0 0-1,0 0 1,0 0 0,0 0 0,0 0 0,0 0-1,1 0 1,-1 0 0,0 0 0,0 0 0,0 0-1,0 0 1,0 0 0,0 0 0,0 0-1,0 0 1,0 0 0,0 0 0,1 0 0,-1 0-1,0 0 1,0 0 0,0 0 0,0 0 0,0 0-1,0 0 1,0 0 0,0 0 0,0 0 0,-2 17-116,-6 19 133,5-23 154,0 0 1,0 0 0,-1 24 0,4-37-151,0 1-1,1 0 1,-1-1 0,0 1-1,0-1 1,0 1 0,1-1-1,-1 1 1,0-1 0,1 0 0,-1 1-1,1-1 1,-1 1 0,0-1-1,1 0 1,-1 1 0,1-1-1,-1 0 1,1 1 0,-1-1 0,1 0-1,-1 0 1,1 1 0,-1-1-1,1 0 1,0 0 0,-1 0-1,1 0 1,-1 0 0,1 0-1,-1 0 1,1 0 0,0 0 0,-1 0-1,1 0 1,-1 0 0,1 0-1,-1-1 1,1 1 0,-1 0-1,1 0 1,-1 0 0,1-1 0,-1 1-1,1 0 1,0-1 0,27-16 4,4-25-2696,-26 33 1073,-1 0 0,0 0 0,-1 0 0,0-1 1,4-16-1,1-12-4719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45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4100,'0'0'21316,"0"11"-20665,-3 55 369,0 69 543,3-122-1600,1 0 1,1-1-1,0 1 1,0-1-1,1 1 1,1-1-1,10 23 0,-5-21-1815,-12-23-1492,-16-25 720,1 15 3082,-2 1 0,-43-31 1,33 28 2159,30 21-2568,0 0 0,0-1 0,0 1 0,0 0 0,0 0 0,0-1 0,0 1-1,0 0 1,0 0 0,0-1 0,0 1 0,0 0 0,0-1 0,0 1 0,0 0 0,0 0 0,0 0 0,0-1 0,0 1 0,0 0 0,1 0 0,-1-1 0,0 1 0,0 0 0,0 0-1,0 0 1,0-1 0,1 1 0,-1 0 0,0 0 0,0 0 0,0 0 0,1-1 0,-1 1 0,0 0 0,0 0 0,1 0 0,-1 0 0,0 0 0,0 0 0,1 0 0,-1 0 0,0 0-1,0 0 1,1 0 0,-1 0 0,0 0 0,0 0 0,1 0 0,-1 0 0,0 0 0,0 0 0,1 0 0,-1 0 0,17-3 145,-16 3-121,28-4 213,53-15 0,-12-11-5185,-38 9-1700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09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8840,'0'0'10837,"1"12"-10148,0 287 2466,-1-297-3125,0 0-1,0 0 1,0 0 0,0 0-1,0 0 1,0 0 0,1 1-1,-1-1 1,1 0 0,0 0-1,-1-1 1,1 1 0,0 0-1,0 0 1,2 2 0,-3-3-3,1-1 0,0 1 1,-1-1-1,1 0 0,0 1 1,0-1-1,-1 0 0,1 0 1,0 1-1,0-1 0,-1 0 1,1 0-1,0 0 0,0 0 1,-1 0-1,1 0 0,0 0 0,0 0 1,-1 0-1,1-1 0,0 1 1,0 0-1,-1 0 0,1-1 1,0 1-1,1-1 0,4-3 109,-1 0-1,1 0 0,-1-1 1,0 0-1,0 0 1,0 0-1,5-7 0,31-54 71,-32 50-263,0 0 0,1 1 0,1 0-1,15-16 1,-25 30 50,-1 1-1,0-1 0,0 1 0,1-1 1,-1 1-1,0-1 0,1 1 0,-1 0 0,0-1 1,1 1-1,-1-1 0,1 1 0,-1 0 1,1-1-1,-1 1 0,1 0 0,-1 0 1,1 0-1,-1-1 0,1 1 0,-1 0 1,1 0-1,-1 0 0,1 0 0,-1 0 0,1 0 1,-1 0-1,1 0 0,0 0 0,-1 0 1,1 0-1,-1 0 0,1 0 0,-1 0 1,1 1-1,-1-1 0,1 0 0,-1 0 1,1 1-1,-1-1 0,1 0 0,-1 0 1,1 1-1,-1-1 0,0 1 0,1-1 0,-1 0 1,0 1-1,1-1 0,-1 1 0,0-1 1,1 1-1,-1-1 0,0 1 0,0-1 1,0 1-1,0-1 0,1 1 0,-1-1 1,0 1-1,0 0 0,0-1 0,0 1 0,0-1 1,0 1-1,-1 0 0,2 49 306,-2-38-198,1-1 113,-1 0 0,0 0 0,0 0 0,-1 0 0,-1-1 0,0 1 0,0-1 0,-9 18 0,10-24-95,0 0 1,-1 0 0,1 0 0,-1 0 0,0 0 0,0 0-1,0-1 1,-1 0 0,1 1 0,-1-1 0,0-1-1,1 1 1,-1 0 0,-1-1 0,1 0 0,0 0-1,0 0 1,-1-1 0,1 1 0,-1-1 0,0 0-1,-6 0 1,7 0-136,-54-1 156,55 0-234,0 0 0,0 0-1,0-1 1,-1 1 0,1-1-1,0 0 1,0 0 0,0 0-1,0 0 1,0 0 0,0-1-1,1 1 1,-1-1 0,-4-4-1,6 5-206,1 0 0,0 0 0,0 0-1,0 0 1,0 0 0,0-1-1,0 1 1,0 0 0,0 0 0,1 0-1,-1 0 1,0 0 0,1 0-1,-1 0 1,0 0 0,1 0 0,0 0-1,-1 0 1,1 0 0,0 0-1,-1 0 1,1 0 0,0 1-1,0-1 1,-1 0 0,1 0 0,0 1-1,0-1 1,0 1 0,0-1-1,2 0 1,2-3-1043,15-14-4677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46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1 134 15695,'0'0'1366,"2"9"551,16 88 2123,-12-52-3377,-3 0 1,-1 1 0,-7 70-1,6-347 2941,1 194-3513,-2 13-66,2 0 0,0 1 0,1-1 0,2 1 0,0 0 1,12-32-1,-16 53-43,-1 1 0,1 0 0,-1-1 0,1 1 1,-1-1-1,1 1 0,0 0 0,0-1 0,0 1 1,0 0-1,0 0 0,0 0 0,0 0 0,0 0 1,0 0-1,0 0 0,1 0 0,-1 0 1,0 1-1,0-1 0,1 0 0,-1 1 0,1-1 1,-1 1-1,1-1 0,-1 1 0,1 0 0,-1 0 1,1 0-1,-1 0 0,1 0 0,-1 0 0,1 0 1,-1 0-1,1 0 0,-1 1 0,1-1 0,-1 1 1,0-1-1,1 1 0,-1 0 0,1-1 0,-1 1 1,0 0-1,0 0 0,0 0 0,2 1 0,1 2-67,0 0 0,0 0-1,0 0 1,-1 0-1,0 1 1,0-1 0,0 1-1,0 0 1,-1 0-1,0 0 1,3 10 0,-3-7 73,-1-1 1,-1 1-1,1 0 1,-1-1-1,0 1 1,-1 0 0,0-1-1,0 1 1,-1 0-1,0-1 1,0 0 0,0 1-1,-5 6 1,5-10 31,0 0 1,0 0-1,0-1 1,-1 1-1,0-1 1,1 0-1,-1 0 1,0 0-1,-1 0 1,1 0-1,-1-1 1,1 1-1,-1-1 0,0 0 1,0 0-1,1 0 1,-1-1-1,-1 1 1,1-1-1,0 0 1,0 0-1,0-1 1,-1 1-1,-5-1 1,3 0-8,4 1-5806,7-2-905,3-1 5104,8-5-4951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47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38 8552,'0'0'17291,"1"12"-16629,0 25-422,-2 1 1,-1 0-1,-8 45 0,-7-19-53,9-45 271,9-47 221,6 2-626,0 0 1,1 1-1,2 0 0,1 0 1,1 1-1,0 0 1,19-24-1,-30 46-49,39-50 266,-39 50-269,1 0 0,0 0 1,-1 1-1,1-1 0,0 0 1,0 1-1,0-1 0,0 1 1,0 0-1,0 0 0,1 0 1,-1 0-1,0 0 0,1 0 1,-1 1-1,0-1 0,1 1 1,-1-1-1,1 1 0,-1 0 1,1 0-1,4 0 0,-5 1-10,-1 0-1,1 0 1,-1 0-1,0 1 1,1-1-1,-1 0 1,0 0-1,0 1 1,0-1-1,0 0 1,0 1-1,0-1 1,0 1-1,0 0 1,-1-1-1,1 1 1,0 0-1,-1-1 1,0 1-1,1 0 1,-1 0-1,0 3 1,1 47-13,-1-40 22,-2 111 187,19-131 133,-3-4-172,0-2-1,22-28 1,-29 31-166,1 1 1,0 0-1,1 0 0,0 1 1,0 1-1,1-1 1,0 2-1,1-1 1,12-6-1,-22 14 9,0-1 0,0 1 0,-1 0 0,1-1 1,0 1-1,0 0 0,0 0 0,0 0 0,0 0 0,0 0 0,0 0 0,0 0 0,0 0 0,0 0 0,0 0 1,0 0-1,0 1 0,0-1 0,0 0 0,0 1 0,-1-1 0,1 1 0,0-1 0,0 1 0,0-1 0,-1 1 1,1-1-1,0 1 0,0 0 0,-1 0 0,1-1 0,-1 1 0,1 0 0,-1 0 0,1 0 0,-1-1 1,1 1-1,-1 0 0,0 0 0,1 0 0,-1 0 0,0 0 0,0 0 0,0 0 0,0 0 0,0 0 0,0 2 1,0 57 3,-1-48 15,-4 27-864,14-50-9684,0-7 2643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47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28 15407,'0'0'7500,"-9"3"-5567,1 0-1636,0 0 1,0 1 0,1 0 0,-1 1 0,1 0 0,0 0 0,-13 11 0,16-12-251,0 0 0,1 0 0,-1 0 0,1 0 0,-1 1 0,1-1 0,1 1-1,-1 0 1,1 0 0,0 0 0,0 0 0,0 0 0,0 0 0,1 0 0,0 1 0,0 6 0,1-11-48,0-1 0,1 1 0,-1 0 0,0-1 0,1 1 0,-1 0 0,1-1 0,-1 1 0,1-1 0,-1 1 0,1-1 0,-1 1 0,1-1 0,-1 1 0,1-1 0,0 1 0,-1-1 0,1 0-1,0 1 1,-1-1 0,1 0 0,0 0 0,0 0 0,-1 1 0,1-1 0,0 0 0,0 0 0,-1 0 0,1 0 0,0 0 0,0 0 0,-1 0 0,1-1 0,0 1 0,1 0 0,30-8 102,-22 2-88,-1 1 1,0-1-1,-1-1 0,1 0 0,-1 0 0,-1-1 0,13-15 1,-15 18-8,0-1 0,-1 0 0,0-1 1,-1 1-1,1-1 0,-1 1 1,0-1-1,-1 0 0,1 0 0,-2 0 1,1 0-1,1-11 0,-21 37-198,11-8 328,0 1 0,1-1 0,0 2 0,1-1 1,1 1-1,0-1 0,0 1 0,2 0 0,-3 26 0,5-39-124,0 1 0,1 0 0,-1-1 0,0 1 0,1 0 0,-1-1 0,1 1 0,-1-1 0,1 1 0,0-1 0,-1 1 0,1-1 0,-1 1 0,1-1 0,0 0 0,-1 1 0,1-1 0,0 0 0,-1 1 0,1-1 0,0 0 0,0 0 0,-1 0-1,1 0 1,0 0 0,0 0 0,-1 0 0,1 0 0,0 0 0,0 0 0,-1 0 0,1 0 0,0 0 0,0-1 0,-1 1 0,1 0 0,0-1 0,-1 1 0,1 0 0,1-1 0,31-13 90,2-15-54,-30 23-144,1 1 0,0-1 0,1 1 0,-1 1 0,1-1 0,0 1-1,0 0 1,0 1 0,0-1 0,10-2 0,-16 6 87,0 1-1,0-1 1,0 0 0,-1 1 0,1-1 0,0 1 0,0-1-1,-1 1 1,1-1 0,0 1 0,-1-1 0,1 1-1,-1 0 1,1-1 0,-1 1 0,1 0 0,-1-1-1,1 1 1,-1 0 0,0 0 0,1 0 0,-1-1 0,0 1-1,0 0 1,1 0 0,-1 0 0,0 0 0,0-1-1,0 1 1,0 0 0,0 0 0,0 0 0,-1 1 0,1 41 157,0-32-86,0 2 517,1-19 200,3-23-621,5-12-3745,-7 14-2579,0 6-1932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48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13581,'0'0'10255,"-2"12"-9775,-42 206 2520,3-25-747,37-165-1802,-2 59 0,6-86-443,0-1-1,0 0 0,0 1 0,0-1 0,0 0 0,0 1 0,1-1 1,-1 0-1,0 1 0,0-1 0,0 0 0,0 1 0,0-1 0,1 0 0,-1 0 1,0 1-1,0-1 0,0 0 0,1 0 0,-1 1 0,0-1 0,1 0 0,-1 0 1,0 0-1,0 1 0,1-1 0,-1 0 0,0 0 0,1 0 0,-1 0 0,0 0 1,1 0-1,-1 0 0,0 1 0,1-1 0,-1 0 0,0 0 0,1 0 1,-1-1-1,1 1 0,-1 0 0,0 0 0,1 0 0,-1 0 0,0 0 0,1 0 1,-1 0-1,0-1 0,0 1 0,1 0 0,-1 0 0,0 0 0,1-1 0,-1 1 1,0 0-1,0 0 0,0-1 0,1 1 0,-1 0 0,0 0 0,0-1 0,0 1 1,0 0-1,1-1 0,18-18 229,7-17-59,35-44-84,-57 76-100,0-1 1,0 1 0,0 0-1,1 0 1,0 1 0,0-1-1,0 1 1,0 0 0,0 1 0,1-1-1,-1 1 1,1 0 0,6-1-1,-11 3 3,0-1-1,0 1 0,0 0 0,0 0 1,0 0-1,0 0 0,0 1 1,0-1-1,0 0 0,0 0 0,0 1 1,0-1-1,0 0 0,-1 1 0,1-1 1,0 1-1,0-1 0,0 1 1,0-1-1,-1 1 0,1 0 0,0-1 1,-1 1-1,1 0 0,0 0 1,-1-1-1,1 1 0,-1 0 0,1 0 1,-1 0-1,0 0 0,1 0 0,-1 0 1,0 0-1,0 0 0,1 0 1,-1 1-1,0 46 18,-1-32 9,3-12 239,3-10-150,3-9-45,-1-5-45,-1-1 1,-1-1-1,-1 1 0,-1-1 1,0-29-1,-6 62-400,-2 10 289,6-20 91,-1 0 0,0-1 0,1 1-1,-1 0 1,0-1 0,1 1 0,-1 0 0,1-1-1,-1 1 1,1-1 0,-1 1 0,1-1 0,-1 1-1,1-1 1,0 1 0,-1-1 0,1 1 0,0-1-1,-1 0 1,1 1 0,0-1 0,0 0 0,-1 0-1,1 0 1,0 1 0,0-1 0,-1 0 0,1 0 0,0 0-1,0 0 1,1-1 0,4 1 16,-1 0 1,1-1-1,0 0 0,0-1 0,-1 1 1,1-1-1,-1 0 0,1 0 1,-1-1-1,0 0 0,0 1 0,0-2 1,0 1-1,0-1 0,-1 1 1,0-1-1,0-1 0,6-6 1,1-2 22,0-2-1,-1 1 1,0-2 0,13-29 0,-37 123-488,10-66 452,1 0-1,0 0 1,1 1-1,1-1 1,0 1-1,0-1 1,2 0 0,1 17-1,-2-28-46,0-1-1,0 1 1,1-1-1,-1 1 1,0 0-1,0-1 1,1 1 0,-1-1-1,0 1 1,1-1-1,-1 1 1,1-1-1,-1 1 1,1-1 0,-1 1-1,1-1 1,-1 0-1,1 1 1,-1-1-1,1 0 1,-1 0-1,1 1 1,0-1 0,-1 0-1,1 0 1,-1 0-1,1 1 1,0-1-1,-1 0 1,1 0 0,0 0-1,-1 0 1,1 0-1,-1 0 1,1-1-1,0 1 1,-1 0 0,1 0-1,-1 0 1,1 0-1,0-1 1,-1 1-1,1 0 1,-1-1-1,1 1 1,-1 0 0,1-1-1,-1 1 1,1-1-1,-1 1 1,1-2-1,21-24-5267,-14 2-721,-3-6-3193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49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18065,'0'0'10122,"45"43"-28155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49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 17104,'0'0'9785,"-7"10"-8434,-62 97 981,57-87-2324,1 0-1,1 1 1,2 0 0,-9 29-1,18-64-3016,-1-1-1,0 1 1,-2-21-1,1 22-422,-2-10-3348</inkml:trace>
  <inkml:trace contextRef="#ctx0" brushRef="#br0" timeOffset="1">1 85 4612,'0'0'21268,"25"48"-19922,1-44-321,3-1-385,-1-2-319,1 4-289,0-1-96,-4 5-833,-6 2-1473,-4 1-2147,-7-1-3522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50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 11915,'0'0'13517,"75"-4"-11947,-35-3-738,1-3-543,3-1-257,1 1-128,-11-2-1154,-2 0-1472,-12-5-3396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51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95 7687,'0'0'9978,"2"-9"-7592,-1 7-2246,10-43 2301,-11 44-2338,0 0 1,1-1-1,-1 1 0,0 0 0,0 0 1,0-1-1,0 1 0,0 0 0,0 0 0,0-1 1,0 1-1,0 0 0,-1 0 0,1-1 1,0 1-1,-1 0 0,1 0 0,-1 0 1,1 0-1,-1-1 0,0 1 0,0 0 0,1 0 1,-1 0-1,0 0 0,0 1 0,0-1 1,0 0-1,0 0 0,0 0 0,0 1 1,0-1-1,0 1 0,-1-1 0,1 1 0,-1-1 1,-5 1-32,0 0 0,0 0 0,0 1 0,0 0 0,0 1 0,1-1 0,-1 1 0,0 0-1,1 1 1,0 0 0,-1 0 0,1 0 0,0 1 0,1 0 0,-1 0 0,1 0 0,0 1 0,0 0 0,-7 8 0,2-3 1,2 1 0,-1 0 0,2 1-1,0-1 1,0 1 0,1 1 0,0-1 0,1 1-1,-4 14 1,9-25-70,-1 1 0,0 0-1,0-1 1,1 1 0,0 0 0,-1-1-1,1 1 1,0 0 0,0 0 0,1-1-1,-1 1 1,1 0 0,-1 0-1,1-1 1,0 1 0,0-1 0,0 1-1,0-1 1,0 1 0,1-1 0,-1 1-1,3 2 1,-1-3-53,0 0-1,0 0 1,0 0-1,0 0 1,0-1 0,1 1-1,-1-1 1,1 0-1,-1 0 1,1 0-1,-1 0 1,1-1-1,-1 1 1,7-1 0,9-1-883,0 0 1,0-1-1,-1-1 0,1-1 1,22-8-1,10-5-3545,-6-1-2580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52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2 14798,'0'0'2552,"-8"0"-166,2 1-2209,0 0 0,0 0 0,0 0 0,0 1 0,1 0 0,-1 0 0,0 0-1,1 1 1,0 0 0,-1 0 0,1 0 0,1 0 0,-1 1 0,0 0 0,1 0 0,0 0 0,0 1 0,0 0 0,0-1 0,-3 8 0,1-6-6,2 1 1,-1-1-1,1 1 1,0 0 0,0 0-1,1 0 1,-1 0 0,2 1-1,-1 0 1,1-1 0,0 1-1,0 11 1,2-19-153,0 1 1,0 0-1,0-1 1,0 1-1,0 0 1,0 0-1,0-1 1,0 1-1,1 0 1,-1-1-1,0 1 0,0 0 1,1-1-1,-1 1 1,1 0-1,-1-1 1,1 1-1,-1-1 1,0 1-1,1-1 1,0 1-1,-1-1 1,1 1-1,-1-1 0,1 1 1,0-1-1,-1 0 1,1 1-1,0-1 1,0 0-1,28 0 400,-21-2-336,0-1 0,0 1 1,-1-1-1,0-1 0,10-5 0,-7 2-41,0-1 0,-1-1-1,0 0 1,0 0 0,-1-1-1,0 1 1,-1-2 0,0 1-1,-1-1 1,0 0-1,0-1 1,-1 1 0,-1-1-1,4-17 1,-17 64-366,4-18 306,0 0 1,1 1 0,1 0-1,-1 23 1,4-40-61,0 0 1,1 0-1,-1 0 1,0 0-1,1 0 1,-1 0-1,0 0 0,1 0 1,-1 0-1,1 0 1,-1 0-1,1-1 1,0 1-1,-1 0 0,1 0 1,0 0-1,0-1 1,-1 1-1,1 0 1,0-1-1,0 1 0,0-1 1,0 1-1,0-1 1,0 0-1,0 1 1,0-1-1,0 0 0,0 1 1,0-1-1,0 0 1,0 0-1,0 0 1,0 0-1,0 0 0,0 0 1,0 0-1,0-1 1,0 1-1,2-1 1,2 1-730,0-1 1,0 0 0,0 0 0,0-1-1,0 1 1,-1-1 0,7-4-1,13-11-5449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52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9577,'0'0'16474,"-5"8"-16180,-2 6-80,1 0 0,1 1 0,0-1 0,1 1 0,0 1 0,1-1 0,1 0 0,0 1 1,1 17-1,0-13-152,0-4 8,0 0 0,1 0 0,1 0-1,1 0 1,3 17 0,-4-30-105,0 1 1,0-1 0,0 0 0,0 0-1,1 1 1,-1-1 0,1 0 0,0 0-1,0-1 1,0 1 0,0 0 0,1-1-1,-1 1 1,1-1 0,0 0 0,-1 1-1,1-1 1,0-1 0,0 1-1,0 0 1,0-1 0,1 0 0,-1 1-1,0-1 1,1 0 0,-1-1 0,1 1-1,6 0 1,-5-1-305,0 0-1,1 0 0,-1 0 1,0-1-1,0 0 0,1 0 1,-1 0-1,0 0 0,10-5 1,-9 3-701,0-1 0,0 0 0,0 0 0,-1 0-1,1 0 1,9-11 0,8-14-5526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09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2530,'0'0'20398,"0"13"-19682,-7 247 2951,7-260-3663,0 1 0,0-1 0,0 1 0,0-1 0,0 0 0,1 1 0,-1-1 0,0 0 0,0 1 0,0-1 0,1 0 0,-1 0-1,0 1 1,0-1 0,1 0 0,-1 0 0,0 1 0,0-1 0,1 0 0,-1 0 0,0 0 0,1 1 0,-1-1 0,0 0 0,1 0 0,-1 0 0,0 0 0,1 0 0,-1 0 0,0 0 0,1 0-1,-1 0 1,0 0 0,1 0 0,-1 0 0,1 0 0,-1 0 0,0 0 0,1 0 0,-1 0 0,0 0 0,1-1 0,-1 1 0,0 0 0,1 0 0,-1 0 0,1-1 0,17-8 73,4-9-24,-17 13-95,1 0 1,-1 0 0,1 1-1,0 0 1,0 0 0,0 0-1,0 1 1,1 0 0,-1 0-1,1 1 1,0 0 0,0 0-1,0 0 1,0 1 0,12-1 0,-17 2 41,-1 1 0,1-1 1,0 1-1,-1-1 0,1 1 1,-1 0-1,1 0 1,-1-1-1,1 1 0,-1 0 1,0 0-1,1 1 1,-1-1-1,0 0 0,0 0 1,0 1-1,0-1 1,0 0-1,0 1 0,0-1 1,-1 1-1,1-1 1,0 1-1,-1 0 0,1-1 1,-1 1-1,0-1 0,1 1 1,-1 0-1,0 0 1,0-1-1,0 1 0,0 0 1,0-1-1,-1 4 1,0 1 34,1-1 1,-1 1-1,0-1 1,0 1 0,0-1-1,-1 0 1,0 1-1,0-1 1,0 0 0,-5 6-1,2-4 72,0-1 0,0 0 0,-1 0-1,0 0 1,0-1 0,-1 1 0,1-2-1,-1 1 1,0-1 0,0 0 0,-1 0-1,1-1 1,-1 0 0,0 0 0,0-1 0,0 0-1,0 0 1,0-1 0,-11 1 0,18-2-211,1-1 0,-1 1 0,1 0 1,-1 0-1,1 0 0,-1-1 0,1 1 1,-1 0-1,1 0 0,-1-1 0,1 1 1,-1 0-1,1-1 0,-1 1 0,1-1 1,-1 1-1,1-1 0,0 1 0,-1-1 1,1 1-1,0-1 0,-1 1 0,1-1 1,0 1-1,0-1 0,0 1 0,0-1 1,-1 0-1,1 1 0,0-1 0,0 1 1,0-1-1,0 1 0,0-1 0,0 0 1,8-22-6834,6 7 109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52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14253,'0'0'3321,"-5"8"-534,3-6-2678,-29 49 2767,30-49-2764,0-1 1,0 1-1,0 0 1,0 0-1,0-1 1,1 1-1,-1 0 0,1 0 1,-1 0-1,1 0 1,-1 0-1,1 0 0,0 0 1,0 0-1,0 0 1,0 0-1,1 0 1,-1 0-1,1 0 0,-1 0 1,1 0-1,-1 0 1,1 0-1,0 0 1,0 0-1,0-1 0,0 1 1,0 0-1,2 1 1,-2-2-98,1 0 0,-1 0 0,1 0 1,-1 0-1,1 0 0,0 0 0,-1-1 0,1 1 1,0 0-1,0-1 0,-1 0 0,1 1 1,0-1-1,0 0 0,0 0 0,0 0 0,-1 0 1,1 0-1,0 0 0,0-1 0,0 1 1,1-1-1,1-1 40,-1 0 0,0 0-1,1 0 1,-1 0 0,0 0 0,0-1 0,0 1 0,-1-1 0,1 0 0,2-3 0,5-8 166,-1-1 0,-1 1 0,11-27 0,-18 38-218,1 1 18,-2 7 38,-3 21 146,-1-5 8,2-1 0,0 1 0,2 34 0,1-54-167,0 1-1,0 0 1,0 0-1,0-1 1,0 1-1,1 0 0,-1-1 1,0 1-1,1-1 1,-1 0-1,1 1 1,0-1-1,-1 0 1,1 0-1,0 0 0,0 0 1,0 0-1,0-1 1,-1 1-1,1 0 1,0-1-1,0 0 0,0 1 1,0-1-1,0 0 1,1 0-1,-1 0 1,0 0-1,0 0 0,0-1 1,2 0-1,5 1-36,1-2 0,-1 1-1,0-1 1,0-1-1,13-4 1,-14 3-514,-1 0 1,1 0-1,-1-1 1,11-8-1,9-16-5967,-7 2-4077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53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70 11627,'0'0'2995,"3"-8"277,1-1-2288,-2 6-647,-1 0-1,1 0 1,-1-1 0,0 1-1,0 0 1,0-1 0,0 1-1,-1-1 1,1 1 0,-1-5-1,0 7-246,0 1 0,0-1-1,0 1 1,0-1 0,0 1 0,0-1-1,-1 1 1,1 0 0,0-1-1,0 1 1,0-1 0,0 1-1,-1 0 1,1-1 0,0 1 0,0 0-1,-1-1 1,1 1 0,0 0-1,0-1 1,-1 1 0,1 0-1,0-1 1,-1 1 0,1 0-1,-1 0 1,1 0 0,0-1 0,-1 1-1,1 0 1,-1 0 0,1 0-1,-1 0 1,1 0 0,-22 2 850,-15 14-770,27-8-114,-1 0 1,1 0 0,1 1 0,0 0-1,0 1 1,1 0 0,0 1-1,0-1 1,1 1 0,1 1 0,0-1-1,0 1 1,1 0 0,1 0 0,-6 26-1,10-37-54,0 1 0,0-1 0,0 0 0,0 1 0,0-1 0,0 0 0,0 1 0,0-1 0,1 0 0,-1 0 1,0 1-1,1-1 0,-1 0 0,1 0 0,-1 0 0,1 1 0,0-1 0,0 0 0,-1 0 0,1 0 0,0 0 0,0 0 0,0-1 0,0 1 0,0 0 0,1 0 0,2 1-58,-1 0 0,1-1 0,-1 0 0,1 0 0,-1 0 0,1 0 0,0 0 1,-1-1-1,6 1 0,3-1-848,-1-1 1,0 0-1,0 0 1,0-1-1,20-6 1,8-11-4607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55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70 8456,'2'-9'2609,"0"0"0,-1 0 0,-1 0 0,1-15 0,-1 18-1016,-1 5-1533,1 1 1,0 0-1,0-1 1,-1 1 0,1 0-1,0 0 1,0 0-1,-1-1 1,1 1-1,0 0 1,0 0-1,-1 0 1,1 0-1,0-1 1,-1 1-1,1 0 1,0 0-1,-1 0 1,1 0-1,0 0 1,-1 0 0,1 0-1,0 0 1,-1 0-1,1 0 1,0 0-1,-1 0 1,1 0-1,0 0 1,-1 1-1,1-1 1,0 0-1,-1 0 1,1 0-1,0 0 1,-1 1 0,1-1-1,0 0 1,-1 0-1,-14 8-25,7 1-49,1-1 1,0 1 0,1 1 0,-1-1-1,2 1 1,-1 0 0,1 0 0,1 1 0,0 0-1,1-1 1,0 1 0,0 0 0,1 1 0,0-1-1,1 0 1,1 1 0,0-1 0,1 15 0,0-25-36,-1 1 0,1-1 0,-1 0 0,1 0 0,-1 0 0,1 0 0,0 1 1,0-1-1,0 0 0,-1 0 0,1 0 0,0 0 0,0-1 0,0 1 0,0 0 1,0 0-1,1 0 0,-1-1 0,0 1 0,0-1 0,0 1 0,1-1 0,-1 1 1,0-1-1,1 0 0,2 1 0,40 0-925,-33-1 769,101-10-2484,-19 0-3537,-61 10 124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56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9449,'0'0'8141,"-8"1"-7047,5-1-987,0 1-1,0-1 0,0 1 1,1-1-1,-1 1 0,0 0 1,1 0-1,-1 0 1,1 1-1,-1-1 0,1 1 1,-1-1-1,1 1 0,-4 3 1,3 0 81,0-1 1,0 0-1,1 1 1,0-1-1,-1 1 1,2 0-1,-1 0 1,0 0-1,0 7 1,-4 15 372,-16 68 1321,-11 108-1,32-201-1874,1 0-1,0 0 1,-1 0-1,1 0 1,0 0-1,0 0 1,0 0 0,0 0-1,1 0 1,-1 0-1,1-1 1,-1 1-1,1 0 1,-1 0 0,1 0-1,0 0 1,0-1-1,0 1 1,0 0-1,0-1 1,0 1 0,1-1-1,-1 1 1,0-1-1,1 0 1,-1 1-1,1-1 1,0 0-1,-1 0 1,1 0 0,0 0-1,2 1 1,2-1 25,0-1-1,0 1 1,0-1 0,0 1-1,0-2 1,0 1 0,-1-1 0,1 0-1,0 0 1,6-2 0,4-2-292,0 0 0,0-2 0,0 0-1,15-9 1,25-21-7920,-38 21 920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57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152 372 16015,'0'0'6209,"-10"-2"-5248,-30-4-428,37 6-523,0 0-1,0 0 0,0 1 0,0 0 0,0-1 0,1 1 0,-1 0 0,0 0 1,1 0-1,-1 1 0,1-1 0,-1 1 0,1-1 0,0 1 0,-1 0 0,1 0 1,0 0-1,0 0 0,-3 5 0,-25 41 321,27-41-163,0 0 0,0 0-1,1 1 1,0-1 0,0 1 0,1 0 0,-1 9 0,2-17-156,1 1 1,-1 0 0,0-1-1,1 1 1,-1-1 0,0 1-1,1-1 1,-1 1 0,1-1-1,-1 1 1,1-1 0,-1 1-1,1-1 1,-1 1 0,1-1-1,-1 0 1,1 1 0,0-1-1,-1 0 1,1 0 0,0 0-1,-1 1 1,1-1 0,0 0-1,-1 0 1,1 0 0,0 0-1,-1 0 1,1 0 0,0 0-1,-1 0 1,1 0 0,0-1-1,-1 1 1,1 0 0,-1 0-1,1 0 1,0-1 0,-1 1-1,1 0 1,0-1 0,30-12 341,-21 4-298,-1 1 0,1-1 0,-2-1 0,15-20 0,17-18 12,-40 93-879,-3 29 49,3-73 742,0-1 0,0 0 0,0 0 1,0 0-1,0 1 0,0-1 0,0 0 1,0 0-1,0 0 0,0 1 0,0-1 0,0 0 1,0 0-1,0 0 0,0 1 0,0-1 1,0 0-1,0 0 0,0 0 0,0 1 0,0-1 1,1 0-1,-1 0 0,0 0 0,0 0 1,0 1-1,0-1 0,1 0 0,-1 0 0,0 0 1,0 0-1,0 0 0,0 0 0,1 0 1,-1 1-1,0-1 0,0 0 0,0 0 0,1 0 1,-1 0-1,0 0 0,0 0 0,1 0 1,-1 0-1,0 0 0,0 0 0,0 0 0,1 0 1,13-9-693,9-13-423,-10 2-352,-1 0-1,-1-1 1,-1 0 0,-1-1 0,-1 0-1,-1 0 1,6-30 0,4-55 856,-6 0 6135,-10 97-4559,-14 73 5372,1-14-5318,3 1 0,-5 70 0,14-104-864,-1-8-61,0 0 0,1 0 0,1 0 0,-1 0 1,1 0-1,0 0 0,1 0 0,0 0 0,0 0 0,1-1 0,0 1 0,7 12 0,-10-19-63,0-1 0,0 0 0,1 1 0,-1-1 0,0 1 0,0-1 0,0 0 0,1 1 0,-1-1 0,0 0-1,0 0 1,1 1 0,-1-1 0,0 0 0,0 1 0,1-1 0,-1 0 0,0 0 0,1 0 0,-1 1 0,1-1 0,-1 0 0,0 0 0,1 0 0,-1 0 0,0 0 0,1 0 0,-1 0 0,1 0 0,-1 0 0,0 0 0,1 0 0,-1 0 0,1 0 0,-1 0 0,0 0 0,1 0 0,-1 0 0,1 0 0,-1 0 0,0-1 0,1 1-1,-1 0 1,8-21 262,-5-27-101,-2 26-139,0 16-36,0 1 0,-1-1 0,1 0 0,-1 1-1,-1-1 1,1 0 0,-1 0 0,0 1 0,0-1 0,-1 1 0,0-1-1,-2-5 1,11 20-337,-6-7 338,0 0 0,0-1 0,0 1 1,0-1-1,1 1 0,-1-1 0,0 0 0,1 1 1,-1-1-1,1 0 0,0 0 0,-1 0 0,1 0 1,0 0-1,0 0 0,-1-1 0,1 1 1,0-1-1,0 1 0,0-1 0,0 1 0,3-1 1,10 1 37,0 0-1,0-1 1,0-1 0,28-5 0,-39 5-4,0 0 0,1 0 1,-1 0-1,0-1 0,1 1 0,-1-1 0,0 0 0,0 0 0,0 0 0,-1-1 0,1 0 0,-1 1 0,1-1 0,-1-1 1,0 1-1,0 0 0,0-1 0,0 1 0,-1-1 0,4-7 0,-6 11-11,1-1 0,-1 1 0,1-1 0,-1 1-1,0-1 1,1 1 0,-1-1 0,0 1 0,0-1 0,1 0 0,-1 1-1,0-1 1,0 1 0,0-1 0,0 0 0,0 1 0,0-1 0,0 0 0,0 1-1,0-1 1,0 1 0,0-1 0,0 0 0,0 1 0,0-1 0,0 1 0,-1-1-1,1 0 1,0 1 0,-1-1 0,1 1 0,0-1 0,-1 1 0,1-1-1,0 1 1,-1-1 0,1 1 0,-1 0 0,1-1 0,-1 1 0,1 0 0,-1-1-1,1 1 1,-1 0 0,0-1 0,1 1 0,-1 0 0,1 0 0,-1 0-1,0 0 1,1 0 0,-1-1 0,1 1 0,-1 0 0,0 0 0,1 1 0,-1-1-1,0 0 1,1 0 0,-1 0 0,1 0 0,-1 0 0,1 1 0,-1-1 0,0 0-1,1 0 1,-1 1 0,1-1 0,-2 1 0,-3 1-31,0 0 0,0 0 0,0 1 0,0 0-1,0 0 1,-6 5 0,7-4 4,0-1-1,0 2 1,1-1-1,-1 0 1,1 1-1,0 0 1,0 0-1,0 0 0,1 0 1,0 0-1,0 0 1,0 1-1,0-1 1,1 1-1,0-1 1,0 8-1,1-12-42,1 1-1,0-1 1,0 0-1,0 0 1,0 0-1,0 0 1,0 0-1,1 0 1,-1 0-1,0 0 1,0 0-1,1 0 1,-1-1-1,0 1 1,1-1-1,-1 1 1,1-1-1,-1 1 1,1-1-1,-1 0 1,1 0-1,-1 0 1,1 1-1,-1-2 1,1 1-1,-1 0 1,1 0-1,-1 0 1,4-2-1,47-7-2817,-35 2 1419,0-1-1,0-1 0,-1 0 0,0-1 0,0-1 0,-1-1 0,-1 0 0,0-1 1,12-14-1,-16 15 1112,0 0 0,-2 0 0,13-22 1,-13 10 3477,-8 24-3012,0-1 0,0 1-1,0 0 1,0 0-1,0 0 1,0-1-1,0 1 1,0 0 0,0 0-1,0 0 1,0-1-1,0 1 1,-1 0 0,1 0-1,0 0 1,0-1-1,0 1 1,0 0 0,0 0-1,-1 0 1,1 0-1,0-1 1,0 1 0,0 0-1,0 0 1,-1 0-1,1 0 1,0 0 0,0 0-1,0 0 1,-1 0-1,1 0 1,0 0 0,0 0-1,-1 0 1,1-1-1,0 1 1,0 1 0,0-1-1,-1 0 1,1 0-1,0 0 1,0 0 0,-1 0-1,1 0 1,0 0-1,-20 12 5106,6 3-6193,7-7 1288,0 1-1,1-1 1,0 2 0,0-1 0,1 0 0,0 1 0,1 0 0,0 0 0,0 1-1,1-1 1,-3 20 0,6-29-312,0-1 0,0 1-1,0 0 1,0 0 0,0-1 0,1 1 0,-1 0-1,0-1 1,0 1 0,0 0 0,1-1-1,-1 1 1,0 0 0,1-1 0,-1 1-1,0-1 1,1 1 0,-1-1 0,1 1 0,-1-1-1,1 1 1,-1-1 0,1 1 0,-1-1-1,1 1 1,0-1 0,-1 0 0,1 0-1,0 1 1,25-2 504,-20 0-391,0-1 0,0-1 0,0 1 0,0-1 0,11-7 0,-5 0-69,-1-1 0,1-1-1,-2 0 1,0 0 0,0-1 0,-1-1-1,-1 1 1,0-1 0,8-20 0,-3 0-35,-1-1 0,14-67 0,-52 148-356,3 33 574,21-71-205,1-1-1,0 0 1,0 0-1,1 1 1,0-1 0,0 1-1,1-1 1,0 0-1,2 9 1,-2-13-33,1-1 1,-1 0-1,1 0 0,-1 0 1,1 0-1,0 0 0,0 0 1,0 0-1,0-1 1,0 1-1,0 0 0,0-1 1,1 0-1,-1 0 0,0 0 1,1 0-1,-1 0 0,1 0 1,-1 0-1,1-1 0,-1 1 1,1-1-1,4 0 0,31 0-1484,-6-7-3459,1-12-3630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58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19 15022,'0'-1'168,"0"0"-1,0 1 0,0-1 1,0 1-1,1-1 1,-1 0-1,0 1 0,0-1 1,0 1-1,0-1 0,0 0 1,0 1-1,-1-1 1,1 1-1,0-1 0,0 0 1,0 1-1,-1-1 1,1 1-1,0-1 0,0 1 1,-1-1-1,1 1 1,0-1-1,-1 1 0,1-1 1,-1 1-1,1-1 0,-1 1 1,1 0-1,-1-1 1,0 2-58,0 0 1,1 0-1,-1 0 1,0 0-1,1 0 1,-1 0-1,1 0 1,0 0-1,-1 0 1,1 0-1,0 0 1,-1 1-1,1-1 1,0 0-1,0 0 1,0 0-1,0 3 1,-4 510 4420,5-345-3772,10-205 1088,-2 15-1484,101-295 192,-109 314-564,0 1 0,-1-1-1,1 0 1,0 0-1,0 0 1,0 0-1,0 1 1,0-1-1,1 0 1,-1 1-1,0-1 1,1 1-1,-1-1 1,1 1-1,-1 0 1,1 0-1,0 0 1,0 0 0,2-2-1,-3 4-6,1-1 1,-1 0-1,0 1 0,0-1 0,0 1 0,0-1 1,0 1-1,0-1 0,0 1 0,0 0 1,0-1-1,-1 1 0,1 0 0,0 0 0,0-1 1,-1 1-1,1 0 0,0 0 0,-1 0 1,1 0-1,-1 0 0,1 0 0,-1 0 0,1 0 1,-1 1-1,0-1 0,0 0 0,1 0 1,-1 0-1,0 0 0,0 0 0,0 2 0,2 9 2,-1-1 0,0 0 0,0 0 0,-1 1 0,0-1 0,-1 0 0,0 1 0,-1-1-1,0 0 1,-1 0 0,0 0 0,-1-1 0,-8 18 0,24-84 606,-2 27-464,0 0-1,-2 0 0,-1-1 0,-2 0 1,3-59-1,-8 89-229,1 1 86,-1-1-1,1 1 0,-1 0 0,1 0 0,-1-1 0,0 1 0,1 0 0,-1 0 0,0-1 0,0 1 0,0 0 0,0 0 0,1 0 0,-1 0 0,0-1 1,0 1-1,0 0 0,-1 0 0,1 0 0,0 0 0,-1 1 0,1-2 16,0 1-1,0-1 1,0 1-1,-1 0 1,1-1 0,0 1-1,0 0 1,0-1 0,0 1-1,0 0 1,0-1 0,0 1-1,0 0 1,0-1-1,1 1 1,-1-1 0,0 1-1,0 0 1,0-1 0,1 1-1,-1-1 1,0 1 0,1 0-1,-1-1 1,1 1 0,-1-1-1,0 1 1,1-1-1,-1 0 1,1 1 0,-1-1-1,1 1 1,0-1 0,-1 0-1,1 1 1,-1-1 0,1 0-1,0 0 1,-1 0-1,1 1 1,-1-1 0,1 0-1,0 0 1,10 2-274,-1-1 0,0 0 0,0-1 0,1 0 0,-1 0 0,0-1 0,1-1 0,10-2 0,84-27-9751,-77 22 4910,-2 0-1551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59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67 9769,'0'0'10213,"-9"0"-8153,3 1-1831,0 0-1,-1 0 0,1 1 0,0 0 1,0 0-1,0 0 0,1 0 1,-1 1-1,1 0 0,-1 1 1,1-1-1,0 1 0,0 0 1,0 0-1,1 0 0,-1 1 1,1 0-1,0 0 0,1 0 1,-1 0-1,1 0 0,0 1 1,0 0-1,1-1 0,-4 11 0,6-15-220,0-1 0,0 1 0,0-1 0,0 0 0,0 1 0,0-1-1,0 1 1,0-1 0,0 1 0,0-1 0,0 0 0,0 1 0,0-1-1,0 1 1,1-1 0,-1 0 0,0 1 0,0-1 0,0 1-1,1-1 1,-1 0 0,0 1 0,0-1 0,1 0 0,-1 1 0,0-1-1,1 0 1,-1 0 0,0 1 0,1-1 0,-1 0 0,0 0 0,1 1-1,-1-1 1,1 0 0,-1 0 0,1 0 0,-1 0 0,0 0-1,1 0 1,26-2 268,22-17 135,11-17-221,-49 27-186,1 1-1,0 1 0,0 0 0,1 1 0,0 0 1,0 1-1,0 0 0,18-3 0,-29 8-9,0 0-1,0 0 1,0 0 0,-1 0-1,1 1 1,0-1-1,0 1 1,-1-1-1,1 1 1,0 0-1,-1-1 1,1 1 0,-1 0-1,1 0 1,-1 0-1,1 1 1,-1-1-1,0 0 1,1 0-1,-1 1 1,0-1 0,0 1-1,0-1 1,0 1-1,0-1 1,0 1-1,-1 0 1,1-1-1,0 1 1,-1 0-1,1 3 1,-1-3 22,1 0-1,-1 0 1,1 0-1,0-1 1,-1 1-1,1 0 1,0 0 0,0-1-1,0 1 1,0 0-1,0-1 1,1 1-1,-1-1 1,0 1 0,1-1-1,-1 0 1,1 0-1,0 0 1,-1 0-1,1 0 1,0 0-1,-1 0 1,1 0 0,0 0-1,0-1 1,0 1-1,3 0 1,2-2 106,1-1 0,-1 1 0,1-1-1,-1 0 1,0-1 0,1 0 0,-2 0 0,1 0 0,0-1 0,-1 0 0,12-9 0,-13 8-158,1 1 0,0 0 0,0 0 0,0 1 0,0-1 1,1 1-1,-1 1 0,1-1 0,0 1 0,0 0 0,0 1 0,0 0 1,11-1-1,-16 5 17,-1 0 1,0 0-1,0 0 0,0 0 1,0 1-1,-1-1 0,1 0 1,-1 1-1,0-1 1,0 0-1,0 0 0,0 1 1,-2 3-1,2 0 56,0-6-19,1-1 1,-1 1 0,1-1 0,-1 1 0,1-1 0,-1 0 0,1 1 0,-1-1 0,1 0 0,-1 0 0,1 1 0,-1-1 0,1 0 0,-1 0 0,1 0-1,-1 0 1,1 1 0,0-1 0,-1 0 0,1 0 0,-1 0 0,1 0 0,-1-1 0,1 1 0,0 0 0,-1 0 0,1 0 0,-1 0 0,1 0-1,-1-1 1,1 1 0,-1 0 0,1-1 0,-1 1 0,1 0 0,-1-1 0,1 1 0,-1 0 0,1-1 0,25-13 318,12-15-214,-27 20-221,0 0 0,0 0 0,1 1 0,0 1 0,0 0 0,1 0 1,0 2-1,18-7 0,-30 12 84,0 0 0,-1 0-1,1 0 1,-1 0 0,1 0 0,0 0 0,-1 0 0,1 0 0,-1 1 0,1-1-1,-1 0 1,1 0 0,-1 1 0,1-1 0,-1 0 0,1 0 0,-1 1 0,1-1-1,-1 1 1,1-1 0,-1 0 0,1 1 0,-1-1 0,0 1 0,1-1 0,-1 1-1,0-1 1,0 1 0,1 0 0,-1-1 0,0 1 0,0-1 0,0 1-1,0-1 1,1 1 0,-1 0 0,0-1 0,0 1 0,0-1 0,0 1 0,-1 0-1,1-1 1,0 1 0,0-1 0,0 2 0,-8 38 214,4-20 31,8-19-166,0 0-1,0-1 1,0 0-1,0 1 1,0-2-1,0 1 1,0 0-1,0-1 1,-1 1-1,8-3 1,20-10 27,-25 10-272,0 0 1,-1 1 0,1 0 0,0 0 0,0 0-1,0 1 1,1 0 0,5-1 0,-11 3 21,0 0 1,0 0-1,0 0 1,0 0 0,0 0-1,-1 0 1,1 0-1,0 0 1,-1 0 0,1 0-1,-1 1 1,1-1-1,-1 0 1,0 0 0,1 1-1,-1-1 1,0 0-1,0 0 1,0 1 0,0-1-1,0 0 1,0 1-1,0-1 1,0 0 0,-1 0-1,1 2 1,-1 2-2928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00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201 190 4933,'1'-3'1002,"0"0"1,0 0 0,0 0 0,0 0 0,0 0 0,-1 0-1,0 0 1,1 0 0,-1 0 0,0 0 0,-1-6 0,0 7-646,1-1 0,-1 1 0,0 0 0,0 0 1,0 0-1,0 0 0,0 0 0,0 1 0,0-1 0,-1 0 1,1 0-1,0 1 0,-1-1 0,-2-1 0,1 1-201,0 0 0,-1 0 0,1 1 0,0-1 0,-1 1 0,0 0-1,1 0 1,-1 0 0,0 0 0,1 1 0,-1 0 0,0-1 0,0 1-1,1 1 1,-1-1 0,0 0 0,0 1 0,1 0 0,-1 0 0,-4 1 0,2 1-131,1 0 1,-1 0 0,1 0-1,-1 1 1,1 0 0,0 0-1,0 0 1,1 0 0,-1 1-1,1 0 1,0 0 0,0 0-1,1 0 1,-1 1 0,1 0-1,-3 8 1,1-3 26,0 1-1,1 0 1,1 0-1,0 0 1,0 0-1,1 0 1,0 19-1,2-29-40,0 0 0,0 0 0,0-1 0,0 1 0,1 0 0,-1 0 0,1-1-1,-1 1 1,1 0 0,-1-1 0,1 1 0,0-1 0,0 1 0,0-1 0,0 1-1,0-1 1,0 0 0,0 1 0,1-1 0,-1 0 0,0 0 0,1 0 0,-1 0 0,1 0-1,-1 0 1,1 0 0,-1 0 0,1-1 0,0 1 0,-1-1 0,1 1 0,0-1-1,-1 1 1,1-1 0,0 0 0,0 0 0,-1 0 0,4 0 0,2-1 49,-1 1 1,1-1 0,-1 0-1,1-1 1,-1 1-1,0-1 1,1 0-1,-1-1 1,8-4 0,2-3 26,-1-1 0,0 0 0,0-1 0,-1-1 1,-1 0-1,21-27 0,-27 31-60,-1 0-1,1-1 1,-2 0-1,1 0 1,-1 0-1,-1 0 1,0-1-1,-1 0 1,0 1 0,0-1-1,-1-1 1,1-15-1,-3 26-26,0 1-1,0 0 0,0 0 1,0-1-1,0 1 1,1 0-1,-1 0 0,0 0 1,0-1-1,0 1 0,0 0 1,0 0-1,-1-1 1,1 1-1,0 0 0,0 0 1,0-1-1,0 1 1,0 0-1,0 0 0,0 0 1,0-1-1,0 1 0,-1 0 1,1 0-1,0 0 1,0-1-1,0 1 0,0 0 1,-1 0-1,1 0 0,0 0 1,0 0-1,0 0 1,-1-1-1,1 1 0,0 0 1,0 0-1,0 0 1,-1 0-1,1 0 0,-10 7-111,-6 16-70,-1 42 86,16-60 99,0 1-1,1 0 1,-1-1 0,1 1-1,0-1 1,1 1 0,-1 0-1,1-1 1,3 10 0,-4-14 6,1 0 1,-1 0 0,1 0 0,0 0-1,-1 0 1,1 0 0,0-1 0,-1 1 0,1 0-1,0-1 1,0 1 0,0 0 0,0-1-1,0 1 1,0-1 0,0 1 0,0-1 0,0 0-1,0 1 1,0-1 0,0 0 0,0 0-1,0 0 1,0 1 0,0-1 0,0-1 0,0 1-1,0 0 1,0 0 0,0 0 0,1 0-1,-1-1 1,0 1 0,1-1 0,2 0 43,-1-1 0,1 1 1,-1-1-1,0 0 0,0 0 1,0 0-1,0 0 0,0 0 1,3-4-1,6-9 22,0 0 1,0-2-1,-2 1 0,0-2 0,-1 1 1,0-1-1,-2-1 0,0 1 0,6-27 1,-15 62-209,0 0 1,1 0 0,1 0-1,3 18 1,-1 14 137,-2-47 8,0 1 0,0 0 1,0 0-1,0-1 0,1 1 0,0 0 0,-1 0 0,1-1 0,0 1 0,0-1 1,0 1-1,0-1 0,1 1 0,-1-1 0,1 0 0,-1 1 0,4 2 1,-4-4-1,0-1 1,1 1-1,-1-1 1,0 0-1,1 1 1,-1-1-1,0 0 1,1 1-1,-1-1 1,0 0-1,1 0 1,-1 0-1,1 0 1,-1-1-1,0 1 1,1 0-1,-1-1 1,0 1-1,1 0 1,-1-1-1,0 0 1,0 1 0,0-1-1,1 0 1,-1 1-1,0-1 1,0 0-1,0 0 1,0 0-1,0 0 1,0 0-1,-1 0 1,1 0-1,0-1 1,0 1-1,0-2 1,10-13 32,-2 0 0,0-1 0,-1 0-1,0 0 1,-2-1 0,0 0 0,-1 0 0,0 0 0,1-25 0,-11 89-388,2 72 1,3-117 337,-1 1 1,1-1-1,0 0 1,0 1-1,1-1 1,-1 0-1,0 1 1,0-1-1,1 0 1,-1 1-1,0-1 1,1 0-1,-1 1 1,1-1-1,0 0 1,-1 0 0,1 0-1,0 0 1,0 0-1,0 0 1,0 0-1,0 0 1,0 0-1,0 0 1,0 0-1,2 1 1,-1-2-111,0 1-1,1-1 1,-1 0 0,1 1 0,-1-1 0,0 0-1,1 0 1,-1 0 0,1-1 0,-1 1 0,0-1-1,1 1 1,3-3 0,4-1-1328,0 0 0,0-1-1,0 0 1,-1-1 0,16-13 0,3-6-4062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01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4 376 4100,'-4'-4'12704,"8"-7"-7552,12-14-4403,-11 18 1124,4-8-910,49-75 1943,-51 81-2795,0-1 0,1 2-1,0-1 1,0 1 0,1 0 0,17-12-1,-25 20-111,-1-1-1,1 0 0,0 1 0,-1-1 0,1 1 1,0-1-1,0 1 0,-1-1 0,1 1 1,0 0-1,0-1 0,0 1 0,0 0 0,-1 0 1,1-1-1,0 1 0,0 0 0,0 0 0,0 0 1,0 0-1,0 0 0,-1 0 0,1 1 1,0-1-1,0 0 0,0 0 0,0 0 0,-1 1 1,1-1-1,0 1 0,0-1 0,0 0 1,-1 1-1,1-1 0,0 1 0,-1 0 0,1-1 1,0 1-1,-1 0 0,1-1 0,-1 1 1,1 0-1,-1-1 0,1 1 0,-1 0 0,0 0 1,1 0-1,-1 0 0,0-1 0,0 1 0,1 1 1,0 7 39,0-1 1,-1 1-1,1-1 1,-3 14-1,2-7 76,-6 109 873,21-133 129,-7-5-1074,0-1 1,-1 1-1,-1-1 0,0-1 1,-1 1-1,-1-1 0,0 0 1,-1 0-1,-1 0 0,0 0 1,-1-1-1,-1 1 0,-3-30 1,-6 24 171,6 13 66,22 2-139,4 3-396,-7 1-1050,0 0-1,-1-1 1,1-1-1,-1 0 1,25-13-1,-7-2-7646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02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139 191 11403,'2'-8'4030,"1"-8"-2004,0 0 0,-1-30 0,-2 44-1791,0-1-1,0 0 0,0 1 1,0-1-1,-1 0 1,1 1-1,-1-1 0,0 1 1,0-1-1,0 1 1,0-1-1,0 1 0,-3-4 1,3 5-184,0 1 1,0-1-1,0 1 1,0-1 0,0 1-1,0-1 1,-1 1-1,1 0 1,0 0-1,0-1 1,0 1-1,-1 0 1,1 0 0,0 0-1,0 0 1,-1 0-1,1 1 1,0-1-1,0 0 1,0 1 0,-1-1-1,1 0 1,0 1-1,0-1 1,0 1-1,0 0 1,0-1 0,0 1-1,0 0 1,0 0-1,0 0 1,-1 1-1,-3 3-33,-1 0 0,1 0 0,0 1-1,1 0 1,-1 0 0,1 0 0,0 0-1,0 1 1,-3 8 0,-22 66 199,26-68-184,-12 49 20,14-59-34,0-1 1,1 1 0,-1 0-1,1 0 1,0-1-1,0 1 1,0 0-1,0 0 1,1-1 0,-1 1-1,1 0 1,-1-1-1,1 1 1,0 0-1,0-1 1,0 1 0,2 2-1,-1-3 10,0-1 0,-1-1-1,1 1 1,0 0 0,0 0 0,-1 0-1,1-1 1,0 1 0,0-1 0,0 0-1,0 0 1,0 1 0,-1-1 0,1 0-1,0 0 1,0-1 0,0 1 0,0 0 0,0-1-1,0 1 1,-1-1 0,1 1 0,0-1-1,0 0 1,-1 0 0,1 0 0,0 0-1,-1 0 1,3-2 0,44-38 485,-31 23-376,-1-1-1,0-1 0,-2 0 0,0-1 0,-2-1 0,0 0 0,-1 0 0,-2-1 0,0-1 0,-2 0 0,9-42 0,-26 127-674,2-22-135,2 0 0,2 1 0,1 42 0,3-80 470,0 0 0,0-1 0,1 1 0,-1 0-1,1-1 1,-1 1 0,1-1 0,-1 1 0,1-1 0,0 1-1,0-1 1,0 1 0,0-1 0,0 1 0,0-1-1,0 0 1,0 0 0,0 0 0,1 0 0,-1 0 0,0 0-1,1 0 1,-1 0 0,1 0 0,-1 0 0,1-1-1,-1 1 1,1-1 0,-1 1 0,1-1 0,2 1 0,-1-1-409,1 0 0,-1 0 0,1 0 1,-1 0-1,1 0 0,0-1 0,-1 1 1,1-1-1,-1 0 0,0 0 0,1 0 1,-1-1-1,0 1 0,4-3 1,15-15-5054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0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17553,'0'0'8424,"49"0"-8264,-26-5-320,-1 0-1570,1-6-1922,-6-2-3362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02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85 275 11531,'0'0'9310,"-8"1"-8007,5-1-1233,0 1 0,1-1 0,-1 1 1,0-1-1,0 1 0,1 0 0,-1 0 0,0 0 1,1 1-1,-1-1 0,1 1 0,-1-1 1,-2 4-1,2-2 10,0 1 1,0 0-1,0 0 1,1 0-1,-1 0 1,1 0-1,0 0 1,1 1-1,-3 8 1,1-4 108,1-1 0,0 1-1,1 0 1,0 0 0,0-1 0,1 1 0,1 15-1,-1-22-141,1-1 0,-1 1 0,0-1 0,1 1-1,-1-1 1,1 1 0,-1-1 0,1 0 0,0 1-1,0-1 1,-1 0 0,1 1 0,0-1 0,0 0-1,0 0 1,1 0 0,-1 0 0,0 0-1,0 0 1,2 1 0,-1-2-10,1 1-1,-1-1 0,1 1 1,-1-1-1,0 0 1,1 0-1,-1 0 1,0 0-1,1-1 1,-1 1-1,1-1 1,-1 1-1,0-1 1,0 0-1,1 0 1,-1 0-1,3-2 1,3-2 60,1 0 0,-2 0 1,1-1-1,-1-1 0,0 1 0,0-1 1,-1 0-1,1-1 0,-2 1 1,1-1-1,6-12 0,2-9 13,24-59 1,-39 109-702,0 78 541,1-98-5,1 0-1,-1-1 1,0 1-1,0 0 1,1 0-1,-1 0 1,0 0-1,1 0 1,-1-1-1,1 1 1,0 0-1,-1-1 1,1 1-1,-1 0 1,1-1-1,0 1 1,0 0-1,-1-1 1,1 1 0,0-1-1,0 1 1,-1-1-1,1 0 1,0 1-1,0-1 1,0 0-1,0 0 1,0 0-1,0 1 1,0-1-1,0 0 1,-1 0-1,1 0 1,0 0-1,0-1 1,0 1 0,0 0-1,0 0 1,0 0-1,0-1 1,-1 1-1,1 0 1,0-1-1,0 1 1,0-1-1,-1 1 1,1-1-1,1 0 1,3-2-481,1 0 1,-1-1-1,0 1 1,0-1 0,7-8-1,-3 2-204,-2 0 0,1-1 0,-1 0 0,-1-1 0,0 0 0,0 0 0,-2 0 0,1 0 0,-1-1 0,3-24 0,2-47 394,-8-1 3791,-1 64-1847,-18 85 1413,9-15-2243,2 1 1,2 1 0,3 74 0,2-123-771,0-1 0,0 1 0,0-1 0,1 0 0,-1 1 0,0-1 0,1 1 0,-1-1 0,1 0 0,0 1 1,-1-1-1,1 0 0,0 1 0,0-1 0,0 0 0,0 0 0,0 0 0,0 0 0,0 0 0,0 0 0,2 1 1,7-4-453,-6-17-27,-4 13 480,-1 0 0,0 0 0,0 0 0,-1 0 0,0 0 0,0 0 0,0 1 0,-1-1 0,1 1 0,-1-1 0,0 1 0,-1 0 0,0 0 0,1 1 0,-10-9 0,6 5 696,0 1 0,1-2 0,0 1 0,-7-15 0,13 22-655,1 1 0,0-1 1,0 0-1,-1 1 0,1-1 0,0 1 1,0-1-1,0 1 0,0-1 0,-1 1 1,1 0-1,0 0 0,0-1 0,0 1 1,0 0-1,0 0 0,0 0 0,0 0 1,0 0-1,0 0 0,0 0 0,0 0 0,1 1 1,37-2-1688,-32 1 1169,132-1-12718,-104-3 5685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03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9 7015,'0'0'14029,"-10"1"-12855,6-1-1063,0 0 0,0 0 0,0 1 0,1-1-1,-1 1 1,0 0 0,0 0 0,1 0 0,-1 1 0,1-1-1,-1 1 1,1 0 0,0 0 0,0 0 0,0 0 0,0 0-1,0 1 1,0 0 0,0-1 0,1 1 0,-1 0 0,1 0-1,0 0 1,-3 6 0,1-2 179,0-1 0,1 1 1,0 0-1,0-1 0,0 1 0,1 1 0,0-1 1,0 0-1,1 1 0,-1 7 0,2-14-279,0-1-1,0 0 1,0 1-1,0-1 1,0 1-1,0-1 1,0 0-1,0 1 0,1-1 1,-1 1-1,0-1 1,0 0-1,0 1 1,0-1-1,1 0 1,-1 1-1,0-1 1,0 0-1,1 1 1,-1-1-1,0 0 0,0 1 1,1-1-1,-1 0 1,0 0-1,1 1 1,-1-1-1,0 0 1,1 0-1,-1 0 1,1 0-1,-1 0 1,0 1-1,1-1 0,-1 0 1,0 0-1,1 0 1,20-5 355,15-17 189,-26 11-516,0 0 0,-2 0 0,1 0 1,-1-1-1,-1-1 0,0 1 0,-1-1 0,7-20 0,-15 41-97,0 0 1,0 0-1,1 1 0,0-1 0,1 0 1,0 15-1,0-21-14,0 0 0,1 0 1,-1 1-1,1-1 0,-1 0 0,1 0 0,0 0 1,-1 1-1,1-1 0,0 0 0,1 0 1,-1 0-1,0-1 0,1 1 0,-1 0 0,1 0 1,-1-1-1,1 1 0,0-1 0,-1 1 1,1-1-1,0 0 0,0 0 0,0 1 0,0-2 1,0 1-1,1 0 0,-1 0 0,0-1 1,0 1-1,5 0 0,-1 0-770,0-1 0,0 0 0,-1 0 0,1 0-1,0-1 1,0 1 0,7-3 0,23-13-8201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04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49 8488,'1'-2'666,"0"0"-1,-1 0 0,1 0 1,-1 0-1,1 0 1,-1 0-1,0 0 1,1-1-1,-1 1 1,0 0-1,0 0 1,-1 0-1,1 0 1,-1-3-1,1 4-424,-1 0 0,1 0 0,-1 1 0,1-1 1,-1 0-1,0 0 0,1 0 0,-1 1 0,0-1 0,1 0 0,-1 1 0,0-1 0,0 0 0,0 1 0,0-1 1,0 1-1,0-1 0,1 1 0,-1 0 0,0-1 0,-2 1 0,-1 0-102,0-1 1,-1 1-1,1 1 1,0-1-1,-1 0 0,1 1 1,0 0-1,0 0 1,0 0-1,0 1 0,0 0 1,0-1-1,-4 4 1,2-2-68,-56 34 284,58-34-345,-1 0-1,1 1 1,0-1-1,0 1 1,0 0-1,1-1 1,-1 2 0,1-1-1,0 0 1,-4 8-1,7-11-6,0-1 0,0 1 1,0-1-1,0 0 0,0 1 0,0-1 0,0 0 0,1 1 0,-1-1 1,0 1-1,0-1 0,0 0 0,1 1 0,-1-1 0,0 0 0,0 0 1,1 1-1,-1-1 0,0 0 0,1 0 0,-1 1 0,0-1 0,1 0 1,-1 0-1,0 0 0,1 1 0,-1-1 0,0 0 0,1 0 0,-1 0 1,1 0-1,-1 0 0,0 0 0,1 0 0,-1 0 0,1 0 0,-1 0 1,0 0-1,1 0 0,0 0 0,26 0 105,-19-1-89,17 1-36,-4-1 4,0 1 0,31 5 0,-48-5 5,1 1 0,0 0 0,-1 0 0,1 1 0,-1-1 0,0 1 0,1 0 0,-1 0 0,0 0 0,0 1 0,0 0 0,0-1 0,-1 1 0,1 0 0,-1 1 0,6 5 0,-8-7 2,0-1-1,0 1 1,0-1 0,-1 1-1,1-1 1,0 1-1,-1-1 1,1 1 0,0 0-1,-1-1 1,0 1-1,1 0 1,-1-1-1,0 1 1,0 0 0,0 0-1,0-1 1,0 1-1,-1 0 1,1 0-1,0-1 1,-1 1 0,1 0-1,-1-1 1,-1 3-1,0-1 62,0 0 0,-1-1-1,1 1 1,-1 0-1,1-1 1,-1 0 0,0 1-1,0-1 1,0 0-1,-1-1 1,-4 3-1,-5 1 240,0 0 0,-1-1 0,1 0 0,-1-1 0,-18 1 0,30-4-315,-12 1 167,1 0 0,-1-1 1,-24-4-1,36 4-194,1 0 1,-1 0 0,0 0-1,1 0 1,-1 0 0,1-1-1,-1 1 1,1-1 0,-1 1-1,1-1 1,-1 1 0,1-1-1,0 0 1,-1 0 0,1 0-1,0 0 1,0 0 0,0 0-1,-1 0 1,1 0 0,0 0-1,0-1 1,1 1 0,-1 0-1,0-1 1,0 1 0,1 0-1,-1-1 1,0 1 0,1-1-1,0 1 1,-1-1 0,1 1-1,0-1 1,0 0 0,0 1-1,0-1 1,0 1 0,0-1-1,0 1 1,0-1 0,1 0-1,-1 1 1,2-3 0,-1 2-199,0 0 1,0 0 0,1 0 0,-1 0-1,1 0 1,0 0 0,-1 0-1,1 1 1,0-1 0,0 1 0,0-1-1,0 1 1,0 0 0,0 0-1,4-1 1,41-15-3545,-27 11 1541,16-6-2519,1-1-1164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05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35 139 15118,'0'0'8574,"-7"10"-7709,-18 32 218,24-41-1044,1 0-1,0-1 0,-1 1 1,1 0-1,0 0 1,0 0-1,0 0 1,0 0-1,0 0 0,0 0 1,0 0-1,0 0 1,0 0-1,0 0 0,1 0 1,-1 0-1,0 0 1,1 0-1,-1 0 0,1 0 1,-1 0-1,1-1 1,-1 1-1,1 0 0,-1 0 1,1-1-1,0 1 1,-1 0-1,1-1 1,0 1-1,0 0 0,0-1 1,-1 1-1,1-1 1,0 0-1,0 1 0,0-1 1,0 1-1,0-1 1,0 0-1,0 0 0,0 0 1,0 0-1,0 0 1,0 0-1,0 0 0,2 0 1,45 1 970,-47-1-968,7-1 59,-1 0 0,1 0 0,-1-1 0,0 0 0,0 0 0,0-1 0,0 0 0,0 0 0,0-1 0,-1 0 0,1 0 0,-1 0 0,0-1 1,0 0-1,-1 0 0,0 0 0,7-10 0,-6 7-23,0 0 1,-1 0-1,-1 0 1,1-1-1,-1 0 0,-1 0 1,0 0-1,0-1 1,-1 1-1,0-1 1,0 1-1,0-20 1,-2 28-80,0 1 0,0-1 0,0 0 0,0 0 0,0 1 1,-1-1-1,1 0 0,0 0 0,0 1 0,0-1 0,-1 0 1,1 1-1,0-1 0,-1 0 0,1 1 0,-1-1 0,1 1 1,-1-1-1,1 0 0,-1 1 0,1-1 0,-1 1 0,0 0 1,1-1-1,-1 1 0,0-1 0,1 1 0,-1 0 0,0-1 1,1 1-1,-1 0 0,0 0 0,0 0 0,1 0 0,-1-1 0,0 1 1,0 0-1,1 0 0,-1 0 0,0 1 0,0-1 0,1 0 1,-1 0-1,0 0 0,1 0 0,-1 1 0,0-1 0,0 0 1,1 1-1,-1-1 0,1 1 0,-1-1 0,0 0 0,0 2 1,-4 0-35,0 1 0,0 0 0,0 0 0,0 1 0,1-1 0,-6 6 0,-1 4-27,1 1 0,-15 23 0,23-34 20,0 0 1,0 0-1,1 0 0,-1 0 0,1 0 0,0 0 0,0 1 0,0-1 1,0 0-1,1 1 0,-1-1 0,1 1 0,0-1 0,0 0 1,0 1-1,0-1 0,1 1 0,-1-1 0,1 0 0,0 1 0,1 2 1,0-4-89,0-1 1,0 1 0,0-1 0,0 1-1,0-1 1,1 0 0,-1 0-1,0 0 1,0 0 0,1 0 0,-1-1-1,1 1 1,-1-1 0,0 1 0,1-1-1,-1 0 1,1 0 0,3 0-1,47-4-2572,-44 2 2069,0-1 0,0 1 0,0-2 0,0 1 0,0-1 0,-1-1 0,0 1 0,12-10 0,31-30-6861,-17 8-107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05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1 8040,'0'0'12721,"-9"5"-11397,5-4-1197,1 1-1,-1 0 1,0 1 0,1-1 0,-1 1-1,1-1 1,0 1 0,0 0-1,0 0 1,0 1 0,1-1 0,-1 0-1,1 1 1,0 0 0,0-1 0,0 1-1,1 0 1,-1 0 0,1 0-1,0 0 1,0 0 0,-1 7 0,0 22 287,2-1 0,0 1 1,3-1-1,0 1 1,2-1-1,2 0 0,11 34 1,-18-64-392,0 0 1,1-1 0,-1 1 0,1-1-1,-1 1 1,1-1 0,-1 0-1,1 1 1,0-1 0,0 1 0,0-1-1,0 0 1,0 0 0,0 0-1,0 1 1,0-1 0,0 0 0,0 0-1,1-1 1,-1 1 0,0 0-1,1 0 1,-1 0 0,1-1 0,-1 1-1,1-1 1,-1 1 0,1-1-1,-1 0 1,1 0 0,-1 0 0,1 1-1,0-1 1,-1-1 0,1 1-1,-1 0 1,1 0 0,-1-1-1,1 1 1,-1 0 0,1-1 0,-1 0-1,3 0 1,-3 0-91,1-1 1,-1 1-1,0 0 0,1 0 0,-1-1 1,0 1-1,0-1 0,0 1 1,0-1-1,0 1 0,0-1 0,-1 0 1,1 1-1,0-1 0,-1 0 1,1 0-1,-1 0 0,0 1 0,0-1 1,0 0-1,0 0 0,0 0 0,0 0 1,0 1-1,0-1 0,-1 0 1,1 0-1,-1 0 0,1 1 0,-1-1 1,0 0-1,1 1 0,-1-1 1,0 0-1,0 1 0,-3-3 0,-3-4-736,0 0 0,0 0 0,-1 1 0,0 0-1,-1 1 1,1 0 0,-1 0 0,-1 1 0,-10-5-1,-17-6 749,-41-11 0,41 15 3142,62 7 4547,53-12-6740,-50 11-16,-27 6-883,126-33 1096,-115 29-1534,1 0 0,-2-1 1,1-1-1,0 0 0,-1 0 0,0-1 1,-1 0-1,10-9 0,-9-1-4329,-5 0-3358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06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1 901 10570,'0'0'8451,"15"-7"-7352,148-59 261,435-165 382,-590 228-1738,1157-377 344,-922 316 253,468-61-1,-769 112-5767,32 2-91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09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0 187 4548,'0'0'4314,"7"-7"-4330,23-19 10,-28 25 39,0 0-1,0 0 0,0 0 1,1 0-1,-1 0 0,0 0 1,1 0-1,-1 1 0,0-1 1,1 1-1,-1 0 0,1-1 1,-1 1-1,1 1 0,-1-1 1,1 0-1,-1 0 0,3 2 1,7-1 174,274-25 618,-99 4-1100,86 9 176,-145 9 150,0-5 0,176-34 0,-300 40 86,32-8 519,-34 9-476,-1-1 1,0 1-1,0 0 1,1-1 0,-1 1-1,0-1 1,0 1-1,1-1 1,-1 0 0,0 1-1,0-1 1,0 0-1,0 0 1,0 0 0,0 0-1,0 0 1,0 0 0,-1 0-1,1 0 1,1-2-1,-52 2-751,49 1 464,0 0-34,1 0 1,0 0-1,-1 0 1,1 0-1,-1 0 1,1 0-1,-1 0 0,1 0 1,-1 0-1,1 0 1,0 0-1,-1-1 1,1 1-1,-1 0 1,1 0-1,-1 0 0,1-1 1,0 1-1,-1 0 1,1 0-1,0-1 1,-1 1-1,1 0 0,0-1 1,-1 1-1,1-1 1,0 1-1,0 0 1,-1-1-1,-2-7-3697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17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559 398 3075,'-16'-8'855,"1"2"0,-2-1 0,1 2 0,-1 1 0,1 0 1,-1 1-1,-1 0 0,1 2 0,0 0 0,-22 1 0,36 1-841,1 0 0,0 0 0,0 0 0,-1 0 0,1 0 0,0 0 0,0 0 0,0 1 0,0-1 0,0 1 0,1-1 0,-1 1 0,0 0 0,1 0 0,-1 0 0,1 0 1,0 0-1,-1 0 0,1 0 0,0 0 0,0 1 0,-1 3 0,-16 63 229,14-48-168,-24 72 285,-4 0 0,-67 133 1,78-182 42,-54 139 125,66-157-508,2 0 0,1 1-1,1 0 1,1 0-1,-1 34 1,6-46-19,1 0-1,0-1 1,2 1 0,-1-1 0,1 1-1,1-1 1,1-1 0,13 26 0,9 8 54,33 43 0,-33-51 3,2-2-1,1-1 0,2-2 0,2-1 1,0-1-1,58 37 0,-60-48 30,1-1-1,0-2 1,2-2-1,0-1 1,0-2-1,1-1 1,1-2-1,51 7 1,110 0 74,264-9 1,-353-9-95,-65-1-66,0-3 0,0-1 0,0-2 0,-1-2 0,0-2 0,-1-2 0,72-33 0,-62 20-3,0-1 0,-3-3-1,0-2 1,-2-2 0,64-61-1,-84 67 16,-1-2 0,-2 0 0,0-1 1,-3-2-1,0 0 0,-3-2 0,0 0 0,-3-1 0,-1-1 0,-1 0 0,-3-1 0,-1 0 0,-2-1 0,-1 0 0,-2 0 0,-2 0 0,-4-63 0,-1 81 6,-1 1 0,-1-1-1,0 1 1,-2 0 0,-1 0-1,0 1 1,-2 0 0,-18-32 0,10 24 52,-2 1 1,-1 0-1,-1 2 0,-2 0 1,-27-23-1,-8 1 16,-1 3 0,-2 3-1,-2 2 1,-93-42 0,-333-118-86,374 164 84,-1 4 0,-163-22 0,214 45-43,-98 1 0,144 7-74,-1 1-1,1 1 1,-1 0-1,1 2 1,0 0-1,1 1 1,-1 1-1,1 1 1,-27 14 0,38-17-112,1 1 1,0-1 0,0 1-1,0 0 1,0 1 0,1-1-1,0 1 1,0 0 0,1 1-1,-1-1 1,-3 9 0,5-9-768,0 1 1,1 1-1,-1-1 1,1 0-1,1 1 1,-2 12 0,2 13-5913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30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0 8232,'0'0'566,"-11"13"106,-8 10-120,1 1 0,1 1 0,1 0 0,-17 37 0,7 4 1078,4 1 1,-26 132-1,40-149-1379,2 1-1,3 0 1,1 0 0,10 90 0,-4-115-160,2 1 1,0-1 0,2 0-1,0 0 1,14 26 0,-14-35-482,1-1 1,1 0 0,14 18 0,-16-25-804,-1 0 1,2-1-1,-1 0 1,1 0-1,18 11 0,7-3-6745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31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293 0 8936,'0'0'8376,"-7"10"-7618,-270 470 1869,269-470-6641,7-24 888,10-42-1813,-6 37 2780,3-34-3563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0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16143,'0'0'4196,"0"55"-2915,7-26-448,6 8-352,1 1-417,2-3 0,-2 1-192,2-4-481,-4-3-416,-3-8-1025,-7-7-1633,-2-6-1442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31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8296,'0'0'7591,"39"48"-7495,-12-33-32,7-2-544,2-4-1762,1-2-1122,-1-5-5604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32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1 178 9353,'0'0'7377,"9"-7"-6656,19-18-579,0-2 0,-2-1 0,-1-1 0,22-33 0,-75 125 1550,24-57-1612,-5 8 1,0 1 0,1 0 1,0 0-1,1 1 0,1 0 1,1 0-1,0 0 1,-3 21-1,8-36-124,0-1 0,0 1 0,0 0 0,-1-1 0,1 1 0,0 0 0,0-1 0,0 1 0,0-1 0,1 1 0,-1 0 0,0-1 0,0 1 0,0 0-1,0-1 1,1 1 0,-1 0 0,0-1 0,1 1 0,-1-1 0,0 1 0,1-1 0,-1 1 0,1-1 0,-1 1 0,1-1 0,-1 1 0,1-1 0,-1 1 0,1-1 0,-1 0 0,1 1 0,-1-1 0,1 0 0,0 0 0,-1 1 0,1-1 0,0 0 0,-1 0 0,2 0 0,0 0-284,0-1 0,0 1 0,0-1 0,0 1 0,0-1 0,-1 0 0,1 0 0,0 0 0,0 0 0,-1 0 0,1 0 0,0 0 0,2-3 0,18-19-4419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32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0 153 11275,'0'0'6876,"12"-4"-6455,7-4-370,-1 0 0,0-1 1,26-18-1,-37 23-36,0-1 1,-1 0-1,1 0 1,-1-1-1,0 1 1,-1-1-1,1-1 1,-1 1-1,0-1 1,-1 0-1,0 0 1,0 0-1,5-13 1,-16 29 380,1 0 0,0 0 0,1 1 0,-8 18 1,11-23-522,-6 44 393,7-48-357,1 0-1,0 0 1,0 1-1,0-1 0,0 0 1,0 0-1,1 0 1,-1 0-1,0 1 1,0-1-1,1 0 1,-1 0-1,1 0 0,-1 0 1,1 0-1,-1 0 1,1 0-1,0 0 1,-1 0-1,1 0 1,0 0-1,0-1 0,0 1 1,0 0-1,0 0 1,0-1-1,0 1 1,0 0-1,0-1 1,0 1-1,0-1 0,0 0 1,0 1-1,0-1 1,2 1-1,17-1-4351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32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87 12075,'0'0'8713,"61"8"-8649,-13-11-128,11-4-1666,0-4-1761,4 1-929,-8-2-1346</inkml:trace>
  <inkml:trace contextRef="#ctx0" brushRef="#br0" timeOffset="1">606 56 13068,'0'0'5221,"53"13"-5125,-29-14-320,6-11-961,7-4-1377,4-2-705,2-3-1442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33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13 9257,'0'0'9481,"-20"30"-10955,40-48-2433,0-6-1827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33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315 84 7207,'6'-8'1265,"26"-33"831,-15 18 975,-8 11 4083,-39 50-6813,-2-2 1,-36 32-1,-5 5-185,42-40-88,1 1 0,1 1 1,2 2-1,-24 44 0,44-65-1217,13-23-1541,13-25-3133,-11-2-359</inkml:trace>
  <inkml:trace contextRef="#ctx0" brushRef="#br0" timeOffset="1">43 163 6150,'0'0'14990,"45"58"-14349,-6-43-289,9 0-288,8-3 0,-4 1-1473,-2-5-1954,-11-2-3172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34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1 234 11339,'0'0'7420,"9"-8"-7228,44-49-42,78-107-1,-131 164-148,0 0-1,0 0 1,0-1 0,0 1-1,0 0 1,0 0-1,0 0 1,0 0 0,1-1-1,-1 1 1,0 0-1,0 0 1,0 0 0,0 0-1,0 0 1,0-1-1,0 1 1,0 0 0,0 0-1,0 0 1,1 0-1,-1 0 1,0-1 0,0 1-1,0 0 1,0 0-1,0 0 1,1 0 0,-1 0-1,0 0 1,0 0-1,0 0 1,0 0 0,0 0-1,1 0 1,-1 0-1,0 0 1,0 0 0,0 0-1,0 0 1,1 0-1,-1 0 1,0 0 0,0 0-1,0 0 1,0 0-1,1 0 1,-1 0 0,0 0-1,0 0 1,0 0-1,0 0 1,1 0 0,-1 0-1,0 1 1,0-1-1,0 0 1,0 0 0,0 0-1,0 0 1,0 0-1,1 0 1,-1 1 0,0-1-1,0 0 1,0 0-1,0 0 1,0 20-7,-7 26 99,4-31-111,-2 2-146,1 0 0,1 0 0,1 0 1,0 0-1,1 0 0,1 1 0,2 21 0,-1-38 76,-1-1-1,0 1 1,0 0-1,1 0 1,-1 0-1,0 0 1,1 0-1,-1-1 1,1 1-1,-1 0 1,1 0-1,-1-1 1,1 1-1,-1 0 1,1-1-1,0 1 1,0 0-1,-1-1 1,1 1-1,0-1 1,0 1-1,-1-1 1,1 0-1,0 1 1,0-1-1,0 0 1,0 0-1,0 1 1,0-1-1,-1 0 1,1 0-1,0 0 1,0 0-1,0 0 1,0 0-1,0 0 1,0-1-1,0 1 1,0 0-1,0 0 1,-1-1-1,1 1 1,0 0-1,0-1 1,0 1-1,1-2 1,2 0-316,1-1 1,-1 0-1,0 0 0,0 0 1,0 0-1,0-1 0,3-3 1,17-29-3339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34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9257,'0'0'4126,"-5"13"-2935,4-9-1160,-13 29 544,2 1 0,1 1 0,2 0 0,1 1 0,-5 53-1,13-89-572,0 0 0,0 0 0,0 0-1,0 1 1,0-1 0,0 0 0,0 0-1,0 1 1,0-1 0,0 0-1,0 0 1,-1 0 0,2 1 0,-1-1-1,0 0 1,0 0 0,0 1 0,0-1-1,0 0 1,0 0 0,0 0-1,0 1 1,0-1 0,0 0 0,0 0-1,0 0 1,1 1 0,-1-1 0,0 0-1,0 0 1,0 0 0,0 0 0,1 1-1,-1-1 1,0 0 0,0 0-1,0 0 1,1 0 0,-1 0 0,0 0-1,0 0 1,0 0 0,1 0 0,-1 1-1,0-1 1,0 0 0,1 0-1,-1 0 1,0 0 0,0 0 0,0 0-1,1 0 1,-1-1 0,0 1 0,0 0-1,0 0 1,1 0 0,-1 0 0,0 0-1,0 0 1,1 0 0,-1 0-1,0-1 1,0 1 0,0 0 0,1 0-1,8-17-69,-5 6-42,0 0 0,0-1 0,2 1 0,-1 1 0,1-1 0,1 1 0,0 0 0,0 0 0,17-15 0,-1-3-701,12-26 571,-35 58-292,1 0-335,-1 0-1,0-1 0,1 1 1,-2 0-1,1 0 0,0 0 0,-1-1 1,0 1-1,-1 6 0,-15 11-2189,-1-3 3673,13-14 456,0 0 0,1 0 1,0 0-1,0 1 1,1 0-1,-6 9 0,7-11-859,1 0-1,1-1 0,-1 1 0,0 0 0,1 0 0,-1 0 1,1 0-1,0 0 0,0 0 0,0 0 0,1 0 1,-1 0-1,1 0 0,-1 0 0,1 0 0,0 0 1,0 0-1,2 3 0,3 6 239,0 0 1,1-1-1,0 1 0,0-1 0,2-1 1,-1 1-1,12 10 0,13 4-2657,1-9-4782,-19-12-2979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35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17809,'0'0'320,"10"46"-96,-10-18 257,4 4-161,3-4-224,2-6-256,3-5-1121,10-9-1121,8-8-545,4 0 32,0-8-1441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35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11243,'0'0'3715,"-5"71"-1024,-2-38-1538,1-4-417,6-5 193,0-11-192,11-5-577,12-8-192,6-10-384,14-14-1602,0-8-3043,5-3-3299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0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2 133 13389,'0'0'9945,"-1"-10"-8872,1 7-1032,-1 1 1,1-1-1,0 0 0,1 1 0,-1-1 0,0 0 1,1 1-1,-1-1 0,1 0 0,0 1 0,0-1 1,0 1-1,0-1 0,0 1 0,1-1 1,-1 1-1,4-4 0,0 2 3,0 0 0,0 0-1,0 1 1,0 0 0,1 0 0,0 0 0,-1 1-1,1 0 1,7-2 0,25-8 192,68-11 0,-93 21-237,1 0 1,0 1-1,1 0 0,-1 2 0,0-1 0,0 2 0,0 0 0,20 6 0,-29-6-10,0 0 0,0 1 0,0 0 0,-1 0 1,0 0-1,1 1 0,-1-1 0,0 1 0,-1 0 0,1 0 0,-1 0 0,0 1 0,0-1 0,0 1 0,0 0 0,-1 0 0,0 0 0,0 0 0,0 0 0,-1 0 0,2 9 0,0-1 50,-1 1 0,-1 0 0,0 0-1,0 1 1,-2-1 0,0 0 0,-3 19 0,2-26 81,-1 0 1,0-1 0,0 1-1,-1 0 1,1-1 0,-1 0-1,-1 0 1,1 0 0,-1-1-1,0 1 1,0-1 0,-1 0-1,1 0 1,-1-1 0,0 0-1,0 0 1,-1 0 0,-9 3-1,0 1 54,0-1-1,-1-1 1,0-1-1,0 0 1,0-1-1,-27 2 1,5-8-921,39 2 531,-1 0 1,0-1 0,0 1-1,1-1 1,-1 1-1,0-1 1,1 1 0,-1-1-1,1 0 1,-1 1-1,1-1 1,-1 0 0,1 1-1,-1-1 1,1 0-1,0 0 1,-1 1 0,1-1-1,0 0 1,0 0-1,0 0 1,-1 1 0,1-1-1,0 0 1,0 0-1,0 0 1,0 0 0,0 1-1,1-1 1,-1 0-1,0 0 1,0 0 0,0 1-1,1-1 1,-1 0-1,0 0 1,1 1 0,-1-1-1,1 0 1,-1 0-1,1 1 1,0-2 0,13-18-8289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35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16912,'0'0'2819,"-34"48"-2179,34-36-480,9-4-608,13-7-2146,3-1-3268</inkml:trace>
  <inkml:trace contextRef="#ctx0" brushRef="#br0" timeOffset="1">224 223 18674,'0'0'1857,"-49"60"386,37-39-1603,7-4-288,5-8-127,5-7-225,18-2-801,11-7-1025,4-10-1825,1-5-3236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36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426 0 15086,'1'8'790,"21"97"3686,-2-12-914,15 184 1,-34-234-3314,-1 0 1,-3-1-1,-1 1 1,-2-1 0,-2 0-1,-1-1 1,-20 53-1,-9-3-407,-95 168 0,-78 71-7122,148-239-119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8:34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20 5189,'26'-20'14087,"-21"22"-8172,-16 13-4558,-186 237-498,180-236-679,16-16-228,1 1 1,0-1 0,0 0 0,-1 0-1,1 0 1,0 0 0,0 0 0,-1 0 0,1 0-1,0 0 1,0 0 0,-1 0 0,1 0-1,0 0 1,0 0 0,-1 0 0,1 0-1,0 0 1,0 0 0,-1 0 0,1 0-1,0 0 1,0 0 0,-1 0 0,1 0-1,0 0 1,0-1 0,-1 1 0,1 0-1,0 0 1,0 0 0,0 0 0,-1-1 0,1 1-1,0 0 1,0 0 0,0-1 0,-4-35-7706,3 23 4693,0-14-3623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8:34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11979,'0'0'12524,"-1"46"-11499,15-29-320,6 0-385,5-3-224,3-1-32,6-3-64,5-1-736,-5 0-898,6-2-992,-12 0-1186,-1-1-3747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8:35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6 12748,'0'0'8931,"9"-1"-7505,-9 1-1382,9-2 336,0 1 1,0 0 0,0 1 0,0-1 0,14 3-1,-22-2-346,0 0 0,0 1 0,0-1-1,1 0 1,-1 1 0,0-1 0,0 1-1,0-1 1,0 1 0,0-1 0,0 1-1,0 0 1,0-1 0,0 1 0,-1 0-1,1 0 1,0 0 0,0 0 0,-1 0-1,1 0 1,0 0 0,0 1 0,-1 1-31,0-1 0,1 0 0,-2 0 0,1 0 0,0 1 0,0-1 0,-1 0 0,1 0 0,-1 0 0,1 1 0,-1-1 0,0 0 0,0 0 1,0 0-1,0 0 0,-1-1 0,-1 4 0,-5 6 85,-1 0 1,-1 0 0,-14 12-1,16-16 152,0 1 0,0-1 0,1 1 0,0 1 0,1-1 0,0 1 0,-8 14 0,14-22-216,0-1-1,0 0 1,0 1-1,0-1 1,-1 1-1,1-1 1,0 1 0,0-1-1,0 1 1,0-1-1,0 0 1,0 1 0,0-1-1,0 1 1,1-1-1,-1 1 1,0-1-1,0 1 1,0-1 0,0 0-1,1 1 1,-1-1-1,0 1 1,0-1 0,1 0-1,-1 1 1,0-1-1,0 0 1,1 1-1,-1-1 1,1 0 0,-1 1-1,0-1 1,1 0-1,-1 0 1,1 0 0,-1 1-1,0-1 1,1 0-1,28 4 258,32-10-501,22-17-4115,-56 12-589,-2 0-3829,-14 4-2073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8:35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29 15054,'0'0'9182,"10"-4"-7788,-9 4-1365,42-18 800,-42 17-795,1 0 0,0 0 1,-1 0-1,1 1 0,0-1 1,0 1-1,0-1 0,-1 1 0,1 0 1,0 0-1,0 0 0,0 0 1,0 0-1,-1 0 0,1 0 0,0 0 1,0 1-1,0-1 0,0 1 0,-1 0 1,1-1-1,0 1 0,-1 0 1,1 0-1,-1 0 0,1 0 0,-1 0 1,3 2-1,-3 0-17,0 0 1,0 0-1,0 0 0,0 1 0,0-1 1,-1 0-1,1 1 0,-1-1 1,0 1-1,0-1 0,0 0 1,0 1-1,-1-1 0,1 0 0,-1 1 1,0-1-1,0 0 0,0 0 1,-1 0-1,1 0 0,-1 0 1,-2 5-1,-6 4 157,1 0 1,-2 0 0,-20 19-1,-14 15 1469,45-46-1634,0 1 1,0-1 0,0 0 0,0 0 0,0 0 0,-1 1-1,1-1 1,0 0 0,0 0 0,0 1 0,0-1 0,0 0-1,0 0 1,0 1 0,0-1 0,0 0 0,0 0 0,0 1-1,0-1 1,0 0 0,0 0 0,0 1 0,0-1 0,0 0-1,0 0 1,0 0 0,0 1 0,0-1 0,0 0 0,0 0-1,0 1 1,1-1 0,-1 0 0,0 0 0,0 0 0,0 1-1,0-1 1,1 0 0,-1 0 0,0 0 0,0 0 0,0 1-1,1-1 1,-1 0 0,17 4 141,26-5-724,-39 1 424,30-4-1633,15 0-5457,-27 4-507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8:36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18546,'0'0'9513,"57"-6"-9353,-31-1-128,3 4-224,-2 3-897,-2 0-1058,-7 1-1888,-8 9-2884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8:36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16015,'0'0'9769,"59"7"-10986,-36-7-1473,4 0-898,-6 1-2017,-1 5 576</inkml:trace>
  <inkml:trace contextRef="#ctx0" brushRef="#br0" timeOffset="1">213 120 7399,'0'0'11243,"54"15"-10475,-43-15-287,1 0-449,1 0-577,1 0-1184,-1 0-2179,-1 0-2018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8:36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17 801,'0'0'24204,"8"0"-24199,29-4-1524,-6-5-2951,-30 8 3776,0 1 0,0 0 0,0-1 1,0 1-1,-1 0 0,1-1 0,0 1 0,0 0 1,0 0-1,0 0 0,0 0 0,0 0 0,0 0 1,0 0-1,0 0 0,0 0 0,0 0 0,0 0 1,1 1-1,-1 0 536,-1-1 1,1 1-1,-1-1 0,0 1 1,1 0-1,-1-1 0,0 1 1,1-1-1,-1 1 0,0 0 1,0-1-1,0 1 0,0 0 1,0-1-1,0 1 0,1 0 1,-1-1-1,-1 1 0,1 0 1,0-1-1,0 1 0,0 0 1,-18 51 8081,6-20-4309,12-31-3700,0-1 1,0 0 0,0 0-1,1 0 1,-1 0 0,0 1-1,0-1 1,0 0 0,0 0-1,0 0 1,1 0 0,-1 0 0,0 0-1,0 0 1,0 1 0,0-1-1,1 0 1,-1 0 0,0 0-1,0 0 1,0 0 0,1 0-1,-1 0 1,0 0 0,0 0-1,0 0 1,1 0 0,-1 0-1,0 0 1,0 0 0,0 0-1,0 0 1,1 0 0,-1-1-1,0 1 1,0 0 0,0 0-1,0 0 1,1 0 0,-1 0-1,0 0 1,0 0 0,0-1 0,7-5-7374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20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1 219 4292,'0'0'3534,"6"10"-2925,9 12-174,1 1 0,1-2 0,1 0 0,1-1 0,0-1 0,2-1 0,22 17 0,2-11 50,1-1 0,1-2 0,96 27 0,156 14-369,-224-45-11,-1 3 0,138 58 0,-124-43-89,123 32 0,-141-50 4,-1 4 0,0 2 0,-2 3 0,-1 4 0,-1 2 0,-2 2 0,66 49 0,-99-63 66,2-1 1,0-1-1,1-2 1,0-1 0,43 13-1,179 35 133,-125-34-317,9 13 108,-104-29-37,0-1-1,1-3 1,1 0-1,-1-3 1,57 4-1,-42-9-160,-20 0-205,-1-1 0,40-6 1,-60 5 331,0-1 1,0-1 0,-1 1 0,1-2 0,-1 0 0,0 0 0,0 0-1,0-1 1,0 0 0,15-13 0,-4 1 181,-12 13-124,-1-2 1,-1 1 0,1-1 0,-1 0 0,0 0 0,0-1 0,-1 0-1,9-13 1,-14 19-4,0 0 0,0-1 0,0 1 0,0 0 0,0-1 0,0 1 0,0 0 0,-1-1 0,1 1 0,0 0 0,-1-1 0,1 1 0,-1 0 0,0 0 0,1 0 0,-1 0 0,0-1 0,1 1 0,-1 0 0,0 0 0,0 0 0,0 1 0,0-1 0,0 0-1,0 0 1,0 0 0,0 1 0,-1-1 0,-1 0 0,-45-23 44,31 17-103,-25-18-219,2-1-1,1-2 1,-45-43-1,-55-39-29,85 74 331,2-1 345,-1 2-1,-2 3 0,-110-47 1,25 19 225,-206-119 1,-46-22 1045,214 118-1516,89 40 102,-159-55 0,213 88-211,-1 3-1,-1 1 1,1 1-1,-1 2 1,-61 3 0,-184 33 47,187-18-39,-138 3 0,182-19-12,35-1-2,-1 1-1,1 1 0,-1 0 1,1 1-1,0 1 0,-1 1 1,1 0-1,-19 7 0,34-10-56,0 1-1,-1-1 1,1 1-1,0 0 1,0 0-1,-1 0 1,1 0-1,0 0 1,0 0-1,0 0 1,0 0-1,0 0 0,0 0 1,1 0-1,-1 0 1,0 1-1,1-1 1,-1 0-1,0 3 1,2 17-4418,5-8-786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4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10666,'0'0'9545,"-1"7"-8381,-6 45-578,1-8 35,-1 45 0,7-74-662,0-1 0,1 1 0,1-1 0,0 1 0,1-1 0,1 0 0,7 19 0,-10-31-243,5 16-1494,-7-13-1989,-8-8-3867,-9-11 1745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1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82 199 4548,'0'0'7634,"3"-11"-4997,-2 6-2298,2-7 850,0 0 0,-1 0-1,0 0 1,-1-1-1,0 1 1,-2-25-1,1 37-1111,0-1 0,0 0 0,0 1-1,0-1 1,0 0 0,0 1 0,-1-1 0,1 0-1,0 1 1,0-1 0,0 1 0,-1-1 0,1 1-1,0-1 1,-1 0 0,1 1 0,-1-1 0,1 1 0,-1-1-1,1 1 1,-1 0 0,1-1 0,-1 1 0,1-1-1,-1 1 1,1 0 0,-1 0 0,0-1 0,1 1-1,-1 0 1,-1 0 0,-18 10 743,-13 30-665,27-28-128,1 1 0,0 0 0,-4 23-1,7-30-24,1 0 0,0-1 0,0 1-1,1 0 1,0 0 0,0 0-1,0 0 1,1 0 0,-1 0-1,2-1 1,1 8 0,-3-12 6,1 1 0,0-1 0,0 0 0,0 0 0,-1 0 0,1 0 1,0 0-1,0 0 0,0 0 0,1 0 0,-1 0 0,0 0 0,0 0 0,0-1 0,1 1 0,-1 0 0,0-1 0,1 1 1,-1-1-1,1 0 0,-1 1 0,0-1 0,1 0 0,-1 0 0,1 0 0,-1 0 0,1 0 0,-1 0 0,1 0 0,-1 0 1,0-1-1,1 1 0,-1-1 0,0 1 0,1-1 0,-1 1 0,0-1 0,1 0 0,1-1 0,2-1 117,1 0-1,-1-1 1,0 0-1,1 0 0,-2 0 1,1-1-1,6-7 0,-5 2-67,1 0-1,-2 0 0,1-1 1,-2 0-1,1 0 0,-1 0 0,-1 0 1,0-1-1,-1 1 0,0-1 0,-1 0 1,1-18-1,-2 29-54,0 0-1,0 0 1,0 1 0,1-1-1,-1 0 1,0 0 0,0 0-1,0 1 1,0-1 0,0 0-1,-1 0 1,1 0 0,0 1-1,0-1 1,0 0 0,-1 0-1,1 1 1,0-1 0,-1 0-1,1 1 1,-1-1 0,1 0-1,-1 1 1,1-1 0,-1 0-1,1 1 1,-1-1 0,1 1-1,-1-1 1,0 1 0,1-1-1,-1 1 1,0 0 0,0-1-1,1 1 1,-1 0 0,0 0-1,0-1 1,1 1 0,-2 0-1,0 0-10,1 1-1,0-1 0,-1 1 1,1 0-1,0-1 0,0 1 0,-1 0 1,1 0-1,0 0 0,0 0 1,0 0-1,0 0 0,0 0 0,1 0 1,-1 0-1,0 0 0,0 1 1,1-1-1,-1 0 0,1 1 0,-1-1 1,0 2-1,-1 8-4,-1 1 0,2-1-1,0 1 1,0-1 0,2 23 0,-1-33 16,0 0 0,0-1 0,0 1 0,0-1 0,0 1 1,0-1-1,0 1 0,0 0 0,0-1 0,0 1 1,0-1-1,0 1 0,1-1 0,-1 1 0,0-1 0,0 1 1,1-1-1,-1 1 0,0-1 0,1 1 0,-1-1 0,1 1 1,-1-1-1,0 0 0,1 1 0,-1-1 0,1 0 0,-1 1 1,1-1-1,-1 0 0,1 0 0,1 1 0,17-9 324,15-24 344,-21 8-449,17-46-1,-20 47-469,-13 160 223,3-136 33,-1 0 0,1-1 0,0 1 0,0 0 0,0 0 0,0 0 0,0-1 0,0 1 0,0 0 0,0 0 0,0-1 1,1 1-1,-1 0 0,0 0 0,0-1 0,1 1 0,-1 0 0,0 0 0,1-1 0,-1 1 0,1-1 0,-1 1 0,1 0 0,-1-1 0,1 1 0,-1-1 0,1 1 0,-1-1 1,1 1-1,0-1 0,-1 0 0,2 1 0,0-1 21,-1 0 1,1 0 0,0-1 0,-1 1-1,1-1 1,-1 1 0,1-1 0,-1 0-1,1 0 1,-1 1 0,1-1 0,-1 0-1,0 0 1,2-2 0,38-42 529,-32 29-502,0-1-1,9-28 0,0 2-189,-14 126-1916,-4-77 1766,0 0 1,1-1-1,0 1 0,0-1 0,1 1 0,-1-1 0,4 8 0,-4-12 66,-1 0-1,1 0 1,-1-1-1,1 1 1,-1 0-1,1 0 0,0 0 1,0 0-1,-1-1 1,1 1-1,0 0 1,0-1-1,0 1 1,-1 0-1,1-1 1,0 1-1,0-1 1,0 0-1,1 1 1,0-1-175,-1 0 1,0 0 0,0 0-1,0-1 1,1 1 0,-1 0-1,0-1 1,0 1 0,0-1-1,0 1 1,0-1 0,0 1-1,0-1 1,0 0 0,0 0-1,0 1 1,0-1 0,0 0-1,0 0 1,-1 0 0,2-1-1,10-17-6958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31:54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2826 405 3748,'-9'-2'3219,"-46"-10"-2142,9 3 175,-63-21 1,100 26-1208,1-1 0,0 0 1,0-1-1,0 0 1,0 0-1,1-1 0,0 0 1,1 0-1,-9-12 0,-27-26-23,23 30 0,0 1 0,-1 1-1,-1 1 1,0 1 0,0 0 0,-27-7 0,-142-38 87,138 42-115,-39-7 119,-1 4 0,-107-7 0,-188 15 386,328 11-410,0 3 1,0 2-1,1 3 0,0 2 1,0 3-1,2 3 0,0 1 1,1 4-1,1 1 0,1 3 1,1 2-1,2 3 0,1 1 1,-71 64-1,114-91-80,-177 173-10,164-157 84,0 0 0,2 2 0,0 0-1,2 1 1,1 0 0,-20 49-1,30-61-56,0 1-1,1 0 0,1 0 1,0 1-1,1-1 0,0 0 0,2 15 1,17 100 3,-11-93-15,-2 0-1,2 42 1,-8-37 10,-1-1 1,-2 1-1,-1-1 1,-18 64-1,17-84-3,-11 35-13,3 1 0,-13 103 0,26-144 29,0 0-1,1 1 1,0-1-1,1 0 1,1 1 0,0-1-1,2 0 1,-1 0-1,2 0 1,0-1-1,1 0 1,0 1 0,1-2-1,0 1 1,15 18-1,11 4 25,2-1 1,1-2-1,2-2 0,41 27 0,50 42-36,-33-12-92,-50-44-11,88 66-1,-113-97 104,0-1 0,1-2 0,0 0 0,1-1 0,0-1 0,0-1 0,1-1 0,47 6 0,8-6 195,111-5 1,-158-2-262,30-3 48,0-2 0,-1-3-1,0-2 1,80-27 0,-18-4 3,120-60-1,-90 25 5,-4-6 0,217-160 1,-319 208 16,-1-3 0,-1-1 0,-3-3 0,74-92 0,-91 99-12,-2-1 0,-2 0 1,-1-2-1,-2 0 0,-1-1 1,-2-1-1,16-70 0,-21 61 34,-1 0-1,-3-1 0,-2 1 1,-4-95-1,-3 123 76,-1 1 1,-1-1-1,-1 1 1,0 0-1,-1 1 1,-2 0-1,0 0 1,-1 0-1,-13-18 1,3 8-23,-1 1 0,-2 1 0,0 1 0,-44-37 0,19 25-47,-2 3-1,-1 2 1,-2 2 0,-105-44-1,48 33-52,-177-42-1,207 65-124,-1 4 0,-1 4 0,0 3 0,-140 5 1,168 6-408,1 3 1,0 2 0,0 2-1,0 3 1,2 2 0,0 2-1,0 2 1,-54 31 0,14 2-2812,8 0-1083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32:37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37 6406,'0'0'115,"0"1"0,0-1-1,-1 0 1,1 0 0,0 1-1,0-1 1,0 0 0,-1 0 0,1 1-1,0-1 1,0 0 0,0 0 0,0 1-1,0-1 1,0 0 0,-1 1 0,1-1-1,0 0 1,0 1 0,0-1 0,0 0-1,0 1 1,0-1 0,0 0 0,0 1-1,0-1 1,1 0 0,-1 1-1,0-1 1,0 0 0,0 0 0,0 1-1,0-1 1,0 0 0,1 1 0,-1-1-1,0 0 1,0 0 0,0 1 0,1-1-1,-1 0 1,0 0 0,0 0 0,1 1-1,-1-1 1,0 0 0,1 0 0,-1 0-1,0 0 1,0 0 0,1 0-1,-1 1 1,0-1 0,1 0 0,0 0-1,34 10 1201,46 1-791,497 1 2608,-486-14-3045,406-47 1318,-312 23-1379,-106 20-97,-50 5 331,-28 3 266,-13 1 387,-112 23-843,-246 39-482,116-46 487,-324-16 0,572-3-70,-14 0-16,1-1 0,-1-1 1,1-1-1,-29-8 1,110 8-3204,-4 3 2031,53 0-2782,114-14 0,-103-3-733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1:41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4982 44 4388,'-11'0'118,"-937"-5"6410,756 10-5767,84 0-215,-184-16 0,63-7 263,-361 17-1,377 15-789,-257 50 0,339-37-27,2 5 1,1 6 0,2 6 0,2 5-1,2 6 1,2 4 0,4 6 0,2 5-1,3 5 1,-160 142 0,217-168-7,2 2 0,3 2 1,2 3-1,-42 64 1,69-89 8,1 1 1,2 0-1,2 1 1,1 1 0,1 1-1,2 0 1,1 0-1,2 1 1,-7 72 0,12-61-12,3-1 0,1 1 0,3 0 0,1 0 0,18 69-1,-7-62-8,2-1 0,3 0 0,2-1 0,2-2-1,2 0 1,3-2 0,1-1 0,65 74 0,-53-76-2,2-1 1,2-3 0,2-1-1,1-3 1,2-2-1,1-2 1,99 44 0,-63-42 38,1-3 1,1-5 0,184 30-1,293 2 49,-546-57-60,380 21 23,2-18 0,-1-17 0,473-76 0,687-213-13,-1385 254-13,-3-8 0,198-90 0,-285 104-4,-3-3 1,-1-4 0,-3-4 0,-1-3-1,135-125 1,-184 150-2,-1-2 1,-2-1-1,27-40 0,-45 59 29,-1-1 0,-1-1 0,-1 0 0,0 0-1,-1 0 1,-1-1 0,0 0 0,-1 0 0,-1 0 0,1-27 0,-4 20 1,-2 0 0,0 0-1,-2 0 1,0 1 0,-2-1 0,0 1 0,-2 0 0,-1 1 0,0 0 0,-22-36 0,-8-4 83,-2 2 1,-62-67-1,39 57-57,-4 3 0,-2 4 0,-2 2 1,-4 4-1,-153-89 0,-442-180-77,526 265 3,-236-66 0,285 104 45,-1 3-1,-1 5 0,-162-5 0,191 20-218,-1 3 1,1 2-1,0 4 1,0 2-1,1 4 1,1 3-1,0 2 1,2 3-1,0 4 1,-81 45-1,131-64-86,7-2-270,-1-1-1,0 0 0,-1 0 1,1-1-1,-1-1 1,1 1-1,-20 2 0,-8-9-2033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1:44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2493 97 8104,'-45'-18'-181,"-1"3"0,0 1 0,-1 3 0,0 2-1,-71-5 1,-247 8 1877,218 8-1884,105-3 166,-1 3 0,0 1-1,1 2 1,0 2-1,0 2 1,1 1-1,0 3 1,1 1 0,-50 25-1,-12 18-45,-171 126-1,-72 99 137,319-260-69,-41 33 61,3 3 0,-87 103 1,135-141-56,1 1 1,0 0 0,2 0 0,1 2 0,0-1 0,2 2-1,1-1 1,1 1 0,0 1 0,2-1 0,1 1 0,1 1 0,-1 32-1,5-35-18,1-1-1,1 1 1,0-1-1,2 1 1,1-1-1,0 0 1,2 0-1,1-1 1,0 0 0,1 0-1,2-1 1,0 0-1,1-1 1,1 0-1,0-1 1,2-1-1,0 0 1,32 27-1,-12-16 10,2-2-1,0-2 1,2-1-1,0-2 1,1-2-1,1-1 1,64 17-1,28 1-1,150 20 0,284 20 23,-400-64-12,239-12 0,-297-11 20,170-37 0,104-50 135,-290 72-141,-22 7 12,344-106-18,-351 102 36,-2-3 0,-1-3 0,-2-2 0,76-53 0,-116 70 12,-1 0 1,-1-1-1,0-1 1,0 0-1,-2-1 0,0-1 1,-1 0-1,14-26 1,-21 30-10,0-1 0,-1 0 1,-1 0-1,0-1 0,-1 1 1,-1-1-1,0 0 0,-1 0 1,-1 0-1,0 0 0,-1 0 0,-4-25 1,0 17 34,-2 2 1,0-1-1,-1 1 1,-2 0-1,0 0 1,-1 1-1,-1 0 1,-1 1-1,-1 0 0,-21-24 1,-3-1-66,-3 2 1,-2 2-1,-49-37 0,-9 2 74,-3 5 0,-3 4-1,-149-69 1,83 59-12,-276-84-1,351 132-256,-2 5 0,-140-17 0,194 36-232,0 3 1,0 1 0,0 2 0,0 2 0,0 3 0,0 1 0,-79 24-1,-13 22-1741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1:52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253 126 6118,'0'0'3763,"-9"4"-2700,-2-1-880,8-2-99,-1 0 0,0 0 0,1 0 0,-1 1 0,1-1 0,0 1-1,-1 0 1,1 0 0,0 0 0,0 0 0,-3 3 0,41-5 685,-7-7-561,1 0 0,0 2 0,0 1 1,0 1-1,0 1 0,1 2 0,57 7 0,85 29 165,-92-17-230,1-3-1,161 9 1,189-35 412,-431 10-538,1 0 0,0-1 1,0 1-1,-1 0 0,1 0 0,0 0 0,0 0 0,-1 0 0,1 0 0,0 0 0,0 0 0,0 0 0,-1 0 0,1 0 0,0 1 0,0-1 0,-1 0 0,1 1 0,0-1 0,-1 0 0,1 1 0,0-1 0,-1 1 0,1-1 0,-1 1 0,1-1 0,0 1 0,-1-1 0,1 1 0,-1 0 0,0-1 1,1 1-1,-1 0 0,1-1 0,-1 1 0,0 0 0,0 0 0,1-1 0,-1 3 0,-1-2 18,1 0 1,-1 0 0,1 0-1,-1 0 1,0-1 0,0 1-1,0 0 1,1 0 0,-1 0-1,0-1 1,0 1 0,0 0-1,0-1 1,0 1 0,0-1-1,-1 1 1,1-1 0,0 1-1,0-1 1,0 0 0,0 0-1,0 1 1,-1-1 0,1 0-1,0 0 1,-2 0 0,-194-8 506,25 0-519,-144 19 54,-80-2 210,366-11-234,1-1 0,0-1 1,0-2-1,-41-13 1,-105-49 361,114 42-323,49 25-1405,20 12 583,24 16 199,-16-18 390,0-1-1,1 0 0,0-1 0,0-1 0,1-1 0,-1-1 1,1 0-1,0-1 0,1-1 0,21 0 0,15-2-491,-1-3 0,66-11 0,21-14-1473,159-52-1,-191 47 581,106-29-2098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1:59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3129 104 9097,'-804'-67'1190,"689"55"-1327,-2 5 0,1 5 0,-1 6 0,1 4 0,-227 47 0,-529 127 2187,833-174-1855,0 2 0,1 2 1,1 1-1,0 2 0,1 1 0,0 2 0,-34 24 1,54-32-190,2 1 1,-1 1 0,1 0-1,1 1 1,0 0 0,1 1-1,0 1 1,1 0 0,1 0-1,0 1 1,1 0 0,1 1-1,0 0 1,2 0 0,0 1-1,1 0 1,-4 23-1,6-25-11,2 1 0,0 0 0,1 0 0,0 0 0,1 0 0,1 0 0,1 0 0,1 0 0,0-1 0,1 0 0,0 0 0,2 0 0,0 0-1,0-1 1,2 0 0,0-1 0,0 0 0,1 0 0,18 17 0,48 50-12,158 129-1,-64-62 26,-162-141-8,373 320 25,-327-287-23,2-3 0,1-3 0,2-1 0,1-4 1,96 33-1,-71-39 12,0-3 0,2-4 0,0-4 0,1-4 1,0-3-1,0-5 0,89-10 0,608-120 70,-616 93-112,316-113-1,-412 120 64,-2-3 1,0-3 0,-3-3-1,-1-3 1,-2-3 0,92-84-1,-111 86 10,-2-3 0,-2-1 0,-3-2 0,-1-2 0,50-92 0,-72 113-23,-2-1-1,-2-1 1,-1 0 0,-1-1-1,6-36 1,-13 46 10,0-1 0,-2 1 0,0-1 1,-2 0-1,0 1 0,-2-1 0,0 1 0,-8-25 0,2 22 1,0 1 0,-2 0 0,-1 1 0,-1 0 0,-1 1 0,0 1 0,-2 0 0,-1 1 0,-1 0 0,0 2 0,-2 0 0,-23-18 0,2 6 45,-1 2 0,-1 2 0,-2 2 0,0 1 0,-73-25 0,46 25-102,0 3 1,-1 4-1,-1 3 1,0 3-1,-1 3 0,0 3 1,-110 8-1,101 4-777,1 4-1,0 3 0,-131 41 1,34 8-2653,8 5-3881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37:31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0 5765,'0'0'1773,"-11"2"-609,5-1-1014,-87 19 919,85-17-420,-1 0 0,1 0 0,0 1 1,0 0-1,-12 9 0,19-13-634,1 0 0,0 0 0,0 0 0,0 0 0,0 0 1,0 0-1,0 0 0,-1 1 0,1-1 0,0 0 0,0 0 0,0 0 1,0 0-1,0 0 0,0 0 0,0 0 0,0 0 0,0 0 1,0 1-1,0-1 0,-1 0 0,1 0 0,0 0 0,0 0 0,0 0 1,0 0-1,0 1 0,0-1 0,0 0 0,0 0 0,0 0 0,0 0 1,0 0-1,0 0 0,0 1 0,0-1 0,0 0 0,1 0 0,-1 0 1,0 0-1,0 0 0,0 0 0,0 0 0,0 1 0,0-1 0,0 0 1,0 0-1,0 0 0,0 0 0,0 0 0,0 0 0,1 0 1,-1 0-1,0 0 0,0 0 0,0 1 0,0-1 0,0 0 0,0 0 1,1 0-1,-1 0 0,14 2 186,25-1-425,-34-1 322,10 0-87,21-1 10,0 1 0,0 2 1,-1 1-1,1 2 1,-1 2-1,35 10 0,23 14 245,1-5 0,1-3 0,1-5 0,127 8-1,526-12 415,-143-7-447,-417 1-70,336 9 439,1-33-315,817-113 140,-1008 96-366,179-14 281,0 40-78,-289 29-257,30 2-181,-216-24-1203,1-1 0,-1-1 0,0-3 0,58-13 0,-24-3-4062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37:37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51 8872,'-6'-4'594,"3"2"-370,0 1 0,1 0 0,-1-1 1,0 0-1,1 0 0,0 1 0,0-1 0,-1-1 0,1 1 0,0 0 0,0 0 1,-2-5-1,7 6-197,-1 0 0,1 1 0,-1-1 0,1 0 0,-1 1 0,1 0 0,-1-1 0,1 1 0,0 0 0,-1 1 0,5-1 0,-1 1 12,36 1 294,-1 3 0,0 1 0,59 17-1,-48-10 270,84 10 0,-16-17 34,167-11 0,117-35 66,-236 21-620,39 0 386,1 9 0,313 25 0,-499-13-756,40 4 970,-46-2-1536,-16-4 793,0 1-1,0-1 1,0 0-1,0 0 1,0 1-1,0-1 1,0 0-1,0 0 1,0 1-1,0-1 1,0 0-1,-1 0 1,1 1-1,0-1 1,0 0-1,0 0 1,0 0-1,0 1 1,0-1-1,-1 0 1,1 0-1,0 0 1,0 0-1,0 1 1,-1-1-1,1 0 1,0 0-1,0 0 1,0 0-1,-1 0 1,1 0-1,0 0 1,0 0-1,-1 1 1,1-1-1,0 0 1,0 0-1,-1 0 1,1 0-1,0 0 1,0 0-1,-1 0 1,1 0-1,0-1 1,0 1-1,-1 0 1,1 0-1,-16 4-4950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37:39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1188 1753 3619,'-19'-5'1179,"-1"1"0,-29-3 0,-5 4-914,-104 8 1,-252 37 2553,409-42-2424,19-2 237,0 0 0,0-1 0,20-7 0,35-5 219,46 8-246,222 17 1,-83 1-530,930-9 1666,-652-3-1183,-343-6-481,1-9 1,-2-8 0,220-56 0,-237 41 294,216-51-50,-11-32-304,-315 96 50,0-3-1,-2-3 1,-2-2-1,-1-4 1,-1-2 0,99-89-1,-147 119-6,-1-1-1,0-1 1,-1 0-1,0 0 1,-1 0 0,0-1-1,-1-1 1,-1 1-1,8-22 1,-12 27-56,0 0 0,-1 0 0,0 0 0,0 0 0,0 0 0,-1-1 0,0 1 1,-1 0-1,0 0 0,0 0 0,-1 0 0,0 0 0,-1 0 0,1 0 0,-1 1 0,-1-1 0,1 1 1,-10-14-1,-8-7 3,-1 2 0,-2 0 1,0 1-1,-2 1 1,0 2-1,-2 1 0,-46-28 1,16 15-33,-1 4 0,-2 2 0,-64-20 1,-233-47-87,-7 31-300,179 33 238,-1459-162-1180,1512 188 1360,1 5 0,-1 6-1,1 5 1,-183 41-1,172-17-21,3 6 0,2 6 0,1 6 0,3 6 0,3 6 0,-218 145 0,288-165 12,1 2 0,2 3 1,-71 81-1,107-107-5,2 1 0,1 1 0,0 1 0,2 1 0,2 0 0,0 1 0,2 1 0,1 0 0,1 0 0,-10 50 0,19-65-29,0 0 1,1-1-1,0 1 0,1 0 0,1 0 1,1 0-1,0-1 0,0 1 1,2-1-1,0 1 0,0-1 1,1 0-1,1-1 0,0 1 0,1-1 1,1-1-1,0 1 0,0-1 1,1 0-1,1-1 0,0 0 1,1-1-1,22 18 0,9 2 86,1-2 0,2-2 0,1-1 0,0-3 0,90 30 0,258 52 316,-6-27-246,477 33 0,404-60 75,-719-63-3581,-284-15-2092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38:04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6 3587,'-41'-5'7398,"-21"6"-5795,62 0-1591,1-1-1,-1 0 1,0 0 0,0 0 0,1 1-1,-1-1 1,0 0 0,0 0-1,1 1 1,-1-1 0,0 0 0,0 1-1,0-1 1,0 0 0,0 1 0,1-1-1,-1 0 1,0 1 0,0-1-1,0 0 1,0 1 0,0-1 0,0 0-1,0 1 1,0-1 0,0 1-1,0-1 1,0 0 0,0 1 0,0-1-1,-1 0 1,1 1 0,0-1 0,0 0-1,0 1 1,0-1 0,-1 0-1,1 0 1,0 1 0,0-1 0,-1 0-1,1 0 1,0 1 0,0-1 0,-1 0-1,1 0 1,0 0 0,-1 1-1,1-1 1,0 0 0,-1 0 0,1 0-1,0 0 1,-1 0 0,1 0-1,-1 1 1,30 13 681,2-3-558,1-2 0,0-2 0,0 0 0,47 2 0,138-3 1578,-89-5-214,1720 31 2120,-1010-28-2540,1311-23-807,-216-48 683,-1932 67-954,1259-22 383,-1205 22-224,-53 0-75,-32 0-112,-46 6-4968,29-1-2859,18-3-3597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1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12908,'0'0'8323,"0"10"-7101,-3 70 734,1-38-1347,1 0 0,2 0 1,1-1-1,14 64 0,-16-104-650,18 51-128,-3-28-2238,-14-23 1977,0 0 0,0 0 0,0 0 0,0 0 0,0-1 0,0 1-1,0 0 1,0-1 0,0 1 0,0-1 0,0 1 0,0-1-1,1 0 1,-1 1 0,0-1 0,2 0 0,3-2-4924,1-11-1917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38:55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4388,'0'0'4399,"7"2"-3972,54 17-123,-55-18-232,0 0 0,0-1 0,1 0 0,-1 0-1,0 0 1,1-1 0,-1 0 0,0 0 0,0 0-1,9-4 1,-9 3 22,0 0 0,0 0 0,0 1 0,0 0 0,0 0-1,1 1 1,-1 0 0,0 0 0,0 0 0,1 0 0,7 3 0,24 9 148,-26-7-176,1-1 0,0 0 0,1-1 0,-1 0 0,0-1 0,18 0 0,511-11 1242,-260 2-1088,-172 2 62,-21 4 265,-1 3 1,0 4-1,125 25 0,-92-10-405,0-6 1,198 0-1,115 18-71,-174-8-46,-67-20 44,331-36-1,12-1 244,396 2 312,-898 27-656,547-44 398,0 42 400,-365 22-720,140 3-17,-343-20-27,608 25 49,-428-2 328,-188-21-395,-1 0 0,0 0 0,1 1 0,-1-1 0,0 1 0,0 0 0,0 0 0,-1 1 0,1-1 0,-1 1 0,1 0 0,2 4 0,14 13-1169,15 6-5531,-32-24 2210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40:47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18 2787,'-10'4'1473,"-1"0"-1121,0-3-224,4 1 65,-2-2-65,4 0-128,3 0-288,-3 0-353,1-3-192,2-5 193,1 0 95,-5-1-352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40:48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4484,'0'0'1490,"0"3"-1170,0-1-178,0-1 1,0 1-1,0-1 1,0 1-1,0-1 0,0 1 1,0-1-1,-1 0 1,1 1-1,0-1 1,-1 1-1,1-1 0,-1 0 1,0 1-1,1-1 1,-1 0-1,0 0 1,0 0-1,0 0 0,0 1 1,0-1-1,0 0 1,0-1-1,0 1 0,0 0 1,0 0-1,-3 1 1,10-3-14,-1 1 1,1 0-1,-1 0 1,0 1 0,1 0-1,9 2 1,11 1-98,25 1 544,0 2 0,53 14-1,-12-2-396,-13-7-76,0-4 1,0-4-1,0-2 0,0-5 0,116-17 0,-63 8 67,231 9-1,-175 6 512,-25-2-493,356-10 179,-453 4-337,0 4 1,0 2-1,0 3 0,0 3 0,69 17 1,17 8 137,291 23 0,-74-16 218,95 5-179,313-41-143,177-83-71,-621 42-18,299-10 52,-376 32-54,376 2-10,1 36-16,-396-12 46,467 59 10,-553-50 5,-57-8 40,0-5 0,117-7 0,-203 0-533,-1 1-1,0-1 0,0 0 0,0 0 0,0-1 1,0 0-1,-1 0 0,1-1 0,9-4 0,-6-6-2882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40:51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1 155 7783,'0'0'614,"8"0"-566,37 5 31,-28-2 64,1-1-1,-1 0 0,0-1 0,1-2 1,-1 1-1,0-2 0,25-5 0,20-10-55,0 3-1,1 2 1,1 4-1,100-2 1,176-7 558,25 0 23,-9 29-59,-28-1-353,-198-9-331,421-15 1260,318-14-816,-399 76 134,-313-26-199,184 3-1,124-29-126,247 5 57,176 3 429,-521-6-616,193-29 770,-342 14-780,5-14 177,-217 29 18,35-7-893,-37 7 284,0 0-1,0-1 1,-1 1 0,1-1-1,-1 0 1,1 0-1,-1 0 1,0-1 0,1 1-1,-1-1 1,-1 1 0,1-1-1,3-4 1,12-23-4172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41:03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0 245 3523,'35'-11'1992,"20"-11"-765,1 3 0,76-16 1,-98 29-919,1 1 0,0 1 0,0 2 0,1 2-1,44 4 1,68 27 246,-6 0-191,119-16 84,-191-15-280,-1 3 0,0 3 1,98 21-1,-83-4 40,1-5 0,1-3 0,143 6 1,10-20 154,404-52 0,304-30-86,-154-20-209,-616 72-45,105-3 1186,345 5 0,-519 19 264,-61 4-1864,2 1-3499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41:07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52 354 6758,'0'0'38,"-8"4"101,-26 15-91,24-10 33,21-4-18,26-5 93,-33 0-99,36-2 114,-1-2 0,42-9-1,-40 5-108,68-3 0,59 11 170,-79 3 41,0-5 0,160-24 0,-53-12 213,335-22 0,181 11-406,-484 19 56,249-1 0,370-10 329,-183-5-97,-223 69-241,-137-2 723,-286-21-888,14 2-87,59-5 0,-82 2-255,-1 0 1,1 0-1,-1-1 1,0-1-1,0 1 1,0-1-1,0-1 1,0 0-1,0 0 1,-1 0-1,12-10 1,8-18-6043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41:48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98 150 609,'0'0'6859,"-9"-9"-6234,4 4-393,-30-28 159,32 30-116,0 1 0,0 0 0,0 0 1,0 0-1,-1 0 0,1 0 1,0 1-1,-1 0 0,1-1 0,-1 1 1,0 0-1,-4 0 0,7 1 94,13 9-97,-1-3-229,0-1-1,0 0 1,0-1-1,0 0 1,1-1 0,-1 0-1,23 2 1,88 2 47,-98-7-89,782 13 2466,562-44-1325,-358 10 426,-396 17-1428,35-36 443,-74 3 2000,-417 34-2305,-88 2-2873,-46 0-773,-4-6-2131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42:28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45 321 11691,'-25'3'115,"6"0"742,38-7-585,84-14-205,177-8-1,-59 26-24,422-26 178,309-25 672,-162 17-578,-605 17-303,942-52 336,-568 76 110,295-6 31,-285-45-222,26-2-41,204 72-123,392-37-97,-322 1 337,-471 47-210,48 1-227,108-35 57,-319-4 177,-189 3-26,56 10 1,-73-6-608,-1-3 0,1 0 0,0-1 1,0-2-1,0-1 0,32-6 1,-26-4-3650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42:45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34 167 3171,'-29'-10'4587,"24"4"-2513,20-1-1918,-2 6-32,1 0 0,-1 1 1,1 0-1,-1 1 0,1 0 0,-1 1 0,0 1 0,0 0 1,21 8-1,-13-4-67,-1-2 1,38 6 0,412 21 3145,460 5-1799,-763-34-1293,471 15 701,249-34-176,-217 10 82,80-6-684,507-91 1071,-667 42-979,322-13 10,-757 73-160,20-1 4,236 27 0,-395-22-292,1 0 1,-2 2-1,1 0 1,0 1-1,19 10 1,-7-3-2481,-11-8-1681,-7-4-2910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43:15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4100,'0'0'8782,"-7"7"-7806,-18 22-84,25-28-869,0-1 0,0 0 0,0 1 0,0-1 0,0 1 0,0-1 0,0 0 0,0 1 0,0-1-1,0 1 1,0-1 0,0 0 0,0 1 0,0-1 0,0 1 0,0-1 0,1 0 0,-1 1 0,0-1 0,0 0 0,0 1 0,1-1 0,-1 0 0,0 1 0,0-1 0,1 0 0,-1 1 0,0-1 0,1 0 0,-1 0 0,0 0-1,1 1 1,-1-1 0,0 0 0,1 0 0,-1 0 0,0 0 0,1 1 0,-1-1 0,1 0 0,-1 0 0,0 0 0,1 0 0,-1 0 0,1 0 0,-1 0 0,0 0 0,1 0 0,26 2 449,-23-1-361,144 10 436,203 19-410,636 28 436,2-90 2969,124 28-2474,-901 12-2082,-260-9-4303,21-3-107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2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5958,'0'0'1537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43:53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383 38 4644,'-107'-17'2934,"-165"-3"-1,272 20-2932,0 0 0,-1 0 0,1 0 0,0 1 0,0-1 0,-1 0-1,1 0 1,0 1 0,0-1 0,0 0 0,-1 0 0,1 1 0,0-1-1,0 0 1,0 1 0,0-1 0,0 0 0,0 1 0,0-1 0,0 0 0,0 1-1,-1-1 1,1 0 0,0 1 0,1-1 0,-1 0 0,0 1 0,0-1 0,0 0-1,0 1 1,0-1 0,0 0 0,0 0 0,0 1 0,1-1 0,-1 0 0,0 1-1,0-1 1,0 0 0,1 0 0,-1 1 0,0-1 0,0 0 0,1 0 0,-1 0-1,0 1 1,0-1 0,1 0 0,-1 0 0,0 0 0,1 0 0,12 15 65,0-4-51,1-2 0,0 0 0,0-1 0,1 0 0,0-1 0,0-1 0,31 9 0,118 17 74,-144-29-84,569 40 181,-408-37 12,476 18 915,813 48 1570,-704-44-2535,-582-34-74,0-8-1,208-44 0,-137 0 151,99-17 1869,-327 72-2032,19-3-346,-44 4-94,-27 2-203,-60-3-4148,30-2 1303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44:38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155 302 9353,'-15'-3'-203,"-125"-24"2733,226 23-2808,0-4-1,90-21 1,-145 23 254,65-7 53,154-4 1,99 23 528,27-1-236,-168-21 309,302-61 0,-300 39 308,286-16-1,-13 66-505,-125 1-1020,-250-13-2026,138-20-1,-95-5-3573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44:38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11563,'0'0'-384,"9"0"-38,1633-13 1046,-418 59 754,-1133-36-1169,678 80 1733,-7 39-901,-734-123-1281,169 41 722,-102-15-2042,-7 10-3784,-54-20-1959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44:58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97 1602,'-1'1'108,"-1"-1"0,1 0 1,0-1-1,-1 1 0,1 0 1,-1 0-1,1-1 0,0 1 1,-1 0-1,1-1 0,-1 0 1,1 1-1,0-1 0,0 0 1,-1 1-1,1-1 1,0 0-1,0 0 0,0 0 1,0 0-1,0 0 0,0 0 1,0-1-1,1 1 0,-1 0 1,-1-3-1,-6-37-1631,4 12 6751,4 29-5178,0-1 1,0 1-1,0 0 1,-1-1-1,1 1 1,0-1-1,-1 1 1,1 0-1,0-1 1,-1 1-1,1 0 1,0-1-1,-1 1 1,1 0-1,-1 0 1,1-1-1,-1 1 1,1 0-1,0 0 1,-1 0-1,1 0 1,-1-1-1,1 1 1,-1 0-1,1 0 1,-1 0-1,1 0 1,-1 0-1,1 0 1,-1 0-1,1 0 1,-1 1-1,1-1 1,-1 0-1,1 0 1,0 0-1,-1 0 1,1 1-1,-1-1 1,1 0-1,-1 0 1,1 1-1,0-1 1,-1 0-1,1 1 1,-1-1-1,0 1-58,0 0 0,0 0 0,0 0 0,0 0 0,0 0 0,0 0 0,0 0 0,0 0 0,0 0 0,1 0 0,-1 0 0,0 0 0,1 1 0,-1-1 0,1 0 0,-1 3 0,1-3 26,1 0 0,-1 0 0,1 0 0,0 0 0,-1 0 0,1 0 0,0 0 0,-1 0 1,1 0-1,0-1 0,0 1 0,0 0 0,0 0 0,0-1 0,0 1 0,0-1 0,0 1 1,0-1-1,0 1 0,0-1 0,1 0 0,-1 1 0,0-1 0,0 0 0,0 0 1,2 0-1,45 6 696,-29-4-535,78 9 1400,175 0-1,98-30-175,-146 5-614,-2 0-166,154-5 697,889 15-1053,-657 39-184,-35 0 0,300-24 81,578 3 67,-1016-23 324,-266 4 86,-147 8-97,-12-1-2546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45:45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1 192,'0'0'353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45:54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8 162 2723,'-1'-1'118,"0"1"1,1-1 0,-1 1 0,1-1 0,-1 1 0,1-1-1,-1 0 1,1 1 0,0-1 0,-1 1 0,1-1 0,0 0 0,-1 0-1,1 1 1,0-1 0,0 0 0,0 0 0,-1 1 0,1-1-1,0 0 1,0 0 0,0 1 0,0-1 0,0 0 0,1 0 0,-1 1-1,0-1 1,0-1 0,5-35 817,-3 22 746,-2 13-1649,0 1 1,0-1-1,0 0 0,0 1 0,1-1 1,-1 0-1,1 1 0,-1-1 0,1 0 1,0 1-1,0-1 0,-1 1 1,1-1-1,0 1 0,0 0 0,1-1 1,-1 1-1,0 0 0,0 0 1,3-2-1,0 0 141,0 1 0,0 0 0,0 0 0,0 1 0,1-1 0,-1 1 0,10-2 0,8 0 704,0 2-1,37 1 1,-35 1-648,218 1 368,349-11 1868,-97-20-1943,-15 28-463,-217 5 9,1798 5 763,-1352 7-773,259-5 37,202-3 465,-342-4-502,443 6-65,-123 11 17,674-8 31,-692-35-31,-556-26 465,-490 38-445,46 2-244,-129 9 150,1-1 0,-1 0 0,0 0 0,0 0 1,0 1-1,0-1 0,0 0 0,0 0 0,0 0 0,0 1 1,1-1-1,-1 0 0,0 0 0,0 1 0,0-1 0,0 0 1,0 0-1,0 1 0,0-1 0,0 0 0,0 0 0,0 0 1,-1 1-1,1-1 0,0 0 0,0 0 0,0 1 1,0-1-1,0 0 0,0 0 0,0 0 0,-1 1 0,1-1 1,0 0-1,0 0 0,0 0 0,0 0 0,-1 1 0,-2 1-386,0-1 0,0 1 0,0-1 0,0 0-1,0 1 1,0-1 0,-1-1 0,1 1 0,0 0 0,-1-1-1,1 0 1,0 1 0,-7-2 0,-32 2-4943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45:56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6118,'0'0'49,"0"1"-1,0-1 1,0 0 0,0 1-1,0-1 1,1 1 0,-1-1 0,0 0-1,0 1 1,0-1 0,1 1-1,-1-1 1,0 0 0,0 1 0,1-1-1,-1 0 1,0 1 0,1-1 0,-1 0-1,0 0 1,1 1 0,-1-1-1,1 0 1,-1 0 0,0 0 0,1 0-1,-1 1 1,1-1 0,-1 0 0,1 0-1,-1 0 1,0 0 0,1 0-1,-1 0 1,1 0 0,-1 0 0,1 0-1,0 0 1,25 0 218,-19 0-69,1711-56 1690,-928 15-515,778 46 68,-852 9-1131,1482 78 929,-1275-59-527,2-34 277,-656-1-896,833-54 604,-334 9-567,-212 41-109,80-4-5,690 3 16,146 37 348,-1123-46 4,0 0-91,-290 16-296,20-1-1040,-1 3-1,119 18 1,-173-15-469,0-2 0,0 0 0,42-2-1,-17-5-3302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45:57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4914 737 4516,'-2'-14'903,"-1"1"0,0 0 0,-1 0 0,-1 0-1,-8-18 1,5 17-874,-1 0 1,0 1-1,-1 0 0,0 0 1,-1 1-1,-1 0 0,0 1 0,0 1 1,-1-1-1,0 2 0,-1 0 0,-17-8 1,-39-18 438,-2 3-1,-1 3 1,-1 3 0,-83-16 0,-314-36 599,-262-38-752,330 46-294,147 39-32,-1 12 1,-328 16-1,487 9 2,1 4 1,-187 44-1,-178 96-24,402-127 50,1 4-1,2 1 0,0 4 1,-64 47-1,95-60-22,1 1 1,1 2-1,1 0 1,1 1-1,1 1 1,1 2 0,2 0-1,0 0 1,2 2-1,-20 43 1,31-58 6,0-1 1,2 0-1,-1 1 1,2-1-1,-1 1 1,2 0-1,0 0 1,0 0-1,1 0 1,1 0-1,0 0 1,1 0-1,4 17 1,-1-15 21,0-1 1,2 0-1,-1 0 1,2-1 0,0 1-1,0-2 1,1 1-1,1-1 1,0-1 0,0 0-1,14 11 1,7 3 42,1-1 0,1-1 1,1-2-1,1-2 0,1-1 0,49 18 1,236 58 152,-33-32-115,471 39-1,304-76 85,-327-87-119,-6-66 183,-692 120-227,422-99 121,-382 84-94,-1-4 0,-1-3 0,124-68 0,-178 84 7,0 0 1,0-1 0,-2-1 0,0 0 0,0-2 0,-2-1-1,28-35 1,-40 45-34,0 0 0,0-1 0,-1 1-1,0-1 1,-1 0 0,0-1 0,-1 1-1,0-1 1,-1 1 0,0-1 0,0 0-1,-1 0 1,-1 0 0,0 0 0,0 0-1,-1 0 1,0 0 0,-1 0 0,-1 0-1,-6-18 1,3 13-13,-2 1 0,0 0 0,-1 1 0,-1 0 0,0 0-1,0 1 1,-1 0 0,-1 1 0,0 0 0,-1 1 0,-1 1 0,-23-15 0,1 3 3,-1 2 1,-1 2 0,-78-27 0,28 19-55,0 5 0,-169-19 0,-186 16-1679,56 4-3493,203 1 53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46:10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1 123 9961,'0'0'-1921,"5"-8"1782,1-1 169,-4 5-18,0 1 1,0 0-1,0-1 0,0 1 1,1 0-1,-1 0 0,1 0 0,0 1 1,0-1-1,6-3 0,-3 3 100,1 1 0,-1 0-1,1 0 1,0 1 0,0 0-1,0 0 1,0 0 0,0 1-1,13 1 1,17-2 245,116-18 590,285-18-506,-305 44-425,-1 5 0,191 44 0,-249-42-27,49 6 42,195 6 1,126-27 309,174 10 259,810 33 2629,-1362-44-2718,-45 0-408,0 1 0,-1 0 0,1 2 0,0 1 0,-1 0 0,1 1 0,31 10 0,-34-6-2123,-7-3-2847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2:22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188 109 3555,'-6'-4'227,"-1"-1"-1,1 1 0,-1 0 1,0 1-1,0-1 0,0 1 1,0 1-1,-1-1 0,1 1 0,-1 1 1,1-1-1,-1 1 0,0 1 1,-15 0-1,-42-8 1424,95 27-2197,-24-16 496,19 9-38,1 0 0,1-2 0,0-1 0,1-1-1,-1-1 1,2-2 0,-1 0 0,0-2 0,48-2 0,160 10 750,-86-1-379,0-8-1,177-18 0,635-65 7,-913 80-283,866-24 252,1315-31 613,-2050 63-815,-62-2 2348,-41-3 3985,-84 1-7497,4 0-3265,-3-2 40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2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26 9449,'9'-9'-97,"-1"-3"4467,-11 8 618,-13 9-1485,9-1-3284,1-1 0,0 1 0,0 0 0,1 1-1,-1 0 1,1-1 0,0 2 0,0-1 0,1 1 0,-1-1 0,1 1 0,1 0-1,-1 1 1,1-1 0,0 1 0,0-1 0,1 1 0,0 0 0,0 0 0,0 0-1,0 13 1,2-19-217,1-1-1,-1 1 1,0 0-1,1-1 1,-1 1 0,1 0-1,-1-1 1,1 1-1,-1-1 1,1 1-1,-1-1 1,1 1-1,-1-1 1,1 1 0,0-1-1,-1 1 1,1-1-1,0 0 1,-1 1-1,1-1 1,0 0-1,0 0 1,-1 0 0,1 0-1,0 1 1,0-1-1,-1 0 1,1 0-1,0 0 1,0-1-1,0 1 1,-1 0-1,1 0 1,0 0 0,-1 0-1,1-1 1,1 1-1,31-11 100,-25 6-106,0-1 0,-1 0 0,0-1 0,0 0 1,-1 0-1,0 0 0,0-1 0,9-16 0,14-17-298,-29 77-22,1-22 303,-2 63 1136,4 0 0,19 113 0,-20-184-1094,-1 1-1,0-1 0,0 0 1,-1 0-1,0 1 1,0-1-1,0 1 1,-2 6-1,2-12-9,-1 0 0,1 0 0,0 0 0,-1 0 0,1 0 0,-1 0 0,0 0 1,1 0-1,-1 0 0,0-1 0,1 1 0,-1 0 0,0 0 0,0-1 0,0 1 0,0 0 0,0-1 0,0 1 0,-2 0 0,1 0 9,0-1-1,-1 1 0,1-1 1,0 0-1,-1 0 0,1 0 0,-1 0 1,1 0-1,0-1 0,-1 1 1,1-1-1,-5-1 0,-1-1 14,1-1 0,-1 1-1,1-1 1,0-1 0,0 1 0,0-1-1,0 0 1,1-1 0,0 0-1,0 0 1,0 0 0,1-1 0,0 1-1,0-1 1,-5-12 0,7 14-168,1 1 1,0-1-1,0 0 1,0 0-1,1 0 1,0 0-1,0 0 1,0-1-1,0 1 0,1 0 1,0 0-1,0-1 1,1 1-1,-1 0 1,1 0-1,0 0 1,0 0-1,1 0 1,-1 0-1,1 0 1,1 0-1,-1 0 1,0 1-1,1-1 0,5-6 1,69-69-11513,-49 53 3613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2:26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140 251 4965,'0'0'395,"-11"1"283,-2-1-424,-74 1 1404,59-1-127,39-1 604,38-5-1659,77-18 0,-39 6-376,199-23 1151,-240 38-1077,0 2-1,0 2 1,0 2 0,58 11-1,219 35-43,-265-45-42,-1-2-1,1-3 1,93-14 0,-64 2 45,162-4 1,-116 17-17,-132 0 150,-30 0 1137,-13 4-1481,-1 1 0,1 3 0,0 1 0,-75 27 0,22-6-147,14-8 174,-2-3 0,0-3 0,-1-5 0,-119 3 0,-131-31 90,256 12-43,-11-2 44,-1 4 0,-149 15 0,227-8-254,34-2-258,39-3-244,6-6 685,101-26 0,-1 0 15,316-14 15,73-12 0,-456 43-7,135-27-12,-234 43 9,0 0 0,0 0 1,0 0-1,0 0 0,0-1 1,0 1-1,0 0 0,0-1 1,0 1-1,0 0 0,0-1 1,-1 0-1,1 1 0,0-1 1,0 1-1,-1-1 0,1 0 1,0 0-1,-1 1 0,1-1 1,0 0-1,-1 0 0,1 0 1,-1 1-1,0-1 0,1 0 1,-1 0-1,0 0 0,1 0 1,-1 0-1,0 0 0,0 0 1,0 0-1,0 0 0,0 0 1,0 0-1,0 0 0,0 0 1,0 0-1,-1 0 0,1-1 1,-2-3-425,-1 0 0,1 0 1,-1 1-1,1-1 0,-1 1 0,0 0 1,-4-4-1,-28-28-4376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2:47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3778 410 1730,'-423'-39'8154,"349"26"-7858,1-2-1,0-4 1,-116-46-1,86 20-229,-2 5-1,-2 5 1,-161-32-1,13 31 355,-3 11 0,-459 14 0,629 18-378,0 4-1,1 4 1,1 3-1,0 4 1,2 4 0,0 3-1,3 4 1,0 4 0,-114 71-1,175-96-41,1 1 1,0 1-1,2 1 0,-18 18 0,28-26-1,1 0 1,0 0-1,1 1 0,0 0 0,0 0 0,0 0 0,1 1 1,1-1-1,-1 1 0,1 0 0,1 0 0,0 0 0,-1 10 1,1-2-9,2-1-1,0 1 1,1-1 0,0 1 0,1-1 0,1 1 0,1-1 0,0 0 0,2 0 0,12 28-1,-7-23-7,2-1-1,0 0 0,1 0 0,1-1 0,0-1 0,34 30 0,-7-15 0,2-1 0,0-2 0,2-2 0,1-2-1,2-3 1,53 20 0,7-7 12,1-3 0,2-6 0,0-5-1,162 12 1,464-15 5,-586-20 1,677-19-435,-630 4 242,-2-8 0,223-58 0,-332 59-45,148-59-1,-206 69 263,-1-1 0,0-1 0,-2-2 0,0 0 0,0-2 0,-2-1 0,0-1 0,30-35-1,-47 48 72,-2-1 0,1 0 0,-1-1 0,0 0 0,-1 1 0,0-2 0,-1 1 0,0 0 0,0-1 0,-1 0 0,-1 0 0,0 0-1,0 0 1,-1 0 0,-1-1 0,0 1 0,0 0 0,-1 0 0,0 0 0,-1 0 0,0 0 0,-1 0 0,-1 0 0,-4-12 0,-3 1 120,0 1 1,-1 1 0,0 0-1,-2 0 1,-1 2 0,0-1-1,-1 2 1,-1 0 0,-1 1 0,-30-21-1,-6 2-88,-1 3-1,-1 2 0,-2 2 0,-1 4 1,-1 1-1,0 4 0,-2 2 1,-98-14-1,-19 9-737,-319 3 0,-6 53-1225,2 42-1720,260-36 289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3:10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 1 6662,'-92'12'4079,"48"-7"-3560,0 2 1,-48 14 0,91-21-499,0 0 0,0 0 1,1 0-1,-1 1 1,0-1-1,0 0 0,0 1 1,0-1-1,1 0 1,-1 1-1,0-1 0,0 1 1,1-1-1,-1 1 1,0-1-1,1 1 0,-1 0 1,0-1-1,1 1 1,-1 0-1,1 0 0,0-1 1,-1 1-1,1 0 1,-1 0-1,1 1 0,0-1-17,0 1 0,0-1 0,1 0 0,-1 0 0,1 1 0,-1-1 0,1 0 0,0 0 0,-1 0 0,1 0 0,0 0-1,0 0 1,-1 0 0,1 0 0,0 0 0,2 1 0,53 33-211,-47-30 287,46 23-108,2-2 0,0-3-1,1-2 1,2-3 0,0-3-1,0-2 1,65 5 0,437 5-237,-544-23 271,1082-20 223,723 5 882,-1210 10-1110,109-4-66,-335-18-2023,-208 2-720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3:50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3716,'0'0'4601,"-6"1"-4286,-17 1 203,18-2-22,48 14 1352,-12-7-1623,0-2 0,1-1 1,-1-2-1,1-1 0,48-5 1,1 2 183,454 24 1990,-173-3-1461,-19-19-795,73 3-19,-349 4 20,0 4 1,85 24 0,27 6-51,220 15-14,511 7 0,-673-54-62,554-3 66,-346-11-48,-77 2-8,-57 2-10,143-9 28,-226-5-37,191-20 14,128 4 5,-197 17-13,1581-44-47,-1625 64 33,433 4 51,-360-7-44,445-8 11,-566-8 46,179-4 126,-170 14-198,400 16 46,620 68-34,-883-69 2,51 0 13,55-1-35,-157-1 30,-36-7-32,333 12-14,-449 0 33,31 3 8,337-15-1,-143-43 23,-426 40 63,-2 0-43,1 0 0,-1 1 0,1-1 0,-1 0 0,1 0 0,-1 0-1,1 0 1,-1 0 0,1 0 0,-1-1 0,1 1 0,-1-1 0,-2 0-1,4 1-210,-1-1-1,0 0 0,1 1 0,-1-1 0,0 0 0,1 0 0,-1 1 0,1-1 0,-1 0 0,1 0 0,-1 0 0,1 1 0,0-1 0,-1 0 1,1 0-1,0 0 0,0 0 0,0 0 0,0 0 0,-1 0 0,1 0 0,1 0 0,-1 0 0,0 0 0,0 0 0,0 1 0,1-3 0,4-23-4126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4:18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4036,'0'0'5077,"9"9"-4939,-1-2-65,0 0-1,0 0 1,0-1-1,1 0 0,0-1 1,0 1-1,0-2 0,17 7 1,45 9 245,0-4 0,2-3 0,-1-3 0,78 1 1,423-43-150,-111 1 57,1243 11 1525,-1222 43-1599,-85-1 315,156 18 1246,-544-38-1550,31 7 1191,-40-10-1511,-1 1 0,1 0 0,0 0 0,-1-1 0,1 1 0,-1-1 0,1 1 0,-1 0 0,1-1 0,-1 1 0,1-1 0,-1 0 0,1 1 0,-1-1 0,0 1 0,1-1 0,-1 1 0,0-1 0,0 0 0,1 1 0,-1-1 0,0 0 0,0 1 0,0-1 0,0 0 0,0 1 0,0-1 0,0 0 0,0-1 0,3-22-3824,-3 6-1005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4:35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8072,'0'0'283,"-9"6"218,-49 31 279,57-37-781,1 0 1,-1 0-1,1 1 1,0-1 0,-1 0-1,1 0 1,0 0-1,-1 1 1,1-1-1,0 0 1,-1 0-1,1 1 1,0-1-1,-1 0 1,1 1 0,0-1-1,0 0 1,-1 1-1,1-1 1,0 0-1,0 1 1,0-1-1,0 1 1,-1-1-1,1 0 1,0 1 0,0-1-1,0 1 1,0-1-1,0 0 1,0 1-1,0-1 1,0 1-1,0-1 1,0 1-1,1-1 1,-1 0 0,0 1-1,0-1 1,0 1-1,1-1 1,19 9-5,28-4 290,15 0 242,-1 3 0,110 28 0,45 8-245,435-16 220,-343-25-304,42 14 355,401-6-177,-640-19-304,211-8 272,-39 34-136,-307-18 4402,-21 1-4826,43-3-115,1 1 0,-1 0 0,1-1 0,-1 1 0,1-1 0,-1 1 0,1-1 0,0 1 0,0-1 0,0 1 0,0-1 0,0 1 0,0-1 0,0 1 0,1-3 0,-1 0-961,0-24-4665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5:22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1 151 5445,'0'0'4655,"11"9"-4719,0 0 85,0-1 0,0 0-1,1-1 1,0 0 0,1-1 0,-1 0-1,1-1 1,27 7 0,26-3 213,0-1 0,1-4 1,126-9-1,201-44 642,-265 30-863,692-42 991,1 67 65,-785-5-1044,1348-26 1085,-1036 9-201,1132-30 2581,-1481 46-3170,-12 0 195,-45-3-1332,48 2-138,1-1 0,-1 1 0,1-2 0,-14-4 0,-17-10-4367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5:24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34 5669,'-20'1'2414,"13"-1"-2157,0 1 0,0-1-1,0 0 1,0 0 0,0-1-1,0 0 1,1 0 0,-1-1-1,-11-4 1,18 6-260,0 0 1,0-1-1,0 1 1,0 0-1,0 0 0,-1 0 1,1-1-1,0 1 1,0 0-1,0 0 1,0-1-1,0 1 0,0 0 1,1 0-1,-1-1 1,0 1-1,0 0 0,0 0 1,0-1-1,0 1 1,0 0-1,0 0 0,0 0 1,0-1-1,1 1 1,-1 0-1,0 0 0,0 0 1,0 0-1,0-1 1,1 1-1,-1 0 0,0 0 1,0 0-1,0 0 1,1 0-1,-1 0 0,0 0 1,0-1-1,1 1 1,-1 0-1,0 0 0,0 0 1,1 0-1,-1 0 1,0 0-1,0 0 0,1 0 1,-1 0-1,0 0 1,0 0-1,0 0 0,1 1 1,-1-1-1,0 0 1,16-4-232,35-3 230,1 3 0,-1 1 0,98 9 0,156 37-22,-38-3 20,548 6 616,3-45-186,-390-3-337,173 5 7,977-17-1,-141-10 1546,-1382 24-1483,-5-1 114,1 3 1,-1 2 0,65 12-1,-189-14-1215,18-5-1911,-10-5-961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5:32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1801 173 7239,'-10'-11'1431,"-7"-5"-974,-2 0 1,1 1-1,-2 1 1,0 1-1,0 1 1,-41-18 0,27 19-447,1 2 0,-1 2 0,0 0-1,-48-1 1,-142 5-531,189 3 484,-27 3 2,2 3 1,-1 3-1,-110 30 1,-169 82 1042,308-107-977,1 2-1,1 1 0,0 2 1,1 1-1,1 1 0,1 1 0,1 1 1,2 2-1,0 0 0,1 2 1,2 0-1,0 1 0,2 2 1,-28 58-1,40-67-18,0 2 0,1-1 0,1 1 0,2 0 0,0 0 0,1 0 0,1 0 0,2 0 0,0 0 0,1 0 0,1 0-1,2 0 1,0 0 0,1-1 0,18 40 0,-10-29-6,1-1 0,2-1 0,1 0 0,2-1 0,1-1 0,1-1 1,1-2-1,2 0 0,46 39 0,-46-46 6,2-2 0,0 0-1,0-2 1,2-1 0,0-1 0,58 17 0,-45-19 21,1-2 0,0-2 0,0-2 0,68-1 0,-43-7 30,0-4-1,-1-2 1,0-3-1,0-2 0,-2-4 1,88-36-1,-62 17 121,-1-5-1,-2-3 1,122-84-1,-172 101-68,-1-2-1,-1-2 0,53-61 1,-69 68-42,-1 0 0,-2-1 0,0-2 0,-1 1 0,-2-2 0,14-41 0,-23 57-25,-1-1 0,0 0 0,-1 0-1,-1-1 1,0 1 0,-1 0 0,-1-1 0,0 1-1,-1 0 1,-3-17 0,2 20 2,-1 1 0,-1-1-1,0 0 1,0 1 0,-1 0 0,0 0-1,-1 0 1,0 1 0,0 0 0,-1 0-1,0 0 1,-1 1 0,-12-11 0,2 5 5,-1 1 1,0 0-1,-1 1 1,0 1 0,-1 1-1,0 1 1,-1 1-1,1 1 1,-2 1 0,1 0-1,-1 2 1,1 1-1,-1 0 1,0 2 0,-25 1-1,14 2-429,0 2-1,-1 1 0,2 1 1,-1 2-1,1 1 1,0 2-1,1 1 1,0 2-1,-42 24 1,3 7-2669,10-4-1340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5:38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379 15 1922,'0'0'544,"-49"-15"-512,27 15-128,-1 0 2210,-4 0-2274,-4 0 160,-3 4 0,-2 5 0,5 2 0,-1 0 0,9 1-32,-3 0-224,1-3-737,5-1-2082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3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83 137 4100,'7'-4'1079,"0"0"0,0-1 0,-1 0 0,0 0 0,0 0 0,0-1 0,0 0 0,-1 0 0,0 0 0,0 0 0,0-1 0,-1 0 0,0 0 0,-1 0 0,0-1 0,3-8 0,-5 15-957,-1 0 0,0 1 0,0-1 1,0 0-1,0 0 0,0 0 0,0 0 1,0 0-1,0 1 0,0-1 0,-1 0 1,1 0-1,0 0 0,-1 1 0,1-1 1,0 0-1,-1 0 0,1 0 0,-1 1 1,1-1-1,-1 0 0,1 1 0,-1-1 1,1 1-1,-1-1 0,0 0 0,1 1 1,-1-1-1,-1 1 0,0-1-30,0 0-1,-1 0 0,1 1 1,0-1-1,-1 1 0,1 0 1,0-1-1,-1 1 0,1 1 1,-5-1-1,2 1-98,0 0 0,1 0-1,-1 0 1,0 0 0,1 1 0,-1-1-1,1 1 1,-1 1 0,1-1 0,0 0-1,-4 4 1,2 0 8,1 0-1,0 1 0,1-1 1,-1 1-1,1 0 0,1 0 0,-1 1 1,1-1-1,1 1 0,-1-1 1,1 1-1,0 0 0,1 0 1,0 0-1,0 0 0,1 16 1,1-23 1,-1 0 1,0 0-1,1 0 1,-1 0 0,1 0-1,-1 0 1,1 0-1,0 0 1,-1 0 0,1 0-1,0-1 1,0 1-1,-1 0 1,1 0 0,0-1-1,0 1 1,0-1 0,0 1-1,0-1 1,0 1-1,0-1 1,0 1 0,0-1-1,0 0 1,0 1-1,0-1 1,0 0 0,0 0-1,0 0 1,1 0-1,-1 0 1,0 0 0,0 0-1,0-1 1,0 1 0,0 0-1,0 0 1,0-1-1,0 1 1,0-1 0,0 1-1,1-2 1,4 0 17,-1 0-1,1-1 1,-1 0 0,0 0 0,0 0 0,6-5-1,48-65 83,-60 110-543,2-26 412,-7 378 2971,6-371-2786,-1 0 1,-2-1-1,0 1 1,0-1-1,-7 19 1,9-32-145,0 0-1,-1 0 0,1 0 1,-1-1-1,0 1 1,0 0-1,0 0 1,0-1-1,-1 0 1,1 1-1,-1-1 1,0 0-1,0 0 1,0 0-1,0-1 1,-1 1-1,1-1 1,-1 0-1,0 0 0,1 0 1,-1 0-1,0-1 1,0 1-1,0-1 1,0 0-1,-8 1 1,10-2-2,0 0-1,0 0 1,0-1 0,1 1 0,-1 0 0,0-1 0,0 1 0,0-1 0,1 1-1,-1-1 1,0 0 0,1 0 0,-1 0 0,1 0 0,-1 0 0,1 0-1,-1 0 1,1 0 0,0-1 0,-1 1 0,1-1 0,-2-2 0,1 0 2,0 0-1,0-1 1,0 1 0,1-1 0,-1 0 0,1 0-1,0 1 1,-1-9 0,1-1-3,1-1 1,1 1-1,0 0 1,0-1-1,5-17 0,-2 19 10,1 0 0,0 0-1,0 0 1,2 1-1,-1 0 1,2 0-1,-1 1 1,2-1 0,9-9-1,12-9-479,53-43 1,-52 47-625,-25 21 181,-1 0 0,0 0 0,-1 0 1,1-1-1,6-11 0,-7 11-770,-2 0 0,1 1 0,-1-1 0,1-1 0,-2 1 0,3-11 0,-1-17-8907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5:39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0 5445,'-10'2'-27,"-59"7"1499,-42 6 1941,177-10-3616,143 1 550,-1 10 0,350 72 0,-450-69-327,0-5 0,144 0-1,216-26 67,-256 3-65,94 2-16,-52 4-32,323-47 1,-500 37 52,-11 1 62,128-6 1,-193 18 1021,-25 1 1233,20 0-2413,-1 1-1,1 0 0,0 0 1,0 0-1,0 1 0,0 0 0,0 0 1,0 0-1,1 0 0,-1 0 0,1 1 1,0-1-1,0 1 0,0 0 1,1 0-1,-1 0 0,-3 8 0,-10 14-2056,-8 2-932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5:56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5125,'0'0'2888,"9"1"-2835,222-6 326,-154-1-285,1 5 1,97 10-1,490 47 1610,1-38 79,-101-5-1309,1148 0-382,-880-17-61,-27 22 65,-250-4 102,963 29 1296,-1207-15 160,-142-10-521,-169-18-1175,0 0 0,0 0 1,0 0-1,0 0 0,0 0 0,0 0 0,0 0 0,0 0 1,0 0-1,0 0 0,0 0 0,0-1 0,0 1 1,0 0-1,0-1 0,0 1 0,0-1 0,0 1 0,1-2 1,-1 1-206,-1 0 0,1 0 1,-1-1-1,1 1 1,-1 0-1,0 0 0,0-1 1,0 1-1,0 0 1,0 0-1,0-1 0,0 1 1,0 0-1,0-1 1,0 1-1,-1-2 0,-7-21-5192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6:36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1 486 4004,'79'-5'400,"1"-3"0,-1-3 1,80-24-1,-78 16 413,1 4 1,137-9-1,78 23 819,127-4-933,-3-36-590,-144 3 990,415-5 1,-192 11-828,-202 8-170,-59 17-81,355 35 0,-220 1-9,165 15 8,13-11 52,3-34 70,-220-1-67,576 6 1180,938-9-1000,-514-57-222,31-1-7,178 44-58,-747 27 46,125-2 4,-196-45-6,-182 7 3,1633-32 193,-1417 60-152,-121 2-16,-541-7 681,-98 9-645,0-1 0,0 1 0,0 0 1,1 0-1,-1 0 0,0-1 0,0 1 0,0 0 0,0-1 1,0 1-1,0 0 0,0 0 0,1-1 0,-1 1 0,0 0 1,0-1-1,0 1 0,0 0 0,0 0 0,0-1 0,0 1 1,0 0-1,-1-1 0,1 1 0,0 0 0,0 0 0,0-1 1,0 1-1,0 0 0,0 0 0,0-1 0,-1 1 1,1 0-1,0 0 0,0-1 0,0 1 0,-1 0 0,1 0 1,0 0-1,0-1 0,-1 1 0,1 0 0,0 0 0,-10-12-576,-5 9-4417,10 1 294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7:45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5445,'0'0'4607,"10"-4"-4308,29-6-160,-1 1 1,72-7-1,92 4 142,469 11 1887,-8 36-1063,-363-27-654,1000-6-176,295-33-219,-1033 27-43,1981 9-13,-2447-4 71,227-3 494,-224-8-1009,-95 6-4963,-2-1 469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8:19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0 338 6118,'0'0'3646,"8"-1"-3603,140 10 170,-77-3 64,0-3-1,76-8 1,145-25 1724,-127 11-1650,496-15 204,-455 28-512,696-1 1350,-352 67-390,-96-4-896,467-1-43,1-39 129,-430-37 207,-189 5-90,-1 3-218,605-19-30,-68-16-1,8-1-57,-1 29 31,-451 8-38,-159 5 26,340-4 108,-625-1 346,15 2-441,-53-3 34,-128-3 0,-91 16-176,124 2 163,-1053-54-45,452 9-19,170 18-143,-528-18-62,-2 53 259,-347 23-42,289-1-10,-245 12 154,1242-42-151,-529 28-17,371 4-13,361-32-864,6 3 512,10 3 287,49 6 109,0-3-1,90 4 1,-43-5-10,1964 97-995,-450-85 931,-1035-10 55,2424 8 39,-2322-38-17,99-1-25,655 19-1052,-1429 0 1062,44-2 7,-57 2-4,0 0 0,0-1 0,-1 0 0,1 0 0,0 0 1,-1 0-1,1 0 0,-1-1 0,1 1 0,-1-1 1,0 0-1,5-4 0,-7 6 18,0-1 1,-1 0-1,1 0 1,-1 0-1,1 0 1,0 0-1,-1 0 1,1 0 0,-1 0-1,0 0 1,1 0-1,-1 0 1,0 0-1,0 0 1,1 0-1,-1 0 1,0 0-1,0 0 1,0 0-1,0 0 1,0 0-1,-1 0 1,1-1-1,0 1 1,0 0-1,-1 0 1,1 0-1,-1 0 1,1 0-1,-1 0 1,1 1-1,-1-1 1,0 0-1,1 0 1,-1 0-1,-1-1 1,-30-22 20,7 14-45,0 0 1,0 2-1,-1 1 0,-35-6 0,-112-6 80,65 8-92,-525-37 153,-3 34-115,254 8 3,-1594-7-279,812 12 25,-1382-79 378,1912 54 233,1 51-686,-321 46 639,931-72-254,17 1-66,0-1 0,0 1 0,0 0 0,0 0-1,0 1 1,0 0 0,0 0 0,1 0 0,-8 3 0,13-3-57,0 0 0,0-1 1,0 1-1,0-1 1,1 1-1,-1-1 1,0 1-1,0 0 0,1-1 1,-1 1-1,0-1 1,1 1-1,-1-1 1,0 1-1,1-1 0,-1 0 1,1 1-1,-1-1 1,1 1-1,-1-1 1,1 0-1,-1 1 0,1-1 1,-1 0-1,1 0 1,-1 0-1,1 1 1,-1-1-1,1 0 0,0 0 1,-1 0-1,1 0 1,-1 0-1,1 0 1,0 0-1,0 0 0,29 9 0,16-1 56,1-2 0,0-3-1,0-1 1,50-5 0,-2 1 2,706-11 0,1 0-8,1245 39-2487,-1076-10 1678,325 9 1150,812 7 379,-1352-33-929,333 3-641,-968 1-883,-18 1-2238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8:35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5637,'0'0'4234,"11"1"-4133,251-5 322,-106-3-376,342-15 1411,-37 1-395,-1 32-445,414 22 349,-26-2-156,19-5 235,-748-22-443,-115-5-992,0 0-1,-1-1 1,1 0-1,-1 1 1,0-1 0,1 0-1,-1-1 1,0 1-1,0 0 1,-1-1 0,1 0-1,0 1 1,-1-1-1,1 0 1,-1-1 0,0 1-1,2-6 1,13-16-4645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8:42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4708,'0'0'1554,"-10"2"-369,-70 15 2216,274-7-1777,-123-4-1331,0-3 0,93-8 0,65-15 156,257 9-1,-316 26 122,11 0-211,370-15 356,-443-8 2216,-136 15-2125,25 16-6096,-4-22 1265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9:29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10858,'0'0'561,"10"0"-438,1083 4 3284,-544 11-2896,-234-12-266,1692 52 3674,-1770-45-3583,-202-4-1973,-1-1-3815,-3-5 300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0:27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 7751,'0'0'4122,"9"-1"-3920,216-32-4,-39 2-166,15 17 491,1 8 0,265 27 0,133-7 435,10 1-31,123 0-793,1-46-86,213-3-65,-290 54 44,1 1-6,50-44-17,-158 1 106,0 33 353,572 34-292,-116-54-172,350 1 2,-539 42-1,-360-10 0,761 52 28,-595-32-24,672 19-4,-65-56 0,-853-9 0,462-21-28,37 1 56,-831 22-31,9-1-37,0 2 0,105 16 0,-140-9-281,-11-2-765,-9-2-2146,-13-3-110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0:28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4104 443 8648,'-41'-21'827,"-1"1"-1,-1 3 1,-1 1-1,0 2 1,-47-7 0,-87-25-879,-182-71 1,135 39 666,136 53-519,-1 4 0,-1 3 1,0 5-1,-112-3 0,-372 24 293,484-5-378,50-1-11,-440 30 13,399-21-13,1 4 1,1 3 0,-145 52 0,112-23-18,-146 82 1,214-102 11,1 1 1,0 3 0,3 1 0,0 2-1,-62 70 1,88-86 0,2 0-1,0 1 1,0 1 0,2 0-1,1 1 1,0 0 0,2 0-1,0 1 1,2 0-1,-8 43 1,12-49 1,0 1 0,2-1 0,0 1 0,1 0 0,0-1 0,1 1 0,1-1 0,1 0 0,0 0 0,1 0 0,1 0 0,0-1 0,2 0 0,-1 0 0,19 26 0,-6-17 18,1-1 0,2 0 1,0-2-1,1-1 0,0 0 0,2-2 1,0-1-1,2-1 0,47 20 0,2-5 41,1-3 0,119 25 0,1-14-25,395 27-1,208-53 25,-668-13-53,198-6 3,0-14 0,-2-15 1,596-142-1,-707 112 74,-189 55-54,0-2 0,0-2 0,-1 0 0,-1-2 1,29-22-1,-48 32 61,-1 0 0,0 0-1,0-1 1,-1 0 0,0 0 0,0-1 0,-1 0 0,0 0 0,0 0 0,-1-1 0,0 1 0,0-1 0,-1 0 0,0 0 0,-1 0-1,0-1 1,0 1 0,-1-1 0,0 1 0,-1-1 0,-1-15 0,-1 9 6,-1 0 0,-1 0 0,0 0 0,-1 1 0,-1 0 0,0 0 0,-1 0 0,-1 1 0,0 0-1,-1 1 1,0-1 0,-12-11 0,-16-14-39,0 2 0,-3 2 0,-1 2 0,-1 1-1,-79-44 1,18 21-54,-167-63 0,115 62-174,-2 7-1,-2 7 1,-189-26 0,229 53-983,-1 5 0,1 5 0,-2 5-1,1 6 1,-127 22 0,62 6-2808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4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12396,'0'0'7730,"-4"10"-6198,-2 16-635,0 0 0,2-1 0,1 1 0,0 40 0,8 119 1551,-5-181-2441,0 16 7,2 0 1,0-1-1,1 1 1,1-1-1,1 0 1,7 20-1,-11-37-123,-1-1 1,1 1-1,0 0 0,0-1 0,-1 1 1,1-1-1,0 1 0,0-1 0,1 1 0,-1-1 1,0 0-1,0 0 0,1 1 0,-1-1 1,0 0-1,1 0 0,-1 0 0,1-1 1,0 1-1,-1 0 0,1 0 0,0-1 0,-1 1 1,1-1-1,0 0 0,0 1 0,-1-1 1,1 0-1,0 0 0,0 0 0,-1 0 1,1-1-1,0 1 0,0 0 0,-1-1 1,1 1-1,3-2 0,0 0-969,0-1-1,0 0 1,-1 0 0,1 0 0,-1 0-1,0-1 1,0 0 0,0 0 0,0 0-1,-1 0 1,4-5 0,8-15-7026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8:57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70 144 4164,'0'0'1980,"0"-10"1389,3-37-470,-3 7 4366,0 40-7179,-1 0 0,0 0 0,0 0 0,0 1 0,1-1-1,-1 0 1,0 0 0,0 1 0,0-1 0,1 0 0,-1 1 0,0-1-1,1 1 1,-1-1 0,0 1 0,1-1 0,-1 1 0,0 0 0,1-1-1,-1 1 1,1 0 0,0-1 0,-1 2 0,-9 17-72,2 0-1,0 0 1,1 1 0,1 0 0,1 0 0,0 0-1,2 1 1,0 0 0,2-1 0,0 1 0,4 35-1,-3-54 3,0 0-1,1 1 1,0-1-1,-1 0 1,1 0-1,0 0 1,0 0-1,0 0 1,1 0-1,-1 0 1,0 0-1,1-1 1,-1 1-1,1 0 1,0-1-1,-1 1 1,1-1-1,0 0 1,0 1-1,0-1 1,0 0-1,0 0 1,0 0-1,0-1 0,0 1 1,0 0-1,1-1 1,-1 1-1,0-1 1,0 0-1,1 0 1,-1 0-1,0 0 1,0 0-1,1 0 1,-1-1-1,3 0 1,4 0 98,0-1 1,1 0-1,-2-1 0,1 0 1,0 0-1,0-1 0,-1 0 1,9-5-1,-2-2-27,-1 0-1,0-1 1,0 0 0,-1-1 0,-1 0-1,15-21 1,-20 25-17,-1-1 0,-1 1 0,0-1 0,0 0 0,-1 0 0,0-1 0,-1 1 0,0-1 0,-1 1 0,0-1 0,1-21 0,-5 30-63,-2 11-77,-2 14-12,5-20 83,1-1-1,0 0 1,0 1-1,0-1 0,0 0 1,1 1-1,-1-1 1,1 0-1,-1 0 0,1 1 1,0-1-1,0 0 1,0 0-1,0 0 0,0 0 1,0 0-1,1 0 0,-1 0 1,1-1-1,-1 1 1,1 0-1,0-1 0,0 1 1,2 1-1,1-1 31,-1 0 1,1 0-1,0-1 0,0 1 1,-1-1-1,1 0 0,0 0 0,0-1 1,0 0-1,0 0 0,6 0 0,5-2 107,1 0 0,-1-1 0,1-1 0,-1 0 0,-1-1 0,22-10 0,-30 11-30,0 1 0,0-2 0,0 1-1,-1-1 1,1 0 0,-1 0 0,0-1 0,-1 0 0,6-7-1,-8 9-61,-1 1-1,1-1 0,-1 0 0,-1 0 1,1 0-1,0 0 0,-1-1 0,0 1 1,0 0-1,0-1 0,-1 1 0,1 0 0,-1-1 1,0 1-1,0-1 0,-1 1 0,1 0 1,-2-5-1,2 8-46,0 0-1,-1 0 1,1 0 0,-1 1-1,1-1 1,-1 0 0,1 0-1,-1 0 1,1 1 0,-1-1 0,1 0-1,-1 1 1,0-1 0,0 1-1,1-1 1,-1 1 0,0-1-1,0 1 1,1-1 0,-1 1-1,0 0 1,0-1 0,0 1-1,0 0 1,0 0 0,0 0 0,1 0-1,-1 0 1,0 0 0,0 0-1,0 0 1,0 0 0,0 0-1,0 0 1,0 0 0,0 1-1,1-1 1,-1 0 0,0 1-1,0-1 1,0 1 0,1-1 0,-2 1-1,-34 22-143,29-16 135,0 0 0,1 1 1,-1 0-1,2 0 0,-1 0 0,1 0 1,1 1-1,-1 0 0,1 0 0,1 0 0,-4 15 1,7-23 5,0-1 0,0 1 0,0 0 0,0 0 0,0 0 0,0-1 0,0 1 0,0 0 0,0 0 0,0-1 0,1 1 0,-1 0 0,0 0 0,1-1 0,-1 1 0,0 0-1,1-1 1,-1 1 0,1 0 0,-1-1 0,1 1 0,-1-1 0,1 1 0,-1-1 0,1 1 0,0-1 0,-1 1 0,1-1 0,0 1 0,0-1 0,32 7 21,34-13 37,-46 1-47,44-4-89,-61 9 69,-1 0 1,1 0-1,-1 1 0,1-1 1,-1 1-1,1 0 0,-1 0 1,1 0-1,-1 0 0,0 0 1,0 1-1,0 0 1,1-1-1,-1 1 0,4 4 1,15 20-65,-15-18 69,-1 1-1,2-1 1,-1-1 0,15 13 0,-20-19 29,-1-1 0,0 1-1,1 0 1,-1 0 0,0 0 0,1-1 0,-1 1 0,1-1 0,-1 1 0,1-1 0,0 0 0,-1 1 0,1-1 0,-1 0 0,1 0 0,-1 0 0,1 0 0,0 0 0,-1-1 0,1 1 0,-1 0-1,1-1 1,-1 1 0,1-1 0,-1 0 0,1 1 0,-1-1 0,0 0 0,1 0 0,-1 0 0,0 0 0,0 0 0,0 0 0,1 0 0,-1 0 0,0 0 0,1-3 0,3-4 68,0-1 1,-1 0-1,1 0 1,-2 0-1,1-1 1,-1 0-1,-1 1 1,0-1-1,0 0 1,-1 0-1,0 0 1,-1 0-1,0 0 1,0 0-1,-1 0 1,-3-12-1,0 10-289,1 13-266,3 0 434,0-1 0,1 1 0,-1 0 0,0-1 0,0 1 0,0 0 0,1-1-1,-1 1 1,0-1 0,1 1 0,-1 0 0,0-1 0,1 1 0,-1-1 0,1 1 0,-1-1 0,1 1 0,-1-1 0,1 0 0,-1 1-1,1-1 1,-1 1 0,1-1 0,0 0 0,-1 0 0,1 1 0,0-1 0,0 0 0,8 3-192,1-1-1,-1 0 1,0 0 0,1-1 0,-1 0 0,1-1-1,-1 0 1,1 0 0,-1-1 0,0 0 0,1-1-1,-1 0 1,0-1 0,0 0 0,0 0-1,0 0 1,-1-2 0,1 1 0,-1-1 0,0 0-1,0 0 1,9-10 0,-6 6 436,-15 18 394,-8 13-36,11-17-482,-1 0 0,0 0 0,1 0 0,0 0 0,1 1 0,-1-1 0,1 0 0,0 0 0,1 9 0,0-11-73,0-1 1,0 1-1,0-1 0,1 1 1,-1-1-1,1 0 0,-1 0 0,1 0 1,0 0-1,0 0 0,0 0 1,0 0-1,0 0 0,0-1 0,0 1 1,1-1-1,-1 0 0,1 0 1,-1 1-1,4 0 0,8 4-14,-1 1-1,1 1 1,-2 0-1,1 0 1,-2 2 0,1-1-1,-1 1 1,0 1-1,-1 0 1,0 1-1,-1 0 1,8 13 0,-11-14 34,0-1-1,0 1 1,-1 1 0,-1-1 0,0 1 0,0-1 0,-1 1 0,-1 0 0,0 0 0,0 1 0,-1-1-1,-1 0 1,0 0 0,-1 1 0,-3 15 0,3-22 77,-1-1 1,0 1-1,0-1 0,0 0 1,-1 0-1,1 0 1,-1 0-1,-1-1 0,1 1 1,-1-1-1,1 0 0,-1 0 1,-1 0-1,1 0 1,-8 5-1,10-8-74,0 0 1,0 0 0,0 1-1,-1-1 1,1-1-1,-1 1 1,1 0-1,0 0 1,-1-1-1,1 0 1,-1 1 0,1-1-1,-1 0 1,1 0-1,-1 0 1,1-1-1,-1 1 1,1-1-1,-1 1 1,1-1 0,-1 0-1,1 0 1,0 0-1,-1 0 1,1 0-1,0 0 1,0-1-1,0 1 1,0-1 0,0 1-1,0-1 1,1 0-1,-1 0 1,0 0-1,1 0 1,-2-3-1,-5-7-40,1 0-1,0 0 1,1 0-1,0-1 1,1 0-1,0-1 1,1 1-1,1-1 1,0 0-1,1 0 1,0 0-1,2 0 1,-1 0 0,3-23-1,0 32-8,-1 1 0,0-1 0,1 1 0,0 0 1,0 0-1,0 0 0,1 0 0,-1 0 0,1 0 0,0 1 0,0-1 0,0 1 0,1 0 1,-1 0-1,1 0 0,7-4 0,7-4-810,1 1-1,30-11 1,16-9-6353,-31 5-2259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8:58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156 235 4164,'1'-2'845,"0"0"1,0-1 0,-1 1-1,1 0 1,-1 0-1,1 0 1,-1-1-1,0 1 1,0 0 0,0-1-1,0 1 1,0 0-1,0 0 1,-1-1-1,1 1 1,-2-3-1,1 4-672,1 0-1,-1 0 0,0 1 0,1-1 1,-1 0-1,0 0 0,0 1 0,0-1 1,0 0-1,1 1 0,-1-1 0,0 1 1,0-1-1,0 1 0,0 0 0,0-1 1,0 1-1,-1 0 0,1 0 0,0 0 1,0-1-1,0 1 0,0 0 1,-1 1-1,-3-1-147,1 1 1,0 0-1,0 0 1,-1 1 0,1-1-1,0 1 1,0 0-1,0 0 1,0 0 0,1 0-1,-1 1 1,0 0-1,1-1 1,0 1-1,-4 5 1,-1 2-4,1-1 0,0 1 0,1 1 0,0-1 1,0 1-1,1 0 0,1 0 0,0 1 0,0-1 0,1 1 0,1 0 0,0 0 0,-1 19 1,3-30-13,0 1 0,0-1 0,0 1 0,0-1 0,0 1 0,0-1 0,0 1 0,1-1 0,-1 1 0,1-1 0,-1 0 0,1 1 0,-1-1 0,1 1 0,0-1 0,-1 0 0,1 0 1,0 0-1,0 1 0,0-1 0,0 0 0,0 0 0,0 0 0,0 0 0,2 1 0,-1-2 69,1 1 0,-1-1 0,0 1 0,0-1 0,0 0 0,1 0 0,-1 0 0,0 0 0,0 0 0,1 0 0,-1-1 0,0 1 0,0-1 0,4-1 0,3-2 211,-1 0 1,1 0 0,-1-1-1,0 0 1,0 0 0,13-13-1,-13 10-202,-1-1-1,0 0 0,0 0 0,-1-1 1,0 0-1,0 0 0,-1 0 1,-1-1-1,0 0 0,0 0 1,-1 0-1,-1 0 0,0 0 0,0-1 1,-1 1-1,0-20 0,-1 31-88,0-1 0,0 0-1,0 0 1,0 1-1,0-1 1,0 0 0,-1 0-1,1 1 1,0-1 0,0 0-1,0 1 1,-1-1-1,1 0 1,0 1 0,-1-1-1,1 0 1,0 1 0,-1-1-1,1 1 1,-1-1-1,1 0 1,-1 1 0,1-1-1,-1 1 1,0 0 0,1-1-1,-1 1 1,0-1-1,0 1-6,1 0-1,-1 0 1,0 0-1,1 0 1,-1 0-1,1 1 0,-1-1 1,0 0-1,1 0 1,-1 1-1,1-1 1,-1 0-1,1 0 1,-1 1-1,1-1 0,-1 1 1,1-1-1,-1 0 1,1 1-1,0-1 1,-1 1-1,1-1 0,0 1 1,-1-1-1,1 1 1,0 0-1,0-1 1,-1 1-1,1-1 1,0 1-1,0-1 0,0 1 1,0 1-1,-2 2-6,1 1 1,0-1-1,0 1 0,1-1 0,-1 1 0,1-1 0,0 1 0,0 0 0,0-1 0,1 1 0,0-1 0,0 1 1,0-1-1,2 6 0,-2-8 13,1 0 1,0 1 0,0-1-1,0 0 1,0 0 0,0 0-1,0 0 1,1 0-1,-1-1 1,1 1 0,-1-1-1,1 0 1,-1 1 0,1-1-1,0 0 1,0 0 0,0-1-1,-1 1 1,1-1 0,0 1-1,0-1 1,0 0-1,4 0 1,6-1 23,0-1-1,-1 0 1,0 0-1,1-1 1,-1-1-1,0 0 1,0 0-1,-1-1 1,1-1-1,-1 0 1,-1 0-1,1-2 1,-1 1-1,0-1 0,12-12 1,-12 11 3,-1 0 1,0-1-1,-1 0 1,1 0-1,-2-1 1,0 0-1,0 0 1,-1-1-1,0 0 1,-1 0-1,0 0 1,-1-1-1,-1 0 1,4-21-1,-7 34-26,0 0 0,0 0 0,0-1 0,0 1 0,0 0 0,0 0 0,1 0 0,-1 0 0,0-1 0,0 1 0,0 0 0,0 0 0,0 0 0,0 0 0,0-1 0,0 1 0,0 0 0,0 0 0,0 0 0,0-1 0,0 1 0,0 0 0,0 0 0,0 0 0,-1 0 0,1-1 0,0 1 0,0 0 0,0 0 0,0 0 0,0 0 0,0 0 0,0-1 0,0 1 0,-1 0 0,1 0 0,0 0 0,0 0 0,0 0-1,0 0 1,0 0 0,-1 0 0,1-1 0,0 1 0,0 0 0,0 0 0,0 0 0,-1 0 0,1 0 0,0 0 0,0 0 0,-9 9-84,-8 19-44,-3 8 228,2 2 0,2 0-1,1 1 1,-13 55 0,24-74-50,0 1 1,2 0 0,0 0 0,1 0 0,1 0-1,2-1 1,0 1 0,0 0 0,2 0-1,10 30 1,-5-25-18,-4-13-71,0 0 0,-1 0-1,-1 1 1,0 0 0,2 27 0,-5-40 40,0 0 0,0 0 0,0 0 0,0 0 0,0 0 0,0 0 1,0 0-1,0 0 0,-1-1 0,1 1 0,0 0 0,-1 0 0,1 0 0,0 0 0,-1 0 0,1-1 0,-1 1 0,1 0 0,-1 0 0,0-1 0,1 1 0,-1 0 0,0-1 0,0 1 0,1-1 0,-1 1 0,-2 0 0,1-1 7,0 1 1,0-1-1,0 0 0,0 1 1,0-1-1,0 0 0,0-1 1,0 1-1,0 0 0,0-1 1,0 1-1,-2-1 0,-2-1 13,0-1-1,0 1 0,0-1 0,1 0 1,-1 0-1,1-1 0,-8-6 0,8 5-18,0 0-1,1-1 1,-1 0-1,1 0 1,1 0-1,-1 0 1,1 0-1,0-1 1,1 1-1,-1-1 1,1 0-1,0 0 1,1 0 0,0 0-1,0 0 1,1 0-1,-1 0 1,2 0-1,-1-1 1,3-11-1,-1 10-31,1 0 0,0 0 0,1 0 1,0 0-1,1 1 0,-1 0 0,2 0 0,-1 0 0,1 0 0,0 1 0,1 0 1,0 0-1,0 1 0,14-11 0,69-39-2621,-21 14-1636,-6-7-3360,-27 13-35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8:59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10922,'0'0'11211,"-5"8"-10586,-2 6-371,1 0 0,0 1 0,1-1 0,0 1 0,1 0 0,1 0 0,0 1 0,0 15 0,-1 139 707,5-114-989,0-88 675,0 1-648,0 0 1,-2 0 0,-9-53 0,10 85-283,1 4 235,0 0 0,0 0 0,1 0 0,-1-1 0,1 1-1,0-1 1,0 1 0,1-1 0,3 6 0,-2-5 59,1-1 1,-1 0-1,0 0 0,1 0 1,0-1-1,0 0 0,0 0 1,0 0-1,1 0 0,-1-1 1,1 0-1,-1 0 0,1 0 1,0-1-1,0 0 0,-1 0 1,1 0-1,0-1 0,0 0 1,0 0-1,0 0 0,0-1 1,7-1-1,-5 0 46,1-1-1,0 0 1,0 0 0,-1 0-1,0-1 1,0 0-1,0-1 1,0 0 0,-1 0-1,1-1 1,-1 1-1,-1-2 1,1 1 0,7-10-1,-10 15-144,-4 11 129,-6 30 282,1 0 117,5-38-409,0-1 1,0 1 0,0 0 0,1-1 0,-1 1 0,0 0 0,1-1 0,-1 1 0,1-1 0,-1 1 0,1-1 0,0 1 0,0-1 0,-1 1 0,1-1 0,0 0-1,0 1 1,1-1 0,-1 0 0,0 0 0,0 0 0,1 0 0,0 1 0,2 0 21,-1-1 1,0 0-1,1 1 1,-1-1-1,1-1 0,-1 1 1,1 0-1,-1-1 1,1 0-1,4 0 0,5-1 62,0 0 1,0-1-1,-1-1 0,1 0 0,15-6 0,0-3-71,28-12 27,-52 23-93,0-1 0,-1 1 0,1 0 0,0 1 0,0-1 0,-1 1 0,1 0 0,0 0 0,0 0 0,0 0 0,6 1 0,-9 1 18,0-1 0,0 1 0,0-1 0,0 1 1,0 0-1,-1-1 0,1 1 0,-1 0 0,1-1 0,-1 1 1,1 0-1,-1 0 0,0-1 0,0 4 0,5 18 78,-3-22-62,0 1 0,-1-1 1,1 1-1,0-1 1,0 0-1,0 0 0,1 0 1,-1 0-1,0 0 1,0 0-1,0-1 0,1 1 1,-1-1-1,0 1 1,1-1-1,-1 0 0,0 0 1,1 0-1,-1 0 1,0-1-1,5 0 0,49-14 153,-42 9-206,-10 3-142,0 1 0,0 0 0,0 0 0,0 0 0,0 1 0,1-1 0,-1 1 1,0 0-1,1 0 0,-1 1 0,1-1 0,0 1 0,-1 0 0,1 0 0,4 1 0,-8 1-288,0-1-1,0 1 0,0-1 0,0 1 0,-1-1 1,1 1-1,-1 0 0,1-1 0,-1 1 1,0 0-1,0 0 0,1-1 0,-1 1 1,-1 3-1,1-5 251,0 5-5369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8:59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6822,'0'0'-4612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9:00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41 10250,'0'0'10901,"-9"-7"-9711,-29-22-491,35 28-667,1 1-1,0-1 0,-1 0 0,1 1 1,-1-1-1,1 1 0,-1 0 0,1-1 1,-1 1-1,1 0 0,-1 1 0,1-1 1,-1 0-1,1 1 0,-1 0 0,1-1 1,0 1-1,-1 0 0,1 0 0,0 0 1,-1 1-1,1-1 0,-3 3 0,-42 38 277,44-39-277,-1 2 29,-1 0 0,1 0 0,-1 1 0,1-1 0,1 1 0,-1 0 0,1 0-1,0 0 1,1 1 0,-1-1 0,1 1 0,0-1 0,-1 14 0,3-19-53,1 0 0,-1 0 0,0 0 0,1 0 0,-1 0 1,1 0-1,-1 0 0,1 0 0,-1 0 0,1 0 0,0 0 0,-1 0 1,1 0-1,0-1 0,0 1 0,0 0 0,0 0 0,0-1 0,0 1 1,0-1-1,0 1 0,0-1 0,0 1 0,0-1 0,0 1 1,0-1-1,0 0 0,0 0 0,1 0 0,-1 1 0,0-1 0,0 0 1,0-1-1,0 1 0,0 0 0,1 0 0,1-1 0,49-7 549,-21-4-386,-1-2-1,0-1 1,-2-1 0,1-1-1,43-36 1,-70 52-158,-1 0-5,-1 1-1,1-1 0,-1 1 1,1-1-1,-1 1 1,1 0-1,-1-1 0,1 1 1,-1 0-1,1-1 0,0 1 1,-1 0-1,1 0 0,0-1 1,-1 1-1,1 0 0,-1 0 1,1 0-1,0 0 1,-1 0-1,1 0 0,0 0 1,-1 0-1,1 0 0,0 0 1,-1 0-1,1 1 0,0-1 1,-1 0-1,1 0 1,0 1-1,-1-1 0,1 0 1,-1 1-1,1-1 0,-1 1 1,1-1-1,-1 1 0,1-1 1,-1 1-1,1-1 0,-1 1 1,0-1-1,1 1 1,-1-1-1,0 1 0,1 0 1,-1-1-1,0 1 0,0 0 1,0-1-1,0 1 0,0-1 1,1 1-1,-1 0 0,0-1 1,0 1-1,0 0 1,-1-1-1,1 1 0,0 0 1,0 0-1,-3 63 349,1-39-272,2-24-80,0-1 0,0 1 0,0-1 0,1 1 1,-1-1-1,0 1 0,0-1 0,0 1 0,0-1 1,1 1-1,-1-1 0,0 0 0,1 1 0,-1-1 1,0 1-1,1-1 0,-1 0 0,0 1 0,1-1 1,-1 0-1,1 1 0,-1-1 0,0 0 0,1 1 1,-1-1-1,1 0 0,-1 0 0,1 0 1,-1 0-1,2 1 0,22-1 282,23-12 377,-5-12-383,21-12-117,-59 34-172,0 0-1,1 1 1,-1-1 0,1 1 0,-1 0 0,1 0 0,-1 0 0,1 1 0,0-1 0,-1 1 0,9 1 0,-12 0 15,0-1 0,0 1-1,0-1 1,0 1 0,0-1 0,0 1-1,0 0 1,0-1 0,0 1 0,0 0-1,-1 0 1,1 0 0,0 0 0,0-1-1,-1 1 1,1 0 0,-1 0 0,1 0-1,-1 1 1,1-1 0,-1 0-1,0 0 1,0 0 0,1 0 0,-1 0-1,0 0 1,0 2 0,0-2 8,0 0-1,0 0 1,0 0 0,0 0 0,0 1 0,0-1-1,1 0 1,-1 0 0,0 0 0,1 0-1,-1 0 1,1 0 0,-1 0 0,1 0 0,-1 0-1,1 0 1,0-1 0,-1 1 0,1 0-1,0 0 1,0-1 0,0 1 0,0 0-1,0-1 1,-1 1 0,1 0 0,0-1 0,0 0-1,0 1 1,1-1 0,-1 0 0,0 1-1,0-1 1,0 0 0,2 0 0,8 0 306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9:00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0 168 12139,'0'0'8569,"13"5"-7219,-4-1-1088,-4-1-153,0-1-1,0 0 1,0 0-1,0 0 0,0 0 1,1-1-1,-1 0 1,0 0-1,1-1 0,-1 0 1,1 0-1,-1 0 1,1 0-1,-1-1 0,10-2 1,3-3 274,-1-1 0,1 0 0,-1-2 1,24-15-1,-37 22-305,1-1 0,-1 0 0,1-1 0,-1 1 0,0-1 0,0 0 0,-1 0 0,1 0 0,-1 0 0,0-1 1,0 1-1,0-1 0,-1 0 0,0 0 0,0 0 0,0 0 0,0 0 0,-1-1 0,0 1 0,1-6 0,-2 10-73,0-1-1,0 1 1,0-1-1,0 1 1,0-1 0,-1 1-1,1-1 1,-1 1-1,1-1 1,-1 1-1,1 0 1,-1-1-1,0 1 1,0 0 0,1 0-1,-1-1 1,0 1-1,0 0 1,0 0-1,0 0 1,-1 0 0,1 0-1,0 0 1,0 1-1,-2-2 1,0 1 4,-1-1-1,1 1 1,-1 0-1,0 1 1,1-1 0,-1 1-1,0-1 1,1 1-1,-1 0 1,-4 1 0,-1 0 0,0 0 1,0 1-1,1 0 1,-1 1-1,0-1 1,1 2-1,0-1 1,-9 6-1,7-2 58,0 1 1,0 0-1,1 1 0,-13 14 0,19-19-41,0-1-1,1 1 1,-1 0-1,1-1 1,0 1-1,0 0 0,0 1 1,0-1-1,1 0 1,0 0-1,0 1 1,0-1-1,0 1 1,0-1-1,1 0 0,0 7 1,1-9-11,0 1 0,0-1 1,1 1-1,-1-1 0,1 0 0,-1 0 1,1 0-1,0 1 0,0-1 1,0-1-1,0 1 0,0 0 0,0-1 1,0 1-1,1-1 0,-1 1 1,0-1-1,1 0 0,-1 0 0,1 0 1,0 0-1,-1-1 0,1 1 0,0-1 1,4 1-1,14 2-40,-1-1-1,25 0 0,-33-2-97,-2 1-745,0-1 1,0 0-1,1-1 0,-1 0 0,0-1 0,17-4 0,13-14-7582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9:01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13 11499,'0'0'12593,"-9"-4"-12128,6 3-453,0-1 1,1 1 0,-1 0 0,0 0 0,0 0 0,0 1-1,0-1 1,0 1 0,0-1 0,0 1 0,0 0 0,0 0-1,0 1 1,0-1 0,-3 1 0,2 1-1,0 0 0,1 0 0,-1 0 0,1 1 0,0-1 0,0 1-1,-1-1 1,2 1 0,-1 0 0,0 1 0,1-1 0,-1 0 0,1 1 0,-3 5 0,-3 6 64,0 0 0,1 1 0,-9 30 0,14-40-59,0 0 1,1 0-1,0 1 0,0-1 0,0 0 0,1 1 0,0-1 1,0 0-1,0 1 0,1-1 0,0 0 0,0 0 0,4 11 0,-3-15-27,0 0-1,-1 0 0,1 0 0,0 0 0,0 0 0,0 0 1,1 0-1,-1-1 0,0 1 0,1-1 0,-1 0 0,1 0 1,-1 0-1,1 0 0,-1 0 0,1 0 0,0-1 0,0 1 1,-1-1-1,1 0 0,0 0 0,0 0 0,-1 0 0,6-1 1,3 0-112,-1 0 1,1-1 0,-1-1 0,1 0-1,12-5 1,-5 0-578,0-2-1,0 0 1,-1-1 0,0-1-1,22-20 1,-23 17-1331,-1-1-1,21-27 1,-3-8-3298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9:01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7399,'0'0'6694,"-8"10"-3640,-4 7-2250,0 1-1,2 0 1,0 1 0,-8 19-1,13-25-373,0 0-1,1 0 1,1 0 0,0 0-1,0 1 1,1 0-1,1-1 1,1 22 0,0-32-417,1-1 0,-1 1 0,1 0 0,0-1 1,0 1-1,0-1 0,0 0 0,1 1 0,-1-1 1,0 0-1,1 1 0,0-1 0,0 0 0,-1 0 1,1 0-1,0-1 0,0 1 0,1 0 0,-1-1 1,0 0-1,1 1 0,-1-1 0,1 0 0,-1 0 0,1 0 1,-1 0-1,1-1 0,-1 1 0,1-1 0,0 0 1,0 1-1,4-2 0,1 2 17,0-1 0,1-1 0,-1 1 1,0-1-1,0-1 0,0 0 0,0 0 0,0 0 0,13-7 0,24-20-35,-37 22-36,1 1 0,0 0-1,0 1 1,1 0 0,-1 0 0,13-3 0,-22 8 35,1 0 1,0 0 0,0 0-1,0 0 1,-1 0 0,1 0-1,0 1 1,0-1 0,0 0-1,-1 1 1,1-1 0,0 1-1,-1-1 1,1 0 0,0 1-1,-1 0 1,1-1-1,-1 1 1,1-1 0,-1 1-1,1 0 1,-1-1 0,1 1-1,-1 0 1,1-1 0,-1 1-1,0 0 1,0 0 0,1-1-1,-1 1 1,0 0 0,0 0-1,0 0 1,0-1 0,0 1-1,0 0 1,0 0-1,0 0 1,0-1 0,0 2-1,-1 47 420,1-35-299,0-2-159,-1-7 80,1-1 1,0 1-1,0-1 0,0 1 1,1-1-1,0 1 0,0-1 1,0 0-1,2 5 0,-3-8-59,1-1-1,-1 1 1,1 0 0,-1-1-1,1 1 1,-1 0-1,1-1 1,0 1-1,0-1 1,-1 1 0,1-1-1,0 1 1,0-1-1,-1 0 1,1 1-1,0-1 1,0 0 0,0 1-1,1-1 1,29-6-1664,-25 3 855,0 0-1,-1 0 1,0-1 0,0 1-1,0-1 1,6-6 0,-7 5-116,23-18-5272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9:02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12204,'-8'7'3768,"-5"5"-2763,-53 54 3925,62-62-4618,0 1 1,0 0-1,0 0 1,1 0-1,0 0 1,0 1-1,0-1 0,1 1 1,0 0-1,0-1 1,0 1-1,1 0 0,-1 7 1,2-12-299,1 0-1,0 0 1,-1 1 0,1-1-1,-1 0 1,1 0 0,0 0 0,0 0-1,0 0 1,0 0 0,-1-1-1,1 1 1,0 0 0,0 0 0,1-1-1,-1 1 1,0 0 0,0-1-1,0 1 1,0-1 0,0 0 0,1 1-1,-1-1 1,0 0 0,0 0-1,1 0 1,-1 0 0,0 0 0,0 0-1,1 0 1,1 0 0,46-6 561,-45 5-529,0-1 0,0 0-1,0-1 1,0 1 0,0-1-1,0 0 1,-1 0 0,1 0-1,-1 0 1,0 0 0,0-1-1,0 0 1,0 1 0,0-1-1,-1 0 1,0-1 0,0 1-1,0 0 1,0 0 0,-1-1-1,0 1 1,0-1 0,0 1-1,0-1 1,-1 0 0,0-7-1,0 12-59,-1-1 0,0 0 0,1 1-1,-1-1 1,0 0 0,1 1-1,-1-1 1,0 1 0,0-1 0,0 1-1,0-1 1,0 1 0,1 0 0,-1-1-1,0 1 1,0 0 0,0 0 0,0 0-1,0 0 1,0 0 0,0 0 0,0 0-1,0 0 1,0 0 0,0 0-1,0 0 1,0 1 0,0-1 0,-1 1-1,-1-1-161,0 1 0,1-1 0,-1 1 0,0 0 0,0-1 0,0 1 0,1 1 0,-1-1 0,-4 3 0,7-4 13,0 0 0,-1 0 1,1 1-1,0-1 1,0 0-1,0 0 1,-1 1-1,1-1 1,0 0-1,0 0 1,0 1-1,0-1 0,-1 0 1,1 1-1,0-1 1,0 0-1,0 1 1,0-1-1,0 0 1,0 1-1,0-1 1,0 0-1,0 1 0,0-1 1,0 0-1,0 1 1,0-1-1,0 0 1,0 1-1,1-1 1,-1 0-1,0 1 1,0-1-1,0 0 0,0 0 1,1 1-1,-1-1 1,0 0-1,0 0 1,0 1-1,1-1 1,-1 0-1,0 0 1,1 0-1,-1 1 0,0-1 1,0 0-1,1 0 1,0 0-1,26 4-4833,32-10-1675,-24-5 4802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9:02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5 8072,'0'0'13399,"-12"-2"-12283,7 1-971,-1 1 1,0-1-1,0 1 1,0 0-1,0 0 1,1 0-1,-1 1 1,0 0 0,0 0-1,1 0 1,-1 1-1,1 0 1,-1 0-1,1 1 1,0-1-1,0 1 1,0 0-1,-6 5 1,10-7-124,-1-1 0,1 1 0,0 0 0,0 0 0,0 0 1,0 0-1,0 1 0,0-1 0,0 0 0,0 0 0,0 0 0,1 1 0,-1-1 0,-1 3 0,2-3-17,0-1 0,1 1 0,-1-1 0,0 0 1,0 1-1,0-1 0,0 1 0,1-1 0,-1 0 0,0 1 0,1-1 0,-1 1 0,0-1 0,0 0 0,1 1 0,-1-1 0,1 0 0,-1 0 0,0 1 0,1-1 0,-1 0 0,1 0 0,-1 0 0,0 1 0,1-1 0,-1 0 0,1 0 0,-1 0 0,1 0 0,0 0 0,56 1-119,-31-2-136,-22 1 214,76 8-1366,-73-7 1273,-1 1 0,1-1 0,-1 1 0,0 0 0,0 1 0,1-1 0,-2 1 0,1 1 0,10 6 0,-15-9 150,0 0 0,0 0 0,0 0 0,0 0 0,0 0 0,0 0 0,0 1 0,0-1 0,-1 0 0,1 1 0,0-1 0,-1 0 0,1 1 0,-1-1 0,1 1 0,-1-1 0,0 1 0,0-1 0,1 1 0,-1-1 0,0 1 0,0-1 0,-1 1 0,1-1 0,-1 3 0,0 0 143,-1-1 0,1 0 1,-1 0-1,0 0 0,0 0 0,0 0 0,0 0 1,-1 0-1,1-1 0,-6 5 0,2-2 114,-1 0 0,1 0 0,-1-1-1,-1 1 1,1-2 0,0 1 0,-1-1-1,0 0 1,-10 2 0,14-4-340,-1-1 0,1 0 0,-1 0 0,1 0 0,-1 0 0,1 0 0,-1-1 0,-4-1 1,8 1-243,-1 1 1,0-1-1,1 0 1,-1 0-1,1 0 1,-1 0-1,1 0 1,0 0-1,-1-1 1,1 1-1,0 0 1,0-1-1,0 1 1,0-1-1,0 1 1,0-1-1,0 1 1,1-1-1,-1 0 1,0 1-1,1-1 1,-1-3-1,-2-16-6198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4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64 11082,'0'0'14916,"-9"8"-14505,2-1-316,0 0-1,1 1 1,0 0 0,-8 13-1,12-17-38,0 0-1,0 0 1,0 0-1,0 0 1,1 1-1,0-1 1,0 0-1,0 1 1,1-1-1,-1 1 1,1-1-1,0 1 1,0-1-1,1 1 1,1 7-1,-2-11-42,0 0 0,1-1-1,-1 1 1,1-1 0,-1 1-1,0-1 1,1 1-1,-1-1 1,1 1 0,0-1-1,-1 1 1,1-1 0,-1 1-1,1-1 1,0 0 0,-1 1-1,1-1 1,0 0 0,-1 0-1,1 0 1,0 1 0,-1-1-1,1 0 1,0 0 0,0 0-1,-1 0 1,1 0-1,0 0 1,-1-1 0,1 1-1,0 0 1,-1 0 0,1 0-1,0-1 1,-1 1 0,1 0-1,0 0 1,-1-1 0,1 1-1,0-1 1,-1 1 0,1-1-1,-1 1 1,2-2 0,25-19 522,-20 10-502,0 0 0,0 0 0,-1-1 0,0 1 0,-1-1-1,-1-1 1,0 1 0,0-1 0,-1 0 0,-1 1 0,0-1 0,0-24-1,-2 37-35,0 1 0,0-1 0,-1 0-1,1 0 1,0 0 0,0 0-1,0 0 1,0 1 0,0-1 0,0 0-1,0 0 1,-1 0 0,1 0-1,0 0 1,0 0 0,0 0 0,0 0-1,0 1 1,-1-1 0,1 0-1,0 0 1,0 0 0,0 0 0,0 0-1,-1 0 1,1 0 0,0 0-1,0 0 1,0 0 0,0 0 0,-1 0-1,1 0 1,0 0 0,0 0-1,0 0 1,0-1 0,0 1 0,-1 0-1,1 0 1,0 0 0,0 0-1,0 0 1,0 0 0,0 0 0,-1 0-1,1-1 1,0 1 0,0 0-1,0 0 1,0 0 0,0 0 0,0 0-1,0-1 1,0 1 0,0 0-1,0 0 1,-1 0 0,1 0 0,0-1-1,-9 15-98,2 3 30,1-1-1,0 1 0,2 0 0,0 0 1,0 1-1,2-1 0,-1 25 1,3-41-29,0 0 0,0 0 1,0 0-1,0 0 1,0 0-1,0-1 1,1 1-1,-1 0 1,0 0-1,1 0 1,-1 0-1,0-1 1,1 1-1,-1 0 0,1-1 1,0 1-1,-1 0 1,1-1-1,-1 1 1,1 0-1,0-1 1,0 1-1,-1-1 1,1 1-1,0-1 0,0 0 1,-1 1-1,1-1 1,0 0-1,0 1 1,0-1-1,0 0 1,0 0-1,-1 0 1,1 0-1,0 0 1,0 0-1,0 0 0,0 0 1,0 0-1,0 0 1,-1 0-1,1-1 1,0 1-1,0 0 1,0-1-1,1 0 1,2 0-565,0 0 1,0-1 0,0 1 0,0-1 0,0 0 0,-1-1 0,1 1 0,0-1 0,3-2 0,13-19-5817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9:02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14 12268,'0'0'11434,"7"1"-10862,11 2-353,-18-3-206,1 0 0,0 1-1,-1-1 1,1 0-1,0 0 1,-1 0-1,1 0 1,0 0-1,-1 0 1,1 0 0,0 0-1,-1 0 1,1 0-1,0 0 1,-1-1-1,1 1 1,0 0-1,-1 0 1,1-1-1,0 1 1,-1 0 0,1-1-1,-1 1 1,1 0-1,-1-1 1,1 1-1,0-2 1,-1 2-7,-1-1 0,1 0 1,-1 0-1,1 1 0,-1-1 0,1 0 1,-1 0-1,0 1 0,1-1 0,-1 1 1,0-1-1,1 0 0,-1 1 0,0 0 1,0-1-1,0 1 0,1-1 0,-1 1 1,0 0-1,0 0 0,0-1 1,0 1-1,0 0 0,0 0 0,1 0 1,-1 0-1,0 0 0,0 0 0,0 0 1,0 0-1,-1 1 0,-33 6-163,32-4 145,-1 0 1,1 1-1,0 0 1,0-1-1,0 1 1,0 0-1,1 0 1,-4 7-1,1 14 78,5-24-63,0-1 1,1 1 0,-1 0-1,0-1 1,0 1-1,1 0 1,-1-1-1,0 1 1,1 0 0,-1-1-1,1 1 1,-1-1-1,0 1 1,1-1-1,0 1 1,-1-1 0,1 1-1,-1-1 1,1 0-1,-1 1 1,1-1-1,0 0 1,-1 1 0,1-1-1,0 0 1,-1 0-1,1 0 1,0 0-1,1 1 1,11-1 18,0 1 1,1-2-1,-1 0 1,1 0-1,-1-2 1,0 1-1,0-2 1,0 1-1,-1-2 1,23-10-1,-16 7 8,-1 1 1,2 0-1,33-6 0,-53 13-13,1 0-1,-1 0 1,1 0 0,-1 0-1,0 0 1,1 0-1,-1 0 1,1 0 0,-1 0-1,1 0 1,-1 0-1,0 1 1,1-1 0,-1 0-1,1 0 1,-1 0-1,0 0 1,1 1-1,-1-1 1,0 0 0,1 1-1,-1-1 1,0 0-1,1 0 1,-1 1 0,0-1-1,0 0 1,1 1-1,-1-1 1,0 1-1,0-1 1,0 0 0,0 1-1,1-1 1,-1 1-1,0-1 1,0 0 0,0 1-1,0-1 1,0 1-1,0-1 1,0 1 0,0-1-1,0 0 1,0 1-1,0-1 1,-1 1-1,1-1 1,0 1 0,0-1-1,0 0 1,0 1-1,-1-1 1,1 0 0,0 1-1,-1 0 1,-16 35 1631,8-18-1023,11-17-649,0-1-1,0 1 0,0-1 1,0 0-1,0 0 1,1 1-1,-1-2 0,0 1 1,0 0-1,0 0 0,0-1 1,2 0-1,21-9-3508,-9 1-2596,-5 1-2760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9:03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4805,'0'0'3171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9:03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13 6854,'0'0'259,"1"0"-1,-1 0 0,0 0 0,1-1 0,-1 1 0,0 0 0,1 0 0,-1 0 0,0 0 0,1 0 1,-1-1-1,0 1 0,0 0 0,1 0 0,-1-1 0,0 1 0,0 0 0,0 0 0,1-1 0,-1 1 0,0 0 1,0 0-1,0-1 0,0 1 0,0 0 0,1-1 0,-1 1 0,0 0 0,0-1 0,0 1 0,0 0 1,0-1-1,0 1 0,0 0 0,0-1 0,0 1 0,0 0 0,0-1 0,0 1 0,0 0 0,-1-1 1,-15-1 5192,-26 10-1841,17 1-2492,14-6-972,0 1 0,0 1 0,0 0 0,1 0 0,-1 1 1,-14 11-1,25-17-150,0 0 1,0 0 0,0 0 0,-1 0-1,1 1 1,0-1 0,0 0 0,0 0-1,0 0 1,0 0 0,0 0 0,-1 1-1,1-1 1,0 0 0,0 0 0,0 0-1,0 0 1,0 1 0,0-1 0,0 0-1,0 0 1,0 0 0,0 0 0,0 1-1,0-1 1,0 0 0,0 0 0,0 0-1,0 1 1,0-1 0,0 0 0,0 0-1,0 0 1,0 0 0,0 1 0,0-1-1,0 0 1,0 0 0,1 0 0,-1 0 0,0 1-1,0-1 1,0 0 0,0 0 0,0 0-1,0 0 1,1 0 0,-1 0 0,0 1-1,0-1 1,16 3-21,25-2 81,-34-1-84,26-2 19,-26 1 0,1 0-1,-1 0 1,1 1 0,0 0 0,-1 0 0,1 1 0,0 0 0,-1 1 0,1-1 0,-1 1 0,1 1 0,8 3 0,-15-5 12,0 0-1,0 0 0,0 0 1,0 0-1,0 0 0,-1 0 1,1 0-1,0 0 0,-1 1 0,1-1 1,0 0-1,-1 0 0,0 0 1,1 1-1,-1-1 0,0 0 1,1 1-1,-1-1 0,0 0 0,0 1 1,0-1-1,0 0 0,-1 1 1,1-1-1,0 0 0,0 0 1,-1 1-1,1-1 0,-1 0 0,1 0 1,-1 1-1,0 0 0,-2 2 84,1 0-1,0-1 0,-1 0 0,1 1 1,-1-1-1,0 0 0,0 0 0,0 0 1,-4 2-1,-9 5 248,-1-1 1,-1 0-1,1-1 0,-32 9 1,37-14-321,0 0 1,0 0 0,0-1 0,-1-1-1,1 0 1,0 0 0,0-2 0,-20-1-1,32 1-101,0 1-1,0 0 1,0 0-1,0-1 0,-1 1 1,1 0-1,0-1 1,0 1-1,0 0 0,0 0 1,0-1-1,0 1 1,0 0-1,0-1 0,0 1 1,0 0-1,0 0 1,0-1-1,0 1 1,0 0-1,0-1 0,0 1 1,0 0-1,0 0 1,0-1-1,1 1 0,-1 0 1,0-1-1,0 1 1,0 0-1,0 0 0,1 0 1,-1-1-1,0 1 1,0 0-1,0 0 0,1 0 1,-1-1-1,0 1 1,0 0-1,1 0 0,-1 0 1,11-12-3119,8-5-3157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9:04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415 74 5381,'6'-8'8520,"-4"5"-7905,25-35 3310,-14 14 189,-29 49-723,-3 2-3318,-6 17 473,-1 0-1,-3-2 0,-35 41 0,45-61-315,-1-1 0,0-1 0,-2-1 0,0-1 0,-1-1 0,-48 27 0,69-42-219,-1-1 1,1 0 0,0 0-1,0 1 1,-1-2-1,1 1 1,-1 0 0,1 0-1,-1-1 1,1 1 0,-1-1-1,1 0 1,-1 0 0,1 0-1,-1 0 1,1 0 0,-1-1-1,1 1 1,-1-1 0,1 0-1,0 1 1,-5-3 0,4 1-19,1-1 0,0 1 1,0 0-1,0-1 0,0 1 1,1-1-1,-1 1 0,1-1 1,-1 0-1,1 0 1,0 1-1,0-1 0,0 0 1,1 0-1,-1 0 0,0-4 1,0-10-187,0-1 1,1 0 0,1 0 0,0 0-1,6-22 1,-5 31 99,0 0 0,0 0 0,1 0 0,1 1-1,-1-1 1,1 1 0,1 0 0,0 0 0,9-13-1,-12 19 77,0 1-1,-1-1 0,1 0 0,0 0 0,0 1 1,0 0-1,1-1 0,-1 1 0,0 0 0,0 0 0,1 0 1,-1 0-1,1 0 0,-1 1 0,1-1 0,-1 1 1,1-1-1,-1 1 0,1 0 0,-1 0 0,1 0 1,-1 1-1,1-1 0,-1 1 0,1-1 0,-1 1 1,1 0-1,-1 0 0,0 0 0,1 0 0,-1 0 1,0 0-1,0 1 0,0-1 0,0 1 0,0-1 0,0 1 1,0 0-1,2 3 0,37 33-33,-17-15 339,0-1-1,2-1 1,50 32 0,39 25-1020,-94-63-800,-19-13 888,0-1-1,0 1 0,1-1 0,-1 0 1,0 0-1,0 0 0,1 0 1,-1 0-1,1 0 0,-1-1 0,1 1 1,3-1-1,11 1-7880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9:04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7687,'0'0'17553,"56"10"-15695,-18-10-737,2 0-577,10 0-416,2 0-128,-7 0-32,0 0-480,-12 0-833,-13 0-1346,-11 0-1185,-24 4-9961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9:05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13901,'0'0'8168,"61"16"-5926,-14-16-993,10-7-608,5 1-513,1-2-96,0 0-352,-2-1-1538,-5 1-1313,-8-5-1602,-4 0-2177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9:05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68 14350,'0'0'8194,"-11"5"-6859,-5 3-830,0 0 0,0 2 1,1 0-1,-18 15 0,27-21-378,0 1 0,1 0 0,-1 0 0,1 0 0,0 1 0,0 0 0,1 0 0,0 0 0,0 1 0,0-1 1,1 1-1,0 0 0,1 0 0,-1 0 0,-1 10 0,4-17-122,0 1 1,0 0 0,0 0 0,1 0-1,-1 0 1,0 0 0,0 0 0,1-1 0,-1 1-1,1 0 1,-1 0 0,1-1 0,-1 1-1,1 0 1,0 0 0,-1-1 0,1 1 0,0-1-1,-1 1 1,1-1 0,0 1 0,0-1-1,-1 1 1,1-1 0,0 1 0,0-1 0,0 0-1,0 0 1,-1 1 0,1-1 0,0 0-1,0 0 1,1 0 0,38 2 92,-31-2-61,48-1-289,44 1-99,-91 1 240,0 0 0,0 1 0,0 0 0,0 0 1,0 1-1,0 0 0,13 7 0,-22-9 114,1 0 0,-1-1 0,1 1 0,-1 0 0,0 0 0,1 0 0,-1 0 0,0 0 0,0 0 0,0 0 0,0 0 0,0 1 0,0-1 0,0 0 0,0 1-1,0-1 1,0 1 0,-1-1 0,1 1 0,-1-1 0,1 1 0,-1-1 0,0 1 0,1 0 0,-1-1 0,0 1 0,0-1 0,0 1 0,0 0 0,0-1 0,-1 1 0,1-1 0,0 1 0,-1 0 0,1-1 0,-1 1 0,0-1 0,1 1 0,-1-1 0,0 0-1,0 1 1,0-1 0,0 0 0,0 0 0,0 1 0,0-1 0,-3 1 0,-4 7 266,-1-1-1,0 0 0,0 0 1,-21 11-1,16-10-115,0-1 0,-1 0 0,0-1 0,0-1 0,-1 0 0,0-1 0,0-1 0,0-1 1,0 0-1,-1-1 0,-27 1 0,41-4-451,1 1 0,0-1 1,-1 0-1,1 0 0,-1 0 1,1 0-1,0 0 0,0-1 1,0 1-1,0 0 0,0-1 1,0 0-1,0 1 0,0-1 1,1 0-1,-1 0 0,0 0 1,1 0-1,0 0 0,0-1 1,-1 1-1,1 0 0,1-1 1,-1 1-1,0 0 0,0-1 1,1 1-1,-1-4 0,-5-27-6679</inkml:trace>
  <inkml:trace contextRef="#ctx0" brushRef="#br0" timeOffset="1">107 112 4004,'0'0'13549,"49"-37"-10667,-24 18 193,0 6-672,9 0-289,-1 3-1057,-3 2-833,10 3-192,0 2 0,3 2-545,0 1-1216,-3 0-2083,3 0-1313,-3-3-5925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9:05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0 8296,'0'0'12107,"-7"49"-10409,-11-22 96,-5 4-385,-8 6-128,-3-1-576,3 2-353,2-5-224,2-5-64,11-7-64,7-4-128,0-6-929,9-9-1185,-2-25-18289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9:06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4 16464,'0'0'2829,"-10"0"-1265,-32-2-518,39 2-933,1 1 0,-1-1-1,0 1 1,1-1 0,-1 1-1,0 0 1,1 0 0,-1 0-1,1 1 1,0-1 0,-1 1-1,1-1 1,0 1 0,0 0-1,0-1 1,0 1 0,0 0-1,0 1 1,1-1-1,-1 0 1,1 0 0,-1 1-1,1-1 1,0 1 0,0-1-1,0 1 1,0-1 0,0 1-1,0 5 1,0-5-82,0 0 0,1 0 0,-1 0 0,1 0 1,0 0-1,0 1 0,0-1 0,0 0 0,0 0 0,0 0 0,1 0 0,0 0 1,0 0-1,0 0 0,0 0 0,0 0 0,0 0 0,1 0 0,-1-1 0,1 1 1,0-1-1,0 1 0,3 2 0,2-1 32,0-1 0,0 0 0,0-1 0,1 0 0,-1 0 0,1 0 0,0-1-1,-1 0 1,1-1 0,0 0 0,0 0 0,0 0 0,-1-1 0,1 0 0,9-3 0,-14 3-40,0 1-1,0-1 1,0 0 0,0 0 0,0 0-1,0 0 1,0-1 0,0 1 0,-1-1-1,1 1 1,0-1 0,-1 0 0,1 0-1,-1-1 1,0 1 0,0 0 0,0-1-1,0 1 1,0-1 0,0 0-1,-1 1 1,1-1 0,-1 0 0,0 0-1,0 0 1,0 0 0,0 0 0,-1 0-1,1-1 1,-1 1 0,1 0 0,-1 0-1,0 0 1,-1 0 0,1-1-1,0 1 1,-1 0 0,0 0 0,-1-4-1,1 4-24,-1 0 0,0 0 0,0 0 0,0 0 0,0 0 0,0 1 0,0-1 0,-1 1 0,1 0 0,-1 0 0,1 0 0,-1 0-1,0 0 1,0 0 0,0 1 0,0-1 0,0 1 0,0 0 0,-1 0 0,1 0 0,0 0 0,-1 1 0,1-1 0,0 1 0,-1 0 0,1 0-1,-5 1 1,4-2-103,0 1-1,1 1 0,-1-1 1,0 0-1,0 1 0,0 0 1,0 0-1,1 0 0,-1 0 1,0 1-1,1-1 0,-1 1 0,1 0 1,0 0-1,0 1 0,-1-1 1,1 0-1,1 1 0,-1 0 1,0 0-1,1 0 0,-1 0 1,-2 5-1,3-3-525,0 0 0,1 0 0,0 1 0,0-1-1,0 0 1,1 1 0,0-1 0,0 0 0,1 10 0,0-10-408,0 0 1,0-1-1,0 1 1,1-1-1,0 0 1,4 8-1,11 14-6056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9:06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0 19731,'0'0'630,"-10"7"256,-6 4-137,0 0-1,1 2 1,0-1 0,-17 22 0,28-31-618,0 1 1,1 0-1,-1 1 1,1-1-1,0 0 1,1 1-1,-1 0 1,1 0-1,0 0 0,0 0 1,0 0-1,1 0 1,0 0-1,0 0 1,0 1-1,1-1 1,-1 0-1,1 1 1,0-1-1,1 0 1,0 1-1,-1-1 1,2 0-1,1 7 0,-1-8-98,1-1 1,0 1-1,0 0 0,0-1 0,0 0 0,1 1 0,-1-2 0,1 1 0,0 0 0,0-1 0,0 1 0,0-1 0,0 0 0,0 0 0,1-1 0,-1 1 1,1-1-1,-1 0 0,1 0 0,8 0 0,0 0 102,1 0 1,0 0 0,-1-2 0,1 1-1,-1-2 1,16-3 0,-22 3-49,0-1 0,0 0 0,0-1 0,0 1 0,0-1 0,-1-1 0,1 1 0,-1-1 1,-1 0-1,7-7 0,-10 11-69,0-1 0,0 0 1,0 0-1,-1 0 0,1 0 1,-1 0-1,1 0 0,-1-1 0,0 1 1,1 0-1,-1-1 0,-1 1 1,1-1-1,0 1 0,0-1 1,-1 0-1,0 1 0,1-1 0,-1 1 1,0-1-1,0 0 0,-1 1 1,1-1-1,0 0 0,-1 1 0,0-1 1,1 1-1,-1-1 0,0 1 1,0 0-1,-1-1 0,1 1 1,-3-4-1,2 4-40,0 0 1,0 1-1,0-1 1,-1 1-1,1-1 1,0 1-1,-1 0 1,1 0-1,-1 0 1,1 0 0,-1 0-1,0 1 1,1-1-1,-1 1 1,-5-1-1,-18 2-2476,3 2-5940,17-2-2111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4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11275,'0'0'11579,"-9"3"-9999,4-2-1414,0 1 1,0 0-1,0 1 1,0-1-1,0 1 1,1 0-1,-1 0 1,1 0-1,-1 1 1,1-1-1,1 1 1,-1 0-1,0 0 1,1 1 0,0-1-1,0 1 1,0-1-1,1 1 1,-1 0-1,1 0 1,0 0-1,1 0 1,-1 1-1,1-1 1,-1 7-1,3-12-168,0 1 0,0 0-1,-1 0 1,1 0 0,0 0 0,0-1-1,0 1 1,0-1 0,0 1 0,0 0-1,0-1 1,1 0 0,-1 1 0,0-1-1,0 0 1,0 1 0,0-1 0,1 0-1,-1 0 1,0 0 0,0 0 0,0 0-1,1 0 1,-1-1 0,1 1-1,36-3-183,-3-4-224,-28 4 365,0 1 0,1 1 0,-1-1 1,1 1-1,0 1 0,-1-1 0,1 1 1,0 0-1,-1 1 0,10 2 0,-16-3 55,0 1 0,0 0-1,1 0 1,-1-1-1,0 1 1,0 0-1,0 0 1,-1 0-1,1 1 1,0-1-1,0 0 1,0 0-1,-1 0 1,1 1-1,-1-1 1,1 0-1,-1 1 1,1-1 0,-1 0-1,0 1 1,0-1-1,0 0 1,0 1-1,0-1 1,0 1-1,0-1 1,0 0-1,0 1 1,0-1-1,-1 0 1,0 3-1,0 1 131,0 0 1,-1 0-1,0 0 0,1 0 0,-2 0 0,1-1 0,-4 6 0,-5 4 614,-1 0 1,0-1 0,-22 18 0,30-27-883,0-1 1,0 1 0,0-1 0,-1 0 0,0-1 0,1 1 0,-1-1 0,0 0 0,0 0 0,0 0 0,0-1 0,-1 0 0,1 0 0,0 0 0,-1-1 0,-7 0 0,12 0-335,0 0 0,1 0-1,-1-1 1,0 1-1,1 0 1,-1-1 0,0 1-1,1 0 1,-1-1-1,1 1 1,-1-1 0,1 1-1,-1-1 1,1 1-1,-1-1 1,1 1 0,0-1-1,-1 0 1,1 1 0,0-1-1,-1 0 1,1 1-1,0-1 1,0 0 0,-1-1-1,-1-11-15813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0:33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3458 273 9801,'-112'-48'317,"-3"5"0,-127-29 0,29 30-54,-1 10 1,-1 10 0,-1 8-1,-260 18 1,309 7 267,1 7-1,0 8 1,2 6 0,-215 73-1,325-86-379,1 2 0,0 2 0,-89 55 0,118-62-126,0 1 0,2 2 0,0 0 0,1 1 0,1 1 0,1 1 0,1 1 0,1 0 0,-21 37 0,24-32-38,1 0-1,1 1 1,1 1-1,2 0 1,1 0-1,-6 49 1,11-60 5,2-1 0,0 1 0,2-1 0,0 1 0,0-1 0,2 1 0,0-1 0,2 0 1,-1 0-1,2-1 0,1 1 0,12 22 0,-3-13 9,3-1 0,0-1 0,1-1 0,1 0 0,2-2-1,0 0 1,1-2 0,1-1 0,37 23 0,15 1 5,1-3 0,93 34 0,78 16 4,3-10 1,4-12 0,2-12-1,441 40 1,-427-78-99,297-18 0,-444-9 104,166-33 1,-207 24-14,-1-3 0,149-61 1,-194 65 109,-2-1 1,0-1-1,-2-2 1,0-2-1,46-40 1,-68 52-44,0-1 0,0 0-1,-1-1 1,0 0 0,-1 0 0,-1-2 0,-1 1 0,0-1 0,0 0-1,-1 0 1,-1-1 0,-1 0 0,0 0 0,-2-1 0,4-27 0,-6 34-64,-1 0 1,0 0 0,-1 0 0,-1 0 0,1 0 0,-1 0 0,-1 1 0,0-1 0,0 1 0,-1 0 0,-8-16 0,3 12-57,1 1 1,-2-1-1,0 2 0,0-1 0,-1 1 1,-24-18-1,6 9-280,-2 1 1,0 1-1,0 2 1,-2 1-1,-64-20 0,-5 9-1717,-160-21 0,64 23-1567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0:36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0 127 3587,'12'0'6,"659"4"5495,13-36-4849,-80 3-282,249 16 381,-316 9-221,-143-23 966,-72 2-813,-455 33-3694,80-8-59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0:38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62 5573,'-19'6'1356,"19"-6"-1330,0 0 1,0 0-1,0 0 0,0 0 0,0 0 0,0 0 0,0 0 0,0 0 0,0 0 1,0 0-1,0 0 0,0 0 0,0 0 0,1 0 0,-1 0 0,0 0 0,0 0 0,0 0 1,0 0-1,0 0 0,0 0 0,0 0 0,0 0 0,0 0 0,0 0 0,0 1 1,0-1-1,0 0 0,0 0 0,0 0 0,0 0 0,0 0 0,0 0 0,0 0 1,0 0-1,0 0 0,0 0 0,0 0 0,0 0 0,0 0 0,0 0 0,0 1 1,0-1-1,0 0 0,0 0 0,0 0 0,34-1 1497,-15 0-1525,260-24 1028,-101 7-1032,125-4 134,329 20 0,-293 8 939,-8 0-124,-234 0-990,134 26 1,-222-30-89,23 4-1885,51 5 0,-29-10-3953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1:42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1 144 4004,'0'0'8424,"10"-6"-7949,7-2-249,1 0 1,-1 0 0,1 2-1,0 0 1,1 1-1,-1 1 1,1 1 0,20-1-1,185 23 1199,-13 0-885,214-28-102,-208 1-62,259 23 0,420 41-221,829-54 966,-838-64-863,-618 34-164,-248 27-366,-7 0 333,0 0 0,0-1 1,21-6-1,-32 8-337,0-1-1,-1 0 1,1 0 0,-1 0 0,0 0-1,1-1 1,-1 1 0,0 0-1,0-1 1,1 0 0,-1 1 0,0-1-1,-1 0 1,1 0 0,0 0-1,-1 0 1,1-1 0,-1 1-1,1 0 1,-1-1 0,0 1 0,0-1-1,0 1 1,0-5 0,1-21-7742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2:12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56 717 4324,'0'0'502,"-3"8"3448,-10 22-2081,-1-9 1155,13-20-2630,1-1 0,0 1 0,-1-1-1,1 1 1,-1-1 0,0 1 0,1-1-1,-1 1 1,1-1 0,-1 1 0,0-1-1,1 0 1,-1 1 0,0-1 0,1 0-1,-1 0 1,0 0 0,1 1 0,-1-1-1,0 0 1,1 0 0,-2 0-1,1-1-185,0 0 0,0 0 0,0 0 0,0-1 0,0 1 0,1 0-1,-1 0 1,0 0 0,1-1 0,-1 1 0,1 0 0,0-1 0,-1 1-1,1 0 1,0-1 0,0 1 0,-1-1 0,1 1 0,0 0-1,1-1 1,-1 1 0,0-2 0,3-36 809,4 9-819,1 0 0,1 1 1,2 0-1,1 1 0,22-38 1,-22 40-145,23-42-20,82-122-1,-101 167-45,1 2 0,1 0 0,1 1-1,1 0 1,1 2 0,0 0 0,1 2-1,44-25 1,-60 37-18,0 2 0,0-1 0,1 1 0,-1 0 0,1 0 0,-1 0 0,1 1 0,0 0 0,13 0 0,-19 1 18,0 0 1,0 1 0,1-1 0,-1 0 0,0 1 0,0-1 0,1 0 0,-1 1 0,0 0 0,0-1 0,0 1 0,0 0 0,0-1 0,0 1 0,0 0 0,0 0 0,0 0 0,0 0 0,0 0 0,-1 0 0,2 2 0,-1-1 7,0 1 0,-1 0 1,1-1-1,-1 1 0,0-1 1,1 1-1,-1 0 1,-1-1-1,1 1 0,0 0 1,-1-1-1,1 1 0,-1 0 1,-1 4-1,-3 3 24,0 0-1,0 0 0,-1-1 1,-1 0-1,1 0 1,-2 0-1,1-1 0,-1 0 1,0 0-1,-1-1 0,-11 8 1,8-6-20,1 1 1,0 0-1,0 1 0,1 0 1,-14 20-1,23-30-6,1 0 1,0 0-1,0-1 0,0 1 0,0 0 1,0 0-1,0-1 0,0 1 1,0 0-1,0 0 0,0-1 0,0 1 1,1 0-1,-1-1 0,0 1 0,0 0 1,1-1-1,-1 1 0,0 0 1,1-1-1,-1 1 0,1 0 0,-1-1 1,1 1-1,-1-1 0,1 1 1,-1-1-1,1 1 0,0-1 0,-1 0 1,1 1-1,0-1 0,-1 0 0,1 1 1,0-1-1,-1 0 0,1 0 1,0 0-1,0 1 0,42 12 62,-27-8-64,0 1-15,1 1 1,-1 1 0,-1 1 0,27 19 0,-39-26 23,1 0 1,-1 1 0,0-1-1,0 1 1,0 0-1,-1 0 1,1 0 0,-1 0-1,0 0 1,0 1 0,0-1-1,0 1 1,0-1-1,-1 1 1,1 0 0,-1-1-1,0 1 1,0 0-1,-1 0 1,1 0 0,-1 0-1,0 0 1,0 0-1,0 0 1,-1 0 0,1 0-1,-1 0 1,-1 5 0,0-6 86,0 0 0,0 0 1,-1 0-1,1 0 1,-1 0-1,0-1 1,1 1-1,-1-1 0,0 1 1,0-1-1,-1 0 1,1 0-1,0-1 1,-1 1-1,1-1 1,-1 1-1,0-1 0,-5 1 1,-6 2 422,-1-1 0,-32 2 0,47-5-501,-90 0 321,84 0-321,-1-1 0,1-1-1,-1 1 1,1-1 0,-1-1-1,1 1 1,0-1 0,0 0-1,-11-8 1,11 1-3405,14-8-8035,4 6 86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2:15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1 139 3427,'0'0'18268,"7"-5"-16960,9-9-836,59-43 1372,-68 53-1741,-1 0 0,1 0 1,0 0-1,0 1 0,0 0 0,0 0 0,1 0 0,-1 1 0,14-2 0,-20 5-101,0-1 1,1 0-1,-1 0 0,0 1 0,1-1 0,-1 0 0,0 1 0,0-1 0,0 1 1,0 0-1,1-1 0,-1 1 0,0 0 0,0 0 0,0 0 0,0 0 1,-1 0-1,1 0 0,0 0 0,0 0 0,0 0 0,-1 0 0,1 0 1,-1 0-1,1 1 0,-1-1 0,1 0 0,-1 0 0,0 1 0,1-1 0,-1 0 1,0 0-1,0 2 0,2 58 121,-3-34-84,1-25-43,0 0-1,0 0 1,1 0-1,-1-1 1,0 1-1,1 0 1,-1 0-1,1 0 1,-1-1 0,1 1-1,0 0 1,0 0-1,0-1 1,0 1-1,0-1 1,0 1-1,1-1 1,-1 1-1,0-1 1,1 0 0,-1 0-1,1 0 1,-1 0-1,1 0 1,1 1-1,1-1 45,0 0 0,0 0 0,1 0 0,-1-1 0,0 0 0,0 0 0,0 0 0,0 0-1,1-1 1,-1 0 0,4-1 0,0 0 30,0-1 0,0 1 0,0-2 0,0 1 0,-1-1 0,1 0 0,-1-1 0,0 0 1,0 0-1,-1-1 0,0 1 0,0-1 0,0 0 0,-1-1 0,1 0 0,-2 0 0,1 0 0,-1 0 0,0-1 0,0 1 0,-1-1 0,0 0 0,-1 0 0,4-15 0,-1 7-2885,1 6-2623,1 5-2548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2:50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7303,'0'0'4810,"9"-1"-4106,257-5 4473,97-5-4892,347 17 583,-569 1-290,832 2 900,-577-11-1450,-232 2-10,264 34 1,-331-18-36,31 6 132,188 6 1,-200-25-93,-1-6 0,217-34 0,-331 37-30,-1 0 1,1 0-1,-1 0 0,1 0 1,-1 0-1,1 0 0,-1 0 1,1 0-1,0 0 0,-1 0 0,1 0 1,-1 0-1,1 0 0,-1 0 1,1-1-1,-1 1 0,1 0 1,-1 0-1,1-1 0,-1 1 1,1 0-1,-1-1 0,1 1 0,-1 0 1,0-1-1,1 1 0,-1-1 1,0 1-1,1 0 0,-1-1 1,0 1-1,1-1 0,-1 1 0,0-2 1,-18-7-1265,7 5 251,-37-18-6117,24 9 1334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3:01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2740 133 3651,'-90'-25'2258,"-160"-24"-1,-97 12-835,252 29-18,-7-1-949,0 4 1,-1 6-1,1 3 1,-1 5-1,-175 39 1,118-8-450,-230 90 1,328-104 15,1 2 1,1 3-1,1 3 1,2 2 0,2 3-1,-75 68 1,115-92-13,0 0 1,1 1-1,1 1 1,0 0 0,2 0-1,-12 24 1,17-31-13,2 1 1,0 0 0,0 0 0,1 1 0,0-1 0,1 1 0,0 0-1,1-1 1,1 1 0,-1 0 0,2 0 0,2 19 0,0-22-8,0-1 0,0 1 0,1-1 0,0 0 1,1 0-1,0 0 0,0 0 0,0-1 0,1 0 1,0 0-1,0-1 0,1 1 0,0-1 1,13 8-1,14 9-43,68 35 0,-97-55 47,123 62-182,194 109-464,-258-134 699,1-3-1,2-3 0,2-2 1,0-4-1,2-3 0,1-3 1,89 15-1,491 35 177,-228-32-122,294 26-87,-533-60-4,351-32 0,80-79-9,-450 65-6,267-102 1,-375 118 33,105-59 0,-144 72-21,0-2 1,0-1-1,-1 0 0,-1-1 1,-1-1-1,0 0 0,-1-1 1,22-33-1,-33 44 5,-1 0-1,0 0 1,0-1 0,0 1-1,-1-1 1,0 0-1,0 0 1,0 1 0,-1-1-1,0-1 1,-1 1 0,0 0-1,0 0 1,0 0-1,-1 0 1,0 0 0,-2-9-1,0 7 9,0 1-1,-1-1 0,0 1 1,-1 0-1,1 0 1,-1 0-1,-1 1 0,0 0 1,0 0-1,0 0 0,-1 1 1,-13-11-1,-17-8 11,0 1-1,-2 2 1,0 2-1,-60-22 1,-176-44-19,71 35 140,-2 9-1,-218-15 1,-425 33-846,446 57-2563,198-7 47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2:31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46 103 3683,'0'0'85,"0"1"-1,0 0 0,0-1 1,0 1-1,0-1 0,0 1 0,0-1 1,0 1-1,0 0 0,0-1 1,-1 1-1,1-1 0,0 1 1,0-1-1,0 1 0,-1-1 0,1 1 1,0-1-1,-1 1 0,1-1 1,0 1-1,-1-1 0,1 0 0,-1 1 1,1-1-1,-1 0 0,1 1 1,-1-1-1,1 0 0,-1 1 0,1-1 1,-1 0-1,1 0 0,-1 0 1,0 1-1,-6 2 1029,-7-2 8275,1 0-5115,14-4-4245,-1 1 1,1-1-1,0 1 0,1-1 0,-1 1 0,0-1 0,1 1 0,-1 0 0,1 0 0,0 0 1,0 0-1,0 0 0,0 0 0,0 1 0,3-3 0,40-28 182,-35 26-133,4-4 7,-9 5-55,1 1 0,-1 0 0,1 0 0,0 1 0,0 0 0,0 0 0,0 0 0,0 1 0,1 0 0,-1 0 0,10-1 0,-15 3-7,0 0 0,1 1 0,-1-1 0,0 1 0,1-1 0,-1 1 0,0-1 0,0 1 0,0 0 0,1 0 0,-1 0 0,0-1 0,0 1 0,0 0 0,0 0 0,0 1 0,0-1 0,-1 0 0,1 0 0,0 0 0,-1 0 0,1 1 0,0-1 0,-1 0 0,0 1 0,1-1 0,-1 0 0,0 1 0,1-1 0,-1 0 0,0 1 0,0 1 0,0 59 452,-1-43-376,1-9-96,0-8 43,0 1 1,0 0 0,0-1-1,0 1 1,0-1-1,0 1 1,1 0 0,0-1-1,-1 1 1,3 4-1,-2-6-2,0 0 0,1 0 0,-1 0 0,0 0 0,1 0-1,-1 0 1,1 0 0,0 0 0,-1 0 0,1-1 0,-1 1 0,1-1 0,0 1-1,0-1 1,-1 0 0,1 0 0,0 1 0,0-1 0,-1 0 0,1-1 0,2 1-1,1 0-30,0-1-1,0 0 1,0 0-1,0 0 0,-1 0 1,1-1-1,0 0 1,-1 0-1,1 0 1,-1 0-1,1-1 0,4-3 1,49-46 212,-17 13-143,-36 35-832,-3 4 167,-1-1-1,0 1 0,0-1 1,-1 0-1,1 1 0,0-1 1,0 0-1,0 0 0,0 0 1,-1 0-1,1 0 1,0 0-1,-1 0 0,1 0 1,-1 0-1,1 0 0,-1 0 1,1 0-1,-1-1 0,0-5-7289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2:34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7 13677,'0'0'8792,"-3"9"-8530,-93 266 133,124-417 1367,-19 103-1762,-7 29 0,0-1-1,1 1 0,0 0 0,1-1 0,0 1 0,7-11 0,-10 20-52,-2 36-276,0-15 290,0 0 1,2 0 0,3 20-1,-4-35 63,1-1-1,0 0 0,0 0 1,1 1-1,-1-1 0,1 0 1,-1 0-1,1 0 0,1-1 1,-1 1-1,0 0 0,1-1 1,0 0-1,0 1 0,0-1 0,0 0 1,0-1-1,1 1 0,5 3 1,-7-5 66,0 1 0,1-1 1,0 0-1,-1 0 0,1 0 1,0 0-1,0-1 0,-1 1 1,1-1-1,0 0 0,0 0 0,0 1 1,-1-2-1,1 1 0,0 0 1,0-1-1,0 1 0,-1-1 1,1 0-1,4-2 0,-3 1 50,0-1 1,0 0-1,0 0 0,0 0 0,-1 0 1,1-1-1,-1 1 0,0-1 0,0 0 1,5-8-1,0-5 145,0 1 1,-1-1-1,-1 0 1,-1 0-1,5-23 0,-5-31-226,-8 80-6009,1 1-1772,2-6 1204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6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18 123 7079,'1'-12'2498,"5"-63"2127,-3 40 3931,-2 103-7460,2 0 0,19 101 0,-8-96-592,-4-12 149,25 77 0,-51-185-305,-2 0 0,-2 1 1,-38-66-1,62 116-383,-1-1 0,1 0-1,1 1 1,-1-2 0,0 1 0,1 0 0,0-1-1,-1 0 1,1 0 0,0 0 0,0-1 0,0 0-1,0 0 1,0 0 0,0 0 0,1-1 0,-1 0-1,6 0 1,-2 0 46,0 0 0,0-1 0,0 0-1,1 0 1,-1-1 0,-1 0 0,1 0 0,0-1-1,0 0 1,-1-1 0,12-6 0,-12 3 19,0 0-1,0 0 1,0-1 0,-1 1 0,0-2-1,-1 1 1,0-1 0,0 0-1,-1 0 1,7-16 0,9-14 198,-22 44-259,1-1-1,-1 1 1,1 0-1,0 0 1,0 0 0,0 0-1,2 7 1,-1 1 15,0-3 46,0 1 0,0 0-1,1-1 1,1 1 0,6 17 0,-9-27 0,1 1 0,-1-1 0,1 1 0,0-1 0,0 0 0,-1 1 0,1-1 0,0 0 0,0 1 0,0-1 0,1 0 0,-1 0 0,0 0 0,0 0 0,1 0 0,-1 0 0,0 0 0,1-1 0,-1 1 0,1 0 0,-1-1 0,1 1 0,-1-1 0,1 0 0,-1 1 0,1-1 0,0 0 0,-1 0 0,1 0 0,-1 0 0,1 0 0,-1 0 0,1-1 0,0 1 0,-1 0 0,1-1 0,-1 1 0,1-1 0,-1 0 1,1 1-1,-1-1 0,0 0 0,1 0 0,-1 0 0,0 0 0,0 0 0,0 0 0,2-2 0,43-44 379,-40 39-429,0 1 0,1-1 0,0 2 0,0-1 0,0 1 0,1 0 0,0 0 0,12-6 0,-19 12-166,1 0-1,0 0 1,0 0 0,0 0-1,0 0 1,-1 0-1,1 0 1,0 0-1,0 1 1,-1-1 0,1 1-1,0-1 1,0 1-1,-1 0 1,1 0-1,-1 0 1,1 0 0,-1 0-1,1 0 1,2 2-1,17 9-6395,-20-12 6231,0 0 1,-1 0-1,1 0 0,0 0 0,0 0 0,0 0 1,-1-1-1,1 1 0,0 0 0,0 0 0,-1 0 1,1-1-1,0 1 0,-1-1 0,1 1 0,0 0 1,-1-1-1,1 1 0,0-1 0,-1 0 0,1 1 1,-1-1-1,1 1 0,-1-1 0,1 0 0,-1 1 1,0-1-1,1-1 0,6-11-5788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2:34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0 15983,'0'0'7687,"-8"7"-7206,-12 10-232,1 1-1,1 1 1,1 1 0,1 0 0,1 1 0,-17 31-1,24-38-141,1 0 1,0 0-1,1 0 0,1 1 0,0 0 0,1 0 0,1 1 0,0-1 0,1 1 0,1-1 0,0 1 0,3 24 0,-1-36-91,0 0-1,0 1 0,1-1 0,-1 0 1,1 0-1,0 0 0,1 0 0,-1 0 1,0-1-1,1 1 0,0-1 0,0 1 1,0-1-1,0 0 0,1 0 0,-1 0 0,1-1 1,0 1-1,0-1 0,0 0 0,0 0 1,0 0-1,0-1 0,0 1 0,8 0 1,3 2-773,0-1 0,1-1 1,-1-1-1,0 0 0,1-1 1,19-2-1,9-6-4715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2:37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26 430 4901,'-8'13'-1094,"-10"11"16827,30-40-13658,129-159 1513,74-82-2601,-232 281-1115,1-1 0,1 2 0,-18 39 0,33-64 124,0 1 1,0-1 0,-1 0 0,1 1 0,0-1-1,0 0 1,0 1 0,0-1 0,0 0-1,0 1 1,0-1 0,0 0 0,0 1 0,0-1-1,0 0 1,0 1 0,0-1 0,0 0 0,0 1-1,0-1 1,0 0 0,0 0 0,0 1-1,1-1 1,-1 0 0,0 1 0,0-1 0,0 0-1,1 1 1,-1-1 0,0 0 0,0 0-1,0 0 1,1 1 0,-1-1 0,0 0 0,1 0-1,-1 0 1,1 1 0,16-2 90,19-11 264,-19 3-279,0-1 0,0-1 0,-1 0 1,-1-2-1,0 1 0,0-2 0,-1 0 0,-1 0 0,20-31 0,-31 45-367,-5 8 83,-5 12 100,6-17 84,-37 75-229,36-73-18,2 0 0,-1-1 0,0 1 0,1 0 0,0 0 0,0 0 0,0 0 0,1 0 0,0 0 0,0 0 0,0 0 0,1 0 0,-1 0 0,4 10 0,-4-14 51,1 0-1,0 0 1,0 0-1,0 0 1,0 0-1,0-1 1,0 1-1,0 0 1,1 0 0,-1-1-1,0 1 1,0 0-1,1-1 1,-1 1-1,0-1 1,1 0-1,-1 1 1,0-1-1,1 0 1,-1 0-1,0 0 1,1 0-1,-1 0 1,3-1 0,-4 1 128,25 1-5178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2:38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0 15887,'0'0'1473,"-49"63"129,24-29-257,12-2-96,2-4-832,6-7-481,5-6-2242,5-8-3172,13-7-2817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2:38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14798,'0'0'3545,"5"-7"-2024,-3 2-1377,1 1 0,0 1-1,1-1 1,-1 0 0,1 1-1,-1-1 1,1 1 0,0 0-1,0 1 1,1-1 0,-1 1-1,1-1 1,-1 1 0,1 1-1,-1-1 1,1 0 0,0 1 0,0 0-1,0 1 1,0-1 0,0 1-1,0 0 1,9 0 0,-9 0-98,-1 0 1,1 0-1,-1 1 1,1-1-1,-1 1 1,1 0-1,-1 0 1,1 1-1,-1-1 0,0 1 1,0 0-1,0 0 1,0 0-1,0 1 1,5 3-1,-7-4-35,-1 1 0,1-1 0,0 1 0,-1-1 0,1 1 1,-1 0-1,0-1 0,0 1 0,0 0 0,0 0 0,0 0 0,0 0 0,-1 0 0,0 0 0,0 0 0,0 0 0,0 0 0,0 0 0,0 0 0,-1 0 0,1 0 0,-1 0 0,0 0 0,-2 6 0,-1 0 98,0 0 0,0 0-1,-1-1 1,0 1-1,-1-1 1,0 0-1,-8 9 1,-57 52 964,9-10 204,61-58-1278,0 0 0,0 0 1,0-1-1,0 1 0,0 0 0,1 0 0,-1 1 0,0-1 0,0 0 0,1 0 0,-1 0 0,1 0 0,-1 1 0,1-1 0,-1 0 0,1 0 0,0 1 0,0-1 0,-1 0 0,1 1 0,0-1 0,0 0 0,0 1 0,0-1 0,1 2 0,0-1 8,0-1 0,0 0 0,1 0 0,-1 0 0,0 0 0,0 0 0,1 0 0,-1-1 0,0 1 0,1 0 0,-1-1 0,1 1 0,-1-1 0,1 1 0,-1-1 0,1 0 0,2 1 0,9 0 10,-1-1 0,1 0 1,0 0-1,14-4 0,-17 2-117,0 0-1,0-1 0,-1-1 0,1 0 1,-1 0-1,13-8 0,-19 10 128,0 0 1,1 0-1,-1 0 0,0 0 0,0 0 0,-1-1 1,1 0-1,0 1 0,-1-1 0,0 0 1,0 0-1,0 0 0,0-1 0,0 1 0,0 0 1,-1-1-1,0 1 0,1-1 0,-1 1 1,0-7-1,-1 8 21,-1 0 1,1 0 0,-1 1 0,0-1-1,1 0 1,-1 0 0,0 1-1,0-1 1,0 1 0,0-1-1,-1 1 1,1-1 0,0 1-1,-1 0 1,1-1 0,-1 1-1,1 0 1,-1 0 0,0 0 0,1 0-1,-1 1 1,0-1 0,0 0-1,1 1 1,-1-1 0,0 1-1,0 0 1,0-1 0,0 1-1,-3 0 1,-62-3-92,66 3 45,-10 4-834,14 1-3042,22 4-5215,-4-9 153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2:39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10410,'0'0'10356,"9"4"-8925,-2-1-1207,-1 1 1,1 0-1,-1 0 1,1 0-1,-1 1 1,-1 0-1,1 0 1,-1 0-1,0 1 1,0 0-1,0 0 0,-1 0 1,0 1-1,0-1 1,-1 1-1,0 0 1,0 0-1,0 0 1,-1 1-1,0-1 1,2 14-1,-4-9-178,-1 0 0,0 1-1,-1-1 1,0 0 0,-1 0 0,0 0-1,-1 0 1,0 0 0,-1-1 0,0 0 0,-12 18-1,-1-1-238,-1-1 0,-1-1-1,-29 28 1,11-18-3218,4-10-3689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1:51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35 6470,'0'0'5899,"-8"-2"-3619,-4-1-1295,-7-2 193,-1 4 3775,42 1-3822,409-19 1501,-322 15-2749,-108 4 41,0 0 1,0-1-1,0 1 1,0 0-1,0 0 1,0 0 0,-1 1-1,1-1 1,0 0-1,0 0 1,0 0-1,0 1 1,0-1-1,0 0 1,0 1 0,0-1-1,0 1 1,-1-1-1,1 1 1,0 0-1,0-1 1,-1 1-1,1 0 1,0-1 0,-1 1-1,1 0 1,-1 0-1,1 0 1,-1-1-1,1 1 1,-1 0-1,0 0 1,1 0 0,-1 0-1,0 0 1,0 0-1,1 1 1,-1 0-163,-1 0 1,1 0 0,0 0-1,-1-1 1,1 1-1,-1 0 1,1 0 0,-1-1-1,0 1 1,0 0-1,0-1 1,0 1 0,0-1-1,0 1 1,0-1-1,-1 0 1,1 1-1,-3 1 1,-53 27-7338,19-14 2402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1:51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81 8904,'0'0'4036,"-51"15"-2242,50-12 1345,17-3-2082,9 0 352,9-8 1,9-5-417,-3 0-417,1-2-256,-3 4-192,-4 1-95,-5 3-194,-9 4-992,0-2-993,-13 0-2082,-5-3-1217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1:52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1 276 6406,'0'0'12631,"0"-8"-11590,0 5-969,0 0 0,0 0 1,0 1-1,1-1 1,-1 0-1,1 0 0,0 0 1,0 1-1,0-1 1,0 0-1,0 1 0,1-1 1,-1 1-1,1 0 1,1-3-1,4-1 111,-1 0-1,1 0 1,0 1-1,14-9 1,113-82 192,-17 11-222,-116 85-150,-1-1-1,1 1 0,-1-1 1,1 1-1,-1 0 0,1-1 1,-1 1-1,1 0 0,0 0 1,-1-1-1,1 1 0,0 0 1,-1 0-1,1 0 0,-1 0 1,1 0-1,0 0 0,-1 0 1,1 0-1,0 0 0,-1 0 1,1 0-1,0 0 0,-1 0 1,1 0-1,-1 1 0,1-1 1,0 0-1,-1 0 0,1 1 1,-1-1-1,2 1 0,6 23 190,-8 50 294,-1-53-333,0 10 117,1 39 70,0-66-349,1 0 1,0 0 0,-1 0 0,1 0 0,0 0 0,1 0 0,-1 0 0,1 0 0,0-1 0,0 1 0,0-1 0,0 1 0,3 3-1,-4-6-158,0 0 0,0 0 0,0-1 0,0 1 0,0 0 0,0 0 0,0 0-1,1-1 1,-1 1 0,0-1 0,0 1 0,1-1 0,-1 1 0,0-1-1,0 0 1,1 1 0,-1-1 0,0 0 0,1 0 0,-1 0 0,0 0 0,1 0-1,-1-1 1,0 1 0,3-1 0,11-8-7558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1:53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99 4068,'0'0'7415,"9"-6"-6022,-5 4-1134,31-22 1774,-33 22-1514,0 1-1,0-1 0,0 0 1,0 0-1,-1 1 0,1-1 1,-1 0-1,1 0 0,-1-1 1,0 1-1,0 0 0,0 0 1,0-1-1,0 1 0,0 0 1,0-5-1,-5 6-407,-1 0 0,1 1 0,-1 0 0,0 0 0,1 0 0,-1 0-1,1 1 1,-6 1 0,2 1-110,0 1-1,0 0 0,0 1 1,0-1-1,1 1 0,0 1 1,0 0-1,0 0 0,1 0 1,0 1-1,0-1 0,-9 15 1,8-10 40,0-1 1,1 1 0,0 0-1,1 1 1,1 0-1,-1-1 1,2 1 0,-4 21-1,7-33-35,0 1-1,0 0 1,0-1-1,0 1 0,0 0 1,0-1-1,0 1 1,0 0-1,1-1 1,-1 1-1,0-1 0,0 1 1,1 0-1,-1-1 1,0 1-1,1-1 1,-1 1-1,1-1 0,-1 1 1,0-1-1,1 1 1,-1-1-1,1 1 1,0-1-1,-1 0 0,1 1 1,-1-1-1,1 0 1,-1 0-1,1 1 1,0-1-1,-1 0 0,1 0 1,0 0-1,-1 0 1,1 0-1,0 0 1,-1 0-1,1 0 0,0 0 1,-1 0-1,1 0 1,-1 0-1,1 0 1,0 0-1,-1-1 0,2 1 1,35-13 550,-10-2-309,48-38-1,-53 36-242,2 0-1,0 2 1,28-14-1,-19 21-80,-33 8 73,1 0-1,0 0 1,0 0-1,-1 0 1,1 1 0,0-1-1,-1 0 1,1 1-1,0-1 1,-1 0 0,1 1-1,0-1 1,-1 1-1,1-1 1,-1 1 0,1-1-1,-1 1 1,1 0-1,-1-1 1,1 1-1,-1 0 1,0-1 0,1 1-1,-1 0 1,0-1-1,0 1 1,1 0 0,-1 0-1,0-1 1,0 1-1,0 0 1,0 0 0,0-1-1,0 1 1,0 0-1,0 1 1,0 9 69,-1 0-1,0 0 1,0 0 0,-1-1-1,0 1 1,-1 0 0,0-1-1,-7 13 1,8-18-19,0 0 0,1 0 0,-1 0 0,1 0 0,0 0 0,0 0 0,-1 7 0,4-12-25,-1 0 0,1 0 0,-1 0 1,0 0-1,1 0 0,-1 0 0,0 0 0,1-1 0,-1 1 0,0-1 0,0 1 0,1-1 0,-1 1 0,0-1 0,0 0 0,0 0 0,0 1 1,2-2-1,6-9 28,0 1 1,0-2-1,-1 1 1,-1-1-1,0 0 1,0-1-1,-1 1 1,6-22 0,-9 27-48,-3 8-2,0-1 0,-1 1 0,1 0 0,0 0 0,-1 0 0,1 0 0,0 0 0,0 0 0,0 0 0,0 0-1,0 0 1,0 0 0,0 0 0,0 0 0,0 0 0,0-1 0,0 1 0,1 0 0,-1 0 0,0 0 0,1 0 0,-1 0 0,1 0 0,-1-1 0,1 1 0,-1 0 0,1 0 0,0-1 0,-1 1 0,1 0-1,1 0 1,1 1 0,0 0 0,1-1 0,-1 1 1,0-1-1,1 0 0,-1 0 0,0-1 0,1 1 0,4 0 0,5-1 7,0 1 1,1-2 0,-1 0 0,16-3-1,-12-1 16,0 0-1,0-2 1,-1 0 0,0 0-1,16-12 1,-23 14-6,-1 0 0,1-1 1,-2 0-1,1-1 0,0 0 0,-1 0 1,-1-1-1,1 0 0,-1 0 1,6-10-1,-12 17-14,1 1 0,-1-1 0,0 1 0,1-1 0,-1 1 0,0-1 0,1 1 1,-1-1-1,0 1 0,0-1 0,0 1 0,0-1 0,0 1 0,0-1 0,1 1 0,-1-1 0,0 0 0,0 1 0,-1-1 0,1 1 0,0-1 0,0 1 0,0-1 0,0 1 0,0-1 1,-1 1-1,1-1 0,0 1 0,0-1 0,-1 0 0,-16 1 164,-23 17 62,17-1 174,-41 36-1,57-46-325,0 0 0,1 1-1,0 0 1,1 0 0,-1 0 0,1 1 0,1-1-1,-1 1 1,1 1 0,-3 8 0,7-16-79,0 0 1,0 1-1,0-1 1,0 0-1,-1 1 0,2-1 1,-1 0-1,0 0 1,0 1-1,0-1 1,1 0-1,-1 0 1,0 0-1,1 1 1,-1-1-1,1 0 0,0 0 1,-1 0-1,1 0 1,0 0-1,0 0 1,-1 0-1,1 0 1,0 0-1,0 0 1,0-1-1,0 1 0,0 0 1,0-1-1,0 1 1,1 0-1,-1-1 1,0 0-1,0 1 1,0-1-1,1 0 1,-1 1-1,0-1 0,0 0 1,3 0-1,8 2-56,1-1 0,0 0 0,16-2 0,-13 0-212,13 2-615,41-1-2861,-24-7-3117,3-11-7849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1:55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86 4100,'0'0'16992,"0"-8"-15807,1 6-1109,-1 0 1,0 0-1,0 0 0,0 0 0,0 0 1,0 0-1,0 0 0,-1 0 0,1 0 1,-1 0-1,1 0 0,-1 0 0,0 1 1,1-1-1,-1 0 0,0 0 0,0 1 1,-1-1-1,1 0 0,0 1 0,-2-3 1,-1 2-6,1 0 0,-1 1 1,0-1-1,1 1 0,-1 0 1,0 0-1,0 0 0,0 0 1,0 1-1,1-1 1,-1 1-1,-8 0 0,7 1-63,0 0-1,0 0 1,-1 0-1,1 0 0,0 1 1,0 0-1,0 0 1,0 0-1,1 1 1,-1 0-1,1 0 0,-1 0 1,1 0-1,0 1 1,0-1-1,0 1 1,1 0-1,-5 6 1,4-5-5,1 0 1,0 0-1,-1 0 1,2 0 0,-1 0-1,1 1 1,-1-1 0,1 1-1,1 0 1,-1 0-1,1-1 1,0 1 0,1 0-1,-1 0 1,1 0-1,1 8 1,-1-12 1,1-1 1,0 0-1,0 1 0,-1-1 0,1 0 1,0 1-1,0-1 0,0 0 1,0 0-1,0 0 0,1 0 0,-1 0 1,0 0-1,0 0 0,1 0 1,-1 0-1,0-1 0,1 1 0,-1-1 1,1 1-1,-1-1 0,1 1 1,-1-1-1,1 0 0,-1 0 0,1 1 1,0-1-1,-1 0 0,1-1 1,-1 1-1,3-1 0,3 1 34,-1-1 0,1 0 1,-1 0-1,1 0 0,-1-1 0,9-4 0,-5 0-10,0 0 0,0 0-1,-1-1 1,0 0 0,-1-1 0,1 0 0,9-13-1,-13 15 97,-1 1-1,0-1 0,0 0 1,0 0-1,-1-1 1,0 1-1,0-1 0,0 0 1,-1 0-1,0 0 0,0 0 1,1-14-1,-3 21-115,0-1-1,-1 1 0,1 0 0,0-1 1,0 1-1,0 0 0,0 0 1,0-1-1,0 1 0,0 0 0,-1-1 1,1 1-1,0 0 0,0-1 1,0 1-1,-1 0 0,1 0 1,0 0-1,0-1 0,-1 1 0,1 0 1,0 0-1,0 0 0,-1-1 1,1 1-1,0 0 0,-1 0 0,1 0 1,0 0-1,-1 0 0,1 0 1,0 0-1,-1 0 0,1 0 1,0 0-1,-1 0 0,1 0 0,0 0 1,-1 0-1,1 0 0,0 0 1,-1 0-1,1 0 0,0 0 0,-1 0 1,1 1-1,0-1 0,0 0 1,-1 0-1,1 0 0,0 0 1,-1 1-1,1-1 0,0 0 0,0 0 1,0 1-1,-1-1 0,1 0 1,0 1-1,-18 14-164,15-10 157,0 0 0,0 1 0,1-1 0,-1 0 0,1 1 0,0 0 0,1-1 0,0 1 1,-1 0-1,2 0 0,-1 0 0,1 0 0,0 0 0,1 11 0,0-16 9,0 0-1,1 0 1,-1 0 0,0 0-1,1 0 1,-1 0 0,1 0 0,0 0-1,-1-1 1,1 1 0,-1 0-1,1-1 1,0 0 0,-1 1 0,1-1-1,0 0 1,0 0 0,-1 0-1,1 0 1,0 0 0,-1 0 0,1 0-1,3-2 1,43-7 472,-36 4-428,0-1 0,-1-1 0,0 0-1,0 0 1,0-1 0,-1 0 0,0-1 0,-1 0-1,0 0 1,0-1 0,-1-1 0,10-17 0,-15 23-6,-6 12-59,-1 0 1,1 0 0,-1 0 0,-1-1-1,-4 7 1,5-9 32,0 1-1,1-1 1,0 1-1,0-1 1,1 1-1,-1 0 1,1 0 0,0 0-1,0 0 1,1 0-1,-1 1 1,1-1-1,0 6 1,1-10-19,0-1 0,0 1 1,0-1-1,0 1 0,0 0 0,0-1 1,0 1-1,0-1 0,0 1 0,0-1 1,1 1-1,-1-1 0,0 1 0,0-1 1,1 1-1,-1-1 0,0 0 0,1 1 1,-1-1-1,0 1 0,1-1 0,-1 0 1,1 1-1,-1-1 0,1 0 0,-1 1 1,1-1-1,-1 0 0,1 0 0,-1 0 1,1 1-1,0-1 0,23-2 159,19-18 76,-35 13-248,-1 1 0,0-1 0,0-1 0,-1 1 0,8-13-1,5-6-435,-25 33 430,1 0 0,0 0 0,1 0 0,0 0 0,0 1 0,0 0 0,1 0 0,0 0 0,1 0 0,-1 0 0,0 13 0,5-20 29,0 0 1,0-1 0,0 1 0,0 0 0,0-1-1,0 0 1,0 1 0,0-1 0,0 0-1,0 0 1,0 0 0,0-1 0,2 1 0,0 0 17,12-1 19,0-1 0,0-1 0,26-7 1,-32 7-72,1 0 0,-1 0 1,1 1-1,-1 0 0,1 1 1,0 0-1,0 1 0,0 1 1,-1-1-1,12 3 0,-20-2 16,0 0 0,-1 0 0,1-1 0,-1 1 0,1 1 0,-1-1 1,1 0-1,-1 0 0,0 0 0,1 1 0,-1-1 0,0 1 0,0-1 0,0 1 0,0-1 0,0 1 0,-1-1 0,2 4 0,-2-4 42,1 0-1,-1 1 1,1-1-1,-1 0 1,1 0-1,-1 0 1,1 0-1,0 0 1,-1 0-1,1 0 1,0 0-1,0 0 1,0 0-1,0 0 1,0 0-1,0 0 1,0-1-1,0 1 1,0 0-1,0-1 1,1 1-1,-1-1 1,0 1-1,0-1 1,0 0-1,3 1 1,-3-2 13,0 1 0,0-1 1,0 1-1,0-1 0,-1 0 0,1 0 1,0 1-1,0-1 0,0 0 0,0 0 1,-1 0-1,1 0 0,-1 0 1,1 0-1,0 0 0,-1 0 0,0 0 1,1 0-1,-1-1 0,0 1 0,1 0 1,-1 0-1,0 0 0,0 0 1,0 0-1,0-2 0,2-33 152,-9-58-170,7 93-161,75 10-4245,-1 0-4635,-43-9-499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7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9833,'0'0'4773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1:56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15 245 4516,'-9'10'10894,"4"2"-6017,5-12-4792,0 1 1,-1 0 0,1 0-1,0 0 1,0 0 0,0 0-1,0 0 1,1 0 0,-1-1-1,0 1 1,0 0 0,0 0-1,1 0 1,-1 0 0,0-1-1,1 1 1,-1 0 0,1 0-1,-1 0 1,1-1 0,-1 1-1,1 0 1,0-1 0,-1 1-1,1-1 1,0 1 0,-1-1-1,1 1 1,0-1 0,0 1-1,0-1 1,-1 1 0,1-1-1,0 0 1,0 0 0,0 1-1,0-1 1,1 0 0,9 0 161,-1 0 0,0-1 0,1 0 0,-1-1 0,0 0 0,0-1 0,0 0 0,0 0 0,0-1 0,-1-1 0,0 1 0,0-1 0,14-11 0,3-3-86,0-1 1,-2-2 0,24-26 0,-42 43-111,0-1 0,-1 0 0,0 1 0,0-2 0,0 1 0,-1-1 0,0 1 0,-1-1 0,1 0 0,-1-1 0,0 1 0,-1 0 1,0-1-1,0 0 0,0-8 0,-2 15-50,0 0 1,0 0-1,-1 0 0,1 0 1,0 1-1,-1-1 1,1 0-1,-1 0 1,1 0-1,-1 1 1,1-1-1,-1 0 1,1 0-1,-1 1 0,0-1 1,1 1-1,-1-1 1,0 1-1,0-1 1,0 1-1,1-1 1,-1 1-1,0-1 1,0 1-1,0 0 0,0 0 1,0-1-1,0 1 1,1 0-1,-1 0 1,0 0-1,0 0 1,0 0-1,0 0 0,0 0 1,0 1-1,0-1 1,0 0-1,0 0 1,1 1-1,-1-1 1,-1 1-1,-4 0-37,1 1 1,-1 0-1,1-1 1,0 2-1,0-1 0,-7 5 1,-3 5 11,1 0 0,0 1 0,0 1 0,2 1 0,-14 18 0,20-25 12,0 1 1,1 0-1,0 0 1,0 0-1,1 0 0,0 1 1,0 0-1,1 0 1,1 0-1,0 0 0,-1 12 1,3-21-28,0 1 0,0-1 0,1 0-1,-1 0 1,1 0 0,-1 0 0,1 1 0,0-1 0,-1 0 0,1 0 0,0 0 0,0 0-1,-1-1 1,1 1 0,0 0 0,0 0 0,0 0 0,0-1 0,0 1 0,0 0 0,0-1 0,1 1-1,-1-1 1,0 1 0,0-1 0,0 0 0,1 0 0,-1 1 0,0-1 0,0 0 0,0 0-1,1 0 1,-1 0 0,0 0 0,2-1 0,52-6-2664,-40 2 1163,0-1-1,-1 0 0,0-1 1,15-9-1,14-12-5212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1:56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5477,'0'0'9700,"-8"6"-6315,-11 9-2554,2-4 423,2 1 0,-1 1-1,2 0 1,-18 21 0,31-34-1259,1 1 0,0-1 0,-1 1 0,1-1 0,0 1 1,-1-1-1,1 1 0,0-1 0,0 1 0,0-1 1,-1 1-1,1-1 0,0 1 0,0 0 0,0-1 0,0 1 1,0-1-1,0 1 0,0-1 0,0 1 0,0 0 0,0-1 1,0 1-1,1-1 0,-1 1 0,0-1 0,0 1 0,1-1 1,-1 1-1,0-1 0,0 1 0,1-1 0,-1 1 1,1 0-1,24 10 8,45-2 52,-58-8-131,48 2-903,-36-2 152,0 1 0,38 7 0,-61-9 835,-1 0 0,0 0 0,1 0 0,-1 0-1,1 0 1,-1 0 0,0 0 0,1 0-1,-1 0 1,0 0 0,1 0 0,-1 0-1,0 1 1,1-1 0,-1 0 0,0 0 0,1 0-1,-1 0 1,0 1 0,1-1 0,-1 0-1,0 0 1,0 1 0,1-1 0,-1 0-1,0 1 1,0-1 0,1 0 0,-1 1 0,0-1-1,0 0 1,0 1 0,0-1 0,0 0-1,0 1 1,1-1 0,-1 0 0,0 1-1,0-1 1,0 1 0,0-1 0,0 0 0,-1 1-1,-14 13 1114,-29 7 614,15-9-1057,12-4-556,0-1-1,-1-1 0,0 0 0,0-1 1,-1-1-1,-30 3 0,52-12-1753,-1 0 0,1 0-1,0 0 1,0 1 0,1-1 0,-1 1-1,7-6 1,16-17-4042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1:57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13997,'0'0'9406,"-6"9"-8893,-11 20-300,1 1 0,1 1 0,2 0 0,1 0 0,2 2 0,1-1 0,1 1 0,2 0 0,1 1 0,0 44 1,21-138 170,-9 23-1398,-1-1-1,-1-45 1,-5 81 683,3 18-528,-1-11 902,-1 0 0,1 1 0,0-1 0,0 0 0,0 0 0,1 0 0,-1 0 0,1-1 0,0 1 0,1-1 0,-1 0 0,1 1 0,0-2 0,0 1 0,0 0 0,1-1 0,-1 0 0,1 0 0,0 0 0,0 0 0,0-1 0,0 0 0,0 0 0,0 0 0,1-1 0,-1 0 0,0 0 0,1 0 0,-1 0 0,1-1 0,-1 0 0,9-1 0,-7 1 56,-1 0-1,1-1 0,0 0 1,-1 0-1,1 0 1,-1-1-1,0 0 0,1 0 1,-1 0-1,0-1 0,0 0 1,-1 0-1,1-1 1,0 0-1,-1 0 0,0 0 1,0 0-1,0-1 1,-1 0-1,0 0 0,1 0 1,-2 0-1,1-1 1,-1 0-1,0 1 0,0-1 1,3-8-1,-6 13-98,0 1 1,0 0-1,0 0 0,1 0 1,-1-1-1,0 1 0,0 0 1,0 0-1,0 0 0,0-1 1,0 1-1,0 0 0,0 0 1,0-1-1,0 1 0,0 0 1,0 0-1,0-1 0,0 1 1,0 0-1,0 0 0,0-1 1,0 1-1,0 0 0,0 0 1,0 0-1,0-1 0,0 1 1,0 0-1,0 0 0,-1 0 1,1-1-1,0 1 0,0 0 1,0 0-1,0 0 0,0-1 1,-1 1-1,1 0 0,0 0 1,0 0-1,0 0 0,-1 0 1,-10 6-210,-10 16-35,18-18 237,-4 3 41,1 0-1,0 1 1,1 0 0,0 0 0,0 0 0,0 1 0,1-1 0,1 1-1,-1 0 1,2 1 0,-1-1 0,-1 16 0,4-25-29,0 1 0,0-1 1,0 1-1,0-1 0,0 1 0,0-1 1,0 1-1,1-1 0,-1 1 0,0-1 1,0 1-1,1-1 0,-1 1 0,0-1 1,1 1-1,-1-1 0,0 0 1,1 1-1,-1-1 0,1 0 0,-1 1 1,0-1-1,1 0 0,-1 0 0,1 1 1,-1-1-1,1 0 0,-1 0 0,1 0 1,0 1-1,24-1 179,21-11 40,26-33-523,-55 33 153,0 0 0,25-12 0,-41 23 139,-1 0-1,1 0 0,-1-1 0,1 1 1,-1 0-1,1 0 0,-1 0 0,1 0 1,-1 0-1,1 0 0,0 0 1,-1 0-1,1 0 0,-1 0 0,1 0 1,-1 0-1,1 0 0,-1 1 0,1-1 1,-1 0-1,1 0 0,-1 1 0,1-1 1,-1 0-1,1 0 0,-1 1 0,1-1 1,-1 1-1,0-1 0,1 0 1,-1 1-1,0-1 0,1 1 0,-1-1 1,0 1-1,1-1 0,-1 1 0,0-1 1,0 1-1,0-1 0,0 1 0,1-1 1,-1 1-1,0 0 0,0-1 1,0 1-1,0-1 0,0 1 0,0-1 1,-1 2-1,0 40 498,-1-25-303,3-16-183,-1-1 1,1 1-1,-1-1 0,0 1 0,1-1 1,-1 1-1,1 0 0,-1-1 0,1 0 0,0 1 1,-1-1-1,1 1 0,-1-1 0,1 0 1,0 1-1,-1-1 0,1 0 0,0 0 0,-1 1 1,1-1-1,0 0 0,0 0 0,-1 0 0,1 0 1,0 0-1,0 0 0,-1 0 0,2 0 1,26-2 169,-25 2-150,7-2-54,0 0 0,0 0 0,0-2 0,-1 1 0,1-1 1,11-7-1,-13 7-73,0 0-1,0 0 1,1 1 0,-1 0 0,1 0 0,0 1 0,0 0 0,11-1-1,-20 4 129,0 0-1,1-1 0,-1 1 0,1-1 0,-1 1 1,0 0-1,1-1 0,-1 1 0,0 0 0,0-1 0,0 1 1,1 0-1,-1-1 0,0 1 0,0 0 0,0 0 0,0-1 1,0 1-1,0 0 0,0-1 0,0 1 0,-1 0 0,1 0 1,0-1-1,0 1 0,-1 0 0,1-1 0,-1 2 0,-6 21 765,-1-10-222,-5 11-429,13-32-5733,0-8 844,0-6-3433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1:57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7559,'0'0'13869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1:58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16 135 3812,'-13'-2'11027,"11"-6"-4576,21-14-2686,25-11-5562,-32 26 3453,-3 1-1543,66-35 283,-69 38-403,-1 1 0,1 0 0,1 0 0,-1 0 0,0 1 0,0 0 0,1 0 0,-1 0 0,1 1 1,11 1-1,-17-1 0,0 1 0,-1 0 0,1 0 0,0 0 0,-1 0-1,1 0 1,-1-1 0,1 1 0,-1 0 0,1 0 0,-1 0 0,0 0 0,1 1 0,-1-1 0,0 0 0,0 0 0,0 0 0,0 0 0,0 0 0,0 0 0,0 0 0,-1 1 0,-1 28 217,-1-23-304,0 0 0,0 0-1,-1 0 1,0-1 0,0 0 0,0 1 0,-7 5 0,35-18-12120,-5-4 4334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1:59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143 228 11147,'0'0'7511,"-10"0"-6097,2-1-1280,4 0-107,0 0 0,-1 1-1,1-1 1,0 1 0,0 0-1,-1 0 1,1 1 0,0-1-1,-1 1 1,1 0 0,0 0-1,0 0 1,0 1 0,0 0-1,0-1 1,0 1 0,0 0-1,1 1 1,-1-1 0,1 1-1,-1 0 1,1 0 0,-3 3-1,2 0-42,1-1-1,0 0 0,0 1 0,0 0 1,1-1-1,0 1 0,0 0 0,-1 7 1,3-12 12,0 1 1,-1-1-1,1 0 1,0 1-1,0-1 1,0 0-1,0 1 1,0-1-1,0 0 1,0 1-1,1-1 1,-1 0-1,0 1 1,1-1-1,-1 0 1,1 0-1,-1 1 1,1-1-1,0 0 1,-1 0-1,1 0 1,0 0-1,0 0 1,0 0 0,0 0-1,0 0 1,0 0-1,0 0 1,0 0-1,0-1 1,1 1-1,-1 0 1,0-1-1,0 1 1,0-1-1,1 0 1,-1 1-1,0-1 1,1 0-1,2 1 1,6-1 9,0 0 1,1-1-1,-1 1 1,1-2-1,-1 0 1,0 0-1,0-1 1,0 0-1,0 0 1,-1-1-1,1-1 1,-1 0-1,0 0 1,-1 0-1,1-1 1,-1-1-1,0 1 0,0-1 1,-1-1-1,0 0 1,0 1-1,-1-2 1,0 1-1,-1-1 1,1 0-1,-2 0 1,5-12-1,-10 19-994,-7 9 712,-7 13 248,15-19 20,-1 0 1,1 0-1,-1 1 0,1-1 0,0 0 0,-1 0 0,1 0 0,0 0 0,0 0 0,-1 0 0,1 1 0,0-1 0,0 0 0,0 0 0,1 0 0,-1 0 0,0 0 1,0 1-1,1 0 0,0-1-2,-1-1 1,1 1-1,-1-1 1,1 1-1,-1-1 0,1 0 1,0 1-1,-1-1 1,1 0-1,0 1 1,-1-1-1,1 0 1,0 0-1,-1 0 1,1 0-1,0 0 0,-1 0 1,1 0-1,0 0 1,0 0-1,-1 0 1,1 0-1,1 0 1,3-2 9,0 1 1,0-1-1,0 1 0,0-2 1,-1 1-1,1 0 1,6-6-1,5-4 76,0-1 0,-1-1 0,-1 0 0,0-1 0,-1 0 0,0-1 0,-2-1 0,0 0 0,0-1 0,-2 1 0,0-2 0,9-29 0,-47 83 1365,4 11-1095,-32 81 1,49-105-188,1 1-1,1 0 1,1 0 0,1 0 0,1 1 0,0 24-1,3-46-154,0-1-1,0 1 0,0 0 0,0 0 0,0 0 1,0-1-1,1 1 0,-1 0 0,1 0 0,-1-1 1,1 1-1,0 0 0,-1-1 0,1 1 0,1 1 0,-1-3 8,-1 1 0,1-1 0,-1 0 0,1 1-1,-1-1 1,1 0 0,-1 0 0,1 0 0,-1 1 0,1-1-1,0 0 1,-1 0 0,1 0 0,-1 0 0,1 0-1,-1 0 1,1 0 0,0 0 0,-1 0 0,1 0-1,-1-1 1,1 1 0,-1 0 0,1 0 0,-1-1-1,1 1 1,-1 0 0,1 0 0,0-1 0,2-2 31,0 1 0,0-1 0,0 1 0,-1-1 0,1 0 0,-1 0 1,0 0-1,1 0 0,-1-1 0,-1 1 0,4-7 0,0-11-43,0-1 0,-2 0 1,0 0-1,-1-1 0,-2-28 0,0 50-149,12 24-357,-6-18 511,0-2-1,0 1 1,1 0-1,-1-1 1,1-1 0,0 1-1,0-1 1,0 0-1,0 0 1,0-1-1,0 0 1,1 0-1,-1-1 1,0 0-1,0 0 1,1-1 0,13-2-1,-13 1 36,1 1-1,0-1 0,0-1 1,-1 1-1,0-2 1,1 1-1,-1-1 1,0 0-1,-1-1 1,1 0-1,-1 0 0,0-1 1,0 1-1,7-10 1,-13 14-15,0 1 0,0-1 0,0 0 0,0 0 0,-1 0 0,1 0 0,0 0 0,-1 0 0,1 0 0,-1 0 1,1 0-1,-1 0 0,1 0 0,-1-1 0,0 1 0,1 0 0,-1 0 0,0 0 0,0-2 0,-17 6 384,-29 24-240,42-23-177,-65 57 391,65-58-362,1 1 0,-1 1 0,1-1 0,0 0 0,0 1 0,0-1 0,1 1 0,-1 0 0,1 0 0,1 0 0,-1 0 0,0 0 0,1 0 0,-1 8-1,2-12-56,0 0 0,1 0 0,-1 0 0,0 0 0,0 0-1,0 0 1,1 0 0,-1 0 0,0 0 0,1 0-1,-1 0 1,1 0 0,-1-1 0,1 1 0,-1 0-1,1 0 1,0-1 0,-1 1 0,1 0 0,0-1-1,0 1 1,0 0 0,-1-1 0,1 1 0,1 0 0,31 5-1518,32-14-3397,-20-9-1214,-2-7 715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1:59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196 124 13645,'-9'2'3400,"-5"1"-2817,1 1-1,-1 1 0,1 0 0,0 0 0,0 2 0,1-1 0,-14 11 0,21-13-431,0-1 1,0 1 0,0-1-1,1 1 1,-1 0-1,1 1 1,0-1 0,0 1-1,1 0 1,0 0-1,-1 0 1,2 0 0,-1 1-1,1-1 1,-1 1-1,2 0 1,-1 0 0,0-1-1,1 1 1,0 0-1,0 8 1,2-13-150,-1 0 1,0 0-1,0-1 0,0 1 0,1 0 1,-1 0-1,0 0 0,1-1 0,-1 1 1,0 0-1,1-1 0,-1 1 0,1 0 1,-1-1-1,1 1 0,0 0 0,-1-1 1,1 1-1,0-1 0,-1 1 1,1-1-1,0 0 0,0 1 0,-1-1 1,1 0-1,1 1 0,30 2 137,-22-3-89,-1-2 0,0 1-1,1-1 1,13-5-1,-3-3-79,0-1 1,-1 0-1,-1-2 0,0 0 0,-1-1 0,17-17 0,-2-2-549,52-69 1,-80 97 599,-1 2 33,0-1 1,0 0-1,-1 0 0,1 0 0,-1 0 1,0-1-1,0 1 0,0 0 1,0-1-1,-1 1 0,2-9 0,-24 20 1180,11 1-1198,0 0 0,0 1 0,0 1 0,1-1 0,1 2 0,0-1 0,0 1 0,1 0 0,0 1 0,1-1 0,0 1 0,1 1 0,1-1 0,0 1 0,0 0 0,1-1 0,1 2 0,0-1 0,0 21 0,2-31-79,0 1-1,1-1 1,-1 0-1,1 0 1,-1 0-1,1 0 0,0 0 1,0 0-1,1 0 1,-1 0-1,0-1 1,1 1-1,0 0 1,0-1-1,-1 1 1,1-1-1,1 0 0,-1 1 1,0-1-1,1 0 1,-1 0-1,4 1 1,30 10-3493,4-12-4515,-1-7-4857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2:00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4164,'0'0'17574,"0"8"-17286,-5 65 1100,-5-1 0,-32 131 0,26-135-897,7-34-256,3-7 119,10-41 616,20-62-548,3 2 0,49-96-1,-69 156-484,1-1 0,0 1-1,1 1 1,0 0 0,1 0 0,14-13-1,-21 22 10,0 1 0,1 0 0,-1 0 0,1 1-1,0-1 1,0 1 0,0 0 0,0 0 0,0 0-1,0 0 1,1 1 0,-1 0 0,0 0 0,1 0 0,-1 0-1,1 1 1,-1 0 0,1 0 0,-1 0 0,1 0 0,0 1-1,-1-1 1,1 1 0,-1 0 0,0 1 0,7 2-1,-7-2 63,0 0-1,-1 0 0,0 0 1,1 0-1,-1 1 0,0 0 1,0-1-1,0 1 0,0 0 1,-1 1-1,1-1 0,-1 0 1,0 1-1,0-1 0,0 1 1,0 0-1,-1 0 0,0-1 1,1 1-1,-1 0 0,-1 0 1,1 0-1,-1 0 0,1 1 1,-1-1-1,0 0 0,0 0 1,-1 0-1,1 0 0,-1 0 0,0 0 1,0 0-1,-1 0 0,1 0 1,-1-1-1,1 1 0,-1 0 1,0-1-1,-1 0 0,1 1 1,-1-1-1,-4 5 0,-1-2 234,-1 0 0,0-1 0,0 0 0,-1 0 0,0-1 0,0 0-1,0-1 1,0 0 0,-21 3 0,26-5-345,0-1 1,0 1-1,-1-1 0,1 0 1,0 0-1,0 0 0,-1-1 1,1 0-1,0 0 0,0 0 1,0-1-1,0 0 0,0 0 1,0 0-1,0 0 0,1-1 1,-1 0-1,1 0 1,0 0-1,0 0 0,-6-7 1,19 9-7765,29 0 3356,-11 1 369,2 1-458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2:01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92 11082,'0'0'12370,"-2"-9"-10705,1 7-1621,0-1 1,1 0-1,-1 1 0,0-1 1,0 0-1,0 1 0,0-1 0,-1 1 1,1 0-1,-1-1 0,0 1 1,1 0-1,-1 0 0,0 0 0,0 0 1,0 0-1,-1 1 0,1-1 0,0 1 1,0-1-1,-1 1 0,1 0 1,-1 0-1,0 0 0,1 0 0,-1 0 1,0 1-1,1-1 0,-1 1 1,0-1-1,0 1 0,1 0 0,-1 0 1,0 1-1,0-1 0,1 0 1,-1 1-1,0 0 0,1 0 0,-1-1 1,0 1-1,1 1 0,-4 1 1,1-1-37,-1 0 0,1 1 0,0-1 0,0 1 0,0 1 0,1-1 0,-1 1 0,1-1 0,0 1 0,0 0 0,0 1 0,0-1 0,1 1 0,0 0 0,-4 6 0,7-10-9,0-1 0,0 1 0,0-1 0,0 1 0,0-1 0,0 1 0,0-1 0,1 0 0,-1 1 0,0-1 0,0 1 0,0-1 0,1 0 0,-1 1 0,0-1 0,0 1 0,1-1 0,-1 0 0,0 1 0,1-1 0,-1 0 0,0 0 0,1 1 0,-1-1 0,1 0 0,-1 0 0,1 0 0,-1 1 0,0-1 0,1 0 0,-1 0 0,1 0 0,-1 0 0,1 0 0,-1 0 0,1 0 0,-1 0 0,0 0 0,1 0-1,-1 0 1,1 0 1,28 0 123,-22 0-65,203-15-133,-208 15 61,-1 1 0,1-1 0,-1 0 1,1 1-1,-1-1 0,1 0 0,-1 1 0,0 0 1,1-1-1,-1 1 0,0 0 0,0 0 0,1-1 1,-1 1-1,0 0 0,0 0 0,0 0 0,0 1 0,0-1 1,0 0-1,0 0 0,1 3 0,-2-3 53,1 0-1,-1 0 1,1 0-1,0 0 1,-1 0-1,1 0 0,0-1 1,-1 1-1,1 0 1,0 0-1,0-1 1,0 1-1,0 0 1,0-1-1,0 1 1,0-1-1,0 1 0,0-1 1,0 0-1,0 1 1,1-1-1,0-2 97,-1 0 0,0-1 0,0 1 0,-1 0 0,1-1 0,0 1 0,-1-1-1,1 1 1,-1-1 0,0 1 0,0-1 0,0 1 0,0-1 0,-1 1 0,0-4 0,1 1-20,-5-81-2132,31 86-2879,97 34-4675,-87-27 5700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2:01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25 1602,'0'0'14974,"-10"-3"-12108,4 0-2622,-1 0 0,1 1 0,-1 0 0,0 0 0,0 1 0,0 0 0,0 0 0,0 1 0,0-1 0,0 2 0,0-1 0,0 1 1,0 0-1,0 0 0,0 1 0,0 0 0,1 0 0,-1 0 0,1 1 0,-1 0 0,1 1 0,0-1 0,-11 10 0,15-12-197,0 1 1,0 0-1,0 1 0,1-1 1,-1 0-1,0 0 1,1 1-1,0-1 1,-1 1-1,1-1 1,0 1-1,1 0 1,-2 3-1,2-5-41,0 0 1,0 1-1,0-1 0,1 0 1,-1 0-1,0 0 0,0 0 1,1 0-1,-1-1 0,1 1 1,-1 0-1,1 0 1,-1 0-1,1 0 0,0 0 1,-1-1-1,1 1 0,0 0 1,0 0-1,0-1 0,-1 1 1,1-1-1,0 1 0,0-1 1,0 1-1,0-1 0,0 1 1,0-1-1,0 0 0,0 0 1,0 1-1,0-1 0,0 0 1,0 0-1,0 0 0,0 0 1,0 0-1,0 0 0,2-1 1,7 1-1,0 0 0,1-1 0,-1 0 0,0-1 0,0 0 0,-1-1 0,1 0 0,0 0 0,-1-1 0,0 0 1,0-1-1,0 0 0,0 0 0,-1-1 0,0 0 0,0-1 0,-1 1 0,1-2 0,-2 1 0,1-1 0,6-8 0,-17 21-102,0 2 0,1-1 0,0 0 0,0 1 0,0 0 0,1-1 0,0 1 0,1 0 0,0 0 0,-1 8 0,2-12-12,0-1 0,0 1 1,0-1-1,0 1 0,1-1 1,-1 1-1,1-1 0,0 1 0,0-1 1,0 1-1,0-1 0,0 0 1,0 1-1,1-1 0,-1 0 1,1 0-1,-1 0 0,1 0 0,0 0 1,0-1-1,0 1 0,0 0 1,0-1-1,0 1 0,1-1 1,-1 0-1,0 0 0,1 0 1,-1 0-1,0 0 0,1-1 0,-1 1 1,1-1-1,4 1 0,48 0-6324,-24-4 373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08:35:12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0 291 13643,'2'-4'1192,"15"1"-760,11-6-168,20-5 817,9-2-617,12-8-176,5-6-32,8-3-104,-3-3-240,-12-3 96,-11-2-24,-24-1-48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4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10410,'0'0'8328,"48"-4"-7912,-9 11-160,9-1-160,5-2-160,5 0-1857,-1-4-3300</inkml:trace>
  <inkml:trace contextRef="#ctx0" brushRef="#br0" timeOffset="1">482 16 9833,'0'0'3764,"-11"0"-1084,-3 1-2108,1 1 0,-1 0 1,1 1-1,-17 6 0,26-8-442,0 1 0,1 0 0,-1 0 0,0 0 0,1 0 0,-1 1 0,1-1 0,-1 1 0,-4 5 0,7-6-108,-1 0 0,1-1 1,0 1-1,0 0 0,0 0 0,1 0 0,-1 0 1,0 0-1,1 0 0,-1 0 0,1 0 0,0 0 1,-1 0-1,1 1 0,0-1 0,0 0 0,1 0 1,-1 0-1,0 0 0,1 0 0,0 3 0,0-3-8,0 0-1,0 0 1,1 0-1,-1 0 1,0-1-1,1 1 0,-1 0 1,1-1-1,0 1 1,0-1-1,-1 0 0,1 1 1,0-1-1,0 0 1,0 0-1,0 0 1,0-1-1,1 1 0,-1 0 1,0-1-1,0 1 1,0-1-1,3 0 1,60 4 402,-54-4-370,-2-1-38,1 0 0,-1 0 0,0-1 0,0 0-1,-1 0 1,11-4 0,-18 5 82,1 1 0,0-1 0,0 1 0,-1-1 0,1 0 0,0 1 0,-1-1 0,1 0 0,-1 0 0,1 0 0,-1 0 0,0-1 0,1 1 0,-1 0 0,0-1 1,0 1-1,0 0 0,0-1 0,0 1 0,0-1 0,0 0 0,0 1 0,-1-1 0,1 0 0,0 1 0,-1-1 0,0 0 0,1 0 0,-1 1 0,0-1 0,0 0 0,0 0 0,0 0 0,0 1 0,-1-1 0,1 0 0,0 0 0,-2-3 0,0 2-19,-1 0 0,1 1 0,-1-1 1,0 0-1,0 1 0,0 0 0,0-1 0,0 1 0,-1 0 0,1 1 0,-1-1 0,1 1 0,-1-1 0,-7-1 0,-53-10-2194,49 12-3071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7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0 1 13389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2:02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17264,'0'0'4276,"-1"8"-4105,-5 149 3144,6-156-3305,0-1-1,0 1 1,0 0 0,0 0-1,0-1 1,0 1-1,0 0 1,0-1-1,1 1 1,-1 0-1,0 0 1,1-1 0,-1 1-1,0-1 1,1 1-1,-1 0 1,1-1-1,-1 1 1,1-1-1,-1 1 1,1-1-1,-1 1 1,1-1 0,-1 1-1,1-1 1,0 0-1,-1 1 1,1-1-1,1 1 1,25-1 396,-19-2-339,-1 0 0,1 0 0,-1-1 0,0 0 0,8-5 0,26-21-165,19-13-322,-63 85 1253,3-42-822,0 0 1,0-1-1,0 1 1,0 0-1,0 0 1,0-1-1,1 1 1,-1 0-1,0-1 1,0 1 0,1 0-1,-1-1 1,0 1-1,1 0 1,-1-1-1,1 1 1,-1-1-1,1 1 1,-1-1-1,1 1 1,-1-1-1,1 1 1,-1-1-1,1 1 1,0-1-1,-1 0 1,1 1 0,0-1-1,-1 0 1,1 0-1,1 1 1,30-2 529,30-20 161,-30 5-795,-24 11 38,1 0 0,0 0 0,0 1 0,0 0 0,1 1 0,-1 0 0,1 0 1,12-1-1,-21 9 109,0 1 0,0-1 0,-1 0 0,0 1 0,1-1 0,-2 9 0,1-11 128,-1-2-161,1 0 1,0 0-1,0 1 0,0-1 1,0 0-1,0 0 0,0 0 0,1 0 1,-1 0-1,0 0 0,0 0 0,1 0 1,-1 0-1,1 1 0,-1-1 0,1-1 1,-1 1-1,1 0 0,0 0 1,-1 0-1,1 0 0,0 0 0,0 0 1,0-1-1,-1 1 0,1 0 0,0-1 1,2 2-1,33-2 472,-28-1-476,3-1-488,-1 0 1,0-1-1,19-8 1,-21 8 59,0 0-1,1 0 1,-1 1-1,1 0 1,-1 0-1,11 0 1,-32 36-588,2-9-341,12-8-4863,4-15 449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2:02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91 11755,'0'0'10922,"8"4"-9459,-4-2-1301,0 0 0,0 0 0,0-1 0,1 1 0,-1-1 0,0 0 0,1 0 0,-1-1 0,1 1 0,-1-1 0,0 0 0,7-1 1,-8 0-120,-1 1 0,1-1 0,-1 0 1,0 0-1,1 0 0,-1 0 1,0 0-1,0 0 0,0-1 1,0 1-1,0-1 0,0 1 1,0-1-1,0 0 0,-1 0 1,1 0-1,0 0 0,-1 0 1,0 0-1,0 0 0,1 0 1,-1-1-1,0 1 0,-1 0 0,1-1 1,0 1-1,-1-1 0,1 1 1,-1-4-1,1 4-47,-1 0 0,0 0 0,1 0 0,-1 0 0,0 0 0,0 0 0,0 0 0,0 0 0,0 0 0,-1 0 0,1 0 0,-1-1 0,1 1 0,-1 1 0,0-1 0,0 0 0,0 0 0,0 0 0,0 0 0,-2-2 0,2 3-9,-1 0-1,1 0 1,-1 0-1,1 1 1,-1-1 0,1 0-1,-1 1 1,0-1-1,1 1 1,-1 0-1,0 0 1,1-1 0,-1 1-1,0 0 1,1 0-1,-1 0 1,0 1 0,0-1-1,-2 1 1,-2 1-19,0-1 0,1 2 0,-1-1 0,1 0 0,-1 1 0,1 0 0,0 1-1,0-1 1,0 1 0,0 0 0,1 0 0,-8 9 0,9-10 41,1 0-1,0 0 0,0 1 0,0-1 1,0 0-1,1 1 0,-1-1 1,1 1-1,0 0 0,0 0 0,0-1 1,0 1-1,1 0 0,0 6 0,0-8-2,1 0 0,0-1 0,-1 1 0,1 0 0,0-1-1,0 1 1,0-1 0,1 1 0,-1-1 0,0 0-1,0 1 1,1-1 0,-1 0 0,1 0 0,-1 0-1,1 0 1,-1 0 0,1 0 0,0-1 0,0 1 0,-1 0-1,1-1 1,0 1 0,0-1 0,0 0 0,-1 0-1,1 1 1,0-1 0,0 0 0,3-1 0,20 1-41,48-6 0,5 0-899,-77 6 699,-1 8-2392,0-5-1568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2:03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11275,'0'0'9929,"-1"14"-9459,-45 188 2946,44-192-3234,-3 9 179,1-7-190,0 1-1,1 0 1,1 1-1,0-1 0,1 0 1,0 0-1,1 1 1,2 16-1,-2-29-165,0-1 1,0 0-1,0 1 1,0-1-1,0 1 0,0-1 1,0 1-1,0-1 1,0 1-1,0-1 1,1 1-1,-1-1 0,0 0 1,0 1-1,0-1 1,1 1-1,-1-1 0,0 0 1,1 1-1,-1-1 1,0 1-1,0-1 0,1 0 1,-1 0-1,1 1 1,-1-1-1,0 0 0,1 0 1,-1 1-1,1-1 1,-1 0-1,1 0 1,-1 0-1,1 0 0,-1 0 1,0 0-1,1 0 1,-1 1-1,1-1 0,-1-1 1,1 1-1,-1 0 1,1 0-1,-1 0 0,1 0 1,-1 0-1,1 0 1,-1 0-1,0-1 0,1 1 1,-1 0-1,1 0 1,-1-1-1,0 1 0,1 0 1,-1 0-1,0-1 1,1 1-1,-1-1 1,0 1-1,1 0 0,-1-1 1,0 1-1,0 0 1,0-1-1,1 1 0,-1-1 1,17-28 325,-8-25-378,-9 46-61,1 0 0,0 1 1,0-1-1,0 1 1,1-1-1,4-9 1,29 62-1372,-30-41 1516,1 0 1,0 0-1,0-1 1,0 0-1,0 0 1,1 0-1,-1-1 1,1 0-1,0-1 1,-1 1-1,1-1 1,0 0-1,0-1 1,0 0-1,0 0 1,0 0-1,-1-1 1,1 0-1,9-3 1,-12 4 20,1-1-1,-1 0 1,0 0 0,1-1 0,-1 0-1,0 1 1,0-1 0,0-1-1,0 1 1,0 0 0,0-1 0,-1 0-1,0 0 1,1 0 0,-1 0 0,0-1-1,0 1 1,-1-1 0,1 0 0,-1 1-1,1-1 1,-1-1 0,-1 1 0,1 0-1,0 0 1,-1-1 0,0 1 0,0 0-1,0-9 1,-1 13-64,0-1-1,0 1 1,0-1-1,0 1 1,-1 0-1,1-1 1,0 1-1,0-1 1,-1 1-1,1 0 1,0-1-1,-1 1 1,1 0-1,0-1 1,-1 1-1,1 0 1,0 0-1,-1-1 1,1 1-1,-1 0 1,1 0-1,0 0 1,-1-1-1,1 1 0,-1 0 1,1 0-1,-1 0 1,1 0-1,-1 0 1,1 0-1,-1 0 1,1 0-1,0 0 1,-1 0-1,1 0 1,-1 0-1,1 0 1,-1 1-1,1-1 1,-1 0-1,1 0 1,0 0-1,-1 1 1,0-1-1,-21 11-324,15-5 311,1 1 1,0 0 0,0 0 0,1 0-1,0 0 1,-5 10 0,8-13 12,0-1 0,0 1 0,1-1 1,-1 1-1,1 0 0,0 0 0,0-1 0,0 1 0,1 0 1,-1 0-1,1 0 0,0 0 0,0 0 0,1 0 0,-1 0 1,2 6-1,-1-8 5,1 0-1,-1 0 1,0 0 0,1-1 0,-1 1 0,1-1 0,0 1 0,-1-1 0,1 0 0,0 1-1,0-1 1,0 0 0,0 0 0,0 0 0,0 0 0,0-1 0,0 1 0,0-1-1,1 1 1,-1-1 0,3 1 0,54 2 77,-47-3-71,14 0-17,0 0 1,0-2-1,0-1 1,0-1-1,-1-1 1,0-1 0,0-1-1,43-19 1,-66 26 51,0-1 0,0 0 0,-1 0 0,1 0 0,0 0 0,-1 0 0,1 0 0,0 0 0,-1-1 0,0 1 0,1 0 0,-1-1 0,0 1 0,1-1 0,-1 0 0,0 1 0,0-1 0,0 0 0,-1 0 0,1 1 0,0-1 0,0-4 0,-1 4 18,-1 0 0,1 0 0,-1 0 0,1 0 0,-1 0 0,0 0 0,0 0 0,0 0 0,0 0 0,0 0 0,0 1 0,0-1 0,-1 0 0,1 1 0,-1-1 0,1 1 0,-3-2 0,-9-7 182,-1 1 0,0 1 0,0 0 0,-17-7 0,30 15-240,-32-12-12,-10-4-199,43 16 210,0 0 1,0 0-1,1 0 1,-1 0 0,0 0-1,0 0 1,0 0-1,0 0 1,0 0-1,0 0 1,1 0-1,-1 0 1,0 0-1,0 0 1,0 0 0,0-1-1,0 1 1,0 0-1,0 0 1,0 0-1,1 0 1,-1 0-1,0 0 1,0 0-1,0 0 1,0 0 0,0-1-1,0 1 1,0 0-1,0 0 1,0 0-1,0 0 1,0 0-1,0 0 1,0 0-1,0-1 1,0 1 0,0 0-1,0 0 1,0 0-1,0 0 1,0 0-1,0 0 1,0-1-1,0 1 1,0 0-1,0 0 1,0 0 0,0 0-1,0 0 1,0 0-1,0 0 1,0-1-1,0 1 1,0 0-1,-1 0 1,1 0-1,0 0 1,0 0 0,0 0-1,0 0 1,0 0-1,0 0 1,0 0-1,0 0 1,-1-1-1,1 1 1,0 0-1,29-2-40,199 11-7421,-165-9 149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2:04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 4100,'0'0'18417,"5"0"-16351,9 2-1418,-16 2-28,-31 11 353,2-1-657,26-11-318,-54 34-124,56-35 115,1 0 0,0-1 0,0 1 0,0 0 0,0 0 0,0 0 1,0 0-1,1 0 0,-1 1 0,1-1 0,-1 0 0,1 1 0,0-1 0,0 1 0,0-1 0,0 1 1,0 0-1,1-1 0,-1 1 0,1 0 0,0 4 0,0-6-18,1 1-1,0-1 1,-1 0-1,1 0 0,0 0 1,0 0-1,0 0 1,0 0-1,0 0 1,0 0-1,0 0 1,0 0-1,0-1 1,0 1-1,1 0 1,-1-1-1,0 1 1,0-1-1,1 1 1,-1-1-1,0 0 1,1 1-1,1-1 1,40 5-130,-34-4 124,27 1-154,-27-3 116,0 1-1,0 1 1,0-1-1,0 1 1,0 1-1,0 0 1,0 0-1,-1 1 1,10 4-1,-17-7 71,-1 0-1,1 0 1,-1 1-1,1-1 1,-1 0 0,1 1-1,-1-1 1,1 0-1,-1 1 1,1-1-1,-1 1 1,0-1-1,1 1 1,-1-1-1,0 0 1,1 1-1,-1 0 1,0-1 0,0 1-1,1-1 1,-1 1-1,0-1 1,0 1-1,0-1 1,0 1-1,0 0 1,0-1-1,0 1 1,0-1-1,0 1 1,0 0 0,0-1-1,0 1 1,0 0-1,-17 15 716,-27 5 747,33-17-1208,-14 6 110,0-1 1,-1-1-1,0-2 0,-1 0 0,-42 3 0,110-26-10167,-10 7 1088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3:06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1698,'0'-6'32,"0"-2"32,0 4-128,0-2-32,0-1-673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3:06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3395,'0'0'1057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3:07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978 147 929,'-24'-43'1393,"23"41"-1199,0 0 0,0 1 0,0-1-1,-1 1 1,1-1 0,-1 1 0,1-1 0,-1 1-1,0 0 1,0 0 0,1-1 0,-1 1 0,0 1-1,0-1 1,0 0 0,0 0 0,0 1 0,0-1-1,0 1 1,-4-1 0,5 1-144,-1 0 0,1 0 0,-1 0 0,1-1 0,-1 1 0,1 0 0,-1-1 0,1 1 0,-1-1 0,1 0 0,0 1 0,-1-1 0,1 0 0,0 0 0,0 0 0,0 0 0,-1 0 0,1 0 0,0 0 0,0 0 0,1 0 1,-1-1-1,0 1 0,0 0 0,0-2 0,-1-1 6,0 0 1,-1 1-1,1-1 1,-1 1 0,0-1-1,1 1 1,-1 0 0,-1 0-1,1 1 1,0-1-1,-1 1 1,1-1 0,-1 1-1,0 0 1,0 1-1,0-1 1,0 0 0,0 1-1,0 0 1,0 0-1,0 0 1,-5 1 0,-15-3 139,1 2 0,-45 3 0,36-1-101,10 0-57,-1 0 0,1 2 0,1 1-1,-1 0 1,0 1 0,1 2-1,0 0 1,1 1 0,0 1 0,0 1-1,1 1 1,0 1 0,0 0-1,2 2 1,-27 24 0,17-12-55,0 1 0,2 1-1,1 2 1,1 0 0,2 1 0,1 2 0,2 0 0,0 1 0,3 0 0,1 1 0,1 1 0,3 0 0,0 1 0,-8 71-1,15-75 18,-5 27-8,3 0 0,3 0 0,6 84 0,-3-136 9,1 1 0,0-1-1,0 0 1,1 0-1,0 1 1,0-2-1,1 1 1,0 0-1,0-1 1,1 0-1,0 1 1,0-2-1,1 1 1,8 7-1,-4-5 3,1-1-1,0 0 0,1-1 0,-1 0 1,1-1-1,1 0 0,-1-1 0,19 5 0,8-1 7,1-2 0,1-1 0,-1-3-1,1 0 1,42-5 0,-54 0-6,0-2 0,0-1 0,-1-1 0,0-2 1,0-1-1,-1-1 0,0-1 0,-1-1 1,28-17-1,-16 5-17,0-2-1,-1-1 1,-1-2 0,-2-1-1,32-37 1,-49 48 13,-1 0-1,-1-1 1,-1-1-1,-1 0 1,-1-1-1,0-1 1,-2 0-1,-1 0 1,0-1-1,-2 0 1,-1 0-1,-1-1 1,-1 0-1,-1 0 1,-1 0-1,-1 0 1,-4-36-1,0 43 142,-1 0 0,-1 0 0,-1 0 0,0 0 0,-1 1 0,-1 0 0,-1 0 0,-20-28 0,8 16-96,-2 0 0,0 1 0,-45-39 0,55 56-857,0 1 0,-26-15 0,-4 2-2636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3:37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5164 252 5701,'0'0'3460,"-8"-4"-2462,-53-27-889,0 3 1,-2 3-1,-2 3 0,0 2 1,-95-16-1,36 18 21,-1 5 0,-138 4 0,245 9-142,-1034-27 1439,771 12-1418,0 12 1,0 12-1,-331 53 0,-182 31-46,476-49 10,264-33 29,1 3-1,0 2 0,-90 41 1,127-48 2,0 0 1,0 0 0,0 2-1,1 0 1,1 1 0,0 0 0,0 1-1,2 0 1,-1 2 0,-18 28-1,23-30-15,1 0 1,1 0-1,0 0 0,1 1 0,0 0 0,1 0 0,1 0 0,0 1 0,1-1 0,1 1 0,0 0 0,1-1 0,0 1 0,3 17 0,0-20-2,0 0-1,1 0 0,0-1 0,1 1 1,0-1-1,1-1 0,0 1 0,0-1 0,1 0 1,1 0-1,16 16 0,-5-7-23,0-1-1,2-2 1,0 1 0,33 17-1,-3-7-1,2-3 0,1-2-1,0-2 1,2-3 0,0-2 0,83 11 0,351 11-178,-26-29 286,856-98 1,-431-71 100,-644 99-242,369-145 1,-457 136 26,-139 61 71,-1-1-1,-1 0 0,0-1 1,0 0-1,-1-1 1,20-23-1,-31 31 46,0 1 0,-1-1 0,1 0 0,-1 0 0,0-1 0,0 1 0,-1-1 0,0 0 0,0 1 0,0-1 0,0 0 0,-1 0 0,0 0 0,0 0 0,-1 0 0,0 0 0,0-1 0,0 1 0,-1 0 0,0 0 0,0 0 0,0 0 0,-1 0 0,0 1 0,0-1 0,0 0 0,-1 1 0,0-1 0,0 1 0,-1 0 0,1 0 0,-9-9 0,-1 1-39,0 0-1,0 0 1,-2 2-1,1-1 1,-2 2 0,1 0-1,-1 1 1,-1 1-1,0 0 1,-18-5 0,-6 1-302,0 2 1,-1 2 0,0 2 0,-1 1 0,-77 3-1,36 7-2160,-165 30 0,90-1-2556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3:52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6658 975 6342,'0'0'320,"-12"0"17,3 0-324,-1 0 118,-1 0 1,1 0-1,-1-1 0,1 0 0,0-1 0,-1 0 0,1-1 1,0 0-1,0 0 0,1-1 0,-1 0 0,-10-7 1,-37-25-6,-3 2 0,0 3 0,-2 2-1,-85-27 1,54 21 163,-572-165 774,257 89-1091,184 47 103,-3 11 0,-263-29 0,212 48-108,-576-53 1181,375 47-973,-260-9 777,615 53-752,1 5 0,0 5 1,-184 45-1,157-18 161,1 7 0,-197 92 0,322-128-331,1 2 0,0 0 0,1 2 0,0 1 1,1 0-1,1 2 0,1 0 0,1 1 0,1 1 0,0 0 0,2 2 0,0-1 0,2 2 0,0 0 0,2 1 0,0 0 0,2 0 0,-7 31 0,16-40-1064,4-30-3483,-1-14-400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3:53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 7815,'-12'7'1325,"11"-7"-1308,0 0 0,0 1-1,0-1 1,0 1 0,1-1 0,-1 1 0,0 0-1,0-1 1,0 1 0,1 0 0,-1-1-1,0 1 1,1 0 0,-1 0 0,1 0 0,-1-1-1,1 1 1,-1 0 0,1 0 0,0 0-1,-1 0 1,1 0 0,0 0 0,0 0 0,-1 0-1,1 0 1,0 0 0,0 0 0,0 0-1,0 0 1,1 0 0,-1 0 0,0 1 0,-2 36 12,-3 0 0,-1-1 0,-17 60 1,1-6 45,18-72-51,-8 38 196,2 1-1,-5 95 1,15-151-211,0-1-1,0 1 0,0-1 1,0 1-1,0-1 1,0 1-1,1-1 1,-1 1-1,0-1 1,1 0-1,-1 1 1,1-1-1,-1 0 1,1 1-1,0-1 1,0 0-1,-1 1 1,1-1-1,0 0 1,0 0-1,0 0 1,0 0-1,1 0 1,-1 0-1,0 0 1,2 0-1,-1 0 6,1 0-1,0-1 1,-1 1-1,1-1 0,0 0 1,0 0-1,-1 0 1,1 0-1,0 0 1,0-1-1,-1 1 0,1-1 1,3-1-1,5-2 45,0 0 0,0-1-1,-1 0 1,1-1 0,14-11-1,159-144 334,-50 42-1139,-51 48-827,1-5-1180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7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68 13389,'56'-39'3806,"-44"26"662,-18 10-1538,-13 5-1824,12 3-1058,0 1 0,1-1-1,-1 1 1,1 0 0,1 0 0,-1 1-1,1 0 1,0 0 0,1 0 0,0 0 0,0 1-1,0 0 1,1 0 0,0 0 0,1 0-1,0 0 1,0 0 0,1 1 0,-1 14 0,2-21-29,-1-1 1,1 0-1,0 0 1,0 0 0,1 0-1,-1 1 1,0-1 0,0 0-1,1 0 1,-1 0 0,0 0-1,1 0 1,-1 0 0,1 0-1,-1 0 1,1 0 0,0 0-1,0 0 1,-1 0-1,1 0 1,0 0 0,0 0-1,0-1 1,0 1 0,0 0-1,0-1 1,1 2 0,0-2 4,1 1 0,-1-1 0,0 1 1,1-1-1,-1 0 0,1 0 1,-1 0-1,1 0 0,-1-1 0,1 1 1,-1-1-1,4 0 0,2-2-18,1 0 0,-1-1 0,1 0 0,-1 0 0,0-1 0,8-5 0,-5 0-738,0-1 0,0 0 1,13-17-1,-15 15-1581,1-1 0,12-28 1,-6 4-4751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4:07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0 287 3716,'0'0'5060,"7"-3"-4964,13-2-16,1 1-1,-1 0 0,1 2 0,0 0 0,0 2 1,29 2-1,-17-1 15,-1-1 1,45-7 0,101-19 522,0 8 0,316 9 1,462-25-453,303-7 718,-1219 40-885,1015-51 18,-378 12 139,87 29 438,-680 11-401,-81 0-272,26-2 943,-28 1-897,0 1-1,-1 0 0,1 0 0,0 0 1,0 0-1,-1-1 0,1 1 0,0 0 1,0-1-1,-1 1 0,1 0 0,0-1 1,-1 1-1,1-1 0,0 1 0,-1-1 1,1 0-1,-1 1 0,1-1 0,-1 1 1,1-1-1,-1 0 0,1 1 0,-1-1 1,0 0-1,1 0 0,-1 1 0,0-1 1,0 0-1,1-1 0,-3-1-3205,-7-6-1474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4:21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1 201 7015,'0'-5'180,"0"0"0,0 0-1,1 0 1,0 0 0,0 0 0,0 0 0,1 1 0,0-1 0,0 0 0,0 1 0,0-1 0,1 1 0,-1 0 0,1 0 0,5-5 0,-2 2-97,1 1 0,0 1 1,0-1-1,0 1 1,1 1-1,-1-1 1,1 1-1,10-3 0,8-2-92,2 1-1,-1 1 1,1 2-1,40-4 1,398 1-8,-275 10-78,662-16 408,-3 0 751,-246 18 425,-607 8-2674,-1-10 709,1 0 0,0 0 0,-1 0-1,1 0 1,-1-1 0,1 0 0,-1 1 0,0-1 0,-5 0-1,-20 1-4909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4:58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2144 359 2755,'0'0'2348,"-7"-8"-901,-14-16-944,-1 2 0,-1 0 1,-47-33-1,25 28 246,-1 1 0,-1 3-1,0 2 1,-2 2 0,0 2 0,-91-18 0,66 20-679,-1 4 0,-1 3 0,0 3 0,1 3 0,-1 4 0,-125 19 0,155-13-88,2 3-1,-1 1 0,1 2 0,1 2 0,1 2 0,0 2 1,1 2-1,2 1 0,0 2 0,2 2 0,0 1 0,-39 40 1,41-31 18,1 2 1,2 1 0,2 1 0,2 2-1,1 0 1,3 2 0,1 1 0,3 1-1,1 1 1,3 0 0,1 1 0,3 1 0,-6 59-1,5 36-13,10 268 0,10-318 5,4-1 0,4 0 0,4-2 0,4 0 0,4-1 0,4-2 0,83 168 0,-80-193 19,3-2 1,2-2 0,3-1 0,2-2 0,58 57 0,-62-75 5,2-2 0,1-2 0,2-2 0,1-1 1,1-3-1,2-2 0,62 25 0,-28-19 6,2-4-1,115 24 1,-152-44-9,0-2-1,1-2 1,0-2-1,-1-2 1,93-11-1,-102 2 10,0-1-1,0-3 1,-1-1-1,0-1 1,-1-3-1,-1 0 1,-1-3-1,0-1 1,-2-1-1,0-2 1,-2-2-1,0 0 1,28-34-1,-20 17-1,-2-2 0,-1-1-1,-3-2 1,-2-1 0,-2-2 0,-2 0 0,-3-2-1,26-82 1,-25 41 5,-4-1 0,-4-1-1,-5-1 1,-3 0 0,-10-188 0,-4 218-57,-4 2 0,-18-73 0,-47-127 528,36 132 236,22 78-362,-102-325 974,95 322-1256,-1 2 0,-4 0 0,-1 2 1,-53-72-1,68 108-81,-1 0 1,-1 1 0,-1 1-1,0 0 1,-1 2-1,-1 0 1,0 1-1,-1 0 1,-1 2-1,0 0 1,-22-7-1,-22-4-1104,-2 3 0,-93-14 1,135 28 415,-30-7-3436,5-1-4650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03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44 4933,'0'0'3283,"0"-8"-1847,1-8-1286,0-4 2692,-3 39-1067,-5 407 68,6-100-1006,16 182 706,-12-469-1472,-1-13-158,-1-60 12,14-490-261,1-5 191,-31 580-634,-51 327 1078,50-186-1513,16-4-5339,3-161 1599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04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0 5573,'-6'205'4545,"-18"119"-2353,1-12-1919,21-90-321,1-221 13,1 1 0,0-1 0,0 1 0,0-1 0,0 0 0,0 1 0,0-1 0,0 1 0,1-1 0,-1 1 0,0-1 0,1 0 0,-1 1 0,1-1 0,-1 0 0,1 1 1,0-1-1,0 0 0,-1 0 0,1 0 0,0 0 0,0 0 0,0 0 0,0 0 0,3 2 0,-3-4 21,0 1 0,0-1-1,0 0 1,0 0 0,0 0 0,0 0 0,0 0-1,0 0 1,0 0 0,0 0 0,0 0 0,0-1-1,-1 1 1,1 0 0,-1 0 0,1-1 0,-1 1-1,1-1 1,-1 1 0,0 0 0,1-1 0,-1 1-1,0 0 1,0-1 0,0 1 0,-1-3 0,35-327 414,17-121-325,-39 380-67,-3 28 25,4-89 0,-15 131 122,-3 9-91,-19 44-28,2 0-1,-17 63 1,10-31-15,-56 188 502,73-222-407,2 1 0,3 0 1,-3 80-1,15-93-400,-4-36 217,-1-1 0,0 1-1,0 0 1,1-1-1,-1 1 1,0 0 0,1-1-1,-1 1 1,1 0-1,-1-1 1,1 1 0,-1-1-1,1 1 1,-1 0-1,1-1 1,-1 0 0,1 1-1,0-1 1,-1 1-1,1-1 1,0 0 0,0 1-1,-1-1 1,1 0 0,0 0-1,0 0 1,-1 1-1,1-1 1,0 0 0,0 0-1,-1 0 1,1 0-1,0 0 1,0-1 0,-1 1-1,1 0 1,0 0-1,0 0 1,-1-1 0,1 1-1,0 0 1,1-1-1,15-14-3023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14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0 9545,'0'0'5990,"-2"9"-5697,-8 52 375,2 1 0,3 123 0,3-59-403,-40 521 504,39-609-698,-1-1-1,-2 0 1,-15 52 0,21-89-66,0 0 0,0 0 0,0 0 0,0-1 0,0 1 0,0 0 0,0 0 0,0 0 0,0 0 0,0-1 0,0 1 0,0 0 0,0 0 0,-1 0 0,1 0 0,0 0 0,0-1 0,0 1 0,0 0 0,0 0 0,0 0 0,0 0 0,-1 0 0,1 0 0,0 0 0,0-1 0,0 1 0,0 0 0,0 0 0,-1 0 0,1 0 0,0 0 0,0 0 0,0 0 0,0 0 0,-1 0 0,1 0 0,0 0 0,0 0 0,0 0 0,0 0 0,-1 0 0,1 0 0,0 0 0,0 0 0,0 0 0,0 0 0,0 0 0,-1 0 0,1 1 0,0-1 0,0 0 0,0 0 0,0 0 0,0 0 0,-1 0 0,1 0 0,0 0 0,0 1 0,0-1 0,0 0 0,-5-16 133,-6-87-56,5 0 0,8-118 0,-1 185-72,8-112-20,47-235-1,-52 356 41,-1 13-4,-2 41-55,-31 319-35,11-184 96,14-118-27,-20 339-10,27-363-50,2-19-43,1-16-43,10-69 51,9-144-1,-19 166-27,19-654-1232,-28 771 1415,-1-1 1,-16 63 0,5-30-45,-22 125 10,-20 131 19,55-323-167,0-4-713,1 1 1,0 0 0,2-1-1,0 1 1,3 27 0,2-40-3645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15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152 234 6662,'-2'41'1349,"-2"-1"0,-12 53 0,-2 14 23,12-57-793,-29 384 1180,43-484-1247,84-898 876,-165 1356-417,-16 96-1077,86-483 82,1-11-7,1 0 0,-1 1 0,2-1 0,-1 0 0,1 1 0,1-1 0,2 12 0,-2-23-5,0 1 0,1-1 1,-1 0-1,0 1 0,0-1 0,0 0 1,1 0-1,-1 0 0,0 0 0,0 0 1,0 0-1,0 0 0,-1 0 0,1 0 0,0 0 1,0-1-1,-1 1 0,1 0 0,0-3 1,17-46 58,-2 0 0,-3-2 1,-2 0-1,6-66 1,-5 41-8,48-367 107,-57 405-113,-3 27 25,-3 24 85,-117 692-595,117-670 430,3-35 43,0 1 0,0 0 0,0 0 1,0 0-1,0 0 0,0 0 1,1 0-1,-1-1 0,0 1 0,0 0 1,0 0-1,0 0 0,0 0 1,0 0-1,0 0 0,0 0 0,0 0 1,0-1-1,0 1 0,0 0 1,1 0-1,-1 0 0,0 0 1,0 0-1,0 0 0,0 0 0,0 0 1,0 0-1,0 0 0,1 0 1,-1 0-1,0 0 0,0 0 0,0 0 1,0 0-1,0 0 0,0 0 1,1 0-1,-1 0 0,0 0 0,0 0 1,0 0-1,0 0 0,0 0 1,0 0-1,1 0 0,-1 0 0,0 0 1,0 0-1,0 0 0,0 0 1,0 0-1,0 1 0,0-1 1,1 0-1,19-57-92,10-37 108,-5-2 0,-4-1 0,-4 0 0,8-189 0,-29 267 21,-5 25-40,-10 31-116,-1 25 108,2 0 1,-13 81-1,-6 132 255,34-252-195,2 45-17,1-67-41,0 1 1,0-1 0,0 1-1,1-1 1,-1 1 0,0-1-1,1 1 1,0-1 0,-1 0-1,1 1 1,0-1-1,-1 0 1,1 1 0,0-1-1,0 0 1,2 2 0,-2-3-2,0 0 1,0 0-1,0 1 1,0-1-1,0 0 1,0 0-1,0 0 0,0-1 1,0 1-1,0 0 1,0 0-1,0 0 1,0-1-1,0 1 1,0-1-1,0 1 1,0-1-1,-1 1 1,1-1-1,0 1 1,0-1-1,0 0 1,-1 1-1,1-1 1,0 0-1,-1 0 1,1 1-1,0-3 0,5-4-674,-2 0 1,1 0-1,-1-1 0,0 0 0,0 0 0,-1 0 0,0 0 0,-1-1 0,2-10 0,3-18-7632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25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361 2498 5894,'0'0'3400,"-6"9"-2231,-22 25 406,27-33-1482,1 0 0,-1 0 0,1-1 0,-1 1-1,0 0 1,1-1 0,-1 1 0,0 0 0,1-1 0,-1 1 0,0-1 0,0 1-1,1-1 1,-1 1 0,0-1 0,0 0 0,0 1 0,0-1 0,0 0 0,0 0-1,0 0 1,1 1 0,-1-1 0,0 0 0,0 0 0,0-1 0,0 1 0,0 0 0,0 0-1,0 0 1,0 0 0,0-1 0,0 1 0,1 0 0,-1-1 0,0 1 0,0-1-1,0 1 1,0-2 0,-16-25 1223,16 26-1297,-16-44 375,3-1 1,1 0-1,-9-66 0,6 33-268,-52-275-307,-42-705-1,102 912 187,0-145-9,10 259-31,1 1 0,2 0 0,1 0-1,1 0 1,2 1 0,22-54 0,-30 81-203,1-1 1,0 1-1,0-1 1,1 1 0,-1 0-1,1 0 1,0 0-1,0 0 1,0 0 0,1 1-1,-1-1 1,1 1 0,0 0-1,5-4 1,-3 9-2875,-5 10-647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25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4676,'0'0'14862,"36"57"-13805,-18-27-512,-2-1-385,4 2-128,-5-2 32,-1-3-64,-5-7-32,2-4-544,-8-9-353,-1-6-513,-2-4-1216,-7-18-1122,-11-9-4067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26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12139,'0'0'8296,"-14"47"-8360,28-39-96,-5-7-1313,7-1-1026,0 0-2305,-3 0-3684</inkml:trace>
  <inkml:trace contextRef="#ctx0" brushRef="#br0" timeOffset="1">368 262 9833,'0'0'2563,"-9"-4"-2467,7-4-1570,-9-2-5540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8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33 13741,'0'0'10949,"-1"10"-10228,-1 140 1066,3-126-1710,0 0 0,2-1 0,1 1 0,13 39 0,-11-102 1658,-5 20-1688,0-49 53,-1 64-117,0 0 0,0 1 0,0-1-1,-1 0 1,0 1 0,0-1 0,0 1-1,0 0 1,0-1 0,-1 1-1,0 0 1,1-1 0,-1 1 0,-3-3-1,5 6 12,0 0-1,-1 0 0,1 0 0,0 0 1,0 0-1,-1 0 0,1 0 0,0 0 1,0 0-1,-1 0 0,1 0 0,0 0 1,0 0-1,0 0 0,-1 1 0,1-1 1,0 0-1,0 0 0,-1 0 0,1 0 1,0 0-1,0 0 0,0 1 0,0-1 1,-1 0-1,1 0 0,0 0 0,0 1 1,0-1-1,0 0 0,0 0 0,-1 0 1,1 1-1,0-1 0,0 0 0,0 0 1,0 1-1,0-1 0,0 0 0,0 0 1,0 1-1,0-1 0,0 0 0,0 0 1,0 1-1,0-1 0,0 0 0,0 0 1,0 1-1,0-1 0,1 0 0,-1 0 1,0 1-1,0-1 0,0 0 0,0 0 1,2 19-85,-1-16 89,1 0 1,-1 1-1,1-1 0,0 0 1,0 0-1,0 0 0,1-1 0,-1 1 1,0 0-1,1-1 0,0 0 0,-1 1 1,1-1-1,0 0 0,0-1 1,1 1-1,-1 0 0,0-1 0,0 0 1,1 0-1,-1 0 0,1 0 0,-1 0 1,1-1-1,-1 1 0,1-1 1,-1 0-1,1 0 0,0 0 0,-1-1 1,6-1-1,-2 1 14,-1-1 0,0 0 0,0 0 0,0-1 0,-1 1 0,1-1 0,0 0 0,-1-1 0,0 0 0,0 0 0,0 0-1,0 0 1,-1-1 0,1 1 0,-1-1 0,-1 0 0,5-6 0,5-20 41,-1 6-86,-14 54-8,1-20 57,-3 12 98,1 1 1,0 0-1,2 0 0,2 32 0,-1-52-134,0-1 0,0 1-1,0-1 1,1 1 0,-1-1-1,1 1 1,-1-1 0,1 1-1,0-1 1,-1 0 0,1 1-1,0-1 1,0 0 0,0 0-1,0 0 1,0 1 0,0-1-1,0 0 1,0 0 0,0-1-1,1 1 1,-1 0 0,0 0-1,1-1 1,-1 1 0,0 0-1,1-1 1,-1 1 0,1-1-1,-1 0 1,1 0 0,-1 1-1,1-1 1,-1 0 0,1 0-1,2-1 1,-2 1-199,-1 0 1,1-1-1,-1 1 0,1-1 1,-1 0-1,1 0 0,-1 1 1,1-1-1,-1 0 0,0 0 1,0 0-1,1 0 0,-1 0 1,0-1-1,0 1 0,0 0 1,0-1-1,0 1 0,0 0 1,-1-1-1,1 1 0,1-4 1,3-22-4405,-4-7-2162</inkml:trace>
  <inkml:trace contextRef="#ctx0" brushRef="#br0" timeOffset="1">251 1 12812,'0'0'11627,"11"46"-11563,1-34-640,4-4-1506,-3-3-1954,3-2-3812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26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34 268 7303,'0'0'13431,"1"-7"-13329,2-4-22,1 0 0,1 1 0,-1 0 1,10-15-1,-7 15 87,-1-1 1,-1 1-1,0-1 0,0 0 1,-1-1-1,-1 1 1,3-16-1,-5 20 8,0 0 1,-1 0-1,0 0 1,-1 0-1,0 0 0,0 0 1,-2-8-1,2 14-149,1-1 0,-1 1-1,1-1 1,-1 1 0,1 0 0,-1-1 0,0 1-1,0 0 1,0 0 0,0 0 0,0 0 0,0-1-1,0 1 1,0 0 0,0 1 0,-1-1 0,1 0-1,0 0 1,0 0 0,-1 1 0,1-1 0,-1 1 0,1-1-1,-1 1 1,1 0 0,0-1 0,-1 1 0,1 0-1,-1 0 1,1 0 0,-1 0 0,1 0 0,-1 0-1,1 1 1,-1-1 0,1 0 0,-1 1 0,1-1-1,-1 1 1,0 0 0,-1 1-35,1 0 0,-1-1 1,1 1-1,0 0 0,0 0 0,0 0 0,0 0 0,0 1 0,0-1 1,1 0-1,-1 1 0,1-1 0,0 1 0,0 0 0,0-1 1,0 1-1,0 0 0,0 3 0,-11 58-44,11-58 66,-1 4-25,0 3 55,1 1 1,0-1-1,0 0 1,2 20-1,0-31-37,-1 0 1,0 1-1,0-1 0,1 0 1,-1 0-1,1 0 0,0 0 1,0 0-1,0 0 0,0 0 1,0 0-1,0 0 0,0-1 1,0 1-1,1 0 0,-1-1 1,1 1-1,-1-1 1,1 1-1,0-1 0,-1 0 1,1 1-1,0-1 0,0 0 1,0 0-1,0-1 0,0 1 1,0 0-1,0-1 0,0 1 1,1-1-1,-1 1 0,0-1 1,2 0-1,6-1-18,0 0 0,0 0 0,0-1 0,0-1 0,0 1 0,-1-1 0,1-1 0,-1 0 0,0 0 0,16-11 1,-16 9-980,0-1 0,-1 1 1,1-1-1,-1-1 0,12-15 1,-4-4-6500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27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94 117 4676,'5'-10'5632,"31"-83"2066,-26 80-5812,-1 20-582,1 25 151,-7-10-1103,-1 0 1,-1 0-1,-1 0 1,-1 0-1,-6 36 1,5-44-131,-1 0 0,-1 0 0,-1 0 0,0 0 0,0-1 0,-1 0 0,-1 0 0,0-1 0,-15 19 0,21-29-196,0 0 0,0-1 0,0 1 1,-1-1-1,1 1 0,0-1 1,-1 0-1,1 0 0,-1 1 1,0-1-1,1 0 0,-1 0 0,0-1 1,0 1-1,1 0 0,-1 0 1,0-1-1,0 1 0,0-1 1,0 0-1,0 0 0,0 1 0,-2-1 1,2-1-21,0 0-1,0 0 1,1 0 0,-1 0 0,0 0 0,0 0 0,0-1-1,1 1 1,-1 0 0,1-1 0,-1 1 0,1-1 0,0 0 0,-1 1-1,1-1 1,0 0 0,-1-3 0,-3-5-63,1 0 0,1 0-1,-1-1 1,2 1 0,-1-1 0,-1-19 0,4 24 24,-1 0 1,1 0-1,0 0 0,1 0 1,0 0-1,-1 0 0,2 0 1,-1 0-1,1 0 0,0 0 1,4-7-1,-4 10 19,0 0 1,0 1-1,0-1 1,1 1-1,-1 0 0,1-1 1,0 1-1,-1 1 1,1-1-1,0 0 0,0 1 1,0-1-1,1 1 1,-1 0-1,0 0 0,0 0 1,1 0-1,-1 1 1,0-1-1,1 1 0,-1 0 1,5 1-1,-1-1 3,0 0 0,-1 1 1,1 0-1,0 0 0,0 1 0,0 0 0,-1 0 0,1 1 0,10 5 1,25 9 236,-35-15-262,-1-1 0,1 0 0,-1-1 0,1 1 0,-1-1 0,1-1 0,-1 1 0,0-1 0,10-2 0,10-10-8664,-21 7-199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27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0 184 9705,'0'0'12994,"10"-10"-11943,13-16-517,-3 3-339,0 0-1,2 2 0,0 1 1,47-34-1,-67 53-365,0 0 0,-1 1 0,1-1-1,-1 0 1,1 1 0,0-1 0,-1 1 0,1-1 0,0 1 0,0 0 0,0 0-1,-1 0 1,1 0 0,0 0 0,2 0 0,-3 1-114,0-1 0,-1 1 0,1-1 0,0 1-1,-1-1 1,1 1 0,0-1 0,-1 1 0,1 0 0,-1-1 0,1 1 0,-1 0-1,1-1 1,-1 1 0,1 0 0,-1 0 0,0-1 0,0 1 0,1 0 0,-1 0-1,0 0 1,0-1 0,0 1 0,0 0 0,0 0 0,0 0 0,0 0 0,0 0-1,0-1 1,0 1 0,-1 1 0,-2 15-7247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28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0 233 12876,'0'0'7912,"65"-64"-6023,-34 34-928,-3 3-704,1-2-225,-5 8-64,-1 2-1121,-1 3-994,-8 3-2465,2 0-3427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29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1634,'0'0'19944,"4"-1"-19843,6-1-86,0-1 0,0 2 0,-1 0 0,15 0 0,31-5 97,-40 2-118,-1 0-1,1 2 1,25-2-1,-38 4 1,0 0-1,1-1 0,-1 1 0,0 0 1,1 1-1,-1-1 0,0 0 1,0 1-1,1-1 0,-1 1 1,0 0-1,0-1 0,1 1 0,-1 0 1,0 1-1,0-1 0,0 0 1,-1 1-1,1-1 0,0 1 0,0-1 1,-1 1-1,1 0 0,-1-1 1,1 1-1,-1 0 0,0 0 1,0 0-1,0 0 0,0 1 0,1 2 1,0 4 248,0 0 0,-1 1 0,-1-1 0,1 0 1,-2 1-1,1-1 0,-1 0 0,0 1 0,-1-1 0,0 0 1,-1 0-1,-7 17 0,8-21-160,-1-1 1,1 1-1,-1-1 1,0 0-1,-1 1 1,1-1-1,-1-1 1,0 1-1,0-1 1,0 1-1,0-1 1,0 0-1,-1 0 1,1-1-1,-1 0 1,0 1-1,0-2 1,0 1-1,0 0 1,0-1-1,0 0 1,0 0-1,0-1 1,-8 1-1,10-1-234,1 0-1,-1-1 1,0 1 0,0-1-1,0 1 1,1-1 0,-1 0-1,0 0 1,1 0 0,-1 0-1,1-1 1,-1 1 0,1-1-1,0 1 1,0-1 0,-1 0-1,1 0 1,0 0 0,1 0-1,-1 0 1,-3-5 0,-1-4-1120,0 1 0,1-1 0,-7-22 1,11 30 938,-16-48-5817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29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0 174 13837,'0'0'10154,"49"-43"-9706,-26 22-384,1 1 0,3-3-768,-4 0-1410,-8-1-2435,-1 4-6053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29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8360,'0'0'12588,"7"11"-11750,0-1-725,-1 1-1,-1 0 1,0 0-1,0 0 1,-1 1-1,0 0 1,-1-1 0,0 2-1,-1-1 1,0 14-1,1 126 301,-4-103-4701,-6-58-4035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30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50 12684,'0'0'3908,"-10"6"-2403,5-4-1442,1 1 0,-1 0-1,1 1 1,0-1 0,0 1 0,0-1 0,0 1-1,1 0 1,-1 1 0,1-1 0,0 0 0,0 1-1,1 0 1,0 0 0,-1 0 0,2 0 0,-1 0-1,0 0 1,1 0 0,-1 10 0,2-13-15,-1 0 0,1 0 0,0 1 1,0-1-1,0 0 0,0 0 0,0 1 1,1-1-1,-1 0 0,1 0 0,-1 0 1,1 0-1,0 0 0,0 0 0,0 0 1,0 0-1,0 0 0,0 0 0,1 0 1,-1 0-1,1-1 0,-1 1 0,1-1 1,-1 1-1,3 1 0,-2-3 23,0 1-1,-1 0 1,1-1-1,0 1 0,0-1 1,0 0-1,-1 0 1,1 1-1,0-1 1,0 0-1,0-1 0,0 1 1,0 0-1,-1 0 1,1-1-1,0 1 1,0-1-1,-1 0 0,1 1 1,0-1-1,-1 0 1,1 0-1,-1 0 1,1 0-1,-1 0 0,1-1 1,-1 1-1,0 0 1,1-1-1,0-1 1,4-5 138,-1 1 1,0-1-1,-1 0 0,0 0 1,0-1-1,0 1 1,-1-1-1,-1 0 1,1 0-1,-2 0 1,1 0-1,-1 0 1,0 0-1,-1 0 0,0 0 1,-2-13-1,2 20-198,-1 1 0,1-1 1,0 1-1,-1-1 0,1 1 0,-1-1 0,0 1 0,1-1 0,-1 1 0,0-1 0,0 1 0,0 0 0,0 0 0,0-1 0,0 1 0,-1 0 0,1 0 0,0 0 1,0 0-1,-1 0 0,1 1 0,-1-1 0,1 0 0,-1 1 0,1-1 0,-1 0 0,1 1 0,-1 0 0,1-1 0,-1 1 0,0 0 0,1 0 0,-1 0 0,0 0 0,1 0 1,-1 1-1,1-1 0,-1 0 0,0 1 0,-1 0 0,-2 0-73,1 0 1,0 0-1,-1 1 1,1 0-1,0-1 1,0 2-1,0-1 0,0 0 1,1 1-1,-1-1 1,1 1-1,-1 0 1,1 1-1,-3 3 1,2-1-160,1 0 1,0 1-1,0-1 1,0 1 0,1 0-1,0 0 1,1 0-1,0 0 1,0 0 0,0 13-1,1-15-190,0 0-1,1 0 0,-1-1 1,1 1-1,0 0 0,1-1 1,2 8-1,-2-9-98,-1 0 1,1 0-1,0-1 1,0 1-1,0 0 0,0-1 1,0 0-1,0 1 1,1-1-1,-1 0 0,1 0 1,3 2-1,24 8-5533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30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12396,'0'0'7719,"0"9"-6817,-2 18-585,0-16-106,1 0 1,0 0-1,0 0 1,1 0 0,1 0-1,0 0 1,1 0-1,3 15 1,-4-25-199,-1 0-1,1 0 1,-1 0-1,1 0 1,-1 0-1,1 0 1,-1 0 0,1 0-1,0 0 1,0 0-1,0-1 1,-1 1-1,1 0 1,0 0 0,0-1-1,0 1 1,0 0-1,0-1 1,0 1-1,0-1 1,0 0 0,0 1-1,1-1 1,-1 0-1,0 1 1,0-1-1,0 0 1,0 0 0,0 0-1,1 0 1,-1 0-1,0 0 1,0-1-1,0 1 1,0 0 0,3-1-1,-2-1 116,0 1 1,0-1-1,1 1 1,-1-1-1,0 0 1,0 1-1,0-1 1,-1 0-1,1-1 0,0 1 1,-1 0-1,1 0 1,-1-1-1,2-3 1,-1 1 53,0-1 0,0 0 1,-1 0-1,1 0 0,-1 0 0,-1 0 1,1 0-1,-1-9 0,0 13-167,0 0 0,0 1 0,-1-1 0,1 1-1,0-1 1,-1 1 0,1-1 0,-1 0-1,0 1 1,1 0 0,-1-1 0,0 1 0,0 0-1,0-1 1,0 1 0,0 0 0,0 0-1,-1 0 1,1 0 0,0 0 0,0 0-1,-1 0 1,1 0 0,-1 0 0,1 0 0,-1 1-1,1-1 1,-1 1 0,1-1 0,-1 1-1,1 0 1,-1 0 0,1-1 0,-1 1 0,-2 0-1,3 0-43,-3 0-106,0 0 0,-1 0 0,1 0 0,0 0 0,-1 1 0,1 0 0,-6 1 0,-12 15-6149,17-12-512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32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0 159 7559,'0'0'11846,"9"11"-10784,159 211 956,-139-193-2031,-12-21 319,-17-8-272,1 0 0,-1 0 0,0 0 0,1 0-1,-1-1 1,1 1 0,-1 0 0,0 0 0,1-1 0,-1 1-1,0 0 1,1 0 0,-1-1 0,0 1 0,1 0 0,-1-1-1,0 1 1,0 0 0,1-1 0,-1 1 0,0-1-1,0 1 1,0 0 0,1-1 0,-1 1 0,0-1 0,0 1-1,0-1 1,0 1 0,0 0 0,0-1 0,0 1 0,0-1-1,0 1 1,0-1 0,0-11 46,-1 1 0,0 0 0,-1 0 0,0 0 0,0 1 0,-1-1 1,-1 0-1,0 1 0,0 0 0,-1 0 0,0 0 0,-1 0 0,0 1 0,0 0 0,-1 0 0,0 1 0,-1-1 0,0 2 0,0-1 1,-1 1-1,-10-7 0,19 14-103,-1 0 0,1-1 1,-1 1-1,1 0 0,-1-1 1,1 1-1,-1 0 0,1-1 1,-1 1-1,1 0 0,-1 0 1,1-1-1,-1 1 0,1 0 0,-1 0 1,1 0-1,-1 0 0,0 0 1,1 0-1,-1 0 0,1 0 1,-1 0-1,1 0 0,-1 0 1,0 0-1,0 1 0,2 12-280,0-10 289,0 1 0,1-1 0,-1 0 0,1 0 0,0 0 1,0 0-1,0 0 0,4 3 0,-5-4 15,1-1 0,0 1 0,0-1 0,0 1-1,0-1 1,0 0 0,0 0 0,0 0 0,0 0 0,0 0 0,1-1 0,-1 1 0,0-1 0,0 1 0,1-1 0,-1 0 0,0 0 0,1 0 0,-1 0 0,0 0 0,1-1 0,-1 1 0,0 0 0,0-1-1,1 0 1,-1 0 0,0 0 0,0 0 0,0 0 0,0 0 0,0 0 0,0-1 0,0 1 0,0-1 0,-1 1 0,1-1 0,-1 0 0,1 1 0,-1-1 0,1 0 0,0-3 0,2-2 135,0-1 0,0 0 0,-1 0 0,0 0 0,-1 0 0,0-1 1,0 1-1,-1-1 0,0 1 0,0-10 0,-1 9-9,-3-56 755,2 62-841,1-1 1,-1 1-1,1 0 0,-1 0 1,0-1-1,0 1 1,-1 0-1,1 0 1,0 0-1,-1 0 1,0 0-1,0 1 1,0-1-1,0 1 1,0-1-1,-4-2 1,8 45-768,3-19 720,1 1 1,1-1 0,1 0-1,0-1 1,2 0 0,18 29-1,-27-47 13,0 0 0,0 0 0,1 0 0,-1 0 0,1 0 0,0 0 0,-1 0 0,1-1 0,0 1 0,0-1 0,0 1 0,0-1 0,0 1 0,1-1 0,-1 0 0,0 0-1,1 0 1,-1-1 0,0 1 0,1 0 0,-1-1 0,1 0 0,-1 1 0,1-1 0,-1 0 0,1 0 0,-1-1 0,5 0 0,-4 0 34,1-1 0,-1 1 1,1-1-1,-1 0 0,0 0 1,1-1-1,-1 1 0,-1-1 1,1 1-1,0-1 0,0 0 0,-1 0 1,0 0-1,0 0 0,0-1 1,0 1-1,2-6 0,2-10 10,0 0 0,-2 0 1,0-1-1,-1 1 0,-1-1 0,-1-32 0,-1 63-43,1 0 0,1 0 1,0 0-1,1 0 0,0 0 0,1-1 1,0 0-1,0 1 0,1-1 0,9 13 1,-13-22-4,0 1 1,0-1 0,0 1 0,1-1 0,-1 0-1,0 0 1,1 0 0,-1 0 0,1 0-1,-1 0 1,1 0 0,-1 0 0,1 0-1,0-1 1,-1 1 0,1-1 0,0 1 0,0-1-1,-1 0 1,1 0 0,0 0 0,0 0-1,-1 0 1,1 0 0,0 0 0,0 0-1,0-1 1,-1 1 0,1-1 0,0 1 0,-1-1-1,1 0 1,0 1 0,-1-1 0,1 0-1,-1 0 1,1 0 0,-1-1 0,0 1-1,1 0 1,-1 0 0,1-3 0,26-31-2051,-15 0-4630,-12 14 1155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8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10794,'0'0'12695,"-6"10"-11227,1 0-1221,0-1-125,-1 0 0,2 0 0,-1 1 0,1 0 0,1 0 0,0 0 0,0 0 0,-1 11 0,5-20-118,0 0-1,-1 0 1,1 0-1,0 0 1,0 0-1,0-1 1,0 1-1,1 0 0,-1-1 1,0 1-1,0 0 1,0-1-1,0 1 1,1-1-1,-1 0 1,0 1-1,0-1 1,1 0-1,-1 0 1,0 0-1,1 0 1,-1 0-1,0 0 1,1 0-1,-1-1 0,0 1 1,2-1-1,41-6 12,-37 3 45,-1 1-1,0-1 0,0 0 1,0-1-1,-1 1 0,1-1 1,-1-1-1,0 1 0,-1-1 0,1 1 1,-1-1-1,0 0 0,3-8 1,7-7 866,-14 20-927,0 1 1,0 0 0,0 0 0,0 0-1,0-1 1,0 1 0,0 0 0,0 0-1,0-1 1,1 1 0,-1 0 0,0 0-1,0 0 1,0-1 0,0 1 0,0 0-1,1 0 1,-1 0 0,0 0 0,0 0-1,0-1 1,0 1 0,1 0 0,-1 0-1,0 0 1,0 0 0,0 0 0,1 0 0,-1 0-1,0 0 1,0-1 0,0 1 0,1 0-1,-1 0 1,0 0 0,0 0 0,1 0-1,-1 0 1,0 0 0,0 0 0,0 1-1,1-1 1,-1 0 0,0 0 0,0 0-1,1 0 1,-1 0 0,0 0 0,0 0-1,0 0 1,0 1 0,1-1 0,2 18-16,-4 37 33,1-43 27,0-11-19,0-1 1,1 1 0,-1-1 0,0 0-1,1 1 1,-1-1 0,1 0-1,-1 0 1,0 1 0,1-1-1,-1 0 1,1 0 0,-1 0 0,1 1-1,-1-1 1,1 0 0,-1 0-1,1 0 1,-1 0 0,1 0-1,-1 0 1,1 0 0,-1 0 0,1 0-1,-1 0 1,1 0 0,-1-1-1,1 1 1,-1 0 0,0 0-1,1 0 1,-1-1 0,1 1 0,-1 0-1,1 0 1,-1-1 0,0 1-1,1 0 1,-1-1 0,0 1-1,1-1 1,20-11 646,6-12-292,-22 19-358,1-1 0,-1 1 0,1-1 0,0 2 0,1-1 0,-1 1 0,1 0 0,0 0 0,0 0 0,0 1 0,1 1 0,-1-1 0,11-1 0,-18 5-32,1 0 0,0 0-1,-1 0 1,1 0 0,0 1-1,-1-1 1,1 0 0,-1 0-1,0 1 1,1-1 0,-1 0-1,0 1 1,0-1 0,0 1-1,0-1 1,0 0 0,0 3-1,-1 37-612,1-33-388,0-6 326,0 1-9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32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15022,'0'0'11147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33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10666,'0'0'16106,"-6"2"-16143,-1 1 39,1 1 1,1-1-1,-1 1 1,0 0-1,1 0 1,0 0-1,0 1 1,-7 8-1,10-10-3,-1 0-1,0 0 1,1 0-1,0 0 1,0 0-1,0 1 1,0-1-1,0 1 1,1 0 0,-1-1-1,1 1 1,0 0-1,0 0 1,1 0-1,-1 0 1,1 0-1,0 0 1,0 6-1,2-10 1,1 0-1,-1 1 1,1-1 0,-1 0-1,0 0 1,1-1-1,-1 1 1,0 0-1,1-1 1,-1 0 0,0 1-1,1-1 1,-1 0-1,2-2 1,61-36-122,-56 32-75,0 0 0,1 1-1,-1 0 1,1 0-1,0 1 1,1 1-1,-1-1 1,1 2 0,0 0-1,0 0 1,20-2-1,-30 5 186,0 0 0,-1 0 0,1 0 0,0 0 0,0 0 0,0 0 0,-1 0 0,1 0 0,0 1-1,0-1 1,-1 0 0,1 0 0,0 1 0,-1-1 0,1 1 0,0-1 0,-1 0 0,1 1 0,-1-1 0,1 1 0,-1 0-1,1-1 1,-1 1 0,1-1 0,-1 1 0,1 0 0,-1-1 0,0 1 0,1 0 0,-1 1 0,-1 28 634,-2-22-392,0 1 0,0-1 0,-1 1 0,-9 13 1,-27 26 494,14-30-1535,-4-11-3838,14-7-2216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34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111 318 7207,'0'0'15134,"-8"-3"-14082,6 2-1009,-1 0-1,1 1 1,0-1 0,-1 0 0,1 1-1,-1 0 1,1-1 0,-1 1 0,1 0-1,-1 0 1,1 1 0,-1-1 0,1 0-1,-1 1 1,1 0 0,-1-1 0,1 1-1,-3 1 1,2 1-10,0-1 0,0 1 0,0 0 0,0 0 1,0 0-1,1 0 0,0 1 0,-1-1 0,1 1 0,0-1 0,1 1 0,-1 0 1,-2 6-1,1 0 40,-1 0 0,1 0 0,1 1 0,0-1 0,0 0 0,1 1 1,1 0-1,0-1 0,1 19 0,0-29-66,-1 1 0,0 0 0,0-1 0,0 1 0,0-1 0,1 1 0,-1-1 0,0 1 0,1-1 0,-1 1 0,0-1 0,1 1 0,-1-1 0,1 0 0,-1 1 0,0-1 0,1 1 0,-1-1 0,1 0 0,-1 0 0,1 1 0,-1-1 0,1 0 0,0 0 0,-1 1 0,1-1 0,-1 0 0,1 0 0,-1 0 0,1 0 0,0 0 0,-1 0 0,1 0 0,-1 0 0,1 0 0,0 0 0,-1 0 0,1-1 0,-1 1 0,1 0 0,-1 0 0,1 0 0,-1-1 0,1 1-1,-1 0 1,1-1 0,-1 1 0,1 0 0,-1-1 0,1 1 0,-1-1 0,0 1 0,1-1 0,24-24 406,-12 3-162,18-42 1,-24 47-241,0 1 0,1 1 1,0-1-1,2 1 0,0 1 1,13-16-1,-22 28-21,1 1-1,-1-1 1,0 1 0,1 0-1,-1 0 1,0 0 0,1 0-1,0 0 1,-1 0 0,1 0-1,-1 0 1,1 0 0,0 1 0,0-1-1,-1 1 1,1-1 0,0 1-1,0 0 1,0-1 0,0 1-1,-1 0 1,1 0 0,0 1-1,0-1 1,0 0 0,0 1-1,-1-1 1,1 1 0,0-1-1,0 1 1,-1 0 0,1 0-1,0-1 1,-1 1 0,1 0-1,-1 1 1,1-1 0,-1 0 0,0 0-1,0 1 1,1-1 0,-1 1-1,0-1 1,0 1 0,0-1-1,1 3 1,6 10 56,0 1 1,-1 0-1,-1 0 0,6 19 1,-7-18 201,1-5 442,-2-12-63,0-22 404,-3-36-123,-2 48-841,0-1 0,-1 1 0,-1-1 0,-4-12-1,6 19-61,-1 0 0,1 0-1,-2 1 1,1-1-1,0 0 1,-1 1 0,0 0-1,0-1 1,0 1 0,0 0-1,-6-4 1,8 7-171,1 3 157,0 0 1,0 1-1,0-1 0,0 0 0,0 0 0,1 1 0,-1-1 1,1 0-1,0 0 0,0 0 0,0 1 0,0-1 0,0 0 1,0 0-1,0-1 0,1 1 0,-1 0 0,1 0 0,-1-1 1,1 1-1,0 0 0,-1-1 0,1 0 0,0 1 0,0-1 1,0 0-1,0 0 0,0 0 0,1 0 0,-1-1 0,0 1 1,0 0-1,1-1 0,-1 0 0,0 1 0,0-1 0,1 0 1,-1 0-1,0 0 0,1-1 0,-1 1 0,0-1 0,0 1 1,1-1-1,-1 0 0,0 1 0,0-1 0,0 0 0,0 0 0,0-1 1,0 1-1,0 0 0,0-1 0,-1 1 0,1-1 0,0 0 1,2-3-1,4-12 79,0 0 1,-1 0-1,0-1 1,-2 0-1,0 0 1,-1-1-1,-1 1 1,-1-1-1,0-31 0,-2 66-110,1 1-1,1-1 0,0 0 0,1 0 0,0 0 0,8 19 0,-10-32 51,0 0 0,0 0 0,0 0 1,0 0-1,1 0 0,-1 0 0,1 0 1,0-1-1,0 1 0,0-1 0,0 0 1,0 1-1,1-1 0,-1 0 0,0 0 1,1 0-1,0-1 0,0 1 0,-1-1 0,1 1 1,0-1-1,0 0 0,0 0 0,0 0 1,0 0-1,1-1 0,-1 1 0,0-1 1,0 0-1,0 0 0,0 0 0,1 0 1,-1-1-1,0 1 0,0-1 0,0 0 0,0 0 1,0 0-1,5-2 0,-6 2-150,0 0 1,1-1-1,-1 1 0,0 0 0,0-1 1,0 1-1,0-1 0,0 0 0,0 1 0,0-1 1,-1 0-1,1 0 0,-1 0 0,1-1 0,-1 1 1,2-4-1,-2 5-426,-1-1 0,0 0 0,1 1 1,-1-1-1,0 0 0,0 1 0,0-1 0,0 0 0,0 1 1,0-1-1,-1 0 0,1 0 0,0 1 0,-1-1 0,1 1 1,-1-1-1,0 0 0,0-1 0,-13-14-10303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34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5 290 2883,'-4'5'18092,"9"-7"-17521,1-2-48,0 1 1,-1-1 0,0 0 0,1 0-1,-2 0 1,1-1 0,5-6 0,4-7 179,-1 1 0,14-28 0,-19 33-600,-1-1-1,-1 0 1,-1 0-1,0 0 0,0 0 1,-1-1-1,-1 0 1,0 1-1,1-18 1,-4 30-95,0 0 0,0 0 1,0 0-1,0 0 0,-1 0 0,1 0 0,0 0 0,0 0 1,-1 0-1,1 0 0,0 0 0,-1 1 0,1-1 1,-1 0-1,1 0 0,-1 0 0,0 1 0,1-1 0,-1 0 1,0 0-1,1 1 0,-1-1 0,0 1 0,0-1 1,1 1-1,-1-1 0,0 1 0,0-1 0,0 1 0,0 0 1,0-1-1,0 1 0,0 0 0,0 0 0,0 0 1,0 0-1,0 0 0,-1 0 0,0 0-12,0 0 0,0 0 0,0 1 0,-1-1 0,1 1 0,0-1-1,0 1 1,0 0 0,0 0 0,0 0 0,0 0 0,1 0 0,-1 0 0,0 0 0,0 1 0,1-1 0,-3 2 0,-2 7-10,0 0 0,0 1 1,1-1-1,0 1 1,0 0-1,1 0 0,1 0 1,0 1-1,1-1 1,-2 19-1,1 9-29,4 73 1,-1-111 39,0 0 0,0 0 0,0 0 1,0 0-1,0 0 0,1 0 1,-1 0-1,1 0 0,-1 0 0,0 0 1,1 0-1,-1 0 0,1 0 0,0-1 1,-1 1-1,1 0 0,0 0 1,0-1-1,-1 1 0,1 0 0,0-1 1,0 1-1,0-1 0,0 1 0,0-1 1,0 1-1,0-1 0,0 0 1,0 1-1,0-1 0,0 0 0,0 0 1,0 0-1,0 0 0,0 0 0,0 0 1,0 0-1,0 0 0,0 0 1,0 0-1,0-1 0,0 1 0,0 0 1,1-1-1,4-1-60,0 0-1,-1 0 1,1 0 0,-1-1-1,1 0 1,7-5 0,51-47-4201,-9-9-6286,-31 29 2014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35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22 17296,'0'0'4218,"-9"3"-3145,5-1-1025,1-1 1,-1 0-1,1 1 1,-1 0-1,1 0 0,0 0 1,0 0-1,0 1 1,0-1-1,0 1 1,0-1-1,1 1 1,-1 0-1,1 0 1,0 0-1,0 1 0,0-1 1,0 0-1,1 1 1,-1-1-1,1 1 1,0 0-1,0-1 1,0 1-1,0 5 1,-2 3 226,1 1 0,1-1 0,0 1 1,0 0-1,1 0 0,3 21 1,-2-33-266,-1 0 1,0 0 0,0 0 0,1 0-1,-1 0 1,0 0 0,1 0 0,-1-1-1,1 1 1,-1 0 0,1 0 0,-1 0-1,1-1 1,-1 1 0,1 0 0,0-1-1,0 1 1,-1 0 0,1-1 0,0 1-1,0-1 1,0 1 0,0-1 0,-1 0-1,1 1 1,0-1 0,0 0 0,0 1-1,0-1 1,0 0 0,0 0 0,0 0-1,0 0 1,0 0 0,0 0 0,0 0-1,0 0 1,0-1 0,0 1 0,0 0-1,-1 0 1,1-1 0,0 1 0,0-1-1,0 1 1,1-2 0,3 0 90,-1-1 0,0 0 0,0 0 0,0 0 0,0-1 0,-1 1 0,6-7 0,0-6-31,0-1 0,-1-1 0,0 1 0,-2-1 0,0-1 0,-1 1 0,-1-1 0,4-35 0,-8 59-77,-1 6 46,2 0 1,-1 0 0,1 0 0,1 0-1,5 20 1,-6-28-53,0-1 0,0 0 0,0 1 0,0-1 0,0 0 0,1 0 0,-1 0 0,1 0 0,0 0 0,0 0 0,-1 0 0,1-1 0,0 1 0,1-1 0,-1 1 0,0-1 0,0 0 0,0 0 0,1 0 0,-1 0 0,1 0 0,-1 0 0,1-1 0,-1 1 0,1-1 0,-1 0 0,1 0 0,-1 0 0,1 0 0,-1 0 0,1 0 0,2-1 0,-2 0-223,0 1-1,0-1 1,0 0-1,0 0 1,0 0-1,0-1 0,0 1 1,-1 0-1,1-1 1,-1 0-1,1 0 1,-1 0-1,4-3 0,14-22-5510,-4-4-4513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35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7399,'0'0'12588,"63"60"-11627,-41-41-513,-1 0-159,-1-1-161,0-4-96,-6-2 0,-3-4-321,0-2-479,-9-6-642,1 0-511,-6-16-6696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36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13389,'0'0'8584,"54"-7"-9417,-29-6-1153,4-4-1185,-2-6-1858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36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2787,'0'0'10207,"-1"11"-6188,1-4-3622,0 4 307,-1 0 1,0 0-1,-1-1 1,0 1-1,0-1 1,-7 19-1,3-10 353,5-17-914,1 1 0,-1-1 0,0 0 1,1 1-1,-1-1 0,0 0 1,0 0-1,0 0 0,-1 0 0,1 0 1,-2 2-1,2-3-170,13-24 6,-7 17-122,1-1 0,-1 1 0,2 1 0,-1-1 0,0 1 0,1 0 0,0 0 0,0 1 0,1 0 0,-1 0 0,1 1 0,0 0 0,0 0 0,0 1 0,0 0 0,0 0 0,1 1 0,-1 0 1,0 1-1,1 0 0,-1 0 0,16 2 0,-23-1 143,0-1 0,0 0 1,0 0-1,0 1 0,0-1 1,-1 1-1,1-1 0,0 1 1,0-1-1,0 1 0,0-1 0,-1 1 1,1 0-1,0 0 0,0-1 1,-1 1-1,1 0 0,-1 0 1,1 0-1,-1 0 0,1 0 1,-1-1-1,1 1 0,-1 0 1,0 2-1,-1 29 551,-1-24-363,0 0 0,-1 0 0,0-1 0,-1 1 0,-5 9 0,-32 32 433,38-46-763,0 0-1,0 0 1,-1 0-1,1-1 1,0 0 0,-1 0-1,0 1 1,1-2-1,-1 1 1,0 0 0,0-1-1,0 0 1,-4 1 0,7-2-73,1 0 0,-1 0 0,1 0 0,-1 1 0,0-1 1,1 0-1,-1 0 0,1 0 0,-1 0 0,1-1 0,-1 1 1,1 0-1,-1 0 0,1 0 0,-1 0 0,1 0 0,-1-1 0,1 1 1,0 0-1,-1 0 0,1-1 0,-1 1 0,1 0 0,0-1 1,-1 1-1,1 0 0,0-1 0,-1 1 0,1-1 0,0 1 1,-1-1-1,1 1 0,0 0 0,0-1 0,0 1 0,-1-1 1,1 1-1,0-1 0,0 1 0,0-2 0,-1-17-8460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37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12588,'0'0'12369,"-5"12"-12252,2-5-99,0 0 12,-1 1 0,1-1 1,1 1-1,-1 0 0,1 0 0,1 0 1,-1 0-1,1 0 0,1 0 1,0 0-1,0 1 0,1 8 0,-1-16-18,1 0 0,-1-1 0,0 1 0,1 0 0,-1 0 0,1-1 0,-1 1 0,1 0 0,-1-1 0,1 1 0,-1-1 0,1 1 0,-1 0 0,1-1 0,0 1 0,-1-1 0,1 0 0,0 1 0,0-1 0,-1 1 0,1-1 0,0 0 0,0 0 0,0 1 0,-1-1 0,1 0 0,0 0 0,0 0 0,0 0 0,-1 0 0,1 0 0,0 0 0,0 0 0,0-1 0,0 1 0,-1 0 0,1 0 0,0-1 0,0 1-1,1-1 1,35-19 551,-27 14-586,-5 3 24,47-22 21,-49 23-32,0 1 1,0 0-1,0 0 0,0 0 0,0 1 0,0-1 1,0 1-1,1 0 0,-1 0 0,0 0 0,0 0 1,0 0-1,1 1 0,-1 0 0,5 1 0,-6-1 29,-1 1 0,0 0 0,1-1 0,-1 1 0,0 0 0,0 0-1,0-1 1,0 1 0,0 0 0,-1 0 0,1 0 0,-1 0 0,1 0 0,-1 0-1,1 0 1,-1 0 0,0 0 0,0 1 0,0-1 0,-1 0 0,1 0-1,0 0 1,-1 2 0,-12 51 553,-25 20 777,36-71-1356,0-1 0,0 1 0,0-1 0,-1 1 0,0-1 0,1 0 0,-1 0 0,0 0 0,0 0 0,-1-1 0,1 1 0,-1-1 0,1 0 0,-1 0 0,0 0 0,1-1 0,-8 3 0,9-4-200,0 0-1,0 0 1,1-1 0,-1 1 0,0 0 0,0-1 0,0 1-1,1-1 1,-1 0 0,0 1 0,0-1 0,1 0 0,-1 0-1,1 0 1,-1 0 0,1-1 0,-1 1 0,1 0-1,0-1 1,0 1 0,-1-1 0,1 1 0,0-1 0,-1-1-1,-18-46-8239,19 46 7746,-12-37-8572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37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0 394 9929,'0'0'17681,"58"-57"-17585,-33 41-128,4-3-865,-2-1-1505,2 2-1281,-2-2-1250,-4 1-2562</inkml:trace>
  <inkml:trace contextRef="#ctx0" brushRef="#br0" timeOffset="1">480 0 15054,'0'0'5734,"-4"54"-3652,-3-19-641,1 7-160,1 2-384,0 0-320,3-1-321,-4-3-192,6-9-32,0-5-32,0-8-416,0-9-834,6-6-1248,-6-8-5830,0-16 1089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9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1 745 11627,'0'0'3374,"10"0"-1885,15 0-527,1-1-1,0-1 1,0-1 0,39-11-1,112-38 786,-142 41-1661,743-299 216,38-11-182,-771 309-399,-17 5-1232,-1-1-3596,-23 4-1972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38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51 9865,'0'0'6316,"-9"4"-4032,3-1-2087,1-1 0,-1 1 0,1 0-1,0 0 1,0 1 0,1-1 0,-1 1-1,1 0 1,-1 0 0,1 1-1,1-1 1,-1 1 0,1 0 0,-1 0-1,1 0 1,1 1 0,-1-1-1,1 1 1,-3 9 0,3-9-50,1 1 1,-1-1-1,1 1 1,1-1-1,-1 1 1,1 0-1,0-1 0,2 10 1,-2-15-110,1 1 0,-1-1 0,1 1-1,0-1 1,0 1 0,0-1 0,0 1 0,0-1 0,0 0 0,0 0-1,0 1 1,0-1 0,1 0 0,-1 0 0,0 0 0,1-1 0,-1 1-1,1 0 1,-1 0 0,1-1 0,0 1 0,-1-1 0,1 1 0,-1-1-1,1 0 1,0 0 0,-1 1 0,1-1 0,0 0 0,-1-1 0,1 1-1,0 0 1,-1 0 0,1-1 0,0 1 0,2-2 0,3 0 89,1 0 1,-1-1-1,0 0 0,0 0 1,-1-1-1,1 1 1,-1-1-1,0-1 0,0 1 1,0-1-1,0 0 0,7-10 1,-1 1-58,-1 0 0,0-1 1,-1-1-1,9-16 0,-17 29-50,-1 0-1,1 0 1,-1 0 0,0 0-1,1 0 1,-1 0 0,0 0-1,-1 0 1,1 0 0,-1 0-1,1-1 1,-1 1 0,0 0-1,0 0 1,0-1 0,-1 1-1,1 0 1,-1 0 0,-1-4-1,1 5 7,-1 0-1,0 0 1,0 0-1,0 0 0,0 0 1,0 1-1,0-1 1,0 1-1,-1-1 1,1 1-1,-1 0 0,1 0 1,-1 0-1,1 0 1,-1 1-1,1-1 1,-1 1-1,0-1 0,1 1 1,-1 0-1,0 0 1,1 0-1,-4 1 1,-1 0-20,0 0 1,0 0 0,0 1-1,0 0 1,0 0 0,0 1-1,1 0 1,0 0 0,-1 0 0,1 1-1,0 0 1,0 0 0,1 1-1,0 0 1,-1 0 0,1 0-1,-4 6 1,5-6-49,0 0 1,0 0-1,0 0 1,1 0-1,0 1 1,0-1-1,0 1 0,1 0 1,0 0-1,0 0 1,0 0-1,1 0 1,0 0-1,0 0 0,1 0 1,-1 1-1,1-1 1,1 0-1,-1 1 1,2 5-1,-1-10-130,0-1 0,-1 0 0,1 0 0,0 1 0,0-1 0,0 0-1,0 0 1,0 0 0,0 0 0,0 0 0,0 0 0,0-1 0,0 1 0,0 0 0,1 0 0,-1-1 0,0 1 0,1-1 0,-1 1 0,0-1 0,1 0-1,-1 1 1,1-1 0,-1 0 0,0 0 0,1 0 0,-1 0 0,1 0 0,-1 0 0,1 0 0,-1-1 0,0 1 0,1 0 0,1-2 0,2 1-803,1 0 0,-1-1 0,1 0 0,-1 0 0,0-1 1,0 0-1,7-4 0,15-16-4999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38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11 4324,'-3'13'8622,"1"-3"-7708,-5 16 733,1 1 0,1 0-1,2 0 1,0 1-1,3 47 1,0-73-1592,0-1 0,0 1 0,1 0 0,-1 0 0,0-1 0,1 1 0,-1 0 1,1-1-1,0 1 0,-1 0 0,1-1 0,0 1 0,0-1 0,0 1 0,0-1 0,0 0 0,0 1 0,1-1 0,-1 0 1,0 0-1,1 0 0,-1 0 0,1 0 0,-1 0 0,1 0 0,-1 0 0,1-1 0,0 1 0,-1-1 0,1 1 1,0-1-1,-1 0 0,1 1 0,0-1 0,0 0 0,-1 0 0,1 0 0,0 0 0,0-1 0,2 0 0,2 0 55,-1-1 0,0 1 0,-1-2 0,1 1 0,0 0 1,0-1-1,-1 0 0,0 0 0,1 0 0,-1 0 0,0-1 0,4-6 0,0 1 6,-1-1 0,0-1 1,-1 1-1,0-1 1,-1 0-1,0-1 0,-1 1 1,0-1-1,-1 0 0,0 0 1,-1 0-1,0 0 1,-1 0-1,-1-23 0,0 33-81,0 0 0,0 0 0,0 0 0,0 0 0,-1 0 0,1 0 0,-1 0 0,1 0 0,-1 0 0,0 0 0,0 0 0,0 0 0,0 1 0,0-1 0,0 0 0,0 1 0,-1-1 0,1 1 0,-1-1 0,1 1 0,-1 0 0,1 0 0,-3-2 0,0 2-9,1-1 0,-1 1-1,0 0 1,0 0 0,1 0 0,-1 1 0,0-1 0,0 1 0,0 0 0,0 0 0,-5 1 0,-1 0-103,2 1 0,-1 0 0,0 0-1,0 1 1,1 0 0,-1 1 0,1-1 0,0 2-1,-15 9 1,-4 18-2145,15-8-5891,9-17-407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52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76 107 2114,'-1'-47'3031,"0"-12"6910,-10 92-8761,-13 106-549,12-72-357,2 0 0,-1 81-1,11-29-222,24 172 0,-19-236-85,-2 0 1,-3-1 0,-2 1 0,-19 104 0,14-102 30,-1 85 1,23-332-62,-5-126-161,10-144 263,-13 144 22,-7 270-61,-19 458-191,0-37 282,18-288-321,-1 56 124,2-48-6345,0-81 435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59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3171,'0'0'5760,"-1"9"-5167,-4 53 92,2 0 0,3-1 0,13 94 0,-3-32-649,-5 362 329,-8-261-282,-7 287 750,5-20-513,10 86-196,-7-322-88,-5 365 66,5-471-105,10 253-85,5-290-1001,-13-119-5072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11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553 0 9161,'0'0'7991,"-10"12"-7670,-29 39 257,-35 59 1,40-55-93,-3-1 0,-49 54 0,55-75-423,-1-2 0,-1-1 0,-65 45-1,60-57-23,37-17-35,0-1-1,0 1 1,0-1 0,0 1-1,0-1 1,0 1 0,-1-1 0,1 0-1,0 0 1,0 0 0,0 1-1,0-1 1,0 0 0,0 0-1,-1 0 1,1-1 0,0 1-1,0 0 1,0 0 0,0-1-1,0 1 1,0-1 0,0 1-1,0 0 1,0-1 0,0 0-1,0 1 1,0-1 0,0 0-1,0 1 1,0-1 0,-1-1-1,1-4-23,0-1 0,0 1 0,0 0-1,1 0 1,-1-1 0,2 1 0,-1 0 0,1 0-1,0-1 1,0 1 0,0 0 0,1 0-1,0 0 1,0 0 0,1 1 0,-1-1-1,6-7 1,6-10-152,0 1 0,30-35 0,39-34-48,-72 80 222,0 0 0,1 2 0,1-1 0,-1 1-1,27-13 1,-38 21 14,1 1 0,-1-1-1,1 0 1,-1 1 0,1-1-1,-1 1 1,1-1-1,-1 1 1,1 0 0,0-1-1,-1 1 1,1 0 0,-1 0-1,1 0 1,0 0-1,-1 1 1,1-1 0,-1 0-1,1 1 1,-1-1 0,1 1-1,-1-1 1,1 1-1,-1 0 1,1 0 0,-1-1-1,0 1 1,1 0 0,-1 0-1,0 1 1,0-1-1,0 0 1,0 0 0,0 0-1,1 3 1,2 4 165,0 0-1,-1 0 1,-1 1 0,1-1 0,1 15-1,6 17 298,-7-33-435,1 0 1,0 0-1,1 0 0,-1-1 1,1 1-1,0-1 1,1 0-1,0-1 0,0 1 1,0-1-1,0 0 0,1-1 1,0 1-1,11 4 0,46 15-1102,0-14-3374,-27-9-1882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11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 11435,'0'0'9064,"76"17"-8039,-26-35-512,8-4-289,3 2-160,-3 1 0,-6 4-96,-11 6-608,-10 5-385,-17 4-609,-8 3-896,-6 7-1058,-16 6-2273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12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1 207 12396,'0'0'3555,"48"-20"-1697,-8 1-929,3-3-321,11-3-512,-1 2-192,2-1-1185,-6 1-1409,-4-2-1795,-2-1-2113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12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133 102 11307,'0'0'5984,"-9"-1"-4196,5 0-1688,1 1 0,-1-1 0,1 1-1,-1 0 1,0 0 0,1 1 0,-1-1 0,1 1-1,-1 0 1,1 0 0,-1 0 0,1 0-1,-5 3 1,3-1-7,0 1 0,-1 0-1,1 0 1,1 0 0,-1 1 0,1 0-1,-1 0 1,-4 8 0,6-9-84,0 1 1,1-1 0,0 0-1,0 1 1,0-1-1,0 1 1,1-1 0,-1 1-1,1 0 1,0 8-1,1-11-8,0-1 0,0 1 0,0-1 0,0 1 1,0-1-1,0 1 0,1 0 0,-1-1 0,1 1 0,-1-1 0,1 0 0,-1 1 0,1-1 0,0 1 0,0-1 0,0 0 0,0 0 0,0 1 0,0-1 0,0 0 0,0 0 0,0 0 0,1 0 0,-1 0 0,0-1 0,1 1 1,-1 0-1,0 0 0,1-1 0,-1 1 0,1-1 0,-1 1 0,1-1 0,-1 0 0,1 0 0,1 0 0,27 2-207,0-1 0,31-4 1,-32 1-31,0 2 1,32 2-1,-60-2 235,1 0 0,-1 0-1,1 1 1,-1-1 0,1 0-1,-1 0 1,1 1 0,-1-1 0,1 1-1,-1-1 1,0 1 0,1 0 0,-1 0-1,0 0 1,0-1 0,1 1 0,-1 0-1,0 0 1,0 0 0,0 1-1,0-1 1,0 0 0,0 0 0,-1 1-1,1-1 1,0 0 0,-1 1 0,1-1-1,-1 1 1,1-1 0,-1 0 0,1 1-1,-1-1 1,0 1 0,0-1-1,0 1 1,0 0 0,0-1 0,0 1-1,0-1 1,-1 1 0,1-1 0,0 0-1,-1 1 1,0-1 0,1 1 0,-1-1-1,0 0 1,-1 3 0,-2 5 103,-1 1 0,0-1 0,-1-1 1,0 1-1,-13 13 0,-1-2 239,-39 32 0,52-47-316,-1 1-1,1-1 1,-1-1 0,0 0-1,0 0 1,0 0 0,-1-1-1,1 0 1,-17 2 0,24-4-215,-1-1 0,1 0 0,-1 0 0,0 0 0,1 0 0,-1-1 0,0 1 0,1 0 0,-1-1 0,1 1 1,-1-1-1,1 1 0,-1-1 0,1 0 0,0 0 0,-1 0 0,1 0 0,0 1 0,-1-2 0,1 1 0,0 0 0,0 0 0,0 0 0,0-1 0,0 1 1,0 0-1,0-1 0,1 1 0,-1-1 0,0 1 0,1-1 0,-1 1 0,1-1 0,0 1 0,-1-1 0,1 1 0,0-3 0,-11-35-6995</inkml:trace>
  <inkml:trace contextRef="#ctx0" brushRef="#br0" timeOffset="1">3 56 10922,'0'0'9097,"58"0"-7912,-15 0-352,4-5-641,9-2-128,-2-2-352,4 0-1378,-4-3-2081,-9-1-2051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12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1 8456,'0'0'8573,"-4"12"-6950,-17 29-577,-1-1 1,-47 63-1,57-85-1014,2-5 12,-57 91 230,61-93-279,0 0 0,1 0 0,0 1 0,1 0 0,0 0 0,1 0 0,-3 18 0,7-22-1096,2-11-1801,5-14-2288,-3-11-2913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13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59 10250,'0'0'881,"-9"-4"181,-72-38 3246,78 40-4152,1 1-1,-1-1 1,0 1-1,1 0 1,-1 0-1,0 0 1,0 0 0,0 0-1,0 1 1,0-1-1,0 1 1,0 0-1,-1 0 1,1 0-1,0 0 1,0 0 0,0 1-1,0 0 1,0-1-1,0 1 1,0 0-1,1 0 1,-1 1 0,0-1-1,-4 4 1,3-3-46,1 1 0,0 0 0,0 0 0,0 1 0,0-1 0,0 1 1,1-1-1,-1 1 0,1 0 0,0 0 0,0 0 0,1 0 0,-1 0 0,1 0 1,0 1-1,0-1 0,-1 6 0,2-9-88,0 0 0,0 0-1,1 0 1,-1 1 0,0-1 0,0 0 0,1 0-1,-1 0 1,0 0 0,1 1 0,-1-1 0,1 0-1,0 0 1,-1 0 0,1 0 0,0 0 0,-1 0-1,1-1 1,0 1 0,0 0 0,0 0-1,0 0 1,0-1 0,0 1 0,0 0 0,0-1-1,0 1 1,0-1 0,0 0 0,1 1 0,-1-1-1,0 0 1,0 1 0,2-1 0,47 3 355,-43-3-311,6 0-28,-1-1 0,1 0-1,0-1 1,0-1-1,17-5 1,-27 7-30,1 0 1,-1 0-1,0 0 0,0 0 1,0-1-1,0 0 1,0 1-1,0-1 0,0 0 1,0 0-1,-1 0 0,1-1 1,-1 1-1,0-1 1,0 1-1,0-1 0,0 0 1,0 0-1,0 0 0,-1 0 1,1 0-1,-1 0 0,0 0 1,0-1-1,1-4 1,-2 6-4,-1 1 0,1-1 1,-1 0-1,1 0 0,-1 1 0,1-1 1,-1 0-1,0 1 0,0-1 1,0 1-1,0-1 0,0 1 1,-1-1-1,1 1 0,0 0 1,-1-1-1,1 1 0,0 0 1,-1 0-1,0 0 0,1 0 1,-1 0-1,0 1 0,1-1 1,-1 0-1,0 1 0,0-1 1,1 1-1,-1 0 0,0 0 1,0-1-1,0 1 0,-2 1 1,-67-2 5,66 2-22,0 0-1,0 0 1,-1 1 0,1-1 0,0 1 0,0 0 0,1 0 0,-1 1 0,0 0-1,1 0 1,-1 0 0,1 0 0,0 1 0,0-1 0,-5 7 0,8-8-98,-1-1 1,1 1 0,0 0 0,0 0-1,0 0 1,0 0 0,0-1-1,0 1 1,0 0 0,1 1 0,-1-1-1,1 0 1,0 0 0,-1 0-1,1 0 1,0 0 0,0 0 0,0 0-1,1 1 1,-1-1 0,0 0-1,1 0 1,-1 0 0,1 0 0,0 0-1,0 0 1,0 0 0,0 0-1,0 0 1,0-1 0,0 1 0,1 0-1,-1-1 1,1 1 0,-1-1-1,1 1 1,-1-1 0,1 0 0,0 1-1,3 0 1,2 3-921,1-1-1,0 0 1,1 0-1,-1-1 1,17 5 0,13 1-3579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9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59 962 8456,'-9'6'3219,"-30"21"-998,29-15-324,16-7-1009,22-6-297,-25 1-439,39-7 588,0-3-1,0-1 1,68-28-1,-27 9-371,1143-353 611,166-57 4390,-1193 377-4921,-110 44-5124,-86 16-113,-3-3-3138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13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6470,'0'0'7757,"-5"10"-5558,1-2-1985,-2 2 204,1 0-1,1 0 0,-1 1 1,1-1-1,1 1 0,0 0 0,1 0 1,0 0-1,1 1 0,-1 22 1,3-33-386,-1 1 0,1 0 1,-1 0-1,1 0 0,-1 0 0,1-1 1,0 1-1,0 0 0,0-1 0,0 1 1,0-1-1,1 1 0,-1-1 1,0 1-1,1-1 0,-1 0 0,1 0 1,-1 0-1,1 1 0,-1-2 0,4 3 1,-1-2 42,0 0 1,0 1 0,1-1-1,-1-1 1,1 1 0,-1 0 0,0-1-1,1 0 1,5-1 0,-3 1 26,1-1 0,-1 0 1,0-1-1,1 0 1,-1 0-1,0-1 1,0 1-1,-1-1 0,1-1 1,0 1-1,6-6 1,-12 8-49,1 0 1,-1 0-1,0 0 1,1 0-1,-1-1 1,0 1-1,1 0 1,-1-1 0,0 1-1,0-1 1,0 1-1,-1-1 1,1 0-1,0 1 1,0-1-1,-1 0 1,1 1-1,-1-1 1,0 0 0,1 0-1,-1 0 1,0 1-1,0-1 1,0 0-1,0 0 1,-1 0-1,1 1 1,0-1 0,-1 0-1,1 0 1,-1 1-1,-1-4 1,0 3-9,0 0 1,0 0-1,0 0 1,-1 0 0,1 0-1,0 0 1,-1 1-1,0-1 1,1 1 0,-1 0-1,0 0 1,0 0-1,0 0 1,0 0-1,0 0 1,0 1 0,0-1-1,-4 1 1,-3 0-112,0-1-1,0 2 1,0-1 0,0 2 0,0-1 0,-11 4-1,-12 7-4335,29-9-665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14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1935 262 4837,'-9'-5'2727,"-78"-39"-2009,-2 4-1,-1 3 1,-2 5-1,-135-29 1,148 45-554,0 4 1,-1 4 0,0 3-1,-1 3 1,-143 16-1,174-5-151,0 2-1,0 2 1,1 2-1,-67 30 0,82-28 61,0 0 0,1 2 0,1 2-1,0 0 1,2 3 0,-44 42 0,61-50 99,0 0 0,1 0 1,1 2-1,0-1 0,1 1 1,1 1-1,1 0 0,1 0 0,0 1 1,2 0-1,-6 32 0,2 17 91,4 0 0,3 74 0,2-122-301,0 22 56,2 1-1,2-1 0,2 1 0,2-2 0,1 1 0,3-1 1,32 79-1,-35-102-11,0-1 0,1 0 0,1 0 0,1-1 0,0-1 0,1 0 0,1-1 0,1 0 0,0-1 0,0 0-1,2-2 1,-1 0 0,2-1 0,-1 0 0,2-1 0,-1-2 0,1 1 0,39 9 0,-14-9 49,2-2 0,-1-2 0,1-2 0,0-2 0,-1-3-1,1-1 1,-1-2 0,74-18 0,-22-3 126,-1-4-1,170-79 1,-166 61-78,164-106 0,-227 129-70,-2-2 1,-1-1 0,-1-1-1,-1-2 1,-2-1 0,-1-2-1,33-50 1,-49 62 188,-2-1 0,0 0 0,-1 0 0,-1-1 0,-1-1 1,-2 1-1,0-1 0,-2 0 0,0-1 0,-2 1 0,-1 0 0,-3-43 0,1 55-123,-1-1 0,0 0 0,-1 0 0,0 1 0,-1 0 0,-1-1 0,0 2-1,-1-1 1,0 1 0,-1-1 0,-1 2 0,1-1 0,-2 1 0,0 0 0,0 1 0,-1 0 0,0 1-1,0-1 1,-1 2 0,-1 0 0,1 0 0,-1 1 0,-1 1 0,-17-8 0,-2 5-142,0 2 0,0 1 0,0 1-1,-1 2 1,1 1 0,-59 4 0,-67-5-5255,122-3 963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15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2588 134 7911,'-12'-9'359,"0"1"0,-1 0 0,0 1 0,0 1 0,-1 0 0,1 1 0,-1 0 0,-18-3 0,-17-1-361,-53-4-1,58 9 221,-83-7 400,-1 5 0,0 6 0,1 6 0,-1 5 0,-221 49 1,234-31-699,0 5 0,2 5 0,2 5 0,3 5 0,1 4 0,-132 89 0,203-117 76,1 1 0,1 2-1,1 2 1,1 0 0,2 2 0,1 2-1,-27 41 1,46-60 31,0 0 1,2 1-1,0 0 0,0 1 1,1-1-1,2 2 0,-1-1 1,2 0-1,0 1 0,1 0 0,1 0 1,1 0-1,1 0 0,0 0 1,1 0-1,1 0 0,0 0 1,2 0-1,0-1 0,7 19 1,-4-20-20,0 1 1,2-1-1,0 0 1,1-1 0,0 0-1,1 0 1,1-1-1,16 14 1,-7-8 11,2-2 0,0 0 0,1-2-1,40 21 1,0-8 60,1-2 0,1-4 0,97 22 0,-84-27-120,0-4 1,1-3-1,0-4 0,1-3 1,0-4-1,-1-3 0,1-4 0,118-25 1,-137 17 103,-1-2 1,-1-3-1,0-3 1,-2-2-1,-1-3 1,-1-2-1,-1-3 1,-2-2-1,-2-2 0,-1-3 1,56-57-1,-78 66 171,-1-1-1,-2-1 0,-1-1 1,-1-1-1,-3-1 0,0-1 1,-3-1-1,-1 0 0,-2-1 0,10-43 1,-16 50-124,-2-1 0,-1-1 0,-1 1 0,-2-1 0,-1 1-1,-2-1 1,-1 0 0,-2 1 0,-1 0 0,-2 0 0,-1 0 0,-22-57 0,23 76-80,0-1 0,0 1-1,-1 1 1,-1-1 0,0 2 0,-1-1-1,-1 1 1,0 0 0,0 1 0,-1 1-1,0 0 1,-1 0 0,0 1 0,-19-9-1,15 11-254,-1 0 0,1 0 0,-2 2 1,1 0-1,0 2 0,-1 0 0,0 1 0,0 0 0,0 2 0,0 0 0,-33 5 0,21 2-1176,1 0 0,0 3 0,1 0-1,-1 2 1,2 1 0,-52 32 0,2 1-4819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18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52 185 11082,'0'0'1239,"-6"-8"624,3 3-1535,-1 0 0,1 0 0,0 0-1,0 0 1,1 0 0,-1-1 0,1 1 0,-2-9 0,4 11-207,-1 0 0,1 0 0,0 0 0,0 0 0,0 0 0,0 0 1,1 0-1,-1 0 0,1 0 0,0 0 0,0 0 0,0 0 1,0 1-1,0-1 0,1 0 0,-1 0 0,1 1 0,0-1 1,-1 1-1,1 0 0,4-4 0,-1 0-43,1 1-1,-1 0 1,1 0-1,0 1 1,0 0-1,0 0 1,1 0 0,-1 1-1,1 0 1,0 0-1,0 1 1,0 0-1,0 0 1,0 0 0,0 1-1,14-1 1,-20 2-78,0 0 1,0 0-1,1 0 1,-1 1-1,0-1 1,0 0 0,0 0-1,0 1 1,0-1-1,0 1 1,0-1-1,0 1 1,0-1-1,0 1 1,0-1-1,0 1 1,0 0 0,0 0-1,0-1 1,0 1-1,-1 0 1,1 0-1,0 0 1,-1 0-1,2 1 1,-1 1 3,0 0-1,0 0 1,-1 0 0,1 0-1,-1 0 1,1 0-1,-1 0 1,0 0 0,-1 5-1,0 2 14,-1 0-1,0 0 1,0-1-1,-1 0 1,-7 16-1,-7 5 40,-2-1 0,-37 46 0,-12 16-16,67-89-29,-1 0 0,1 0 0,-1 0 0,1 0 0,0 1 0,0-1 0,0 0 0,0 1 0,1-1-1,-1 1 1,1-1 0,-1 1 0,1-1 0,0 4 0,0-5-7,1 0 0,-1 0 1,1 0-1,0 0 0,-1-1 0,1 1 0,0 0 1,0 0-1,-1 0 0,1-1 0,0 1 0,0 0 1,0-1-1,0 1 0,0 0 0,0-1 0,0 0 0,0 1 1,0-1-1,0 0 0,0 1 0,0-1 0,1 0 1,-1 0-1,0 0 0,0 0 0,0 0 0,0 0 1,0 0-1,2-1 0,26-1 29,-1-3 0,0 0 0,-1-1 0,1-2 0,-1-1 0,45-21 0,-3 2-2394,-39 16-1258,-11 3-1773,-4 1-2611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18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12268,'0'0'8424,"0"68"-8232,0-43-128,0-2-32,2-3-64,12-8-769,-5-8-800,11-4-706,-5-9-768,-1-15-1633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19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12684,'0'0'10111,"-3"10"-9908,2-4-183,-2 2-3,1 0 0,0-1 0,1 1 0,-1 0 0,1 12 0,1-18-19,0 0 0,0 0 0,0 0 0,1 0-1,-1-1 1,0 1 0,1 0 0,0 0 0,-1 0 0,1 0-1,0-1 1,0 1 0,0 0 0,0-1 0,0 1 0,0 0-1,0-1 1,1 0 0,-1 1 0,1-1 0,-1 0 0,1 0 0,-1 1-1,1-1 1,0 0 0,-1-1 0,1 1 0,0 0 0,0 0-1,0-1 1,3 1 0,8 1-80,0-1-1,0-1 1,0 0 0,0-1-1,0-1 1,0 0 0,0 0 0,13-5-1,-9 3-35,-1 0 1,1 1-1,33-1 0,-49 4 112,0 0-1,0 0 0,0 0 1,-1 0-1,1 0 1,0 0-1,0 0 0,0 0 1,0 1-1,0-1 1,0 0-1,-1 1 0,1-1 1,0 0-1,0 1 0,0-1 1,-1 1-1,1-1 1,0 1-1,-1 0 0,1-1 1,0 1-1,-1 0 1,1-1-1,-1 1 0,1 0 1,-1-1-1,1 1 0,0 2 1,-1-1 13,0 0-1,0 0 1,0 0 0,0 0 0,0 0-1,0 0 1,-1 0 0,1 0 0,-1 0 0,1 1-1,-1-2 1,-1 4 0,-3 4 94,0 1 0,0-1 0,-14 16 0,10-14-3,-1-1 0,0 0 1,-1-1-1,-23 17 0,27-22-284,1-1 0,0 1 0,-1-1 0,0 0 0,0-1 0,0 0 0,0 0 0,0 0 1,0-1-1,0 0 0,-12 0 0,16-1-166,1 0 0,-1 0 1,1-1-1,-1 1 1,1-1-1,0 0 1,-1 0-1,1 0 0,0 0 1,0 0-1,-1 0 1,1-1-1,0 1 1,0-1-1,0 1 0,1-1 1,-1 0-1,0 0 1,1 0-1,-3-3 1,-18-26-6189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19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1 301 10634,'0'0'8168,"61"-25"-7111,-28 14-96,6-2-609,4-2-288,8 0-96,7-4-1313,-4-2-1250,-2-4-3138</inkml:trace>
  <inkml:trace contextRef="#ctx0" brushRef="#br0" timeOffset="1">747 1 11531,'0'0'4324,"-20"71"-1762,0-39-1248,2 5-257,-4 4-289,3 1-223,4-4-385,1-3-96,5-5-64,9-6 32,0-9-608,0-3-481,0-7-417,0-14-8039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19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42 13357,'-8'0'1740,"2"0"-1555,1 1 0,-1-1 1,1 1-1,0 0 0,-1 0 1,1 0-1,0 1 0,0 0 0,0 0 1,0 0-1,0 1 0,0 0 0,1-1 1,-1 2-1,1-1 0,0 0 0,0 1 1,0 0-1,0 0 0,1 0 0,-1 0 1,1 1-1,0-1 0,1 1 1,-1 0-1,-2 8 0,4-10-114,0 0 0,0 0 0,0 1 0,1-1-1,-1 0 1,1 1 0,0-1 0,0 0 0,1 1 0,-1-1 0,0 0 0,1 0-1,1 5 1,-1-6-49,0-1 1,0 1-1,0 0 0,0 0 0,0-1 0,1 1 0,-1-1 0,1 1 0,-1-1 0,1 1 0,-1-1 0,1 0 0,0 0 0,-1 0 1,1 0-1,3 1 0,3 0 28,-1 0 0,1-1 1,0 0-1,-1 0 1,1-1-1,0 1 0,-1-2 1,1 1-1,0-1 0,10-3 1,-6 1 6,1-1 0,-1 0 1,1-1-1,-1-1 0,-1 1 1,1-2-1,18-13 0,-25 16-37,0 1 0,0-1 0,-1 0 0,0 0 0,1 0 0,-1-1 0,-1 0 0,1 0 0,-1 0 0,0 0 0,0 0 0,0 0 0,-1-1 0,1 0 0,-1 1 0,-1-1 0,1 0 0,0-10 0,-2 14-16,0 1 0,0-1-1,0 0 1,0 1 0,-1-1 0,1 1-1,0-1 1,-1 1 0,0-1 0,1 1 0,-1-1-1,0 1 1,0-1 0,0 1 0,0 0-1,0-1 1,0 1 0,0 0 0,0 0 0,0 0-1,-1 0 1,1 0 0,-2-1 0,-1 0-15,0 0-1,0 1 1,1 0 0,-1-1 0,0 2 0,0-1 0,0 0 0,0 1 0,-7 0 0,4 0-41,1 0 0,-1 0 1,0 1-1,1 0 0,-1 1 0,0 0 1,1 0-1,0 0 0,-1 0 1,1 1-1,-10 7 0,13-8-109,1 1 0,-1 0 0,1-1 0,0 1 0,0 1 0,0-1 0,1 0 0,-1 0 0,1 1 0,-1-1 0,1 0 0,0 1 0,-1 5 0,2-6-202,0-1-1,-1 0 1,1 1 0,0-1 0,0 0 0,1 1 0,-1-1-1,0 0 1,1 0 0,0 1 0,-1-1 0,1 0 0,0 0-1,0 0 1,0 0 0,0 1 0,0-2 0,1 1 0,-1 0-1,1 0 1,2 3 0,20 9-4404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20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3 9641,'0'0'2797,"-5"10"-976,-14 23-358,-22 37 2160,38-63-3231,0-1-1,0 1 0,0 1 0,1-1 0,0 0 0,0 1 0,-1 13 1,3-20-384,0-1 0,0 1 0,0 0 0,1-1 0,-1 1 0,0 0 0,1-1 0,-1 1 1,0-1-1,1 1 0,-1-1 0,0 1 0,1-1 0,-1 1 0,1-1 0,-1 1 0,1-1 1,-1 1-1,1-1 0,0 0 0,-1 1 0,1-1 0,-1 0 0,1 1 0,0-1 0,-1 0 0,1 0 1,0 0-1,-1 0 0,1 0 0,0 0 0,-1 0 0,1 0 0,0 0 0,-1 0 0,1 0 1,0 0-1,-1 0 0,1 0 0,0 0 0,-1-1 0,1 1 0,-1 0 0,1-1 0,0 1 1,33-16 525,-29 13-470,1-2 0,0 1 0,-1-1-1,0 0 1,0 0 0,0 0 0,-1 0 0,0-1 0,0 0-1,0 0 1,-1 0 0,1-1 0,-2 1 0,1-1 0,-1 1-1,0-1 1,0 0 0,-1 0 0,0 0 0,0 0 0,0 0-1,-1-11 1,-1 16-31,0 0 1,0 0-1,0 0 0,0 0 0,0 0 1,0 1-1,0-1 0,-1 0 1,1 1-1,-1-1 0,1 1 0,-1-1 1,0 1-1,1 0 0,-1-1 0,0 1 1,0 0-1,0 0 0,0 0 0,0 1 1,0-1-1,0 0 0,0 1 0,0 0 1,0-1-1,-1 1 0,1 0 0,0 0 1,0 0-1,0 0 0,-3 1 0,3-1-145,0-1 0,0 1 0,0 0 0,0 0 0,0 1-1,0-1 1,0 0 0,0 1 0,0-1 0,0 1 0,0 0-1,0-1 1,1 1 0,-1 0 0,0 0 0,0 0 0,1 1 0,-1-1-1,0 0 1,1 1 0,0-1 0,-1 1 0,1-1 0,0 1-1,-1-1 1,1 1 0,0 0 0,0 0 0,1 0 0,-1-1-1,0 1 1,1 0 0,-2 4 0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20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1 168 8136,'0'0'3422,"2"-9"-1388,0 2-1787,0 1 1,0 0 0,0 0 0,1 0-1,0 0 1,0 0 0,1 1 0,-1-1-1,1 1 1,0 0 0,1 0 0,-1 1-1,1-1 1,0 1 0,0 0 0,11-7 0,0 2-51,1 1 1,0 0-1,0 1 1,1 0-1,0 2 1,0 0-1,0 1 1,1 1-1,-1 1 1,30 0-1,-46 1-185,-1 1 0,1 0 0,0 0 0,0 0 0,0 0 0,0 0 0,-1 1 0,1-1-1,0 0 1,0 1 0,-1-1 0,1 1 0,0 0 0,-1 0 0,1 0 0,0 0 0,-1 0 0,1 0 0,-1 0 0,0 0-1,1 0 1,-1 1 0,0-1 0,0 0 0,1 1 0,-1-1 0,-1 1 0,1 0 0,0-1 0,0 1 0,0 0-1,-1-1 1,1 1 0,-1 0 0,0 0 0,1 0 0,-1-1 0,0 1 0,0 0 0,0 0 0,-1 3 0,0 2 91,-1 1 1,0-1 0,0 0-1,0-1 1,-1 1 0,0 0 0,-1-1-1,0 0 1,-7 10 0,-11 10 278,-1-2 0,-41 34 1,42-39-1,1 0 1,1 0-1,1 2 0,-25 33 1,44-53-379,-1-1 0,1 1 1,-1-1-1,0 1 0,1 0 1,-1-1-1,1 1 0,-1 0 1,1 0-1,0-1 1,-1 1-1,1 0 0,0 0 1,0 0-1,-1 0 0,1-1 1,0 1-1,0 0 0,0 0 1,0 0-1,0 0 0,0 0 1,0-1-1,0 1 1,1 0-1,-1 0 0,0 0 1,0 0-1,1-1 0,-1 1 1,1 0-1,-1 0 0,0-1 1,1 1-1,0 1 1,1-1 2,1 0 1,-1-1 0,0 1 0,1 0 0,-1-1 0,0 1 0,1-1 0,-1 0 0,1 0 0,-1 0 0,0 0 0,4-1 0,71-16 127,105-49-3465,-102 35-3836,-43 18 445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22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2227 285 7751,'0'0'2034,"0"-9"-1094,1-2-712,1 2 106,-2-1 1,1 0-1,-1 0 0,-1 1 0,0-1 0,-2-11 1,2 18-295,-1 1 0,0-1 0,1 0 0,-1 0 0,-1 1 0,1-1 0,0 1 0,0 0 0,-1 0 0,1 0 0,-1 0 0,0 0 0,0 0 0,0 1 0,0-1 0,0 1 0,-3-1 0,-64-18 353,45 14-359,22 6-32,-62-19 127,-1 3 0,0 3 0,-102-6 0,25 21 558,0 7 1,1 5-1,-150 36 0,107-6-398,-251 95-1,412-129-158,-1 0 1,1 2-1,1 1 1,0 1-1,1 0 0,1 2 1,0 1-1,-26 27 1,33-30-61,1 2 1,1 0 0,0 0 0,1 1 0,1 1-1,0 0 1,2 0 0,0 0 0,1 1 0,1 0-1,-7 34 1,2 44-20,1 175 0,12-239-45,1 1 0,1-1 0,2 0 1,2 0-1,0-1 0,21 48 0,0-13 44,74 123 1,-91-172-51,0 0 0,2-1 0,-1-1 0,2 0 0,0-1 0,1 0 0,1-1 0,0-1 0,1-1-1,0-1 1,1 0 0,34 14 0,-14-11 50,2-1 0,-1-3 0,2-1 0,-1-2 0,66 3 0,-69-8-34,510 39 42,-300-28-758,-211-14 697,0-2 0,0-2 0,-1-1 0,62-18 0,24-18 441,-2-5 0,-2-6-1,-3-4 1,-2-6 0,-3-4 0,158-128-1,-224 157-423,-2-1-1,-2-2 0,-1-2 0,-3-1 0,42-66 0,-64 88 239,-1-1 0,-1 0 0,-2-1 1,0 0-1,-1 0 0,-1-1 0,-2 0 0,0 0 0,-2-1 0,-1 0 0,0 0 0,-2 0 0,-2 0 0,-3-30 0,0 37-192,-1 0-1,-1 1 1,0 0-1,-2 0 1,0 0-1,-1 1 1,0 1-1,-2-1 1,-17-21-1,-5-1-99,-2 1 0,-52-43 0,41 41-824,-2 2 0,-2 2-1,-72-39 1,84 56-1380,0 1 0,-1 2 0,-50-12 0,-6 6-5150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21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11723,'0'0'10986,"-27"64"-10441,22-36-385,5 2-128,0-2 0,0-2-32,3-3-320,6-6-513,2-3-512,3-6-705,-5-8-2146,2 0-993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21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13869,'0'0'11157,"0"4"-10970,-2 9-149,0 19 55,2-31-91,0 0 1,1 0 0,-1 0 0,0 0 0,1 0-1,-1 0 1,1 0 0,-1 0 0,1 0-1,0-1 1,-1 1 0,1 0 0,0 0-1,0-1 1,0 1 0,-1 0 0,1-1 0,0 1-1,0-1 1,0 1 0,0-1 0,0 1-1,0-1 1,0 0 0,0 1 0,0-1-1,0 0 1,0 0 0,2 0 0,19 2-58,-4 0-55,0-1 0,0 2-1,0 1 1,-1 0 0,22 8-1,-37-11 101,1 0 1,-1 0-1,1 1 0,0-1 0,-1 0 0,0 1 0,1 0 0,-1 0 1,0 0-1,0 0 0,0 0 0,0 0 0,0 0 0,-1 0 0,1 1 0,-1-1 1,1 1-1,-1-1 0,0 1 0,0 0 0,0 0 0,0-1 0,-1 1 0,1 0 1,-1 0-1,0 0 0,1-1 0,-1 1 0,0 0 0,-1 0 0,1 0 1,0 0-1,-1 0 0,0-1 0,0 1 0,0 0 0,0-1 0,0 1 0,0 0 1,-3 4-1,-4 4 168,0 1 0,-1-1-1,0 0 1,-1-1 0,0 0 0,0 0 0,-1-1 0,-1 0 0,1-1 0,-1-1 0,-24 12 0,32-17-236,1-1 1,-1 1 0,0-1-1,1 0 1,-1 0-1,0-1 1,0 1-1,0-1 1,-5 1 0,7-2-201,1 1 0,-1 0 0,0 0 0,1-1 1,-1 1-1,0-1 0,1 1 0,-1-1 0,1 0 0,-1 1 1,1-1-1,-1 0 0,1 0 0,-1 0 0,1 0 0,0 0 1,0-1-1,0 1 0,0 0 0,0 0 0,0-1 1,-2-2-1,-7-25-7068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21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0 178 11243,'0'0'9993,"52"-41"-9256,-21 31-257,5 2-416,2 0-64,3 0-1185,6-1-1730,-4 0-2658,4-3-737</inkml:trace>
  <inkml:trace contextRef="#ctx0" brushRef="#br0" timeOffset="1">861 0 16111,'0'0'3844,"-52"72"-2275,27-39-576,-2 3-224,3 2 0,6 2-257,2-5-288,7-2-192,4-6 1,3-3-1,2-6-97,0-8-671,0-3-642,0-5-736,0-21-12716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22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85 13741,'-11'-3'2995,"-6"-2"-2164,0 0 0,-1 1 1,1 0-1,-1 2 0,0 0 0,-34 2 1,49 0-796,0 1 1,0 1-1,0-1 0,1 0 1,-1 1-1,0-1 1,1 1-1,-1 0 1,1 0-1,0 0 1,0 0-1,0 1 0,0-1 1,0 0-1,0 1 1,0-1-1,-1 4 1,2-5-35,1 0 0,-1 0 0,1 0 1,-1 0-1,1-1 0,-1 1 0,1 0 0,-1 0 1,1 0-1,0 0 0,0 0 0,0 0 0,-1 0 1,1 0-1,0 0 0,0 0 0,0 0 0,0 0 1,1 0-1,-1 0 0,0 0 0,0 0 1,1 0-1,-1 0 0,0 0 0,1 0 0,-1 0 1,1 0-1,-1 0 0,1 0 0,0-1 0,-1 1 1,1 0-1,0 0 0,-1-1 0,1 1 0,0 0 1,0-1-1,0 1 0,0-1 0,0 1 1,0-1-1,-1 1 0,1-1 0,0 0 0,0 0 1,0 1-1,0-1 0,0 0 0,2 0 0,9 1 41,0 0 0,0 0 0,0-2-1,0 1 1,0-2 0,0 1 0,23-8-1,-28 7-37,-1 0 0,1-1-1,-1 0 1,0 0 0,0 0-1,0-1 1,0 0 0,-1 0-1,0 0 1,1-1 0,-1 0-1,-1 0 1,1 0-1,-1 0 1,5-9 0,-8 13 0,0-1 0,0 1 0,0 0 0,-1 0 0,1-1-1,0 1 1,-1 0 0,1-1 0,-1 1 0,0-1 0,1 1 0,-1-1 0,0 1 0,0-1 0,0 1 0,0-1 0,0 1 0,0-1 0,-1 1 0,1-1 0,0 1 0,-1 0-1,1-1 1,-1 1 0,-1-3 0,1 2-2,-1 1 0,0 0-1,1-1 1,-1 1-1,0 0 1,0 0 0,0 0-1,0 0 1,0 1 0,0-1-1,0 0 1,0 1-1,0 0 1,0-1 0,-4 1-1,-2 0-10,0-1-1,0 2 0,0-1 0,0 1 0,0 1 0,0-1 0,0 1 0,-13 6 1,14-4 7,-1 0 1,1 1 0,0 0 0,1 0 0,-1 1 0,1 0 0,-9 11 0,-4 20-1629,18-34 1018,1 1-1,-1 0 1,1 0 0,-1 0-1,1 0 1,0 0-1,0 0 1,2 7-1,4 6-5420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22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69 16816,'0'0'1329,"-8"9"267,-22 31-234,30-39-1325,-1-1 0,0 1 0,0 0 0,1-1 1,-1 1-1,1 0 0,-1 0 0,1-1 0,-1 1 0,1 0 1,-1 0-1,1 0 0,-1 0 0,1 0 0,0 0 1,0 0-1,0 0 0,-1 0 0,1-1 0,0 1 0,0 0 1,0 0-1,0 0 0,1 0 0,-1 0 0,0 0 1,0 0-1,1 0 0,-1 0 0,0 0 0,1 0 0,-1 0 1,1-1-1,-1 1 0,1 0 0,-1 0 0,1-1 1,0 1-1,-1 0 0,1 0 0,0-1 0,-1 1 0,1-1 1,0 1-1,0-1 0,0 1 0,0-1 0,0 0 1,-1 1-1,1-1 0,0 0 0,0 1 0,0-1 0,2 0 1,5 1 132,1 0 0,-1-1 0,1 0 0,13-2 0,-17 1-39,6-1-73,0 0 0,0 0 0,0-1-1,-1 0 1,1-1 0,-1-1 0,18-10-1,-24 14 10,0-1 0,-1-1 0,1 1-1,-1 0 1,0-1 0,0 0 0,0 0-1,0 0 1,0 0 0,-1 0-1,1 0 1,-1-1 0,0 0 0,0 1-1,0-1 1,0 0 0,-1 0-1,1 0 1,-1 0 0,0 0 0,-1 0-1,1 0 1,-1 0 0,1-4 0,-1 6-39,-1 1 1,1 0 0,0 0 0,-1-1-1,1 1 1,-1 0 0,1 0 0,-1-1 0,0 1-1,0 0 1,1 0 0,-1 0 0,0 0-1,0 0 1,0 0 0,0 0 0,0 1 0,0-1-1,0 0 1,0 0 0,-1 1 0,0-1 0,-37-9 157,28 10-193,1 0 0,-1 0 0,1 1 0,0 0 0,-16 5 0,24-6-25,0 1 0,0 0 0,0 0 0,0 0 0,0 0 0,0 1 0,0-1 0,0 0 0,0 1 0,-2 2 0,-4 7-2761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2:09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2025 9705,'0'0'1842,"-9"-1"-1479,-27 0 80,36 1-436,-1 1 1,1-1-1,0 0 1,-1 0-1,1 0 1,0 0-1,-1 0 1,1 0-1,0 0 0,-1 0 1,1 0-1,0 0 1,-1 0-1,1 0 1,0 0-1,-1 0 0,1 0 1,0 0-1,-1 0 1,1 0-1,0 0 1,-1 0-1,1-1 0,0 1 1,0 0-1,-1 0 1,1 0-1,0-1 1,-1 1-1,1 0 1,0 0-1,0 0 0,0-1 1,-1 1-1,1 0 1,0-1-1,0 1 1,0 0-1,0-1 0,-1 1 1,1 0-1,0 0 1,0-1-1,0 1 1,0 0-1,0-1 1,0 1-1,0 0 0,0-1 1,0 1-1,0 0 1,0-1-1,0 1 1,0 0-1,0-1 0,1 1 1,-1 0-1,0-1 1,12-11-40,-11 11 57,237-189 595,238-249-1,-296 254-444,687-677 1481,-824 820-1685,45-36-70,-123 109 197,1 3-1,1 0 1,3 3 0,-38 55 0,-27 32-133,11-29-112,-188 160 0,-124 55-381,-108 94 127,-37 141 278,540-544 107,0 0-1,0-1 0,0 1 1,0 0-1,0 0 1,1 0-1,-1 0 0,0 0 1,1 0-1,-1 0 0,0 0 1,1 0-1,-1 0 0,1 0 1,0 0-1,-1 1 1,1-1-1,0 0 0,0 2 1,0-3-17,1 0 0,-1 1 0,1-1 1,-1 0-1,1 1 0,0-1 0,-1 0 1,1 0-1,-1 0 0,1 0 0,0 1 1,-1-1-1,1 0 0,-1 0 0,1 0 1,0 0-1,-1 0 0,1 0 0,0 0 1,-1-1-1,1 1 0,-1 0 0,1 0 1,0-1-1,6-1-50,0 0 0,-1 0 0,1-1 0,-1 0 0,9-6 0,37-34 38,-3-3 0,-1-2 0,42-56 0,1 0 145,734-713 1003,-651 652-1091,-33 31 241,225-209-64,-247 241-234,154-101 1,-262 196 34,-1-1-16,2 0 0,-1 1 0,1 1 0,0 0 0,0 1 0,16-5 0,-28 10 9,0 0 1,1 0 0,-1 0 0,0 0 0,1 0-1,-1-1 1,0 1 0,1 0 0,-1 0 0,0 0-1,1 1 1,-1-1 0,1 0 0,-1 0-1,0 0 1,1 0 0,-1 0 0,0 0 0,1 0-1,-1 1 1,0-1 0,1 0 0,-1 0 0,0 0-1,0 1 1,1-1 0,-1 0 0,0 0 0,0 1-1,1-1 1,-1 0 0,0 1 0,0-1-1,0 0 1,0 1 0,1-1 0,-1 19-435,-11 20 7,1-15-111,-2-1-1,0 0 1,-24 33 0,-20 17-2968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3:10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2731 182 4965,'0'0'6059,"21"-3"-1644,-22 3-2713,-18-2 954,-56-10-2023,-136-42-196,-9-3-175,176 47-81,-1 2-1,0 2 0,-85-1 0,20 2-84,-161-3 106,36 2-153,165 3-47,-1 2 0,1 4-1,0 2 1,1 4 0,-70 18 0,-171 25 97,207-39-81,74-8-34,0 0 0,1 2 0,0 1 0,0 2 0,1 0 0,1 2 0,-38 22 0,56-27 8,0 0 0,1 0 0,-1 1 0,2 0-1,-1 0 1,1 1 0,1 0 0,-1 0 0,-6 16 0,-15 24-18,16-34 27,1 0-1,1 1 0,0 0 1,1 0-1,1 1 1,0 0-1,2 0 1,0 1-1,1-1 0,0 1 1,2 0-1,-2 33 1,6-36-11,-1 0 0,2 0 0,0 0 1,0-1-1,2 1 0,0-1 0,0 0 1,15 26-1,5 2-2,43 57-1,-52-80 12,0-1 0,2-1-1,0-1 1,1 0 0,0-2-1,1 0 1,34 17 0,-27-19 25,-1-1 1,2-1-1,-1-1 0,1-2 1,1-1-1,54 4 1,1-6 60,92-7 0,468-3-74,-467 10 5,338-38 0,-480 28-11,0-1-1,0-2 1,0-1-1,-1-2 1,-1-1 0,61-34-1,-12-3 12,100-81 0,-155 109-5,-1-2 0,-1 0-1,-1-2 1,-1 0 0,-1-2-1,-2 0 1,28-50 0,-35 53 14,-1-1 0,-1 0 0,-1 0 0,-1-1 0,-2 0 0,0-1 0,-2 0 0,-1 0 0,0-53 1,-4 76 9,-1 0 1,1 0 0,-1 1 0,0-1 0,-1 1 0,1-1-1,-1 1 1,0-1 0,0 1 0,0 0 0,-1 0 0,1 0-1,-1 0 1,-5-6 0,1 4 20,0-1 0,-1 1 0,0 0-1,0 1 1,0 0 0,-17-8 0,4 4-145,-2 1 0,1 1 0,-1 1 0,0 1 0,-29-2 1,32 5-555,1 0 1,-1 2 0,-35 3-1,46-1-388,0 0-1,0 0 0,0 1 1,1 0-1,-1 0 1,-9 7-1,-7 5-4579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2:31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 80 2883,'0'0'7473,"-5"8"-6965,-4 8 1,2 1 0,0 0 0,0 0 0,2 0 0,0 0 1,1 1-1,-2 26 0,-5 214 2261,8-93-2519,-4 234 488,1-59-725,-13-158 1080,17-299-222,-1 54-666,3 0 0,12-98 0,46-156 86,17-117-293,-57 299 5,-1-169 0,-21 304-74,-4 12 6,-7 18 38,-44 168 103,-46 271-1,99-434-75,-12 52 40,5 2 0,-4 133 0,28-290-660,2-146-1297,6-71-1037,-11 218 2889,3 2 0,23-82 0,-71 319 1490,0-27-1391,-92 459 789,126-587-1005,-3 46-262,10-23-2681,2-30-1168,3-8-1596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2:34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2709 165 4164,'0'0'6935,"-1"-4"-6199,-1 3-473,1-1-1,0 0 1,0 0 0,-1 0-1,1 1 1,-1-1 0,1 1-1,-1-1 1,0 1-1,1 0 1,-1 0 0,0 0-1,0 0 1,0 0 0,0 0-1,0 0 1,0 0-1,0 1 1,0-1 0,-1 1-1,1 0 1,0-1 0,0 1-1,0 0 1,0 0-1,-4 1 1,-9-2-900,-248-9 1499,257 10-795,-12-2 41,0 0 0,-1-1-1,1-1 1,-22-8 0,-49-9 207,-76-5 65,85 12-343,-159-8 0,-117 8 0,124 9 9,136 6-60,59 1 14,0 1-1,-1 2 0,2 2 0,-56 16 0,-140 61 42,214-78-45,-22 10-13,1 2 1,1 2-1,-68 45 1,84-48-3,0 1 0,1 0 0,1 2 1,0 1-1,2 0 0,-30 46 0,30-36 2,2 1 1,1 0-1,1 1 1,2 1-1,2 0 1,1 0-1,1 1 1,2 0-1,1 1 1,1 63-1,4-78 15,2 0-1,0-1 1,1 1-1,1-1 1,0 1-1,2-1 1,1-1-1,0 1 1,1-1-1,1 0 1,18 26-1,-11-22-4,2-1 0,0 0 0,2-1 0,0-1 0,1-1 0,1-1 0,42 26 0,-19-18-2,2-1 0,1-3 0,1-2 1,1-2-1,1-3 0,0-1 1,0-3-1,91 8 0,272-8-42,-377-11 43,1-2 14,1-1 0,-1-2 0,71-18 0,110-48 56,-160 50-57,7-5 12,-2-3 0,0-3 0,-3-2 0,0-3 0,79-65-1,45-26 13,-116 84-21,-2-2 0,102-95 1,-127 100-5,-2-2 1,58-80-1,-87 106 9,-1 0 0,0 0-1,-1-1 1,-1-1 0,0 1-1,-2-1 1,0-1 0,-1 1-1,-1-1 1,-1 0 0,2-31-1,-6 40 38,-1 0 0,0 0 0,0 1-1,-1-1 1,0 0 0,-1 1 0,0 0-1,-1 0 1,0 0 0,0 0 0,-1 1-1,0 0 1,-9-9 0,3 4 95,0 1 0,-1 0 0,0 0 0,-1 2 1,0 0-1,-1 0 0,-20-10 0,21 15-163,0 0 0,0 1 1,-1 0-1,1 1 0,-1 1 0,0 0 0,0 1 0,-17 0 0,-16 2-1628,-59 9 0,22-2-5375,46-5-1275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3:18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2598 115 4004,'0'0'3753,"-9"0"-3364,-34 1 1290,-77 14 0,33-1-767,0-4-1,-1-3 1,-140-8-1,170-4-590,0-2-1,1-3 0,-94-28 1,85 23-288,0 3 0,-127-7 0,-5 1 124,185 16-156,-291-32-27,266 33 20,0 2 1,0 1-1,0 3 0,1 0 1,-1 3-1,-37 12 1,38-8-17,1 1-1,0 2 1,2 2 0,-1 1 0,2 2 0,1 1-1,-47 39 1,65-48 11,1 1 0,0 1 0,1 0-1,1 1 1,0 0 0,1 1 0,1 0 0,0 0-1,1 1 1,1 1 0,0-1 0,1 1 0,1 0-1,1 0 1,1 0 0,0 1 0,0 31 0,4-37-45,1 1 0,0 0 0,1-1 1,0 0-1,1 0 0,0 0 0,1 0 0,1 0 1,12 20-1,10 12-892,41 48 1,-41-57 325,-17-20 79,0-2 1,1 1-1,1-1 1,0-1-1,1-1 0,1 0 1,-1 0-1,2-2 1,0 0-1,32 15 0,-6-14-4608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55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18 6951,'-16'11'83,"0"0"7259,38-13-3338,46-11-2755,70-5 0,1 12-3880,-134 7-1395,-11 2 1798,-11 2-909,-8-1-2900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3:20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2382 31 1249,'4'-3'88,"0"-1"0,0 1 0,0 1-1,0-1 1,1 0 0,-1 1 0,1 0 0,-1 0 0,1 1-1,0-1 1,0 1 0,0 0 0,0 0 0,0 1-1,0-1 1,0 1 0,0 0 0,0 0 0,9 3 0,-13-3 18,-1 0 1,0 0-1,1 1 1,-1-1 0,0 0-1,0 1 1,1-1-1,-1 0 1,0 1 0,0-1-1,1 0 1,-1 1-1,0-1 1,0 1 0,0-1-1,0 1 1,1-1-1,-1 0 1,0 1 0,0-1-1,0 1 1,0-1-1,0 1 1,0-1 0,0 0-1,0 1 1,-1-1-1,1 1 1,0-1 0,0 1-1,0-1 1,0 0-1,0 1 1,-1-1 0,1 1-1,0-1 1,0 0-1,-1 1 1,1-1 0,0 0-1,-1 1 1,1-1-1,0 0 1,-1 1 0,-14 19 551,3-10-186,0 0 0,0 0-1,-1-2 1,-1 0-1,0 0 1,0-1 0,0-1-1,-1 0 1,-21 5 0,32-9-512,-11 1 452,0 0-1,0-2 1,0 1 0,-1-2 0,1 0-1,0 0 1,0-2 0,-27-5 0,-47-2 131,-92 12-879,-351 51-1,347-19 319,-164 26 74,30-35 3,296-23-81,0 1 1,0 2 0,0 0 0,1 1 0,-29 13-1,-101 61-89,63-32 291,84-45-179,-1-1 0,1 1 1,-1 0-1,1 0 0,1 0 0,-1 1 0,0 0 1,1 0-1,0 0 0,0 0 0,1 1 1,0-1-1,0 1 0,0 0 0,0 0 0,1 0 1,0 0-1,-2 10 0,0 9-33,1-1-1,1 1 1,2 39-1,1-31 38,-1-27-12,1 0-1,1 0 0,-1 0 0,1 0 0,0 0 0,1 0 0,-1 0 0,1-1 1,0 1-1,1-1 0,-1 0 0,1 0 0,0 0 0,0 0 0,1-1 0,-1 1 1,6 3-1,14 11 0,1-1 0,30 17 0,-46-29 19,59 36 5,106 58-100,-152-90 80,0-1 0,2-1 0,-1-1 0,1-1 0,-1-1 0,34 3 0,67-4 125,222-23 0,-42-1-75,-266 19-40,-1-2 1,0-2-1,0-1 1,0-2-1,36-14 1,-14 0 24,-1-2 1,65-39-1,7-4 15,213-79-1,-325 138-34,-1 0 0,0-1 1,0 0-1,0-2 0,-1 0 0,-1 0 0,0-2 1,-1 0-1,18-20 0,-15 12 5,0 0 0,-2-1 0,0-1 0,-2 0 0,-1-1 0,12-32 0,-19 41 20,-1 0-1,-1-1 1,0 1 0,-1-1-1,-1 1 1,0-1-1,-1 0 1,-4-26 0,2 36 17,0 0 0,0 0 1,0 1-1,-1-1 0,0 1 1,0-1-1,0 1 0,-1 0 1,0 1-1,0-1 0,0 1 1,0-1-1,-1 1 1,0 0-1,0 1 0,0-1 1,0 1-1,0 0 0,-9-3 1,-11-5 39,0 0 1,0 3-1,-27-7 1,24 8-268,18 5 51,1 0 0,-1 0 0,1-2 0,-12-4 0,17 6-587,0-1 1,0 1-1,0-1 1,0 0 0,1 0-1,-1-1 1,-3-3-1,-8-8-3075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3:27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2483 228 6758,'0'0'182,"-10"-8"-59,-19-12-54,0 0 0,-2 2 1,0 1-1,-54-21 1,-16 10 291,-1 3 0,-2 5 0,0 5 1,-1 4-1,0 5 0,-1 4 0,1 5 1,-166 26-1,154-11-335,-137 26-9,213-34-13,0 2 0,1 1 1,0 3-1,-39 21 0,31-11 68,1 2 1,2 2-1,1 2 0,2 2 1,-69 71-1,89-80-61,2 0-1,0 1 1,2 1-1,1 1 1,1 1-1,1 0 1,2 0-1,1 2 1,1 0-1,-13 62 1,13-34 16,3-1 0,3 1 1,2 1-1,3-1 0,7 59 0,-5-95 18,2 0-1,1 0 0,1-1 0,0 0 0,2 0 0,1 0 0,0-1 1,2-1-1,0 1 0,1-2 0,1 0 0,1 0 0,1-1 1,0-1-1,32 27 0,-11-17-14,2-1 1,1-2 0,42 19-1,130 48 29,-124-60-65,1-5-1,179 29 1,189-6 115,-402-44-119,108 6 10,-1-8 0,1-6 0,163-25 0,-7-11 94,376-57 90,-395 32-171,-238 47 29,0-3 0,100-47 0,-149 61 51,-1-1 0,0 0-1,0 0 1,-1-1 0,1 0 0,-2-1 0,1-1 0,-2 1 0,1-1 0,-1-1 0,-1 1 0,12-21-1,-11 13 90,-1 0 1,-1 0-1,0-1 0,-1 0 0,-1 0 0,-1 0 0,2-37 0,-3 25-144,-2 1 1,-1-1-1,-1 0 1,-2 1 0,0-1-1,-3 1 1,0 0-1,-2 1 1,-1 0 0,-1 0-1,-2 1 1,-16-28-1,-5 5 30,-1 1-1,-2 2 0,-3 1 0,-1 3 0,-86-72 0,62 65 73,-2 3-1,-2 2 1,-133-63-1,118 73-164,-1 4-1,-2 3 1,-1 5-1,-1 3 0,-94-10 1,56 18-1453,-1 6 0,1 5 1,-136 16-1,114 3-2520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4:01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103 811 2659,'0'0'624,"-9"0"123,1 1 119,-1 0-541,1 0 1,-1-1 0,1 0-1,-1-1 1,1 1-1,-1-2 1,1 1-1,-9-4 1,16 5-251,17-1-193,56-11 144,-1-4 0,-1-2 0,95-39 0,-90 29 53,0 4 1,126-24-1,-162 43-62,92-13 146,0-5 1,185-59-1,75-75 94,-232 88-63,284-83 1,-310 115-119,57-12 72,-172 45-223,-1 2-1,1 1 0,-1 0 0,30 2 0,-39 0-410,0 0-1,0 1 1,0 0-1,0 0 1,0 1-1,14 6 0,4 10-4750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3:51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2602 51 5221,'0'0'299,"-10"0"1313,-13-1-457,-1 0 1,1-2-1,0-1 0,-44-13 0,40 10-874,-1 1 1,0 1-1,0 2 0,0 0 1,0 2-1,-44 4 0,32-2-291,-34 5 27,-1 3-1,-96 24 0,43-7 53,-482 118-104,457-95-284,-276 129 0,407-167 327,-215 117 6,209-110-22,1 1 0,1 1 1,1 1-1,1 1 0,0 1 1,-21 29-1,39-43-3,-1 0 0,1 0 0,1 0 0,0 1 0,0-1 0,1 1-1,0 1 1,1-1 0,0 0 0,1 1 0,0-1 0,1 1 0,0 0 0,0 0 0,1 0-1,1-1 1,1 16 0,2-12 20,0 0 0,0 0 1,1 0-1,1 0 0,1 0 0,-1-1 0,2-1 0,0 1 0,1-1 0,0 0 0,21 20 0,0-4 15,2-2-1,1-1 1,1-1-1,2-2 0,0-2 1,1-1-1,0-1 1,2-3-1,0-1 0,60 13 1,-2-7 17,0-4 0,0-5 0,128-1 0,-80-11-1,-1-7 1,167-30-1,-200 17-16,-2-5 1,0-5 0,138-59-1,-212 75-25,-1-1 0,-1-3 1,-1 0-1,0-2 0,50-44 0,-67 51 130,-1 0 0,0-2 0,-1 0 0,0 0 0,-1-1 0,-1-1 0,-1 0 0,-1 0-1,0-1 1,-1 0 0,-1 0 0,4-23 0,3-27 120,-4-2-1,-2 1 1,-4-1 0,-6-92 0,0 150-246,0 1-1,-1-1 1,0 1 0,-1 0 0,0-1 0,-1 2-1,0-1 1,-1 1 0,0-1 0,-1 2 0,-1-1-1,1 1 1,-2 0 0,1 0 0,-1 1 0,-1 1-1,1-1 1,-2 1 0,-17-10 0,7 5 16,0 2 1,-1 0-1,0 1 1,0 1-1,-1 1 1,-1 2-1,1 0 1,-1 1-1,-36-2 1,52 6-152,-28-1 315,-43 3 0,70 0-538,1 0 0,-1 0 1,0 1-1,0 0 0,1 0 1,0 1-1,-1 0 0,1 1 1,0-1-1,-11 8 0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3:52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2285 232 4773,'-10'-4'3550,"-133"-57"-1153,-74-28-1863,172 73-520,-1 3 0,-92-16 0,44 18 361,-1 5 0,1 4-1,-1 3 1,-153 24 0,179-13-340,1 4 0,0 2 0,2 3 0,0 3 0,1 3 0,-118 69 0,107-48-235,-77 64-1,123-87 185,0 2-1,2 1 0,1 1 0,2 1 0,-23 34 1,40-50 22,0-1 0,1 1 0,1 1 0,0-1 0,1 1 0,0 0 0,2 0-1,-1 0 1,2 1 0,-1 28 0,2-32-9,2-1 0,0 0 0,0 1 0,1-1 0,1 0 0,0 0 0,0 0 0,1 0-1,0-1 1,1 0 0,0 1 0,1-2 0,0 1 0,0-1 0,12 13 0,5 1 30,2-1 1,1-1 0,0-1-1,2-1 1,0-2 0,50 23-1,191 64-23,-131-61 66,3-6 1,0-7-1,2-5 0,1-7 1,229 0-1,-231-18 158,0-7 0,1-5 0,152-34 1,-161 14 133,150-58 0,-214 64-343,-3-4 0,0-3 0,114-76 0,-151 88-55,-2-2 1,0-1-1,-2-1 0,-1-1 0,-1-1 0,35-51 0,-49 61 37,0 0-1,0 0 1,-2-1 0,0 0 0,-1 0 0,-1-1-1,-1 0 1,0 0 0,-1 0 0,-2-1 0,0 0 0,-1 1-1,-2-38 1,-2 43 15,0 0-1,-1 0 0,-1 1 0,0 0 1,0 0-1,-2 0 0,1 1 1,-2 0-1,1 0 0,-2 1 1,1 0-1,-2 0 0,1 1 1,-2 0-1,1 1 0,-13-9 1,-10-5 70,-1 0 1,0 2 0,-2 2-1,-51-20 1,3 9 56,-1 3 0,-1 4 0,0 4-1,-171-15 1,-356 20-122,603 14-19,-332 30-1683,250-19-946,21-4-1574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4:04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0 641 5541,'0'0'-144,"9"-7"907,6-4-506,0 0-1,1 1 0,0 1 0,0 0 1,30-10-1,278-65 1395,-184 51-1583,722-212 2089,-251 51 101,-586 186-2859,-41 8-2679,4 0 2036,-12 1-3427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4:05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1097 9993,'0'0'1100,"5"-9"-582,2-1-477,1-1 0,0 1 0,0 0 0,1 1 1,1 0-1,0 0 0,0 1 0,1 0 0,-1 1 0,17-8 0,137-63 24,-137 66-27,265-97-11,41-20 144,191-133 1529,-107 50-1089,-179 122-703,-116 48-2352,-78 21-1239,-12-5-3780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7:08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696 37 5285,'-8'-3'294,"-18"-5"342,0 1 0,-1 1-1,1 1 1,-1 1 0,-41 0 0,53 4-401,-1 1-1,1 1 1,0 0 0,0 1-1,0 1 1,1 0-1,-1 1 1,1 0-1,0 2 1,1-1-1,-26 17 1,16-7-184,1 2 0,0 0 0,1 1 1,1 1-1,1 1 0,1 0 0,1 2 0,0 0 1,2 1-1,1 0 0,1 1 0,1 1 0,1 0 0,2 1 1,0 0-1,-7 44 0,10-25-42,2 0 0,5 89 0,0-126-16,0 0-1,1-1 1,0 1 0,0 0 0,1-1 0,0 1 0,0-1 0,1 0 0,0 0 0,0 0-1,1 0 1,0-1 0,11 12 0,-7-10 14,1 0 1,-1-1-1,1-1 0,1 0 1,0 0-1,0-1 0,0 0 0,23 7 1,-3-4 18,0-1 0,0-2 0,0-1 1,1-2-1,0 0 0,63-6 0,-70 0 6,-1-1 0,0-1 0,0-2 0,-1 0 0,1-1-1,-2-2 1,1 0 0,41-27 0,-14 3 15,0-2 0,65-64-1,-86 73 206,-1-2 0,-1-1-1,38-54 1,-57 71-77,0 0 0,-1 0-1,-1 0 1,0-1 0,0 0 0,-1 0 0,-1 0-1,-1-1 1,0 0 0,-1 1 0,0-1 0,-1 0-1,-1-17 1,-2 23-121,0 0-1,0-1 1,-1 1-1,0 0 1,-1 0 0,0 0-1,0 1 1,-1-1-1,0 1 1,-1 0-1,1 0 1,-1 1-1,-1 0 1,0 0-1,-14-12 1,8 9 18,0 0 0,-1 1 0,1 1 0,-2 0 0,1 1 0,-1 1 1,0 0-1,-29-7 0,25 9-147,0 2 0,-1 0 0,1 1 0,-1 1 0,1 1 0,0 0 0,-39 9 0,9 3-557,-84 36 1,128-46 24,-10 1-3474,15-7 478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01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1185 89 4452,'-18'-6'900,"2"-2"0,-32-18 0,38 19-583,1 1 0,-1 1 0,0 0 0,0 0 0,-1 1 0,0 0 0,1 1 0,-1 0 0,0 1 0,-23-2 0,17 5-107,-1 1 0,1 0 0,0 2 0,0 0 0,0 1 0,1 0 0,0 2 0,0 0 0,-20 11 0,-19 16 322,-58 45 1,94-65-521,-38 29 243,2 2 0,2 3 0,2 2 1,-86 111-1,106-119-196,3 2-1,2 1 1,1 2 0,3 0-1,1 1 1,3 1 0,-18 76-1,27-83-10,0 0 0,3 0 1,2 1-1,1 0 0,2 0 0,7 56 0,-4-89-39,0 1 0,1-1 1,0 0-1,1 0 0,0 0 0,1 0 1,0-1-1,0 0 0,1 0 1,0 0-1,0-1 0,1 0 0,0 0 1,1 0-1,0-1 0,0 0 1,0-1-1,1 0 0,0 0 0,0-1 1,1 0-1,0 0 0,-1-1 1,1-1-1,14 4 0,-6-3-7,1 0-1,-1-1 1,1-1-1,0-1 0,0-1 1,0 0-1,0-1 1,-1-1-1,1-1 1,0-1-1,-1 0 0,0-2 1,25-10-1,4-8 61,-2-1 1,0-3-1,-2-1 0,58-52 0,142-155 54,-174 163 61,-4-2-1,92-138 1,-136 180 46,-1-1 1,-2 0-1,-1-2 1,-2 0 0,-2-1-1,-1 0 1,-1-1-1,-3-1 1,7-67 0,-14 95-131,-1 0 1,0 0-1,-1 0 1,0 0-1,-1 0 1,0 1-1,-1-1 1,0 1-1,-1-1 1,0 1-1,0 0 1,-1 0-1,0 1 1,-12-16-1,11 18-112,0 1 0,-1-1 0,1 1 0,-2 1 0,1-1 0,0 1 0,-1 1 0,0-1 0,0 1 0,-1 1 0,1-1 0,-1 1 0,1 1 0,-1 0 0,0 0 0,0 1 0,0 0 0,-12 0 0,2 2-679,0 1-1,-1 1 1,1 1 0,0 1 0,1 0 0,-1 2 0,1 0 0,0 0 0,-17 12-1,21-12-167,-61 28-5753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30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1602,'0'0'14146,"11"1"-13639,172 5 465,-168-2-1029,-15 3 271,-1-6-166,-1 0 1,1 0-1,-1 0 0,0-1 0,0 1 1,1 0-1,-1-1 0,0 1 0,0-1 1,1 0-1,-1 1 0,0-1 0,-2 0 1,-171 0 2134,178 0-2167,45 0 134,73-10-1,-91 4-159,-70 11 122,-3 0-54,-35-3 102,83 4-1580,8 1-3363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55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68 9513,'0'0'4901,"-44"47"-3556,54-47-128,19 0 160,11-8-192,14-9-448,4-2-449,9-1-223,-1 2-1,-3 6-865,-2 3-1281,-10 2-2114,-7 3-513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35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24 5477,'0'0'12951,"8"-1"-12385,265-21 1046,-269 22-1672,23 0 463,-46 5 242,-327 27 924,337-30-1657,17 1 11,18 0 45,20-4 90,0-2 1,-1-3 0,76-18 0,-121 24-6,-164 25 549,115-16-163,168-13-519,-93 2 53,5 0-394,-30 2 295,-18-1 182,-173 17 163,185-14-2417,15-2-2410,9-5-1163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9:10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726 25 4837,'0'0'10,"-11"2"1458,10-1-1454,-94 12 486,85-13-273,0 0 1,0 0-1,1-1 0,-1 0 1,0 0-1,1-1 0,-1-1 0,1 0 1,-13-5-1,15 5-159,0-1 1,0 1-1,-1 1 0,1-1 1,-1 1-1,1 1 0,-1-1 1,0 1-1,0 0 0,0 1 1,1 0-1,-1 0 1,-9 2-1,6 1 19,1 0 1,-1 1 0,1 0-1,0 0 1,0 1 0,0 1-1,0 0 1,-15 12 0,0 2-74,0 2 1,2 1-1,0 1 1,2 1-1,0 0 1,2 2-1,-29 52 1,35-53-3,1 0 1,0 1-1,2 0 0,2 1 1,0 0-1,2 1 1,0-1-1,3 1 0,-1 30 1,4-52-11,0 0 0,0 0 0,1 0 1,0 0-1,1 0 0,-1 0 0,1-1 0,1 1 1,-1-1-1,1 1 0,0-1 0,1 0 0,0 0 1,-1 0-1,8 7 0,-4-6 11,0 0 0,1-1 0,0 0 0,0-1 0,0 0-1,0 0 1,1-1 0,0 0 0,0 0 0,10 2 0,6 0 40,1-1 0,-1-1 1,0-1-1,1-1 0,0-2 1,-1-1-1,43-6 0,-33 1 10,0-2 0,0-1 0,-1-2 0,0-1 0,-1-2 0,-1-1-1,0-2 1,47-33 0,-56 33 120,0 0 0,-1-2 0,-1-1 0,-1 0-1,-1-2 1,-1 0 0,0-1 0,-2-1 0,-1 0-1,-1-2 1,13-30 0,-23 45-107,0 0 0,-1 0 1,0 0-1,0-1 0,-2 1 0,1-1 0,-1 1 0,-1-1 1,0 0-1,-3-19 0,2 25-31,-1 0-1,1 0 1,-1 0 0,-1 1-1,1-1 1,-1 0 0,0 1-1,0 0 1,0-1 0,-1 1-1,0 1 1,0-1-1,0 0 1,0 1 0,-1 0-1,0 0 1,0 0 0,0 1-1,0 0 1,0 0 0,-9-3-1,5 2-69,0 0 0,-1 2 0,1-1 0,-1 1 0,0 0-1,0 1 1,0 0 0,1 1 0,-1 0 0,0 1 0,0 0 0,-17 3-1,1 4-1265,0 0-1,0 2 1,-32 17-1,18-8-2503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9:16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1419 209 5029,'0'0'4335,"-1"-9"-3150,-4-25-176,4 33-951,1-1 1,-1 1-1,0 0 1,0 0 0,1 0-1,-1 0 1,0 0-1,0 1 1,0-1-1,0 0 1,0 0 0,-1 1-1,1-1 1,0 0-1,0 1 1,0-1-1,-1 1 1,1 0 0,0-1-1,0 1 1,-1 0-1,-1 0 1,-35-3 225,26 3-223,-567-12 2726,385 8-2045,4 0 98,158 5-770,0 2 0,0 2 0,1 0 0,-31 11 0,48-12-70,-6 1 0,1 2 0,-1 0 0,-34 19-1,50-24 2,0 1-1,0-1 0,0 1 1,0 0-1,1 0 0,-1 1 0,1-1 1,0 1-1,0-1 0,0 1 0,1 0 1,-1 0-1,1 0 0,0 1 0,0-1 1,0 1-1,1-1 0,0 1 0,-1-1 1,2 1-1,-1 0 0,0 7 0,2 8 3,1 1 0,1-1-1,1 0 1,1 0 0,0 0-1,14 30 1,60 109 37,-75-150-38,1 0 0,0 0 0,1-1 0,0 0 0,0 0 0,0-1 0,1 1 0,0-1 0,1-1 0,0 1 0,0-1 0,0-1 0,1 0 0,-1 0 0,1 0 0,0-1 0,1-1 0,-1 1 0,1-1 0,-1-1 0,1 0 0,0 0 0,0-1 0,0-1 0,0 1-1,15-2 1,3-2 60,1-2-1,-1 0 0,0-2 0,0-1 0,-1-1 0,0-1 1,29-16-1,50-17 42,-39 24-39,1 2 0,1 4 0,131-8 0,-111 13-26,-76 7-27,1-1 0,-1 0 0,0-1 0,0-1 0,0 0 1,0 0-1,0-1 0,-1-1 0,0 0 0,0-1 0,13-9 0,-18 10-1,-1-1 0,1 1 0,-1-1 0,0 0-1,-1-1 1,1 1 0,-1-1 0,-1 0-1,0 0 1,0-1 0,0 1 0,-1-1-1,-1 0 1,1 0 0,-1 0 0,-1 0-1,1-13 1,0-1 15,-2 1-1,0-1 0,-1 1 0,-2 0 1,0-1-1,-1 1 0,-1 1 0,-13-34 1,15 47-58,0 1 1,0 0 0,-1 0-1,0 0 1,0 1-1,-1-1 1,0 1 0,0 0-1,0 0 1,-1 1-1,0-1 1,0 1 0,0 1-1,-1-1 1,1 1-1,-1 0 1,0 1 0,-1-1-1,1 1 1,0 1-1,-1-1 1,0 1 0,1 1-1,-1 0 1,0 0-1,0 0 1,-11 1 0,4 2-626,0 0 1,0 1-1,1 0 1,-1 2-1,1-1 1,0 2 0,0 0-1,-24 14 1,24-12-927,-4 1-1437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9:23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6022,'0'0'3027,"-8"6"-1992,-24 22 1,32-28-975,0 0-1,-1 1 1,1-1 0,0 0 0,0 0 0,-1 0-1,1 1 1,0-1 0,0 0 0,-1 0 0,1 1-1,0-1 1,0 0 0,0 0 0,0 1 0,-1-1-1,1 0 1,0 1 0,0-1 0,0 0-1,0 1 1,0-1 0,0 0 0,0 1 0,0-1-1,0 0 1,0 0 0,0 1 0,0-1 0,0 0-1,0 1 1,0-1 0,0 0 0,0 1 0,0-1-1,1 1 1,12 4 915,31-2-560,-34-3-37,61 8 166,72 19 0,-86-15-519,1-2 0,88 4 1,-117-14-11,339 18 64,-281-11-40,-79-7-4,0 0-1,1 0 1,-1-1 0,1 0 0,-1-1 0,0 0 0,0 0 0,10-4 0,-15 2 675,-20 7-1619,-22 7-4725,14-4-1461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4:04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6924 297 10378,'-175'-15'-1337,"-109"-13"1241,229 19 35,1-3 0,1-1 1,-61-25-1,23 3-40,-1 4 1,-2 3 0,-191-29 0,5 34 661,-386 16-1,-59 74 71,455-35-440,-586 91-304,659-82 67,3 8 0,-247 98 0,162-27 22,6 12-1,-472 308 0,663-385 147,4 4 1,1 3 0,-103 109-1,150-137-107,1 0-1,2 2 1,1 2-1,2 0 1,2 1-1,2 1 1,1 1-1,2 1 1,-22 86-1,29-83-65,2 0 1,2 0-1,2 1 0,2 0 0,2 0 1,2 0-1,2-1 0,2 1 1,2-1-1,2-1 0,2 1 0,2-2 1,1 0-1,3 0 0,29 51 1,-17-48 44,2 0 0,2-2 0,2-2 0,2-1 1,1-2-1,3-1 0,0-3 0,93 59 1,18-5 111,238 100 0,-231-118-18,4-8 1,2-7 0,2-8-1,292 46 1,182-39-18,5-35-48,-306-12 0,-250-5-20,791 15 3,0-49 12,-592 8 32,1204-62 49,-887 92-122,673-25 14,-1237 14 10,1283-123 319,-1155 100-120,-1-7 0,-2-7 0,-1-8 0,-3-7 1,245-119-1,-8-41-75,-335 175-108,-2-4 0,-1-2-1,100-98 1,-140 120-8,-2 0 0,0-2 0,-2 0 0,-1-1-1,-1-1 1,-1 0 0,-2-1 0,-1-1 0,10-38 0,-16 45 49,-1-1 1,-2 0-1,0-1 1,-2 1-1,-1 0 1,-1-1-1,-1 1 1,-1-1-1,-1 1 0,-1 0 1,-2 0-1,-13-39 1,2 25 122,-2 0 1,-1 2 0,-2 0-1,-1 1 1,-2 2-1,-2 0 1,-1 2-1,-1 1 1,-43-35 0,0 7-33,-3 4 0,-2 3 0,-103-52 1,42 37-192,-4 6 1,-2 6 0,-260-64-1,-473-45-535,674 131 407,85 14-150,-862-148-1878,6-35-2438,695 134 1893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5:04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4324 203 3876,'-667'-121'4605,"566"111"-4663,-1 5-1,0 3 1,0 6-1,-166 25 1,-587 192-161,700-176 299,-27 12 142,2 7 0,-270 138 0,328-135 59,3 5 0,3 5 0,3 5 0,-129 122 1,199-162-197,2 2 0,1 1 1,3 2-1,1 1 1,3 2-1,2 2 0,2 1 1,3 1-1,2 1 1,2 1-1,3 1 1,2 0-1,3 2 0,-8 73 1,14-64-95,4-1 0,2 1 0,4-1 0,2 1 0,4-1 0,29 125 0,-20-134 0,3-1 0,2-1 1,2 0-1,3-2 0,2-1 0,3-2 0,73 93 0,-52-86 34,3-1-1,2-4 0,2-1 0,3-4 0,1-2 1,3-3-1,78 38 0,522 199 291,-591-252-311,454 156-17,8-24 1,593 97-1,-291-145-84,7-46 113,-530-43-9,943 41 18,1-87 51,-281-77-8,-14-92-24,-66-80 353,-14-44 55,-783 277-414,-1-5 0,-2-3 1,-2-6-1,156-110 0,-207 126-37,-2-2 1,-2-2-1,-1-1 0,42-58 1,-57 63-7,-2-1 0,-2-1 1,-1-1-1,-2-1 1,-1-1-1,13-50 1,-25 67 5,-1 0 1,-1 0-1,-1-1 1,-1 1 0,-2-1-1,-1 1 1,0-1-1,-2 0 1,-8-41 0,2 37 26,-1 0 1,-1 1 0,-1 0-1,-2 0 1,-1 2 0,-1-1-1,-30-39 1,-8-1-36,-4 3 0,-2 3 0,-3 2-1,-2 3 1,-3 3 0,-2 3 0,-109-61 0,-11 11-357,-364-139 0,-829-233 364,651 255-646,-1295-210 0,183 167-3288,791 145 4055,847 107-64,-1 8-1,1 9 1,-233 41-1,162 6-1086,2 12-1736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5:18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3869 188 3908,'0'0'715,"-9"-3"-453,-26-8-108,33 10-150,1 1-1,-1-1 0,1 0 0,0 0 0,-1 0 0,1 0 0,0 0 0,0 0 1,0 0-1,0-1 0,0 1 0,0 0 0,0-1 0,0 1 0,0-1 0,1 1 0,-1-1 1,1 1-1,-1-1 0,0-2 0,-1-33-39,1 22 22,1 9-58,-1 1 0,1 0 0,-1 0-1,-1 0 1,1-1 0,-1 1-1,0 1 1,0-1 0,0 0-1,-1 0 1,-6-8 0,7 11 3,-1-1 0,0 1 0,0 0 0,0 0 0,0 0 0,-1 0 0,1 0 0,0 1 0,-1-1 0,1 1 0,-1 0 0,0 0 0,1 1 1,-1-1-1,0 1 0,1-1 0,-9 2 0,-30 1 167,-75 14-1,8 0 1197,-60 2-25,1 8 1,2 8-1,-281 94 0,173-36-1077,79-30 288,-272 128 1,316-107-333,3 5 1,4 8-1,4 5 1,-228 216-1,304-252-137,3 3 0,3 3 0,3 2 1,4 2-1,2 3 0,4 2 0,4 1 0,3 2 0,4 2 0,4 1 0,-21 97 1,43-148 8,2 1 1,1 0 0,0 43 0,5-60-35,1 0 1,1 0 0,1 0 0,0 0 0,1 0 0,2-1 0,11 30 0,21 29-37,2-2 0,77 106 0,122 122-45,-165-216 34,5-4 0,3-3 0,3-3 0,4-4 0,3-5 1,3-3-1,2-5 0,3-3 0,141 56 0,9-21 151,4-11-1,3-12 0,391 55 1,-498-105-69,0-8 0,0-6 0,1-6-1,282-40 1,-335 23 11,-2-4 0,0-4-1,-1-4 1,-2-4 0,-2-5-1,-1-3 1,-2-4 0,115-81-1,-140 80-2,-3-1-1,-2-4 1,-2-2 0,51-64-1,-72 74-36,-2-1 0,-2-1 0,-3-2-1,-1-1 1,-3-1 0,26-75 0,-28 54 105,-3 0 0,-3-2 0,-3 1 0,-3-2 0,-3 0 0,-4 0 0,-3 0 0,-3 0 0,-4 0 0,-3 1 0,-18-73 0,-14 2 216,-5 2 0,-7 2 0,-108-201 0,105 242-202,-3 2 0,-5 2-1,-4 4 1,-4 3 0,-103-96-1,132 144-51,-2 3 0,-1 1 0,-2 3 1,-2 2-1,0 2 0,-2 2 0,-84-29 0,67 33-356,-1 4 0,-1 3 1,0 2-1,-1 4 0,-120-1 0,157 11-222,-121 2-2133,64 10-1106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5:51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1057 55 6598,'0'0'401,"-8"-6"-273,-5-1-133,1 0 0,-1 1 0,0 1 1,0-1-1,0 2 0,-1 0 0,0 1 0,0 0 1,-18-1-1,11 5 39,0 0-1,0 1 1,0 2 0,0 0 0,1 1 0,0 1-1,0 0 1,0 2 0,1 1 0,0 0 0,-23 15-1,-6 6 234,1 2 0,1 2 0,2 2 0,2 2-1,1 1 1,2 2 0,-44 62 0,46-52-12,4 0-1,1 3 1,3 0 0,2 2 0,3 1 0,-27 92 0,49-140-213,-1-1 1,2 1-1,-1 0 1,1-1-1,1 1 1,-1 0-1,1 0 1,3 14-1,-2-18-43,0-1 0,0 0-1,1 0 1,0 0 0,0 0-1,0 0 1,0 0 0,1 0-1,-1-1 1,1 1 0,0-1 0,0 0-1,0 0 1,1 0 0,-1 0-1,1 0 1,-1-1 0,6 3-1,16 8-8,1-2 0,-1-1 0,2-1-1,0-1 1,52 9 0,141 4 13,-186-19 26,1-2 0,-1-1 1,0-1-1,0-2 1,0-2-1,0-1 0,-1-1 1,0-2-1,0-1 0,-2-2 1,1-1-1,-2-1 0,49-33 1,-47 24 138,0-1 0,-2-2 0,-1-1 0,-1-1 0,-2-2 0,-1 0-1,-1-2 1,-2-1 0,-1 0 0,-1-2 0,-3 0 0,19-53 0,-33 79-90,0 0 1,-1 0-1,0-1 0,-1 1 0,0-1 0,0 1 0,-1-1 1,0 1-1,-1-1 0,-1 1 0,1-1 0,-6-14 0,5 18-10,-1 1-1,0 0 0,0 1 1,-1-1-1,0 0 0,0 1 0,0 0 1,0 0-1,-1 0 0,0 0 0,0 1 1,0 0-1,0 0 0,-1 0 1,0 1-1,1 0 0,-1 0 0,-1 0 1,1 1-1,-10-3 0,5 2-178,-1 0 0,1 0 0,-1 2 0,1-1 0,-1 1 0,1 1 0,-1 0-1,0 1 1,1 0 0,-1 1 0,1 0 0,-1 0 0,1 1 0,0 1 0,0 0 0,1 1 0,-1 0 0,1 0-1,0 1 1,-17 13 0,-32 31-2350,-3 7-662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5:59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3095 204 4548,'0'0'3081,"-12"-1"-2046,-49-4-245,-67-8 1105,114 10-1716,-1 0-1,0-1 1,1 0-1,-1-1 1,1-1-1,-19-10 1,4 0-82,0 2 1,0 1-1,-1 1 1,-1 2 0,0 1-1,-36-6 1,-199-17 2,164 22 195,-17 1-222,-1 5-1,0 6 1,0 4-1,-181 34 1,239-29 30,-456 97 1438,469-93-1502,1 2 0,1 2 0,1 2-1,1 2 1,1 2 0,1 2 0,1 1 0,2 3 0,1 1-1,-57 61 1,71-64-4,1 2-1,1 0 1,2 1-1,1 1 1,-18 44-1,26-50-7,1 1 0,2 0 0,1 0 0,1 1-1,1 0 1,2 0 0,-2 44 0,-17 294 128,-1-1 224,24-322-332,2 0 0,1-1 0,2 1 0,3-1 1,14 50-1,14 11-12,5-1-1,90 164 1,146 173-27,-207-343 3,4-2 1,89 87-1,-100-120 13,3-3-1,2-3 1,114 71-1,-141-103-9,1-2-1,1-3 1,1-1 0,0-2-1,1-2 1,61 11 0,-16-11 4,0-4 0,125-2-1,-99-8-16,1-6-1,144-25 0,-208 21-15,-1-3 0,0-2 1,-1-2-1,0-2 0,-2-3 0,0-2 1,53-35-1,-44 18 25,-1-3-1,-3-3 1,-1-1 0,-3-3-1,-2-2 1,-2-3 0,-3-1-1,56-98 1,-53 71 2,-3-2 0,-5-1 1,-3-3-1,-5-1 0,37-181 0,-51 168 46,2-142 0,-17-108 12,-2 315-69,-3-57-1,-5 1 0,-4 1-1,-26-101 1,-105-269 65,129 422-41,-2 0 0,-2 1-1,-2 0 1,-1 2 0,-2 1 0,-46-57 0,57 81-11,0-1 0,-1 2 0,-1 0 0,0 1 0,-1 0 0,0 1 0,-1 1 0,0 0 0,-1 2 0,1 0 0,-2 1 0,1 0-1,-1 2 1,0 0 0,0 1 0,0 1 0,-32-1 0,26 5-570,0 1-1,0 1 1,-31 9-1,-24 2-3778,33-11-580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6:04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816 124 3972,'0'0'21,"-4"-9"465,2 4-232,0-1 0,0 1 0,-1 0 0,0 0 0,0 0 0,0 0 0,-1 0 0,1 1 0,-1-1 0,0 1 0,-1 0 0,1 0 0,-1 1 1,1-1-1,-1 1 0,-8-4 0,-3 1 196,0 0 0,0 0 1,-1 2-1,1 0 0,-1 1 1,-28-2-1,14 4 62,-1 1-1,-53 6 1,63-3-420,0 0-1,1 1 1,0 2 0,0 0 0,0 1-1,1 1 1,0 1 0,0 0 0,1 2-1,0 0 1,1 2 0,0-1 0,1 2-1,1 1 1,-19 20 0,21-17-26,1 0 1,0 1-1,1 0 1,1 1 0,1 0-1,1 1 1,1 0-1,1 1 1,1-1-1,0 1 1,2 1-1,1-1 1,0 0 0,2 36-1,0 16-10,3 0-1,4 0 1,3 0-1,24 93 1,-29-153-5,2-1-1,0 1 1,1-1 0,0 0 0,1 0 0,0-1 0,1 0 0,0 0-1,1-1 1,0-1 0,1 0 0,0 0 0,21 14 0,14 5 124,1-2 0,71 30 0,-45-24-179,-46-20 14,1-1 0,1-1 0,0-2 0,37 7 0,-50-13 53,0-1 0,1 0 0,-1-1-1,1-1 1,0-1 0,-1 0 0,0-1-1,1-1 1,23-7 0,326-145 988,-357 150-989,0 0-1,0-1 0,-1 1 1,0-2-1,0 1 0,0-1 1,-1 0-1,0-1 0,0 0 1,9-14-1,-7 6-12,-1 1 1,0-1-1,-1 0 1,-1-1 0,7-28-1,-5 3-2,-2-1 0,-1 0 0,-2-1 0,-4-51 0,-5 38-40,-2 0 1,-2 1-1,-3 0 1,-28-78-1,35 118-5,0-1 0,-1 1-1,0 1 1,-2-1-1,0 1 1,-1 0 0,0 1-1,-18-19 1,19 25 0,0 0-1,0 0 1,-1 2-1,0-1 1,0 1 0,-1 0-1,1 1 1,-1 1 0,0-1-1,-1 2 1,1 0-1,-1 0 1,-16-1 0,-43-2-51,-128 7 0,68 3-3777,118-5 1408,9-1-1143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56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0 533 3331,'0'0'1901,"0"-10"47,0-45 2019,4 87 436,9 25-2612,-1-6-976,2 23 280,33 99 1,-41-153-1023,1-1-1,2 0 1,0 0-1,0-1 1,2 0-1,0 0 1,2-1 0,-1-1-1,2 0 1,17 16-1,-28-30 1,0 1-1,0-1 1,0 1 0,1-1-1,-1 0 1,0 0-1,1-1 1,0 1-1,-1-1 1,1 0 0,0 0-1,-1 0 1,1 0-1,6 0 1,-8-1-18,0-1 0,-1 1 0,1-1 0,0 1 0,-1-1 0,1 0 0,-1 0 0,1 0-1,-1 0 1,1 0 0,-1 0 0,0 0 0,1 0 0,-1 0 0,0-1 0,0 1 0,0 0 0,0-1 0,0 1 0,0-1 0,-1 1 0,1-1 0,0 0 0,-1 1 0,1-1 0,-1 0 0,1 1 0,-1-1 0,0 0 0,0 0 0,0 1 0,0-1 0,0-2 0,1-31 22,-1 0 1,-1 0-1,-2 1 1,-2-1-1,-14-53 1,3 30-541,-4 2 0,-37-79 0,29 85 372,21 39 98,0 0 0,1 0 0,0-1 0,0 0 0,2 0 0,-7-24 0,11 35-3,0-1 1,0 1 0,0 0-1,0-1 1,1 1 0,-1 0-1,1-1 1,-1 1 0,1 0-1,-1 0 1,1-1 0,0 1-1,-1 0 1,1 0 0,0 0-1,0 0 1,0 0 0,0 0-1,0 0 1,0 0 0,0 1-1,0-1 1,0 0 0,1 1-1,-1-1 1,0 0 0,2 0-1,42-14 86,-38 13-86,100-21 13,0 4 0,173-7-1,-65 8-8,551-104 98,-543 82-89,-7-10 683,-83 17-327,-109 31-320,-17 10 183,-7-5-173,-1 1 0,1-1 0,-1 0 0,0 1 0,-1-1 0,1 0 0,-1 0 0,-2 5 0,-9 22-38,11 17-2549,2-34-1566,0-6-1788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6:14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684 155 4965,'0'0'1681,"-7"-6"-213,-9-6-716,0 2 1,0 0-1,-1 1 0,0 0 0,0 2 0,-21-7 0,27 11-589,0 0 0,0 1 0,0 0 0,0 0 0,-1 1 0,1 1 0,0 0 0,-1 1 0,1 0 0,0 0-1,-1 1 1,-17 6 0,-6 5-73,1 1 0,-52 29 0,74-36-47,1 0 0,0 1 0,1 1 0,-1 0 0,2 0 0,-1 1 0,1 0 0,1 0-1,0 1 1,-10 18 0,1 6-31,1 0 0,3 2 0,0-1 0,3 1 0,-10 61 0,12-32 7,3 1 0,4 92-1,2-133-11,2-1 0,1 1-1,1-1 1,0 0-1,2 0 1,1-1-1,2 0 1,0 0-1,1-1 1,24 36 0,-26-45-3,1-1 1,0 0 0,1 0 0,1-1 0,0-1 0,0 0 0,1-1 0,1 0 0,-1-1-1,2 0 1,-1-1 0,1-1 0,0 0 0,1-1 0,-1-1 0,1 0 0,23 3 0,-11-5 37,0-1 1,0-1 0,0-2 0,0-1 0,0-1 0,0-1-1,50-15 1,-41 7 8,-2-1 1,0-3-1,0 0 0,-2-2 0,41-30 0,-26 12 191,-3-1 0,-1-3 0,-2-1-1,-1-3 1,-3-1 0,-2-1 0,45-76-1,-63 90-95,-1-1-1,-1-1 0,-2-1 1,17-60-1,-25 70-79,-1 1 0,-2-1 0,0 0 0,-2 0 0,0 0 0,-2 0 0,-7-49 0,6 62-40,-2 0 1,1 1-1,-1-1 0,-1 1 1,0 0-1,0 0 0,-1 0 1,-1 1-1,1 0 0,-2 0 1,1 1-1,-12-11 0,6 8-7,-1 1 1,0 1-1,-1 0 0,0 1 1,0 0-1,-1 1 0,-29-10 0,7 7-29,-1 1-1,0 2 0,0 2 1,-1 2-1,1 1 0,-71 4 1,72 4-610,-1 1-1,1 2 1,-67 23 0,75-22-1261,13-5-1663,10-4-1907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57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521 1 4965,'0'0'1238,"-7"6"65,-3 2-1134,0 1 0,0 0 0,1 1 0,0 0 0,1 0 0,0 1 0,1 0 0,0 0 0,1 1 0,0-1 0,-5 16 0,-30 98 2044,-100 204 0,-24 70-542,157-373-1648,3-8 381,-1 0 1,0 0-1,-1 0 1,-1-1 0,-17 28-1,25-45-212,0-23-58,1 10-1225,0 0 1,1 0-1,7-25 0,2-10-2869,-5 2-807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57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1 614 9417,'0'0'7105,"14"-13"-6213,476-498 1082,-432 447-1423,-55 61-536,-1 0 0,1 1 0,-1-1 0,1 1 0,0-1 0,0 1 0,0 0 1,0 0-1,5-2 0,5 8 1,-5 17 57,23 303 562,-26-285-782,8 93-839,-14-45-6305,-2-72 2748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58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790 429 3716,'7'-26'255,"15"-77"2429,-20 91-2062,-1 0 1,0 1 0,-1-1-1,0 0 1,-1 1-1,-4-22 1,3 28-510,0 0 0,-1 0 0,1 0-1,-1 0 1,0 1 0,0-1 0,-1 1 0,1 0-1,-1 0 1,0 0 0,0 0 0,0 1 0,0 0-1,-1-1 1,0 2 0,1-1 0,-1 0 0,0 1-1,0 0 1,-10-2 0,-3-2 43,-1 2 0,1 0 0,-1 1 1,-33-1-1,28 5-148,1 0-1,0 1 1,0 2 0,0 0 0,1 2 0,-1 0-1,1 2 1,0 0 0,1 1 0,0 2 0,1 0-1,0 1 1,0 1 0,2 0 0,-1 2 0,2 0-1,-30 34 1,25-24 9,2 1 0,1 0-1,1 2 1,1 0 0,1 1-1,2 1 1,1 1 0,1-1 0,2 2-1,1-1 1,2 2 0,-5 37-1,10-38 62,0 1 0,2-1 0,1 1-1,2-1 1,1 0 0,2 0-1,11 39 1,-11-53-47,0 1 0,2-2 0,0 1 1,0-1-1,2 0 0,0-1 0,1 0 0,1-1 0,0 0 0,1-1 0,0 0 0,1-1 0,25 18 0,-27-23-9,1-1 0,0 0-1,0-1 1,1 0-1,0-1 1,0 0 0,0-1-1,1-1 1,-1 0-1,21 0 1,-15-2 101,1-2 1,-1 0-1,1-1 1,-1-1 0,0-1-1,36-12 1,-20 1 78,0 0 1,0-3-1,-2-1 1,0-1-1,-2-2 1,0-1-1,38-37 1,-39 30-23,-1-1 0,-1-2 1,-2-1-1,-1-1 0,28-52 0,-38 58-63,-2 0 0,-1-1 1,-2-1-1,-1 0 0,-1-1 0,-2 0 0,6-57 0,-10 57-70,-2 0 0,-2 1 0,0-1 1,-3 0-1,0 1 0,-2-1 0,-1 1 0,-21-54 0,24 73-63,-2 1-1,1 0 1,-2 0-1,1 0 1,-1 0-1,-1 1 1,0 1-1,0-1 0,-1 1 1,0 0-1,-1 1 1,0 0-1,0 1 1,-1 0-1,0 1 1,0 0-1,0 0 0,-1 1 1,1 1-1,-1 0 1,-1 0-1,1 2 1,0-1-1,-24 0 1,19 2-183,0 1 0,0 2 1,-1-1-1,1 2 0,1 0 1,-1 1-1,0 1 0,1 1 1,0 0-1,-21 11 0,13-3-1320,-42 29 0,-16 26-4970,46-33-1230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6:58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1566 1 5093,'-66'7'2555,"-100"-3"1,117-5-2329,0 2 0,0 2 0,1 2 0,-69 16 0,-249 97 64,302-92 230,2 2 0,1 3 0,-92 61 0,128-73-462,1 1 0,0 1 0,2 1-1,0 1 1,2 0 0,0 2-1,2 1 1,1 0 0,-25 50 0,27-42-46,2 1 0,0 0 1,3 1-1,1 0 0,1 1 1,3 0-1,-3 69 0,8-73-23,2-1-1,0 0 0,3 0 1,0 0-1,3-1 0,0 0 1,2 0-1,1-1 0,1 0 1,2-1-1,28 45 0,-25-47 41,1-1-1,2 0 1,0-2-1,1 0 1,2-2-1,0 0 1,2-1-1,0-2 1,1 0-1,1-2 1,0-1-1,2-1 1,-1-1-1,2-2 1,0-1-1,0-1 0,1-2 1,0-1-1,0-1 1,49 2-1,-29-7-1,0-2-1,1-3 0,-1-2 0,-1-2 0,1-2 0,-2-3 0,1-1 0,-2-3 0,0-2 0,-1-2 1,-1-2-1,47-32 0,-70 39 17,-2-2 0,0 0-1,0-2 1,-2 0 0,-1-1 0,0-1 0,-2 0 0,-1-2 0,0 0 0,-2 0 0,0-1-1,-2-1 1,13-46 0,-8 8 226,-3 0 0,-3-1 0,-2 0 0,-3-114 0,-4 121-134,-3-1-1,-2 1 0,-18-88 1,18 127-82,-2 0 1,0 0 0,-1 0-1,-1 1 1,-1 0 0,-1 1-1,0 0 1,-1 0 0,0 1-1,-2 1 1,0 0 0,-1 0-1,0 2 1,-20-16 0,12 14-17,-1 2 0,0 0 0,0 1 0,-2 2 0,1 0 0,-1 2 0,0 0 1,-1 2-1,-52-6 0,42 9-41,1 1 1,-1 2-1,0 1 0,0 2 1,1 2-1,-65 16 1,62-8-409,0 1 0,1 2 1,1 1-1,-49 32 0,-56 50-4091,66-43-868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40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 7271,'0'0'8226,"-1"9"-7847,-37 647 2584,8 359-1735,17-840-1134,-33 697 191,46-577 2496,-9-333-7009,4 17-485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41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12588,'0'0'299,"11"4"-246,19 3 234,1-1 1,0-1-1,1-2 0,48 0 0,201-20 1372,11 1-974,-262 18-700,-1 2 1,-1 1 0,1 1-1,-1 1 1,40 16-1,-35-11 575,1-1-1,1-2 1,43 6-1,38-9-24,204-17 0,-46 0-318,579 28 306,-125-40-347,-291 5-101,774 13 176,-405-8-173,-775 11-76,670-2 2007,-389 6-6063,-308-6-2597,2-14 3512,-3 9 373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41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8264,'0'0'9283,"11"-1"-8252,41 1-514,0 3 1,99 17 0,-25-2-449,-115-17-29,-4-1-44,0 1 0,0 0 0,-1 0 0,1 0 0,0 1 0,10 4 0,-16-5 19,0 0 0,0 0-1,1 0 1,-1 0-1,0 0 1,0 0-1,0 0 1,0 0 0,0 0-1,-1 0 1,1 1-1,0-1 1,0 0-1,-1 1 1,1-1 0,-1 0-1,1 1 1,-1-1-1,0 1 1,0-1-1,1 0 1,-1 1 0,0-1-1,0 1 1,0-1-1,0 1 1,-1-1 0,1 1-1,0-1 1,-1 1-1,1-1 1,-1 0-1,1 1 1,-1-1 0,0 0-1,1 1 1,-3 1-1,-13 24 532,0-1 0,-2 0 1,-2-2-1,-30 32 0,9-10 145,-24 27 26,18-21-634,3 2 0,-47 70 0,93-133-4732,8-15-1250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42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1 637 8008,'0'0'8007,"11"-10"-6469,37-33-513,-3-2 0,47-60 0,82-123-22,-49 62-720,-115 150-253,8-8 33,-12 24 26,-4 15 71,-10 128 4,3-99-108,3 1 1,1 0-1,7 64 0,-5-103-170,0 0 1,0-1-1,1 1 0,-1 0 0,1-1 0,0 1 0,1-1 0,0 1 0,0-1 0,0 0 0,0 0 0,4 4 0,-4-6-115,1 0 0,-1-1 0,0 1 1,1-1-1,-1 0 0,1 0 0,-1 0 0,1-1 0,0 1 1,0-1-1,0 0 0,0 0 0,0 0 0,0-1 0,0 1 0,0-1 1,0 0-1,5 0 0,12-2-7426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43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16816,'0'0'1190,"0"8"-426,-3 39 861,-14 78 1,8-75-1175,-4 90 0,16-113-500,-1-2 103,-5-22-1592,-3-9-1926,-43-45-5125,12 14-748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5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11915,'0'0'7357,"0"11"-6551,5 197 1842,-5-207-2642,1 0 1,-1-1 0,0 1 0,1-1 0,-1 0 0,1 1 0,-1-1-1,1 1 1,-1-1 0,1 0 0,-1 1 0,1-1 0,-1 0 0,1 1 0,-1-1-1,1 0 1,0 0 0,-1 0 0,1 1 0,-1-1 0,1 0 0,0 0 0,-1 0-1,1 0 1,0 0 0,-1 0 0,1 0 0,-1-1 0,1 1 0,0 0 0,-1 0-1,1 0 1,-1-1 0,1 1 0,-1 0 0,1 0 0,0-1 0,-1 1 0,1-1-1,27-11 205,22-12-1262,-48 23 974,1 0 0,-1 0 0,0 0 0,1 0 0,-1 0 0,0 1 0,1 0 0,-1-1 0,1 1 0,-1 0 0,1 0 0,-1 0 0,1 0 0,-1 1-1,0-1 1,1 1 0,-1-1 0,1 1 0,-1 0 0,3 1 0,-4-1 89,0 0 0,0-1 0,-1 1 0,1 0 0,0-1 0,-1 1 0,1 0 0,-1 0 0,1 0 0,-1-1 0,1 1 0,-1 0 0,1 0 0,-1 0 0,0 0 0,1 0 0,-1 0 0,0 0 0,0 0 0,0 0 0,0 0 0,0 0 0,0 0 0,0 0 0,0 0 0,0 0 0,0 0 0,-1 1 0,0 0 78,0 0-1,-1 0 1,1 0-1,-1 0 1,1 0 0,-1 0-1,0 0 1,0 0-1,1 0 1,-5 2-1,-3 1 380,0 1 0,0-1 0,0-1 0,-16 6 0,5-5-240,0 0-1,0-2 1,0 0-1,-33 0 1,41-6-1376,12-4-1507,21-6-2178,8 4 151,2-1 223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57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13100,'-2'10'5509,"1"39"-4387,4-16-738,2 1 0,1-1 1,1 0-1,2-1 0,1 1 1,18 37-1,-27-69-307,-1 1 0,1 0-1,0 0 1,-1 0 0,1-1 0,0 1-1,0 0 1,0-1 0,0 1 0,0-1-1,1 1 1,-1-1 0,0 1 0,1-1-1,-1 0 1,1 0 0,-1 0 0,1 0-1,0 0 1,-1 0 0,1 0 0,0 0-1,0-1 1,-1 1 0,1-1 0,0 1 0,0-1-1,0 0 1,0 0 0,0 1 0,0-1-1,0-1 1,0 1 0,-1 0 0,1 0-1,0-1 1,0 1 0,0-1 0,0 0-1,-1 1 1,1-1 0,0 0 0,-1 0-1,1 0 1,0 0 0,-1 0 0,1-1-1,-1 1 1,0 0 0,1-1 0,-1 1-1,2-4 1,44-49 757,-3-1 0,63-105 1,-75 110-909,-27 44-4529,-6 14-3380,1-6 7597,-3 9-5855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44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13869,'0'0'5573,"81"26"-3939,-27-22-1,6-4-287,8 0-642,-3-5-383,-8-6-225,-10 2-32,-11 1-673,-14 1-1729,-9-1-2819,-10-1-6470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44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10410,'0'0'11403,"79"17"-10891,-39-17-160,5-8-255,0-1-65,-4 1-1250,-1-1-2017,-6 0-2722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45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7 12748,'-6'-3'2338,"1"1"577,5 0-96,5 2-2435,10 0-96,10 0 417,0 0-513,9 0-160,1 0-64,3 0-1569,-4 0-1474,-9 0-2755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46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15695,'0'0'2979,"22"68"-3332,-27-24-1056,-8 3-641,-3-2 833,-2-3-32,3-7-65,1-7 322,3-9-130,0-10-1152,4-9-4196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46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26 119 3171,'-4'-9'6582,"2"5"-6374,-15-42 5104,16 45-5178,1 0 0,-1-1-1,1 1 1,0-1 0,0 1 0,0-1-1,-1 1 1,1-1 0,0 1 0,1-1-1,-1 1 1,0-1 0,0 1 0,1-1 0,-1 1-1,1 0 1,-1-1 0,1 1 0,-1 0-1,1-1 1,0 1 0,0 0 0,0 0-1,0-1 1,0 1 0,0 0 0,0 0 0,0 0-1,0 0 1,0 1 0,1-1 0,-1 0-1,0 0 1,2 0 0,16-4-30,1 1-1,-1 1 1,1 1-1,-1 1 1,1 0 0,0 2-1,0 0 1,-1 1 0,1 1-1,-1 1 1,33 10 0,-46-12-117,-1 1 0,0-1 0,1 1 0,-1 0 1,-1 0-1,1 0 0,0 1 0,-1-1 0,0 1 0,1 0 0,-2 1 1,1-1-1,0 1 0,-1-1 0,5 10 0,-6-10 41,-1 0-1,0 0 0,0 0 0,0 0 1,-1 0-1,1 0 0,-1 0 0,0 0 0,0 0 1,0 0-1,-1 0 0,0 0 0,1 0 1,-1 0-1,0 0 0,-1 0 0,1-1 1,-1 1-1,0 0 0,0-1 0,0 1 1,0-1-1,-4 4 0,-7 9 286,-1-1 0,0-1 0,-2 0 0,1-1 0,-2-1 0,1 0 1,-2-2-1,1 0 0,-2 0 0,1-2 0,-1 0 0,0-1 0,-32 7 0,61-21-8181,8-4 4146,5-5-1365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47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30 13357,'0'0'9368,"-2"10"-9047,-41 188 143,31-140 1287,12-57-1382,0-31 1355,0-142-1190,0 172-641,21 20-507,-15-17 622,-1-1 0,1 0 0,0 0 0,0-1 0,0 0 0,0 0 1,0 0-1,0-1 0,0 1 0,0-1 0,0-1 0,0 1 0,0-1 0,0 0 0,0-1 0,-1 1 0,1-1 0,0 0 0,-1-1 0,1 1 0,-1-1 1,6-4-1,0 0 10,1 0 1,-1-1-1,-1-1 1,0 1-1,0-2 1,0 1-1,-1-2 1,14-19-1,-21 26 36,-12 61-578,6-23 567,-3 4-53,3 0-1,0 44 0,4-81-50,0-1-1,0 1 1,0-1 0,0 0-1,0 1 1,0-1-1,0 1 1,0-1-1,0 1 1,0-1 0,0 1-1,0-1 1,1 1-1,-1-1 1,0 1-1,0-1 1,0 1-1,1-1 1,-1 0 0,0 1-1,1-1 1,-1 0-1,0 1 1,1-1-1,-1 0 1,0 1 0,1-1-1,-1 0 1,1 0-1,-1 1 1,1-1-1,-1 0 1,0 0 0,1 0-1,-1 1 1,1-1-1,-1 0 1,1 0-1,-1 0 1,1 0 0,-1 0-1,1 0 1,-1 0-1,1 0 1,-1 0-1,1-1 1,-1 1 0,1 0-1,-1 0 1,1 0-1,-1 0 1,0-1-1,1 1 1,1-1-457,0 0-1,0 0 1,-1 0-1,1 0 1,0 0-1,-1 0 1,1 0 0,-1-1-1,0 1 1,1-1-1,-1 1 1,0-1-1,1-1 1,8-22-7383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47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13261,'0'0'9352,"62"51"-28730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47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0 10698,'0'0'6315,"-9"6"-5017,8-5-1256,-36 21 784,34-21-813,1 0 0,0 1 0,0-1 0,0 1 0,0-1 0,0 1 0,0 0 0,0 0 0,1 0 0,-1 0 0,1 0 0,-1 0 0,1 0 0,0 1 0,0-1 0,-1 4 0,45-6-2015,-32 0 1897,3-1-32,0 1 0,1 1-1,-1 0 1,16 4 0,-28-4 191,0-1 0,-1 1-1,1-1 1,-1 1-1,1-1 1,-1 1 0,1 0-1,-1 0 1,1 0-1,-1 0 1,0 0 0,1 0-1,-1 0 1,0 0-1,0 0 1,0 1 0,0-1-1,2 3 1,-3-3 85,0 1 0,0 0 0,0 0 0,0 0 0,0-1 0,0 1 1,0 0-1,-1 0 0,1-1 0,0 1 0,-1 0 0,0 0 0,1-1 0,-1 1 0,0-1 1,0 1-1,0-1 0,0 1 0,0-1 0,0 1 0,-2 1 0,-3 4 182,-1-1 1,1 0-1,-1 0 0,0-1 0,-1 0 0,1 0 0,-1 0 0,0-1 1,0 0-1,-14 4 0,8-4 152,-1 0-1,1 0 1,-1-1 0,0-1-1,-23 0 1,38-2-508,0 0 1,-1 0-1,1 0 1,0 0-1,0 0 1,-1 0-1,1 0 0,0 0 1,0 0-1,-1 0 1,1 0-1,0 0 1,0 0-1,-1 0 1,1 0-1,0 0 0,0 0 1,-1 0-1,1 0 1,0 0-1,0 0 1,-1-1-1,1 1 1,0 0-1,0 0 0,0 0 1,0 0-1,-1-1 1,1 1-1,0 0 1,0 0-1,0 0 0,0-1 1,-1 1-1,1 0 1,0 0-1,0-1 1,0 1-1,0 0 1,0 0-1,0-1 0,0 1 1,0-1-1,8-11-3601,15-9-4432,-23 20 7851,11-8-5965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48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10 8456,'6'-10'12469,"-6"26"-12382,-15 161 1134,1 2 756,32-203-712,-11 8-1092,0 0 0,-1 0 0,-1-1 0,0 0 0,-2 0 0,3-25 1,-6 69-661,-1-14 452,0-1 0,1 0 0,1 1 0,0-1 1,4 15-1,-4-24 37,-1 0 0,1-1 0,0 1 0,0-1 0,1 1 0,-1-1 0,0 1 0,1-1 0,0 0 0,-1 0 0,1 0 0,0 0 0,0 0 0,0 0 0,0 0 0,0-1 0,1 1 0,-1-1 0,1 0 0,-1 1 0,1-1 0,-1 0 0,1-1 0,-1 1 0,1 0 0,0-1 0,-1 1 0,1-1 0,4 0 0,0 0 29,1 0 1,-1-1-1,1 0 0,-1-1 0,0 1 0,0-2 0,1 1 1,-1-1-1,-1 0 0,1 0 0,0-1 0,-1 1 0,0-2 1,1 1-1,-2-1 0,1 0 0,7-7 0,-5 2 172,0 1 0,0-1 0,-1 0 0,0-1-1,0 0 1,-2 0 0,1 0 0,-1-1 0,5-20-1,-25 86-791,8-34 559,2 0 1,0 1 0,1-1-1,-2 37 1,5-56-41,1-1 1,0 0-1,0 1 1,0-1 0,0 0-1,0 1 1,0-1-1,0 1 1,0-1-1,0 0 1,0 1 0,0-1-1,0 1 1,0-1-1,0 0 1,1 1 0,-1-1-1,0 0 1,0 1-1,0-1 1,0 1-1,1-1 1,-1 0 0,0 0-1,0 1 1,1-1-1,-1 0 1,0 1-1,1-1 1,-1 0 0,0 0-1,1 0 1,-1 1-1,0-1 1,1 0-1,-1 0 1,0 0 0,1 0-1,-1 0 1,1 0-1,-1 1 1,0-1 0,1 0-1,-1 0 1,1 0-1,-1 0 1,0-1-1,1 1 1,-1 0 0,1 0-1,-1 0 1,0 0-1,1 0 1,-1 0-1,0-1 1,1 1 0,-1 0-1,0 0 1,1 0-1,-1-1 1,19-18-5001,-14-2-829,0-5-2829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49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14253,'0'0'9642,"43"-9"-27067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57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10602,'0'0'4612,"-5"51"-2978,6-34-225,10 1-31,7 0-674,3-4-512,5-1-128,4-5-384,4-3-1025,0-5-1698,3 0-576,-7-7 319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49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0 16784,'0'0'1228,"-7"12"90,-5 7-619,1 0 0,1 1-1,-11 32 1,17-41-535,0 0 0,1 1 1,0-1-1,1 1 0,0 0 0,1 0 0,1-1 0,0 1 0,2 23 0,-1-33-163,-1 0-1,1 0 0,0 0 1,0-1-1,0 1 0,0 0 0,0 0 1,0-1-1,0 1 0,1-1 1,-1 1-1,0-1 0,1 0 0,-1 1 1,1-1-1,0 0 0,-1 0 1,1 0-1,0 0 0,0 0 0,-1-1 1,1 1-1,0 0 0,0-1 1,0 1-1,0-1 0,0 0 0,0 0 1,0 0-1,3 0 0,9 0-97,1-1-1,-1-1 1,21-4-1,5 0-583,-40 6 681,1 0 0,-1 1-1,0-1 1,1 0 0,-1 0 0,1 0-1,-1 0 1,1 0 0,-1 0 0,0 1 0,1-1-1,-1 0 1,1 0 0,-1 1 0,0-1-1,1 0 1,-1 0 0,0 1 0,1-1-1,-1 1 1,0-1 0,0 0 0,1 1-1,-1-1 1,0 0 0,0 1 0,0-1-1,0 1 1,1-1 0,-1 1 0,0-1-1,0 0 1,0 1 0,0-1 0,0 1-1,0-1 1,0 1 0,0-1 0,0 1 0,0-1-1,0 1 1,-1-1 0,1 0 0,0 1-1,0-1 1,0 1 0,0-1 0,-1 0-1,1 1 1,0-1 0,-1 0 0,1 1-1,0-1 1,0 0 0,-1 1 0,1-1-1,-1 0 1,1 1 0,-1-1 0,-19 25 575,4-13-249,-1 0 0,0-1 0,0 0 0,-1-1 0,-1-2 0,1 1 0,-1-2 0,-1-1 0,0 0 0,1-1 0,-1-2 0,-1 0 0,-20 1 0,36-8-1777,12-3 101,14-6-910,127-39-10328,-101 37 6796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49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54 10922,'0'0'9956,"-10"6"-9496,6-3-428,-1-1 18,1 0-1,0 1 1,0 0 0,0 0 0,0 0-1,0 0 1,1 0 0,-1 1-1,1 0 1,0 0 0,0 0-1,0 0 1,1 0 0,-1 0 0,1 1-1,0-1 1,0 1 0,-2 8-1,4-12-40,-1 0-1,1 1 0,0-1 1,-1 0-1,1 1 0,0-1 0,0 1 1,0-1-1,0 1 0,0-1 1,0 1-1,0-1 0,1 0 1,-1 1-1,0-1 0,1 1 0,-1-1 1,1 0-1,-1 1 0,1-1 1,0 0-1,0 0 0,0 1 0,-1-1 1,1 0-1,0 0 0,0 0 1,0 0-1,1 0 0,-1 0 0,0-1 1,0 1-1,3 1 0,-1-2 13,-1 0-1,1 0 1,0 0 0,-1 0-1,1 0 1,0-1-1,-1 1 1,1-1-1,-1 0 1,1 1 0,-1-1-1,1-1 1,-1 1-1,0 0 1,1 0-1,-1-1 1,0 0 0,3-2-1,13-12 21,-1 0 1,-1-1-1,-1-1 1,0 0-1,-1-1 0,-2-1 1,12-22-1,-47 114-287,11-45 329,7-18 27,0 0 1,1 0-1,0 1 1,1-1-1,0 1 1,1 0-1,0-1 0,0 1 1,1 0-1,0 18 1,2-27-106,-1 0 1,1 0 0,-1 0-1,1 0 1,0-1-1,-1 1 1,1 0-1,0 0 1,0 0 0,0-1-1,0 1 1,-1 0-1,1-1 1,0 1 0,0-1-1,0 1 1,0-1-1,0 0 1,0 1 0,1-1-1,-1 0 1,0 0-1,0 1 1,0-1 0,0 0-1,0 0 1,0 0-1,0 0 1,0-1 0,0 1-1,1 0 1,-1 0-1,1-1 1,2 0-42,1 0 0,-1 0 1,1 0-1,-1 0 0,1-1 0,-1 0 0,5-3 1,-2 0-484,0 0 1,-1-1 0,0 0-1,0 0 1,0 0 0,-1-1-1,0 0 1,5-8 0,16-39-7165,-9 9-944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50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16944,'0'0'3294,"-5"10"-2520,-9 24-180,2 0 0,1 2 0,1-1 0,-9 74 0,-19 77-281,61-249-171,-17 49-310,0-1 1,-1 0-1,0 0 1,-1 0 0,-1 0-1,2-23 1,-5 41 147,0 1 0,0-1 0,1 0 0,-1 1-1,1-1 1,0 0 0,0 0 0,0 0 0,0 1 0,0-1 0,1 0 0,-1 0 0,1-1 0,0 1 0,0 0 0,0-1 0,0 1 0,1-1 0,-1 1 0,1-1 0,-1 0 0,1 0 0,0 0 0,0-1 0,0 1 0,0 0 0,0-1-1,0 0 1,0 0 0,0 0 0,0 0 0,1-1 0,-1 1 0,0-1 0,1 1 0,-1-1 0,6-1 0,0 1 46,1 0 0,-1-1 1,1-1-1,-1 1 0,1-1 0,-1-1 0,0 0 0,0 0 0,0-1 1,-1 0-1,1 0 0,8-7 0,5-12 97,-4 5 719,-16 20-548,-7 14-293,-18 35 144,15-36-86,1-1 0,1 1 1,0 1-1,1-1 0,1 1 1,0 0-1,-3 32 0,7-47-79,0-1 0,0 1 0,0 0 0,0-1 0,0 1 0,0 0 0,0-1 0,0 1 0,0 0 0,0-1 0,0 1 0,1 0 0,-1-1 0,0 1 0,0-1 0,1 1 0,-1 0 0,0-1 0,1 1 0,-1-1 0,1 1 0,-1-1 0,0 1 0,1-1-1,-1 1 1,1-1 0,0 0 0,-1 1 0,1-1 0,-1 0 0,1 1 0,-1-1 0,1 0 0,0 0 0,-1 0 0,1 1 0,0-1 0,-1 0 0,1 0 0,0 0 0,-1 0 0,1 0 0,0 0 0,-1 0 0,1 0 0,0-1 0,-1 1 0,1 0 0,0 0 0,-1 0 0,1-1 0,-1 1 0,1 0 0,-1-1 0,1 1 0,0-1 0,-1 1 0,1 0 0,0-1 0,2-2-510,1 1 0,0 0 1,-1-1-1,0 0 0,1 0 1,-1 0-1,0 0 0,2-4 1,10-23-5947,-2-7-4617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50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12268,'0'0'5381,"-23"51"-5157,23-35-224,1-2 96,14-1-1089,-3-1-2819,6-2-1793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50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11435,'0'0'5803,"-4"10"-4180,-4 7-1113,3-8 15,1 0 1,-1 1-1,1 0 1,1 0-1,0 0 1,0 0-1,1 0 1,1 1-1,-1 10 1,2-20-518,1 0-1,-1 0 1,1 0 0,0 0 0,-1 0-1,1 0 1,0 0 0,0 0 0,0 0-1,0-1 1,0 1 0,0 0 0,0-1-1,0 1 1,0 0 0,0-1-1,0 1 1,0-1 0,0 0 0,0 1-1,1-1 1,-1 0 0,0 0 0,0 0-1,0 0 1,1 0 0,1 0 0,41-1 279,-39 0-252,12-1 1,0-1 0,-1-1 0,29-11 0,-30 9-275,1 1 0,0 1 0,0 0-1,26-2 1,-41 5 246,-1 1-1,1 0 0,0 0 0,0 0 1,0 0-1,0 1 0,0-1 1,0 0-1,0 0 0,0 0 0,-1 1 1,1-1-1,0 0 0,0 1 0,0-1 1,-1 1-1,1-1 0,0 1 0,0-1 1,-1 1-1,1 0 0,0-1 0,-1 1 1,1 0-1,-1-1 0,1 1 0,-1 0 1,1 0-1,-1 0 0,0-1 0,1 1 1,-1 0-1,0 0 0,1 0 0,-1 0 1,0 0-1,0 0 0,0-1 0,0 1 1,0 0-1,0 0 0,0 0 0,0 0 1,-1 0-1,1 0 0,0 0 0,0 0 1,-1 0-1,-21 59 1816,10-28-1025,12-32-783,0 1-1,1-1 1,-1 1 0,0-1 0,0 1 0,1-1-1,-1 1 1,0-1 0,1 1 0,-1-1-1,1 1 1,-1-1 0,0 0 0,1 1-1,-1-1 1,1 0 0,-1 1 0,1-1-1,-1 0 1,1 0 0,0 1 0,-1-1 0,1 0-1,-1 0 1,1 0 0,-1 0 0,1 0-1,-1 0 1,1 0 0,0 0 0,-1 0-1,1 0 1,-1 0 0,1 0 0,-1 0 0,1-1-1,0 1 1,-1 0 0,1 0 0,-1 0-1,1-1 1,-1 1 0,1 0 0,0-1-1,27-10 259,-7-2-334,8-5-739,-10 14-5793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53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2533 7143,'0'0'5472,"7"-5"-4511,9-8-722,0-2 1,-1 1 0,-1-2 0,0 0 0,-1-1 0,-1 0 0,-1-1 0,0 0-1,-2 0 1,13-33 0,9-33-40,23-103 0,-43 145 61,60-218 1399,52-200 657,-57 254-2203,-20 70 252,-15 39-171,77-164 0,-71 198-159,3 2 0,2 2 1,4 1-1,62-62 0,-76 88-23,2 2 0,0 1 0,2 2 0,71-41-1,-94 62-16,0 2 0,0-1 0,0 2 0,1 0 0,0 0-1,0 1 1,-1 1 0,1 1 0,21 1 0,38-4 51,-58 1-21,1 0 0,0 1 1,-1 1-1,28 3 1,-38-2-17,1 1 1,0-1 0,0 1 0,-1 1 0,1-1-1,-1 1 1,1 0 0,-1 0 0,0 1-1,-1 0 1,1-1 0,-1 2 0,1-1 0,6 9-1,-4-5 54,4 7 284,1 0 0,1-1 0,0-1 0,1 0 0,17 11 0,-28-21-185,1 1 1,-1-1-1,1 1 1,-1 0 0,0 0-1,-1 0 1,1 0-1,-1 1 1,3 4-1,15 24 220,-16-27-332,0-1 1,0 1 0,-1 0-1,1 0 1,2 9 0,12 20 139,-9-21-123,-2 0-1,0 0 1,6 19-1,-9-19 1,2-1 0,-1 0 0,2-1 0,0 0 0,12 18 0,86 79 410,-69-75-367,44 55 0,-37-40-78,1-1 0,78 63 0,-69-65-16,89 98 0,-115-113-10,2-1-1,1-1 1,1-2-1,54 37 1,151 77 37,-64-41-30,-98-53-11,277 164 76,-260-163-38,191 73 1,-103-56 77,-67-23-84,2-4 0,123 24 1,-98-38-1,237 51-38,-47-12 16,-55-13 11,-171-30-8,0-4 0,1-5 0,121-3 0,-36-14-76,118 4-109,-307 2 147,21 4-93,-20-4 51,-1 0 0,1 0 0,-1 0-1,1 0 1,-1 0 0,1 0-1,-1 0 1,1 0 0,-1 0 0,0 0-1,1 1 1,-1-1 0,1 0 0,-1 0-1,1 1 1,-1-1 0,0 0 0,1 0-1,-1 1 1,0-1 0,1 0 0,-1 1-1,0-1 1,0 1 0,1-1 0,-1 0-1,0 1 1,0-1 0,1 1-1,-1-1 1,0 1 0,0-1 0,0 0-1,0 1 1,0-1 0,0 1 0,0-1-1,0 1 1,-16 1-5264,-2-2-1377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57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168 176 4228,'7'-107'6413,"-4"50"-1152,-3 45-2503,-2 17-27,-8 34-2570,1 0-1,2 1 1,2 0 0,2 1 0,1-1-1,2 0 1,2 1 0,13 76 0,-15-117-182,1 0 1,-1 1 0,0-1 0,0 1 0,0-1 0,1 1-1,-1-1 1,0 0 0,0 1 0,0-1 0,0 1-1,0-1 1,0 1 0,0-1 0,0 0 0,0 1-1,0-1 1,0 1 0,0-1 0,0 1 0,0-1 0,-1 0-1,1 1 1,0-1 0,0 1 0,0-1 0,-1 0-1,1 1 1,0-1 0,0 1 0,-1-1 0,1 0 0,-1 1-1,-13-8-870,-18-25-674,30 30 1446,-64-76-1148,26 24 3292,40 54-1978,0-1 0,0 1 0,0 0 1,0-1-1,0 1 0,0 0 0,0-1 0,0 1 0,0 0 1,0-1-1,0 1 0,0 0 0,0-1 0,0 1 0,0 0 1,0-1-1,0 1 0,0 0 0,0-1 0,0 1 0,1 0 1,-1-1-1,0 1 0,0 0 0,0 0 0,1-1 1,-1 1-1,0 0 0,0 0 0,1-1 0,-1 1 0,0 0 1,1 0-1,-1 0 0,0-1 0,1 1 0,-1 0 0,0 0 1,1 0-1,-1 0 0,0 0 0,1 0 0,-1 0 0,0 0 1,1 0-1,-1 0 0,0 0 0,1 0 0,0 0 0,24-3-348,-20 3 529,12-2-366,98-15 353,-60 0-3016,-6-12-4906,-24 8-733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57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0 13677,'0'0'5733,"-10"4"-5087,5-2-583,-1 0-1,1 0 0,0 1 0,0 0 1,0 0-1,0 0 0,0 1 1,0 0-1,1 0 0,0 0 0,0 0 1,0 1-1,0-1 0,1 1 1,0 0-1,0 0 0,-3 8 0,-1 2 2,0 0-1,2 1 1,-1-1-1,2 1 1,0 1 0,2-1-1,-1 0 1,2 1-1,0 28 1,2-42-91,-1 0 0,1-1 0,0 1 0,0 0 0,0 0 0,0-1 0,1 1 0,-1-1 0,1 1 0,-1-1 0,1 1 0,0-1 0,0 0 0,0 0 0,0 0 0,0 0 0,0 0 0,1-1 0,-1 1-1,1-1 1,-1 1 0,1-1 0,-1 0 0,1 0 0,0 0 0,0 0 0,0-1 0,-1 1 0,6 0 0,0 0-595,0-1 0,-1 1 0,1-2-1,0 1 1,0-1 0,0 0-1,-1 0 1,1-1 0,-1 0 0,9-4-1,18-12-4117</inkml:trace>
  <inkml:trace contextRef="#ctx0" brushRef="#br0" timeOffset="1">307 135 13549,'0'0'4612,"-59"26"-3875,32 0 224,2 8 128,-6 1-449,8-1-415,7-4-193,3-4 0,8-9-353,5-4-736,0-9-512,3-16-5542,-3-5 3460,0-3-2083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57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4516,'0'0'13037,"2"-18"-12973,9 23 96,7-1-128,3 1 128,6-2-544,-2-3-1346,6 0-1249,-11-3-448,3-10-4068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58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1 641,'0'0'19517,"0"10"-18946,12 76 55,-7-61-461,-1 0 1,-2 0-1,0 46 1,-3-63-275,0 0 1,0 0-1,-1 1 1,0-1 0,0-1-1,-1 1 1,0 0-1,-1 0 1,1-1 0,-1 0-1,-1 0 1,0 0-1,0 0 1,0-1 0,0 0-1,-8 7 1,-8 0-2834,1-8-3143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57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10 12684,'0'0'8200,"-6"2"-7741,2-1-300,3-1-62,-1 0-1,1 1 0,0-1 1,0 0-1,0 1 0,0-1 0,0 1 1,-1-1-1,1 1 0,0-1 0,0 1 1,0 0-1,0-1 0,1 1 0,-1 0 1,0 0-1,0 0 0,0 0 0,1 0 1,-1 0-1,0 0 0,1 0 0,-1 0 1,1 0-1,-1 0 0,1 0 0,0 0 1,-1 0-1,1 1 0,0-1 1,0 0-1,0 0 0,0 0 0,0 3 1,14-28 2540,-14 24-2610,0-1 0,1 1 0,-1-1 0,0 0-1,0 1 1,0-1 0,0 0 0,0 1 0,0-1 0,0 0 0,0 1 0,0-1 0,0 0 0,-1 1 0,1-1 0,0 1 0,0-1 0,0 0 0,-1 1 0,1-1 0,0 1 0,-1-1 0,1 1 0,-1-1 0,1 1 0,-1-1 0,1 1 0,-1-1 0,1 1-1,-1-1 1,-11 0-9089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58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313 0 9097,'0'0'9523,"-11"13"-8530,-51 64 521,-73 97 785,117-149-2077,1 2 0,1 0 0,2 1-1,-21 57 1,31-74-2499,3-13 286,5-29-1673,4-26-2983,-8 7-1772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59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9865,'0'0'13389,"60"58"-11948,-17-24-768,5 3-289,12 0-95,-1-3-161,4-1 0,0-4-577,-9-4-2401,-10-8-3684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08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5214 728 4100,'-59'-32'4606,"-12"-7"-3722,-133-51 0,42 38-1740,-184-32 1,-175-4 4183,210 44-1264,-396-63-1688,381 44-394,-390-55 1195,606 110-1403,-1 5 0,0 5 0,1 4 0,-172 33 1,202-23 614,1 5 0,2 2 0,0 4 1,1 4-1,2 3 0,-134 82 1,171-90-288,0 2 0,2 0-1,1 3 1,2 1 0,1 1 0,-32 44 0,46-54-96,2 1-1,1 0 1,1 0-1,1 1 1,1 1-1,1 0 1,1 1-1,2 0 1,1 0-1,0 0 1,-1 37-1,7-33-4,1 0-1,2 0 1,1-1-1,1 1 1,2-1-1,1 0 0,1-1 1,2 0-1,1 0 1,23 41-1,4 4 42,4-2 0,2-2-1,59 70 1,-63-92 59,3-3 0,1-1 1,1-2-1,94 63 0,-59-56-73,3-3 0,2-5 1,1-3-1,2-4 0,1-4 0,2-4 0,117 19 1,32-11 63,398 5 1,1335-95-221,-1806 39 159,-2-8 1,307-86-1,-388 82-3,-2-3 1,127-70-1,-156 70-11,-1-2-1,-1-2 1,-3-3-1,66-65 1,-89 77-12,-1-1-1,-1-2 1,-2 0 0,-1-1 0,-1-1 0,-2-1 0,-1-1 0,14-41 0,-24 54-13,-1-1 1,0-1-1,-2 1 1,0-1-1,-2 0 0,-1 0 1,0 0-1,-2 1 1,0-1-1,-2 0 1,0 0-1,-2 1 0,0-1 1,-13-32-1,0 17 215,-1 0-1,-2 0 1,-1 2-1,-2 1 1,-2 1-1,0 1 1,-3 1-1,0 2 1,-2 1-1,-2 1 1,-46-31-1,15 18-292,-2 2-1,-1 4 1,-2 2-1,-1 3 1,-108-29-1,-72-11-6740,128 32 36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08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0 623 11627,'45'-33'6558,"140"-111"-2973,-5-6-2627,126-116-475,-294 252 81,-7 4-3281,-10 5-1628,-13 5 22,-13 7-1533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08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404 1 12364,'0'0'4585,"-10"9"-4126,-53 53-369,3 3 0,-51 74 0,61-75 399,40-52-296,-12 15 408,-23 38 0,40-57-546,1 0-1,0 0 1,0 0 0,1 1-1,0-1 1,0 1-1,1 0 1,0 0 0,1 0-1,-1 10 1,3-18-49,-1 1 0,0 0 0,1 0 0,0 0 0,-1 0 0,1 0 0,0-1 0,0 1 0,0 0 0,0-1 0,0 1 0,0-1 0,1 1 0,-1-1 0,0 0 0,1 1 0,-1-1 0,1 0 0,0 0 0,-1 0 0,1 0 1,0 0-1,0 0 0,-1-1 0,1 1 0,0 0 0,0-1 0,3 1 0,60 8 529,-22-8-181,1-1 1,-1-3-1,84-15 1,-94 10-847,60-22 0,-70 20-967,0-1 0,0 0 0,21-17 0,6-10-6837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09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7303,'0'0'17894,"0"13"-17002,-2 41-341,-11 61 0,-4 41-415,17-149-133,-1 10 9,0 0-1,1 0 0,5 28 0,0-34-255,2-13-1458,2-20-2112,-9-4-195,-3-6-2354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10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0 126 14734,'0'0'9983,"17"-6"-8627,404-100 779,-401 102-2993,1 0 1,41-1-1,-50 7-1994,-12-1 2519,0-1 1,1 1 0,-1-1 0,0 1-1,1-1 1,-1 1 0,0-1-1,0 1 1,0-1 0,1 1-1,-1-1 1,0 1 0,0 0-1,0-1 1,0 1 0,0-1 0,0 1-1,0-1 1,0 1 0,0 0-1,-1-1 1,1 1 0,0-1-1,0 1 1,0-1 0,-1 2-1,-5 10-7583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10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15919,'0'0'5862,"48"1"-3556,-6-16-224,10-2-929,6-2-705,1 0-288,-10 4-128,-4 6-64,-6 4-672,-10 3-1314,-5 0-2178,-10 0-4036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10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0 123 17136,'0'0'6727,"63"-15"-5190,-29 4-672,6 0-513,3-1-288,0 2-64,3-1-96,2 0-1089,-6 0-1602,-3-3-1857,-3-3-3203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11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17264,'0'0'5702,"-10"70"-5478,4-26-128,-1 6-64,5 5 0,2-2-352,0-4-1122,4-7-992,10-5-1474,-7-7-1441,-3-9 1698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58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48 11883,'0'0'1383,"0"-8"1355,1-12-1666,-1 0 3108,-1 43-2230,-3 21-1005,-3 1 0,-1-1 0,-26 77 0,21-75-385,12-42-529,-5 31 576,6-34-596,0 0 0,0 0 0,0 0 1,0-1-1,1 1 0,-1 0 0,0 0 0,1-1 0,-1 1 1,1 0-1,-1 0 0,1-1 0,-1 1 0,1-1 0,-1 1 1,1 0-1,0-1 0,-1 1 0,1-1 0,0 0 0,-1 1 1,1-1-1,0 1 0,0-1 0,0 0 0,-1 0 1,1 1-1,0-1 0,0 0 0,0 0 0,-1 0 0,1 0 1,0 0-1,0 0 0,0 0 0,0 0 0,1-1 0,16-1 121,0-1-1,0-1 1,0-1-1,-1-1 0,0 0 1,20-10-1,15-5-68,-27 11-239,124-39 410,-130 45-1071,0 1 0,0 0 1,26 0-1,-44 3 604,20-1-4064,-10-3-2159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11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39 105 10570,'0'0'3283,"-7"-9"-651,-19-26-96,25 34-2446,1 0 0,-1 0 0,1 0-1,-1 1 1,1-1 0,-1 0 0,1 0 0,0 0 0,0 0 0,-1 0 0,1 0 0,0 0 0,0 0 0,0 0 0,0 0 0,0 0 0,0 0 0,0 0 0,0 0 0,0 0 0,1 0 0,-1 0 0,0 0-1,1 0 1,-1 1 0,0-1 0,1 0 0,-1 0 0,1 0 0,0 0 0,-1 1 0,1-1 0,-1 0 0,1 0 0,0 1 0,0-1 0,0 1 0,-1-1 0,1 1 0,0-1 0,0 1 0,0-1 0,0 1-1,0 0 1,1-1 0,48-11 407,-43 11-145,18-3-282,-1 1-1,1 1 1,0 1 0,0 1 0,0 1 0,0 1 0,0 2-1,0 0 1,-1 1 0,0 2 0,41 17 0,-60-23-53,0 2 1,-1-1-1,0 0 0,1 1 1,-1 0-1,0 0 1,0 0-1,-1 1 1,1-1-1,-1 1 0,0 0 1,0 0-1,0 0 1,0 0-1,0 0 0,-1 1 1,0-1-1,0 1 1,0 0-1,-1-1 0,1 1 1,-1 0-1,0 0 1,-1 0-1,1 0 0,-1 0 1,0 0-1,0 0 1,-1 0-1,1 0 0,-1 0 1,0 0-1,-1 0 1,1 0-1,-1-1 1,0 1-1,0 0 0,0-1 1,-1 0-1,1 1 1,-1-1-1,0 0 0,-1 0 1,1-1-1,-4 4 1,-14 14 421,0-1 0,-1-1 0,-41 28 0,49-38-334,0-1 1,-1 0-1,0-1 1,0 0-1,0-1 0,-1-1 1,-32 7-1,46-12-127,0 0 0,0 1-1,-1-1 1,1 0 0,0 0 0,0 0-1,0-1 1,0 1 0,0 0-1,0-1 1,-1 1 0,-1-2-1,3 2-53,1-1-1,-1 1 0,1 0 1,0-1-1,-1 1 0,1 0 0,0-1 1,0 1-1,-1-1 0,1 1 1,0-1-1,0 1 0,-1 0 0,1-1 1,0 1-1,0-1 0,0 1 1,0-1-1,0 1 0,0-1 0,0 1 1,0-1-1,0 1 0,0-1 1,0 1-1,0-1 0,0 1 0,0-1 1,0 1-1,0-1 0,1 0 1,1-3-676,1 0 0,-1-1 0,1 2 0,0-1-1,0 0 1,0 0 0,1 1 0,7-6 0,21-16-5136</inkml:trace>
  <inkml:trace contextRef="#ctx0" brushRef="#br0" timeOffset="1">675 152 18578,'0'0'4035,"-13"70"-2145,11-45-897,2-4-673,0 1-288,2-6 0,11-5-192,1-1-737,-1-8-384,-1-2-705,-6 0-1249,-6-13-1153,0-9-993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11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12075,'0'0'4741,"27"52"-9289,-6-39-33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12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0 14830,'0'0'9091,"-12"4"-8258,5-3-806,-7 3 205,0 0 0,0 0 1,-14 8-1,25-11-262,0 0 1,0 0-1,0 0 0,1 1 1,-1 0-1,1-1 1,-1 1-1,1 0 1,0 0-1,-1 0 0,1 1 1,0-1-1,0 0 1,1 1-1,-1-1 0,1 1 1,-1 0-1,1-1 1,0 1-1,0 0 0,0 0 1,0 0-1,-1 5 1,2-6-34,1-1 1,-1 0-1,0 1 0,1-1 1,-1 0-1,1 1 1,-1-1-1,1 0 1,0 1-1,-1-1 1,1 0-1,0 0 1,0 0-1,0 0 0,0 0 1,0 0-1,0 0 1,0 0-1,0 0 1,0 0-1,1-1 1,-1 1-1,0 0 0,0-1 1,1 1-1,2 0 1,43 9-235,-31-7 281,19 2-98,28 5-274,-59-9 374,0 0 1,-1 0-1,1 0 0,0 1 0,0 0 0,-1-1 1,1 1-1,-1 1 0,1-1 0,-1 0 0,5 6 0,-7-7 44,0 0 0,0 0-1,-1 0 1,1 0 0,0 0-1,-1 0 1,1 1-1,-1-1 1,1 0 0,-1 1-1,1-1 1,-1 0 0,0 1-1,0-1 1,0 0-1,0 1 1,0-1 0,0 0-1,0 1 1,0-1-1,0 0 1,0 1 0,-1-1-1,0 2 1,0 0 77,-1 0 0,0 0 0,0 0 0,0 0 0,0 0 1,-1 0-1,1-1 0,-1 1 0,-3 2 0,-6 4 372,0-1 1,-1 0-1,-16 7 1,29-14-462,-10 4 123,-1 1 1,1-2-1,-1 1 1,0-2-1,0 1 1,0-1-1,-1-1 1,1 0-1,-1-1 1,1 0-1,-22-1 1,31-1-273,1 0 1,-1 0 0,1 1 0,-1-1-1,1 0 1,0-1 0,-1 1 0,1 0 0,0 0-1,0 0 1,0-1 0,0 1 0,0-1-1,0 1 1,0 0 0,0-1 0,1 0 0,-1 1-1,1-1 1,-1 1 0,1-1 0,-1 0-1,1 1 1,0-1 0,0 0 0,0 0 0,0 1-1,0-1 1,0 0 0,0 1 0,1-4-1,0-4-1049,1-1 0,0 1 0,0-1 0,6-13-1,13-22-5486,6-7-4341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12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17328,'0'0'4677,"-5"10"-3252,-10 17-708,2 2 0,2 0 1,0 0-1,2 1 0,-7 39 0,15-61-692,-1 7-5,0 0 1,1 1-1,1-1 0,0 0 0,3 18 0,-3-30-11,1 0-1,-1 0 0,1-1 0,0 1 0,0 0 0,0 0 1,1-1-1,-1 1 0,1 0 0,-1-1 0,1 1 1,0-1-1,0 0 0,0 0 0,0 0 0,0 0 0,0 0 1,1 0-1,-1 0 0,1-1 0,-1 1 0,1-1 1,-1 0-1,1 1 0,0-1 0,0-1 0,0 1 0,0 0 1,0-1-1,-1 1 0,1-1 0,6 0 0,2 0-95,0-1 0,0 0 0,0-1 0,0 0-1,0 0 1,0-2 0,-1 1 0,1-1 0,16-9 0,-25 12 93,-2 1-11,1 0-1,-1 0 0,0 0 1,0 0-1,1 0 0,-1-1 0,0 1 1,0 0-1,1 0 0,-1 0 1,0 0-1,0 0 0,0 1 0,1-1 1,-1 0-1,0 0 0,0 0 0,1 0 1,-1 0-1,0 0 0,0 0 1,1 0-1,-1 0 0,0 1 0,0-1 1,0 0-1,1 0 0,-1 0 0,0 0 1,0 1-1,0-1 0,0 0 1,0 0-1,1 0 0,-1 1 0,0-1 1,0 0-1,0 0 0,0 1 0,0-1 1,0 0-1,0 0 0,0 1 1,0-1-1,0 0 0,0 0 0,0 1 1,0-1-1,0 0 0,0 0 0,0 1 1,0-1-1,0 0 0,0 0 1,0 1-1,-3 14 408,4-16-225,3-11-147,0 0 31,3-6-50,-1-1 1,-1 0-1,-1 0 0,4-34 0,-8 52 48,1 4-63,0 0 1,0 0-1,0-1 1,0 1-1,1 0 1,-1-1-1,1 1 0,3 3 1,-3-3 60,1-1 1,0 0-1,-1 0 0,1 0 0,0 0 1,0-1-1,0 1 0,0-1 1,0 0-1,1 1 0,-1-2 1,0 1-1,1 0 0,-1-1 1,0 1-1,1-1 0,-1 0 1,0 0-1,1 0 0,-1-1 0,1 1 1,-1-1-1,0 0 0,0 0 1,5-1-1,-4 0 5,1 0 0,-1-1 0,0 1 1,1-1-1,-1 0 0,0 0 0,-1-1 0,1 1 0,0-1 0,-1 1 0,0-1 1,0 0-1,0-1 0,0 1 0,-1 0 0,3-6 0,-5 9-115,-6 28-465,4-21 541,0 0-1,0 1 1,1-1-1,0 0 1,0 1 0,0 0-1,1-1 1,0 1-1,0-1 1,1 1 0,2 10-1,-2-14-49,1 1 0,-1-1 0,1 0 0,0 0 0,0 1-1,1-1 1,-1-1 0,1 1 0,-1 0 0,1 0 0,0-1 0,0 0 0,0 1-1,0-1 1,0-1 0,1 1 0,-1 0 0,1-1 0,-1 1 0,1-1 0,4 1-1,46 6-4472,-51-8 3793,0 0 1,-1 0-1,1 0 1,0 0 0,0-1-1,-1 1 1,1-1-1,-1 0 1,1 1-1,0-1 1,-1 0 0,0-1-1,1 1 1,-1 0-1,0-1 1,1 1 0,1-3-1,8-13-9169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12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11 9513,'0'0'11189,"-4"0"-9523,-1 1-952,-4-1 85,-2 0 2797,8-5-2102,0-1-3098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13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11371,'0'0'6641,"2"8"-5232,2 23-407,-2 1 0,0 0 0,-2 0 0,-1 0 0,-8 42 0,-2 71 999,11-144-1993,-1 1 1,1 0-1,0-1 0,0 1 1,0 0-1,0-1 1,0 1-1,0 0 0,1 0 1,-1-1-1,1 1 0,-1-1 1,1 1-1,-1 0 1,1-1-1,0 1 0,0-1 1,0 1-1,0-1 0,0 0 1,0 1-1,0-1 1,0 0-1,1 0 0,-1 0 1,0 0-1,1 0 0,-1 0 1,1 0-1,-1 0 1,1-1-1,-1 1 0,1 0 1,-1-1-1,1 0 1,0 1-1,-1-1 0,1 0 1,0 0-1,0 0 0,-1 0 1,1 0-1,0 0 1,-1 0-1,1 0 0,0-1 1,-1 1-1,1-1 0,-1 1 1,1-1-1,2-1 1,9-3 79,0-1 0,0 0 0,0-1-1,18-13 1,-26 17-71,32-20-63,-36 23 37,-1-1 0,1 1 0,-1-1 0,1 1 0,-1 0 0,1-1 0,-1 1 0,1 0 0,-1-1 0,1 1 0,-1 0 0,1 0 0,-1 0 0,1 0 0,-1-1 0,1 1 0,0 0 0,-1 0 0,1 0 0,-1 0 0,1 0 0,0 0 0,-1 1 0,1-1 0,-1 0 1,1 0-1,-1 0 0,1 0 0,0 1 0,-1-1 0,1 0 0,-1 1 0,1-1 0,-1 0 0,0 1 0,1-1 0,-1 0 0,1 1 0,-1-1 0,0 1 0,1-1 0,-1 1 0,0-1 0,1 1 0,-1-1 0,0 1 0,0-1 0,1 1 0,-1 0 0,0-1 0,0 1 0,0-1 0,0 1 0,0 0 0,-1 4 24,0 1-1,0-1 0,0 0 0,-1 0 1,0 0-1,0-1 0,0 1 1,-1 0-1,0-1 0,0 0 1,0 1-1,0-1 0,0 0 0,-1-1 1,0 1-1,0-1 0,0 1 1,0-1-1,0 0 0,-1-1 0,0 1 1,-6 2-1,-12 6 296,-1 0 0,0-2 1,-31 7-1,47-13-309,0-1 0,0 0 0,0-1 1,0 0-1,0 0 0,0-1 0,0 0 0,-10-1 0,17 1-45,1 0-1,-1-1 1,1 1-1,-1 0 0,1 0 1,-1 0-1,1-1 1,-1 1-1,1 0 0,-1 0 1,1-1-1,-1 1 1,1-1-1,-1 1 0,1 0 1,-1-1-1,1 1 1,0-1-1,-1 1 0,1-1 1,0 1-1,-1-1 1,1 1-1,0-1 0,0 1 1,0-1-1,0 1 1,-1-1-1,1 0 0,0 1 1,0-1-1,0 1 1,0-1-1,0 1 0,0-1 1,0 0-1,0 1 1,1-1-1,-1 1 0,0-1 1,0 1-1,0-1 1,0 1-1,1-1 0,-1 1 1,0-1-1,1 1 1,-1-1-1,0 1 0,1-1 1,-1 1-1,1-1 1,-1 1-1,1-1 0,25-25-3518,46-7-4674,-27 16 1900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13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82 16111,'0'0'10410,"-10"1"-9337,9-1-1069,-5 0 89,1 1 0,-1 0 0,0 0 0,1 0 0,-1 0 0,-9 5 0,13-5-66,0 0-1,0 0 1,1 0-1,-1 1 1,0-1-1,1 0 1,-1 1-1,1-1 1,0 1 0,-1 0-1,1-1 1,0 1-1,0 0 1,0 0-1,0 0 1,0 0 0,1 0-1,-1 0 1,0 0-1,1 0 1,0 0-1,-1 0 1,1 0 0,0 0-1,0 0 1,0 0-1,1 4 1,0-5-24,-1 0-1,1 0 1,0 0 0,0 0 0,0 0-1,0 0 1,0-1 0,1 1 0,-1 0-1,0-1 1,0 1 0,0 0 0,1-1-1,-1 0 1,0 1 0,0-1 0,1 0-1,-1 0 1,0 1 0,1-1 0,-1 0 0,0 0-1,1-1 1,-1 1 0,2 0 0,39-3 117,-36 1-103,1 1-1,-1-1 1,0-1 0,0 1-1,0-1 1,0 0 0,0-1-1,-1 1 1,0-1 0,1 0-1,-1-1 1,-1 1 0,7-8-1,-3 2 21,0 0 0,-1 0 0,0-1 0,-1 0-1,0 0 1,4-13 0,-16 42-229,1 0 0,1 1 0,0 0-1,-1 28 1,5-45 170,1-1 0,-1 0-1,0 0 1,1 1 0,0-1 0,-1 0-1,1 0 1,0 0 0,-1 0-1,1 0 1,0 0 0,0 0 0,0 0-1,0 0 1,0 0 0,0 0 0,0-1-1,0 1 1,1 0 0,-1-1-1,0 1 1,0-1 0,1 1 0,-1-1-1,0 0 1,0 1 0,1-1 0,-1 0-1,0 0 1,1 0 0,-1 0-1,0 0 1,1 0 0,-1-1 0,2 1-1,4 0-241,1-1 0,-1 0 0,0 0 0,0-1 0,11-3 0,-11 2-527,1-1 1,-1-1-1,0 1 0,0-1 1,0 0-1,0-1 0,-1 0 1,10-11-1,19-34-7900,-13 8-486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14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12684,'0'0'12748,"-5"11"-12251,-4 12-141,1 1 1,1 0 0,1 0 0,1 0 0,1 1 0,0 26 0,3 228 310,3-339-579,0 34-74,-1 1 0,-2-1 0,-7-52 0,8 79-142,1 1 77,-1 0 0,1 0 0,0 0 0,0 0 0,0 0 0,0 0 0,0 0 0,0 0 0,1-1 0,-1 1 0,0 0 0,1-1 0,0 1 0,-1-1 0,1 0 0,0 1 0,3 1 0,1 0 55,0 1 0,0-1 0,1-1 0,-1 1 1,1-1-1,0 0 0,0 0 0,-1-1 0,1 0 0,0 0 0,0-1 0,1 1 1,-1-2-1,0 1 0,0-1 0,0 0 0,-1 0 0,1-1 0,0 0 0,0 0 0,-1-1 1,1 0-1,-1 0 0,0 0 0,0-1 0,0 0 0,0 0 0,-1-1 0,0 1 1,0-1-1,0 0 0,0-1 0,-1 1 0,5-7 0,-3 2 264,-1-1 1,0 1-1,6-19 0,-11 28-102,-4 6-163,1 0 0,-1 1 0,1-1 0,0 1 0,0 0 0,1 0 0,-1 0 0,2 0 0,-1 0 0,-1 7 0,-5 64 108,8-74-118,0 0 1,0 1-1,1-1 1,-1 0-1,1 0 1,0 0-1,0 1 1,0-1-1,0 0 1,0 0-1,1-1 1,-1 1-1,4 3 1,-4-5-92,0 0 1,0 0-1,0 0 1,0 0-1,0 0 1,0 0 0,0-1-1,1 1 1,-1-1-1,0 1 1,0-1-1,1 1 1,-1-1-1,1 1 1,-1-1-1,0 0 1,1 0 0,-1 0-1,1 0 1,-1 0-1,0 0 1,1 0-1,-1-1 1,0 1-1,1 0 1,-1-1-1,0 1 1,1-1 0,-1 1-1,0-1 1,0 0-1,1 0 1,-1 1-1,2-3 1,1 0-699,-1-1 0,0 0 0,0 0 1,0 0-1,0 0 0,-1 0 0,1 0 1,-1-1-1,3-7 0,-5 12 762,16-38-7461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14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15855,'0'0'7175,"-27"54"-7271,27-30 32,7 2-993,7 0-1410,-1 0-1985,3-1-3748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15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30 14125,'0'0'4063,"-8"-4"-759,0 1-2914,0 0 1,0 0-1,0 1 0,0 0 0,-1 0 0,1 1 0,0 0 0,-1 1 0,-10 0 0,16 0-333,0 0-1,0 0 0,0 1 0,0-1 1,0 1-1,0 0 0,0 0 0,0 0 1,0 0-1,0 1 0,1-1 0,-1 1 1,0-1-1,1 1 0,-1 0 0,1 0 1,0 0-1,0 1 0,0-1 0,0 0 1,0 1-1,0-1 0,0 1 0,1 0 1,-1 0-1,1-1 0,0 1 0,0 0 1,0 0-1,0 0 0,1 0 0,-1 0 1,1 4-1,-1-6-53,1 1 0,0-1 0,0 0 0,0 1 0,0-1 1,0 1-1,0-1 0,0 1 0,0-1 0,0 0 0,1 1 0,-1-1 1,1 0-1,-1 1 0,1-1 0,-1 0 0,1 1 0,0-1 0,0 0 0,0 0 1,0 0-1,-1 0 0,1 0 0,1 0 0,-1 0 0,0 0 0,0 0 0,2 1 1,0-1 25,1 0 0,-1 0 0,1 0 1,0-1-1,-1 1 0,1-1 0,0 0 1,-1 0-1,1 0 0,-1 0 1,5-2-1,9-1 87,-1-1 1,0-1-1,31-13 0,10-11-30,48-20-33,-105 49-51,0 0 0,0-1 0,1 1 0,-1 0 0,1 0 1,-1 0-1,0-1 0,1 1 0,-1 0 0,0 0 0,1 0 0,-1 0 0,1 0 0,-1-1 0,0 1 0,1 0 0,-1 0 0,1 0 0,-1 0 0,1 0 1,-1 0-1,0 1 0,1-1 0,-1 0 0,1 0 0,-1 0 0,0 0 0,1 0 0,-1 1 0,0-1 0,1 0 0,-1 0 0,1 0 0,-1 1 0,0-1 0,0 0 1,1 1-1,-1-1 0,0 0 0,0 1 0,1-1 0,-1 0 0,0 1 0,0-1 0,0 1 0,1-1 0,-1 0 0,0 1 0,0-1 0,0 1 0,-5 27 956,0-7-158,6-20-775,0-1-1,0 1 0,0 0 0,1-1 1,-1 1-1,0-1 0,0 1 0,1-1 1,-1 1-1,0-1 0,1 0 0,-1 0 1,0 0-1,1 0 0,-1 0 0,1 0 1,-1 0-1,3 0 0,28-2 252,-19-1-227,0-1-1,0 0 1,0 0-1,-1-1 1,16-9 0,-17 8-71,0 1 0,0 0 0,0 0 0,1 2 0,-1-1 1,18-2-1,-17 26 1489,1 4-3822,-6-15-8641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2:52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7 138 5029,'0'0'1986,"-2"9"-1426,-3 27-95,5-33-436,1-1 1,-1 0 0,1 1-1,0-1 1,-1 0 0,1 0-1,0 1 1,0-1-1,1 0 1,-1 0 0,0 0-1,1 0 1,-1 0 0,1-1-1,0 1 1,-1 0 0,1-1-1,0 1 1,0-1 0,0 0-1,0 1 1,0-1 0,4 1-1,48 19 669,-27-13-586,1-2 1,1-1-1,-1 0 1,1-3-1,-1 0 1,1-2-1,0-1 1,-1-1-1,1-1 1,-1-2-1,0-1 1,0-1-1,41-17 1,39-21-204,120-45 1148,-191 79-896,0 1 1,0 2-1,1 1 0,54-2 0,274-27 2327,-326 30-2251,-1 1 1,2 2-1,77 6 1,-112-2-184,1 0-1,-1 0 1,0 1-1,0 0 1,0 0-1,0 1 1,0 0-1,0 0 1,-1 0-1,9 7 1,-11-7-198,0 0 1,0 0-1,0 0 0,0 0 1,0 1-1,-1-1 0,1 1 1,3 7-1,0 21-4469,-11-27-1884,1-5 2365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15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0 520 17040,'0'0'1175,"12"1"-412,39 0 81,0-1 1,67-11-1,115-28-617,-69 11-120,2025-251 4302,-449 163-1852,-1709 117-2542,29-3-78,-60 0-196,-1 1 0,1-1 0,0 1 0,-1-1 0,1 1 0,0-1 0,-1 1 0,0-1 0,1 1 0,-1-1 0,0 1 0,0 0 0,0 0 0,0-1 0,-2-1 0,1 0-989,-7-17-4122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6:45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920 30 3171,'0'0'198,"-12"-2"127,-110-13 2555,-134 3 0,247 12-2805,0 0 1,0 1-1,0 0 0,0 0 0,0 1 0,0 1 1,0-1-1,1 1 0,-1 1 0,1 0 0,0 0 0,-12 8 1,2 2 85,0 0 0,1 2 1,-29 32-1,5 0 143,2 1 0,2 2 0,-45 83 0,65-100-163,1 0 0,2 1 0,1 1 0,2 0 0,2 1 0,1 0 0,-4 43 0,5 21-139,10 176 1,-2-266 30,0 0-1,1 0 1,0 0 0,1-1-1,0 1 1,0-1 0,1 0-1,1 0 1,0 0 0,0 0-1,1-1 1,0 0 0,0 0-1,13 12 1,-10-12 58,1-1 0,0-1 1,0 0-1,0 0 0,1-1 0,0-1 1,1 0-1,-1 0 0,1-1 0,0 0 1,0-1-1,21 2 0,13 0-83,1-2 0,-1-2 0,1-3 0,-1-1 0,0-2-1,0-3 1,0-1 0,-1-3 0,0-1 0,-1-2 0,-1-2-1,-1-3 1,0 0 0,-1-3 0,-2-2 0,69-54 0,-86 58-15,-1-1-1,-1 0 1,-1-1 0,-1-2 0,-1 1 0,25-50 0,-34 58 141,-1 1 1,-1-1 0,0 0 0,-2 0-1,1-1 1,-2 1 0,0-1 0,-1 0-1,-1 0 1,-1 0 0,0 0 0,-1 0-1,-5-27 1,2 33-47,0 1 0,0-1 1,-1 1-1,-1 0 0,0 0 0,0 1 0,0 0 0,-2 0 0,1 0 1,-1 1-1,0 0 0,-1 1 0,-9-8 0,-16-9 15,-2 1 0,-41-20 0,49 28-137,0 2 1,0 0-1,-1 2 0,0 1 1,-1 2-1,0 1 1,-1 1-1,1 1 0,-36 0 1,64 5-236,-1 0 0,1 0 1,-1 0-1,1 0 0,-1 0 0,1 1 1,-1-1-1,1 1 0,0 0 1,-1 0-1,1 0 0,0 0 1,-1 0-1,-2 3 0,-11 6-3954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6:47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400 0 5637,'-275'251'4917,"266"-240"-4876,1-1 0,-1 1 0,2 1 0,0 0 0,0 0 0,1 0 0,0 1 0,1 0 0,-5 18 0,-3 20-68,-6 54 0,17-92 39,-5 30 50,2-1 0,2 2 1,2-1-1,1 0 0,3 0 0,2 0 0,11 52 0,-11-77 8,1 0 0,0-1 0,1 1 1,1-1-1,1-1 0,0 1 0,1-1 0,15 17 1,-15-22 2,0-1 1,0 0 0,1-1 0,0-1-1,0 1 1,1-2 0,0 1 0,0-2 0,1 0-1,0 0 1,0-1 0,16 3 0,3-1-40,0-1 0,1-2 0,0-1 0,-1-2 0,1-1 0,0-2 0,0-1 0,57-13 0,-24-1-17,-1-3 0,-1-2-1,75-39 1,-76 30 103,-2-3 0,-2-2-1,94-76 1,-119 84 240,-2-2 1,-1-1-1,-2-1 1,-1-2 0,-2 0-1,-1-2 1,22-43 0,-39 63-113,0 0 0,-2 0 0,0 0 0,-1-1 1,0 0-1,-1 0 0,-1 0 0,-1-1 1,0-17-1,-2 26-154,-1 0 0,0 0-1,0-1 1,-1 1 0,0 0 0,0 0 0,-1 1 0,-1-1-1,1 1 1,-1-1 0,-1 1 0,1 0 0,-1 1 0,-1-1 0,0 1-1,0 0 1,0 0 0,-10-8 0,4 6-36,0 1 0,-1 0 0,0 1 1,0 0-1,-1 1 0,1 0 0,-1 1 0,-1 1 1,1 0-1,-22-2 0,27 4-130,1 1 1,-1 0-1,1 1 1,-1 0-1,0 1 1,1-1-1,-1 1 1,1 1-1,-1 0 1,1 0-1,0 1 1,0 0-1,0 0 1,0 1-1,0 0 1,1 0-1,-1 1 1,1 0-1,-7 7 1,0 10-4344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6:49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1377 246 2947,'0'0'3379,"-15"-8"-1084,12 1-2117,-1 0-1,0 0 0,0 0 0,0 1 1,-1 0-1,0 0 0,0 0 0,-1 0 0,0 1 1,0 0-1,0 0 0,-12-7 0,-3 0 77,-1 0-1,-42-16 1,23 14 22,0 1 1,0 2 0,-77-11 0,88 20-155,-1 0 1,1 2-1,0 2 1,-1 1-1,1 1 1,-35 9-1,5 2-90,0 3 0,1 2 1,2 3-1,0 2 0,-98 60 0,133-70 43,1 1 0,0 2 0,2 0 1,0 0-1,1 2 0,-30 41 0,38-44 21,0 0 0,1 1-1,0 0 1,2 1 0,0 0 0,1 0 0,1 1-1,1-1 1,1 1 0,-2 23 0,5-17-90,1 1 0,1-1 0,1 0 0,1-1 1,2 1-1,0-1 0,2 0 0,1 0 1,1-1-1,15 28 0,7 5-71,3-2-1,80 98 0,-96-130 53,1-1 0,0-1-1,2-1 1,1 0 0,0-2-1,1-1 1,1-1 0,1-1-1,0-1 1,1-1 0,0-2-1,1-1 1,0-1 0,1-1-1,0-1 1,0-2 0,48 3-1,-22-6 16,0-2-1,0-3 1,0-2-1,0-2 1,-1-3-1,0-2 1,-1-3-1,0-1 1,-1-4-1,-1-1 1,-1-2 0,-1-3-1,81-57 1,-82 47 3,-1-2 1,-2-2 0,-2-1-1,58-73 1,-75 80 8,-2 0-1,-1-2 1,-2 0 0,-1-2 0,-2 0 0,-2-1 0,15-52-1,-27 74 8,0 0 0,-1 0 0,-1 0 0,0 0 0,-2-1 0,0 1 0,0 0-1,-2 0 1,-6-30 0,4 34 35,0 0 0,-1 0 0,-1 0-1,0 1 1,0 0 0,-2 0 0,1 0 0,-1 1-1,-1 0 1,0 1 0,-1 0 0,-16-14 0,4 8 62,-1 0 0,-1 2 0,0 0 0,-1 2 0,0 1 0,-1 1 0,0 1 0,-1 1 0,-49-8 0,-12 4 394,-153-1 0,-164 12-474,389 1-407,0-1 1,0-1-1,0 0 1,0-1-1,-21-7 1,28 7-623,-1-2 0,1 1 0,0-1 0,0 0 0,-14-11 0,-20-24-8250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24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152 202 4869,'62'-69'1381,"10"-10"1364,-29 26 2289,-42 66-1078,-4 6-3113,-1 1 0,0-1 1,-2-1-1,-14 36 0,-3 10 7,-14 69 398,7 1 0,-15 149 0,-3 280-912,42-468-268,-16 709 31,20-533-86,-18-37 35,0 15 22,20-243-69,1 4 2,-1 0-1,0 0 0,-1 0 0,0-1 0,0 1 0,-1 0 1,-1 0-1,-6 17 0,9-27-59,0 0 0,0 0 1,0 1-1,0-1 0,-1 0 0,1 0 0,0 0 1,0 1-1,0-1 0,-1 0 0,1 0 0,0 0 1,0 1-1,-1-1 0,1 0 0,0 0 0,0 0 1,-1 0-1,1 0 0,0 0 0,0 0 0,-1 0 0,1 0 1,0 0-1,-1 0 0,1 0 0,0 0 0,0 0 1,-1 0-1,1 0 0,0 0 0,-1 0 0,1 0 1,0 0-1,0 0 0,-1 0 0,1 0 0,0-1 1,0 1-1,-1 0 0,1 0 0,0 0 0,0 0 1,0-1-1,-1 1 0,1 0 0,0 0 0,0-1 1,0 1-1,0 0 0,-1 0 0,1-1 0,0 1 1,0 0-1,0 0 0,0-1 0,0 1 0,0 0 1,0 0-1,0-1 0,0 1 0,0 0 0,0-1 1,0 1-1,0 0 0,0-1 0,-6-23-3449,6 23 3109,-5-33-5731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26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1 513 15214,'56'4'756,"0"-2"0,99-10 0,112-30-804,-84 9 615,1243-101 2170,-1055 103-2351,787-38 289,154-13 107,-1222 71-820,1422-87 1897,-430 59-1694,-720 34-6480,-333 0 347,-6-5-2697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26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12684,'0'0'6636,"9"-1"-5595,19 0-355,-1 1 1,1 1-1,42 8 0,93 24-191,-128-25-404,-21-5-73,184 48 117,-171-43-118,1 2 1,-2 2-1,0 0 1,49 31-1,-71-41-14,-1 1 0,1-1-1,-1 1 1,0 0 0,0 0 0,0 0-1,0 0 1,0 1 0,0-1 0,-1 1-1,0 0 1,0 0 0,0-1 0,0 1 0,-1 0-1,1 1 1,-1-1 0,0 0 0,0 0-1,0 7 1,-1-5 38,-1 0-1,0 0 1,-1 0-1,1 0 0,-1 0 1,0 0-1,0 0 1,-1-1-1,0 1 1,0-1-1,0 0 1,-1 0-1,-7 9 1,-18 18 102,-1-2 0,-1-1 0,-1-1 1,-2-2-1,-1-1 0,-67 36 0,-240 91-70,336-150-75,-11 6-767,14-5-1466,13-6-1701,20-7-2871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27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0 891 11627,'0'0'6401,"2"-11"-5467,2-8-558,1 1 1,1 0-1,1 0 1,16-30-1,50-80 833,-35 64-862,74-142 402,50-83 125,-155 276-874,-5 9-3,0 0 0,0 0 1,0 0-1,0 0 0,1 0 1,0 0-1,0 1 0,0-1 1,0 1-1,0 0 0,1 0 1,-1 0-1,1 1 0,0-1 1,7-3-1,-10 6-1,0 0 1,0 0-1,-1 0 0,1 1 0,0-1 1,0 0-1,-1 1 0,1-1 0,0 0 1,-1 1-1,1-1 0,0 1 0,-1-1 0,1 1 1,0-1-1,-1 1 0,1-1 0,-1 1 1,1 0-1,-1-1 0,1 1 0,-1 0 1,0-1-1,1 1 0,-1 0 0,0 0 1,1-1-1,-1 1 0,0 0 0,0 0 1,0-1-1,0 1 0,0 1 0,4 36 32,-4-29-13,11 315 182,-10-310-166,0 0 0,0 1 1,1-1-1,1 0 0,1 0 0,0-1 0,1 1 0,0-1 1,14 25-1,-15-30-151,2-1 0,-1-1 0,1 1 0,-1-1 0,2 0 1,-1 0-1,10 6 0,-8-7-442,0 0-1,1-1 1,0 0-1,0 0 1,0 0 0,1-1-1,9 1 1,25 4-5252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35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2641 4516,'0'0'4778,"-8"2"-3806,2-2-584,4 0-224,0 1 0,0-1 1,-1 0-1,1 1 0,0-1 0,0 1 1,0-1-1,-1 1 0,1 0 0,0 0 1,0 0-1,0 0 0,0 1 0,1-1 1,-4 3-1,5-4-65,-1 1-1,1-1 1,0 0 0,0 1-1,-1-1 1,1 1 0,0-1 0,0 1-1,-1-1 1,1 1 0,0-1-1,0 1 1,0 0 0,0-1 0,0 1-1,0-1 1,0 1 0,0-1-1,0 1 1,0-1 0,0 1 0,0-1-1,1 1 1,-1-1 0,0 1-1,0-1 1,0 1 0,1-1 0,-1 1-1,0-1 1,1 1 0,-1-1-1,0 1 1,1-1 0,-1 0 0,0 1-1,1-1 1,-1 0 0,1 1-1,-1-1 1,1 0 0,-1 1 0,1-1-1,-1 0 1,1 0 0,-1 0-1,1 0 1,-1 0 0,1 1-1,-1-1 1,1 0 0,0 0 0,-1 0-1,1 0 1,-1 0 0,1-1-1,0 1 1,37 3 1499,-37-3-1234,39 1 381,-25 0-613,-1 0 0,1-1 1,0-1-1,-1 0 0,1-1 1,28-8-1,-35 8-51,0 0 1,0 1-1,0 0 1,0 0-1,1 0 0,-1 1 1,0 1-1,1-1 0,12 4 1,-12-2 54,-1-1-1,0 0 1,0 0 0,0-1-1,0 0 1,1 0 0,-1-1-1,0 0 1,0-1 0,13-4-1,-8 2-3,1 0-1,-1 1 1,1 0-1,0 1 1,19 0-1,34-7 105,117-20 90,44 4 64,-207 22-334,1 0 0,-1-2 0,28-10 0,20-4 120,-22 5-127,-1-1 0,0-2 1,46-25-1,25-10-38,-82 36 7,1-1-1,-2-2 1,-1-1 0,33-27-1,118-107 59,-149 123-53,-10 6 0,-2-1-1,40-56 1,-5 6 5,-23 29-2,-3 0 0,36-70 0,-21 33-8,155-255 14,-161 269 130,4 2-1,3 1 1,109-115-1,-110 137-37,72-52 0,-79 68-21,-2-2 1,-1-2-1,63-72 1,147-187 131,-231 274-239,0 1-1,0 0 1,2 1 0,0 1 0,1 1-1,0 0 1,1 2 0,1 0 0,38-16-1,-8 12-16,0 2 0,1 2-1,0 3 1,1 1 0,94 0-1,-127 10 18,0 1-1,-1 0 0,1 2 1,18 6-1,9 2 1,-40-11 2,0 1-1,-1 0 0,0 0 0,1 0 0,-1 1 0,0 0 0,-1 0 0,1 0 1,9 11-1,30 19-6,22 2 21,-25-15-20,43 31 0,-70-41 9,-1 0-1,0 1 1,-1 0-1,0 2 1,-1-1 0,15 22-1,68 108 15,69 98-25,1-40 25,13 17 2,-139-164-6,1-3 0,3-1 0,75 67-1,-61-67 12,-13-9 33,3-3-1,1-1 1,63 36-1,212 89 5,-271-141-21,1-2 1,1-3-1,0-1 1,80 9-1,448 26-15,-393-36-3,72 4 6,281 25-25,-364-27 36,202-7 0,-327-16-11,-51 7-17,-1 0-1,1 0 1,0-1 0,-1 1-1,1 0 1,-1-1-1,1 0 1,0 1-1,-1-1 1,1 0-1,-1 0 1,1 0-1,-1 0 1,0 0-1,1 0 1,-1 0-1,0 0 1,0 0-1,0-1 1,0 1 0,0 0-1,0-1 1,0 1-1,0-1 1,-1 1-1,2-3 1,-2 2-26,-1 1 1,1 0 0,-1 0-1,1 0 1,-1 0 0,1 0-1,-1 0 1,0 0 0,1 0-1,-1 0 1,0 0 0,0 1-1,0-1 1,1 0 0,-1 0-1,0 1 1,0-1 0,0 1-1,0-1 1,0 1 0,-1-1-1,1 1 1,0-1 0,0 1-1,-2-1 1,-37-6-1145,32 5 707,-77-13-6170,36 3-156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37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304 0 17104,'0'0'6764,"-8"9"-6705,2-1-4,0 0 0,1 1 1,0 0-1,0 0 0,1 0 0,0 1 1,1 0-1,0-1 0,0 1 1,1 0-1,0 1 0,1-1 0,0 11 1,-4 40 252,3 1-1,2-1 1,3 1 0,3-1 0,15 68 0,-29-153-678,-2-1-1,0 1 1,-1 1 0,-2 0 0,-29-42-1,-98-109-290,121 158 878,3 2 542,27 18 187,6 4-848,0 0-1,1-1 1,0-1 0,0-1-1,0-1 1,26 3 0,-6-3-965,1-2 0,42-3 0,-73 1 45,0-1 0,0 0 0,0 0 0,0-1 0,0 0 0,-1 0 0,1-1 0,8-4-1,14-12-4878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2:52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12 323 2114,'-1'0'176,"1"1"-1,0-1 1,-1 0-1,1 0 1,-1 0-1,1 0 1,-1 0-1,1 0 1,0-1-1,-1 1 1,1 0 0,-1 0-1,1 0 1,0 0-1,-1 0 1,1-1-1,0 1 1,-1 0-1,1 0 1,-1-1 0,1 1-1,0 0 1,0 0-1,-1-1 1,1 1-1,0 0 1,0-1-1,-1 1 1,1 0-1,0-1 1,0 1 0,0-1-1,-1 1 1,1-1-1,5-16 1836,19-14-1272,-11 20-77,0 0 0,1 1 0,0 1 0,1 0 1,21-8-1,-29 13-552,1 1 1,0 1 0,0-1 0,0 1 0,1 0-1,-1 1 1,0 0 0,1 1 0,-1-1 0,0 2-1,1-1 1,14 4 0,-18-3-47,0 1 1,0 0-1,-1 0 1,1 1-1,0 0 1,-1 0-1,0 0 1,6 5-1,-7-5 2,0 0-1,0 0 1,1-1-1,-1 1 1,1-1-1,0 0 1,-1 0-1,1 0 1,0-1-1,0 1 1,0-1-1,0 0 1,1 0-1,-1-1 1,6 1-1,-3-1 68,0-1 1,-1 0-1,1-1 0,0 0 1,-1 0-1,0 0 0,1-1 0,-1 1 1,0-2-1,0 1 0,8-6 0,62-55 611,-50 41-343,12-14 24,-27 25-410,0 0 1,1 2-1,1-1 0,17-10 1,-22 17-885,5-3-3969,-4-3-340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37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13389,'0'0'6053,"-53"21"-5316,39 7 224,0 4-128,-3 6-193,8-2-223,4 0-193,5-4-96,5-4-96,15-6-32,5-7-64,4-3-833,5-5-704,4-4-1250,-2-3-1569,-3 0-1442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38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1 4612,'0'0'17831,"-10"-1"-17159,7 1-617,-1 0 1,0 1-1,0-1 0,1 1 0,-1 0 0,0 0 0,1 0 1,-1 0-1,1 0 0,-1 1 0,1 0 0,0-1 0,-5 5 1,0 0 48,1 1 0,0 0 1,0 0-1,1 1 0,-7 9 1,3-2-33,-5 4-58,0 0 0,2 2 0,0 0 0,2 0 0,0 1 1,-7 24-1,17-46-133,1 1 0,0 0 0,-1-1 0,1 1 1,0-1-1,-1 1 0,1-1 0,0 1 0,0 0 0,0-1 1,-1 1-1,1 0 0,0-1 0,0 1 0,0 0 0,0-1 1,0 1-1,0 0 0,0-1 0,1 1 0,-1-1 1,0 1-1,0 0 0,0-1 0,1 1 0,-1-1 0,0 1 1,1 0-1,-1-1 0,0 1 0,1-1 0,-1 1 0,1-1 1,-1 1-1,1-1 0,0 1 0,0-2-197,0 1 0,0-1 0,0 1 0,0-1 0,0 0 1,0 0-1,0 0 0,0 1 0,0-1 0,0 0 0,-1 0 0,1 0 0,0 0 0,-1 0 0,1 0 0,0-1 0,-1 1 0,1-2 1,8-23-4170,-5-7-992</inkml:trace>
  <inkml:trace contextRef="#ctx0" brushRef="#br0" timeOffset="1">11 24 5221,'0'0'17873,"-6"32"-17201,33-17-287,10-1-289,2-4-32,3-5-1569,3-4-1026,-11-1-1184,-5 0-1827,-8-9-1889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38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11883,'0'0'6695,"-4"47"-4998,4-17 257,0 7 32,6 3-353,-3 3-511,-3 3-546,0 0-320,-10 0-160,-8-2-96,-4-5-160,-7-10-1025,-3-13-1505,3-16-2980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45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1111 11 6406,'0'0'-1238,"-15"-3"2156,0 0-771,-1 1 0,0 1 0,0 0 0,0 1 0,0 0 0,0 1 0,1 1 0,-1 1 0,0 0 0,-17 7 0,-12 8 332,0 2 0,1 2-1,1 2 1,1 2-1,2 2 1,0 1 0,2 2-1,2 2 1,0 1-1,-49 64 1,30-26-77,4 3 1,3 2-1,3 3 0,-63 154 1,84-171-194,2 1 1,-15 79-1,29-100-140,2 0 0,2 0-1,1 0 1,5 67-1,0-92-27,1 1 0,1 0-1,0-1 1,2 1 0,0-1 0,0-1 0,2 1 0,0-1-1,1 0 1,1-1 0,1 0 0,0-1 0,1 0-1,0-1 1,1 0 0,1 0 0,0-2 0,1 0-1,0-1 1,23 13 0,-19-13-28,1-1 0,0-2 1,1 0-1,0-1 0,0-1 0,1 0 0,-1-2 0,1-1 1,0-1-1,0 0 0,0-2 0,0-1 0,0 0 1,0-2-1,-1 0 0,1-1 0,28-10 0,-15 0 75,0-1-1,-2-2 1,0-1-1,-1-2 1,-1-1-1,0-1 1,-2-2-1,38-39 1,-20 14 494,-3-3 1,-3-1-1,66-108 1,-78 110-393,-3-2 0,-1 0 0,-3-2 0,-3 0 0,-2-1 0,-2-1 0,-3 0 0,-2-1 0,-3-1 0,-2 1 0,-6-97 0,-1 130-163,-1 1 1,-1 0 0,-1 0 0,-1 0 0,-1 1-1,-1 0 1,-1 0 0,-19-33 0,21 44-98,-1 1 0,0-1 1,0 1-1,-2 1 0,1 0 1,-1 0-1,0 1 0,-1 0 1,0 1-1,-1 0 0,1 1 1,-2 0-1,1 1 0,-1 0 1,1 1-1,-23-5 0,19 6-364,0 1 0,0 0 0,-1 1 0,1 1 0,0 1 0,-1 1 0,1 0 0,-1 1 0,1 0 0,0 1 0,0 1 0,-20 8 0,-14 15-4125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46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1027 40 7399,'-35'-10'218,"-1"1"0,-1 2 0,1 1 0,-1 2 0,0 1 0,0 2 0,0 2 0,0 1 0,0 2 0,1 1 0,0 3 0,-44 13 0,52-11 53,-1 1 1,2 1 0,0 1-1,0 2 1,1 0 0,1 2-1,1 1 1,0 1-1,2 1 1,0 1 0,1 1-1,1 0 1,1 2 0,2 0-1,-22 38 1,20-22-39,1 1-1,2 0 1,2 1-1,2 1 0,2 0 1,1 1-1,3 0 1,1 0-1,3 1 1,3 53-1,1-68-220,2 0-1,1 0 0,2 0 1,1-1-1,1 0 1,1-1-1,2 0 0,0 0 1,2-1-1,1-1 1,2-1-1,19 25 1,-12-20-82,1-1 1,2-1 0,1-1-1,1-1 1,1-2 0,1-1 0,1-2-1,0 0 1,38 15 0,-47-26 12,1-1 0,0-1 0,0-1 0,1-1 0,0-1 0,0-1 0,0-2 0,0 0 0,44-3 0,-37-3 79,1-1 1,-1-2-1,0-1 0,0-1 0,-1-2 1,51-25-1,-19 1 314,-3-3 0,0-3 0,-3-2 0,-2-3 0,-1-2 0,57-68 0,-56 56 317,-4-3 0,-1-1 1,76-137-1,-108 167-567,-2 0-1,-1-1 1,-2-1 0,-1 0-1,-2-1 1,-1 0-1,-2-1 1,-2 1 0,-1-1-1,-3-58 1,-1 85-81,0-1 1,-2 0 0,1 1-1,-2-1 1,1 1-1,-2 0 1,1 0-1,-1 0 1,-1 0 0,0 1-1,-1-1 1,0 1-1,0 1 1,-1-1-1,0 1 1,-1 0-1,0 1 1,-1 0 0,1 0-1,-1 1 1,-1 0-1,1 0 1,-17-7-1,4 3-43,0 2 0,-1 1-1,0 1 1,0 0 0,-1 2-1,0 1 1,0 1 0,0 0-1,0 2 1,0 1-1,-43 6 1,-12 7-1773,0 3 0,-90 31-1,90-23-1711,12-7-3577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00.1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3068 1826,'0'0'15284,"4"-4"-14916,0 2-218,0 0 1,1 0-1,-1 0 0,0 1 0,1 0 1,-1-1-1,1 2 0,-1-1 1,1 0-1,0 1 0,-1 0 1,1 0-1,0 0 0,5 1 1,12 0 679,-9-2-523,-1 0 1,1-1-1,18-5 0,38-4-190,-35 8 41,1-2-1,44-11 1,-48 8-5,1 2-1,-1 1 1,40-1-1,-44 5 156,51-10 0,-50 6-39,53-2 0,-59 6-148,1-2 0,33-7 1,-31 5-64,46-4 0,-35 6-11,0-1-1,55-15 1,30-5-22,-71 16-2,-1-2 0,64-23 0,2 0 5,-90 24 11,0 0 0,-1-2 0,0-1 0,-1-1 0,40-29 0,11-5 31,-19 11 242,-32 21-158,41-22-1,-14 14-88,-2-1 1,-1-3-1,71-54 1,-41 28 5,-55 40-26,-2-2 0,0 1 0,27-27 0,32-34 109,-57 57-69,-1-1 1,-1-1-1,0-1 1,-2-1-1,30-46 1,3-8-2,-36 57-67,-1-1-1,21-41 0,-15 11 13,-2 1-1,-2-2 1,-2 0-1,-3-1 1,6-67-1,-6 55-21,-7 39 19,0 0 0,1-33 1,-4 41-23,1 0 0,0 1 1,2-1-1,10-29 1,-9 30-8,0 0 1,-1-1 0,0 1 0,1-33-1,6-6-3,-8 46 6,-1 0 0,0 0 0,0 0 1,0-12-1,-1 16-3,1 0 1,0 0-1,0 0 1,0 0-1,0 0 1,1 1-1,-1-1 0,6-6 1,8-14-7,27-80 10,-30 67-3,3 1 0,37-67 0,-42 85 0,-1 0 1,10-26-1,-12 24-3,1 2-1,14-24 0,5-7 14,-20 33-23,1 1 0,19-26 0,10-7-139,-23 28 133,0 2-1,1-1 1,0 2-1,2 0 1,0 1-1,1 1 1,1 0-1,25-14 1,-17 15-44,1 1-1,1 1 1,0 1 0,1 2 0,0 1-1,1 1 1,60-5 0,-77 11 44,1 2 0,0 0 1,0 1-1,0 1 0,0 0 0,-1 1 0,1 1 0,-1 0 1,0 1-1,0 1 0,0 0 0,-1 1 0,0 1 0,0 0 0,-1 1 1,0 0-1,22 22 0,35 36 11,0 1-4,71 88 1,-121-130 10,0-2-15,32 52 0,-47-66 16,0 1 0,0-1-1,-1 1 1,-1 0 0,1 0 0,-2 0-1,0 0 1,2 23 0,-1 3 50,1 1 1,2 0-1,18 59 0,48 106 283,-11-37-199,-36-99-121,38 73 0,-32-76 0,26 77-1,-47-114 3,2-1 0,0-1 0,1 0 1,2 0-1,0-2 0,2 0 0,29 32 0,151 131 105,-178-170-117,38 28 39,2-2-1,92 49 0,-34-22-7,-88-53-25,1 0 0,1-2 0,0-2 0,0 0 0,52 10 0,170 18 66,-72-14-49,208 11 1,-64-10-13,-120-7 16,315-12-1,-153-8-50,-333 1 26,1 1-1,-1 1 1,66 16 0,-180-30-9340,31-5 2226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00.9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20 784 10410,'-1'0'270,"0"0"0,1 0 0,-1 0 0,0-1 0,0 1-1,0 0 1,0 0 0,0-1 0,1 1 0,-1 0 0,0-1 0,0 1 0,1-1 0,-1 1 0,0-1 0,1 0 0,-1 1 0,0-1 0,1 1-1,-1-1 1,1 0 0,-1 0 0,1 1 0,-1-1 0,1 0 0,0 0 0,-1 0 0,1 1 0,0-1 0,0 0 0,-1 0 0,1 0 0,0 0-1,0 0 1,0-1 0,2-1-9,0 0 0,-1 0 0,1 1 0,1-1 0,-1 0 0,0 1 0,0 0-1,1-1 1,3-1 0,447-340 3263,21 34-3562,-348 231-1232,-170 93-5109,29-11 3794,-24 5-6164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01.5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40 0 14638,'0'0'6726,"-11"54"-6566,0-12-96,0 9 0,6 4-31,3-7-33,2-6 0,0-11 0,0-6-257,0-10-287,2-11-802,-2-9-3842,0-19 1888,0-8-767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01.8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2 190 6887,'0'0'10997,"0"14"-10250,-1 7-494,1 0 0,0 0 0,2 0 0,1 0 0,1 0 0,10 35 0,-11-49-154,0 0 0,0 1 0,0-2 1,1 1-1,0 0 0,1-1 0,-1 1 0,1-1 0,0-1 1,8 8-1,-9-10-6,1 0 1,-1 0-1,1-1 0,-1 1 1,1-1-1,0 0 1,0 0-1,0-1 0,0 1 1,0-1-1,0-1 1,1 1-1,-1 0 0,0-1 1,0 0-1,1-1 1,5 0-1,-7 0 84,1 0-1,-1-1 1,0 0 0,1 0-1,-1 0 1,0 0 0,0 0 0,0-1-1,-1 0 1,1 0 0,-1 0-1,1 0 1,-1 0 0,0-1-1,0 1 1,-1-1 0,1 0 0,-1 0-1,1 0 1,2-7 0,2-7 186,0 1-1,-1-1 1,6-31 0,-5 5 11,-1 1 0,-3-1-1,-1 0 1,-6-52 0,4 93-373,0-1 0,-1 1 1,0-1-1,1 1 0,-1-1 1,-1 1-1,1-1 0,0 1 1,-1 0-1,0-1 0,-3-4 1,5 8-20,0 0 0,-1-1 1,1 1-1,0 0 1,-1-1-1,1 1 0,0 0 1,-1 0-1,1-1 0,0 1 1,-1 0-1,1 0 0,-1 0 1,1 0-1,-1 0 0,1-1 1,0 1-1,-1 0 0,1 0 1,-1 0-1,1 0 0,-1 0 1,1 0-1,0 0 1,-1 0-1,1 1 0,-1-1 1,1 0-1,-1 0 0,1 0 1,0 0-1,-1 1 0,-1 0-116,1 0-1,0 1 0,0-1 1,-1 1-1,1-1 0,0 1 1,0 0-1,0-1 0,1 1 1,-1 0-1,0 0 0,0 2 1,-1 3-1035,1 0-1,0 0 1,0 1 0,1-1 0,0 11 0,1-5-1489,-1 8-3834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02.4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200 63 17521,'-8'-3'1217,"-4"-2"-614,0 1 0,0 0 0,0 0 0,-19-1-1,28 4-540,-1 1 1,0-1-1,1 1 0,-1 0 0,0 1 0,0-1 0,1 1 0,-1-1 0,0 1 0,1 0 0,-1 0 0,1 1 0,-1-1 0,1 1 0,-1 0 0,1-1 0,0 2 0,0-1 0,0 0 0,0 0 0,0 1 0,-3 4 0,2-1-50,0 0-1,1 0 0,-1 1 0,1-1 1,1 1-1,-1 0 0,1 0 0,1 0 1,-3 11-1,4-16-7,0 0-1,-1-1 1,1 1 0,0 0-1,0 0 1,0 0 0,0-1-1,1 1 1,-1 0 0,0 0-1,1-1 1,-1 1 0,1 0-1,0 0 1,-1-1 0,1 1-1,0-1 1,0 1 0,0-1-1,0 1 1,0-1 0,0 1-1,1-1 1,-1 0 0,0 0-1,1 0 1,-1 0 0,1 0-1,-1 0 1,1 0 0,0 0-1,-1 0 1,1-1 0,0 1-1,0-1 1,-1 1 0,1-1-1,0 0 1,0 0 0,-1 0-1,4 0 1,5 0 137,-1-1 1,0 0-1,0 0 0,0-1 0,0-1 0,0 1 0,0-1 1,-1-1-1,1 0 0,10-6 0,9-8 17,41-34-1,1-2 367,-69 54-519,-1 0 0,0 0 1,0 0-1,0-1 0,1 1 1,-1 0-1,0 0 0,0 0 1,0 0-1,1-1 0,-1 1 1,0 0-1,1 0 0,-1 0 1,0 0-1,0 0 0,1 0 1,-1 0-1,0 0 0,0 0 0,1 0 1,-1 0-1,0 0 0,1 0 1,-1 0-1,0 0 0,0 0 1,1 0-1,-1 0 0,0 0 1,0 0-1,1 0 0,-1 0 1,0 1-1,0-1 0,1 0 1,-1 0-1,0 0 0,0 0 1,1 1-1,-1-1 0,0 0 0,0 0 1,0 1-1,0-1 0,0 0 1,1 0-1,-1 1 0,0-1 1,0 0-1,0 0 0,0 1 1,0-1-1,0 0 0,-1 26 210,-13 26 175,6-32-259,6-16-110,1 0 0,-1 0 0,1 0 0,0 0 0,-1 0 0,2 0 0,-2 7 0,3-10-13,-1-1 0,0 1 1,0-1-1,1 1 1,-1-1-1,1 0 0,-1 1 1,0-1-1,1 0 0,-1 1 1,1-1-1,-1 0 1,1 1-1,-1-1 0,1 0 1,-1 0-1,1 0 1,-1 0-1,1 1 0,0-1 1,-1 0-1,1 0 0,-1 0 1,1 0-1,-1 0 1,1 0-1,-1 0 0,1-1 1,-1 1-1,1 0 1,0 0-1,-1 0 0,1 0 1,-1-1-1,1 1 0,-1 0 1,0 0-1,2-1 1,23-10 443,-4-4-240,0-1-1,26-26 1,-33 28-213,1 0 0,1 1 0,0 1 1,1 0-1,26-13 0,-43 25-3,1-1-1,-1 1 1,0 0 0,1 0 0,-1 0-1,1 0 1,-1 0 0,0 0 0,1 0-1,-1 0 1,1 0 0,-1 0 0,1 0 0,-1 0-1,0 0 1,1 0 0,-1 0 0,1 0-1,-1 0 1,0 1 0,1-1 0,-1 0-1,0 0 1,1 0 0,-1 1 0,1-1-1,-1 0 1,0 0 0,0 1 0,1-1-1,-1 0 1,0 1 0,0-1 0,1 0-1,-1 1 1,0-1 0,0 1 0,0-1-1,1 1 1,3 26 59,-7 33 166,2-56-226,1-3 17,0 0 0,0 0 0,-1-1 0,1 1 0,0 0 0,0 0 0,0-1 0,0 1 0,0 0 0,0 0 0,0-1 0,0 1 0,1 0 0,-1 0-1,0-1 1,0 1 0,0 0 0,1-1 0,-1 1 0,1 0 0,-1-1 0,0 1 0,1 0 0,-1-1 0,1 1 0,-1-1 0,1 1 0,-1-1 0,1 1 0,0-1 0,1 1-1,-1-1 19,1 0-1,0 0 0,0 0 0,-1 0 0,1 0 0,0 0 0,0-1 0,-1 1 0,1-1 0,0 1 0,-1-1 0,1 0 0,2-1 1,56-39 462,-52 35-508,4-3 18,60-40 47,-68 47-72,1-1-1,-1 1 1,1 0-1,-1 0 1,1 0-1,0 1 1,0 0-1,0 0 1,0 0-1,0 0 1,0 1-1,0 0 0,9 0 1,-12 2 11,-1-1 0,1 1 1,-1-1-1,0 1 0,0-1 0,0 1 0,0 0 1,0-1-1,0 1 0,-1 0 0,1 0 0,0 0 1,-1 0-1,0 0 0,1-1 0,-1 1 0,0 0 1,0 0-1,0 0 0,0 0 0,-1 3 0,-2 47 53,-5-7-126,9-45 31,-1 1 1,1-1 0,-1 1 0,1-1 0,-1 0 0,1 1-1,0-1 1,-1 0 0,1 1 0,0-1 0,-1 0 0,1 0-1,-1 0 1,1 0 0,0 1 0,0-1 0,-1 0 0,1 0-1,0 0 1,-1 0 0,1-1 0,0 1 0,-1 0 0,1 0-1,1-1 1,21-3-1693,-14 1 365,-1-1-1,0-1 0,0 1 0,0-1 1,8-8-1,18-11-5601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2:54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87 12524,'0'0'3192,"-3"-9"-1612,2 4-1475,0 1 0,-1 0 0,1 0 0,-1 1 0,1-1-1,-1 0 1,0 1 0,-1-1 0,1 1 0,0-1-1,-1 1 1,0 0 0,0 0 0,0 0 0,0 0 0,0 1-1,-1-1 1,1 1 0,-1 0 0,0 0 0,1 0 0,-1 1-1,0-1 1,0 1 0,0 0 0,0 0 0,0 0 0,-1 1-1,1-1 1,0 1 0,0 0 0,-7 1 0,8 0-80,1 0 0,-1 0 1,1 0-1,0 1 0,0-1 1,0 1-1,0-1 0,0 1 1,0 0-1,0 0 0,0 0 1,1 0-1,-1 0 0,1 0 1,-1 0-1,1 1 0,0-1 1,0 0-1,0 1 0,0-1 1,1 1-1,-1-1 0,0 1 1,1 3-1,-7 64 174,7-68-195,0-1-1,0 1 0,1-1 0,-1 0 0,0 1 0,1-1 0,-1 0 0,1 1 1,-1-1-1,1 0 0,0 1 0,-1-1 0,1 0 0,0 0 0,0 0 1,0 0-1,0 0 0,0 0 0,0 0 0,0 0 0,0 0 0,0 0 0,1 0 1,-1-1-1,0 1 0,0 0 0,1-1 0,-1 1 0,1-1 0,-1 0 1,0 1-1,2-1 0,59 3 152,-23-3-131,-34 2-30,1-1-1,-1 1 1,0 0 0,0 0-1,0 1 1,0-1-1,-1 1 1,1 0-1,-1 0 1,1 1-1,-1-1 1,0 1-1,0 0 1,-1 0-1,1 1 1,-1-1 0,0 0-1,0 1 1,-1 0-1,1 0 1,-1 0-1,2 7 1,1 3 38,0 1 1,-1 0 0,-1 0-1,-1 0 1,0 1 0,-1 19-1,-1-34 16,0 1-1,0-1 1,0 0-1,-1 1 1,1-1-1,-1 1 1,0-1-1,0 0 1,0 0-1,0 1 1,0-1-1,0 0 0,0 0 1,-1 0-1,1 0 1,-1 0-1,1-1 1,-1 1-1,0 0 1,-2 1-1,0 0 87,-1 0 0,1-1 0,-1 0 0,0 0 0,1 0 0,-1-1 0,0 1 0,0-1 0,-8 1 0,5-1-15,0-1 0,-1 1-1,1-1 1,0-1 0,0 0 0,0 0 0,0 0-1,0-1 1,0-1 0,0 1 0,0-1 0,-9-5-1,11 4-96,1 0 0,0 0 0,1 0 0,-1 0 0,1-1 0,0 0-1,0 0 1,0 0 0,1 0 0,0 0 0,0-1 0,0 0 0,1 1-1,-1-1 1,2 0 0,-3-8 0,4 11-146,-1-1 0,1 0-1,0 0 1,0 1 0,0-1 0,1 0 0,-1 1-1,1-1 1,0 0 0,0 1 0,0-1 0,1 1 0,-1-1-1,1 1 1,0 0 0,0-1 0,0 1 0,0 0 0,0 0-1,1 1 1,-1-1 0,1 0 0,0 1 0,0 0-1,0-1 1,0 1 0,0 0 0,4-1 0,56-27-5690,-30 15 588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02.9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186 257 15983,'-13'3'2803,"0"0"-2132,-71 21 3129,78-22-3483,0 1 0,0-1 1,0 1-1,0 0 1,1 0-1,-1 1 0,1-1 1,0 1-1,0 1 1,0-1-1,-7 9 1,11-12-317,1-1 1,0 0-1,0 1 1,-1-1-1,1 0 1,0 1-1,0-1 1,0 1-1,0-1 1,-1 0-1,1 1 1,0-1-1,0 1 1,0-1-1,0 0 1,0 1-1,0-1 1,0 1-1,0-1 1,0 1-1,0-1 1,0 0-1,0 1 0,1-1 1,-1 1-1,0-1 1,0 0-1,0 1 1,0-1-1,1 1 1,-1-1-1,0 0 1,0 1-1,1-1 1,-1 0-1,1 1 1,20 5 36,30-6 33,-45 0-49,3-1-4,-1 0 0,1-1-1,-1 0 1,1 0-1,-1-1 1,0 0-1,0-1 1,0 1-1,-1-1 1,14-10 0,0-2 26,0-1 0,20-22 0,-48 66-257,-5-6 226,7-13 3,0 1 1,0-1-1,1 1 0,0-1 0,1 1 1,0 0-1,0 1 0,1-1 0,-2 16 1,4-24-14,0 0 0,0-1 0,0 1 1,0 0-1,0 0 0,0 0 0,0 0 1,1 0-1,-1-1 0,0 1 0,0 0 0,1 0 1,-1 0-1,1-1 0,-1 1 0,1 0 1,-1 0-1,1-1 0,-1 1 0,1 0 0,0-1 1,-1 1-1,1-1 0,0 1 0,-1-1 1,1 1-1,1 0 0,26 0 150,-20-3-82,0-1 0,0 1-1,0-1 1,-1 0-1,10-6 1,11-11 22,0-1 1,-2-2-1,0 0 1,-2-2-1,-1 0 1,0-2-1,-2-1 0,-2 0 1,0-1-1,-2-1 1,23-55-1,-37 77-94,4-17 13,-26 32-12,3 5 59,0 0 0,0 2 0,1-1 0,1 2-1,-14 17 1,23-26-40,0 0-1,1 1 1,0-1-1,0 1 1,0 0-1,1 0 1,0 0-1,1 0 0,-1 1 1,1-1-1,1 1 1,0-1-1,0 1 1,0 0-1,1 0 1,0 10-1,2-12-9,0-1 0,0 0 0,0 0 0,0 0 0,1 0-1,0 0 1,0 0 0,0-1 0,0 1 0,1-1 0,0 0 0,0 0 0,0-1 0,6 5 0,-6-5-319,1 0-1,0 0 1,-1 0 0,1-1 0,0 0 0,9 3 0,-11-4-251,0 0 1,0-1-1,0 1 0,0-1 1,0 0-1,-1 0 0,1 0 0,0 0 1,0-1-1,0 1 0,0-1 1,0 0-1,2 0 0,18-16-10142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03.8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11 10410,'5'-10'10089,"-5"28"-9160,0 11-32,0 7 128,-5 6-544,-3 2-385,3-1-32,3-8-64,2-6-801,0-7-833,0-7-768,0-9-385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04.1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92 11371,'0'0'6667,"4"-9"-5407,-1 4-1166,-1 0-1,1 1 1,-1-1-1,1 1 0,1 0 1,-1 0-1,1 0 1,-1 0-1,1 1 0,0 0 1,0-1-1,1 1 1,-1 1-1,1-1 1,-1 1-1,1-1 0,0 1 1,0 1-1,0-1 1,0 1-1,0 0 1,0 0-1,7 0 0,12-4 59,0 2 0,0 0 0,0 2 0,30 2 0,-47-1-148,0 1-1,0 0 0,0 0 0,0 0 0,0 1 0,0 0 0,0 1 0,-1-1 0,1 1 0,-1 0 1,0 1-1,0 0 0,0 0 0,0 0 0,-1 1 0,0-1 0,0 1 0,0 0 0,4 7 0,-7-10 99,0 1 0,0 0 0,0 1-1,-1-1 1,1 0 0,-1 0-1,0 1 1,0-1 0,0 0-1,0 1 1,-1-1 0,1 1 0,-1-1-1,0 1 1,0-1 0,0 1-1,-1-1 1,1 1 0,-1-1-1,-1 6 1,0-5 78,-1 1-1,0 0 0,1-1 1,-2 0-1,1 0 0,0 1 1,-1-2-1,0 1 0,0 0 1,0-1-1,0 0 0,-6 3 1,-11 6 188,-1-1 1,-1-1 0,0 0 0,-34 7 0,56-16-392,-1-1 193,-49 14-1222,42-16-1352,30-12-177,108-62-9969,-80 44 4430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04.4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39 70 10826,'0'0'10570,"-6"68"-9064,-8-38-417,7 1-385,0-3-415,3-6-161,4-8-128,0-5-64,0-6-769,9-3-320,-2-5-257,0-15-992,-7-6-2114,0-8-1346</inkml:trace>
  <inkml:trace contextRef="#ctx0" brushRef="#br0" timeOffset="1">19 1 10922,'0'0'9609,"61"24"-14157,-34-20-737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04.9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382 1 11851,'0'0'3604,"-11"0"-465,-31 3-2073,1 1 1,0 2-1,0 1 1,-59 20 0,99-27-1080,1 0 1,0 0-1,0 0 1,-1 0 0,1 0-1,0 0 1,0 0-1,-1 0 1,1 0 0,0 0-1,0 0 1,-1 0-1,1 0 1,0 0 0,0 0-1,-1 0 1,1 0-1,0 0 1,0 1-1,-1-1 1,1 0 0,0 0-1,0 0 1,-1 0-1,1 0 1,0 1 0,0-1-1,0 0 1,0 0-1,-1 0 1,1 1 0,0-1-1,0 0 1,0 0-1,0 1 1,0-1 0,0 0-1,-1 0 1,1 1-1,0-1 1,0 0 0,0 0-1,0 1 1,0-1-1,0 0 1,0 0-1,0 1 1,0-1 0,0 0-1,0 0 1,1 1-1,-1-1 1,19 4-153,37-2-66,-51-2 62,16-2-97,-16 1 89,0 1 0,0-1 1,0 1-1,1 0 0,-1 1 0,0-1 1,0 1-1,0 0 0,8 2 0,-13-2 202,1-1 0,-1 0-1,1 1 1,-1 0 0,0-1 0,1 1-1,-1-1 1,0 1 0,1-1 0,-1 1-1,0 0 1,0-1 0,0 1 0,0-1-1,1 1 1,-1 0 0,0-1 0,0 1-1,0 0 1,0-1 0,0 1 0,-1 0-1,1-1 1,0 1 0,0-1 0,0 1-1,0 0 1,-1-1 0,1 1 0,0-1-1,-1 1 1,1-1 0,0 1 0,-1-1-1,1 1 1,-1-1 0,1 1 0,-1-1-1,0 1 1,-21 15 3774,30-6-2206,22 28-1514,-29-37-77,0 0-1,-1 0 1,1 0-1,0 0 1,-1 1 0,1-1-1,-1 0 1,1 1-1,-1-1 1,0 0-1,1 1 1,-1-1-1,0 1 1,0-1-1,0 0 1,0 1 0,0-1-1,0 1 1,0-1-1,-1 0 1,1 1-1,0-1 1,-1 0-1,1 1 1,-1-1 0,0 0-1,1 0 1,-1 1-1,-2 1 1,-2 1 54,-1 0 1,0 0 0,0 0-1,0-1 1,0 1-1,0-2 1,-1 1 0,1-1-1,-9 2 1,-67 12 441,63-13-286,-81 9 642,120-28-1100,20-2-2263,58-19-1,19-7-7739,-82 27 4687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05.5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102 0 12460,'0'0'6507,"-9"3"-5519,4-2-830,1 1 0,-1 0-1,1 0 1,0 1 0,0-1 0,-1 1 0,1 0 0,1 0-1,-1 0 1,0 1 0,1-1 0,0 1 0,0 0 0,0 0-1,0 0 1,1 0 0,-1 0 0,1 1 0,0-1 0,0 1-1,1-1 1,-2 10 0,2-12-53,-14 60 1394,15-59-1484,0-1 0,-1 0-1,1 0 1,0 0 0,0 0 0,0 0 0,1 1 0,-1-1 0,0 0 0,1 0 0,0 0 0,-1 0 0,1 0 0,0 0 0,0 0 0,0 0 0,0 0 0,0-1 0,0 1 0,1 0 0,-1-1-1,1 1 1,-1-1 0,1 1 0,0-1 0,1 2 0,41 15 166,-35-15-219,0 1 1,0 0-1,0 0 1,0 1-1,11 8 1,-17-11 30,-1 1 0,1-1 0,-1 1 0,1 0 0,-1 0 1,0 0-1,-1 0 0,1 0 0,0 0 0,-1 0 0,0 1 1,1-1-1,-1 0 0,-1 1 0,1-1 0,0 1 0,-1-1 0,0 1 1,0 4-1,3 3 554,3-13-159,15-27 28,17-47-219,-34 66-196,-4 7-6,1 1-1,-1 0 0,1 0 0,-1 0 1,1 0-1,0-1 0,0 1 0,0 0 1,0 0-1,1 1 0,-1-1 0,0 0 1,1 0-1,0 1 0,-1-1 0,3-1 1,12 43-305,-14-38 336,-1 1-1,1-1 1,-1 0 0,1 0 0,0 1-1,0-1 1,0 0 0,0 0-1,0-1 1,1 1 0,-1 0-1,0-1 1,1 1 0,0-1-1,-1 0 1,1 0 0,-1 0-1,1 0 1,0 0 0,0-1-1,0 1 1,-1-1 0,1 0 0,0 0-1,0 0 1,0 0 0,0 0-1,0-1 1,-1 1 0,1-1-1,0 0 1,0 0 0,-1 0-1,1 0 1,-1 0 0,4-2-1,2-1 77,0-1-1,0 0 1,-1-1-1,1 1 1,-1-2-1,-1 1 0,1-1 1,-1 0-1,9-13 1,-17 27-569,-19 61 567,15-19-3129,6-49 2889,0 1-1,0-1 0,0 1 0,0-1 0,0 0 0,0 1 0,0-1 0,0 0 0,0 1 0,0-1 0,0 1 0,1-1 1,-1 0-1,0 1 0,0-1 0,0 0 0,1 0 0,-1 1 0,0-1 0,1 0 0,-1 1 0,0-1 0,0 0 1,1 0-1,-1 0 0,0 1 0,1-1 0,-1 0 0,0 0 0,1 0 0,-1 0 0,1 0 0,-1 0 0,0 0 1,1 1-1,-1-1 0,0 0 0,1 0 0,-1-1 0,1 1 0,-1 0 0,0 0 0,1 0 0,-1 0 0,0 0 0,1 0 1,0-1-1,12-2-5822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05.9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4644,'0'0'15759,"16"49"-25144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06.2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54 1 10474,'0'0'10826,"-1"11"-9892,-2 16-351,-3 55 1144,6-75-1710,0-1 1,1 0-1,0 0 1,0 0-1,0 0 0,1-1 1,0 1-1,0 0 1,0 0-1,1-1 0,0 0 1,3 6-1,5 3-428,-2-3 283,0 0 1,-1 1-1,0 0 1,-1 1-1,9 19 1,-15-30 183,0 1 0,0-1 1,-1 1-1,1 0 1,-1-1-1,1 1 0,-1 0 1,0 0-1,0-1 1,0 1-1,-1 0 1,1 0-1,0-1 0,-1 1 1,0 0-1,0-1 1,0 1-1,0-1 0,0 1 1,0-1-1,-1 1 1,1-1-1,-1 0 0,1 0 1,-1 0-1,0 0 1,0 0-1,0 0 0,0 0 1,0-1-1,-1 1 1,1-1-1,0 1 0,-1-1 1,-3 2-1,1-1 66,0 0 0,0 0 0,0 0 0,0-1 0,0 0 0,0 0 0,0 0 0,0 0 0,0-1 0,-7 0 0,10 0-147,1 0-1,-1 0 1,0-1-1,1 1 1,-1-1-1,1 1 1,-1-1-1,1 1 1,-1-1-1,1 0 1,-1 0-1,1 0 0,-1 0 1,1 0-1,0 0 1,0 0-1,0 0 1,-1 0-1,1-1 1,0 1-1,0 0 1,1-1-1,-1 1 1,0-1-1,0 1 0,1-1 1,-1 0-1,1 1 1,-1-1-1,1 1 1,0-1-1,0 0 1,0 1-1,0-3 1,-1-3-800,2 0 1,-1 0 0,1 0 0,0 1-1,0-1 1,4-10 0,10-21-7713,-3 13-2364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08.2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71 6086,'2'-21'11336,"-2"21"-11112,0 15 3903,-3 7-5235,0-11 1201,1 0 1,0 0-1,0 0 1,1 0-1,1 1 0,0-1 1,1 11-1,-1-21-75,1 1 0,-1-1-1,1 0 1,-1 0 0,1 0-1,-1 0 1,1-1 0,0 1-1,-1 0 1,1 0 0,0 0 0,0 0-1,0-1 1,0 1 0,-1 0-1,1-1 1,0 1 0,0-1-1,0 1 1,0-1 0,0 1 0,1-1-1,-1 0 1,0 1 0,0-1-1,0 0 1,0 0 0,0 0-1,0 0 1,0 0 0,1 0-1,0 0 1,2 0 89,0-1 0,0 1 1,-1-1-1,1 0 0,0 0 0,0 0 0,-1 0 0,6-3 0,1-3 147,0 0-1,-1-1 1,0-1-1,-1 1 0,1-1 1,-2-1-1,1 1 1,-1-2-1,-1 1 0,0 0 1,0-1-1,-1 0 1,-1-1-1,7-23 0,-22 68 48,7-24-306,0-1-1,1 1 1,0 0-1,1 1 1,0-1-1,0 0 0,1 1 1,0 15-1,1-24 9,1 0-1,-1 0 1,0-1-1,1 1 0,-1 0 1,0 0-1,1 0 1,-1 0-1,1-1 1,0 1-1,-1 0 0,1-1 1,0 1-1,-1 0 1,1-1-1,0 1 1,0-1-1,-1 1 1,1-1-1,0 1 0,0-1 1,0 0-1,0 1 1,0-1-1,0 0 1,-1 0-1,1 1 1,0-1-1,0 0 0,0 0 1,0 0-1,0 0 1,0 0-1,0-1 1,0 1-1,0 0 0,0 0 1,0-1-1,0 1 1,-1 0-1,1-1 1,0 1-1,1-2 1,39-20 60,10-29-2019,-43 40 185,0 1 1,-1-1 0,10-19-1,-2-7-4715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08.7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103 0 10250,'0'0'4863,"-9"5"-1847,4-2-2711,0 0 0,0 0 0,0 1 1,1-1-1,-1 1 0,1 0 0,0 0 0,0 1 0,0-1 0,0 1 0,1 0 0,0 0 0,0 0 0,0 0 0,1 1 1,0-1-1,0 1 0,0 0 0,-1 7 0,2-3-309,-1 0 1,2 0 0,-1 0-1,1 1 1,1-1-1,0 0 1,1 0-1,0 0 1,0 0-1,1 0 1,0 0-1,0-1 1,2 0-1,-1 1 1,1-1-1,0-1 1,1 1-1,0-1 1,9 11 0,-19-26 67,-1 0 1,1 0 0,0-1-1,1 1 1,-1-1 0,-2-12 0,3 10-25,-1 0 1,0 0 0,0 0-1,-10-14 1,14 24-26,0-1 0,0 1-1,-1 0 1,1-1 0,0 1-1,0 0 1,0 0 0,-1-1 0,1 1-1,0 0 1,0-1 0,0 1-1,-1 0 1,1 0 0,0 0 0,-1-1-1,1 1 1,0 0 0,-1 0-1,1 0 1,0 0 0,0 0 0,-1-1-1,1 1 1,-1 0 0,1 0-1,0 0 1,-1 0 0,1 0 0,0 0-1,-1 0 1,1 0 0,0 0-1,-1 0 1,1 1 0,0-1 0,-1 0-1,1 0 1,0 0 0,-1 0-1,-6 17 125,6-14-139,0 1 0,1 0 0,0-1 0,-1 1 0,1 0 0,1-1 0,-1 1 0,0 0 0,2 3 0,0-4 2,0-1 0,-1 0-1,2 1 1,-1-1 0,0 0-1,0 0 1,1 0 0,-1-1 0,1 1-1,-1-1 1,1 1 0,0-1-1,-1 0 1,1 0 0,0 0 0,0 0-1,0 0 1,5 0 0,61 2 90,-58-3-83,3 0 5,0-1 1,0-1 0,-1 0-1,1-1 1,-1 0 0,23-10-1,-31 12 6,0-1 1,0-1-1,0 1 0,0-1 0,0 0 1,-1 0-1,1 0 0,-1-1 0,0 1 0,0-1 1,0 0-1,-1 0 0,1-1 0,-1 1 1,0-1-1,0 1 0,-1-1 0,1 0 1,2-9-1,-5 14-3,0-1 0,1 1 0,-1 0 1,0 0-1,0-1 0,0 1 0,0 0 0,0-1 0,0 1 1,0 0-1,0 0 0,0-1 0,1 1 0,-1 0 1,-1-1-1,1 1 0,0 0 0,0-1 0,0 1 0,0 0 1,0-1-1,0 1 0,0 0 0,0 0 0,0-1 1,0 1-1,-1 0 0,1 0 0,0-1 0,0 1 0,0 0 1,-1 0-1,1-1 0,0 1 0,0 0 0,-1 0 1,1-1-1,-12 7 105,-10 15-91,21-19-21,-32 52 249,31-51-238,0 0-1,0 1 1,1 0-1,-1-1 0,1 1 1,0 0-1,0 0 1,0-1-1,1 1 0,-1 0 1,1 0-1,0 0 1,1 6-1,-1-9-36,1 0 1,-1-1-1,1 1 0,0-1 0,-1 1 1,1-1-1,-1 1 0,1-1 1,0 1-1,-1-1 0,1 0 0,0 0 1,0 1-1,-1-1 0,1 0 0,0 0 1,0 1-1,-1-1 0,1 0 1,0 0-1,0 0 0,0 0 0,-1 0 1,1-1-1,0 1 0,0 0 0,-1 0 1,1 0-1,0-1 0,0 1 1,-1 0-1,1-1 0,0 1 0,-1 0 1,1-1-1,0 1 0,-1-1 0,2 0 1,26-17-1870,-19 9 270,-1 0 0,0 0 0,0-1 0,-1 0 0,0 0 1,-1-1-1,0 0 0,-1 0 0,5-15 0,2-13-5698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2:54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0 156 14189,'0'0'8398,"10"3"-8131,-5-1-257,-1 0 0,0-1 0,0 1 0,1-1 0,-1-1 0,0 1 0,1 0 0,-1-1 0,1 0 0,-1 0 0,1 0 0,-1-1 0,0 0 0,1 1 0,-1-2 0,0 1 0,1 0 0,-1-1 1,0 0-1,0 0 0,0 0 0,0 0 0,-1-1 0,1 1 0,-1-1 0,1 0 0,-1 0 0,0 0 0,0-1 0,0 1 0,-1-1 0,1 1 0,2-6 0,-3 3 28,1 1 0,-1-1 0,-1 1 0,1-1 0,-1 0 0,0 1 0,0-1 0,-1 0 1,0 0-1,0-9 0,0 13-16,0 0 1,-1 0 0,1 0 0,0 1 0,-1-1 0,0 0 0,1 0 0,-1 1 0,0-1-1,0 0 1,1 1 0,-1-1 0,-1 1 0,1-1 0,0 1 0,0 0 0,0-1 0,-1 1-1,1 0 1,-1 0 0,1 0 0,-1 0 0,1 0 0,-1 0 0,0 0 0,1 1 0,-1-1-1,0 1 1,0-1 0,1 1 0,-1-1 0,0 1 0,0 0 0,0 0 0,1 0 0,-4 0-1,2 1-23,-1 1 0,1-1 0,0 0 0,0 1-1,0-1 1,0 1 0,0 0 0,0 0 0,1 0-1,-1 1 1,1-1 0,-1 1 0,1-1 0,0 1-1,0 0 1,0 0 0,0 0 0,0 0-1,1 0 1,0 0 0,-2 5 0,-3 5-6,1 1 0,1 0 1,-6 25-1,9-32-143,0-1 0,0 0-1,1 0 1,0 1 0,0-1 0,0 0-1,1 1 1,0-1 0,0 0 0,0 0-1,4 10 1,-3-13 16,0 0 0,0-1 0,0 1 0,0-1 0,0 1 0,0-1 0,1 0 1,-1 0-1,1 0 0,-1 0 0,1-1 0,0 1 0,0-1 0,-1 0 0,1 1 0,0-1 0,0 0 0,1-1 0,-1 1 0,0 0 0,0-1 0,0 0 0,0 0 1,6 0-1,26-3-3694,1-10-1414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09.0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84 40 3523,'0'0'16048,"-56"-39"-14319,41 55-672,8 1-512,2 2-289,5 0-160,0 0-160,16-3-929,6-1-993,-3-2-736,8-5-2147,-9 0 32,4-3-63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09.4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2530,'10'5'10170,"-7"6"-4242,-9 19-1929,4-28-3867,2 0 0,-1 0 0,0 0 0,0 1 0,1-1 0,-1 0 0,1 0-1,-1 0 1,1 1 0,0-1 0,0 0 0,0 0 0,1 1 0,-1-1 0,0 0-1,1 0 1,-1 1 0,3 3 0,-1-5-99,0 0-1,0 0 1,1 0-1,-1-1 1,0 1-1,1-1 1,-1 1-1,1-1 1,-1 0-1,0 0 1,1 0-1,-1 0 1,1 0-1,-1 0 1,1-1-1,3 0 0,40-12 217,-25 6-212,-5 0-33,0 2-1,0 0 1,1 1 0,-1 0 0,1 1 0,18 0 0,-35 3 3,1 1 0,0-1 0,-1 0 0,1 1 0,-1-1 0,1 1 0,-1-1 0,1 1 0,-1 0 0,1-1 1,-1 1-1,0-1 0,1 1 0,-1 0 0,0-1 0,0 1 0,1 0 0,-1-1 0,0 1 0,0 0 0,0-1 0,0 1 0,0 0 0,0 0 0,0-1 0,0 1 0,0 0 1,0-1-1,0 1 0,0 0 0,0 0 0,-1 0 0,-5 35 797,4-25-469,2-10-315,0-1 0,0 0 0,0 1 0,0-1 1,0 1-1,0-1 0,0 1 0,0-1 0,0 0 0,0 1 0,1-1 1,-1 1-1,0-1 0,0 1 0,0-1 0,1 0 0,-1 1 0,0-1 1,0 0-1,1 1 0,-1-1 0,0 0 0,0 1 0,1-1 0,-1 0 1,0 1-1,1-1 0,-1 0 0,1 0 0,-1 0 0,0 1 0,1-1 1,-1 0-1,1 0 0,-1 0 0,1 0 0,22-2 477,20-16-127,-34 13-429,23-13 251,-30 17-260,-1 1-1,0-1 1,1 1-1,-1-1 1,1 1-1,-1-1 0,0 1 1,1 0-1,-1 0 1,1-1-1,-1 1 1,1 0-1,-1 1 1,1-1-1,-1 0 1,1 0-1,-1 1 1,3 0-1,-3 0 5,0 1 1,0-1-1,-1 1 1,1 0-1,0 0 1,-1-1-1,1 1 1,-1 0-1,0 0 0,0 0 1,1-1-1,-1 1 1,0 0-1,-1 0 1,1 0-1,0-1 0,0 1 1,-1 0-1,0 2 1,-5 20-1967,0-10-5180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15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45 541 13036,'0'0'2339,"-8"9"-984,-22 30-95,23-20 598,19-16-819,16-14 47,4-8-370,-1-2 1,-1-2 0,29-28-1,-5 5-304,499-365-183,-526 388-1686,-23 17-6439,-20 6 1891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15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430 1 14350,'0'0'5979,"-7"8"-5707,-326 403 1479,322-397-1743,1-3 20,1 1 0,1-1 0,-1 1 0,2 1 0,0-1 0,0 1 0,1 1 0,1-1 0,-6 23 0,11-35-32,1 0 0,-1 0 1,0 0-1,1 0 0,-1 0 0,1 0 0,-1 0 0,1-1 0,-1 1 1,1 0-1,0 0 0,-1 0 0,1-1 0,0 1 0,-1 0 1,1-1-1,0 1 0,0 0 0,0-1 0,0 1 0,0-1 1,0 0-1,0 1 0,0-1 0,0 0 0,0 1 0,0-1 0,0 0 1,0 0-1,0 0 0,0 0 0,0 0 0,2 0 0,49 0 84,-38 0-56,21-2 13,-1-1-1,0-1 0,0-2 0,-1-2 0,41-14 0,45-24-2044,-7-6-4651,-49 18-2027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15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0 17457,'0'0'1804,"-4"11"-603,-16 36 1012,-43 74 1,41-84-1959,2 1 0,2 0 0,1 1 0,-15 55-1,29-85-254,1 0 0,1 0 0,0 0 0,0 0 0,1 0 0,0 0 0,1 0 0,1 12 0,-1-19 9,0-1-1,0 1 1,1-1-1,-1 0 1,0 1-1,0-1 1,1 0-1,-1 0 1,1 0-1,-1 0 1,1 0-1,-1-1 1,1 1-1,0 0 1,-1-1-1,1 1 0,0-1 1,-1 1-1,1-1 1,0 0-1,0 0 1,-1 0-1,1 0 1,0 0-1,0 0 1,-1 0-1,1-1 1,2 0-1,51-10 371,-33 1-373,-1 0 0,0-1 0,30-21 0,-36 21-1203,-1-1 1,21-20-1,-33 30 597,0-1 0,0 0 0,0 1 0,0-1 0,0 0 0,-1 0 0,1 0 0,-1 0 0,0 0 0,1 0 0,-2 0 1,2-7-1,-1-12-7296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16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14446,'0'0'7591,"76"44"-6182,-31-44-352,7 0-672,6 0-289,3-8-257,-2-6-1600,-3-3-2115,-7-2-3619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16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 18161,'0'0'7752,"52"-12"-7464,-25-1-288,-2 0-481,2-2-2401,0-1-2467,-3-2-6759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17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9993,'0'0'12588,"-11"54"-12363,11-19-129,0 4-64,0-4-96,2-3-737,7-4-673,-2-4-287,0-5-577,-1-7-1634,-1-6-576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17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46 171 9033,'0'0'2530,"-7"-8"64,-22-29-351,28 36-2140,0 0 1,0 0 0,0 0 0,0 0 0,1-1 0,-1 1 0,0 0 0,1-1 0,-1 1-1,1 0 1,0-1 0,-1 1 0,1-1 0,0 1 0,0-1 0,0 1 0,0 0 0,0-1 0,0 1-1,0-1 1,0 1 0,1-1 0,-1 1 0,1 0 0,-1-1 0,1 1 0,-1 0 0,1-1 0,0 1-1,-1 0 1,1 0 0,0-1 0,0 1 0,0 0 0,0 0 0,0 0 0,0 0 0,2-1 0,4-2-55,0 0 1,0 0 0,0 1 0,0 0 0,11-3 0,-9 3 270,17-7-201,1 1 0,1 1 1,0 2-1,0 0 1,0 2-1,0 1 1,45 2-1,-71 1-108,0 0-1,1 0 1,-1 1 0,1-1-1,-1 1 1,0 0 0,0 0-1,1 0 1,-1 0 0,0 0-1,0 0 1,0 1 0,0-1-1,0 0 1,-1 1 0,1 0-1,0-1 1,-1 1 0,1 0-1,2 4 1,-2-2 40,0 1 1,0 0-1,0-1 1,-1 1-1,0 0 1,0 0-1,0 0 0,0 0 1,-1 8-1,0 1 86,-1-1-1,-1 0 0,0 0 0,0 0 1,-2 0-1,-8 25 0,5-25 82,0 0-1,-1 0 0,0-1 1,-1 0-1,0-1 1,-1 1-1,-1-2 0,-20 18 1,24-23-154,1 1 1,-1-2 0,0 1 0,0-1 0,-1 0 0,1-1-1,-1 0 1,0 0 0,0-1 0,0 1 0,0-2-1,0 1 1,0-1 0,-1-1 0,1 1 0,0-1 0,-11-2-1,18 2-131,1 0-1,-1 0 1,0 0-1,0 0 1,1-1 0,-1 1-1,1 0 1,-1-1-1,0 1 1,1 0-1,-1-1 1,1 1-1,-1 0 1,1-1-1,-1 1 1,1-1-1,-1 1 1,1-1-1,-1 0 1,1 1-1,-1-1 1,1 1-1,0-1 1,0 0-1,-1 1 1,1-1-1,0 0 1,0 1 0,0-1-1,0 0 1,-1 1-1,1-1 1,0 0-1,0 0 1,0 1-1,1-1 1,-1 0-1,0 1 1,0-1-1,0 0 1,0 1-1,1-2 1,0 0-311,-1 0 0,1 0 1,0 1-1,0-1 0,0 0 1,0 0-1,1 1 0,-1-1 1,0 0-1,1 1 0,-1-1 1,1 1-1,2-2 0,47-21-8926,-15 10 1269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17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56 153 13741,'0'0'10826,"-18"54"-10570,9-21-159,5 3-65,-1-2-32,5-6-193,0-5-735,0-11-610,2-7-480,5-5 96,-2-10-160,1-14-1345,-6-12-513,0-9-4131</inkml:trace>
  <inkml:trace contextRef="#ctx0" brushRef="#br0" timeOffset="1">27 0 10218,'0'0'8552,"-27"51"-8584,36-38-737,7-5-2146,4-4-1665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2:55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75 5317,'0'0'5456,"0"-9"-2605,0-30-268,0 37-2450,-1 1 0,1 0-1,0-1 1,-1 1 0,1 0-1,-1 0 1,0 0 0,1 0-1,-1-1 1,0 1 0,1 0-1,-1 0 1,0 0 0,0 0-1,0 0 1,0 1 0,0-1-1,0 0 1,0 0 0,0 1-1,0-1 1,-1 0 0,1 1-1,0-1 1,0 1-1,-1 0 1,1-1 0,0 1-1,0 0 1,-1 0 0,1 0-1,0 0 1,-1 0 0,1 0-1,0 0 1,-3 1 0,-1-1 9,1 1 1,0 0 0,-1 0-1,1 0 1,0 1 0,0-1-1,0 1 1,-7 4 0,4 0-49,0 1 1,1 0 0,-1 0-1,1 0 1,1 1 0,-1 0-1,1 0 1,1 0-1,0 1 1,0 0 0,0-1-1,1 1 1,1 0-1,-1 1 1,2-1 0,-1 0-1,0 17 1,2-26-91,0 1-1,0-1 1,1 0 0,-1 1-1,0-1 1,0 1 0,0-1-1,0 1 1,0-1 0,1 1 0,-1-1-1,0 0 1,1 1 0,-1-1-1,0 0 1,0 1 0,1-1-1,-1 0 1,1 1 0,-1-1 0,0 0-1,1 1 1,-1-1 0,1 0-1,-1 0 1,0 0 0,1 0-1,-1 1 1,1-1 0,-1 0 0,1 0-1,0 0 1,21-3 126,18-14 125,28-35-93,-52 38-136,1 1 0,33-20 0,-50 33-24,1-1-1,-1 1 1,1 0 0,-1 0-1,1 0 1,-1 0-1,1 0 1,-1 0 0,1 0-1,0 0 1,-1 0 0,1 0-1,-1 1 1,1-1-1,-1 0 1,1 0 0,-1 0-1,1 1 1,-1-1-1,1 0 1,-1 0 0,1 1-1,-1-1 1,0 0-1,1 1 1,-1-1 0,1 1-1,-1-1 1,0 0 0,1 1-1,-1-1 1,0 1-1,0-1 1,1 1 0,-1-1-1,0 1 1,0-1-1,0 1 1,0 0 0,0-1-1,0 1 1,0-1-1,1 1 1,-2-1 0,1 1-1,0-1 1,0 1 0,0-1-1,0 1 1,0 0-1,-1 43 463,1-31-332,0-13-125,0 1 0,0-1 0,0 0 0,0 1 0,0-1-1,1 1 1,-1-1 0,0 0 0,0 1 0,0-1 0,1 1 0,-1-1 0,0 0-1,0 1 1,1-1 0,-1 0 0,0 1 0,1-1 0,-1 0 0,0 0 0,1 1-1,-1-1 1,1 0 0,-1 0 0,0 0 0,1 1 0,-1-1 0,1 0 0,-1 0 0,0 0-1,1 0 1,-1 0 0,1 0 0,-1 0 0,1 0 0,-1 0 0,1 0 0,-1 0-1,0 0 1,1 0 0,-1 0 0,1-1 0,-1 1 0,0 0 0,1 0 0,-1 0-1,1-1 1,-1 1 0,0 0 0,1 0 0,-1-1 0,0 1 0,1 0 0,-1-1-1,0 1 1,0 0 0,1-1 0,-1 0 0,24-18 372,-12 3-281,-11 12-98,2 1 0,-1-1 1,0 1-1,1-1 0,-1 1 0,1 0 0,0 0 1,0 0-1,0 0 0,1 1 0,-1-1 0,1 1 1,-1 0-1,1 0 0,7-3 0,-9 6-7,-1 0-1,0 0 1,1 1-1,-1-1 1,0 1-1,0-1 1,0 1-1,0-1 1,0 1-1,-1-1 1,1 1-1,0 0 1,-1 0-1,1-1 1,-1 1-1,1 0 1,-1 0-1,0 0 0,0-1 1,0 1-1,0 2 1,8 30 63,-7-34-50,-1 1-1,0-1 1,1 1-1,-1-1 1,1 0 0,-1 1-1,0-1 1,1 0-1,-1 1 1,1-1 0,-1 0-1,1 0 1,-1 1-1,1-1 1,-1 0 0,1 0-1,-1 0 1,1 0-1,-1 0 1,1 0 0,-1 1-1,1-1 1,-1 0-1,1-1 1,-1 1-1,1 0 1,-1 0 0,1 0-1,-1 0 1,1 0-1,-1 0 1,1-1 0,-1 1-1,1 0 1,-1 0-1,1-1 1,-1 1 0,1 0-1,-1-1 1,0 1-1,1-1 1,-1 1 0,0 0-1,1-1 1,-1 1-1,0-1 1,1 1 0,-1-1-1,0 1 1,0-1-1,14-15 121,27-24 0,-38 38-162,-1 0 0,1 0-1,0 0 1,-1 0 0,1 1-1,0-1 1,0 1-1,0 0 1,0 0 0,0 0-1,1 0 1,-1 1 0,0-1-1,5 1 1,-7 1 38,1 0 1,-1 0-1,0 0 1,0 0-1,0 0 0,0 1 1,0-1-1,0 0 1,0 1-1,-1-1 1,1 0-1,0 1 0,-1-1 1,1 1-1,-1-1 1,1 1-1,-1-1 0,0 1 1,0 0-1,0-1 1,0 1-1,0 2 1,8 23-219,0-24-1450,5-14-1713,-7 0-1159,-2-4-2759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18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0 13036,'0'0'2307,"-7"7"-343,-141 123 3198,154-133-5275,1 1-1,-1 0 0,0 0 1,1 1-1,-1 0 0,0 0 1,11 0-1,-11 0-34,3 0 1,1 1 0,-1 0-1,1 0 1,-1 1 0,1 0-1,-1 0 1,1 1 0,-1 1-1,0-1 1,17 9 0,-23-10 168,0 1 0,-1 0 0,1-1 1,-1 1-1,1 0 0,-1 0 1,0 1-1,0-1 0,0 0 0,0 1 1,0-1-1,0 1 0,0 0 1,-1-1-1,0 1 0,1 0 1,-1 0-1,0 0 0,-1 0 0,1 0 1,0 0-1,-1 1 0,0-1 1,1 0-1,-1 0 0,0 0 1,-1 0-1,1 0 0,-1 0 0,1 1 1,-1-1-1,0 0 0,0 0 1,0-1-1,-1 1 0,-2 5 0,0 0 175,-1-1 0,1 0-1,-1 0 1,-1 0-1,1-1 1,-1 0-1,0 0 1,-1 0-1,1-1 1,-1 0 0,0 0-1,0-1 1,-1 1-1,0-2 1,1 1-1,-1-1 1,0 0-1,-12 2 1,19-5-219,0 0-1,0 0 1,0-1-1,0 1 1,0 0-1,1 0 1,-1-1-1,0 1 1,0 0-1,0-1 1,0 1-1,0-1 1,0 1-1,0-1 1,1 1-1,-1-1 1,0 0 0,1 0-1,-1 1 1,0-1-1,1 0 1,-1 0-1,1 0 1,-1 1-1,1-1 1,-1 0-1,1 0 1,0 0-1,-1 0 1,1 0-1,0 0 1,0 0 0,0 0-1,-1 0 1,1 0-1,0 0 1,0 0-1,1 0 1,-1-1-1,6-45-2640,1 24 75,1 0 1,15-28 0,-21 47 2115,27-57-5895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18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13549,'0'0'1804,"-6"10"-240,-4 6-1112,-6 10 1341,-20 41-1,33-60-1682,1-1 0,-1 0-1,1 1 1,0 0 0,0-1 0,1 1-1,-1 0 1,2 0 0,-1 0 0,1 0-1,0 0 1,0-1 0,3 12 0,-1-14-131,0 1 1,1-1-1,0 0 1,-1 0-1,1 0 1,1-1 0,-1 1-1,0-1 1,1 1-1,0-1 1,0 0-1,8 4 1,-8-4-2,1-1 0,-1 2 0,0-1 0,0 0 1,0 1-1,0 0 0,-1-1 0,1 2 0,-1-1 0,0 0 0,0 1 1,3 7-1,-1 12 63,-2-12-591,7-26-41,-3 1 582,-2 3 72,1 0 0,-1 0-1,-1-1 1,1 1 0,-2-1-1,0 0 1,0 0 0,2-21-1,-15 63 1251,0 4-624,10-35-663,0 1 1,0-1-1,-1 1 0,1-1 0,0 1 1,0-1-1,0 1 0,0-1 0,0 1 1,0-1-1,0 1 0,0-1 0,0 1 1,1-1-1,-1 1 0,0-1 0,0 1 1,0-1-1,0 0 0,1 1 1,-1-1-1,0 1 0,0-1 0,1 1 1,-1-1-1,0 0 0,1 1 0,-1-1 1,1 0-1,-1 0 0,0 1 0,1-1 1,-1 0-1,1 0 0,-1 1 0,1-1 1,-1 0-1,1 0 0,-1 0 0,1 0 1,0 0-1,21-13 870,16-29 89,-15 5-734,-17 26-236,0 1 0,1-1 0,0 2 0,12-13 0,-19 22-19,0-1 0,0 1 0,0 0 0,0 0 0,0 0 0,1 0 0,-1-1 0,0 1 0,0 0 1,0 0-1,0 0 0,1 0 0,-1 0 0,0 0 0,0-1 0,0 1 0,1 0 0,-1 0 0,0 0 0,0 0 0,0 0 0,1 0 0,-1 0 0,0 0 0,0 0 1,0 0-1,1 0 0,-1 0 0,0 0 0,0 0 0,1 0 0,-1 0 0,0 0 0,0 0 0,0 1 0,0-1 0,1 0 0,-1 0 0,0 0 0,0 0 0,0 0 1,1 0-1,-1 1 0,0-1 0,0 0 0,0 0 0,0 0 0,0 0 0,0 1 0,1-1 0,2 17-45,-5 21 107,-8 8-19,7-39-36,1 0 1,0 0-1,0 0 0,1 0 0,0 1 0,1-1 1,-1 0-1,1 1 0,1-1 0,0 9 0,0-15-19,0 0-1,0-1 0,0 1 0,0 0 0,0-1 0,0 1 0,0 0 0,0-1 0,0 1 0,0-1 0,0 0 0,0 1 0,0-1 0,0 0 0,1 0 0,-1 0 0,0 0 0,0 0 0,0 0 1,0 0-1,1 0 0,-1 0 0,0 0 0,0-1 0,0 1 0,0 0 0,2-1 0,32-11-3587,5-14-5856,-23 11-197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18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55 4548,'0'0'13165,"-7"-50"-11083,7 49 320,0-2 1314,6 6-4773,1 1-1025,4-4-1314,-1 0-3234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19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14253,'-4'11'1709,"-10"23"1001,-14 56 0,23-73-2048,2 1-1,0 1 1,1-1 0,0 0-1,3 36 1,-1-52-679,0 0 0,0 0 0,0 0 0,1 0-1,-1-1 1,1 1 0,-1 0 0,1 0 0,0-1 0,-1 1 0,1 0 0,0-1-1,0 1 1,0-1 0,1 1 0,-1-1 0,0 1 0,0-1 0,1 0 0,-1 0-1,1 1 1,-1-1 0,1 0 0,0 0 0,-1-1 0,3 2 0,2-1-117,0 0 0,0 0 0,0 0 0,0-1 0,0 0 0,10-2 0,-11 2 75,0-1 0,0 1 0,0 0 0,-1 0 0,1 0-1,0 1 1,0-1 0,0 1 0,6 2 0,-9-1 93,0 0 1,-1-1-1,1 1 0,-1 0 1,0 0-1,1 0 0,-1 0 1,0 0-1,0 0 1,0 0-1,-1 0 0,1 0 1,0 1-1,-1-1 0,1 0 1,-1 0-1,0 1 1,0-1-1,0 0 0,0 1 1,0-1-1,-1 0 0,1 0 1,-2 5-1,1-1 106,0 1-1,0-1 1,-1 0-1,0 0 1,0 0-1,-1 0 1,-5 10-1,3-11 60,1 0-1,-1-1 1,-1 1 0,1-1-1,0 0 1,-1-1 0,0 0-1,0 0 1,0 0 0,0 0-1,-9 1 1,12-2-188,-1-1 1,1 0-1,0 0 0,-1-1 0,1 1 1,-1-1-1,1 0 0,-1 1 0,1-2 0,-1 1 1,1 0-1,0-1 0,-1 1 0,1-1 1,-1 0-1,1 0 0,0-1 0,0 1 1,0-1-1,-1 1 0,1-1 0,-5-4 0,7 5-142,1 1 0,-1-1 0,0 1-1,1-1 1,-1 0 0,0 1-1,1-1 1,-1 0 0,1 0-1,-1 0 1,1 1 0,-1-1 0,1 0-1,0 0 1,-1 0 0,1 0-1,0 0 1,0 1 0,0-1 0,-1 0-1,1 0 1,0 0 0,0 0-1,0 0 1,1 0 0,-1 0-1,0 0 1,0 0 0,0 0 0,1 1-1,-1-1 1,0 0 0,1 0-1,-1 0 1,1 0 0,-1 1-1,1-1 1,-1 0 0,1 0 0,0 1-1,-1-1 1,1 1 0,0-1-1,0 0 1,-1 1 0,3-1-1,45-17-8429,-37 15 5949,16-6-3538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20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46 286 11211,'0'0'13063,"-5"9"-12364,2-5-609,-25 51 410,27-52-490,-1 0 1,1 0-1,0 0 0,0 1 0,0-1 0,0 0 0,0 0 1,1 1-1,-1-1 0,1 0 0,0 1 0,0-1 1,0 1-1,1-1 0,-1 0 0,3 7 0,-3-10-9,1 1 1,0-1-1,0 1 0,0-1 0,0 1 0,0-1 0,0 1 0,0-1 0,0 0 0,0 1 0,0-1 0,0 0 1,0 0-1,0 0 0,0 0 0,0 0 0,0 0 0,0 0 0,0 0 0,0-1 0,0 1 0,0 0 0,0 0 1,0-1-1,0 1 0,0-1 0,0 1 0,0-1 0,-1 1 0,1-1 0,0 0 0,1 0 0,28-22 43,16-35-90,-35 43 12,0 0 0,1 1 1,25-23-1,-38 62-228,-20 23 323,17-40-60,0-1-1,1 1 0,-1 0 1,1 0-1,1 0 0,0 1 1,0-1-1,-1 14 0,3-22-26,0 0-1,0 1 0,0-1 0,1 0 0,-1 1 0,0-1 0,0 0 0,0 0 0,1 1 0,-1-1 1,0 0-1,0 0 0,0 0 0,1 1 0,-1-1 0,0 0 0,1 0 0,-1 0 0,0 0 0,0 1 0,1-1 1,-1 0-1,0 0 0,1 0 0,-1 0 0,0 0 0,1 0 0,-1 0 0,0 0 0,1 0 0,-1 0 1,0 0-1,1 0 0,-1 0 0,0 0 0,1 0 0,-1 0 0,0-1 0,0 1 0,1 0 0,-1 0 1,0 0-1,1 0 0,-1-1 0,1 1 0,15-9-545,2-8 229,-2-1 1,0-1 0,-1 0-1,-1-1 1,-1-1 0,-1 0-1,11-25 1,-2 6-164,-2-2 0,-2 0 1,16-58-1,-41 118 1622,0-1 1,0-1-1,-14 19 1,-28 55-165,42-70-832,1 0-1,1 0 1,0 1-1,2 0 1,0 0-1,1 0 0,1 30 1,2-50-118,0-1 0,-1 0 1,1 1-1,0-1 0,0 0 0,0 0 0,0 1 1,0-1-1,0 0 0,0 0 0,0 1 0,0-1 1,0 0-1,0 1 0,0-1 0,0 0 1,0 0-1,0 1 0,0-1 0,0 0 0,0 0 1,0 1-1,1-1 0,-1 0 0,0 0 1,0 1-1,0-1 0,0 0 0,1 0 0,-1 1 1,0-1-1,0 0 0,0 0 0,1 0 0,-1 0 1,0 1-1,0-1 0,1 0 0,-1 0 1,0 0-1,0 0 0,1 0 0,-1 0 0,11-11 121,7-22 31,-2-3-80,19-65 1,-39 114-60,2-8 5,0 0 0,1 0 0,0 0 0,0 0 0,0 1 0,1-1 0,-1 0 0,2 8 0,-1-11-16,1 0 1,0 0-1,-1 0 1,1-1-1,0 1 0,0 0 1,0-1-1,0 1 1,1-1-1,-1 1 1,0-1-1,1 0 1,-1 1-1,1-1 1,-1 0-1,1 0 0,-1 0 1,1 0-1,0 0 1,0-1-1,-1 1 1,1 0-1,0-1 1,0 1-1,0-1 1,0 0-1,0 1 0,0-1 1,-1 0-1,1 0 1,0-1-1,2 1 1,6-1 12,0 0 0,0 0 1,0-1-1,0 0 0,-1-1 1,1 0-1,-1 0 1,0-1-1,0 0 0,0-1 1,0 0-1,-1 0 0,0-1 1,0 0-1,-1-1 0,1 1 1,-1-1-1,-1-1 0,8-10 1,-32 41 444,-39 53 237,51-69-645,1 1 1,1 1-1,-1-1 0,1 1 1,0-1-1,1 1 1,-3 15-1,5-24-73,1 1 0,0-1 0,0 1 0,0-1 0,0 0 0,0 1 0,0-1 0,0 1 0,0-1 0,0 0 0,0 1 0,0-1 0,0 1 0,0-1 0,0 0 0,0 1 0,0-1 0,0 0 0,0 1 1,0-1-1,1 1 0,-1-1 0,0 0 0,0 1 0,0-1 0,1 0 0,-1 0 0,0 1 0,1-1 0,-1 0 0,0 1 0,0-1 0,1 0 0,-1 0 0,0 0 0,1 1 0,-1-1 0,1 0 0,-1 0 0,1 0 0,18-6-1294,16-22-2757,-17-1-238,-2-8-2060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20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15759,'0'0'6374,"-40"53"-5990,38-37-384,2 1-800,2-3-1250,9-1-1282,0 0-2657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20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13325,'0'0'7751,"-10"11"-6224,-3 2-1090,-41 45 1420,51-54-1777,-1 0 0,1 1 0,0-1 1,0 1-1,0 0 0,1 0 0,0 0 0,0 0 0,0 0 1,1 1-1,0-1 0,-1 8 0,2-13-76,1 1 0,-1 0-1,1-1 1,-1 1 0,1 0 0,0-1 0,0 1-1,-1-1 1,1 1 0,0-1 0,0 1-1,0-1 1,-1 1 0,1-1 0,0 0-1,0 0 1,0 1 0,0-1 0,0 0-1,0 0 1,0 0 0,0 0 0,-1 0-1,1 0 1,0 0 0,0 0 0,0-1 0,0 1-1,0 0 1,0-1 0,1 0 0,34-7 115,-6-4-176,53-18-285,-76 28 311,0 1 1,0-1-1,1 1 1,-1 0-1,0 1 1,1 0-1,-1 0 1,1 1-1,8 1 1,-16-2 51,1 0 1,-1 1-1,1-1 1,-1 1-1,1-1 1,-1 0-1,0 1 1,1-1-1,-1 1 1,1-1-1,-1 1 1,0-1-1,1 1 1,-1-1-1,0 1 1,0-1 0,0 1-1,1-1 1,-1 1-1,0-1 1,0 1-1,0 0 1,0-1-1,0 1 1,0-1-1,0 1 1,0 0-1,0-1 1,0 1-1,0-1 1,0 1-1,-1-1 1,1 1-1,0 0 1,0-1-1,-1 1 1,1-1-1,0 1 1,-1-1-1,1 1 1,0-1-1,-1 1 1,-19 30 1045,14-22-614,8-9-383,0 1-1,0-1 1,0 0 0,0 0 0,1 0-1,-1 0 1,0 0 0,0-1 0,0 1 0,0-1-1,0 1 1,1-1 0,2-1 0,54-34 99,8-4-157,-62 38-56,1-1 0,-1 1 1,1 0-1,0 1 1,0-1-1,-1 1 0,1 0 1,0 1-1,0-1 0,7 1 1,-12 1 33,0 0 0,-1 0 0,1 0 0,0 0 0,-1 0 0,1 0 0,-1 1 0,1-1 0,-1 0 0,0 0 0,1 0 0,-1 1 0,0-1 1,0 0-1,0 0 0,0 1 0,0-1 0,0 0 0,0 0 0,0 2 0,-3 28 32,-7 4 300,1-6-2392,6-10-5919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21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68 553 12300,'-10'1'3614,"-47"5"1452,89-15-2251,-10 1-2384,343-54 2597,5 32-2924,-159 15 25,549-75-87,-12-78-196,-540 103 548,138-38 2437,-282 93-3392,-64 11 325,0 0 1,0-1-1,0 1 0,0 0 1,0-1-1,0 1 0,0 0 0,0 0 1,0-1-1,-1 1 0,1 0 1,0-1-1,0 1 0,-1 0 0,1-1 1,0 1-1,-1-1 0,1 1 1,-1 0-1,1-1 0,-1 1 0,1-1 1,-1 1-1,1-1 0,-2 1 1,-12 3-5606,-1-3-4670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06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5189,'0'0'17259,"1"12"-16613,0 26-382,-2 0 0,-1-1 0,-2 1 0,-2-1 0,-11 41 0,4-19-92,-7 82-1,19-118-192,-1-6 119,1 1 1,1 0-1,0 0 0,1-1 0,4 19 1,-4-32-68,0 0 0,0 0 0,1 0 0,-1-1 1,1 1-1,0-1 0,0 1 0,0-1 0,0 1 1,0-1-1,1 0 0,-1 0 0,1 0 0,0-1 1,0 1-1,0-1 0,1 1 0,-1-1 0,0 0 1,1 0-1,-1-1 0,1 1 0,0-1 0,-1 0 1,1 0-1,0 0 0,0 0 0,4 0 0,5 1-90,1-1-1,0 0 0,-1-1 0,1-1 0,-1 0 0,1-1 0,-1 0 1,0-1-1,1 0 0,-1-2 0,-1 1 0,1-1 0,-1-1 1,0 0-1,0-1 0,0 0 0,-1-1 0,10-9 0,-19 15-312,0 0 0,0-1 0,0 1 1,0-1-1,0 1 0,0-1 0,-1 0 0,0 1 0,1-1 0,0-4 0,-2-17-5856,-9 5-2052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06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1 209 15663,'0'0'5413,"58"-29"-3523,-10 7 64,6-7-513,9-1-640,6 0-481,3 6-256,-9 4-32,-7 7-128,-10 5-1089,-8 7-1217,-12 1-1346,-10-3-3619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2:55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49 7719,'0'0'14334,"9"1"-14190,29 0-59,-37-1-81,0 0 0,0-1 0,0 1-1,0 0 1,0-1 0,0 1 0,0-1 0,0 0-1,0 1 1,0-1 0,0 0 0,0 0-1,0 1 1,0-1 0,-1 0 0,1 0-1,0 0 1,-1 0 0,1 0 0,-1 0 0,1 0-1,-1 0 1,1 0 0,-1 0 0,0-1-1,1 1 1,-1 0 0,0 0 0,0 0-1,0 0 1,0-1 0,0 1 0,0 0 0,0 0-1,-1 0 1,1 0 0,0 0 0,0-1-1,-1 1 1,1 0 0,-1 0 0,1 0-1,-1 0 1,0 0 0,1 0 0,-1 0-1,0 1 1,0-1 0,1 0 0,-3-1 0,1 1 15,-1 0 0,1 1 0,-1-1 0,1 1 1,-1 0-1,1 0 0,-1 0 0,1 0 0,-1 0 0,1 1 1,-1-1-1,1 1 0,0-1 0,-1 1 0,1 0 1,0 0-1,-1 0 0,1 0 0,0 0 0,0 1 1,0-1-1,0 1 0,0-1 0,0 1 0,0 0 0,1 0 1,-1-1-1,1 1 0,-1 1 0,1-1 0,0 0 1,-1 0-1,1 0 0,0 1 0,-1 3 0,0 1-19,-1 0 0,1-1 0,0 1 0,1 0-1,0 0 1,0 0 0,0 1 0,1-1 0,0 0 0,0 0-1,3 14 1,-2-19-35,0 0 0,0 0 0,0-1-1,0 1 1,0 0 0,0 0 0,1-1 0,-1 1 0,0-1-1,1 1 1,0-1 0,-1 1 0,1-1 0,0 0-1,-1 0 1,1 0 0,0 0 0,0 0 0,0 0 0,0-1-1,0 1 1,0-1 0,0 1 0,0-1 0,0 0-1,0 0 1,0 1 0,1-2 0,-1 1 0,0 0-1,2-1 1,1 1-450,-1 0 0,1-1 0,-1 0 0,0 0 0,1-1 0,-1 1 0,0-1 0,0 0 0,0 0 0,0 0 0,0 0 0,0-1-1,5-4 1,9-18-4650,-2-6-2766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07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685 0 10250,'0'0'10500,"-11"1"-9875,-1 2-482,1 0-1,-1 0 1,1 1 0,0 1 0,0 0 0,0 0 0,0 1-1,1 0 1,0 1 0,0 1 0,-13 12 0,-1 1 135,-136 114 418,-152 167 0,292-276-664,5-7-368,22-31-2184,8-11 1408,38-65-3415,-48 78 3143,-1 0-1,0 0 1,-1 0 0,3-13-1,-3-11-7252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07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0 9513,'0'0'3993,"-10"5"-1708,1-1-2000,0 1 0,1 0 0,0 0 0,0 1 0,0 0 0,0 0 0,1 1 0,0 0 1,-6 9-1,5-6-122,-74 104 484,74-102-452,1 1-1,0 0 0,1 1 0,1-1 1,0 1-1,1 0 0,-4 21 1,8-33-175,0 0 0,-1 0 0,2 0 0,-1 0 0,0 0 0,0 0 0,0-1 0,1 1 0,-1 0 0,1 0 0,0 0 0,-1-1 0,1 1 0,0 0 0,0-1 0,0 1 0,0-1 0,0 1 0,0-1 0,1 1 0,-1-1 0,0 0 0,1 0 0,-1 0 0,1 0 0,0 0 0,-1 0 0,1 0 0,0 0 0,-1 0 0,1-1 0,0 1 0,0-1 0,3 1 0,8 1 151,-1 0-1,1 0 1,0-2-1,13 0 1,-13 0 64,26-3 296,0-2-1,0-1 1,-1-2 0,52-17 0,11-3-543,-100 28 8,36-9-2532,41-15 0,-30 2-4693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08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1 106 9513,'0'0'13581,"74"-9"-12620,-38-4-545,3 0-288,3 0-160,3 2-1025,-2-3-1729,-7-3-2660,-2 1-4515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08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285 338 16271,'0'0'1212,"-12"-7"-27,0 1-917,-1 0-1,0 1 0,0 0 1,-24-5-1,32 9-231,0 0 0,0 0 1,-1 1-1,1-1 0,0 1 0,-1 1 0,1-1 0,0 1 0,0-1 0,-1 2 1,1-1-1,0 0 0,0 1 0,0 0 0,0 0 0,0 1 0,1-1 0,-8 7 1,4-3 45,1 1 1,0 0 0,1 1 0,-1 0-1,2 0 1,-1 0 0,1 1 0,0 0-1,1 0 1,0 0 0,0 0 0,1 1-1,1-1 1,-1 1 0,-1 16 0,4-25-79,0 0 1,0 0 0,0 0 0,0 0 0,0 0 0,0 0 0,0 0 0,1 0 0,-1-1 0,0 1 0,0 0 0,1 0 0,-1 0 0,1 0-1,-1 0 1,1-1 0,-1 1 0,1 0 0,-1 0 0,1-1 0,0 1 0,-1-1 0,1 1 0,0 0 0,-1-1 0,1 1 0,0-1 0,0 1-1,0-1 1,0 0 0,-1 1 0,1-1 0,0 0 0,0 0 0,0 0 0,0 1 0,0-1 0,0 0 0,0 0 0,0 0 0,0 0 0,0-1-1,-1 1 1,1 0 0,0 0 0,0 0 0,0-1 0,0 1 0,0-1 0,1 0 0,5-1 74,0 0 0,-1-1 0,1 0 0,0-1 0,7-5 1,12-12 69,-1-1 0,-1-1 1,-1-2-1,-2 0 1,0-1-1,-2-1 1,0 0-1,-2-2 1,-2 0-1,0-1 1,-2 0-1,-1-1 1,14-60-1,-21 56 298,-5 36-440,0-1 0,0 0 0,0 0 0,0 0-1,0 0 1,0 0 0,0 0 0,0 1 0,0-1 0,-1 0-1,1 0 1,0 0 0,0 0 0,0 0 0,0 0-1,0 1 1,0-1 0,0 0 0,0 0 0,-1 0 0,1 0-1,0 0 1,0 0 0,0 0 0,0 0 0,0 0 0,-1 0-1,1 0 1,0 0 0,0 0 0,0 0 0,0 0 0,0 0-1,-1 0 1,1 0 0,0 0 0,0 0 0,0 0-1,0 0 1,0 0 0,-1 0 0,1 0 0,0 0 0,0 0-1,0 0 1,0 0 0,0 0 0,0 0 0,-1-1 0,1 1-1,0 0 1,0 0 0,0 0 0,0 0 0,0 0 0,0 0-1,0 0 1,0-1 0,0 1 0,0 0 0,0 0-1,-1 0 1,1 0 0,0 0 0,0-1 0,-26 55 238,15-26-185,1 1 1,1 1 0,2-1-1,1 1 1,1 1 0,1-1 0,1 34-1,3-61-44,0 0-1,0 0 0,0 1 1,0-1-1,1 0 0,-1 0 1,1 0-1,0 0 0,0 0 1,0 0-1,0 0 0,1 0 1,-1 0-1,1 0 0,-1-1 1,1 1-1,0-1 0,0 1 1,0-1-1,1 0 0,-1 0 1,0 1-1,1-2 0,0 1 1,-1 0-1,1 0 0,0-1 1,0 0-1,0 0 0,0 1 1,0-2-1,0 1 0,0 0 1,0-1-1,0 1 0,0-1 1,1 0-1,-1 0 0,0 0 1,4-1-1,1 0 22,-1 0 1,0-1-1,1 0 1,-1 0-1,0-1 1,0 0-1,-1 0 1,1 0-1,0-1 0,-1 0 1,0 0-1,0-1 1,0 0-1,-1 0 1,0 0-1,7-9 1,-3-3 11,0 1 1,-2-2-1,0 1 1,7-28-1,-13 39-131,-14 43 65,9-27 51,0 0-1,1 1 0,0-1 0,1 0 0,-1 1 0,2 0 1,0-1-1,0 1 0,2 15 0,-1-24-20,1-1 0,0 1-1,1 0 1,-1-1 0,0 1 0,0-1 0,1 0-1,-1 1 1,0-1 0,1 0 0,0 0-1,-1 0 1,1 0 0,0 0 0,-1 0 0,1 0-1,0-1 1,0 1 0,0 0 0,-1-1-1,1 0 1,0 1 0,3-1 0,48 5-1393,-24-7-5464,-20-5 486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09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9833,'0'0'7058,"8"-1"-5991,-3 0-949,0 1 0,0-1 0,0 1 0,0 0 0,0 1 0,0 0 0,0-1 0,-1 1 0,1 1 0,0-1 0,-1 1 0,1 0 0,0 0 0,-1 0 0,0 0 0,0 1 0,0 0 0,0 0 0,7 7 0,5 6 49,0 0 1,-1 1-1,-1 1 1,-1 0 0,-1 1-1,0 0 1,-2 1-1,0 0 1,-1 1-1,-1 0 1,-1 0-1,-1 1 1,-1 0-1,0 0 1,-2 0-1,-1 1 1,-1-1-1,0 1 1,-2-1-1,-5 32 1,3-39 17,0-1-1,-2 0 1,0 1 0,0-2 0,-2 1-1,1-1 1,-2 0 0,0 0-1,-15 19 1,15-23-223,1 0 1,-1 0-1,-1-1 0,1 0 0,-2 0 0,1-1 1,-1-1-1,0 1 0,0-2 0,0 1 0,-1-1 1,-18 5-1,8-7-1994,21-3 1816,0 0 1,-1 0 0,1 0 0,-1 0 0,1-1 0,-1 1-1,1 0 1,0 0 0,-1 0 0,1-1 0,-1 1 0,1 0-1,0 0 1,-1-1 0,1 1 0,0 0 0,-1-1 0,1 1-1,0 0 1,-1-1 0,1 1 0,0-1 0,0 1 0,0 0-1,-1-1 1,1 1 0,0-1 0,0 1 0,0-1 0,0 1-1,0 0 1,0-1 0,0 1 0,0-1 0,0 1 0,0-1-1,0-16-9793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09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29 12236,'0'0'8338,"-7"-6"-6251,3 4-1935,1-1 0,-1 0 0,0 1 0,0 0 0,-1 0 0,1 0 0,0 1 0,-1-1 0,1 1 0,-1 0 0,1 0-1,-1 1 1,0 0 0,1-1 0,-1 1 0,0 1 0,1-1 0,-1 1 0,1-1 0,-1 2 0,1-1 0,-1 0 0,-8 5 0,-4 3-125,-1 1 0,-20 16 0,34-23-34,-1 0 0,1 1 1,0-1-1,0 1 1,1 0-1,-1 0 1,1 1-1,0-1 1,0 1-1,0-1 1,1 1-1,-1 0 0,-2 9 1,5-13-11,1 1 1,-1-1-1,0 1 0,0-1 1,1 1-1,-1-1 0,1 0 1,-1 1-1,1-1 0,0 1 1,-1-1-1,1 0 0,0 0 1,0 1-1,0-1 1,0 0-1,0 0 0,0 0 1,0 0-1,1 0 0,-1 0 1,0-1-1,0 1 0,1 0 1,-1-1-1,1 1 0,-1-1 1,0 1-1,1-1 0,-1 1 1,1-1-1,-1 0 0,4 0 1,60 8-466,-55-7 419,4 0 4,2 0-51,0 0 1,0 1 0,0 1 0,25 8-1,-39-11 111,0 1 0,0-1-1,0 1 1,0 0 0,0 0-1,0-1 1,0 2 0,-1-1-1,1 0 1,0 0 0,-1 0-1,1 1 1,-1-1 0,1 1-1,-1 0 1,0-1 0,1 1-1,-1 0 1,0-1 0,0 1-1,0 0 1,0 0 0,-1 0-1,1 0 1,-1 0 0,1 0-1,-1 0 1,1 0-1,-1 0 1,0 1 0,0-1-1,0 0 1,0 0 0,-1 0-1,1 0 1,-1 0 0,1 0-1,-1 0 1,1 0 0,-1 0-1,0 0 1,0 0 0,0 0-1,-3 2 1,-1 4 94,0-1 0,-1 0 0,0 0 0,-1-1 1,0 0-1,1 0 0,-2-1 0,1 0 0,-1 0 0,0 0 0,0-1 0,0 0 1,0-1-1,-1 0 0,0 0 0,1-1 0,-1 0 0,0-1 0,0 1 0,0-2 0,-13 0 1,20 1-139,1-1 1,-1 0 0,0 0 0,0 0 0,1-1 0,-1 1 0,0 0 0,1-1 0,-1 1 0,0-1 0,1 0-1,-1 1 1,0-1 0,1 0 0,-1 0 0,1 0 0,0 0 0,-1 0 0,1 0 0,0 0 0,-1-1-1,1 1 1,-1-2 0,1 1-168,0-1 0,0 0 0,0 1 0,1-1 0,-1 0 0,1 1 1,-1-1-1,1 0 0,0 1 0,0-1 0,0 0 0,1 0 0,0-3 0,2-6-1380,0 0 0,1 0 0,0 1 0,1-1 0,10-16-1,14-21-5856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10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2787,'0'0'18583,"-7"11"-17308,-6 10-753,1 0 0,1 1-1,-11 32 1,17-42-466,1 1 1,1 1-1,0-1 1,0 1-1,1-1 1,1 1-1,0-1 0,3 28 1,-1-38-56,0 0-1,0 0 1,0 0 0,0 0 0,0 0-1,1 0 1,0-1 0,-1 1 0,1 0 0,0-1-1,0 0 1,0 1 0,1-1 0,-1 0-1,1 0 1,-1 0 0,1 0 0,4 1-1,61 27 27,-11-6-15,-54-22 1,0 0-1,0 0 1,0 0-1,0 0 1,0 1-1,0 0 0,0-1 1,-1 1-1,1 0 1,-1 0-1,0 1 1,0-1-1,0 0 1,1 5-1,14-60 1195,-3-79-1592,-14 131 383,0-1-1,0 1 0,-1 0 1,1-1-1,0 1 1,0 0-1,0-1 1,0 1-1,0-1 0,0 1 1,0 0-1,0-1 1,0 1-1,0 0 0,0-1 1,0 1-1,0 0 1,1-1-1,-1 1 0,0-1 1,0 1-1,0 0 1,0 0-1,1-1 1,-1 1-1,0 0 0,0-1 1,1 1-1,-1 0 1,0 0-1,0-1 0,1 1 1,-1 0-1,0 0 1,1 0-1,-1-1 0,0 1 1,1 0-1,-1 0 1,0 0-1,1 0 1,-1 0-1,0 0 0,1 0 1,-1 0-1,1 0 1,-1 0-1,0 0 0,1 0 1,-1 0-1,0 0 1,1 0-1,-1 0 0,1 0 1,-1 0-1,0 0 1,1 0-1,-1 1 1,0-1-1,0 0 0,1 0 1,-1 1-1,0-1 1,1 0-1,-1 0 0,1 1 1,20 29-225,-7-9 141,-10-18 139,0 0 0,0 0 0,0 0 0,0 0 0,0-1 0,1 0 0,-1 0 0,1 0 0,-1 0 0,1-1-1,0 1 1,-1-1 0,1-1 0,0 1 0,0-1 0,8 1 0,-9-2-17,-1 1 1,0-1-1,0 0 0,0 0 0,-1 0 1,1 0-1,0 0 0,0-1 0,0 1 1,-1-1-1,1 0 0,-1 0 1,0 0-1,1 0 0,-1 0 0,0 0 1,0 0-1,0-1 0,0 1 1,-1-1-1,1 0 0,-1 1 0,1-1 1,-1 0-1,0 0 0,1-5 1,9-32 224,-31 66-229,17-19-78,0 0-1,1 0 1,-1 0 0,2 0-1,-1 1 1,1-1-1,0 0 1,1 1 0,0-1-1,0 1 1,0-1-1,3 13 1,-2-18-304,0-1 1,0 1-1,1-1 0,-1 0 1,0 0-1,1 1 0,-1-1 1,1 0-1,-1 0 0,1 0 1,-1-1-1,1 1 0,0 0 1,-1-1-1,1 1 0,0-1 1,-1 1-1,1-1 0,0 0 1,0 1-1,0-1 0,-1 0 1,1 0-1,0-1 0,0 1 1,0 0-1,-1-1 0,1 1 1,2-2-1,8-7-6585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10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7431,'0'0'16720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11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14798,'0'0'5071,"-4"12"-3496,3-9-1524,-10 30 1275,2 0 0,1 0 0,-6 52 0,13-65-1106,0-1-121,0-1 0,1 1 1,1-1-1,5 26 0,-5-39-107,0 0 1,1 0-1,0-1 0,0 1 0,0 0 0,0-1 0,1 1 0,-1-1 0,1 0 0,0 0 0,1 0 0,-1 0 0,1-1 0,-1 1 0,1-1 0,0 0 0,1 0 0,-1 0 0,0-1 0,9 4 1,119 31-1050,-131-36 1067,0-1 0,1 0 1,-1 1-1,0-1 1,1 1-1,-1-1 0,0 1 1,0-1-1,1 1 1,-1 0-1,0 0 1,0 0-1,0 0 0,0 0 1,0 0-1,0 0 1,0 0-1,0 0 1,-1 0-1,1 0 0,0 0 1,-1 1-1,1-1 1,-1 0-1,1 1 0,-1-1 1,1 0-1,-1 1 1,0-1-1,0 0 1,0 1-1,0-1 0,0 1 1,0-1-1,0 0 1,0 1-1,-1-1 0,1 0 1,0 1-1,-1-1 1,1 0-1,-1 1 1,1-1-1,-1 0 0,0 0 1,0 0-1,1 1 1,-1-1-1,0 0 1,0 0-1,0 0 0,-2 1 1,-2 3 188,-1 0 0,0 0 0,0 0 1,-1-1-1,1 0 0,-1 0 0,-13 6 1,13-8-137,-1 0 1,1 0-1,-1-1 1,1 0-1,-1 0 1,0 0 0,1-1-1,-1 0 1,0-1-1,-14-2 1,20 2-189,-1 0 1,0 0-1,0 0 1,1 0-1,-1-1 1,1 1-1,-1-1 0,1 1 1,-1-1-1,1 0 1,0 0-1,0 0 1,-2-3-1,2 3-230,1-1-1,-1 1 1,1-1-1,0 0 1,0 1-1,0-1 1,0 0 0,1 0-1,-1 0 1,1 1-1,-1-1 1,1 0-1,0 0 1,0 0-1,1-5 1,0 5-319,0 0 1,0 0-1,0 0 0,0 0 1,0 1-1,0-1 0,1 0 1,-1 1-1,1-1 1,0 0-1,0 1 0,0 0 1,0 0-1,0-1 0,3-1 1,18-17-9839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11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18 15727,'0'0'10751,"-9"8"-10436,1-1-207,1 1 0,0 0 0,0 0 0,0 0-1,-7 16 1,12-21-72,0 0 0,1 1 0,-1-1 0,1 0 0,0 1 0,0 0 0,0-1 0,1 1 0,-1-1 0,1 7 0,0-8-30,0 0-1,1 0 0,-1 0 0,1 0 1,-1 0-1,1 0 0,0-1 0,0 1 1,0 0-1,0-1 0,0 1 0,0-1 1,0 1-1,1-1 0,-1 1 0,0-1 1,1 0-1,-1 1 0,1-1 0,-1 0 1,1 0-1,2 1 0,-1-1 4,0 1 0,0-1 0,0 0 0,0 1 0,0-2 0,0 1 0,0 0 0,0 0 0,0-1-1,0 0 1,1 0 0,-1 0 0,0 0 0,0 0 0,0-1 0,0 1 0,0-1 0,1 0 0,3-1 0,-2-1 11,-1 0 1,1 1-1,-1-2 1,0 1-1,0 0 1,0-1-1,0 0 1,-1 1-1,0-2 1,6-7-1,2-7-128,-1-1-1,-1-1 0,-1 1 1,7-28-1,-17 57-102,0 0 0,1 1 0,0-1 0,0 1 0,2 18 0,-2-26-31,1 1-1,0-1 0,1 1 1,-1-1-1,0 0 1,1 1-1,-1-1 0,1 1 1,0-1-1,0 0 1,0 0-1,0 1 0,0-1 1,0 0-1,1 0 0,-1 0 1,1 0-1,-1-1 1,1 1-1,0 0 0,0-1 1,0 1-1,0-1 1,0 1-1,0-1 0,0 0 1,0 0-1,0 0 1,1 0-1,2 1 0,-2-2-443,0 1-1,0-1 1,0 0 0,0 0-1,0 0 1,0 0-1,0 0 1,0-1-1,0 0 1,0 1 0,3-2-1,14-15-5591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5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92 108 7655,'0'0'10245,"8"-4"-9493,-6 3-675,2 0 22,-1-1 0,1 1 0,-1-1 1,0 0-1,0 0 0,0 0 0,0 0 0,0 0 0,0-1 1,-1 1-1,1-1 0,-1 0 0,0 0 0,0 0 1,0 0-1,0 0 0,0 0 0,-1-1 0,1 1 1,-1-1-1,0 1 0,0-1 0,0 1 0,0-1 1,-1 1-1,1-6 0,-2 8-31,0-1-1,0 1 1,1-1-1,-1 1 1,0 0 0,0-1-1,0 1 1,0 0 0,-1 0-1,1 0 1,0 0 0,0 0-1,-1 0 1,1 0-1,-1 0 1,1 0 0,0 1-1,-1-1 1,0 1 0,1-1-1,-1 1 1,1-1-1,-1 1 1,0 0 0,1 0-1,-1 0 1,1 0 0,-1 0-1,-2 0 1,-1 0-30,0-1 0,-1 1 0,1 0 0,0 1 0,0-1-1,-1 1 1,1 0 0,-8 3 0,9-1-34,0 0 0,0 0-1,0 0 1,1 0 0,-1 1-1,1 0 1,-1 0 0,1 0 0,1 0-1,-1 0 1,0 1 0,1-1-1,-3 8 1,2-4 40,0 1-1,1 0 1,0 0 0,0-1-1,1 2 1,-1 13 0,3-21-40,-1 0 0,1 0 0,-1-1 0,1 1 0,0 0 0,-1 0 1,1 0-1,0 0 0,0-1 0,0 1 0,1 0 0,-1-1 0,0 1 0,1-1 1,-1 0-1,1 1 0,-1-1 0,1 0 0,-1 0 0,1 0 0,0 0 0,0 0 0,0 0 1,-1 0-1,1-1 0,0 1 0,0-1 0,0 1 0,0-1 0,0 0 0,3 0 0,11 2-135,1 0-1,29-2 0,-32 0-271,3-1-1055,0 0 1,0 0-1,32-9 1,0-4-5931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2:56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10826,'0'0'7965,"-4"10"-6854,-1 6-670,0-1 1,2 1 0,0-1-1,0 1 1,0 27 0,3-39-468,0 1 0,-1 0 0,2 0 0,-1 0 0,0 0 0,1-1 0,0 1 0,0 0 0,1 0 0,-1-1 0,1 1 0,0-1 0,0 0 0,1 1 0,-1-1 0,1 0 0,0 0 0,0-1 0,0 1 0,0 0 1,1-1-1,-1 0 0,1 0 0,0 0 0,8 4 0,-9-6 27,-1 1-1,1-1 1,-1 1 0,1 0 0,-1 0 0,0-1 0,1 1-1,-1 1 1,0-1 0,0 0 0,-1 1 0,3 2 0,10 12 89,-14-17-88,1 0-1,-1 0 1,1 0-1,-1 1 1,1-1 0,-1 0-1,1 0 1,0 0-1,-1 0 1,1 0 0,-1 0-1,1 0 1,0 0-1,-1 0 1,1-1 0,-1 1-1,1 0 1,-1 0-1,1 0 1,0-1 0,-1 1-1,1 0 1,-1-1-1,1 1 1,-1 0-1,0-1 1,1 1 0,-1 0-1,1-1 1,-1 1-1,0-1 1,1 1 0,-1-1-1,0 1 1,1-1-1,-1 1 1,0-1 0,0 1-1,0-1 1,1 0-1,-1 1 1,0-1-1,0 0 1,11-29 79,-11 30-77,10-41 33,-2 2-39,-5 30 160,0 14 193,-2-1-271,1 1-1,-1-1 0,1 0 0,0 1 1,0-1-1,0 0 0,1 0 0,-1 0 1,1 0-1,0-1 0,0 1 0,1-1 1,-1 1-1,1-1 0,-1 0 0,1-1 1,0 1-1,5 2 0,-7-4-52,0 0 1,0 0-1,0 0 1,0-1-1,0 1 1,0-1-1,0 1 0,0-1 1,0 0-1,0 1 1,0-1-1,0 0 1,0 0-1,0-1 0,0 1 1,1 0-1,-1-1 1,0 1-1,0-1 1,0 0-1,0 0 1,-1 0-1,1 0 0,0 0 1,0 0-1,0 0 1,-1 0-1,1-1 1,-1 1-1,1-1 0,-1 1 1,1-1-1,-1 1 1,0-1-1,0 0 1,0 0-1,0 0 0,0 0 1,0 1-1,-1-1 1,1 0-1,0-3 1,1-1-18,0 0 0,0 0 0,-1 0 0,0 0 1,0-1-1,-1 1 0,0 0 0,0 0 0,0-1 1,-2-10-1,2 17-20,0 0 1,0-1-1,0 1 1,0 0-1,-1 0 1,1-1-1,0 1 1,0 0-1,0 0 1,0 0-1,0 0 1,0-1-1,-1 1 1,1 0-1,0 0 1,0 0-1,0 0 1,0-1-1,-1 1 1,1 0-1,0 0 1,0 0-1,0 0 1,0 0-1,-1 0 1,1 0-1,0 0 1,0 0-1,-1 0 1,1 0-1,0 0 1,0 0-1,0 0 1,-1 0-1,1 0 1,0 0-1,0 0 1,-1 0-1,1 0 1,0 0-1,0 0 1,0 0-1,-1 0 1,1 0-1,-6 12-117,1 13 132,5-12-380,-1-4 489,0 0 0,1 1 1,1-1-1,1 13 0,10 2-2995,-11-23 2391,0 0-1,0 0 1,0 0 0,0 0 0,1-1 0,-1 1-1,0 0 1,1-1 0,-1 1 0,1-1 0,-1 1-1,0-1 1,1 0 0,-1 0 0,1 1 0,2-1-1,6 0-4030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11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10890,'0'0'8857,"-7"11"-7960,-1 2-606,1 1 0,0-1 0,1 2 0,1-1 1,0 1-1,1-1 0,0 1 0,-2 22 1,5 11 53,2 0 1,2 0 0,2 0 0,14 60-1,-18-100-322,3 25-53,1 8 820,-5-41-773,0 0 0,0 0 0,0 0-1,0 0 1,0 0 0,1 0 0,-1 0-1,0 0 1,0 0 0,0 0 0,0 0 0,0 0-1,0 0 1,0 0 0,0 0 0,0 0 0,0 0-1,0 0 1,0 0 0,0 0 0,0 0 0,0 0-1,1 0 1,-1 0 0,0 0 0,0 0 0,0 0-1,0-25 355,-2-4-472,-2 1 1,-1 0-1,-1 1 0,-1-1 0,-2 1 1,0 1-1,-15-28 0,11 32-24,13 22 124,0 0-1,0 0 1,0 0 0,0 0-1,0 0 1,0 0 0,0 0-1,0 0 1,-1-1 0,1 1-1,0 0 1,0 0 0,0 0-1,0 0 1,0 0 0,0 0-1,-1 0 1,1 0-1,0 0 1,0 0 0,0 0-1,0 0 1,0 0 0,0 0-1,0 0 1,-1 1 0,1-1-1,0 0 1,0 0 0,0 0-1,0 0 1,0 0-1,0 0 1,0 0 0,-1 0-1,1 0 1,0 0 0,0 0-1,0 1 1,0-1 0,0 0-1,0 0 1,0 0 0,0 0-1,0 0 1,0 0-1,0 0 1,0 1 0,0-1-1,0 0 1,0 0 0,0 0-1,0 0 1,0 0 0,0 0-1,0 0 1,0 1 0,0-1-1,0 0 1,0 0 0,0 0-1,0 0 1,0 0-1,0 0 1,0 1 0,0-1-1,0 0 1,0 0 0,1 4 4,-1 0 0,1-1 0,0 1 0,0 0 0,0-1 1,1 1-1,-1-1 0,1 1 0,4 5 0,1-1 33,1 1 0,0-2 0,0 1-1,1-1 1,0-1 0,0 0 0,0 0 0,1 0 0,0-1-1,0-1 1,0 0 0,1 0 0,-1-1 0,1 0-1,0-1 1,0 0 0,0-1 0,0 0 0,0-1-1,0 0 1,0-1 0,0 0 0,19-5 0,-25 4 25,1-1 1,-1 0-1,0-1 1,0 1-1,0-1 1,-1 0-1,1 0 1,-1-1-1,0 1 1,0-1-1,-1 0 1,1 0-1,-1 0 1,4-10-1,-1 3 59,0-1-1,-2 1 1,1-1-1,-2 0 0,4-20 1,-10 23 133,-6 16-104,-9 15-60,12-10-16,1 0-1,1 1 1,0-1 0,0 1 0,1 0 0,1 0 0,0 0 0,0 0-1,2 0 1,0 24 0,0-32-60,1 0-1,-1 0 1,1 0-1,0 0 1,0 0-1,0 0 1,0 0-1,1-1 1,-1 1 0,1-1-1,0 1 1,0-1-1,0 1 1,1-1-1,-1 0 1,1 0-1,0 0 1,0 0-1,0-1 1,0 1-1,0-1 1,1 0-1,-1 0 1,1 0 0,-1 0-1,1-1 1,0 1-1,-1-1 1,1 0-1,0 0 1,0 0-1,0-1 1,0 0-1,0 1 1,0-1-1,7-1 1,-7 0-184,-1 1 0,1-1 0,-1 0-1,1 0 1,-1-1 0,1 1 0,-1-1 0,0 0 0,1 0 0,-1 0-1,0 0 1,0 0 0,-1-1 0,1 1 0,0-1 0,-1 0 0,0 0 0,1 0-1,-1 0 1,0 0 0,-1 0 0,1-1 0,0 1 0,-1-1 0,0 1-1,1-6 1,3-8-1640,-1 0 0,0 0 0,-1-1-1,0-22 1,-2-18-3981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12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12172,'0'0'9897,"-9"57"-9673,22-41-160,9-1-192,-3 2-1377,3-1-1250,0-4-2402,-4-2-1986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12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9065,'0'0'14210,"-10"3"-12790,3-1-1190,0 0 1,0 1-1,1 1 0,-1-1 0,1 1 0,-1 0 0,1 0 0,-5 6 0,8-8-179,1 0 0,0 0 0,0 0 0,0 0 0,0 1 0,0-1 0,0 1 0,1-1 0,-1 1 0,1 0-1,0-1 1,0 1 0,0 0 0,0 0 0,0 0 0,0 0 0,1 0 0,0 0 0,-1 0 0,1 0 0,0 0 0,1 0-1,-1 0 1,0 0 0,1 0 0,0 0 0,1 4 0,0-5-43,-1 1 0,1-1-1,0 0 1,0 0 0,0 0 0,0 0 0,0-1-1,0 1 1,0-1 0,1 1 0,-1-1 0,0 0 0,1 1-1,0-1 1,-1-1 0,1 1 0,-1 0 0,1-1-1,0 1 1,0-1 0,3 0 0,4 1 26,0 0 0,1-1 0,-1-1 0,16-2 0,-9-2-109,-1-1 1,0 0-1,0-2 0,-1 1 1,1-2-1,-2 0 1,20-16-1,12-6 266,-56 86 2756,10-55-2940,0 1 1,0 0-1,0 0 1,0 0 0,0 0-1,0 0 1,1 0-1,-1-1 1,0 1 0,1 0-1,-1 0 1,0 0-1,1-1 1,-1 1-1,1 0 1,-1 0 0,1-1-1,0 1 1,-1 0-1,1-1 1,0 1 0,-1-1-1,1 1 1,0-1-1,0 1 1,0-1-1,0 1 1,32 2 135,-25-4-129,1 0 1,-1-1 0,0 0-1,1 0 1,11-6 0,29-21-322,-37 20 199,1 1 1,1 1 0,-1 0 0,23-8-1,-35 15 115,0 1 1,-1 0-1,1-1 0,0 1 0,-1 0 0,1 0 0,-1 0 0,0 0 0,1-1 0,-1 1 0,0 0 0,1 0 1,-1 0-1,0 0 0,0 0 0,0 0 0,0 0 0,0 0 0,0 0 0,0 0 0,0-1 0,0 3 1,0 33 514,0-30-391,0-4-123,0-1 0,1 1 0,-1 0 1,1-1-1,0 1 0,-1-1 0,1 1 0,0-1 0,0 1 0,0-1 0,0 1 0,0-1 0,0 0 1,1 0-1,-1 1 0,0-1 0,1 0 0,-1 0 0,0 0 0,1-1 0,-1 1 0,1 0 0,0 0 1,-1-1-1,1 1 0,-1-1 0,1 0 0,0 1 0,0-1 0,-1 0 0,1 0 0,0 0 0,-1 0 1,4-1-1,6 2-78,0-2 1,0 0-1,-1 0 1,16-4-1,41-16-1676,-67 24 1687,0 0 0,-1 0 0,0 0-1,1 0 1,-1 0 0,0 0 0,0-1-1,-1 1 1,-2 4 0,-8 30-855,12-30-2746,2-2-3313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14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1 9097,'0'0'9192,"-11"0"-7862,5-1-1253,0 1 0,0 1 0,-1-1 1,1 1-1,0 0 0,0 0 0,0 1 1,1 0-1,-1 0 0,0 0 0,1 1 1,-1-1-1,1 1 0,0 1 0,0-1 1,-9 8-1,0 2 132,1 0 0,-22 29 0,32-38-170,0 0 1,0 0-1,0 0 0,1 1 0,0 0 0,0-1 1,0 1-1,1 0 0,-1 0 0,1 0 0,0-1 1,1 2-1,-1-1 0,1 0 0,0 10 0,1-14-37,-1 1-1,1 0 0,0-1 0,0 1 1,0-1-1,0 1 0,0-1 0,0 0 1,0 1-1,0-1 0,0 0 0,1 0 1,-1 1-1,0-1 0,1 0 0,-1 0 1,1-1-1,0 1 0,-1 0 0,1 0 1,2 0-1,45 11 58,-26-8-18,-14-1-23,0 0-1,0 0 0,0 1 1,0 0-1,-1 0 0,1 1 1,-1 0-1,0 1 0,0 0 1,-1 0-1,9 9 0,-13-11 107,0-1 0,0 1 0,-1 0 0,1 0 0,-1 1-1,0-1 1,0 0 0,-1 1 0,1-1 0,-1 1 0,0-1 0,0 1-1,0 0 1,-1-1 0,0 1 0,0 0 0,0 0 0,0-1 0,-1 1 0,0 0-1,0-1 1,0 1 0,0-1 0,-4 9 0,2-8 12,1 0-1,-1-1 1,0 0 0,0 0 0,0 0-1,-1 0 1,0 0 0,1-1 0,-1 1-1,0-1 1,-1 0 0,1 0 0,-1-1-1,1 1 1,-7 2 0,4-3-85,0 1 0,0-1 0,0 0 0,0 0 0,0-1 0,0 0 0,0 0 0,-1-1 0,1 0 0,-10-1 0,15 1-115,1-1-1,0 1 0,0 0 1,0-1-1,0 1 0,0-1 1,0 1-1,0-1 1,0 0-1,0 1 0,1-1 1,-1 0-1,0 0 0,0 1 1,1-1-1,-1 0 1,0 0-1,1 0 0,-1 0 1,0 0-1,1 0 0,0 0 1,-1 0-1,0-1 0,-2-36-2327,4 23 801,1 1 0,0 0 0,6-17 0,11-22-4474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14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13325,'0'0'6059,"0"10"-4207,-1 77 1335,-2-28-2199,3 0-1,3 0 1,15 92 0,-17-146-930,0 0 1,0-1 0,1 1-1,-1 0 1,1-1 0,0 1 0,0-1-1,1 1 1,5 7 0,-7-15-14,0 1-1,0-1 1,0 1 0,0-1 0,0 0 0,-1 0 0,1 1 0,-1-1-1,0 0 1,0 0 0,0 1 0,0-1 0,0 0 0,-1-4 0,0-1 24,1-13-89,-2 0 0,-1 0 0,0 1 0,-2 0 0,0-1 0,-1 1 0,-13-28 0,21 64-613,6 24 572,-5-35 78,0 0 0,0-1 1,0 1-1,1-1 1,0 1-1,0-1 0,0 0 1,1-1-1,-1 1 1,1-1-1,0 0 0,0 0 1,0 0-1,0 0 1,0-1-1,1 0 0,-1 0 1,1-1-1,-1 0 1,1 0-1,0 0 0,-1 0 1,1-1-1,0 0 1,-1 0-1,1-1 0,0 1 1,0-1-1,-1 0 1,1-1-1,-1 1 0,1-1 1,-1-1-1,0 1 1,0-1-1,0 1 0,0-1 1,0-1-1,0 1 1,-1-1-1,0 0 0,1 0 1,-2 0-1,1 0 1,0-1-1,-1 0 0,0 1 1,0-1-1,0 0 1,-1-1-1,1 1 0,-1 0 1,1-7-1,3-61 357,-8 71-495,-3 10 41,-2 10 73,5-6 15,0-3 62,1 0 0,-1-1 0,2 1 0,-1 13 0,1-20-58,0-1 0,1 1 0,-1-1 1,0 1-1,0-1 0,1 0 0,-1 1 1,1-1-1,-1 1 0,1-1 0,-1 0 1,1 0-1,0 1 0,0-1 0,0 0 0,0 0 1,0 0-1,0 0 0,0 0 0,0 0 1,0 0-1,0 0 0,0-1 0,1 1 1,-1 0-1,0-1 0,1 1 0,-1 0 1,0-1-1,1 0 0,-1 1 0,1-1 1,2 0-1,-1 0 5,1 1 0,-1-1-1,1-1 1,-1 1 0,1 0 0,-1-1 0,1 0 0,-1 0 0,0 0 0,1 0 0,-1-1-1,0 1 1,0-1 0,0 0 0,0 1 0,0-2 0,0 1 0,2-3 0,17-10-231,-22 14 147,1 1 0,-1-1 0,0 1 1,1 0-1,-1-1 0,1 1 0,-1 0 1,1-1-1,-1 1 0,1 0 0,0 0 1,-1-1-1,1 1 0,-1 0 0,1 0 1,-1 0-1,1 0 0,0 0 0,-1 0 1,1 0-1,-1 0 0,1 0 0,0 0 1,-1 0-1,1 0 0,-1 0 0,1 0 1,0 1-1,-1-1 0,1 0 1,-1 0-1,1 1 0,-1-1 0,1 0 1,-1 1-1,1-1 0,-1 0 0,0 1 1,1-1-1,-1 1 0,1-1 0,-1 1 1,0-1-1,1 1 0,-1-1 0,0 1 1,0-1-1,1 1 0,-1 1 0,4 36-3737,-2-19-2304,2-11-907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15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139 244 11275,'0'0'14114,"-11"2"-13676,6-1-366,0 0 0,0 1 0,1-1-1,-1 1 1,0 0 0,1 0 0,-1 1 0,1-1 0,-1 1-1,1 0 1,0 0 0,0 0 0,1 1 0,-1-1-1,1 1 1,-1 0 0,1 0 0,0 0 0,1 1 0,-1-1-1,-1 5 1,0-1 74,-1 1-13,0 1 0,0-1 1,1 1-1,1 0 0,-1 1 1,2-1-1,-1 0 0,1 1 1,1-1-1,-1 16 0,3-25-130,-1 0-1,0 0 1,1 0-1,-1-1 0,0 1 1,1 0-1,-1-1 1,1 1-1,-1 0 1,1-1-1,-1 1 0,1-1 1,-1 1-1,1 0 1,0-1-1,-1 0 0,1 1 1,0-1-1,-1 1 1,1-1-1,0 0 0,0 1 1,-1-1-1,1 0 1,0 0-1,0 0 0,0 0 1,-1 0-1,1 1 1,0-1-1,0-1 1,0 1-1,-1 0 0,1 0 1,0 0-1,0 0 1,0 0-1,-1-1 0,1 1 1,0 0-1,-1-1 1,1 1-1,1-1 0,32-19 218,-22 8-235,0-1 1,-2-1-1,1 0 0,-2-1 1,0 0-1,-1 0 0,0 0 1,-1-1-1,-1-1 0,-1 1 1,5-24-1,-1-4-4,-3-1 1,-2 1-1,-1-53 0,-4 90 296,-2 8-109,-6 20-64,-7 31-108,10-25 75,1-1 0,1 1-1,1 0 1,2 1 0,1-1 0,4 40 0,-3-62-59,1-1 1,-1 1-1,1-1 0,0 0 1,0 0-1,0 1 0,1-2 1,-1 1-1,1 0 0,0 0 1,0-1-1,0 1 0,1-1 0,-1 0 1,5 3-1,-5-4-169,-1-1 0,1 1 0,0-1 0,-1 1 0,1-1 0,0 0 0,0 0 0,0-1 0,0 1 0,5 0 0,-6-1-220,1 0 1,-1 0-1,0 0 0,0 0 1,0-1-1,0 1 1,1-1-1,-1 0 0,0 0 1,0 1-1,0-1 0,-1 0 1,1-1-1,0 1 1,0 0-1,2-2 0,9-14-5810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15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1 233 13549,'0'0'15086,"9"2"-14878,-6-1-198,0 0 2,0 0 1,0 0-1,1-1 0,-1 1 1,0-1-1,1 0 0,-1 1 1,6-2-1,-8 0-6,1 1 0,-1-1 0,0 1 0,0-1 0,1 0 0,-1 1 1,0-1-1,0 0 0,0 0 0,0 0 0,0 0 0,0 0 0,0 0 0,-1 0 0,1 0 0,0 0 0,-1 0 0,1-1 0,0 1 0,-1 0 0,1 0 0,-1-1 0,0 1 0,1 0 0,-1-1 0,0 1 0,0 0 0,0-1 0,0 1 0,0 0 1,0-1-1,-1 0 0,-4-26-96,5 28 82,0-1 1,-1 1-1,1-1 1,0 1-1,-1-1 1,1 1-1,-1-1 1,1 1-1,-1-1 1,1 1-1,-1 0 1,1-1-1,-1 1 1,1 0-1,-1 0 1,1-1-1,-1 1 0,1 0 1,-1 0-1,0 0 1,1 0-1,-1-1 1,1 1-1,-1 0 1,0 0-1,1 0 1,-1 0-1,1 1 1,-1-1-1,0 0 1,1 0-1,-1 0 1,1 0-1,-1 1 1,1-1-1,-1 0 1,1 0-1,-1 1 0,0-1 1,1 0-1,-1 1 1,-1 1-12,1 0 0,-1 0 1,1 0-1,-1 0 0,1 0 0,0 0 0,-1 0 1,1 1-1,1-1 0,-1 0 0,0 1 1,0-1-1,1 1 0,-1-1 0,1 1 0,0 2 1,-3 44-31,3-47 43,0-1 15,0 1 0,0-1 1,0 0-1,0 1 0,0-1 0,0 0 0,1 1 0,-1-1 0,0 0 0,1 0 1,-1 1-1,0-1 0,1 0 0,0 0 0,-1 0 0,1 1 0,0-1 0,0 0 0,-1 0 1,1 0-1,0 0 0,0 0 0,0 0 0,0-1 0,0 1 0,0 0 0,3 1 1,-1-2 10,-1 1 1,1-1 0,0 1 0,0-1 0,-1 0-1,1 0 1,0-1 0,0 1 0,-1 0 0,1-1-1,0 0 1,4-1 0,6-3 32,-1-1 0,0 0 0,0 0-1,17-13 1,-12 4-27,-13 11-12,0-1 0,1 1 0,0 1-1,0-1 1,0 0 0,0 1 0,0 0 0,1 0 0,-1 1 0,1 0 0,7-3-1,-11 7 25,-1-1 0,1 1 0,-1 0-1,0-1 1,0 1 0,0 0 0,0 0-1,0 0 1,0 0 0,0 0-1,-1-1 1,1 2 0,-1-1 0,1 0-1,-1 0 1,0 0 0,0 3 0,5 13 243,-5-16-255,1 0-1,0 0 0,0 0 1,0 0-1,0 0 0,1 0 1,-1 0-1,0-1 0,1 1 1,-1-1-1,1 1 0,0-1 1,0 1-1,-1-1 1,1 0-1,0 0 0,0 0 1,0 0-1,0 0 0,0 0 1,0-1-1,0 1 0,0-1 1,3 1-1,-3-1-96,0-1 1,0 1-1,0-1 1,0 1-1,0-1 1,0 0-1,0 0 0,0 0 1,0 0-1,-1 0 1,1 0-1,0 0 1,-1-1-1,1 1 0,-1-1 1,1 1-1,-1-1 1,0 0-1,1 1 1,-1-1-1,0 0 0,0 0 1,0 0-1,-1 0 1,2-3-1,7-22-3472,-2 0-1,0-1 1,-2 0-1,3-50 1,-8 69 2416,4-42-6945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16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8232,'0'0'16666,"-1"10"-15048,-1 15-1271,1 0 0,1 0 0,1 0 0,2 0 0,0 0 0,2 0 0,10 31 0,-3-21-555,-4-11-710,1-1-1,1 1 1,19 31 0,-43-80-2691,-14-16 3161,6 18 1051,-2 1 0,0 1 0,-50-32 0,74 53-538,-1 0 0,1 0-1,0 0 1,-1 0 0,1 0-1,0 0 1,0-1 0,-1 1-1,1 0 1,0 0 0,-1 0-1,1-1 1,0 1 0,0 0-1,-1 0 1,1-1 0,0 1-1,0 0 1,0-1 0,0 1-1,-1 0 1,1 0-1,0-1 1,0 1 0,0 0-1,0-1 1,0 1 0,0-1-1,0 1 1,0 0 0,0-1-1,0 1 1,0 0 0,0-1-1,0 1 1,0 0 0,0-1-1,0 1 1,0 0 0,0-1-1,0 1 1,1 0 0,-1-1-1,0 1 1,20-9 823,39-1-1231,-49 8 572,92-19-5028,-73 10-235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16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0 166 14414,'0'0'12588,"74"-50"-12332,-40 33-224,9 0-192,4 2-993,4-4-1250,-1 2-1088,-8 2-2627,-1-1-5253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16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15214,'0'0'5349,"-45"63"-4868,41-27-129,4 3-63,0 2-225,9-4-64,4-1 32,3-4-257,2-4-1312,-5-4-801,-2-4-1346,-8-7 545,-3-8-1729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2:56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13741,'0'0'9321,"48"38"-9994,-29-23-1697,0-1-1794,1-5-2274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17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19 190 8584,'0'0'1676,"-4"-8"588,-9-29-252,13 35-1871,-1 0-1,1 0 1,0 0-1,-1 0 1,1 0-1,0 0 1,1 0-1,-1 0 1,0 0-1,0-1 1,1 1-1,0 0 1,-1 0-1,1 1 1,0-1-1,0 0 1,0 0-1,0 0 1,0 0-1,0 1 1,0-1-1,1 1 1,-1-1 0,1 1-1,1-2 1,45-27 1487,-39 25-1294,17-6-39,1 1-1,0 1 0,1 1 0,0 1 0,0 2 0,0 0 0,1 2 1,0 2-1,32 1 0,-56 0-295,-1 0 1,0 1-1,0-1 1,0 1-1,0 0 1,0 0-1,-1 0 1,1 0-1,0 1 1,0-1-1,-1 1 1,1 0-1,-1 0 1,1 0-1,-1 1 1,0-1-1,4 4 1,-5-3 38,0 0-1,0 0 1,-1 0 0,1 1 0,-1-1 0,0 0-1,1 1 1,-1-1 0,-1 0 0,1 1 0,0-1-1,-1 1 1,0-1 0,0 1 0,0 0 0,0-1-1,-1 1 1,1-1 0,-1 1 0,-2 5 0,-1 2 170,0 0 1,-2-1 0,1 1 0,-1-1 0,-1 0-1,0-1 1,0 0 0,-1 0 0,-16 16 0,-5 0 594,-55 39 0,77-59-795,0 0 1,0 0 0,-1-1 0,1 0-1,-1-1 1,0 1 0,0-1 0,0-1-1,0 0 1,-10 2 0,18-4-74,0 0 1,0 0 0,-1 0-1,1 0 1,0 0 0,0 0-1,0 0 1,0-1-1,0 1 1,-1 0 0,1 0-1,0 0 1,0 0-1,0 0 1,0 0 0,0 0-1,0 0 1,0 0-1,-1 0 1,1 0 0,0-1-1,0 1 1,0 0 0,0 0-1,0 0 1,0 0-1,0 0 1,0 0 0,0-1-1,0 1 1,0 0-1,0 0 1,0 0 0,0 0-1,0 0 1,0-1-1,0 1 1,0 0 0,0 0-1,0 0 1,0 0 0,0 0-1,0 0 1,0-1-1,0 1 1,0 0 0,0 0-1,0 0 1,0 0-1,0 0 1,0 0 0,0-1-1,0 1 1,1 0-1,-1 0 1,8-13-1906,13-9-1327,7-2-1993,7-3-1394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17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22 170 11819,'0'0'7976,"0"49"-5382,-2-23-1377,-1 4-512,3-1-225,0-6-223,0-5-225,10-6-256,-2-4-1314,6-8-128,-1 0-576,-6-8-833,-3-13-1889,-4-5-3236</inkml:trace>
  <inkml:trace contextRef="#ctx0" brushRef="#br0" timeOffset="1">0 0 11082,'0'0'7367,"44"54"-12780,-19-41 32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18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0 12236,'0'0'7756,"-8"0"-5572,-2 1-1719,-1-1 1,0 2 0,1 0-1,-1 0 1,-10 4 0,17-5-428,0 0 0,0 1 1,1-1-1,-1 1 0,0 0 1,1 0-1,-1 0 0,1 1 1,0-1-1,0 1 0,0-1 1,0 1-1,0 0 0,0 1 1,1-1-1,0 0 0,0 1 1,0-1-1,-2 5 0,3-7-59,1-1 0,0 1-1,0-1 1,0 1 0,0 0-1,0-1 1,0 1 0,0-1 0,0 1-1,0 0 1,0-1 0,0 1-1,1-1 1,-1 1 0,0 0-1,0-1 1,0 1 0,1-1-1,-1 1 1,0-1 0,1 1-1,-1-1 1,0 1 0,1-1-1,-1 1 1,1-1 0,-1 0 0,1 1-1,-1-1 1,1 0 0,-1 1-1,1-1 1,-1 0 0,1 0-1,-1 1 1,1-1 0,0 0-1,-1 0 1,1 0 0,-1 0-1,1 0 1,0 0 0,0 0-1,33 1-558,-25-1 406,197 0-4486,-206 0 4708,1 0-1,-1 0 1,0 0 0,0 0 0,1-1 0,-1 1 0,0 0 0,1 0 0,-1 0-1,0 0 1,1 0 0,-1 0 0,0 0 0,1 1 0,-1-1 0,0 0 0,1 0 0,-1 0-1,0 0 1,1 0 0,-1 0 0,0 1 0,1-1 0,-1 0 0,0 0 0,0 0-1,1 1 1,-1-1 0,0 0 0,0 0 0,0 1 0,1-1 0,-1 0 0,0 0-1,0 1 1,0-1 0,0 0 0,0 1 0,1-1 0,-1 0 0,0 1 0,0-1-1,0 0 1,0 1 0,0-1 0,-11 17 1418,-23 11 119,11-15-860,0-1 0,-39 15 0,51-23-749,0-1 0,-1 1 1,0-2-1,0 0 0,1 0 1,-1-1-1,-22-1 1,34 0-75,-1 0 1,1 0 0,0 0 0,-1 0 0,1 0-1,0-1 1,-1 1 0,1 0 0,0 0 0,0 0 0,-1-1-1,1 1 1,0 0 0,0-1 0,-1 1 0,1 0-1,0 0 1,0-1 0,0 1 0,-1 0 0,1-1 0,0 1-1,0 0 1,0-1 0,0 1 0,0 0 0,0-1 0,0 1-1,0-1 1,0 1 0,0 0 0,0-1 0,0 1-1,0 0 1,0-1 0,0 1 0,0 0 0,0-1 0,1 1-1,-1 0 1,0-1 0,7-15-3439,9-5-2240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18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5637,'0'0'16106,"-4"12"-15406,0 5-483,1 1 1,0-1-1,2 1 1,0 0-1,1-1 1,0 1-1,4 20 1,6 53 911,-7-57-553,1 0 0,1 0 0,14 46-1,-19-79-563,1-1 0,-1 1-1,0-1 1,0 1 0,0-1-1,0 1 1,0-1 0,1 0-1,-1 1 1,0-1 0,0 1-1,0-1 1,1 0 0,-1 1-1,0-1 1,1 0 0,-1 1-1,0-1 1,1 0 0,-1 1-1,1-1 1,-1 0 0,0 0-1,1 0 1,-1 1 0,1-1-1,-1 0 1,1 0 0,-1 0-1,1 0 1,-1 0 0,0 0-1,1 0 1,-1 0 0,1 0-1,-1 0 1,1 0 0,-1 0-1,1 0 1,-1 0 0,1 0-1,-1 0 1,1-1 0,-1 1-1,0 0 1,1 0 0,-1 0-1,1-1 1,-1 1 0,0 0-1,1-1 1,-1 1 0,0 0-1,1-1 1,-1 1 0,0 0-1,0-1 1,1 1 0,-1-1-1,0 1 1,0-1-1,20-29 451,-19 27-408,10-17 83,-1 0-113,1 1 0,1 0 1,0 1-1,1 0 1,23-22-1,-35 38-35,0 1 0,1-1 0,-1 1 0,1-1 0,0 1 0,-1 0 0,1 0 0,0 0-1,0 0 1,-1 0 0,1 0 0,0 0 0,0 1 0,0-1 0,0 1 0,0-1 0,0 1 0,0 0 0,1 0 0,-1 0 0,0 0 0,2 0 0,-2 1 0,-1 0 0,1 0 1,0 0-1,-1 1 0,0-1 1,1 0-1,-1 1 0,0-1 0,1 1 1,-1-1-1,0 1 0,0-1 1,0 1-1,-1 0 0,1-1 1,0 1-1,0 0 0,0 3 1,2 12 21,0-1 1,-1 0-1,-1 1 1,-1 17-1,0-27 47,0-6 156,9-25 715,-7 8-886,0 0 0,-1 0 1,-1-1-1,0 1 0,-1 0 0,-1-1 1,-1 1-1,-5-19 0,8 39-414,-1-3 365,0 0 0,1 1 0,-1-1 0,1 0-1,-1 0 1,1 1 0,0-1 0,-1 0 0,1 1 0,0-1 0,0 0 0,0 1 0,0-1 0,0 0 0,0 1 0,1-1 0,-1 0 0,0 0 0,1 1 0,-1-1 0,1 0 0,-1 0 0,1 1 0,-1-1 0,1 0-1,0 0 1,0 0 0,0 0 0,-1 0 0,1 0 0,0 0 0,0 0 0,0 0 0,1-1 0,-1 1 0,0 0 0,0-1 0,0 1 0,0 0 0,1-1 0,-1 0 0,0 1 0,1-1 0,-1 0 0,0 1-1,0-1 1,3 0 0,1-1 22,-1 1 0,1-1 0,0 0-1,-1-1 1,1 1 0,-1-1 0,1 0-1,-1 0 1,0 0 0,1-1-1,-1 1 1,-1-1 0,1 0 0,0 0-1,-1-1 1,1 1 0,-1-1 0,4-4-1,-3 3 7,0-1 1,0 1-1,-1-1 0,1 0 0,-1 0 0,0 0 1,-1 0-1,0-1 0,0 1 0,0-1 0,-1 1 0,2-12 1,-3 17-66,-6 38-411,4-25 444,-2 4 30,0 0 0,1 1 0,1 0 0,1-1 0,0 1 0,1 0 0,2 18 0,-1-34-46,-1 1 1,0-1 0,1 0 0,-1 0 0,1 0-1,-1 0 1,1 0 0,0 0 0,-1 0-1,1-1 1,0 1 0,0 0 0,0 0 0,-1 0-1,1-1 1,0 1 0,0 0 0,0-1 0,0 1-1,0-1 1,0 1 0,0-1 0,0 0-1,1 1 1,-1-1 0,0 0 0,0 0 0,0 0-1,0 0 1,0 0 0,1 0 0,-1 0-1,0 0 1,0 0 0,0 0 0,0-1 0,0 1-1,0 0 1,0-1 0,0 1 0,0-1 0,0 1-1,1-2 1,2 0-631,0 1 1,0-1-1,0-1 0,-1 1 0,1 0 1,-1-1-1,0 0 0,1 0 1,-1 0-1,4-5 0,5-16-6193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19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11627,'0'0'5290,"-4"8"-5023,-13 23 123,8-21 3860,5-19-2681,2-13-614,3 11-120,0 7-2534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20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10186,'0'0'12534,"6"10"-11685,0 5-650,0 0 0,-1 0 0,0 1 0,-2 0 1,0 0-1,0 0 0,-2 0 0,0 0 0,-2 24 0,2 67 1056,-1-106-1249,0-1 0,0 0 0,0 1 0,1-1 0,-1 0 1,0 1-1,0-1 0,1 0 0,-1 0 0,0 1 0,0-1 1,1 0-1,-1 0 0,0 0 0,1 0 0,-1 1 0,0-1 1,1 0-1,-1 0 0,0 0 0,1 0 0,-1 0 0,1 0 0,-1 0 1,0 0-1,1 0 0,-1 0 0,0 0 0,1 0 0,-1 0 1,1 0-1,-1 0 0,0 0 0,1 0 0,-1-1 0,0 1 0,1 0 1,-1 0-1,0 0 0,1-1 0,-1 1 0,0 0 0,0 0 1,1-1-1,-1 1 0,0 0 0,1-1 0,15-11 190,-6 2-150,1 1 0,0 0 0,19-12 0,-25 19-80,0-1 1,-1 1-1,1 0 1,1 0 0,-1 1-1,0-1 1,0 1-1,1 0 1,-1 0-1,0 1 1,1 0-1,8 0 1,-12 1 21,0-1 0,0 1-1,0-1 1,0 1 0,-1 0 0,1 0 0,0 0-1,-1 0 1,1 0 0,-1 0 0,1 0 0,-1 0-1,1 1 1,-1-1 0,0 0 0,0 1 0,1 0-1,-1-1 1,0 1 0,-1-1 0,1 1 0,0 0-1,0 0 1,-1 0 0,1-1 0,-1 1 0,1 0-1,-1 0 1,0 0 0,0 0 0,0 0 0,0 0-1,0 0 1,0-1 0,-1 4 0,0 0 47,1 0 1,-1 0-1,0 0 0,0 0 1,-1 0-1,1 0 1,-1-1-1,0 1 1,0-1-1,-1 1 0,1-1 1,-6 7-1,-1-4 221,0 0-1,0-1 0,0 0 1,-1-1-1,0 0 0,0 0 1,0-1-1,-17 5 1,23-8-213,-1 1 1,0-1 0,0 0 0,0 0 0,1 0 0,-1-1 0,0 0-1,0 0 1,0 0 0,0 0 0,0-1 0,0 0 0,0 0-1,0 0 1,1-1 0,-1 0 0,0 1 0,1-2 0,-1 1-1,-5-5 1,8 6-105,1 0 0,-1 0 0,1 0 0,0 0-1,0-1 1,0 1 0,0 0 0,0-1 0,0 1-1,0-1 1,0 1 0,0-1 0,1 1 0,-1-1-1,0 0 1,1 1 0,0-1 0,-1 0 0,1-2-1,0 2-41,1 1-1,-1 0 0,1 0 0,-1 0 0,1 0 1,0 0-1,-1 0 0,1 0 0,0 0 0,0 0 0,0 0 1,0 0-1,-1 0 0,1 0 0,0 1 0,1-1 1,-1 0-1,0 1 0,0-1 0,2 0 0,9-3-1124,0 1 0,1 0-1,-1 0 1,17 0 0,-9 0-1158,14-4-3502,2-2-3481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20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14734,'0'0'6102,"-9"6"-4319,4-3-1662,0 0-1,0 1 1,0-1 0,0 1 0,1 1-1,0-1 1,0 1 0,0-1 0,0 1 0,1 0-1,0 0 1,0 1 0,0-1 0,1 1-1,-1-1 1,1 1 0,1 0 0,-1 0 0,1 0-1,0 0 1,0 0 0,1 0 0,0 8-1,0-12-76,0 0 0,0 1-1,0-1 1,0 0 0,0 1 0,1-1-1,-1 0 1,1 1 0,0-1-1,-1 0 1,1 0 0,2 4-1,-2-6-24,0 1 0,0-1 1,0 1-1,0-1 0,0 1 0,0-1 0,0 1 0,0-1 0,0 0 0,0 0 0,0 0 0,0 1 1,0-1-1,0 0 0,0 0 0,0 0 0,0-1 0,0 1 0,0 0 0,0 0 0,0 0 0,0-1 1,0 1-1,0-1 0,0 1 0,0-1 0,0 1 0,0-1 0,0 1 0,0-1 0,-1 0 0,1 1 1,1-2-1,6-5 143,0-1 1,0 0 0,-1-1-1,0 1 1,0-1 0,-1-1-1,0 1 1,-1-1 0,0 0-1,-1 0 1,6-19 0,3-1 223,-13 30-403,1 1 0,-1-1 0,0 0 0,1 1 0,-1-1 0,1 0 0,-1 1 0,0-1 0,1 0 0,-1 1 0,0-1 0,1 1 0,-1-1 0,0 1 0,1-1 0,-1 1 0,0-1 0,0 1 0,0-1 0,0 1 0,1-1 0,-1 1 0,0-1 0,0 1 0,0-1 0,0 1 0,0-1 0,0 1 0,0-1 0,0 1 0,-1-1 0,1 2 0,4 26 39,-2-9-2,-1-8-14,0-1 1,0 0-1,1 1 0,1-1 0,-1 0 1,9 18-1,-10-27-59,-1 0-1,1 0 1,1 0 0,-1 0 0,0 0 0,0 0 0,0 0 0,1 0-1,-1 0 1,0-1 0,1 1 0,-1 0 0,0-1 0,1 1 0,-1-1 0,1 0-1,-1 1 1,1-1 0,-1 0 0,1 0 0,-1 0 0,1 0 0,-1 0-1,1 0 1,-1 0 0,1-1 0,-1 1 0,1-1 0,-1 1 0,1-1-1,-1 1 1,0-1 0,1 0 0,-1 0 0,0 1 0,1-1 0,0-2 0,7-2-1137,-1-1 1,1 0 0,-1 0 0,7-8 0,5-11-3797,-1 0-2717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21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11179,'0'0'12016,"2"15"-11306,19 326 2990,-21-336-3634,4 36 114,-4-40-170,0 0-1,0 0 0,0 0 1,0 1-1,1-1 0,-1 0 1,0 0-1,1 0 1,-1 0-1,0 0 0,1 0 1,-1 0-1,1-1 0,0 1 1,-1 0-1,1 0 0,0 0 1,0 0-1,-1-1 0,1 1 1,0 0-1,0-1 1,0 1-1,0-1 0,0 1 1,0-1-1,0 1 0,2 0 1,-2-2 34,0 0 0,0 1 1,0-1-1,0 0 1,0 1-1,0-1 1,0 0-1,0 0 0,0 0 1,0 0-1,0 0 1,-1 0-1,1 0 1,0 0-1,-1 0 0,1 0 1,-1 0-1,1-1 1,-1 1-1,1 0 1,-1 0-1,0-1 0,0 1 1,0 0-1,0 0 1,0-2-1,5-41 200,-5 41-225,1-4-9,0-3 6,0-1 0,-1 0 0,0 1 1,-1-1-1,0 0 0,-1 1 0,0-1 0,-4-10 0,6 20-30,0 1 0,0-1 0,0 1 0,0-1 0,0 1-1,0 0 1,0-1 0,-1 1 0,1-1 0,0 1 0,0-1 0,-1 1-1,1 0 1,0-1 0,0 1 0,-1 0 0,1-1 0,0 1 0,-1 0 0,1-1-1,-1 1 1,1 0 0,0 0 0,-1-1 0,1 1 0,-1 0 0,1 0 0,-1 0-1,1 0 1,-1 0 0,-5 12-303,4 22 154,1-29 150,1 0-1,0-1 1,1 1 0,-1 0-1,1-1 1,0 1-1,0 0 1,0-1 0,1 1-1,0-1 1,0 0 0,2 5-1,-2-7 14,0 0 0,0-1 0,-1 1 0,1-1 0,0 0 0,0 1 0,1-1 0,-1 0-1,0 0 1,0 0 0,0-1 0,1 1 0,-1-1 0,0 1 0,1-1 0,-1 0 0,0 1 0,1-1 0,-1 0-1,0-1 1,1 1 0,-1 0 0,0-1 0,1 1 0,-1-1 0,0 0 0,3-1 0,0 0 16,0 0 1,1-1-1,-1 0 0,0 0 1,0-1-1,0 1 0,-1-1 1,1 0-1,-1 0 0,0 0 1,0-1-1,-1 0 1,1 1-1,2-7 0,4-5 38,-1-1-1,-1 0 0,7-19 1,-14 34-102,-3 29-118,-7 46 0,5-55 261,1 1-1,1-1 0,1 1 1,0-1-1,3 29 1,-1-47-105,-1 1 1,0-1 0,0 1-1,0 0 1,1-1-1,-1 1 1,0-1 0,1 1-1,-1-1 1,0 1 0,1-1-1,-1 1 1,0-1-1,1 1 1,-1-1 0,1 0-1,-1 1 1,1-1 0,-1 0-1,1 1 1,0-1-1,-1 0 1,1 0 0,-1 1-1,1-1 1,0 0 0,-1 0-1,1 0 1,-1 0-1,1 0 1,0 0 0,-1 0-1,1 0 1,-1 0 0,1 0-1,0 0 1,-1 0-1,1 0 1,-1-1 0,1 1-1,0 0 1,-1 0 0,1-1-1,-1 1 1,1 0-1,-1-1 1,1 1 0,-1 0-1,1-1 1,-1 1-1,1-1 1,-1 0 0,27-23-2729,-24 18 1617,-1 0 0,0 0 0,0 0 0,0 0 0,0 0 0,0-12-1,-2 16 775,6-36-6945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21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13773,'0'0'9481,"-32"54"-9161,32-39-192,14-1-96,4-2-288,6 1-1313,-1-4-930,9 1-1536,-3-4-1122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22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1153,'0'0'14873,"-4"11"-12498,3-6-2191,-6 13 1050,2 0-1,0 0 1,1 0 0,-2 34 0,6-51-1206,0-1-1,1 1 1,-1 0 0,0-1 0,1 1-1,-1 0 1,1-1 0,-1 1-1,1-1 1,0 1 0,-1 0-1,1-1 1,-1 0 0,1 1-1,0-1 1,-1 1 0,1-1-1,0 0 1,0 1 0,-1-1-1,1 0 1,0 0 0,0 0 0,0 1-1,-1-1 1,1 0 0,0 0-1,0 0 1,0 0 0,-1 0-1,1-1 1,0 1 0,0 0-1,0 0 1,-1 0 0,1-1-1,0 1 1,-1 0 0,1-1-1,1 0 1,34-14 716,43-51-306,-16 11-732,-63 55 292,0 0 0,1 0 0,-1-1 0,0 1 0,0 0 0,1 0 0,-1-1 0,0 1 0,1 0 0,-1 0 0,0 0 0,1 0 0,-1-1 0,0 1 0,1 0 0,-1 0 0,0 0 0,1 0 0,-1 0 0,0 0 0,1 0 0,-1 0-1,0 0 1,1 0 0,-1 0 0,1 0 0,-1 0 0,0 0 0,1 0 0,-1 1 0,0-1 0,1 0 0,-1 0 0,0 0 0,1 0 0,-1 1 0,0-1 0,0 0 0,1 1 0,4 18 388,-8 38 815,1-39-876,2-17-311,0-1 0,0 1 0,-1-1 0,1 1 0,0 0-1,0-1 1,0 1 0,0-1 0,0 1 0,0-1 0,0 1-1,0 0 1,0-1 0,0 1 0,0-1 0,0 1 0,0-1-1,0 1 1,1-1 0,-1 1 0,0 0 0,0-1 0,1 1-1,-1-1 1,0 0 0,1 1 0,-1-1 0,0 1 0,1-1-1,-1 1 1,1-1 0,-1 0 0,0 1 0,1-1 0,-1 0-1,1 0 1,-1 1 0,1-1 0,0 0 0,-1 0 0,1 0-1,-1 1 1,1-1 0,-1 0 0,1 0 0,-1 0 0,1 0 0,0 0-1,-1 0 1,1 0 0,-1 0 0,1 0 0,-1-1 0,1 1-1,0 0 1,-1 0 0,1 0 0,0-1 0,39-30 438,-37 28-680,0-1 1,1 1-1,-1 0 1,1 0-1,-1 1 1,1-1-1,0 1 1,8-3-1,-11 5 73,-1 1 0,1 0 0,0 0 0,0 0 0,-1 0 0,1 0 0,-1 0 0,1 0 0,-1 0 0,1 0 0,-1 0 0,0 0 0,0 1 0,1-1 0,-1 0 0,0 0 0,0 0 0,0 0 0,0 0 0,0 1 0,0-1 0,0 0 0,-1 0 0,1 0 0,-1 1 0,-5 34-6171,-3-19-2979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2:56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 8520,'0'0'13165,"-8"3"-12044,-2 1-758,0 1 1,0 1 0,1-1 0,0 2 0,1-1 0,-17 16 0,21-18-281,0 1 1,0-1-1,0 0 1,1 1-1,-1 0 1,1 0-1,0 0 1,0 0-1,1 0 1,0 1-1,0-1 1,0 1-1,0-1 1,1 1-1,0 0 0,-1 10 1,3-15-84,-1 1 0,1-1 0,-1 0 0,1 1 0,0-1 0,0 0-1,-1 0 1,1 1 0,0-1 0,0 0 0,0 0 0,0 0 0,0 0 0,1 0 0,-1 0 0,0 0 0,0-1 0,1 1 0,-1 0-1,0-1 1,1 1 0,-1-1 0,1 1 0,-1-1 0,0 0 0,1 1 0,-1-1 0,4 0 0,50 2 128,-44-2-126,4 0-626,1-1-1,-1 0 0,0-1 1,0 0-1,0-1 1,-1-1-1,22-8 0,0-7-4782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22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1764 113 8456,'-8'-6'2077,"-16"-7"-1342,-1 1 1,0 2-1,0 0 0,-1 1 1,0 1-1,-49-7 1,-177-10 484,187 21-1044,0 4 1,1 2-1,-1 3 0,1 3 0,-68 17 0,64-7-180,1 3 0,0 3 0,2 2-1,1 3 1,-115 73 0,150-82 5,2 2-1,0 1 1,2 0-1,0 2 1,-39 52 0,50-55 38,0 0 0,1 2 0,1-1 0,1 1 1,1 1-1,1 0 0,1 0 0,-6 42 0,9-29-7,1 0-1,3-1 0,0 1 1,3 0-1,1 0 0,2 0 1,2-1-1,20 69 0,-16-74-15,1-2-1,1 1 1,2-2 0,1 0-1,1 0 1,2-2 0,0 0-1,2-2 1,1 0-1,37 33 1,-46-47-23,1-1-1,1 0 0,0-1 1,0 0-1,1-1 1,0-1-1,0 0 1,0-1-1,1-1 1,19 3-1,-12-5 120,0 0-1,0-2 0,0 0 1,0-2-1,0-1 0,39-7 1,-12-4 155,0-2 0,-1-3 1,-1-1-1,-1-3 0,-1-2 1,47-30-1,-22 7 102,-2-3 0,-2-3 0,115-116 1,-144 126-18,-1-2 1,-2-1-1,-2-1 1,-2-3 0,-3 0-1,38-88 1,-58 115-248,-1 0-1,0-1 1,-2 0-1,-1 0 1,-1 0 0,-1 0-1,-2-1 1,0 1-1,-3-27 1,1 40-153,-1-1 1,0 0-1,-1 1 1,0-1-1,-1 1 1,0 0-1,-1 0 1,0 1-1,-1-1 1,0 1-1,-1 0 1,0 1-1,0 0 1,-1 0-1,0 0 1,-1 1-1,0 0 0,0 1 1,-1 0-1,-13-8 1,12 9-352,0 0 0,-1 1 0,0 0 0,0 1 0,-17-4 0,24 7-230,-1 0 0,1 0-1,-1 1 1,1 0 0,-1 0 0,0 0 0,1 1 0,-11 2 0,-3 8-4992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30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1611 33 10890,'-9'-4'289,"-3"-2"-73,-1 2 0,0-1 1,0 2-1,-1-1 1,1 2-1,-1 0 0,1 1 1,-1 0-1,0 1 1,0 0-1,1 1 0,-15 3 1,-58 20-435,0 3 0,2 4 0,2 4 1,-144 82-1,62-13 688,-174 144-1,303-220-342,1 1 0,2 2 0,1 1-1,2 1 1,1 2 0,-44 72-1,58-83-135,2 1-1,1 0 1,1 1-1,1 0 1,1 0-1,1 1 1,2 0-1,1 0 1,1 0-1,1 0 1,1 1-1,4 37 1,-1-50-2,0 1 0,1 0 1,1-1-1,1 0 0,0 0 1,1 0-1,0 0 0,2-1 0,-1 0 1,2-1-1,0 1 0,0-2 1,1 1-1,1-1 0,0-1 0,0 0 1,1-1-1,14 10 0,-4-6 0,1-1-1,0-1 0,1-1 1,1-1-1,-1-1 1,1-1-1,1-1 1,-1-1-1,1-2 0,30 2 1,1-2 39,-1-4-1,1-1 1,-1-3 0,0-3 0,0-2-1,68-20 1,-53 6 14,-1-2 1,-1-4-1,-1-3 0,78-49 1,-77 37-15,-2-3 1,-3-2 0,-1-3 0,64-71 0,-91 84 15,-1-2 0,-2-1 0,-2-2 0,-3-1 0,-1-1 0,-2-2 0,25-66 0,-42 92 101,-1 0 1,-1 0-1,-1 0 0,-2-1 0,0 1 1,-1-1-1,-1-36 0,-2 48-33,-1 0 1,0 0-1,0 0 0,-1 0 0,0 0 0,-1 1 1,0-1-1,-1 1 0,0 0 0,-1 1 0,1-1 1,-2 1-1,0 0 0,0 0 0,0 1 0,-1 0 1,-12-9-1,-3 0-57,-1 1 0,0 2 0,-2 0 0,1 1 0,-2 2 0,1 1 0,-1 0 0,-54-9 1,29 10-108,0 3 0,0 2 0,-104 6 0,135 0-127,0 1 0,1 1 1,-1 0-1,1 2 0,0 0 0,0 1 0,-27 15 1,18-6-2073,-55 40 1,26-12-3547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15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1 202 5285,'0'0'6475,"9"4"-6069,16 3-111,0-2-1,0 0 1,1-1-1,-1-2 1,28 0-1,38-7 1374,145-25 1,-16 0-1200,69 5 271,324 15-1,-160 49-623,146 5 889,-28-50-621,426 12 321,275-6-384,-383-1-97,-385 7-128,38-25 110,-78 0-33,-221 17-73,607-27 94,27 8-130,-348 17-64,1637-96 64,-1771 75-1164,-443 27-5215,20-2 789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28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1 229 5605,'21'5'1607,"1"-2"0,1-1-1,-1 0 1,33-3 0,92-13 1929,-106 9-2966,81-15-226,-69 11 45,-1 1 0,61 0 0,427 29 956,-268-10-993,4 0-261,754-84 971,-213 29-692,-750 42-361,725 1 267,-367 4-226,1013-52 1045,-1395 46-1117,920-18 1383,-447 7-1299,38 1-1,-321 12-61,495 14 0,-646-8 5,-82-5 465,-30-3-3239,21 3-1444,1-3-1868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5:33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0 737,'0'0'320,"58"0"-256,-29 0-416,-6 0-225,-3 0 385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5:33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0 288,'0'0'-192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5:33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159 113 6054,'-13'0'2658,"-95"-3"79,71 2 2929,458 18-4230,758-53-1084,-1024 22-315,40-3-45,256 9 1,-449 8-15,-1 0 0,0 0 1,0-1-1,0 2 0,0-1 1,1 0-1,-1 0 0,0 0 1,0 1-1,0-1 0,0 0 1,0 1-1,0-1 1,0 1-1,0-1 0,0 1 1,0 0-1,0-1 0,0 1 1,1 1-1,-3-2 6,1 1 1,-1 0-1,1-1 1,-1 1-1,0-1 1,0 1-1,1-1 0,-1 1 1,0-1-1,0 1 1,0-1-1,1 0 1,-1 1-1,0-1 0,0 0 1,0 0-1,0 0 1,0 0-1,0 1 1,1-1-1,-1 0 0,0-1 1,0 1-1,0 0 1,-1 0-1,-477-29 90,195 4-20,-435 14 200,502 22-170,-279 51 0,467-58-73,19-3-10,0 1 1,0 0-1,0 0 1,0 1-1,0 0 1,-16 8-1,50-10-294,357-14 459,-13 0-135,214 17 30,139-1-1275,-716-3 1166,43 0-339,0-2 0,0-2 0,64-13 0,-106 13 335,-20 2 131,-612 41 374,294-10-3810,190-20-1806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5:51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1 166 6887,'5'0'377,"-1"1"1,1-1 0,0 0 0,-1 0 0,1-1 0,0 1-1,0-1 1,5-1 0,129-51 472,-110 39-719,1 2-1,0 1 1,0 2-1,1 0 1,59-7 0,116-1 1371,-66 3-1042,0 7 0,197 13 0,58 16 727,125 17-276,-314-13-516,276 0-1,209-41 81,-87 0-473,619-13 158,-83 9 705,-292 14 127,-653-2-915,494-1-4,-422 36-53,-169-14 2,119 2 0,42-32 15,-187 13-184,-41 3-2276,-5 0-3100,-10 0-4193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5:54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424 124 3876,'9'-8'678,"36"-29"684,37-34 6858,-81 71-8063,-1-1 1,0 1-1,1-1 1,-1 1-1,0-1 0,1 1 1,-1-1-1,1 1 1,-1 0-1,1-1 0,-1 1 1,1 0-1,-1-1 0,1 1 1,-1 0-1,1-1 1,-1 1-1,1 0 0,0 0 1,-1 0-1,1 0 1,-1 0-1,1 0 0,-1 0 1,1 0-1,0 0 1,-1 0-1,2 0 0,-5 16 1467,-18 25-696,-14 10-563,-2-2 0,-2-1 0,-2-2 0,-3-2 0,-1-2 0,-2-1 0,-77 50 0,122-90-352,-59 31 185,58-30-186,0-1 0,0 0 0,0 1 0,0-1 0,0 0 0,-1-1 0,1 1 0,0-1 0,-1 1 0,1-1 0,0 0 0,0 0 0,-1-1 0,1 1 0,0-1 0,-1 1 0,-4-3 0,7 2-4,0-1-1,-1 1 1,1-1-1,0 1 0,0-1 1,0 0-1,0 0 1,0 1-1,0-1 1,1 0-1,-1 0 0,0 0 1,1 0-1,0 0 1,-1 0-1,1 0 1,0 0-1,0 0 0,0-3 1,5-43 25,-1 30-76,0 0 0,2 0 0,0 1 0,1 0 0,1 0 0,17-29 0,-18 35 13,0 1 0,1-1 0,0 1 0,0 0 1,1 1-1,1 0 0,-1 0 0,2 1 0,-1 1 0,20-12 0,-26 18 27,0-1 1,0 1-1,0 0 0,0 1 0,1-1 1,-1 0-1,0 1 0,0 0 1,1 0-1,-1 1 0,0-1 1,0 1-1,1 0 0,-1 0 1,0 0-1,0 0 0,0 1 1,0 0-1,0 0 0,0 0 1,-1 0-1,1 1 0,-1-1 1,1 1-1,2 3 0,10 9 86,-1 1-1,-1 0 1,21 31-1,-26-36-22,7 12 262,1 0 1,1-1-1,1-1 0,1-1 1,0-1-1,2-1 0,28 19 1,-48-36-700,30 20 745,-26-13-6531,-6-18-1358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6:11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1666,'0'0'245,"-1"0"0,0 0 0,1 0 0,-1 0 0,1 0 0,-1 0 0,0 1 0,1-1 0,-1 0 0,0 0 0,1 0 0,-1 1 0,1-1 0,-1 0 0,1 1 0,-1-1 0,1 1 0,-1-1 0,1 0 0,-1 1 0,1-1 0,-1 1 0,1-1 0,0 1 1,-1 0-1,1-1 0,0 1 0,-1-1 0,1 1 0,0-1 0,0 1 0,0 0 0,0-1 0,-1 1 0,1 0 0,0-1 0,0 2 0,7 6 3327,8-4-3889,234-14 3447,-218 8-3169,152 6 103,-57 0 43,226 17-12,-71-1 7,724-10 1014,-269-5-1085,-625-2-25,2 1 181,34 1 216,179-17 0,-149-10-64,191-15-250,-57 47-103,-122 0 65,-83-8-50,147 7 35,-114 9-89,20 2 112,339-34 9,-457 11-67,47-3-2,24-2-4,139 7 0,22 41 19,-194-24-8,1-4 0,104 3 0,-149-15-5,592-23 57,-186-5-58,-126 12 5,78 14-26,-391 2 21,316 13 21,-143-3-43,-72-2 60,195-10 0,-162-5-49,157 11 0,-229 0 35,-42-1-66,-40-2-185,16-2-180,0 1 0,0-1 0,0 0 0,0 0 0,0 0 0,0 0 0,0 0 0,1 0 0,-1 0 0,0 0 0,0-1 0,1 1 0,-3-4 0,-6-3-2880,-12-9-5676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2:57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9097,'0'0'11194,"3"8"-10318,4 15-300,11 39 405,-17-57-909,1-1 0,-1 0 0,1 1 0,0-1 0,1 0 0,-1-1 0,1 1 0,-1 0 0,1-1 0,5 6 0,-6-8-28,0 0 0,0-1 0,0 1 0,0 0 1,0 0-1,0-1 0,0 0 0,0 1 0,0-1 1,0 0-1,0 0 0,0 0 0,0 0 0,0 0 1,0 0-1,0-1 0,0 1 0,0-1 0,0 1 1,0-1-1,0 0 0,0 0 0,0 0 0,0 0 1,-1 0-1,1 0 0,0 0 0,-1-1 0,1 1 1,-1-1-1,1 1 0,-1-1 0,0 1 0,0-1 1,2-2-1,5-8 136,1 0 1,-1 0-1,9-22 1,-15 29-178,9-17 78,-2 0-1,11-39 0,-20 61-80,0 0 0,0 0 0,0 0 1,0 0-1,0 0 0,0 0 1,0 0-1,0 0 0,0 0 0,0 0 1,0 0-1,1 0 0,-1 0 0,0 0 1,0 0-1,0 0 0,0 0 0,0 0 1,0 0-1,0 0 0,0 0 0,0 0 1,1 0-1,-1 0 0,0 0 1,0 0-1,0 0 0,0 0 0,0 0 1,0 0-1,0 0 0,0 0 0,0 0 1,0 0-1,0 0 0,1 0 0,-1 0 1,0-1-1,0 1 0,0 0 0,0 0 1,0 0-1,0 0 0,0 0 1,0 0-1,0 0 0,0 0 0,0 0 1,0 0-1,0-1 0,0 1 0,0 0 1,0 0-1,0 0 0,0 0 0,0 0 1,0 0-1,0 0 0,0 0 0,0-1 1,3 14 8,3 23 68,-6-30-30,1 1-26,0 0 0,1 1-1,-1-1 1,1 0 0,1 0-1,-1 0 1,6 9 0,-7-15-15,-1 0 1,1 0 0,0 0-1,0 0 1,0 0 0,0 0-1,0 0 1,0 0-1,0 0 1,0-1 0,0 1-1,0 0 1,1-1 0,-1 1-1,0-1 1,0 1-1,1-1 1,1 1 0,0-1 10,-1 0 0,0 0 0,0-1 0,0 1 0,0-1 1,0 1-1,0-1 0,0 0 0,0 0 0,0 0 0,0 0 0,0 0 1,0 0-1,-1-1 0,4-2 0,4-4 66,0-2 1,0 1-1,-1-1 1,8-14-1,-9 13-82,0 1 0,1 1 0,0-1 0,15-13 0,-22 22-18,-1 1 0,1 0 1,-1 0-1,1-1 0,-1 1 1,1 0-1,-1 0 0,1-1 0,-1 1 1,1 0-1,-1 0 0,1 0 1,-1 0-1,1 0 0,0 0 1,-1 0-1,1 0 0,-1 0 1,1 0-1,-1 0 0,1 0 0,0 0 1,-1 0-1,1 0 0,-1 1 1,1-1-1,-1 0 0,1 0 1,-1 1-1,1-1 0,-1 0 1,0 1-1,1-1 0,-1 1 0,1-1 1,-1 0-1,0 1 0,1-1 1,-1 1-1,0-1 0,1 1 1,-1-1-1,0 1 0,0-1 0,0 1 1,1 0-1,-1-1 0,0 1 1,0-1-1,0 1 0,0-1 1,0 2-1,7 40-843,-5-29 176,-1-6 159,8 19-2713,-9-25 2873,1-1 0,-1 1 0,1 0 0,-1-1 0,1 1 0,-1-1 0,1 1 0,0-1 0,-1 0-1,1 1 1,0-1 0,-1 0 0,1 1 0,0-1 0,0 0 0,-1 0 0,1 1 0,0-1 0,0 0-1,1 0 1,7 0-5811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6:12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2336 409 8360,'1'-9'127,"-1"0"1,-1 0-1,1-1 0,-1 1 1,-1 0-1,0 0 1,0 1-1,-1-1 0,0 0 1,0 1-1,-1 0 1,0-1-1,-1 1 0,0 1 1,0-1-1,-1 1 1,1 0-1,-2 0 0,1 1 1,-1-1-1,-13-9 1,-8-2 344,0 0 0,-1 2 1,-1 1-1,0 1 1,-1 2-1,-62-16 1,-203-23-688,205 38 400,-70-3-163,-1 6-1,-274 18 0,125 25 625,269-25-639,1 1 0,0 2 0,0 2 1,1 2-1,-51 26 0,75-32 17,1 0 1,0 2-1,1 0 1,0 0-1,1 2 0,0-1 1,1 2-1,0-1 0,1 2 1,1 0-1,0 0 0,1 0 1,1 1-1,0 1 1,1-1-1,-7 26 0,8-15 11,0 1 0,2 0 0,1 0 0,1 0 0,1 0 0,1 0 0,2 1 0,1-1 0,12 51-1,-7-47-31,0-1 0,2 1 0,21 44 0,-25-66-5,0 1-1,0-1 0,1-1 0,0 1 1,1-1-1,0 0 0,1-1 0,0 0 0,0 0 1,0-1-1,1 0 0,0-1 0,13 6 1,1-2 81,0 0 1,1-2 0,0-1-1,0-1 1,1-1 0,30 2-1,158-1 290,-158-7-286,99-5 367,-1-7 0,278-59 0,-368 58-258,-1-3 0,0-3 0,-2-3 0,0-2 0,66-38 0,-100 46-96,0 0 1,-1-2-1,-1-1 0,0 0 0,-2-2 0,-1-1 1,0-1-1,-2-1 0,-1-1 0,0 0 0,-3-1 0,21-44 1,-36 70-96,10-23 128,-1-1-1,-1 0 0,8-38 0,-16 58-114,0-1 1,0 1 0,0-1-1,0 0 1,-1 1-1,0-1 1,-1 1 0,1-1-1,-1 1 1,0-1 0,0 1-1,-1-1 1,1 1-1,-1 0 1,0-1 0,-1 1-1,1 0 1,-1 1-1,0-1 1,-1 0 0,1 1-1,-1 0 1,-4-5-1,-11-5-2,-1 1 0,0 1-1,0 1 1,-1 1-1,-1 1 1,-22-7 0,-142-34-62,152 42 13,-91-15-560,-37-10-3701,125 19-560,10-1-3641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6:26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0 174 5157,'0'0'459,"9"0"-566,160-14 474,21-2 718,181 0-375,-3 1-630,-185 16 66,399-12 733,-300-3-799,442 34 0,-495-8-103,2-9 0,420-51 0,133-22 621,-564 65 1222,-219 5-1801,0 1-1,1 0 0,-1 0 1,0 0-1,0 0 0,0 1 1,0-1-1,0 0 1,0 0-1,0 1 0,-1-1 1,1 0-1,0 1 0,-1-1 1,1 1-1,0 1 0,3 6-207,25 24-1968,-13-23-272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6:33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51 121 14029,'0'-27'4548,"0"18"-1808,0 21-643,-2 23-1860,-2 1 1,-15 65-1,11-66-207,1 0-1,-3 68 1,10-102-46,0-1 0,0 1 1,0-1-1,0 0 0,0 1 0,0-1 0,0 0 1,0 1-1,1-1 0,-1 0 0,0 1 1,0-1-1,0 0 0,1 1 0,-1-1 0,0 0 1,0 0-1,1 1 0,-1-1 0,0 0 1,1 0-1,-1 1 0,0-1 0,0 0 0,1 0 1,-1 0-1,1 0 0,-1 0 0,0 1 1,1-1-1,-1 0 0,0 0 0,1 0 1,-1 0-1,0 0 0,1 0 0,-1 0 0,1 0 1,-1 0-1,0-1 0,1 1 0,-1 0 1,0 0-1,1 0 0,-1 0 0,0 0 0,1-1 1,-1 1-1,0 0 0,1 0 0,-1 0 1,0-1-1,0 1 0,1-1 0,18-12-1043,25-42-2444,-28 31 76,-2 0 0,-1-1 1,18-51-1,3-39 401,-22 57 7105,-2 1 5325,-14 125-1992,6 70-6629,1-25-613,-3-105-289,-1-4 9,1-1 1,0 1-1,0-1 0,0 1 0,0-1 1,1 1-1,0 0 0,-1-1 1,1 1-1,1-1 0,-1 0 0,0 1 1,3 3-1,-9-8-6232,-34-23-909,-1-4 3520,-17-12 5154,48 34 612,0 1 1,-1 0 0,0 1 0,-11-4-1,64 11 6283,-27-5-8346,0-1 0,0-1 0,0-1 1,23-9-1,17-13-3581,-20 6-3272,-10 4-2782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6:33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14446,'0'0'7559,"-8"8"-6582,-1 1-831,1-1 0,1 1 0,-1 1 0,2 0 0,-1 0 0,1 0 0,1 0 0,0 1 0,0 0 1,-4 16-1,6-12-144,1-4 138,0 1-1,0-1 0,1 1 1,1 12-1,0-24-124,0 1 0,0 0 0,0-1 0,0 1 0,0-1 0,1 1 0,-1-1 0,0 1 0,0-1 0,1 1 0,-1-1 0,0 1 0,1-1 0,-1 1 0,1-1 0,-1 0 0,1 1 0,-1-1 0,0 1 0,1-1 0,-1 0 0,1 0 0,0 1 0,-1-1 0,1 0 0,-1 0 0,1 1 0,-1-1 0,1 0 0,-1 0 0,1 0 0,0 0 1,-1 0-1,1 0 0,-1 0 0,1 0 0,0 0 0,-1 0 0,1-1 0,-1 1 0,1 0 0,-1 0 0,1 0 0,-1-1 0,2 0 0,26-14 1013,-22 8-841,0 0 1,-1 0-1,1 0 1,-2-1-1,1 0 0,-1 0 1,0 0-1,0 0 1,-1-1-1,0 1 0,-1-1 1,0 0-1,0 0 1,-1 0-1,0 0 0,0 0 1,-1 0-1,-2-15 1,2 22-168,-1 1 1,1-1-1,0 0 1,-1 1 0,0-1-1,1 1 1,-1-1-1,0 0 1,0 1 0,0 0-1,0-1 1,0 1-1,0-1 1,0 1 0,0 0-1,0 0 1,-1 0 0,1 0-1,0 0 1,-1 0-1,1 0 1,-1 0 0,0 0-1,1 1 1,-1-1-1,1 1 1,-1-1 0,0 1-1,1 0 1,-1-1-1,0 1 1,-3 0 0,2 0-27,0 1 0,0-1 0,0 1 1,0-1-1,0 1 0,0 0 0,0 0 1,0 1-1,1-1 0,-1 0 0,0 1 1,1 0-1,-1-1 0,1 1 0,-1 0 1,1 1-1,-3 2 0,2-2-173,0 1 0,0 0 0,0 0-1,1 0 1,0 1 0,0-1 0,0 0 0,0 1 0,0 0-1,1-1 1,0 1 0,0 0 0,0 0 0,1 0 0,-1 7-1,2-11-34,-1-1 0,1 1 0,-1-1 0,1 1 0,-1-1 0,1 0 0,-1 1 0,1-1 0,-1 1 0,1-1 0,-1 0 0,1 0 1,0 1-1,-1-1 0,1 0 0,-1 0 0,1 0 0,0 0 0,-1 0 0,1 1 0,0-1 0,-1 0 0,1 0 0,0-1 0,-1 1 0,1 0 0,0 0 0,-1 0 0,1 0 0,0-1 0,-1 1 0,1 0 0,-1 0 0,2-1 0,18-11-7185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6:35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446 0 6470,'0'0'12935,"4"12"-12887,-1-5 6,-1 1 0,0 1 0,0-1 0,0 0 1,-1 0-1,-1 1 0,1-1 0,-1 1 0,-1-1 0,1 0 0,-2 1 0,1-1 0,-1 0 0,-5 15 1,-2-7 140,0 0 1,-1-1-1,-1-1 1,0 0 0,-1 0-1,-1-1 1,0 0 0,0-1-1,-1-1 1,-1 0 0,0-1-1,0-1 1,-1 0 0,0-1-1,-1-1 1,0 0 0,0-2-1,0 1 1,-25 3 0,-1-6-307,-22 3 242,26 3-4390,46-19-4496,-4-1-155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6:35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8584,'0'0'9978,"9"5"-9140,286 149 1185,-288-151-1956,-1 0 0,0 1 0,0-1 0,0 1 0,0 0 0,0 1 0,-1 0 0,0-1 0,0 2 0,0-1 0,0 0 0,-1 1 0,0 0 0,0 0 0,-1 0 0,0 1 0,0-1 0,0 1 0,-1 0 0,0-1 1,0 1-1,-1 0 0,0 0 0,0 0 0,0 0 0,-1 13 0,5 17 43,-5-36-233,0-1-1,0 1 1,0 0 0,1-1-1,-1 1 1,0 0 0,0-1-1,1 1 1,-1-1 0,0 1-1,1 0 1,-1-1-1,1 1 1,-1-1 0,1 1-1,-1-1 1,1 1 0,-1-1-1,1 0 1,-1 1-1,1-1 1,-1 0 0,1 1-1,0-1 1,-1 0 0,1 0-1,0 0 1,-1 1-1,1-1 1,0 0 0,-1 0-1,1 0 1,0 0 0,-1 0-1,1 0 1,0 0 0,-1 0-1,1 0 1,0-1-1,-1 1 1,1 0 0,0 0-1,-1-1 1,1 1 0,-1 0-1,1-1 1,-1 1-1,1 0 1,0-1 0,-1 1-1,1-2 1,12-13-5979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07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1 122 8712,'0'0'582,"10"3"-480,16 2-2,0 0 0,0-1 0,0-2 0,1-1 0,-1-1 1,0-1-1,37-6 0,197-49 1273,-80 13-900,-78 27-430,1 5-1,1 4 1,134 8 0,310 50 383,-140-9 899,648 14-102,-775-44-1111,895-3 765,-514-13-494,-92 35-330,20 0 428,-454-30 52,0-7 1,221-36 0,-330 32-1668,-25 9 757,0 0 0,-1-1 0,1 1 0,-1-1 0,1 1 0,-1-1 0,1 1 0,-1-1 0,0 0 0,0 0 0,0 0 0,0 0 0,0 0 0,0 0 0,-1 0 0,2-3 0,3-23-4785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09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7847,'11'2'-80,"81"12"993,0-5-1,168-4 1,80 5-634,386 39-174,-179-16 339,-35-7 448,932-70-1,-49-29-453,-156 76-379,-574-34 72,0 0 15,134 57-44,-681-15-91,1539 118 800,911-105 331,-1909-31-1064,698 82-1,-1000-37-83,811 53-30,-473-91 121,1043-134 0,-1386 80-93,380-43 22,-723 97-7,27-3-2,1 1-1,42 4 1,-77-2-2,0 1-1,-1-1 1,1 0-1,0 1 1,0 0-1,-1-1 1,1 1 0,0 0-1,-1 0 1,1 0-1,-1 0 1,1 0-1,-1 0 1,0 0 0,1 0-1,-1 0 1,0 1-1,0-1 1,0 1-1,2 1 1,10 36-838,-4-11-3188,-5-23 793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27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4037 270 5221,'-19'-4'664,"1"0"0,-1-1 0,1 0 0,1-2-1,-19-9 1,17 8-359,1 0 1,-1 1-1,0 1 0,-27-5 0,-94-2 1005,75 8-371,-124-26-1,2-13-46,-2 8-1,-2 9 1,-310-6-1,483 33-877,-322 5 118,256 0-124,-1 5 1,-83 19-1,-5 19-9,3 7-1,2 8 1,-236 124 0,338-152-27,1 3 1,3 4 0,1 1-1,2 4 1,2 2 0,3 2-1,-53 64 1,84-84 40,1 1 0,2 1 0,1 1 0,2 1 1,1 0-1,2 1 0,1 0 0,2 1 0,2 1 1,1 0-1,2 0 0,1 0 0,2 1 0,4 61 0,1-75-5,2 0-1,1 0 1,0 0 0,2-1-1,1 0 1,1 0-1,1-1 1,16 28-1,16 21 31,59 75 0,-54-85-29,2-2-1,3-2 0,2-2 0,3-3 1,2-2-1,3-3 0,1-2 0,2-4 1,2-2-1,101 43 0,-24-25 15,255 67 0,-292-101-24,0-5 1,1-5-1,138 2 0,139-18 25,469 20 16,-256 5-362,-488-28 261,-1-4 0,-1-4 0,156-41 0,-206 37 69,-2-2 0,0-3 0,-2-2 0,102-61 0,-125 64 3,-1 0 1,-1-2-1,-1-1 1,-1-1-1,-1-2 1,-1 0-1,-1-2 1,-2 0-1,22-38 1,-32 44 32,-2 1 1,0-2-1,-1 1 1,-2-1-1,0-1 0,-1 1 1,-2-1-1,3-47 1,-7 36 25,-2 0-1,-1 0 1,-2 0 0,-1 1 0,-17-55 0,-4 14 175,-4 2 0,-3 1 0,-3 2 0,-86-124 1,63 114-48,-3 1 1,-4 4-1,-3 3 1,-150-121-1,-69-5-1214,-19 37-3680,167 101-642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28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35 6438,'0'0'5830,"-9"-5"-4213,-1-3-1048,6 5-254,0 0 0,1 1-1,-1-1 1,0 1-1,-1 0 1,1 0-1,-7-3 1,2 6 2240,16 10-2111,21 12-582,-10-14 204,2-1-1,-1 0 1,1-2-1,0-1 0,0 0 1,30 3-1,130 2 418,-151-9-388,11 0-24,364 1 213,-297-6-229,185-31-1,-228 19-710,-71 16-8457,-4-2 3444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2:57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7815,'0'0'9257,"8"6"-7420,-6-5-1719,0 1 1,0 0 0,0-1-1,0 1 1,0-1 0,1 1 0,-1-1-1,1 0 1,-1 0 0,1 0-1,-1 0 1,1-1 0,-1 1-1,1-1 1,0 1 0,-1-1 0,1 0-1,0 0 1,-1 0 0,1-1-1,-1 1 1,1 0 0,0-1 0,-1 0-1,1 0 1,-1 1 0,1-2-1,-1 1 1,1 0 0,-1 0 0,0-1-1,0 1 1,0-1 0,0 0-1,0 0 1,0 1 0,2-4-1,0 2 70,-1 0-1,1-1 1,-1 1-1,0-1 1,0 0-1,0 0 1,0 0-1,-1 0 1,1-1-1,-1 1 1,0-1-1,-1 1 1,1-1-1,-1 0 1,0 0-1,1-6 1,-2 11-175,-1 0 0,1-1 1,0 1-1,0 0 1,-1-1-1,1 1 0,0 0 1,-1-1-1,1 1 1,-1 0-1,1 0 0,0 0 1,-1-1-1,1 1 1,-1 0-1,1 0 1,-1 0-1,1 0 0,-1 0 1,1 0-1,0 0 1,-1 0-1,1 0 0,-1 0 1,1 0-1,-1 0 1,1 0-1,-1 0 1,1 0-1,-1 0 0,1 0 1,0 1-1,-1-1 1,1 0-1,-1 0 0,1 0 1,-1 1-1,-19 8 257,13-3-298,0 0 0,0 1 0,1-1 1,0 2-1,0-1 0,0 0 0,1 1 0,1 0 1,-1 0-1,1 1 0,0-1 0,1 1 0,0 0 0,1 0 1,-1 0-1,2 0 0,-1 0 0,1 11 0,1-19-48,0 0 0,0-1-1,0 1 1,1 0 0,-1 0-1,0 0 1,1-1 0,-1 1-1,1 0 1,-1 0 0,1-1 0,-1 1-1,1 0 1,-1-1 0,1 1-1,-1-1 1,1 1 0,0-1-1,0 1 1,-1-1 0,1 1-1,0-1 1,0 1 0,-1-1-1,1 0 1,1 1 0,32 3-2264,-24-5 592,1 0 1,0 0 0,-1-1-1,13-3 1,15-12-7265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29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35 13901,'0'0'6903,"12"-6"-6428,-3 1-417,-4 2-43,0 0 0,0 0-1,0 1 1,0-1-1,1 1 1,-1 0 0,1 1-1,0-1 1,-1 1-1,1 0 1,0 1 0,-1 0-1,1-1 1,11 3-1,3 2-1,0 1-1,-1 1 0,0 0 0,0 2 0,-1 0 0,0 1 0,0 1 0,-1 1 1,0 0-1,21 19 0,-36-27-6,1 0 1,0 0-1,-1 1 1,0-1-1,0 1 1,0-1-1,0 1 1,0-1-1,-1 1 1,0 0-1,1 0 1,-1 0-1,-1 0 1,1 0-1,-1 0 1,1 0-1,-1 0 1,0 0-1,-1 0 1,1 0-1,-1 0 1,0 0-1,1 0 1,-2 0-1,1 0 1,0 0-1,-1-1 1,0 1-1,0-1 1,0 1-1,0-1 1,-4 4-1,-7 10 51,0-1-1,-1 0 1,-1-1-1,-29 21 0,-241 178-1956,237-184-1276,6-10-2627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30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6502,'0'0'13042,"-1"14"-12321,-19 144 302,6-65-211,-1 112 0,15-203-951,0 0 1,0 0-1,0 0 0,1 0 0,-1 0 0,1-1 0,0 1 0,-1 0 0,1 0 0,0 0 1,0-1-1,0 1 0,2 2 0,4-3-1592,-3-16 116,-4-14-2480,0-8-2738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30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0 121 13196,'0'0'7624,"52"-36"-6215,-10 23-192,6-3-224,5 1-320,2-1-353,-1 4-224,-3 4-64,-6 4-32,-9 4-448,-2 0-1218,-7 0-832,-5 0-2595,-4 0-1826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30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19 119 16528,'0'0'6208,"10"0"-5284,-8-1-848,22-1 254,0-1 0,33-8 0,-49 8-243,0 1 0,-1-1 0,0 0 0,0 0 1,12-9-1,-16 11-37,-1 0 1,0-1-1,-1 0 0,1 0 1,0 1-1,0-1 1,-1 0-1,1 0 0,-1-1 1,1 1-1,-1 0 0,0 0 1,0-1-1,0 1 1,0 0-1,-1-1 0,1 1 1,0-4-1,-1 5-27,0-1 1,1 1-1,-1 0 1,0 0-1,0 0 0,-1 0 1,1-1-1,0 1 0,0 0 1,0 0-1,-1 0 0,1 0 1,-1 0-1,1 0 1,-1 0-1,1 0 0,-1 0 1,0 0-1,1 0 0,-1 0 1,0 0-1,0 0 0,1 0 1,-1 1-1,0-1 0,0 0 1,-2 0-1,0 0-12,1 0 0,-1 0 0,0 0 0,0 1 0,1 0 0,-1-1 0,0 1 0,0 0 0,0 1 0,0-1 1,-3 1-1,-2 0-34,0 1 1,0 1 0,0-1 0,0 1-1,0 0 1,0 1 0,-7 5 0,3 0 7,1 1 1,0 0-1,0 1 1,-12 16-1,20-23 0,0 1 1,-1-1-1,2 1 0,-1 0 0,1 0 1,-1 0-1,1 0 0,1 0 0,-1 1 1,1-1-1,0 1 0,0-1 1,0 1-1,1 10 0,1-14-49,0-1-1,0 1 0,-1-1 1,1 1-1,0-1 1,1 0-1,-1 0 1,0 1-1,0-1 0,0 0 1,1 0-1,-1 0 1,1 0-1,-1 0 1,1 0-1,-1-1 1,1 1-1,-1 0 0,1-1 1,0 1-1,-1-1 1,1 0-1,0 1 1,-1-1-1,1 0 1,0 0-1,0 0 0,-1 0 1,1 0-1,3-2 1,58-7-2771,-46 4 912,-1-1 0,0-1 0,0-1 0,22-14 0,13-14-6560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31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0 12812,'0'0'2910,"-11"5"-855,-9 3-1465,1 2 0,-1 1-1,2 0 1,0 1 0,0 1 0,1 1 0,1 0 0,0 1 0,-25 32 0,40-46-592,1-1 1,-1 1-1,1 0 1,-1 0-1,1-1 1,-1 1-1,1 0 1,-1 0-1,1 0 1,0 0 0,0 0-1,-1-1 1,1 1-1,0 0 1,0 0-1,0 0 1,0 0-1,0 0 1,0 0-1,0 0 1,0 0-1,0 0 1,1 0-1,-1 0 1,0-1-1,1 1 1,-1 0 0,0 0-1,1 0 1,-1 0-1,1-1 1,-1 1-1,1 0 1,0 0-1,-1-1 1,1 1-1,0-1 1,-1 1-1,1 0 1,0-1-1,0 1 1,-1-1-1,1 0 1,0 1-1,0-1 1,0 0 0,0 1-1,0-1 1,0 0-1,0 0 1,-1 0-1,1 0 1,0 0-1,2 0 1,10 1 81,0 0 0,0-1 0,17-2 0,-11 1-148,39-1-541,-37 0 500,-1 1-1,0 1 1,36 5-1,-55-5 111,-1 0-1,1 0 0,0 0 1,-1 0-1,1 0 0,0 1 1,-1-1-1,1 0 0,0 1 1,-1-1-1,1 0 1,-1 1-1,1-1 0,0 1 1,-1-1-1,0 1 0,1-1 1,-1 1-1,1-1 0,-1 1 1,1-1-1,-1 1 1,0 0-1,1-1 0,-1 1 1,0 0-1,0-1 0,0 1 1,1 1-1,-8 23 457,-22 19 485,28-44-930,-71 70 1358,63-63-1311,0 0-1,0 0 1,-1-1 0,0 0 0,0 0 0,-18 6-1,27-12-128,0 1-1,0-1 0,1 1 0,-1-1 1,0 0-1,0 0 0,0 1 0,1-1 1,-1 0-1,0 0 0,0 0 0,0 0 0,0 0 1,1 0-1,-1 0 0,0 0 0,0 0 1,0-1-1,1 1 0,-1 0 0,0 0 1,0-1-1,0 1 0,1-1 0,-1 1 1,0 0-1,1-1 0,-1 1 0,0-1 1,1 0-1,-1 1 0,0-2 0,-3-28-6130,4-1 361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31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13293,'0'0'5541,"-2"12"-4468,0 6-630,1 0 0,0 0 0,1 0 0,1 0 0,4 26 0,89 291 497,-91-320-1187,-14-24-306,0-2 477,-30-30 94,2-1 0,-42-60 0,79 100 144,0-1 1,0 1-1,0 0 1,1-1-1,-1 0 0,1 1 1,0-1-1,0 0 1,0 1-1,0-1 1,0 0-1,0-4 0,1 6-103,1 0 0,0 0 0,-1 0 0,1 1-1,0-1 1,0 0 0,-1 0 0,1 0 0,0 1-1,0-1 1,0 0 0,0 1 0,0-1 0,0 1-1,0-1 1,0 1 0,0-1 0,0 1 0,0 0-1,0 0 1,1 0 0,-1-1 0,0 1 0,0 0-1,0 0 1,0 0 0,0 1 0,0-1 0,1 0-1,0 1 1,81 1-34,32-1-866,-40-7-4647,-25-6-2013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33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 8 7399,'0'0'14675,"-10"-3"-14237,4 2-387,0 0 0,0 0 1,0 0-1,0 1 0,0 0 0,0 0 0,0 0 0,0 1 1,0 0-1,1 0 0,-1 0 0,0 1 0,0 0 1,1 0-1,-1 1 0,-9 5 0,-1 1 82,-2 0-8,2 1 1,-26 19 0,39-27-131,1 0 0,-1 0 0,1 0 0,-1 1 0,1-1 0,0 1 0,0-1 0,0 1 0,0-1 0,1 1 0,-1 0 0,1 0 0,0 0 0,-1 0 0,1 0 0,0 0 0,1 0 0,-1 0 0,1 1 0,-1-1 0,1 0 0,0 6 0,1-8 8,0 0 1,0 0-1,0 0 0,0 0 0,-1 0 1,1 0-1,1 0 0,-1 0 1,0 0-1,0-1 0,0 1 0,0 0 1,0-1-1,1 1 0,-1-1 0,0 0 1,1 1-1,-1-1 0,0 0 1,0 0-1,1 1 0,1-1 0,38 2 83,-37-2-87,10 0-3,-1 0-1,0 1 0,1 1 0,-1 0 0,0 1 1,21 7-1,-31-9 1,0 0-1,1 1 1,-1 0 0,0 0 0,0 0-1,0 0 1,0 0 0,-1 1 0,1-1 0,-1 1-1,1 0 1,-1 0 0,0 0 0,0 0-1,0 0 1,-1 0 0,1 0 0,-1 1 0,1-1-1,-1 1 1,0-1 0,0 1 0,-1-1 0,1 1-1,-1 0 1,0-1 0,0 1 0,0-1-1,-1 8 1,0-7 47,-1 0 0,1 0 0,-1 0 0,1-1 0,-1 1 0,0 0-1,-1-1 1,1 1 0,0-1 0,-1 0 0,0 0 0,0 0 0,0 0 0,0 0 0,0-1-1,-1 0 1,1 1 0,-1-1 0,0 0 0,1 0 0,-8 1 0,-2 3 211,-1-1 0,1-1 1,-1 0-1,-28 3 1,33-6-196,0 0 1,-1-1-1,1 0 1,0 0-1,0-1 1,-10-3-1,18 4-117,-1 0 1,1-1-1,-1 1 0,1-1 1,0 0-1,-1 1 0,1-1 0,0 0 1,0 0-1,-1 0 0,1 0 1,0 0-1,0 0 0,0 0 0,0 0 1,0-1-1,0 1 0,0-2 1,0 1-120,1 0 0,-1 0 0,1 0 0,0 0 0,0 0 0,0 0 0,0 0 0,0 0 0,1 0 1,-1 0-1,0 0 0,1 1 0,0-1 0,-1 0 0,1 0 0,0 0 0,0 0 0,1-2 0,40-45-6752,-17 20 1580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33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16976,'0'0'7901,"-1"8"-7688,0 30-89,1 0-1,1-1 1,2 1-1,10 42 0,5-3 73,27 76 0,-55-175 413,-1 0 0,-18-26 0,8 15-607,-28-60 0,49 92-12,0 1-1,0-1 0,0 1 0,0-1 0,0 1 0,0-1 0,1 1 0,-1-1 0,0 1 0,0-1 0,0 1 0,1-1 0,-1 1 1,0-1-1,0 1 0,1-1 0,-1 1 0,0 0 0,1-1 0,-1 1 0,1-1 0,-1 1 0,0 0 0,1 0 0,-1-1 0,1 1 1,-1 0-1,1 0 0,-1-1 0,1 1 0,-1 0 0,1 0 0,-1 0 0,1 0 0,-1 0 0,1 0 0,-1 0 0,1 0 0,-1 0 1,1 0-1,-1 0 0,1 0 0,-1 0 0,2 1 0,32 0-453,-29-1 272,76 9-3482,-23-3-1200,0-2-3949,-28-4 1301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34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96 357 1730,'0'0'13410,"-1"-7"-10218,1 4-2914,0 1 0,-1-1 0,0 1-1,1-1 1,-1 1 0,0 0 0,0-1 0,0 1 0,-1 0 0,1 0-1,0 0 1,-1 0 0,0 0 0,-2-3 0,3 4-192,-1 1 1,1-1 0,0 1-1,0-1 1,-1 1 0,1-1-1,0 1 1,-1 0 0,1 0-1,-1-1 1,1 1 0,0 0-1,-1 0 1,1 0-1,-1 1 1,1-1 0,0 0-1,-1 1 1,1-1 0,0 0-1,-1 1 1,1 0 0,0-1-1,0 1 1,-1 0-1,1-1 1,0 1 0,0 0-1,0 0 1,0 0 0,0 0-1,0 0 1,0 0 0,1 0-1,-2 3 1,-2-1 24,1 1-1,0 0 1,1-1 0,-1 1-1,1 1 1,-1-1 0,1 0 0,0 0-1,1 1 1,-1-1 0,1 1-1,0 0 1,0-1 0,0 10 0,1-13-98,0 0 0,0 1 0,0-1 1,0 0-1,1 0 0,-1 1 0,0-1 0,1 0 1,-1 1-1,1-1 0,0 0 0,-1 0 1,1 0-1,0 0 0,0 0 0,0 0 0,0 0 1,0 0-1,0 0 0,0 0 0,1 1 1,0-1 6,1 0 0,-1-1 0,1 1 0,0 0 0,-1-1 0,1 1 0,-1-1 0,1 0 0,0 0 0,0 0 0,-1 0 0,1 0 1,-1-1-1,5 0 0,-1-1 8,0-1 1,-1 1-1,0-1 1,0 0 0,1 0-1,-2-1 1,1 0-1,0 0 1,-1 0 0,0 0-1,0 0 1,0-1-1,0 0 1,5-9-1,17-19 19,-25 38-139,0 0-1,-1 1 1,0-1 0,0 0-1,0 1 1,-2 8 0,0-6 94,0 0 0,1 0 1,1-1-1,-1 1 0,1 0 1,1 0-1,-1 0 0,4 14 0,-3-20 7,-1 0-1,1 0 0,1 0 0,-1 1 1,0-1-1,0-1 0,1 1 1,-1 0-1,1 0 0,-1 0 0,1-1 1,0 1-1,0-1 0,0 1 1,0-1-1,0 0 0,0 0 0,0 0 1,0 0-1,0 0 0,0 0 0,1-1 1,-1 1-1,0-1 0,1 1 1,-1-1-1,0 0 0,1 0 0,-1 0 1,0 0-1,1 0 0,3-2 0,-3 2 9,0-1-1,1-1 0,-1 1 1,0 0-1,1-1 0,-1 0 0,0 0 1,0 0-1,0 0 0,0 0 1,-1 0-1,1-1 0,-1 1 0,1-1 1,-1 0-1,0 0 0,0 0 1,0 0-1,0 0 0,1-5 0,4-6 31,-1-1 0,-1 1-1,5-21 1,1-14-245,-3 0 1,-1 0-1,-3-1 1,-3-83-1,-1 132 192,0-1-1,0 1 0,0-1 0,0 1 0,0-1 0,0 1 0,0-1 0,0 1 0,-1-1 1,1 1-1,0-1 0,-1 1 0,0-1 0,1 1 0,-1-1 0,0 1 0,1 0 1,-1-1-1,0 1 0,0 0 0,0 0 0,0 0 0,0 0 0,-1 0 0,1 0 0,-3-2 1,3 4-1,-1-1 0,1 1 0,0-1 0,-1 1 0,1 0 0,0 0 0,-1 0 0,1 0 0,0 0 0,0 0 0,0 0 0,0 0 0,0 0 0,0 0 0,0 1 0,0-1 0,0 0 0,1 1 0,-1-1 0,1 0 0,-1 1 1,1-1-1,-1 1 0,1-1 0,0 1 0,-1 2 0,-4 16 49,0 0 0,1 1 1,1-1-1,1 1 1,1 0-1,1 0 0,1 0 1,1 0-1,0-1 0,2 1 1,0-1-1,1 1 1,2-1-1,0-1 0,13 28 1,-13-31-30,-6-11-9,1 0 1,0 0 0,0 0 0,1 0 0,-1 0-1,1 0 1,0-1 0,0 1 0,1-1 0,-1 0-1,1 0 1,0 0 0,5 4 0,-8-10 59,0 1 0,-1 0 1,1 0-1,0-1 0,-1 1 1,1 0-1,-1 0 0,1-1 1,-1 1-1,0-1 0,1 1 0,-1 0 1,0-1-1,0 1 0,0-1 1,0 1-1,0-1 0,-1-1 1,1 2 10,0 1-64,1-16 38,0 1 1,-1-1-1,-1 1 0,-1-1 1,0 1-1,-1-1 0,-1 1 1,0 0-1,-1 1 0,0-1 1,-8-14-1,4 21-378,5 18 31,5 17 66,2-22 233,-1 0 0,1 0 0,0 0 0,0-1 0,0 0 0,1 1 0,-1-1 0,1 0 0,0-1 0,0 1-1,0-1 1,1 0 0,-1 0 0,1 0 0,0 0 0,0-1 0,0 0 0,0 0 0,0 0 0,0-1 0,1 0 0,8 1 0,-8 0 21,1-1 0,0 0 0,0 0 0,-1-1 0,1 0 0,0 0-1,0 0 1,0-1 0,-1 0 0,1-1 0,0 1 0,-1-1 0,1-1 0,-1 1-1,0-1 1,0 0 0,10-7 0,-12 6-1,0 0 0,0 0 0,-1 0 0,1-1 0,-1 0 0,-1 1 0,1-1 0,-1 0 0,1 0 0,-2-1 0,1 1 0,0 0 0,-1-1 0,0 1 0,0-8 0,-16 61 65,14-42-113,0-1 0,1 0 0,0 1-1,0-1 1,0 0 0,1 1 0,-1-1 0,1 0 0,1 0 0,-1 1 0,1-1 0,0 0-1,0 0 1,0 0 0,0-1 0,1 1 0,0-1 0,0 1 0,1-1 0,-1 0-1,1 0 1,0 0 0,0-1 0,0 1 0,0-1 0,0 0 0,1 0 0,0-1 0,-1 1-1,1-1 1,0 0 0,0 0 0,1-1 0,-1 1 0,0-1 0,0 0 0,8 0 0,-10-1-343,0 1 1,0-1 0,-1 0 0,1 0-1,0 0 1,0-1 0,0 1 0,-1 0-1,1-1 1,0 0 0,0 0 0,-1 0-1,1 0 1,-1 0 0,1 0 0,-1-1-1,1 1 1,-1-1 0,0 0 0,0 1 0,0-1-1,0 0 1,3-3 0,7-21-6053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34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15919,'0'0'8424,"46"8"-8360,-13 3-1185,-3 2-1249,5 1-865,-1-2-1730,-2 1-1217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2:58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41 16976,'-8'1'2824,"-1"0"-2326,-1 0 0,1 1 1,0 0-1,1 1 0,-1 0 0,0 0 1,1 1-1,-1 0 0,1 0 0,-13 11 0,17-13-483,0 1 0,0 0 0,0 1 0,0-1 0,1 1-1,0-1 1,0 1 0,0 0 0,0 0 0,0 0-1,1 1 1,0-1 0,0 0 0,0 1 0,1 0 0,-1-1-1,1 1 1,0 0 0,0 0 0,1 0 0,-1 0-1,1 0 1,0 0 0,1 6 0,0-10-19,-1 0 0,1 1 0,-1-1 1,1 0-1,-1 0 0,1 0 0,0 0 0,0 0 1,0 0-1,-1 0 0,1 0 0,0 0 0,0 0 0,0 0 1,0 0-1,1-1 0,-1 1 0,0 0 0,0-1 0,0 1 1,0-1-1,1 1 0,-1-1 0,0 0 0,1 1 0,-1-1 1,0 0-1,1 0 0,-1 0 0,0 0 0,1 0 1,-1 0-1,0 0 0,0-1 0,1 1 0,-1 0 0,0-1 1,1 1-1,1-2 0,3 0 22,0 0 1,0 0-1,-1-1 1,1 1-1,-1-1 1,1-1-1,6-5 1,-4 2-23,0-1 0,-1 1 0,0-2 1,0 1-1,-1-1 0,0 0 0,-1-1 0,0 1 1,0-1-1,-1 0 0,0-1 0,-1 1 1,0 0-1,-1-1 0,0 0 0,1-11 1,-4 25-26,0 1 1,0-1 0,0 1 0,0-1-1,0 0 1,-1 1 0,0-1 0,0 0-1,-2 4 1,-9 17 6,8-11 18,2-5 97,0 1 0,0 0 1,1 0-1,0 0 0,0 0 1,1 0-1,0 16 0,1-24-82,1 0 0,-1 0 0,1 0 0,-1 0 0,1-1 0,-1 1 0,1 0 0,-1 0 0,1-1 0,0 1 0,0-1 0,-1 1 0,1 0-1,0-1 1,0 1 0,-1-1 0,1 0 0,0 1 0,0-1 0,0 0 0,0 1 0,0-1 0,0 0 0,0 0 0,0 0 0,-1 0 0,1 0 0,0 0 0,0 0 0,0 0 0,0 0-1,0 0 1,0 0 0,0-1 0,0 1 0,0 0 0,0-1 0,1 0 0,36-15 187,-16 1-167,-1-2 0,31-30 0,-6 4-541,-46 42 505,0 1-1,1 0 1,-1 0-1,0 0 0,0 0 1,0-1-1,0 1 0,0 0 1,0 0-1,1 0 0,-1 0 1,0 0-1,0-1 0,0 1 1,1 0-1,-1 0 0,0 0 1,0 0-1,0 0 0,1 0 1,-1 0-1,0 0 0,0 0 1,0 0-1,1 0 0,-1 0 1,0 0-1,0 0 0,1 0 1,-1 0-1,0 0 0,0 0 1,0 0-1,1 0 0,-1 0 1,0 0-1,0 0 0,0 0 1,0 1-1,1-1 1,-1 0-1,0 0 0,0 0 1,0 0-1,0 0 0,1 1 1,-1-1-1,0 0 0,0 0 1,0 0-1,0 1 0,0-1 1,0 0-1,0 0 0,0 0 1,0 1-1,1-1 0,-1 0 1,0 0-1,0 1 0,1 22-107,3 14 290,-4-36-164,0 0 0,0-1 0,0 1-1,0 0 1,0-1 0,1 1 0,-1-1 0,0 1 0,1 0 0,-1-1 0,0 1 0,1-1 0,-1 1 0,1-1 0,-1 1-1,0-1 1,1 1 0,-1-1 0,1 1 0,0-1 0,-1 0 0,1 1 0,-1-1 0,1 0 0,0 1 0,-1-1-1,1 0 1,-1 0 0,1 0 0,0 0 0,-1 0 0,1 1 0,0-1 0,-1 0 0,1-1 0,0 1 0,0 0 0,-1 0-1,2 0 1,4-3 59,0 0-1,0 0 0,-1-1 0,1 0 0,-1 0 1,0 0-1,0-1 0,0 1 0,-1-1 0,6-7 1,16-15-55,-12 14-23,-12 10-43,1 0 1,0 0 0,-1 0-1,1 1 1,1-1 0,-1 1-1,0 0 1,1 0 0,-1 0-1,1 0 1,-1 0-1,1 1 1,7-2 0,-9 46-235,-2 15-5088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35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 8296,'0'0'9369,"-7"1"-5979,-4 0-2478,-59 12 2896,66-12-3723,0 0 0,0 0 0,1 0 0,-1 1 0,0-1 0,1 1 0,-1 0 0,1 0 0,0 0 0,-1 0 0,1 1 0,0-1 0,0 1 0,1 0 0,-5 5 0,7-7-122,-1 0-1,1 0 1,0 0 0,-1 0-1,1 0 1,0 0 0,0 0-1,0 1 1,0-1-1,0 0 1,0 0 0,0 0-1,0 0 1,0 0 0,0 1-1,1-1 1,-1 0 0,0 0-1,1 0 1,-1 0 0,1 0-1,0 0 1,-1 0 0,1 0-1,0 0 1,-1 0-1,1-1 1,0 1 0,0 0-1,0 0 1,0-1 0,-1 1-1,1 0 1,0-1 0,0 1-1,0-1 1,1 1 0,0 0-1,48 14-1961,-41-13 1702,9 2-146,-8-2 337,0 0 0,0 1 0,0 0 0,-1 1 0,12 5 0,-20-9 149,0 1 0,0 0-1,1 0 1,-1 0 0,0 0 0,0 0-1,0 0 1,0 0 0,0 0-1,0 0 1,0 0 0,0 0 0,0 1-1,-1-1 1,1 0 0,0 1-1,-1-1 1,1 0 0,-1 1 0,0-1-1,1 1 1,-1-1 0,0 1-1,0-1 1,0 0 0,0 1 0,0-1-1,0 1 1,0-1 0,-1 1 0,1-1-1,0 1 1,-1-1 0,0 0-1,1 1 1,-1-1 0,1 0 0,-1 1-1,0-1 1,0 0 0,0 0-1,-2 2 1,-5 7 237,0-1 1,-1 0-1,0 0 0,-1-1 1,-12 9-1,17-13-277,-1 0-1,0 0 1,0-1 0,0 0-1,0 0 1,0 0 0,0-1-1,-1 0 1,1 0-1,-1-1 1,-9 1 0,16-2-101,-1 0 0,1 0 1,-1-1-1,1 1 0,-1 0 0,1 0 1,-1-1-1,1 1 0,-1 0 1,1-1-1,0 1 0,-1-1 0,1 1 1,0 0-1,-1-1 0,1 1 0,0-1 1,-1 1-1,1-1 0,0 1 1,0-1-1,0 1 0,-1-1 0,1 0 1,0 1-1,0-1 0,0 1 0,0-1 1,0 1-1,0-2 0,1-23-3464,-1 17 1805,2-23-4345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35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9257,'0'0'9235,"-2"10"-7420,-3 23-273,1 0 0,2 0 0,3 52 0,1-55-1317,2 1 0,1-1 0,2 0 0,14 39-1,10 25-122,-31-94-88,0 1 0,0-1-1,0 1 1,0-1 0,0 1 0,0-1 0,1 0 0,-1 1-1,0-1 1,0 1 0,1-1 0,-1 1 0,0-1 0,0 0-1,1 1 1,-1-1 0,1 1 0,-1-1 0,0 0 0,1 1-1,-1-1 1,1 0 0,-1 0 0,1 0 0,-1 1 0,1-1-1,-1 0 1,0 0 0,1 0 0,-1 0 0,1 0 0,-1 0-1,1 1 1,0-1 0,-1-1 0,1 1 0,0 0 0,11-18 836,-1-31-85,-10 35-689,1-53 56,-2 63-137,0 0 0,-1 0 0,1 0 0,-1 0 0,0 1 0,0-1 0,0 0 0,0 0 0,-1 1 0,1-1 0,-1 1 0,0-1 0,-4-4 0,6 8 3,0-1-1,0 1 1,0 0-1,0 0 1,0 0-1,0-1 0,-1 1 1,1 0-1,0 0 1,0 0-1,0-1 1,0 1-1,-1 0 0,1 0 1,0 0-1,0 0 1,0-1-1,-1 1 1,1 0-1,0 0 1,0 0-1,-1 0 0,1 0 1,0 0-1,0 0 1,-1 0-1,1 0 1,0 0-1,0 0 0,-1 0 1,1 0-1,0 0 1,0 0-1,-1 0 1,1 0-1,0 0 0,0 0 1,-1 0-1,1 0 1,0 0-1,0 0 1,0 1-1,-1-1 1,1 0-1,0 0 0,0 0 1,-1 1-1,0 14-226,10 20-91,-7-31 329,0-1 1,1 0-1,-1 0 1,1 0-1,-1 0 1,1 0-1,0-1 1,0 1-1,0-1 1,1 0-1,-1 0 1,1 0-1,-1 0 1,1 0-1,-1-1 1,1 0-1,0 0 1,0 0-1,-1 0 1,1 0-1,0-1 1,0 0-1,0 1 1,0-2-1,0 1 1,0 0-1,0-1 1,0 0-1,-1 0 1,1 0-1,0 0 1,4-2-1,2-2 21,0 0-1,-1 0 0,0-1 0,0 0 1,-1-1-1,1 0 0,-1 0 0,-1-1 1,1 0-1,8-12 0,-14 17-28,1-1-7,0 0 1,0 0-1,0-1 1,0 1 0,-1-1-1,0 0 1,0 1 0,0-1-1,0 0 1,-1 0-1,0 0 1,1-6 0,-26 45-358,20-27 395,1 0 1,0 0-1,1 1 1,0-1-1,0 1 0,1-1 1,-1 1-1,2 0 1,-1-1-1,1 1 1,0 0-1,1 0 1,2 12-1,-2-15-15,1-1-1,-1 0 0,1 0 0,0 0 0,0 0 0,0 0 1,1 0-1,-1 0 0,1-1 0,0 1 0,0-1 1,0 0-1,1 0 0,-1 0 0,1 0 0,0-1 1,-1 1-1,1-1 0,0 0 0,0 0 0,1-1 0,-1 1 1,0-1-1,7 2 0,-6-2-135,0 0-1,0 0 1,1 0-1,-1-1 1,0 0-1,0 0 1,0 0-1,0-1 0,0 1 1,10-4-1,-12 3-170,-1 0-1,0 0 0,0 0 0,0-1 1,0 1-1,0-1 0,0 1 0,0-1 0,0 0 1,-1 0-1,1 0 0,-1 0 0,1 0 1,-1 0-1,0 0 0,0-1 0,0 1 0,0 0 1,0-1-1,0 1 0,-1 0 0,1-1 1,-1 1-1,1-5 0,0-28-4754,-1-6-3016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35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13293,'0'0'12299,"65"14"-13196,-46-7-2242,-4 0-2146,5-1-5253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36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23 13261,'0'0'13426,"-8"-5"-12882,4 1-498,2 3-42,1 0 1,-1-1-1,1 1 0,-1 0 0,1 0 1,-1 0-1,0 0 0,1 0 0,-1 1 0,0-1 1,0 0-1,0 1 0,0-1 0,1 1 1,-1 0-1,0 0 0,0 0 0,0 0 1,0 0-1,0 0 0,0 0 0,0 0 0,0 1 1,1-1-1,-1 1 0,0-1 0,0 1 1,0 0-1,1 0 0,-1 0 0,-2 2 1,-11 8 4,2 1 0,-1 0 0,2 1 1,-1 0-1,-15 25 0,22-30 68,1 0 0,1 0 0,0 0 0,0 0 0,0 1 0,1 0 0,1 0 0,-1 0 0,1 0 0,1 0 1,0 0-1,0 18 0,1-24-40,1-1 1,-1 1-1,1 0 0,0-1 1,0 1-1,0-1 1,1 0-1,-1 1 1,0-1-1,1 0 1,0 0-1,-1 0 1,1 0-1,0 0 1,0 0-1,0-1 1,0 1-1,0 0 1,0-1-1,1 0 1,-1 1-1,1-1 0,-1 0 1,0 0-1,1-1 1,0 1-1,-1 0 1,5 0-1,10 1 72,-1 1-1,1-2 1,22 0-1,-32-1-96,13-1 10,0 0 1,-1-1-1,1-1 0,-1 0 1,1-2-1,25-9 1,-33 9-378,0-1 0,0 0 0,-1 0 0,14-11 1,-17 10-492,0 1 0,-1-1 0,0 0 0,0-1 1,-1 1-1,8-12 0,7-21-6980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36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423 1089 10186,'0'0'3331,"-8"-1"-2659,-46-11-2492,22 3-1901,-46-5 0,-42 13 8227,-8-1 3256,125-1-5165,15-1-2035,20-4-539,192-31 986,414-76-1483,-3-35-19,-274 48 1527,946-236 2128,251 98-738,-1539 235-2650,-17-1-1692,-26-10-3500,17 12 4433,-24-15-8250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40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852 95 3107,'0'0'9876,"-4"-7"-8894,-15-24 161,17 30-1005,0-1 0,0 1 0,0 0-1,0-1 1,0 1 0,-1 0 0,1 0 0,0 1 0,0-1 0,-1 0 0,1 1 0,0-1 0,-1 1 0,1 0 0,-1 0 0,1 0 0,0 0 0,-1 0 0,1 1 0,-4 0 0,-12-1 456,6-2-229,-116-14 1586,112 16-1913,-1 0 1,1 2-1,-1-1 0,1 2 1,-31 8-1,-12 8 42,-68 31-1,101-38 48,1 2 1,1 1-1,0 0 1,1 2-1,-22 20 1,23-17 77,1 1 0,-28 35 0,43-49-191,1 1-1,0-1 1,1 1-1,0 0 0,0 0 1,0 1-1,1-1 1,1 1-1,-1 0 1,1 0-1,1 0 1,-2 15-1,5 3 5,0 0 1,1-1-1,2 1 1,1-1-1,0 0 1,2-1-1,2 1 0,0-2 1,1 1-1,17 25 1,-22-42-14,0 0-1,1 0 1,0-1 0,0 0 0,1 0 0,0-1-1,0 0 1,1 0 0,-1-1 0,1 0 0,0 0-1,1-1 1,-1-1 0,1 1 0,0-2 0,-1 1-1,1-1 1,0-1 0,1 0 0,-1 0-1,18-1 1,-3-2 9,1 0 1,0-1-1,-1-2 0,1-1 0,-1 0 0,-1-2 1,36-16-1,27-19 28,-1-4 1,112-82 0,-182 117 33,-1-1 1,0-1-1,0 0 0,-1 0 1,-1-2-1,13-19 1,-19 24 63,0 0 0,-1-1 0,-1 0 0,1 0 0,-2 0 1,0-1-1,0 1 0,-1-1 0,-1 0 0,1-19 0,-2 17 1,-1 0-1,-1 1 0,0-1 0,-1 0 1,-1 1-1,0-1 0,-1 1 0,-1 0 1,0 0-1,-1 0 0,0 1 0,-12-19 1,12 24-150,0 0 1,0 1 0,-1-1 0,0 1 0,0 1 0,-1-1 0,0 1-1,0 0 1,0 1 0,-1 0 0,1 1 0,-1-1 0,0 1 0,-1 1-1,1 0 1,-1 0 0,1 1 0,-1 1 0,-16-2 0,16 2-295,1 1 0,0 0 0,0 1 0,-1 0 0,1 0 0,0 1 0,0 0 1,0 1-1,1 0 0,-13 6 0,9-3-1189,1 1 0,0 1 0,-19 16 0,8-5-4215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48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464 113 3523,'0'0'6390,"-7"0"-5915,2 0-308,0 0 0,0-1-1,0 1 1,1-1 0,-1 0-1,0-1 1,1 1 0,-1-1-1,1 0 1,0 0-1,-1 0 1,1-1 0,-5-3-1,3 3 25,0 1-1,0-1 0,-1 1 0,1 1 0,-1-1 0,1 1 1,-1 0-1,1 1 0,-12 0 0,-61 5 663,68-4-820,1 1 1,-1 0-1,1 1 1,0 1-1,0-1 1,0 1-1,1 1 0,-1 0 1,1 0-1,0 1 1,1 0-1,-1 1 1,1 0-1,0 0 1,1 1-1,0 0 0,-9 12 1,8-8 8,0 1 0,1 0 0,1 0 0,0 0 0,1 1 0,0 0 0,1 0 0,0 0 0,2 1 0,-1-1 0,2 1 0,0 15 0,0-13-41,1-2 4,0-1 0,0 0 0,2 0 0,5 27 0,-6-37-3,0-1-1,0 0 1,0 0-1,1 0 1,-1 0 0,1 0-1,0 0 1,0 0-1,0 0 1,0-1 0,0 1-1,1-1 1,-1 1-1,1-1 1,0 0 0,-1 0-1,1 0 1,0-1-1,0 1 1,0-1 0,1 1-1,-1-1 1,0 0-1,0 0 1,1-1 0,3 2-1,12-1 30,-1-1-1,1 0 1,0-1-1,-1-1 1,1-1-1,-1 0 1,0-1-1,0-2 1,0 1-1,0-2 1,-1 0-1,0-2 1,22-13-1,-11 3-5,0 0 1,-2-1-1,0-2 0,-1-1 0,-1-1 0,33-44 0,-49 58 50,-1 0 0,0-1 0,-1 0 0,0-1 0,-1 1-1,0-1 1,-1 0 0,0 0 0,-1-1 0,0 1 0,0-15 0,-2 22-25,-1 0 0,0 0 0,-1 0 1,1 0-1,-1 1 0,0-1 0,0 0 0,-1 0 1,1 0-1,-1 1 0,0-1 0,0 1 1,-1-1-1,1 1 0,-1 0 0,0 0 1,0 0-1,-1 0 0,1 1 0,-1-1 1,1 1-1,-1 0 0,0 0 0,-1 0 1,1 0-1,0 1 0,-1 0 0,1 0 1,-1 0-1,-7-2 0,2 1-2,0 0 0,0 1 0,-1-1 0,1 2 0,-1 0 0,0 0 0,1 1 0,-1 0 0,-20 3 0,24-1-331,0 0-1,1 0 1,0 0 0,0 1 0,-1 0 0,-10 6 0,12-5-746,-1 1-1,1-1 1,0 1 0,0 0-1,0 0 1,1 1-1,-5 7 1,1-1-3925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34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5317,'0'0'12860,"7"9"-12064,7 9-567,0-2 1,1 0-1,1 0 1,1-2-1,0 0 1,1-1-1,0-1 1,22 12 0,-11-13-152,0 0 1,0-2-1,45 9 1,-5-9-3815,-50-9-482,-4-4-981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34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0 17521,'0'0'800,"-63"72"482,28-17-1,1 8-224,0 6-289,1 2-351,6-2-289,13-5-64,3-11-96,11-9-609,0-13-1056,7-13-770,10-13-1825,-1-5-3107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34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10346,'0'0'8872,"89"41"-7334,-25-45-449,5-11-641,-4 2-320,-4-1-96,-11 5-32,-12 3-1025,-7 6-672,-22 0-513,-9 5-1122,0 5-191,-18 3-2819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2:58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0 587 2306,'0'0'16469,"17"-3"-15028,416-125 1322,-230 61-2718,74-14-534,366-133-1221,-624 207 1697,2-1 411,0-2 1,0 0 0,-1-1 0,33-24 0,-53 35-401,-1 1-1,1-1 1,0 0 0,0 0 0,0 0 0,-1 0 0,1 0 0,0 0 0,0 0 0,0 0 0,-1 0 0,1-1 0,0 1 0,0 0 0,0 0 0,-1 0 0,1 0 0,0 0-1,0 0 1,0 0 0,0 0 0,-1 0 0,1-1 0,0 1 0,0 0 0,0 0 0,0 0 0,0 0 0,-1-1 0,1 1 0,0 0 0,0 0 0,0 0 0,0 0 0,0-1 0,0 1-1,0 0 1,0 0 0,0 0 0,0-1 0,0 1 0,0 0 0,0 0 0,0 0 0,0-1 0,0 1 0,0 0 0,0 0 0,0 0 0,0-1 0,0 1 0,0 0 0,0 0 0,0 0-1,0 0 1,1-1 0,-1 1 0,0 0 0,0 0 0,0 0 0,0 0 0,0-1 0,1 1 0,-1 0 0,0 0 0,0 0 0,1 0 0,-26-1-3982,13 1 4,-1-4-2778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35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12332,'0'0'8039,"51"31"-6822,-12-28-896,12-3-225,-1 0-384,1-4-2819,-3-9-5990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36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5 640 5894,'-4'-4'10825,"4"4"-10540,17-33 2412,31-47-2400,45-68 633,122-185 99,-212 328-1030,1 0 1,1 0 0,-1 0-1,0 0 1,11-8 0,-14 13-4,-1-1 0,1 1 0,-1 0 0,1-1 0,-1 1 0,1 0 0,-1 0 0,1-1 0,-1 1 0,1 0 0,-1 0 0,1 0 0,-1 0 1,1 0-1,-1 0 0,1 0 0,-1 0 0,1 0 0,0 0 0,-1 0 0,1 0 0,-1 0 0,1 0 0,-1 0 0,1 1 0,-1-1 0,1 0 0,0 1 0,0 0 1,0 0-1,0 1 0,-1-1 0,1 1 1,-1-1-1,1 1 0,-1-1 1,1 1-1,-1-1 0,0 1 0,1 0 1,-1-1-1,0 1 0,0-1 0,-1 3 1,1 6 12,-1 0 0,0-1 0,0 1 0,-1-1 1,-1 1-1,0-1 0,0 0 0,0 0 0,-1 0 0,-9 13 1,-3 3 30,-2-1 0,-22 23 0,33-38-37,6-9-5,1 0 0,-1 0 0,1 1 0,0-1 0,-1 0 0,1 1 0,-1-1 0,1 1-1,0-1 1,0 0 0,-1 1 0,1-1 0,0 1 0,0-1 0,-1 1 0,1-1 0,0 1 0,0-1 0,0 1 0,0-1 0,0 1 0,0-1 0,0 1 0,0-1 0,0 1 0,0-1 0,0 1 0,0-1 0,0 1 0,0-1 0,1 1 0,16 3 10,46-14 64,-29 5-119,-32 4 43,0 1 0,-1 0 1,1 0-1,0 0 0,0 0 0,0 1 1,-1-1-1,1 0 0,0 1 1,0-1-1,0 1 0,-1 0 0,1-1 1,0 1-1,-1 0 0,1 0 0,-1 0 1,1 0-1,-1 1 0,0-1 1,1 0-1,1 3 0,-2-2 17,-1-1-1,1 1 1,-1-1-1,0 1 1,0-1 0,1 1-1,-1-1 1,0 1-1,0-1 1,0 1 0,-1 0-1,1-1 1,0 1-1,-1-1 1,1 1 0,-1-1-1,1 1 1,-1-1-1,0 0 1,1 1 0,-1-1-1,0 0 1,0 1-1,0-1 1,0 0 0,0 0-1,-2 2 1,-7 5 379,0 0 0,0-1 0,-1 0-1,0-1 1,0 0 0,0 0 0,-1-1 0,-15 4 0,-34 9 84,44-15-4207,107-4-7229,-55-4 4757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36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0 13549,'0'0'1863,"-8"0"-390,1 1-1363,0 0-1,1 0 1,-1 0 0,1 1-1,-1 0 1,1 0-1,0 1 1,-1-1-1,1 1 1,1 1 0,-1-1-1,0 1 1,1 0-1,0 0 1,0 1 0,0 0-1,0 0 1,-5 8-1,3-5 85,0 1 1,1-1-1,0 1 0,1 0 0,-1 1 0,2-1 0,0 1 0,0 0 0,0 0 1,-1 11-1,5-20-186,0 0 1,-1 0 0,1 0-1,0 0 1,0 0 0,0 0-1,0 0 1,0 0 0,0 0 0,0 0-1,1 0 1,-1 0 0,0 0-1,0 0 1,1 0 0,-1 0-1,1 0 1,-1 0 0,1 0-1,-1 0 1,1-1 0,0 1-1,-1 0 1,1 0 0,0-1 0,0 1-1,-1 0 1,1-1 0,0 1-1,1 0 1,1 0 45,0-1-1,-1 1 1,1-1-1,0 1 1,0-1 0,-1 0-1,1 0 1,0 0-1,0-1 1,-1 1-1,5-1 1,2-2 101,0 1 0,0-1 0,-1-1 0,1 1-1,-1-1 1,10-7 0,-13 7-35,0 0-1,-1 0 0,0-1 1,0 1-1,0-1 1,-1 0-1,1 0 1,-1 0-1,-1-1 0,1 1 1,-1-1-1,1 1 1,-2-1-1,1 0 1,-1 0-1,2-9 0,-3 13-69,0-1 0,0 1 1,0-1-1,-1 1 0,1-1 0,-1 1 0,1-1 0,-1 1 0,0 0 0,0-1 0,0 1 0,0 0 0,0 0 0,0 0 0,-1-1 0,1 1 0,-3-2 0,2 2-69,-1 0 0,0 0-1,0 0 1,0 0-1,0 1 1,0-1 0,-1 1-1,1 0 1,0 0 0,0 0-1,-1 0 1,1 0-1,-1 1 1,1 0 0,-6 0-1,0 0 742,0 0-4035,5 0-1842,14 0 351,11 0 602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36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1 8072,'0'0'8328,"-25"56"-7271,2-19-161,-1 5 418,6-3-610,2-2-544,5-6-128,9-9-1153,2-8-1057,0-7-768,6-7-6151</inkml:trace>
  <inkml:trace contextRef="#ctx0" brushRef="#br0" timeOffset="1">1 167 13196,'0'0'6182,"79"12"-4292,-36-19-1409,11-2-417,0-1-897,0 0-2819,-7 1-960,-5-1-7880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37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19 601 10826,'0'0'7864,"-4"-10"-6807,1 4-1019,1 0 1,0 1-1,0-1 0,0 0 1,1 0-1,0 0 1,0 0-1,1-1 1,0 1-1,0 0 0,0 0 1,1 0-1,-1 0 1,5-12-1,18-48 10,3 1 0,3 1 0,2 1 0,76-109 0,-103 165-49,25-29-13,-28 35 6,1-1 0,-1 1 1,1 0-1,0-1 1,-1 1-1,1 0 0,0 0 1,0 0-1,0 1 1,-1-1-1,1 0 0,0 1 1,0-1-1,0 1 1,0-1-1,0 1 0,0 0 1,3 0-1,-5 0 7,1 1-1,-1-1 0,1 1 1,-1 0-1,1-1 0,-1 1 0,1-1 1,-1 1-1,1 0 0,-1 0 1,0-1-1,1 1 0,-1 0 1,0-1-1,0 1 0,0 0 0,0 0 1,1 0-1,-1-1 0,0 1 1,0 0-1,0 0 0,-1-1 1,1 1-1,0 1 0,-3 23 100,0-18-58,-1 1 1,1-1 0,-1 0 0,-1 0 0,1 0-1,-1 0 1,0-1 0,-7 6 0,7-6 42,-1 0 0,1 0 0,1 0 1,-1 1-1,1-1 0,0 1 0,1 0 0,-5 11 0,8-17-98,0 0 0,0-1 0,0 1 0,1 0 0,-1-1 0,0 1 0,0 0 0,1-1 0,-1 1 0,0-1 0,1 1 0,-1 0 0,0-1 0,1 1 0,-1-1 0,1 1 0,-1-1 0,1 1-1,-1-1 1,1 0 0,-1 1 0,1-1 0,-1 0 0,1 1 0,0-1 0,-1 0 0,1 1 0,0-1 0,-1 0 0,1 0 0,0 0 0,-1 0 0,1 0 0,0 0 0,-1 0 0,2 0 0,37 3-835,-24-2 260,-12-1 563,-1 0 1,0 0-1,1 0 1,-1 0-1,0 0 1,0 1-1,1 0 1,-1-1-1,0 1 1,0 0-1,0 0 1,0 0-1,0 0 1,0 0-1,0 0 1,0 1-1,0-1 1,-1 1-1,1-1 1,-1 1-1,1 0 1,-1 0-1,1-1 1,-1 1-1,0 0 1,0 0-1,0 0 1,0 1-1,0-1 1,0 0-1,-1 0 1,1 0-1,-1 1 1,0-1-1,1 0 1,-1 0-1,0 3 1,-1 1 116,-1-1 0,1 0 0,-1 0 0,1 0 0,-1 0 0,-1-1 0,1 1 0,-1 0 0,0-1 0,0 0-1,0 1 1,-1-1 0,1-1 0,-1 1 0,-5 4 0,1-2 455,0 0 0,-1 0 0,0-1 0,0-1 0,0 1 0,0-1 0,-1-1-1,0 1 1,0-2 0,1 1 0,-2-2 0,1 1 0,-20-1 0,30-1-555,-1 1 1,1-1-1,-1 0 0,1 0 1,-1 0-1,1 0 1,-1 0-1,1 0 1,-1 0-1,0 0 0,1 0 1,-1 0-1,1 0 1,0-1-1,-1 1 0,1 0 1,-1 0-1,1 0 1,-1-1-1,1 1 1,-1 0-1,1-1 0,0 1 1,-1 0-1,1-1 1,-1 1-1,1 0 0,0-1 1,0 1-1,-1-1 1,1 1-1,0 0 1,0-1-1,-1 1 0,1-1 1,0 1-1,0-1 1,0 1-1,0-1 0,0 1 1,0-1-1,0 1 1,0-1-1,0 1 1,0-1-1,0 1 0,0-1 1,0 1-1,0-1 1,0 1-1,0-1 0,0 1 1,1-1-1,-1 1 1,0-1-1,0 1 1,1 0-1,-1-1 0,0 1 1,1-1-1,-1 1 1,0 0-1,1-1 0,-1 1 1,1-1-1,27-25-4306,-4 15-19,1 0-2455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37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1 235 9673,'0'0'8808,"9"-5"-7073,12-8-1437,-1-1 0,-1 0 0,0-2 0,20-21 0,70-83-127,-96 104-65,-22 27-171,1-1 0,-1 1 0,2 1-1,0-1 1,0 1 0,1 1-1,1-1 1,0 1 0,0 0 0,1 0-1,1 0 1,-2 18 0,5-31-28,0 0 1,0 1-1,0-1 1,0 1-1,0-1 1,-1 0 0,1 1-1,0-1 1,0 0-1,1 1 1,-1-1-1,0 0 1,0 1 0,0-1-1,0 0 1,0 1-1,0-1 1,0 0-1,0 1 1,1-1 0,-1 0-1,0 1 1,0-1-1,0 0 1,1 0-1,-1 1 1,0-1 0,0 0-1,1 0 1,-1 0-1,0 1 1,1-1-1,-1 0 1,0 0 0,1 0-1,-1 0 1,0 1-1,1-1 1,-1 0-1,0 0 1,1 0-1,-1 0 1,0 0 0,1 0-1,-1 0 1,0 0-1,1 0 1,-1 0-1,0 0 1,1 0 0,-1-1-1,0 1 1,1 0-1,11-2-5352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38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0 12844,'0'0'10026,"-18"57"-9866,-5-14-64,-6 0-64,2-2 0,5-7 32,4-7-128,7-2 64,4-11-705,2-7-1313,-1-7-1121,1 0-3267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38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15182,'0'0'5574,"51"-3"-4261,-24 3-352,3 2-641,10 5-224,-2 4-64,-2-1-1313,-2-1-2274,-7-3-2307,-5 0-3651</inkml:trace>
  <inkml:trace contextRef="#ctx0" brushRef="#br0" timeOffset="1">319 196 8552,'0'0'12641,"13"-3"-11125,1-1-1407,1-1 0,-1 0 0,0-1 0,-1 0-1,1-1 1,-2-1 0,22-15 0,49-53-115,-99 120-271,11-34 307,0 0 1,1 1-1,0-1 0,0 1 1,1 0-1,1-1 1,0 1-1,0 1 1,0 17-1,2-28-93,0 1 1,1-1-1,-1 0 1,0 0-1,1 0 0,-1 0 1,0 0-1,1 1 1,0-1-1,-1 0 0,1 0 1,0 0-1,-1 0 0,1-1 1,0 1-1,0 0 1,0 0-1,0 0 0,0-1 1,0 1-1,0 0 1,0-1-1,0 1 0,0-1 1,0 1-1,0-1 1,0 0-1,0 1 0,1-1 1,-1 0-1,1 0 1,25-3-6033,-7-8-3418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38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15054,'0'0'8712,"-4"51"-7879,10-28-705,3 5-64,-7-2-288,-1 0-1089,-1-1-224,0-3-97,-1-4 385,-10-6-193,0-5-1632,-2-7-2692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39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12844,'0'0'7559,"78"-27"-6758,-40 24-577,7 2-192,-4 0-192,-3-4-2594,-2-4-6471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2:59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1 756 11243,'0'0'3801,"9"-3"-2125,221-92 2753,11-5-3349,375-99-478,229-85-350,-805 270-64,-20 7-348,0-1-1,23-13 1,-35 13-1888,-9-1-4184,-5 2-3153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39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87 424 10122,'0'0'1670,"-10"9"519,4-3-1653,-37 35 753,40-38-1010,1 0 0,-1 0 0,0 1-1,1-1 1,0 0 0,0 1 0,0 0 0,0 0-1,1 0 1,-1-1 0,1 1 0,0 0 0,-1 6-1,4-14 67,-1-1 0,0 1 0,1 0-1,0 0 1,0 0 0,0 1-1,0-1 1,1 0 0,5-5 0,3-7 371,124-223 408,-24 40-753,-109 195-384,0 1 1,0 0 0,0-1-1,0 1 1,0 0-1,1 0 1,0 1-1,-1-1 1,1 0-1,5-2 1,-8 5 8,0 0 1,1 0 0,-1 0 0,0-1 0,1 1-1,-1 0 1,0 0 0,1 0 0,-1 0 0,0 0-1,1 0 1,-1 0 0,0 1 0,0-1 0,1 0 0,-1 0-1,0 0 1,1 0 0,-1 0 0,0 0 0,1 0-1,-1 1 1,0-1 0,0 0 0,1 0 0,-1 1-1,0-1 1,0 0 0,0 0 0,1 1 0,-1-1 0,0 0-1,0 0 1,0 1 0,1 0 0,2 24-92,-4-2 67,-1-1 0,-2 0 0,0 0 0,-1 0 0,-2-1-1,-17 42 1,20-51 27,3-11-16,0-1 0,1 1 0,-1 0 0,1 0 0,-1 0-1,1 0 1,0 0 0,-1 0 0,1 0 0,0 0 0,0 0-1,0 0 1,0 0 0,-1 0 0,1 0 0,1 0-1,-1 0 1,0 0 0,0 0 0,0-1 0,0 1 0,1 0-1,-1 0 1,0 0 0,1 0 0,-1 0 0,1 0-1,-1 0 1,1 0 0,0 0 0,29 2-811,-13-3 672,-12-1 98,1 1 0,-1 1 0,1-1 0,-1 1 0,1 0 0,8 3 0,-13-4 55,0 1-1,0-1 0,0 1 1,0-1-1,0 1 1,0 0-1,-1 0 0,1-1 1,0 1-1,0 0 1,0 0-1,-1 0 1,1 0-1,0 0 0,-1 0 1,1 0-1,-1 0 1,1 0-1,-1 0 0,0 0 1,1 1-1,-1-1 1,0 0-1,0 0 0,0 0 1,0 0-1,0 1 1,0-1-1,0 0 0,0 0 1,0 0-1,-1 0 1,1 0-1,0 0 1,-1 1-1,1-1 0,-1 0 1,1 0-1,-2 1 1,0 1 52,0 1 0,-1-1 1,0 0-1,1 0 1,-1-1-1,0 1 1,0-1-1,0 1 1,-1-1-1,1 0 1,-1 0-1,1 0 1,-1-1-1,-4 2 1,-60 20 1336,62-22-1192,-9 4 139,0-1 0,-1 0 0,1-1 0,-1-1 0,0-1 0,1 0 0,-25-2 0,39 1-354,0 0 0,1 0 0,-1 0 0,0 0 0,0 0 1,0 0-1,0 0 0,0 0 0,1 0 0,-1-1 0,0 1 1,0 0-1,0-1 0,1 1 0,-1-1 0,0 1 1,0-1-1,1 1 0,-1-1 0,0 1 0,1-1 0,-1 0 1,1 1-1,-1-1 0,1 0 0,-1 1 0,1-1 0,-1 0 1,1 0-1,0 0 0,-1 1 0,1-1 0,0 0 0,0 0 1,0 0-1,0 0 0,0 0 0,-1 1 0,1-1 0,1 0 1,-1 0-1,0 0 0,0 0 0,0 0 0,0 1 1,1-1-1,-1 0 0,0 0 0,1 0 0,-1 1 0,1-1 1,-1 0-1,1-1 0,2-1-342,-1 0 1,0 0-1,1 0 0,0 0 1,0 0-1,0 0 0,0 1 0,0-1 1,0 1-1,7-3 0,55-13-7788,-29 12 2481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40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11979,'0'0'7810,"8"0"-7265,105 1 1943,-113-1-2481,1 0 0,-1 0 0,1 0 0,-1 0 0,1 0 1,0 0-1,-1 0 0,1 1 0,-1-1 0,1 0 0,-1 0 1,1 1-1,-1-1 0,1 0 0,-1 0 0,0 1 0,1-1 1,-1 1-1,1-1 0,-1 0 0,0 1 0,1-1 0,-1 1 1,0-1-1,0 1 0,1-1 0,-1 1 0,0-1 0,0 1 1,0-1-1,1 1 0,-1-1 0,0 1 0,0-1 0,0 1 1,0-1-1,0 1 0,0 0 0,0-1 0,0 1 0,0-1 1,-1 1-1,1-1 0,0 1 0,0-1 0,0 1 0,-1-1 1,1 1-1,0-1 0,0 1 0,-1-1 0,1 1 0,0-1 1,-1 0-1,1 1 0,-1-1 0,1 1 0,0-1 0,-2 1 1,-24 27 720,-42 20-176,-17 15-52,84-63-496,1 0 1,-1 0 0,1 0-1,-1 1 1,1-1 0,-1 0-1,1 0 1,0 1-1,-1-1 1,1 0 0,-1 0-1,1 1 1,0-1 0,-1 1-1,1-1 1,0 0 0,-1 1-1,1-1 1,0 1-1,0-1 1,-1 1 0,1-1-1,0 1 1,0-1 0,0 1-1,0-1 1,-1 1 0,1-1-1,0 1 1,0-1-1,0 1 1,0-1 0,0 1-1,0-1 1,1 1 0,-1-1-1,0 1 1,0-1 0,0 1-1,0-1 1,1 1 0,24 0 129,37-15 22,-50 10-189,109-36-2345,-40 8-4179,-29 8-1952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40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1 17360,'0'0'3203,"-50"36"-2626,21-2-225,0 12 641,-5 3-416,0-1-321,9-3-160,-1-7-64,14-9-64,6-8 0,6-9-192,0-8-673,6-4-224,5-3-705,-6-14-1505,2-9-3075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40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11531,'0'0'10154,"59"39"-8553,-16-32-864,4-2-513,0-1-160,1 0-544,-12-2-1987,-1 1-3202,-12-3-2467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41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5 4805,'0'0'2653,"11"0"-1372,38-2 875,32-1 9947,-90 23-8649,-4-8-3200,0-1 1,0-1 0,-1 0-1,0 0 1,-19 8 0,14-7-62,0 0 1,-21 18-1,39-28-195,0-1 0,0 1 0,0 0 0,0-1 0,0 1 0,0 0 0,0 0 0,0 0 0,1 0 0,-1 0 0,0-1 0,1 1 0,-1 0 0,1 1 0,-1-1 0,1 0 0,-1 0 0,1 0 0,0 0 0,0 0 0,-1 0 0,1 0 0,0 2 0,1-2-4,-1 0 0,1 0 0,0-1-1,-1 1 1,1 0 0,0 0 0,-1-1-1,1 1 1,0-1 0,0 1 0,0-1-1,0 1 1,0-1 0,0 1 0,0-1-1,0 0 1,0 1 0,0-1 0,0 0-1,1 0 1,67 3-426,-59-3 301,11 0-294,21 0-2784,49-6 0,-41-3-3096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41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9929,'0'0'13037,"-48"6"-12941,37 25-96,9 6 32,-1 3-32,3-4 0,5-3 0,9-8-96,4-7-673,-5-6-480,3-8-769,-9-4-1666,-3-3-928,-4-12-5862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41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11339,'0'0'6406,"74"23"-6054,-29-19-288,0-1-1249,2-3-4709</inkml:trace>
  <inkml:trace contextRef="#ctx0" brushRef="#br0" timeOffset="1">598 69 13901,'0'0'4965,"62"20"-5157,-23-28-2755,3-7-4388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42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9865,'0'0'11435,"50"12"-10954,-21-14-353,5-3-1634,0-4-2594,1 1-2402,-3 4-224</inkml:trace>
  <inkml:trace contextRef="#ctx0" brushRef="#br0" timeOffset="1">229 27 6887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42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0 787 9289,'0'0'3523,"0"-8"-624,2-11-1839,0-1-1,1 1 1,1-1 0,13-36 0,37-85-63,-44 117-887,4-9-26,30-73 74,88-159 0,-125 255-167,0 0-1,1 0 0,0 1 1,12-12-1,-18 20 5,0-1-1,0 0 1,0 1-1,0 0 1,0-1-1,1 1 1,-1 0 0,0 0-1,0 0 1,1 0-1,-1 1 1,3-1-1,-3 1 6,-1 0-1,0 0 1,0 0-1,0 0 1,0 1-1,0-1 1,0 0-1,0 1 1,0-1-1,0 1 1,0-1-1,-1 1 1,1-1-1,0 1 1,0 0-1,0-1 1,0 1-1,-1 0 1,1 0-1,0 0 1,-1 0-1,1-1 1,-1 1-1,1 0 1,-1 0-1,1 0 1,-1 0-1,1 2 1,3 9 85,-1 0 0,-1-1 0,0 1 0,0 0 0,-1 0 0,0 0 0,-1 0 0,-1 0 0,0 0 0,0 0 0,-2 0 0,1 0 1,-1 0-1,-1-1 0,0 0 0,-1 1 0,0-1 0,0-1 0,-11 16 0,9-16 69,1-1 0,-1 1 0,-1-2-1,1 1 1,-2-1 0,1-1 0,-1 1 0,0-1 0,0-1 0,-1 0 0,0 0 0,0-1-1,-1 0 1,1-1 0,-1 0 0,0 0 0,0-1 0,0-1 0,0 0 0,-18 1 0,28-4-175,-1 1 0,1 0 0,0-1 0,-1 1 1,1-1-1,0 0 0,0 1 0,0-1 1,0 0-1,-1 0 0,1 0 0,0 0 0,0 0 1,1 0-1,-1 0 0,0 0 0,0 0 1,0 0-1,1-1 0,-1 1 0,1 0 1,-1 0-1,1-1 0,-1 1 0,0-3 0,1 3-147,-1 0-1,1 0 0,0 0 1,-1 0-1,1 0 0,0 0 1,0 0-1,0-1 0,0 1 1,0 0-1,0 0 1,0 0-1,0 0 0,0 0 1,0-1-1,1 1 0,-1 0 1,0 0-1,1 0 0,-1 0 1,1 0-1,-1 0 0,1 0 1,0 0-1,-1 0 0,1 0 1,0 0-1,0 1 0,1-2 1,55-14-11940,-29 9 3748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43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12 1089,'0'0'19453,"8"-2"-18711,24-2-323,62-1 0,-93 5-396,0 0 1,0 0-1,0 0 0,0 0 0,0 0 1,0 0-1,0 1 0,0-1 0,0 0 0,0 1 1,-1-1-1,1 0 0,0 1 0,0-1 0,0 1 1,0-1-1,-1 1 0,1 0 0,0-1 0,-1 1 1,1 0-1,0 0 0,-1-1 0,1 1 0,-1 0 1,1 0-1,-1 0 0,0 0 0,1-1 0,-1 1 1,0 0-1,1 0 0,-1 0 0,0 0 0,0 0 1,0 0-1,0 0 0,0 0 0,0 0 1,0 0-1,0 0 0,0 0 0,-1 1 0,0 1 163,1-1 0,-1 1 0,0-1 0,0 1 1,0-1-1,0 1 0,0-1 0,-1 1 0,1-1 0,-1 0 0,0 0 0,1 0 0,-1 0 0,-4 3 0,-3 0 239,-1-1-1,0 0 1,-1-1 0,1 0 0,-1 0 0,1-1 0,-21 1-1,-16 0-405,26-3-3782,30 0 2333,24-1-3234,-12-5-1890,3-5-4817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23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3633 101 6854,'0'0'2082,"4"-9"-1190,-2 4-781,1-1 200,0 0-1,-1 0 1,0 0 0,0-1 0,0 1 0,-1-1 0,0 1-1,0-1 1,-1-11 0,-1 17-261,1 0-1,-1 0 1,0 1 0,0-1-1,0 0 1,0 0 0,0 0 0,0 1-1,0-1 1,0 0 0,0 1-1,0-1 1,0 1 0,-1 0-1,1-1 1,0 1 0,0 0-1,0-1 1,-1 1 0,1 0 0,0 0-1,0 0 1,0 0 0,-1 0-1,-1 1 1,-34 2 356,20 1-378,0 1-1,1 1 1,0 0 0,0 2 0,-24 13 0,-75 57 164,71-46-50,41-30-140,-195 137 205,-281 150 1,-134 29 529,22 39 31,493-287-700,-112 106 0,-74 99-4,233-225-40,-281 317 137,234-252-124,47-58 68,2 3 0,3 2 0,2 2 0,3 2 0,-48 107 0,83-158-104,0 1 1,1 0 0,1 0-1,1 0 1,-3 24-1,6-33 14,-1-1 1,1 1-1,0-1 0,1 1 0,0-1 0,0 1 0,0-1 0,1 1 1,0-1-1,0 0 0,1 0 0,0 0 0,0 0 0,0-1 1,0 1-1,7 7 0,11 10 12,1 0 1,1-2 0,1-1-1,1 0 1,0-2 0,2-1-1,0-1 1,0-2 0,2 0-1,0-2 1,0-1-1,1-1 1,0-2 0,1-1-1,-1-1 1,61 3 0,-47-8-53,-18 1-823,0-1 0,0-1 0,0-2-1,45-7 1,-47-1-3236,-8-2-3224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43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12716,'0'0'6812,"-7"9"-6268,-3 4-428,0 1 1,1 0-1,0 1 0,1-1 0,1 2 0,1-1 0,-9 33 0,14-47-110,1-1 0,0 1 0,0-1 0,0 1 0,0-1 0,0 0 0,0 1 1,0-1-1,0 1 0,0-1 0,0 1 0,1-1 0,-1 1 0,0-1 0,0 0 0,0 1 0,0-1 0,1 1 0,-1-1 0,0 0 0,1 1 0,-1-1 0,0 0 0,0 1 0,1-1 0,-1 0 0,1 1 0,-1-1 0,0 0 0,1 0 0,-1 1 0,1-1 0,-1 0 1,0 0-1,1 0 0,-1 0 0,1 0 0,-1 1 0,1-1 0,-1 0 0,1 0 0,-1 0 0,0 0 0,1 0 0,-1-1 0,1 1 0,-1 0 0,1 0 0,-1 0 0,1 0 0,-1 0 0,0-1 0,1 1 0,-1 0 0,1 0 0,-1-1 0,29-10 456,52-49 125,-52 38-539,38-23 1,-66 46 11,-1 1 1,0-1-1,0 1 1,0 0-1,0-1 1,0 1-1,-1-1 1,1 1-1,0-1 1,-1 1-1,1-1 1,-1 1-1,1-1 1,-2 3-1,-16 27 102,14-27-232,1 1 1,0 0-1,0 0 1,0 0-1,1 0 1,0 0-1,0 0 1,0 1-1,1-1 0,-2 12 1,16-19-4704,2-10-53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45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92 4708,'32'-72'10125,"-25"52"-4395,-24 50-3210,-90 153-2855,34-62-558,73-148-6473,0 10 4520,2-12-1478,-1-5 528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45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5926,'0'0'14253,"19"9"-13933,-8 16 97,7 0-257,7 1-96,-1-3-64,1-2-96,4-4-1185,-2-2-1346,-4-6-2466,-5-2-2274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46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10410,'0'0'6982,"0"11"-5012,-11 188 1570,11-198-3540,0-1 1,0 0 0,0 1 0,0-1 0,1 0-1,-1 1 1,0-1 0,0 0 0,0 1 0,1-1-1,-1 0 1,0 0 0,0 1 0,0-1 0,1 0-1,-1 0 1,0 1 0,1-1 0,-1 0-1,0 0 1,0 0 0,1 0 0,-1 0 0,0 1-1,1-1 1,-1 0 0,0 0 0,1 0 0,-1 0-1,0 0 1,1 0 0,-1 0 0,0 0-1,1 0 1,-1 0 0,0 0 0,1 0 0,-1 0-1,0-1 1,1 1 0,-1 0 0,0 0 0,1 0-1,-1 0 1,0 0 0,1-1 0,-1 1 0,18-9 126,-3-4-63,0-1-1,-1 0 1,0-1-1,-2 0 1,0-1-1,0 0 0,-2-1 1,12-23-1,-22 40-72,0-1-1,0 1 1,0-1-1,0 1 1,0 0 0,0-1-1,0 1 1,0-1-1,0 1 1,0 0-1,0-1 1,0 1-1,1-1 1,-1 1-1,0 0 1,0-1-1,0 1 1,1 0-1,-1-1 1,0 1 0,1 0-1,-1-1 1,0 1-1,0 0 1,1 0-1,-1 0 1,1-1-1,-1 1 1,0 0-1,1 0 1,-1 0-1,0 0 1,1-1-1,-1 1 1,1 0 0,-1 0-1,0 0 1,1 0-1,-1 0 1,1 0-1,1 21-189,-9 31 92,-1 1-891,7-17-2605,1-18-1415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46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18898,'0'0'3651,"-49"68"-3555,37-25 33,-1 6-97,4-1-32,9-4 0,0-7-321,4-7-512,6-9 129,-1-10-257,2-7-480,-7-4-1859,-4-18-11209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47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10730,'0'0'9001,"56"4"-8617,-9 0-192,3-3-96,8-1-224,5 0-2178,-7-9-2434,1-8-2756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47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311 9 15855,'0'0'7057,"-11"-2"-6331,4 0-701,0 0-1,0 1 0,0 0 1,0 1-1,-1 0 1,1 0-1,0 0 0,0 1 1,-1 0-1,1 0 0,0 1 1,0 0-1,1 0 0,-1 1 1,-7 3-1,-13 7-15,1 1-1,1 2 1,0 0-1,-30 28 1,53-43-16,1-1 0,0 1 0,0 0 1,-1 0-1,1 0 0,0 0 0,0 0 0,0 1 1,0-1-1,1 0 0,-1 0 0,0 1 0,0-1 1,1 0-1,-1 1 0,1-1 0,-1 0 0,1 1 1,0-1-1,-1 1 0,1-1 0,0 1 0,0-1 1,0 1-1,0 1 0,1-2 8,0 1-1,0-1 1,1 0 0,-1 0 0,0 1-1,0-1 1,1 0 0,-1 0-1,1-1 1,-1 1 0,1 0 0,-1 0-1,1-1 1,-1 1 0,1-1-1,0 1 1,-1-1 0,3 1 0,15 1 75,1 0 1,37-1-1,-45-1-46,25-2-9,-25 0-75,-1 2 0,1-1-1,-1 2 1,1-1 0,14 4 0,-36 12 102,-14 4 671,-2 0 0,-28 16 0,34-24-382,0 2 0,1 0 0,0 1 1,1 1-1,-21 23 0,37-37-341,1-1 0,0 0 0,0 0 0,0 0 0,1 0 0,-1 1 0,0-1 0,0 0 0,1 1 0,-1-1 0,1 0 0,-1 1 0,1-1 0,0 1 0,-1-1 0,1 1 0,0-1 0,0 1 0,0-1 0,0 1 0,1 2 0,-1-3 5,1 1-1,0-1 1,0 0 0,0 0 0,0 0-1,0 0 1,0 0 0,0 0 0,0 0-1,0 0 1,1-1 0,-1 1-1,0 0 1,0-1 0,1 1 0,-1-1-1,1 1 1,1 0 0,11 1-18,0 0-1,0-1 1,26-1 0,-26 0-86,117-6-3832,-44-10-3752,-7-8-6870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54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5894,'0'0'-1292,"-8"4"3459,2-2-1925,0 1 1,-1-1-1,1 1 0,1 1 1,-1-1-1,0 1 0,1 0 0,0 1 1,0-1-1,0 1 0,1 0 1,-1 0-1,1 0 0,0 1 1,1-1-1,-1 1 0,-3 10 1,2 2-143,1 0 0,1 0 0,1 1 1,1-1-1,0 1 0,1-1 0,1 0 0,4 20 1,-4-35-94,0 0 1,1 0 0,-1 0-1,1 0 1,0-1 0,-1 1-1,1-1 1,1 1 0,-1-1-1,0 0 1,0 0 0,1 0-1,-1 0 1,1 0 0,0 0-1,0-1 1,-1 1 0,1-1-1,0 0 1,0 0 0,0 0-1,1 0 1,-1 0 0,4-1-1,13 3 145,-1 0 0,35-2-1,-39-1-130,146-6 161,192-30-1,-331 32-188,-10 2-29,1 0 1,-1 1 0,1 0 0,-1 1-1,24 3 1,-34 1 41,-1 0-1,0 0 1,0 0-1,0 0 0,0 0 1,-1 0-1,0 0 1,0 1-1,0-1 1,0 0-1,-1 6 1,0-2-77,2-8 81,-1 0 1,0 1-1,1-1 1,-1 0-1,0 0 1,1 0-1,-1 0 0,1 1 1,-1-1-1,0 0 1,1 0-1,-1 0 1,1 0-1,-1 0 1,1 0-1,-1 0 0,0 0 1,1 0-1,-1 0 1,1 0-1,-1 0 1,0 0-1,1-1 1,-1 1-1,1 0 1,-1 0-1,0 0 0,1-1 1,-1 1-1,0 0 1,1 0-1,-1-1 1,0 1-1,1 0 1,-1-1-1,15-8 623,-10 4-449,-1 0 0,0-1 1,0 0-1,0 1 0,-1-1 1,0 0-1,0-1 0,0 1 1,-1-1-1,0 1 0,2-12 1,-1-3 205,-1-1 1,-1-28 0,-1 49-513,1 1-1,-1-1 0,0 1 0,1 0 1,-1-1-1,0 1 0,1 0 0,-1-1 1,1 1-1,-1 0 0,0-1 0,1 1 1,-1 0-1,1 0 0,-1-1 0,1 1 1,-1 0-1,1 0 0,-1 0 0,1 0 1,-1 0-1,1 0 0,-1 0 0,1 0 1,-1 0-1,1 0 0,0 0 0,-1 0 1,1 0-1,-1 0 0,1 0 0,-1 1 1,1-1-1,-1 0 0,0 0 0,1 1 1,-1-1-1,1 0 0,-1 1 0,1-1 1,-1 0-1,0 1 0,1-1 0,-1 0 1,1 2-1,0-2-332,9 5-3950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55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1 261 4132,'9'2'726,"36"9"55,-1 0 251,0-2-1,65 6 1,-51-16-612,0-1 1,0-3 0,-1-3-1,57-15 1,-4 5-1476,0 4-1,221 3 1,-328 11 1025,42-4 655,-44 4-528,0 1 0,-1-1 0,1 0-1,0-1 1,0 1 0,-1 0 0,1 0 0,0 0 0,-1 0 0,1-1 0,0 1 0,0 0-1,-1 0 1,1-1 0,-1 1 0,1-1 0,0 1 0,-1-1 0,1 1 0,-1-1 0,1 1-1,-1-1 1,1 1 0,-1-1 0,1 0 0,-1 1 0,0-1 0,1 0 0,-1 1 0,0-1-1,0 0 1,1 1 0,-1-1 0,0 0 0,0 0 0,0 1 0,0-1 0,0 0 0,0 0-1,0 1 1,0-1 0,0 0 0,0 1 0,0-1 0,-1 0 0,1 0 0,0 1 0,-1-1-1,1 0 1,-1 0 0,-9-9 1574,9 10-1509,1 0 0,-1-1-1,0 1 1,0-1 0,1 1 0,-1-1-1,1 1 1,-1-1 0,1 1-1,-1-1 1,1 0 0,-1 1-1,1-1 1,-1 0 0,1 1-1,0-1 1,-1 0 0,1 0 0,0 1-1,0-1 1,-1 0 0,1 0-1,0 0 1,-1-4-148,0 0 0,1 0 0,-1-1 0,1 1 0,0 0 0,0 0 0,1 0 0,0 0 0,0 0 0,0 0 0,0 0 0,1 1 0,0-1 0,0 0 0,0 1 0,0-1 0,1 1 0,-1 0 0,1-1 0,1 1 0,-1 1 0,0-1 0,8-5 0,-4 1 6,-5 7-9,1-1 1,-1 0-1,0 0 0,0 0 1,-1 0-1,1 0 1,0 0-1,-1-1 1,1 1-1,-1-1 1,0 1-1,0-1 1,0 1-1,0-1 1,1-5-1,-2 8-25,0 0 0,0-1 0,-1 1 1,1-1-1,0 1 0,0 0 0,-1-1 0,1 1 0,0 0 0,0 0 0,-1-1 0,1 1 0,0 0 0,-1 0 0,1-1 1,0 1-1,-1 0 0,1 0 0,-1 0 0,1 0 0,0 0 0,-1-1 0,1 1 0,-1 0 0,1 0 0,0 0 0,-1 0 0,1 0 1,-1 0-1,1 0 0,-1 0 0,1 1 0,0-1 0,-1 0 0,1 0 0,0 0 0,-1 0 0,1 0 0,-1 1 0,1-1 0,0 0 1,-1 0-1,1 1 0,-18 11-7867,17-7 984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56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75 470 5669,'-9'1'566,"-22"-1"-78,29 0-399,1 0 0,-1 0 0,0 0 0,0 1 0,0-1 0,1 0 0,-1 1 0,0-1 0,1 1 0,-1-1 0,0 1 0,1 0 1,-1 0-1,1-1 0,-1 1 0,1 1 0,-1-1 0,1 0 0,-3 3 0,5-4-53,-1 1-1,0 0 1,1 0 0,-1-1 0,1 1-1,-1 0 1,1-1 0,-1 1-1,1 0 1,0-1 0,-1 1 0,1-1-1,0 1 1,-1-1 0,1 1-1,0-1 1,0 0 0,-1 1-1,1-1 1,0 0 0,0 1 0,0-1-1,-1 0 1,1 0 0,0 0-1,0 0 1,0 0 0,1 0 0,34 6 572,-30-6-394,146 12 1653,210-10-1,-270-4-1788,74-5 18,259-45 0,153-78 38,-512 113 25,0 3 0,0 3 0,1 3 0,73 0 0,-134 7 113,-1 0-1,1 0 0,-1-1 0,1 0 0,-1 0 0,0-1 0,0 1 0,0-1 0,0 0 0,0 0 0,-1-1 0,1 0 0,-1 1 0,0-2 0,5-5 0,31-24 42,-34 30-216,0 1-1,-1-1 1,1 0-1,-1 0 1,0 0-1,-1-1 1,6-6-1,-9 9-15,0 0-1,0 0 0,0 0 1,0 0-1,0 0 1,-1 0-1,1 0 0,-1-1 1,0 1-1,1 0 0,-1 0 1,0 0-1,0-1 0,0 1 1,-1 0-1,1 0 0,-1 0 1,1-1-1,-1 1 0,0 0 1,1 0-1,-1 0 1,0 0-1,0 0 0,-3-3 1,-6-11-154,-10-19-602,17 10-5288,8 13 950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24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9929,'0'0'3823,"9"0"-2825,23-1-733,0 3 1,0 0-1,0 2 0,-1 1 1,1 2-1,-1 1 0,0 1 1,-1 2-1,37 18 0,-65-28-296,0 0 1,0 0-1,0 0 0,0 0 0,0 1 0,0-1 1,0 1-1,0-1 0,-1 1 0,1 0 0,-1-1 1,1 1-1,-1 0 0,0 0 0,0 0 1,0 0-1,0 0 0,0 1 0,0-1 0,0 0 1,-1 0-1,1 3 0,-1-2 25,0 0 1,-1 0-1,1 1 0,-1-1 1,0 0-1,0 0 0,0 0 1,0 0-1,-1-1 0,1 1 1,-1 0-1,0 0 0,0-1 1,-2 4-1,-11 9 128,0 0 1,-1-2-1,0 1 0,-20 10 0,20-12-15,-103 68 1234,65-46-544,2 3 0,-69 61 0,117-94-833,0 0 0,1 1 0,-1-1 1,1 1-1,0 0 0,0-1 0,0 1 0,1 1 0,-1-1 0,0 6 1,2-10-148,1 0 0,0 1 1,-1-1-1,1 1 0,0-1 1,0 0-1,0 1 0,0-1 1,1 1-1,-1-1 1,0 0-1,0 1 0,1-1 1,-1 0-1,1 1 0,-1-1 1,1 0-1,0 0 0,-1 1 1,1-1-1,0 0 1,0 0-1,0 0 0,0 0 1,0 0-1,0 0 0,0 0 1,0-1-1,0 1 0,1 0 1,-1 0-1,0-1 0,0 1 1,1-1-1,-1 1 1,0-1-1,1 0 0,-1 1 1,1-1-1,-1 0 0,0 0 1,3 0-1,29 1-6703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52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6403 609 4292,'-40'-65'6639,"31"54"-6612,1 1 1,-2 0-1,0 0 0,0 1 1,0 0-1,-1 1 0,-1 0 1,1 1-1,-1 0 1,-19-8-1,-63-23 42,-121-33 0,-105-9 354,204 52-205,-151-32-102,-2 12 0,-299-15-1,-714 18-141,1187 43 31,-260-2-40,-563 65 1,404 24 235,356-49-64,-185 67 0,285-81-107,1 2 0,1 3-1,1 3 1,-95 67 0,117-71-42,0 1-1,2 2 0,1 1 0,2 1 1,1 2-1,1 1 0,-42 72 1,58-86-9,1 1 1,0 0 0,1 0-1,2 1 1,0 0 0,1 0-1,1 0 1,2 1 0,-1 35-1,4-40 20,0 1 1,1-1-1,1 0 0,1 0 0,0 0 1,2-1-1,0 1 0,1-1 0,0-1 1,2 1-1,0-1 0,12 17 0,17 14 34,2-1-1,2-2 1,2-2-1,2-2 1,1-3-1,2-1 1,99 55-1,-29-31-3,2-5 0,195 61 0,-22-33 4,3-13 1,3-13-1,391 23 0,922-38-299,-1220-48-367,571-79 1,-831 62 517,-2-6 1,207-74 0,-252 70 113,-3-4 0,-1-3 0,-1-4 0,129-96 1,-177 115 37,-1-2-1,-1-1 1,-1-2 0,-2 0 0,42-61 0,-60 76 0,-1-1-1,-1 0 0,0-1 1,-1 1-1,-1-1 1,7-32-1,-11 36-4,0 1 0,-1-1 0,-1 0 0,0 1 0,-1-1-1,0 1 1,-1-1 0,0 1 0,-1 0 0,-8-22 0,3 17-11,0 0-1,-2 0 1,0 1-1,-1 1 1,-1-1-1,0 2 1,-1 0-1,0 0 1,-27-20-1,1 5 63,-2 0 0,-70-35 0,-4 9 96,-3 5-1,-2 5 1,-146-35 0,-386-48-622,158 81-4660,390 42 1382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54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440 106 5509,'0'0'4196,"-2"-9"-3395,1 4-646,0 1 1,0-1-1,-1 0 0,1 0 1,-1 1-1,0-1 0,-1 1 1,1 0-1,-1-1 0,0 1 1,0 0-1,0 0 0,0 1 1,-1-1-1,1 1 0,-1 0 1,0 0-1,0 0 1,0 0-1,-1 1 0,1-1 1,-1 1-1,1 0 0,-1 1 1,0-1-1,1 1 0,-1 0 1,0 0-1,-7 0 0,2 1-153,-1 2 0,1-1 0,0 2 0,-1-1 0,1 1 0,0 1 0,1 0 0,-1 0 0,1 1 0,0 0 0,0 1 0,0 0 0,1 0 0,0 1 0,0 0 0,0 0 0,1 1 0,-12 16 0,1 1 18,0 1-1,2 0 1,1 1-1,1 1 1,-13 38-1,18-42 54,2 1-1,1 0 1,1 0 0,1 0-1,1 1 1,1-1 0,1 1-1,4 34 1,-2-51-51,0 0 0,1-1-1,0 1 1,1-1 0,0 1 0,0-1 0,1 0-1,0 0 1,0 0 0,1-1 0,10 14 0,-10-16-16,1 0 1,-1-1 0,1 0-1,-1 0 1,1 0 0,0-1-1,1 0 1,-1 0 0,0 0-1,1-1 1,0 0 0,-1 0-1,1-1 1,0 0 0,0 0-1,0 0 1,8-1 0,1-1 45,-1-1 0,0 0-1,1-1 1,-1-1 0,0-1 0,0 0 0,-1 0 0,0-1 0,0-1-1,0-1 1,-1 0 0,20-16 0,6-7 29,-1-1 1,55-63-1,-73 72-36,0-1-1,-2 0 1,23-41 0,-34 52 18,-1 0 0,0 0 1,0-1-1,-2 0 0,0 0 0,0 0 1,-2 0-1,1-1 0,-1-20 0,-2 33-25,1 0-1,-2-1 0,1 1 0,0-1 0,0 1 0,-1 0 0,1-1 0,-1 1 0,0 0 0,0 0 0,0-1 0,0 1 0,0 0 0,0 0 1,0 0-1,-1 0 0,1 0 0,-1 1 0,1-1 0,-1 0 0,0 1 0,-3-3 0,2 2-9,-1 1-1,1-1 1,-1 1-1,0 0 1,0 0 0,0 0-1,0 0 1,0 1-1,0 0 1,0-1 0,0 2-1,-5-1 1,-2 2-115,2-1 1,-1 1 0,0 1-1,0 0 1,1 0 0,-1 1-1,1 0 1,0 1 0,0 0-1,-10 7 1,-8 13-1206,-19 15-4980,25-29-412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58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50 130 5637,'0'0'1981,"-7"-7"-1084,-1-2-622,2 4-27,1-1 0,1 0-1,-1 0 1,1 0 0,-7-13-1,20 24 102,0 1 1,0-1-1,0-1 0,1 0 0,0 0 0,16 4 0,10 3-372,47 8-1,20-10 544,174-6-1,-145-4 1,319-26-70,-13 1-147,187 42-205,-33-1-31,766-10-24,-1211-12-14,260-47 1,43-4 82,-415 56-98,1-1 1,0 2 0,0 1 1,59 8-1,-50 8 43,-39-12-541,1-1-1,1-1 0,-1 1 1,15 3-1,-2-6-3274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4:51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1989 388 5317,'-3'1'199,"-1"-1"0,1 0-1,0 0 1,0 0 0,0 0-1,0-1 1,0 1 0,0-1 0,-1 0-1,1 1 1,0-2 0,-5-1 0,6 0-156,1 1 0,-1-1 0,0 0 0,1 0 0,0 0 0,0 0 1,0 0-1,0 0 0,0 0 0,0 0 0,1 0 0,-1-5 0,0 1 210,-1-1 0,0 1 0,-1 0-1,1-1 1,-1 1 0,-1 0 0,1 0 0,-1 1-1,0-1 1,-1 1 0,0 0 0,0 0 0,0 1-1,0-1 1,-9-5 0,-1 1 109,0 0 1,0 2-1,-1 0 1,0 0-1,-28-7 1,15 3 2,-1-2 1,-40-24 0,41 20-193,-2 2 1,-32-12-1,30 18-134,-1 1-1,0 1 1,-1 2-1,-59-3 1,-140 15 414,206-3-439,0 1 0,0 2-1,0 0 1,1 2 0,0 1 0,0 2 0,1 0-1,-48 29 1,21-4 0,1 3 0,-84 81 0,-34 54 115,147-146-105,1 1 1,1 2-1,1 0 0,-25 54 0,18-21-20,2 1 0,2 1 0,4 1 0,3 1-1,2 0 1,-4 81 0,5 38 7,-21 531 48,34-693-70,6 161 115,-3-160-37,1 0 0,2-1 0,0 1 1,1-1-1,13 28 0,-7-25-54,0-1-1,2-1 1,0 0-1,2-1 1,1-1-1,1-1 1,35 34-1,-38-43-5,2 0 0,0-1 0,0 0 0,1-2 0,0 0 0,1-2-1,1 0 1,-1-1 0,1-1 0,43 9 0,63 0 20,1-5 0,152-7-1,-211-4-26,17-5 42,148-26-1,-104 10-38,108-14-6,338-96 0,-484 103 2,-1-4 0,107-53 0,-163 67-4,-1-1 0,-1-2 0,-1-1 0,-1-1 0,-1-2 0,-1-1 0,-1-1 0,35-45 0,-50 54 18,-1-1 0,-1 0 0,-1 0-1,-1-2 1,-1 1 0,0-1 0,-1 0-1,-2 0 1,0-1 0,-1 0 0,1-23-1,-4 16-3,-1-1-1,-2 1 0,0 0 0,-2 0 0,-1 0 1,-2 0-1,-19-53 0,-50-107 204,-8 3 0,-166-267-1,90 219-220,130 198 21,0 1 1,-3 1 0,0 2-1,-42-30 1,9 15 101,-2 3 1,-2 3-1,-1 3 1,-2 3-1,-2 4 1,-113-33 0,117 46-532,-1 3 0,-121-9 0,127 20-1537,0 4 0,0 3 1,-76 12-1,51 0-7586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4:56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497 59 4452,'-8'2'545,"-93"10"3420,-196-2-1,278-10-4147,16 0 180,1 0 0,0 0 0,0 0 1,-1 1-1,1-1 0,0 1 0,0 0 0,0 0 1,0-1-1,-1 1 0,1 1 0,0-1 0,1 0 1,-1 0-1,0 1 0,0-1 0,1 1 0,-1-1 1,-1 3-1,0 1 2,0-1 0,0 1 1,0-1-1,1 1 0,0 0 0,0 0 0,1 0 1,-2 6-1,0 2 0,1 0 0,1 0 0,0 0 0,1 0 0,0 1 0,2 12 0,1-13 0,1 0-1,0 0 0,1 0 1,0-1-1,1 0 0,0 0 1,1-1-1,1 1 0,-1-2 1,2 1-1,17 17 0,-11-13 5,1-1 0,1 0 0,0-1 0,1-1 0,1 0-1,31 14 1,-29-17 11,0-1-1,1-1 0,0-1 1,1-1-1,-1-1 0,1 0 1,0-2-1,0-1 0,0-1 1,0-1-1,37-6 0,-46 2 70,-1 0-1,1-1 1,-1 0-1,0-2 1,0 1-1,-1-2 1,0 1-1,0-2 1,-1 0-1,0 0 1,-1-1-1,0 0 1,-1 0-1,0-1 1,12-23-1,-13 22 12,-1-1 0,0 0 0,-1 0 0,0 0 0,-1-1 0,-1 0-1,-1 0 1,0 0 0,0 0 0,-2-1 0,0 1 0,-1-1 0,0 1 0,-6-31-1,4 39-63,-1 0-1,0-1 1,0 2-1,-1-1 1,0 0-1,0 1 0,0 0 1,-1-1-1,0 2 1,-1-1-1,1 1 1,-1 0-1,0 0 0,0 0 1,0 1-1,-1 0 1,0 0-1,1 1 1,-2-1-1,1 2 0,0-1 1,-10-2-1,-10-2-18,0 2 0,-1 0 0,0 2 0,-49-1 0,-11 14-1593,51-5-3696,28-4 9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4:59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1586 148 1057,'0'0'4383,"2"-8"-3849,2-15-263,1 1 1139,-1-1-1,1-28 1,-6 50-1384,1 0 0,0 0 0,-1 0 0,1 0 0,-1 1 1,1-1-1,-1 0 0,0 0 0,1 0 0,-1 1 0,0-1 0,1 1 0,-1-1 0,0 0 0,0 1 1,0-1-1,1 1 0,-1-1 0,0 1 0,0 0 0,0-1 0,0 1 0,0 0 0,0 0 0,0 0 1,0 0-1,0-1 0,0 1 0,0 1 0,-1-1 0,-40 0 3,33 0 30,-207-5 274,-169 5 433,311 11-706,0 2 0,2 4 0,-80 29 0,-83 20 69,150-55 11,67-10-82,0 1 1,0 0-1,1 2 1,-22 6-1,33-8-60,-1 1-1,1 0 1,0 1-1,0-1 1,1 1-1,-1 0 1,1 1-1,0-1 1,0 1-1,0 0 1,0 0-1,1 0 1,0 1-1,-7 11 1,5-6-13,1 0 1,0 0-1,0 0 1,1 0-1,0 1 0,1-1 1,0 1-1,1 0 1,-1 17-1,3-22 10,0 0 1,1 0-1,0 0 0,1 1 1,-1-2-1,1 1 0,1 0 1,-1 0-1,1-1 1,0 1-1,1-1 0,0 0 1,0 0-1,0 0 0,0 0 1,1-1-1,7 7 0,4 1 35,1 1-1,1-2 0,0 0 0,1-2 1,0 0-1,0-1 0,1 0 0,0-2 1,1-1-1,-1 0 0,1-1 1,32 2-1,27 1 114,156-7 0,-233-1-142,129-6 41,0-6 1,-1-5 0,194-52-1,-278 55-20,0-2 0,74-38 0,-98 42-9,-1-1 0,0-1 0,-1-1-1,0-1 1,-2-1 0,32-34-1,-46 46 3,-1 0 1,0-1-1,0 1 0,0-1 0,-1 0 1,0 0-1,0 0 0,-1 0 0,1 0 0,-1-1 1,-1 1-1,1-1 0,-1 0 0,0 1 0,-1-1 1,1 0-1,-2-10 0,0 11 22,-1 0 1,0 0-1,0 1 0,0-1 1,-1 0-1,1 1 0,-1 0 0,-1 0 1,1 0-1,-1 0 0,0 0 1,0 1-1,0-1 0,0 1 0,-1 0 1,0 0-1,0 1 0,0-1 1,-7-2-1,-15-7 55,0 1 0,0 1 0,-1 1 0,0 2 0,-1 1 0,-42-6-1,20 8-188,1 1 0,-98 7 0,93 7-3410,39-9-187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5:01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2046 177 3235,'-5'-1'374,"0"0"0,0 0 0,0-1 0,0 1 0,1-1 0,-1 0 0,0-1 0,1 1 0,-1-1 0,1 0 0,0 0 0,0 0 0,-5-5 0,3 2-200,-1 1 1,0 0 0,0 1-1,0 0 1,-9-5-1,-32-5 122,-1 2 0,0 3-1,-65-6 1,50 7 69,-246-14 685,86 8-183,-121-1-109,276 17-484,0 3 0,-134 27 0,170-22-249,2 1-1,-1 1 0,2 2 1,-1 1-1,2 1 1,-50 37-1,70-45-32,-1 1 0,2-1 0,-1 2 0,1-1 0,0 1 0,1 0 0,0 1 0,1-1 0,0 2 0,1-1 0,0 0 0,1 1 0,-5 19 0,3-6-11,2 1 0,0 0 1,2-1-1,1 1 0,3 39 1,0-57 21,-1 0 0,1 0 0,0 0 0,1 0 0,0-1 0,0 1 0,1-1 0,-1 0 0,2 0 0,-1 0 0,1-1 0,0 1 0,0-1 0,1 0 0,0-1 0,0 1 0,0-1 0,0-1 0,13 8 0,-2-2 39,0-1 1,1-1-1,0 0 1,1-2 0,0 0-1,0-1 1,20 3-1,48 2 116,116-3 1,-10-1-11,466 56-31,-619-56-96,0-2 1,0-2-1,0-2 0,0-1 1,-1-2-1,1-2 0,0-1 1,75-24-1,-53 10 4,-15 5-8,-1-2-1,66-33 0,-98 42 0,-1 0 1,0-1-1,-1 0 1,0-1-1,0-1 1,-1 1-1,0-2 1,-1 0-1,0 0 1,-1-1-1,0 0 1,7-15-1,-9 14 46,0-1 0,-1 0 0,-1 0 0,-1-1 0,0 0 0,0 0 0,-2 0 0,0 0 0,-1 0 0,0 0 0,-4-32 0,1 36 12,-1 0 1,0 1-1,-1-1 0,0 1 1,-1-1-1,0 1 0,0 1 1,-1-1-1,-1 1 0,0 0 1,0 0-1,-1 1 0,0 0 1,-1 0-1,0 1 0,-14-10 1,6 7-52,1 1 0,-1 1 0,-1 0 0,1 2 1,-2 0-1,1 1 0,-1 0 0,-32-4 0,21 6-114,0 1 1,-1 2-1,0 1 0,-52 6 0,20 10-1237,-7-1-5303,48-14-2055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8:41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5093,'0'0'7196,"10"0"-6502,400-2 3726,-383 0-4129,0-1-1,-1-1 1,49-14-1,-45 10-200,0 1-1,52-5 1,-32 13-8,1 1-1,-1 3 1,65 15 0,-58-10 24,-1-1 0,67 0 1,116-12 416,200 4 614,395 1-885,-380-8-152,558-49 221,-856 44-254,277 14 0,-141 5 279,-266-7-96,1 2 1,49 11-1,-45-8-8,-18-4-423,0-1-1,0 0 1,0 0-1,17-3 1,97-19-8492,-96 15 5825,22-6-2981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2:02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1 149 7111,'0'0'4788,"8"-6"-4377,-3 3-387,0 0-1,1 0 0,-1 0 1,1 0-1,0 1 0,0 0 1,0 0-1,0 1 1,0-1-1,0 2 0,0-1 1,1 0-1,-1 1 0,0 0 1,8 2-1,18 0 81,1-1 0,-1-1 0,0-2 0,46-8 0,49-3 187,617 24 371,-378-5 139,-350-6-522,1-1 0,-1-1 0,0 0 0,0-2 0,0 1 0,-1-2 0,28-11 0,-42 15-205,-1 1 1,1-1 0,0 1 0,0-1 0,0 1-1,0-1 1,-1 1 0,1-1 0,0 0 0,0 1-1,-1-1 1,1 0 0,-1 0 0,1 0 0,-1 0 0,1 1-1,-1-1 1,1 0 0,-1 0 0,0 0 0,1 0-1,-1 0 1,0 0 0,0 0 0,0 0 0,0 0-1,0 0 1,0 0 0,0 0 0,0 0 0,0 0-1,0 0 1,-1 0 0,1 0 0,0 0 0,-1 0 0,1 0-1,0 0 1,-1 1 0,0-1 0,1 0 0,-1 0-1,1 0 1,-1 1 0,0-1 0,1 0 0,-1 0-1,0 1 1,0-1 0,0 1 0,0-1 0,-1 0-1,-4-3 11,1-1 0,-1 1 0,-1 0 0,1 1 0,0 0 0,-8-3 0,8 4-73,1 0 0,-1 1 0,0 0 0,0 0 0,0 0 0,0 1 0,-12 0 0,16 0-86,-1 1 0,0 0 0,1-1 0,-1 1 0,1 0 0,-1 0 0,1 1 0,-1-1 1,1 0-1,0 1 0,0 0 0,-1-1 0,1 1 0,0 0 0,1 0 0,-1 0 0,0 0 1,-1 4-1,-32 37-7085,22-29 27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2:04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28 126 8840,'-1'0'87,"-1"0"0,1 0 0,0 0 0,-1 0-1,1 0 1,-1 1 0,1-1 0,-1 0 0,1 1 0,0 0-1,-1-1 1,1 1 0,0 0 0,-1-1 0,1 1-1,0 0 1,0 0 0,-1 1 0,1-1-84,1 0 0,0 0 0,0-1 0,-1 1 0,1 0 0,0 0 0,0 0 0,0-1-1,0 1 1,0 0 0,0 0 0,0 0 0,0-1 0,1 1 0,-1 0 0,0 0 0,0-1 0,1 1 0,-1 0 0,0 0 0,1-1 0,-1 1 0,1 0 0,-1-1 0,1 1 0,-1 0 0,1-1 0,0 1-1,-1-1 1,1 1 0,-1-1 0,1 1 0,0-1 0,0 0 0,-1 1 0,1-1 0,1 1 0,6 3 14,1 0 0,-1-1 0,1 0 0,-1 0 0,1-1 0,0 0 0,0 0 0,0-1 0,1 0 0,8-1 0,99-5 163,-103 4-147,80-12 896,157-42-1,-147 29-67,-82 21-673,-15 5-88,-1-1 0,1-1 0,0 1 0,-1-1 0,0 0-1,1-1 1,7-4 0,-72 5 669,-143 16-604,-3 1-42,167-14-87,26 1 63,0-2-1,1 1 1,-1-2 0,0 1-1,0-1 1,-16-5-1,109 3 329,95-6-592,-1-8-1,181-40 1,-490 76 1793,-510 109-2850,556-112-1955,9-5-1376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6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47 187 10890,'0'0'4063,"9"3"-2675,-3-2-1218,1 0-1,-1 0 1,1-1 0,-1 0 0,1 0 0,-1-1-1,1 1 1,-1-1 0,1-1 0,-1 1 0,0-1 0,1 0-1,-1-1 1,0 1 0,-1-1 0,1 0 0,0-1-1,-1 1 1,0-1 0,7-6 0,-5 3 88,0 0 1,-1 0-1,1 0 0,-2-1 1,1 0-1,-1 0 1,0 0-1,7-18 0,-11 25-216,0-1-1,0 0 0,-1 0 0,1 1 0,0-1 0,-1 0 0,0 0 0,1 0 0,-1 0 0,0 0 0,0 0 0,0 0 0,0 1 0,0-1 0,-1 0 0,1 0 0,0 0 0,-1 0 0,0 0 0,1 1 0,-1-1 0,0 0 0,0 1 0,0-1 0,0 0 0,0 1 0,0-1 0,0 1 1,-1 0-1,1-1 0,-1 1 0,1 0 0,-1 0 0,1 0 0,-1 0 0,1 0 0,-1 0 0,0 0 0,0 0 0,0 1 0,1-1 0,-1 1 0,0-1 0,0 1 0,0 0 0,0 0 0,0 0 0,0 0 0,-3 0 0,-2 1-41,1 0-1,-1 0 0,1 0 0,-1 1 1,1 0-1,0 0 0,0 0 0,0 1 1,0 0-1,0 0 0,0 1 1,1-1-1,0 1 0,0 0 0,0 1 1,0-1-1,0 1 0,1 0 0,-5 7 1,-3 4-4,0 1 0,1 0 0,1 0 0,0 1 1,-6 20-1,12-30-7,1-1 0,1 1 0,0 0 0,0 0 0,-2 17 1,4-24 5,0 1 0,0-1 0,0 1 1,1-1-1,-1 1 0,0-1 0,1 1 0,-1-1 1,1 1-1,-1-1 0,1 1 0,0-1 1,-1 0-1,1 1 0,0-1 0,0 0 1,0 0-1,0 0 0,0 1 0,0-1 1,1 0-1,-1 0 0,0-1 0,0 1 1,1 0-1,-1 0 0,0-1 0,1 1 1,-1 0-1,1-1 0,-1 0 0,1 1 1,-1-1-1,1 0 0,-1 0 0,1 0 1,0 0-1,1 0 0,7 1-520,0-1 1,0-1-1,0 1 0,0-2 0,0 1 0,-1-1 1,1-1-1,0 0 0,16-7 0,18-14-6340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25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3020 319 10570,'0'0'422,"-5"-11"-118,-1-2-160,-1 1-1,0 1 1,-1-1 0,-1 1-1,0 0 1,0 1 0,-1 0 0,0 0-1,-1 1 1,0 1 0,-13-9-1,-25-9 114,0 3 0,-1 1 0,-1 3 1,-1 2-1,-1 2 0,0 3 0,-85-9 0,-389 3 33,399 18-224,52 2-144,0 4 0,0 3 0,1 3 0,-142 42 0,95-11-98,3 4 0,-126 70 0,169-78 237,2 4 0,2 2 1,2 4-1,-108 98 0,151-122-12,2 2-1,1 1 1,1 1 0,2 1-1,1 0 1,1 2 0,2 0 0,1 1-1,1 1 1,2 1 0,2-1-1,1 2 1,-8 53 0,14-63-49,1 2 1,2-1 0,0 0 0,2 0-1,1 0 1,1 0 0,12 45 0,-11-57-4,2-1 1,-1 1 0,2-2-1,0 1 1,1-1-1,0 0 1,1 0 0,0-1-1,1 0 1,0-1 0,1 0-1,0-1 1,1 0-1,0-1 1,16 10 0,17 6 30,1-1 1,1-3 0,88 27-1,159 25 71,-164-47-55,2-7 1,0-5-1,0-6 0,1-5 0,0-7 1,210-32-1,-203 12 452,-1-6 1,241-85-1,-312 88-435,-2-3 0,-1-3 0,-1-2-1,-2-4 1,-2-2 0,-2-2-1,69-66 1,-91 73 169,-1-2 1,-2-1-1,-1-2 0,-3-1 1,-1-1-1,22-48 0,-39 68-140,0-1 0,-2 1 0,-1-1 0,-1-1 0,-2 0 0,0 0 1,-1 0-1,-1 0 0,-2-1 0,0 1 0,-2-1 0,-1 1 0,-1 0 0,-7-29 0,5 37-96,-1 2 1,-1-1-1,0 0 0,-1 1 1,0 1-1,-1-1 0,-1 1 1,-1 1-1,0 0 1,0 0-1,-1 1 0,-1 1 1,-23-17-1,-17-8-695,-2 3 0,-80-36 0,-4-2-3278,82 36-158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2:09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9 769,'-22'2'3040,"29"2"211,37 2-745,182-17 1084,-132 3-2497,116 6 1,-93 18 471,-79-9-925,75 4 0,56-20 555,-122 4-1106,0 2 0,-1 2 0,1 2 0,0 2 0,56 12 1,-55-6-58,0-1 0,1-3 0,64-1 0,149-17 71,-132 4-100,-126 8 104,-6 0-87,-15-1-401,-26-2-3187,25 4 264,2 0-401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2:24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80 2787,'-9'4'1110,"-64"23"2112,-13 0 3405,156-26-2120,4 1-3691,284-8 622,480-16-933,-421-6-316,358-11 476,-361 38-252,-3 0 3557,-410 1-3372,-10-14-6296,3 0-1950,6-1-5341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2:46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6 104 3844,'0'0'14504,"-6"-5"-14216,6 5-287,1 0 1,-1 0 0,0 0 0,0 0 0,0 0 0,0 0 0,0 0 0,0 0 0,0 0 0,1 0 0,-1 0 0,0 0-1,0 0 1,0 0 0,0 0 0,0 0 0,0 0 0,0-1 0,0 1 0,0 0 0,1 0 0,-1 0 0,0 0 0,0 0 0,0 0-1,0 0 1,0 0 0,0 0 0,0 0 0,0-1 0,0 1 0,0 0 0,0 0 0,0 0 0,0 0 0,0 0 0,0 0-1,0 0 1,0 0 0,0-1 0,0 1 0,0 0 0,0 0 0,0 0 0,0 0 0,0 0 0,0 0 0,0 0 0,0-1-1,0 1 1,0 0 0,0 0 0,0 0 0,0 0 0,0 0 0,0 0 0,0 0 0,0 0 0,0 0 0,-1 0 0,1-1-1,0 1 1,0 0 0,0 0 0,0 0 0,0 0 0,0 0 0,0 0 0,-1 0 0,98-5 1192,-1-4 0,114-26 1,-128 20-1132,-30 2 132,-36 9-59,-1 0 0,1 1 0,21-2 0,-33 4-87,0 1 0,1 1 0,-1-1 0,1 0-1,-1 1 1,0 0 0,1 0 0,-1 0 0,0 1 0,0 0-1,0-1 1,0 1 0,0 1 0,0-1 0,0 0 0,4 5-1,74 87 732,-81-94-803,-1 0 1,0-1-1,0 1 1,0 0-1,0 0 1,0 0-1,0-1 1,0 1-1,0 0 1,0 0-1,0 0 1,0-1-1,0 1 1,0 0-1,1 0 0,-1 0 1,0 0-1,0-1 1,0 1-1,0 0 1,1 0-1,-1 0 1,0 0-1,0 0 1,0 0-1,0 0 1,1-1-1,-1 1 1,0 0-1,0 0 1,0 0-1,1 0 1,-1 0-1,0 0 1,0 0-1,0 0 1,1 0-1,-1 0 1,0 0-1,0 0 1,0 0-1,1 0 1,-1 0-1,0 0 1,0 1-1,0-1 0,1 0 1,-1 0-1,0 0 1,0 0-1,0 0 1,0 0-1,1 0 1,-1 1-1,0-1 1,-6-19-2091,-12-9-2873,-9-5-4661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2:46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6278,'0'0'12572,"12"7"-11649,-8-4-839,4 2 44,0 1 1,0-2-1,1 1 0,0-1 1,0-1-1,0 1 0,0-1 0,0-1 1,16 3-1,17-1 142,161 9 264,-177-13-364,0-1 0,0-1 1,0-2-1,-1 0 0,45-15 1,67-38 461,-14 6-2978,-108 45-889,-8 1-2482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2:52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3 6822,'1'-3'5630,"-1"6"-1870,-4 17-486,-9 62-3109,45-86 1885,-23-1-1863,1 0 0,-1-1 0,0 0 0,11-10 0,-14 11-92,1-1 1,-1 1-1,1 1 0,0-1 0,1 1 1,-1 0-1,14-4 0,-19 42-20,-12 19 27,0 7-108,10-60-24,1 1 0,-1 0 0,0-1 0,1 1 0,-1-1 0,0 1 0,1-1 0,-1 1 0,1-1 0,-1 1 0,1-1 0,-1 0 0,1 1 0,-1-1-1,1 0 1,-1 1 0,1-1 0,0 0 0,-1 0 0,1 1 0,-1-1 0,1 0 0,0 0 0,-1 0 0,1 0 0,0 0 0,-1 0 0,1 0 0,0 0 0,-1 0 0,1 0 0,-1 0 0,1 0 0,0 0 0,-1-1 0,1 1 0,0-1 0,27-7-2737,15-21-4424,-23 13 2120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2:52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1 897,'0'0'17937,"29"31"-17585,-16-24-160,3 0-64,-2-1-63,2-3-450,1-3-1537,-5 0-3939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2:53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8584,'0'0'11478,"1"10"-11345,-2 29-87,-1 0 1,-8 40-1,10-79-33,-1 1 0,1-1-1,0 1 1,0-1 0,0 1 0,0-1 0,0 1 0,0-1-1,0 1 1,0 0 0,0-1 0,0 1 0,0-1-1,0 1 1,0-1 0,0 1 0,0-1 0,1 1 0,-1-1-1,0 1 1,0-1 0,1 1 0,-1-1 0,0 1 0,1-1-1,-1 1 1,1-1 0,-1 0 0,0 1 0,1-1 0,-1 0-1,1 1 1,-1-1 0,1 0 0,-1 0 0,1 1-1,0-1 1,25-5 1209,25-24 352,-49 27-1544,22-14 173,0-2 0,-1 0 1,-1-1-1,20-23 0,-42 41-448,-15 16-11719,0-5 6012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2:53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9865,'0'0'9033,"45"46"-11692,-38-39-2369,0-5-3973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2:54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0 111 10122,'0'0'9961,"29"23"-9929,-11-21 0,0-2-1409,-2 0-1890,0-1-2979</inkml:trace>
  <inkml:trace contextRef="#ctx0" brushRef="#br0" timeOffset="1">195 124 9961,'0'0'10885,"3"3"-10356,-1-2-500,0 0 1,0 0-1,0 0 1,0 0-1,0 0 1,0 0-1,0 0 0,0-1 1,0 1-1,0-1 1,0 1-1,0-1 1,1 0-1,-1 0 1,0 0-1,0 0 1,0 0-1,0-1 0,1 1 1,2-2-1,2 0 9,0-1 1,-1 1-1,1-2 0,-1 1 0,1-1 0,8-7 0,-3 2-114,0-2 0,0 0-1,-1 0 1,-1-1-1,17-24 1,-20 22-160,-22 32 161,-24 36 135,33-42 22,0 1 0,0-1-1,-4 18 1,8-25-458,1 0 0,0 0 0,0 0 0,0 1 0,1-1 0,-1 1 0,1-1 0,1 0 0,-1 1 0,1-1 0,1 8 0,7 1-5940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2:55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6 153 4004,'0'0'224,"-6"-52"192,6 37 994,0 0-898,0 1 65,0 1-161,0 2-128,4 0-159,-2 0 191,3 6-96,-1 1-224,-4 3-160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34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31 139 4324,'0'0'4997,"-5"-8"-3972,-17-24-155,22 31-815,-1 0 0,1 0 0,-1 0 0,1 0 0,0 0 0,-1 1 0,1-1 0,0 0 0,0 0-1,-1 0 1,1 0 0,0 0 0,0 0 0,0 0 0,0 0 0,0 0 0,0 0 0,1 0 0,-1 0 0,0 0 0,0 0 0,1 0 0,-1 0 0,1 0 0,-1 0 0,1 0 0,-1 1 0,1-1 0,-1 0 0,1 0-1,0 1 1,-1-1 0,1 0 0,0 1 0,0-2 0,31-12 1112,-29 13-1029,38-9 61,0 3 0,0 1 0,0 2-1,69 2 1,-39 1-376,-51 0 4,156-10-3925,-120 3 1157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2:56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10858,'114'6'4257,"0"5"-1,132 31 1,-236-40-4593,27 2-4225,-36-4 4411,0 0 0,0 0 0,0 0-1,0 0 1,0 0 0,-1-1 0,1 1 0,0 0-1,0-1 1,0 1 0,-1 0 0,1-1 0,0 1-1,0-1 1,-1 0 0,1 1 0,0-1 0,-1 1-1,1-1 1,-1 0 0,1 0 0,-1 1 0,1-1-1,-1 0 1,1 0 0,-1 0 0,0 1 0,1-1-1,-1 0 1,0 0 0,0 0 0,0 0-1,0 0 1,0-1 0,1-14-4388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2:56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9801,'0'0'10234,"8"3"-9150,197 81 864,-204-84-1916,0 0-1,0 1 1,0-1 0,0 0-1,-1 1 1,1-1 0,0 1-1,0-1 1,0 1 0,0-1-1,-1 1 1,1 0 0,0-1-1,-1 1 1,1 0-1,0 0 1,-1-1 0,1 1-1,-1 0 1,1 0 0,-1 0-1,1 0 1,-1-1 0,0 1-1,1 0 1,-1 0-1,0 0 1,0 0 0,0 0-1,0 0 1,0 0 0,0 0-1,0 0 1,0 0 0,0 0-1,0 0 1,-1 0 0,1 0-1,0 0 1,0 0-1,-1 0 1,1 0 0,-1-1-1,1 1 1,-1 0 0,1 0-1,-1 0 1,0-1 0,1 1-1,-1 0 1,0-1 0,0 1-1,0 0 1,-7 6 320,-1-1 0,0 0 0,1-1 0,-12 5 0,7-3-468,-11 7-142,-80 50 832,57-25-2535,10 6-3980,26-28-209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2:57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1634,'0'0'18582,"0"11"-17957,-1 67 48,-18 137-1,6-144-1356,-11 63 1720,19-95-4969,4-7-4332,1-50 2665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2:57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5637,'0'8'4677,"1"25"-3027,1 0 1,2-1 0,12 48 0,-7-47-824,22 52 1,-31-83-666,1 0 1,0 1-1,0-1 0,0 0 0,0 0 0,1 0 0,-1 0 0,1 0 0,-1 0 1,1 0-1,-1 0 0,1-1 0,0 1 0,0-1 0,0 1 0,0-1 1,0 0-1,0 1 0,4 0 0,-4-2 3,1 1 0,-1-1 0,0 0 0,0 0 0,0-1 0,0 1 0,0 0 0,0-1 0,0 0 0,0 1 0,0-1 0,0 0 0,0 0 0,0 0 0,0 0 0,0 0 0,2-3 0,6-4 304,-1-2 0,0 1 0,0-1 0,-1 0 0,11-19 0,67-128 735,-36 49-4468,-44 94-334,-3 0-1847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2:58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28 8200,'0'0'13303,"1"9"-13314,-9 131 1164,8-139-1092,0 0-1,-1 0 0,1 1 0,0-1 0,0 0 0,0 0 0,-1 0 1,1 1-1,1-1 0,-1 0 0,0 0 0,0 1 0,0-1 0,1 0 1,-1 0-1,0 0 0,1 0 0,-1 0 0,1 0 0,0 1 0,-1-1 0,1 0 1,0-1-1,-1 1 0,1 0 0,0 0 0,0 0 0,0 0 0,0-1 1,1 2-1,1-2 106,0-1 0,0 1 0,0-1 1,-1 1-1,1-1 0,0 0 0,-1 0 0,1 0 1,0-1-1,-1 1 0,1 0 0,3-4 1,17-11 9,-1 0 1,0-2 0,-1 0 0,-1-2 0,-1 0 0,-1-1-1,28-42 1,-42 59-487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2:58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12043,'0'0'8552,"53"46"-7110,-30-38-802,2 1-479,-1 0-65,1 1-705,0 2-1825,-1-5-3972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3:13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19 3395,'-9'0'1077,"-40"-4"5192,21-8 1151,27 13-7380,0-1-1,1 1 1,-1 0-1,1 0 1,0 0 0,-1 0-1,1 0 1,0 0-1,-1 0 1,1 0-1,0 1 1,0-1 0,0 0-1,0 0 1,0 0-1,0 0 1,0 0-1,0 0 1,0 0 0,1 0-1,-1 0 1,0 0-1,1 0 1,-1 0-1,1 0 1,-1 0-1,1 0 1,-1 0 0,1 0-1,0 0 1,-1-1-1,1 1 1,1 1-1,7 3 105,0-1 0,0-1 0,0 0 1,0 0-1,1 0 0,-1-1 0,1-1 0,18 2 0,85-5 245,-80 0-372,46-7 84,11 0-266,-112 21 539,-35-6 116,0-2 0,0-3 0,0-2 0,-96-14 0,132 13-442,13 2-19,0-1 1,0 0-1,1 0 1,-1-1-1,-11-4 1,53 2-175,465 5 236,-498-1-139,-26 0 11,-341-5 469,689 17-378,-153-25-193,-248 22 324,0-4 1,-1-3-1,-142-15 1,283 17-327,-1-2 0,1-4 0,-1-2 0,80-15 0,-140 19 173,-61 3-25,-100 18-1,19-2 355,6-11 71,134-8-368,44-5-267,59-8-997,151 1-1,-136 8 1077,-113 4 447,-6-1-152,-15-2-132,-26-1-129,-36 7 302,-115 21-1,80-8 98,314-44-3119,-20 2 608,-96 17 3765,-125 14-985,0 1-1,0 2 1,-41 14 0,-40 7-134,226-51-2157,-56 9 874,1 3-1,0 2 0,57-2 0,-105 10 1262,-44 12-240,-214 30 969,108-21-1357,147-20-249,-14 0-128,10-3-4284,5-10-2841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3:14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625 319 5381,'-8'-8'4052,"-2"-2"-3859,0 0 0,0 0 0,-1 1 0,0 1 0,-1 0 0,0 0 0,0 1 0,-1 0 1,1 1-1,-2 1 0,-23-7 0,25 10 8,-1 1 1,1 0-1,-1 1 0,0 0 1,1 1-1,-1 1 1,1 0-1,0 0 1,0 1-1,-1 1 0,2 0 1,-1 1-1,0 0 1,-10 7-1,7-2-39,0 1 0,1 0 0,0 1-1,1 0 1,0 1 0,1 1 0,1 0-1,-19 30 1,11-10-20,2 0 0,1 1 0,2 1 0,2 0 0,1 1 0,2 0 0,1 0 0,-4 64 0,10-69-85,1 0 0,1 0 0,2 0 0,1-1 0,2 1 0,1-1 0,15 45 0,-17-65-58,0 0-1,1 0 0,1 0 1,-1-1-1,2 0 0,-1 0 1,2 0-1,-1-1 0,1 0 1,0-1-1,1 1 0,0-2 0,0 1 1,1-1-1,0-1 0,0 0 1,1 0-1,0-1 0,-1 0 1,2-1-1,-1 0 0,0-1 1,14 2-1,-2-2 94,1-2 1,-1 0-1,1-1 0,0-2 0,-1 0 1,1-2-1,-1 0 0,0-2 0,0 0 1,-1-2-1,1 0 0,-2-2 0,1 0 1,21-15-1,8-8 311,0-2 1,-2-2-1,-2-3 0,53-57 1,-39 33 187,101-140 1,-133 160-454,-2 0 0,-2-2 0,-2-1 0,28-80 0,-45 107-91,0-1 0,-2 1 0,0 0-1,-1-1 1,-2 0 0,0 0 0,-3-37-1,1 51-27,0 0 0,0 0 0,0 0-1,-1 0 1,0 1 0,-1-1 0,1 0 0,-1 1-1,0 0 1,-1 0 0,0 0 0,0 0-1,0 0 1,-1 1 0,1 0 0,-1 0-1,0 0 1,-1 0 0,1 1 0,-1 0 0,0 0-1,0 1 1,0-1 0,-1 1 0,1 1-1,-8-3 1,-5 1-8,-1 0 0,1 2-1,-1 0 1,0 1 0,0 1 0,1 1-1,-1 1 1,0 0 0,1 2 0,0 0 0,0 1-1,0 1 1,-20 9 0,-26 15-118,1 2-1,-71 48 1,125-74 91,-11 7-185,-4 1-656,1 1 0,1 2-1,-39 35 1,54-43-2266,12-7-2802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3:17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298 22 2723,'-43'-5'7291,"41"5"-7023,1 0 0,0-1 0,0 1 0,-1 0 0,1 0 0,0 0 0,0 0 0,-1 0 0,1 0 0,0 0-1,-1 1 1,1-1 0,0 0 0,0 1 0,-1-1 0,1 1 0,0-1 0,0 1 0,0-1 0,0 1 0,0 0 0,0 0 0,0 0 0,0-1-1,0 1 1,-1 2 0,2-2-228,1 0 1,-1 0-1,1 0 0,-1-1 0,1 1 0,-1 0 0,1 0 0,0 0 1,-1 0-1,1-1 0,0 1 0,0 0 0,0-1 0,0 1 0,0 0 1,-1-1-1,1 1 0,0-1 0,0 0 0,0 1 0,0-1 0,0 0 0,0 0 1,1 1-1,-1-1 0,0 0 0,0 0 0,1 0 0,39 3 356,-35-3-247,292-3 778,-91-1-979,-452 22 356,-18-15 1111,274-9-1210,13-2-239,364-36 42,-351 42-53,-171 22 146,22-2-74,-180 9 587,441-25-588,-34-7-944,165-30 0,-361 30 1057,-65 11-349,1 5 0,-151 34 0,242-37-2443,19-6-2809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3:35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1 173 9417,'0'0'7335,"58"-37"-6502,-15 23-129,4 2-223,5-2-321,4 2-64,1-2-64,1 2 0,0 2-32,1-3-1025,-5-3-2082,-3-2-2018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34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1 132 7303,'0'0'3400,"13"0"-2503,462-43 2991,-248 16-3777,-94 17-72,40-6-466,-60-3-2837,-51 3-836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3:37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19 271 6278,'-7'1'865,"1"0"640,1-1 2883,19-4-3491,13-11-352,11-6 63,14-5-63,8-5-289,7-2-192,-1 2-32,-1 2-128,-7 2-1185,-8-1-2307,-12 0-4131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3:42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1379 101 4676,'0'0'9935,"-1"-4"-9732,0 2-158,0 0-1,0 1 1,0-1-1,0 1 1,0-1-1,0 1 1,0 0 0,-1-1-1,1 1 1,0 0-1,-1 0 1,1 0 0,-1 0-1,0 0 1,1 0-1,-1 0 1,1 0-1,-1 1 1,0-1 0,0 1-1,0-1 1,1 1-1,-1 0 1,0-1-1,0 1 1,0 0 0,1 0-1,-4 1 1,-24-6 851,-20-9-266,28 8-378,1 0 1,-38-4 0,-48-3 1009,-107-5 700,188 20-1951,0 2-1,1 0 1,-1 1 0,1 1-1,-43 18 1,39-13 350,0-2 0,0 0 0,-1-3 0,-31 5 0,4-4-62,0 3-1,1 2 1,1 3 0,-72 28 0,116-39-300,-1 1 1,1 0-1,-1 0 0,1 1 0,1 0 0,-14 12 1,19-15 4,1 1 0,-1-1 1,1 1-1,0 0 1,0-1-1,0 2 1,0-1-1,1 0 1,0 0-1,0 1 1,0 0-1,0-1 1,1 1-1,0 0 1,0-1-1,0 1 1,0 8-1,2-7 18,0 1 1,0-1-1,1 0 1,0 0-1,0 0 0,1 0 1,-1 0-1,1-1 1,0 1-1,1-1 0,0 0 1,0 1-1,0-2 0,0 1 1,0 0-1,1-1 1,0 0-1,0 0 0,8 4 1,8 6 30,1-1 1,1-1-1,38 15 1,-4-7-12,0-3-1,1-2 1,1-3 0,106 8-1,243-19 77,-353-4-92,-1-4 1,0-1 0,0-3-1,-1-2 1,0-2 0,66-30-1,-113 42-3,-1 1-1,1-1 0,-1-1 0,0 1 1,0-1-1,0 0 0,-1 0 0,1-1 0,-1 1 1,0-1-1,0 0 0,3-6 0,-5 8 3,-1 0 0,0 1 0,1-1 0,-1 0-1,-1 0 1,1 0 0,0 0 0,-1 0 0,1 0 0,-1 0-1,0-1 1,0 1 0,-1 0 0,1 0 0,0 0-1,-1 0 1,0 0 0,0 0 0,0 0 0,0 0 0,0 1-1,0-1 1,-1 0 0,1 1 0,-5-6 0,-7-8-18,-2 0 0,0 1 1,0 0-1,-2 1 0,0 1 1,0 1-1,-1 0 0,0 2 0,-1 0 1,-1 1-1,1 0 0,-1 2 1,-1 0-1,1 2 0,-1 0 1,0 1-1,0 1 0,-28 0 0,36 3-1811,-1-1 0,1 0-1,-20-4 1,-2-6-7229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8:42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87 6726,'0'0'2862,"1"-9"-1117,3-41 1063,-3 22 5152,0 29-7950,0 0 0,0 0 0,0 0 0,0 1 0,-1-1 0,1 0 0,0 0 0,0 1 0,-1-1 0,1 0 0,-1 1-1,1-1 1,-1 0 0,1 3 0,6 110 307,-9 157 0,-30 115 198,-4 167 1748,39-440-1085,1-1-3125,1-113-5869,1-3-677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8:43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7911,'0'0'9967,"10"-3"-9796,31-4-45,-1 2 0,1 1 1,0 2-1,47 5 0,-11-2 65,561-26 311,-5-3-378,2 31 231,-177 1-204,610-1 3431,-1060-3-3992,26-3 1477,-25-5-2484,-14-8-4101,-5 3-3717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8:44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13068,'0'0'8302,"9"0"-8009,19 0 59,0 2-1,0 2 0,-1 0 1,44 14-1,33 4-31,-75-18-289,-15-2 35,-1-1 0,1 2 0,0 0 0,-1 1 0,24 9 0,-36-12-40,1 0-1,-1-1 1,0 1 0,0 0 0,0 0-1,0 0 1,0 0 0,0 0-1,-1 0 1,1 0 0,0 0 0,0 1-1,-1-1 1,1 0 0,-1 0 0,1 1-1,-1-1 1,1 0 0,-1 1 0,0-1-1,0 0 1,0 1 0,1-1 0,-1 0-1,-1 1 1,1-1 0,0 0-1,0 1 1,0-1 0,-1 0 0,1 1-1,-1-1 1,1 0 0,-1 0 0,1 1-1,-1-1 1,0 0 0,1 0 0,-3 2-1,-3 6 143,0-1 0,-1 0 0,-13 14 0,18-20-145,-128 115 1343,64-59-2334,2 2-5153,55-51-1908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8:44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1 402 10186,'0'0'8771,"8"-8"-7052,58-59-722,-4-3-1,-2-2 1,52-85 0,-111 156-1007,0-1-1,0 0 0,0 1 1,0-1-1,0 1 0,0-1 0,0 1 1,0-1-1,0 1 0,1 0 1,-1-1-1,1 1 0,-1 0 1,1 0-1,-1 0 0,1 0 0,-1 1 1,1-1-1,0 0 0,0 1 1,-1-1-1,1 1 0,0-1 1,0 1-1,3 0 0,-2 1-9,0 1-1,1-1 1,-1 1-1,0 0 1,0 0 0,0 0-1,0 1 1,0-1-1,0 1 1,-1-1 0,4 5-1,9 11 72,0 0 0,-2 1 0,0 0 1,-1 1-1,-1 1 0,13 34 0,-23-51-138,1 0 1,0 0-1,0 0 1,0-1-1,1 1 0,-1-1 1,1 0-1,0 1 1,3 2-1,22 9-3280,-3-11-2164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8:47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1252 5093,'0'0'13052,"-1"-5"-12198,1-7-509,0 0 0,1 1 0,0-1 0,1 0-1,0 1 1,1-1 0,1 1 0,-1 0 0,8-14 0,8-33-270,98-397 1489,-105 416-1497,3 0 1,0 1-1,3 1 0,1 0 1,2 2-1,1 0 1,48-56-1,39-17-72,-21 25 245,-82 77-229,0 0 1,1 1 0,-1 0-1,1 0 1,0 0 0,1 1-1,-1 0 1,1 1 0,0-1-1,0 2 1,0-1 0,0 1-1,9-1 1,10 0 36,0 1 0,46 2 0,-43 1-40,-19 0 10,0 1 1,0 0-1,0 1 0,-1 0 1,1 0-1,-1 1 0,18 10 1,-1 1 94,39 28 1,-54-34-47,-1 1 1,0 1 0,0 0-1,-1 1 1,-1 0 0,0 0-1,8 15 1,49 103 749,-27-47-152,-8-31-216,49 65-1,-28-46-342,-34-43 59,-13-20-92,-1 0 0,1 0 0,1 0 0,-1-1 1,1 0-1,0 0 0,1 0 0,0-1 0,0 0 0,0 0 0,1-1 0,0 0 1,0 0-1,0-1 0,14 5 0,-7-2 57,1 0 1,-2 0-1,27 19 0,34 17-64,-36-26 7,0-2-1,2-2 1,-1-1-1,2-3 0,-1-1 1,56 4-1,-68-9-66,0 1 1,-1 2-1,44 14 0,-38-9 3,61 10 0,55-6-1,-85-10 2,-1 2 0,0 3 0,88 26 0,-104-21-13,1-3-1,0-2 0,1-2 1,0-2-1,85-1 1,6 4 136,-3 0-3085,-137-20-5178,-1-6-2419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8:54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308 25 4420,'0'0'15567,"3"-6"-15183,3-2-317,0-3 128,-27 23 29,-12 12 321,-2-3-1,-1 0 1,0-2-1,-1-2 1,-58 18-1,94-34-516,0-1 1,-1 0-1,1 1 0,0-1 0,0 0 0,-1 1 1,1-1-1,0 0 0,0 0 0,-1 0 0,1 0 1,0 0-1,0-1 0,-1 1 0,1 0 0,0 0 1,0-1-1,0 1 0,-1-1 0,0 0 0,2 0-23,-1 1 0,1-1 0,0 0 0,-1 1 0,1-1 0,0 0 0,0 1 0,0-1 0,-1 0 0,1 0 0,0 1 0,0-1 0,0 0 0,0 0 0,0 1 0,1-1 0,-1 0 0,0 0 0,0 1 0,0-1-1,1 0 1,-1 1 0,1-2 0,1-4-24,1 1 0,0 0 0,1 0-1,-1 0 1,1 0 0,6-6 0,-7 8 18,0-1 0,1 1-1,0 0 1,-1 1 0,1-1 0,0 0 0,1 1 0,-1 0 0,0 0 0,1 0 0,-1 1 0,1 0 0,-1 0 0,1 0 0,0 0 0,-1 0 0,1 1-1,0 0 1,0 0 0,-1 0 0,1 1 0,0 0 0,-1 0 0,1 0 0,0 0 0,-1 1 0,1-1 0,-1 1 0,8 5 0,-3-1 259,1-1-1,0 0 1,0 0 0,0-1 0,1-1 0,18 5 0,37 15 392,-50-12-1003,2 2-5988,-12-12 517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8:54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14830,'0'0'12300,"74"5"-11724,-45-5-416,0-3-128,1 2-32,-5 1-416,-7 0-833,-3 0-1121,-10 1-737,-5 6-417,0-1-2658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8:55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5029,'0'0'19122,"66"2"-17873,-35-6-993,-2-1-192,-2 2-224,0 2-769,-8 1-1185,-2 0-1441,-3 0-1250,-7 0-1441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49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11979,'0'0'10165,"5"16"-9535,11 54-306,10 87 1,-16-82 137,38 139 1,-44-205-384,2 19-19,-22-41-2088,-108-115-7253,102 101 9360,-27-42-1,49 68 77,-1 1-1,1-1 0,-1 0 0,1 0 1,-1 0-1,1 1 0,0-1 1,0 0-1,-1 0 0,1 0 1,0 0-1,0 0 0,0 0 0,0 0 1,0 1-1,0-1 0,0 0 1,0 0-1,0 0 0,0 0 1,0 0-1,1 0 0,-1 0 0,0 0 1,1 1-1,-1-1 0,1 0 1,-1 0-1,1 0 0,-1 1 0,1-1 1,-1 0-1,1 1 0,0-1 1,-1 0-1,1 1 0,0-1 1,0 1-1,0-1 0,-1 1 0,1 0 1,0-1-1,0 1 0,0 0 1,0-1-1,0 1 0,-1 0 1,3 0-1,59-9 155,-41 7-27,-10 1-289,59-9-1437,-23 2-2347,-5 2-1820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8:55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17104,'0'0'8616,"0"52"-8552,0-34-64,0 0 0,3-2 0,-1 1-576,-2-3-737,4 0-801,1-5-1218,2-3-1953,4-5-1601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8:55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44 12204,'0'0'9139,"-11"3"-8499,7-3-585,0 1-1,0 0 1,0 0-1,0 0 0,0 0 1,0 1-1,1-1 1,-1 1-1,0 0 0,1 0 1,-1 1-1,1-1 0,0 1 1,0 0-1,0-1 1,0 1-1,0 1 0,1-1 1,-1 0-1,1 1 1,0-1-1,0 1 0,0-1 1,0 1-1,1 0 0,-1 0 1,1 0-1,0 0 1,0 0-1,1 0 0,-1 6 1,1-8-4,-1 0 1,1-1-1,0 1 1,0 0-1,0-1 0,0 1 1,1 0-1,-1 0 1,0-1-1,1 1 1,-1 0-1,1-1 1,0 1-1,-1-1 0,1 1 1,0-1-1,0 1 1,0-1-1,0 1 1,0-1-1,0 0 0,0 0 1,1 1-1,-1-1 1,0 0-1,1 0 1,1 1-1,1-1 83,0 0-1,-1 0 1,1 0-1,0-1 1,0 1-1,0-1 1,0 0 0,1 0-1,-1-1 1,7 0-1,-7-1-50,0 1 0,0-1 1,0 1-1,0-1 0,0-1 0,0 1 0,0 0 0,0-1 0,-1 0 0,0 0 1,1 0-1,-1 0 0,0 0 0,-1-1 0,1 1 0,0-1 0,-1 0 0,0 0 0,0 0 1,3-8-1,-3 9-70,-1-1 1,0 1 0,0-1 0,0 1 0,0-1-1,0 1 1,0-1 0,-1 1 0,0-1-1,0 1 1,0-1 0,0 0 0,0 1-1,-1-1 1,0 1 0,1-1 0,-1 1-1,-1-1 1,1 1 0,0 0 0,-1-1-1,0 1 1,0 0 0,0 0 0,-3-4 0,4 6-133,-1 0 1,1-1-1,-1 1 1,0 0-1,0 0 1,1 0-1,-1 1 1,0-1-1,0 0 1,0 1-1,0-1 1,0 1-1,0 0 1,0-1-1,0 1 1,0 0-1,0 0 1,0 0-1,0 1 1,0-1-1,0 0 1,0 1-1,0-1 1,0 1-1,0 0 1,1 0-1,-1-1 1,-3 3 0,4-2-443,-1 1 0,0-1 0,1 0 0,-1 1 0,1-1 0,-1 1 0,1 0 0,0-1 0,-1 1 0,1 0 0,0 0 0,0 0 0,1 0 0,-1 0 1,0 0-1,0 0 0,1 2 0,-1 7-6187</inkml:trace>
  <inkml:trace contextRef="#ctx0" brushRef="#br0" timeOffset="1">514 0 18257,'0'0'6454,"-9"8"-5882,-11 11-561,1 0 1,0 1-1,2 1 1,1 1-1,-26 43 1,45-71-8943,-1-8 2792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8:56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27 12684,'0'0'7751,"-9"-1"-6614,2 0-1008,1 0-1,0 0 0,0 1 1,0 0-1,0 0 1,0 1-1,-9 1 0,13-1-105,0-1-1,0 1 1,0 0-1,1-1 1,-1 1-1,0 0 1,1 0-1,-1 0 1,1 1-1,-1-1 1,1 0-1,-1 0 1,1 1 0,0-1-1,0 1 1,0-1-1,0 1 1,0-1-1,0 1 1,0 0-1,0 0 1,1-1-1,-1 1 1,1 0-1,-1 0 1,1 0-1,0 0 1,-1 0-1,1-1 1,0 1-1,0 0 1,0 0-1,1 0 1,0 3-1,0-4 66,0 0-1,0 0 0,0 0 1,0 0-1,0 0 1,0 0-1,0 0 0,1 0 1,-1-1-1,0 1 0,0 0 1,1-1-1,-1 1 0,1-1 1,-1 0-1,0 1 0,1-1 1,-1 0-1,1 0 0,-1 0 1,1 0-1,-1 0 1,3 0-1,37-2 683,-38 1-728,0 0-1,-1 1 1,1-1-1,-1 0 1,1 0-1,-1 0 1,1 0-1,-1-1 1,0 1-1,1-1 1,-1 1-1,0-1 1,0 0-1,0 0 1,0 0 0,-1 0-1,1 0 1,0 0-1,-1 0 1,0-1-1,1 1 1,-1-1-1,0 1 1,0-1-1,0 1 1,-1-1-1,1 1 1,0-1-1,-1 0 1,0 0-1,0 1 1,0-1-1,0 0 1,0 1-1,-1-4 1,0 5-39,0-1 0,-1 1 0,1-1 0,-1 1 0,1 0 0,-1 0 0,0 0 0,1 0 0,-1 0 0,0 0 0,0 0 0,0 1 0,0-1 0,0 1-1,1-1 1,-1 1 0,0 0 0,0-1 0,0 1 0,0 0 0,0 0 0,-4 1 0,-45 5-173,46-4 171,1 1 0,-1-1 0,1 1 0,-1 0-1,1 0 1,0 0 0,0 0 0,0 1 0,0-1-1,1 1 1,-1 0 0,-2 5 0,5-8-136,0 0 0,0 1 0,0-1 1,0 0-1,1 1 0,-1-1 0,0 1 1,1-1-1,-1 1 0,1-1 0,-1 1 1,1-1-1,0 1 0,0 0 0,-1-1 1,1 1-1,0 0 0,1-1 0,-1 1 1,0-1-1,0 1 0,1 0 0,-1-1 1,1 1-1,-1-1 0,1 1 0,0-1 1,-1 0-1,1 1 0,0-1 0,0 0 1,0 1-1,0-1 0,0 0 0,0 0 1,1 0-1,-1 0 0,0 0 0,1 0 1,2 1-1,3 2-1367,1 0 0,-1-1 0,1 0 0,0-1 1,9 3-1,20 0-5855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8:56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6790,'0'0'17697,"-1"5"-17451,-1 4-653,-1-2 2800,-9-20 367,11 12-2749,-1 0 1,1 0 0,-1 0-1,1 1 1,-1-1 0,0 0-1,1 1 1,-1-1-1,0 1 1,1 0 0,-1-1-1,0 1 1,1 0 0,-1 0-1,0 0 1,0 0 0,1 1-1,-1-1 1,0 0 0,1 1-1,-4 0 1,1 0-110,1 0-1,-1 0 1,1 1 0,-1-1 0,1 1 0,-1-1-1,1 1 1,0 0 0,-4 3 0,7-4-251,-1 0 0,0 0 0,1 1 0,-1-1 0,0 0 0,1 0 1,0 0-1,-1 0 0,1 1 0,0-1 0,-1 0 0,1 1 0,0-1 1,0 0-1,0 0 0,0 3 0,0-1-1280,0 4-4446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00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19 4805,'0'0'16458,"-2"-19"-12711,-1 29-3735,0 1-1,0-1 1,1 1-1,0-1 1,1 13-1,-2 4 48,-17 120 681,0 197-1,31-149-675,-5-130-19,-2 1-1,-9 107 1,5-172-36,-6 34-42,6-34 31,0 1 1,0-1-1,0 0 0,-1 1 1,1-1-1,0 0 0,-1 0 1,1 1-1,-1-1 0,1 0 1,-1 0-1,0 0 0,1 0 1,-1 1-1,0-1 0,0 0 1,0 0-1,0-1 0,0 1 1,-1 1-1,0-4 11,1-1-1,0 1 1,0-1-1,-1 0 1,1 1-1,1-1 1,-1 0-1,0 1 1,1-1 0,-1-3-1,1 2-6,-5-32 0,1 0 0,3 0 0,3-53 0,0 10 6,4-50-13,24-140-1,4-45 44,-33 296-30,0 7 28,0 0-1,-1 0 1,-1 0 0,-1-13 0,2 24-32,0-1 0,0 1 1,0 0-1,0 0 0,0-1 1,0 1-1,0 0 0,0 0 1,0-1-1,0 1 0,0 0 0,-1 0 1,1-1-1,0 1 0,0 0 1,0 0-1,0 0 0,0-1 1,0 1-1,-1 0 0,1 0 1,0 0-1,0-1 0,0 1 1,-1 0-1,1 0 0,0 0 1,0 0-1,0 0 0,-1 0 1,1 0-1,0-1 0,0 1 1,-1 0-1,1 0 0,0 0 0,0 0 1,-1 0-1,1 0 0,0 0 1,0 0-1,-1 0 0,1 0 1,0 0-1,0 0 0,-1 0 1,1 0-1,0 1 0,0-1 1,0 0-1,-1 0 0,1 0 1,0 0-1,0 0 0,0 0 1,-1 1-1,1-1 0,0 0 1,0 1-1,-9 13-114,-3 34 33,2 1 0,2 0 1,-2 87-1,17 155 124,0-68 21,-7-59 140,25-638-119,-1-5-60,-24 476-55,0 0 0,0 0-1,-1 0 1,1 0 0,-1 0 0,1 0 0,-1 0 0,0 0 0,0 0 0,-1 0 0,1 0 0,-1 0 0,1 1 0,-1-1 0,-2-3 0,5 13-91,-1 0 1,1-1-1,-1 1 0,0 0 0,-2 11 0,1 7 113,-27 698 640,4-336-1741,28-362-1700,9-19-2910,-7-6-969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01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1 610 13004,'0'0'3129,"10"-8"-1453,326-285 2191,-129 109-2919,-154 134-449,28-23 550,-81 73-1134,1 0 0,-1 0 0,0 0 0,0-1 0,1 1-1,-1 0 1,0 0 0,0 0 0,1 0 0,-1 0 0,0 0 0,0 0 0,1-1-1,-1 1 1,0 0 0,1 0 0,-1 0 0,0 0 0,0 0 0,1 0 0,-1 0-1,0 0 1,1 1 0,-1-1 0,0 0 0,0 0 0,1 0 0,-1 0-1,0 0 1,1 0 0,-1 1 0,0-1 0,0 0 0,0 0 0,1 0 0,-1 1-1,0-1 1,0 0 0,0 0 0,1 0 0,-1 1 0,0-1 0,0 0 0,0 1-1,0-1 1,0 0 0,0 0 0,1 1 0,-1-1 0,0 0 0,0 1 0,0-1-1,0 0 1,0 0 0,0 1 0,0-1 0,0 0 0,0 1 0,-1-1 0,1 0-1,0 0 1,0 1 0,0-1 0,-2 24-6339,-3-9 722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02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0 625 8936,'0'0'7485,"12"-3"-6001,6-3-1052,-1-1-1,0 0 1,0-1 0,-1-1-1,0-1 1,26-20-1,247-178 1668,-159 119-2273,177-159 0,-314 252-7192,-14 12 2807,-7 6-2381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02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1 477 10090,'0'0'8589,"11"-9"-6603,217-171 1424,146-81-2437,-368 257-1102,-2 1-132,0 1-1,0-1 1,0 1-1,1 0 0,-1 0 1,1 0-1,-1 0 1,1 1-1,-1 0 1,1 0-1,8-1 1,-13 3-35,1-1 1,-1 1 0,0 0-1,1 0 1,-1-1 0,0 1-1,0 0 1,0 0 0,1-1 0,-1 1-1,0 0 1,0 0 0,0 0-1,0-1 1,-1 1 0,1 0-1,0 0 1,0 0 0,0-1-1,-1 1 1,1 1 0,-9 9-3971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02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1 344 13645,'0'0'4575,"10"-4"-2600,44-21-996,-2-2-1,-2-2 0,59-44 1,49-29-846,-135 89-316,68-36 503,-81 45-712,-1 0 0,1 1 0,-1 0 0,1 1 0,0 0 0,0 0 1,0 1-1,11 0 0,-20 2 246,0-1 0,-1 0 1,1 0-1,0 0 0,0 1 1,0-1-1,0 0 0,0 1 0,0-1 1,0 1-1,0-1 0,-1 1 1,1-1-1,0 1 0,0 0 0,-1-1 1,1 1-1,-1 0 0,1 0 1,0-1-1,-1 1 0,1 0 0,-1 0 1,0 0-1,1 0 0,-1 0 1,0 0-1,1 1 0,0 31-7421,-6-18 494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03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1 172 10186,'0'0'10159,"12"2"-7976,-5-2-2018,0 1 0,1-1 0,-1 0 0,0 0 1,0-1-1,0 0 0,0 0 0,0-1 0,0 0 0,0 0 0,0-1 0,-1 0 0,13-6 1,53-40 326,-47 31-483,0 2-1,1 0 0,0 1 0,48-18 0,-73 33-64,0-1-1,-1 1 0,1 0 1,0-1-1,0 1 0,0 0 1,0-1-1,-1 1 0,1 0 1,0 0-1,0 0 0,0 0 1,0 0-1,0 0 0,0 0 0,-1 0 1,1 0-1,0 0 0,0 1 1,0-1-1,0 0 0,0 0 1,-1 1-1,1-1 0,0 1 1,0-1-1,-1 1 0,1-1 1,0 1-1,-1-1 0,1 1 1,0 0-1,0 0 0,1 30-6249,-2-15-1182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49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15 14189,'0'0'4026,"-9"2"-2793,6-1-1200,-1 0 1,1 0 0,-1 0 0,1 0-1,0 1 1,-1-1 0,1 1-1,0 0 1,0 0 0,0 0-1,0 0 1,1 1 0,-1-1 0,0 1-1,1-1 1,0 1 0,-1 0-1,1 0 1,0 0 0,1 0-1,-1 1 1,1-1 0,-1 0-1,1 1 1,0-1 0,0 1 0,0-1-1,1 1 1,-1-1 0,1 1-1,0 5 1,0-2 25,0 1 0,0-1-1,0 0 1,1 1 0,0-1 0,1 0-1,3 9 1,-4-14-25,0 0 1,0 0-1,0-1 0,0 1 1,1 0-1,-1-1 0,1 1 1,-1-1-1,1 0 0,0 1 1,0-1-1,-1 0 0,1 0 1,0 0-1,0 0 0,0 0 1,0-1-1,0 1 0,0 0 1,0-1-1,1 0 0,-1 1 1,0-1-1,0 0 0,0 0 1,0 0-1,0-1 1,1 1-1,2-1 0,0 0 56,0-1 0,0 1 0,0-1 0,0 0-1,0-1 1,-1 1 0,1-1 0,-1 0 0,1 0 0,-1 0-1,0 0 1,0-1 0,-1 0 0,1 1 0,-1-1 0,1-1 0,-1 1-1,-1 0 1,4-8 0,-1 3-10,0 0 1,-1-1-1,0 0 0,-1 1 0,0-1 1,-1-1-1,0 1 0,0 0 1,-1-11-1,0 20-67,-1 1 1,0-1-1,0 0 0,0 0 0,0 1 1,0-1-1,0 0 0,0 1 1,0-1-1,0 0 0,0 0 1,0 1-1,0-1 0,-1 0 1,1 1-1,0-1 0,-1 0 0,1 1 1,0-1-1,-1 0 0,1 1 1,-1-1-1,1 1 0,-1-1 1,1 1-1,-1-2 0,-12 13 155,-10 31-65,19-24-93,0 1 0,-3 29 0,7-43-47,-1 1 1,1 0-1,0 0 0,0-1 0,1 1 0,-1 0 0,1-1 1,0 1-1,1-1 0,0 1 0,0-1 0,4 9 0,-4-12-105,0 0 0,0 0-1,0 0 1,0 0 0,0 0-1,0-1 1,0 1 0,1-1-1,-1 0 1,1 0 0,-1 0-1,1 0 1,0 0 0,-1 0-1,1-1 1,0 1-1,-1-1 1,1 0 0,0 0-1,0 0 1,-1 0 0,1 0-1,0-1 1,3 0 0,0 0-739,0-1 1,-1 1-1,0-1 1,1-1-1,-1 1 1,0-1-1,0 0 0,0 0 1,0 0-1,6-6 1,17-21-8537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03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0 148 13453,'0'0'12331,"36"-47"-12202,-10 34-129,8 2-65,9-3-767,0-2-1699,2-5-1665,0-5-3651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04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0 9673,'0'0'14451,"0"0"-14436,1 0 0,-1 0 0,0 0 0,1 0 0,-1 0 0,0 0 0,1 0 0,-1 0 0,1 0 0,-1 0 0,0 0 0,0 0 0,1 0 0,-1 1 0,0-1 0,1 0 0,-1 0 0,0 0 0,1 0 0,-1 0 0,0 1 0,0-1 0,1 0 0,-1 0 0,0 1 0,0-1 0,1 0 0,-1 0 0,0 1 0,0-1 0,0 0 0,1 1 0,-1-1 0,0 0 0,0 0 0,0 1 0,0-1 0,0 0 0,0 1 0,0-1 0,0 0 0,0 1 0,0-1 0,0 0 0,0 1 0,0-1 0,0 0 0,0 1 0,0-1 0,0 0 0,-1 1 0,-3 11-2,-2-1 0,1 1 0,-2-1 1,-10 14-1,-14 25 6,22-33-17,-34 66 17,2 2 0,-36 114 0,75-192-104,0 1 1,0-1 0,0 1-1,1 0 1,1 0-1,-1 0 1,1 0 0,2 12-1,-2-19 50,0 1 0,1-1 0,-1 1 0,1-1 0,-1 0 0,1 1 0,-1-1 0,1 0 0,0 1 0,0-1 0,0 0 0,0 0 0,0 0 0,0 0 0,0 0 0,0 0 0,0 0 0,1 0 0,1 1 0,0-1-11,0 0 0,-1-1 0,1 1 0,0-1 0,0 0 0,-1 0-1,1 0 1,0 0 0,0 0 0,-1-1 0,1 1 0,0-1 0,-1 0-1,5-1 1,0-1-524,-1-1-1,1 0 1,-1 0-1,0 0 1,0-1-1,-1 0 1,1 0-1,-1 0 1,0 0-1,0-1 1,-1 0-1,0 0 1,0-1-1,3-6 1,12-29-5313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04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0 283 12107,'0'0'9369,"14"-2"-7623,17-4-1490,0-1 0,0-1 0,-1-2 0,0-1 0,-1-1-1,0-2 1,-1-1 0,-1-1 0,0-1 0,-1-1 0,-1-2 0,-1-1 0,0 0 0,-2-2 0,30-38 0,-60 113-705,-8 12 413,-11 88 0,22-56-6672,5-83 970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05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310 39 12236,'0'0'8210,"-9"-7"-6614,7 5-1519,-1-1-31,0 0-1,0 0 0,0 1 1,-1-1-1,1 1 1,-1 0-1,1 0 0,-1 0 1,0 1-1,0-1 1,1 1-1,-1 0 0,0 0 1,0 0-1,0 1 1,-1 0-1,1-1 0,0 1 1,0 0-1,0 1 0,0-1 1,0 1-1,0 0 1,-7 2-1,0 3-37,-1 1-1,1 1 1,0-1 0,0 2 0,1-1-1,0 2 1,-16 18 0,20-20 29,-1 0 0,1 0 0,1 0 0,0 1 0,0 0 1,0 0-1,1 0 0,1 0 0,-1 1 0,2 0 0,-3 11 0,5-20-34,0 0 1,0 0-1,0 0 0,0 0 0,0 0 0,0 0 1,0 0-1,0 0 0,0 0 0,1 0 0,-1 0 1,0 0-1,1 0 0,-1 0 0,1 0 0,-1 0 1,1 0-1,-1 0 0,1 0 0,0 0 0,-1-1 1,1 1-1,0 0 0,0 0 0,0-1 0,-1 1 1,1-1-1,2 2 0,0-1 21,0 0 0,0-1 0,0 1 0,1-1-1,-1 1 1,0-1 0,0 0 0,0 0 0,6-1 0,4-1 71,-1-1 0,0 0 0,0-1-1,14-6 1,-8 3-41,0-2-1,0-1 0,-1 0 1,0-1-1,-1-1 1,-1 0-1,1-1 0,18-22 1,-63 107-791,20-54 923,1 0 0,1 1-1,0-1 1,2 1 0,0 1 0,1-1-1,1 1 1,1 0 0,0 36 0,3-54-170,-1 0 1,1 0 0,0 0 0,-1-1-1,1 1 1,0 0 0,0-1-1,0 1 1,0-1 0,1 1-1,-1-1 1,3 3 0,4 7 202,-8-10-148,-1-1-1,1 1 1,0-1-1,-1 1 1,1-1-1,0 0 1,-1 1 0,1-1-1,-1 0 1,1 1-1,-1-1 1,1 0-1,-1 1 1,1-1-1,-1 0 1,1 0 0,-1 0-1,1 0 1,-1 0-1,1 1 1,-1-1-1,1 0 1,-1 0-1,0 0 1,1 0-1,-1 0 1,1-1 0,-2 1-1,-58 8 807,-87 21 0,111-21-640,36-8-246,-1 1-1,1-1 0,-1 0 1,1 0-1,-1 0 0,1 0 0,-1 0 1,0 0-1,1 0 0,-1 0 1,1 0-1,-1 0 0,1 0 1,-1 0-1,1 0 0,-1 0 1,0 0-1,1-1 0,-1 1 0,1 0 1,-1 0-1,1-1 0,-1 1 1,1 0-1,0-1 0,-1 1 1,1-1-1,-1 1 0,1 0 0,0-1 1,-1 1-1,1-1 0,0 1 1,-1-1-1,1 1 0,0-1 1,0 1-1,0-1 0,0 1 1,-1-1-1,1 1 0,0-1 0,0 0 1,0 1-1,0-1 0,0 1 1,0-1-1,0 1 0,0-1 1,0 0-1,1 0 0,-1 0-243,0 0 1,1-1-1,-1 1 0,0 0 0,1 0 0,-1 0 1,1-1-1,-1 1 0,1 0 0,0 0 0,0 0 0,-1 0 1,1 0-1,0 0 0,0 0 0,0 0 0,0 0 1,0 1-1,0-1 0,0 0 0,0 1 0,1-1 1,1 0-1,27-7-6746,-10 0 1042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05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308 64 12268,'0'0'2092,"-3"-8"236,2 5-2150,0 0 0,0 0 1,0 0-1,0 0 0,-1 0 0,1 0 1,-1 1-1,0-1 0,0 1 0,0-1 1,0 1-1,0 0 0,0-1 0,-1 1 1,1 0-1,-1 1 0,1-1 1,-1 0-1,0 1 0,0 0 0,0-1 1,0 1-1,1 0 0,-2 0 0,1 1 1,0-1-1,-4 0 0,-2 1-84,0 1 0,0-1 0,1 1 0,-1 1 1,0-1-1,0 2 0,1-1 0,-1 1 0,1 0 0,0 1 0,-1 0 0,2 0 0,-1 1 0,1 0 0,-1 1 0,1-1 0,-11 13 1,9-9-12,1 0 1,1 1 0,0-1 0,0 1 0,1 1-1,0-1 1,1 1 0,0 0 0,1 0 0,0 1-1,0-1 1,2 1 0,-3 12 0,5-21-68,-1 1 1,1-1-1,0 0 1,0 1-1,1-1 1,-1 0-1,0 0 1,1 1-1,0-1 0,0 0 1,0 0-1,0 0 1,0 0-1,1 0 1,0 0-1,-1 0 1,1-1-1,0 1 0,4 3 1,-3-3 22,1 0 0,0 0 0,0-1 0,0 1 0,0-1 0,0 0 0,0-1 0,1 1 0,-1-1 0,1 1 0,-1-1 0,8 0 0,-2 0 53,0 0 0,1-1 0,-1 0 0,0-1 1,1 0-1,-1-1 0,0 0 0,0-1 0,0 0 0,-1 0 1,1-1-1,9-5 0,-11 3 99,0 0 0,0 0 0,-1-1 0,0 1 0,0-2 0,-1 1 0,0-1 0,0 0 0,-1 0 1,0 0-1,7-17 0,-10 22-176,-1-1 0,0 1 1,1 0-1,-1-1 0,0 1 1,-1-1-1,1 1 0,-1-1 1,1 0-1,-1 1 0,0-1 1,-1 1-1,1-1 0,-1 0 1,1 1-1,-1-1 0,0 1 1,0-1-1,-1 1 0,1 0 1,-1 0-1,1-1 0,-1 1 1,0 0-1,0 0 0,-1 1 1,1-1-1,0 0 0,-1 1 1,0-1-1,1 1 0,-1 0 1,0 0-1,-5-2 0,6 2-289,-1 1-1,1 0 1,-1 0-1,1 1 1,-1-1-1,1 0 1,-1 1-1,0 0 1,1-1-1,-1 1 1,0 0-1,-3 1 1,5-1 86,1 0 1,-1 0 0,0 1 0,1-1 0,-1 0 0,0 0 0,1 1 0,-1-1 0,1 1 0,-1-1-1,1 1 1,-1-1 0,1 1 0,-1-1 0,1 1 0,-1-1 0,1 1 0,-1-1 0,1 1-1,0 0 1,-1-1 0,1 1 0,0 0 0,0-1 0,0 1 0,-1 0 0,1-1 0,0 1-1,0 0 1,0 0 0,0-1 0,0 1 0,0 0 0,0-1 0,1 1 0,-1 0 0,0-1 0,0 1-1,0 0 1,1-1 0,-1 1 0,0 0 0,1-1 0,-1 1 0,1-1 0,-1 1 0,0 0-1,1-1 1,-1 1 0,2 0 0,10 13-4607,8-3-1041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05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1 6566,'0'0'17537,"-8"8"-17393,-21 21-33,2 1-1,2 2 1,-39 59 0,59-79 819,3-4-4519,8-20-7061,-1-8 2344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06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27 12556,'0'0'3208,"-10"-3"-549,-3-2-1962,-1 1 1,0 1 0,1 0 0,-23-1-1,30 3-497,1 1 0,0 1-1,-1-1 1,1 1 0,-1 0-1,1 0 1,0 0 0,-6 3-1,9-4-141,0 1-1,-1 1 0,1-1 0,0 0 0,1 0 0,-1 1 1,0-1-1,0 1 0,1 0 0,-1-1 0,1 1 0,-1 0 1,1 0-1,0 0 0,0 0 0,-1 0 0,1 0 0,1 0 1,-1 0-1,0 3 0,0-4-36,1 0-1,0 0 1,-1 1 0,1-1 0,0 0 0,0 0-1,0 0 1,0 1 0,0-1 0,0 0 0,1 0-1,-1 0 1,0 0 0,1 1 0,-1-1-1,0 0 1,1 0 0,0 0 0,-1 0 0,1 0-1,-1 0 1,1 0 0,0 0 0,0 0 0,0 0-1,1 0 1,0 1 9,1 0 0,0-1 0,0 1 0,0-1 0,0 0 0,0 0 0,1 0 0,-1 0 0,5 0 0,7 1 62,-1-2 0,1 1-1,19-4 1,-29 2-64,-1 0 0,1 0 0,-1 0 0,1-1 0,-1 0 0,0 0 0,0 0 0,0-1 0,0 1 0,0-1 0,-1 0 0,1 0 0,3-4 0,-6 7-20,-1-1 1,1 0-1,0 0 0,0 0 0,0 0 0,-1 0 0,1 0 1,0 0-1,-1 0 0,1 0 0,-1 0 0,1 0 0,-1 0 0,0-1 1,1 1-1,-1 0 0,0 0 0,0 0 0,0-1 0,0 1 1,0 0-1,0 0 0,0 0 0,0-1 0,0 1 0,-1 0 1,1 0-1,-1 0 0,1 0 0,-1-1 0,1 1 0,-1 0 0,1 0 1,-1 0-1,0 0 0,1 0 0,-1 0 0,0 1 0,0-1 1,0 0-1,0 0 0,0 1 0,0-1 0,0 0 0,0 1 1,0-1-1,0 1 0,0-1 0,-1 1 0,1 0 0,-1-1 1,-4-1-55,0 0 1,0 0 0,-1 0-1,1 1 1,0 0 0,-1 1-1,1-1 1,-1 1 0,1 0-1,0 1 1,-1 0 0,1 0 0,0 0-1,-1 0 1,1 1 0,-11 5-1,13-5-130,1 0 0,-1 0 0,1 0 0,0 0 0,0 0 0,0 1 0,0-1-1,0 1 1,1 0 0,-1 0 0,1 0 0,0 0 0,-1 0 0,1 1 0,1-1-1,-1 0 1,1 1 0,-1 0 0,1-1 0,0 1 0,0 0 0,0 0 0,1-1 0,0 1-1,-1 0 1,1 0 0,1 0 0,-1 0 0,1 4 0,0-4-283,0-1 1,0 1 0,0-1-1,0 1 1,1-1 0,-1 1-1,1-1 1,0 0 0,0 0-1,0 0 1,1 0 0,-1 0-1,6 4 1,19 12-4512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06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34 11915,'0'0'8969,"-3"7"-7394,0 0-1262,-11 32 585,14-38-869,-1 0 0,1 0 0,0 0 0,0 0 0,0 0 0,0 0-1,0 0 1,0-1 0,1 1 0,-1 0 0,0 0 0,0 0 0,1 0 0,-1 0 0,0-1 0,1 1 0,-1 0 0,1 0 0,-1-1 0,1 1 0,-1 0 0,1-1 0,-1 1 0,1 0 0,0-1 0,0 1 0,-1-1 0,1 1 0,0-1 0,0 1 0,-1-1-1,1 0 1,0 1 0,0-1 0,0 0 0,0 0 0,0 1 0,-1-1 0,1 0 0,0 0 0,0 0 0,0 0 0,0 0 0,1-1 0,3 1 227,1 0 0,-1-1 0,0 0 0,1 0 0,-1 0 0,0 0 0,0-1 0,0 0 0,0 0 1,7-5-1,-10 6-181,-1 0 0,1 0 1,-1 0-1,1-1 1,-1 1-1,1 0 1,-1-1-1,0 1 0,0-1 1,0 0-1,0 1 1,0-1-1,0 0 1,0 1-1,0-1 0,-1 0 1,1 0-1,-1 0 1,1 0-1,-1 0 1,0 0-1,0 1 0,0-1 1,0 0-1,0 0 1,0 0-1,-1 0 0,1 0 1,0 0-1,-1 0 1,0 0-1,1 1 1,-3-4-1,1 2-66,0 0 1,0 1-1,-1-1 0,1 1 1,-1 0-1,1 0 0,-1 0 1,0 0-1,0 0 0,0 1 1,0-1-1,0 1 0,-1 0 1,1 0-1,0 0 0,0 0 1,-1 0-1,1 1 0,-1 0 1,-5 0-1,7-1-127,-1 1 0,1 0 0,0-1 0,-1 1 0,1 0-1,0 1 1,-1-1 0,1 0 0,0 1 0,0-1 0,-1 1 0,1 0 0,0 0 0,0 0 0,0 0 0,0 0 0,0 0 0,0 0-1,0 1 1,0-1 0,0 1 0,1-1 0,-1 1 0,0 0 0,1 0 0,0 0 0,-1 0 0,1 0 0,0 0 0,-1 2-1,2-3-92,-1 0-1,1 0 0,0 0 0,0-1 0,0 1 0,0 0 0,0 0 0,0 0 0,0 0 0,0-1 0,0 1 0,0 0 1,1 0-1,-1 0 0,0-1 0,1 1 0,-1 0 0,0 0 0,1-1 0,-1 1 0,1 0 0,-1-1 0,1 1 0,-1 0 1,1-1-1,0 1 0,-1-1 0,1 1 0,0-1 0,-1 1 0,1-1 0,1 1 0,20 2-5943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07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9897,'0'0'8921,"-9"8"-8804,0 1-105,0 1 0,0-1 0,0 1 0,1 1 0,1 0-1,0 0 1,0 0 0,-7 20 0,14-31-27,0 0 0,0 0-1,0 1 1,0-1 0,0 0-1,0 0 1,0 1 0,0-1 0,0 0-1,0 1 1,0-1 0,0 0 0,0 0-1,0 1 1,0-1 0,0 0 0,0 0-1,0 1 1,0-1 0,0 0 0,0 0-1,0 1 1,1-1 0,-1 0 0,0 0-1,0 1 1,0-1 0,1 0 0,-1 0-1,0 0 1,0 0 0,0 1 0,1-1-1,-1 0 1,0 0 0,0 0-1,1 0 1,-1 0 0,0 0 0,0 1-1,1-1 1,-1 0 0,0 0 0,1 0-1,18-3-570,17-11-1296,54-38-6350,-60 34 4421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07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3 4388,'0'0'11616,"-5"7"-11130,-23 33 331,28-40-771,1 1-1,-1-1 1,1 1 0,-1-1 0,1 0-1,0 1 1,-1-1 0,1 0-1,-1 0 1,1 0 0,0 1 0,-1-1-1,1 0 1,0 0 0,0 0-1,-1 0 1,1 0 0,0 0 0,-1 0-1,1 0 1,0 0 0,-1-1-1,1 1 1,0 0 0,-1 0-1,1-1 1,0 1 0,-1 0 0,2-1-1,25-6 89,-10-1-375,-8 4-416,0 0 0,0 0 0,1 1-1,-1 0 1,1 1 0,0 0 0,11-1 0,-38 42 3967,17-39-3303,-1 0-1,1 0 1,-1 1 0,1-1 0,0 0 0,-1 1 0,1-1 0,0 1-1,0-1 1,-1 0 0,1 1 0,0-1 0,0 1 0,-1-1-1,1 1 1,0-1 0,0 1 0,0-1 0,0 1 0,0-1 0,0 1-1,0-1 1,0 1 0,0-1 0,0 1 0,0-1 0,0 0 0,0 1-1,0-1 1,0 1 0,1-1 0,-1 1 0,0-1 0,0 1-1,1-1 1,-1 1 0,0-1 0,0 0 0,1 1 0,-1-1 0,1 1-1,23-5 424,26-19-64,-33 14-372,-11 5-33,1 0 0,0 0 0,1 0 0,-1 1 1,1 0-1,-1 1 0,1 0 0,0 0 0,11-1 0,-18 6 145,-1 0-1,0 0 0,0 0 0,0 1 0,-1-1 0,1 0 1,-1 0-1,1 0 0,-3 4 0,2 13 58,11-14-84,-8-6-466,1 0 1,-1-1 0,1 1-1,-1-1 1,0 0 0,1 0-1,-1 0 1,0 0-1,0 0 1,0 0 0,1 0-1,-1-1 1,2-1-1,14-15-9414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49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16912,'0'0'2013,"-4"10"-380,-4 15-625,1-1 0,1 2 0,1-1 0,-3 45 0,6-49-872,2 1 1,0 0-1,1 0 1,2-1-1,0 1 1,9 30-1,-11-48-87,0-1 0,0 1 0,0-1 0,1 1 0,0-1 0,-1 0 0,1 0 0,0 0-1,1 0 1,-1 0 0,0 0 0,1-1 0,0 1 0,-1-1 0,1 1 0,5 2 0,-6-5 46,0 1 1,0-1-1,1 1 0,-1-1 1,0 0-1,0 0 0,1 0 1,-1 0-1,0 0 0,0-1 1,1 1-1,-1-1 0,0 1 1,0-1-1,0 0 0,0 0 1,0 0-1,0 0 0,0 0 1,0 0-1,0-1 0,0 1 1,0 0-1,-1-1 0,1 0 1,2-3-1,24-25 34,-2-2 0,0-1 1,-3-1-1,25-46 0,-22 23-1155,-18 26-2205,-13 4-5132,-5 17-45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08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9449,'0'0'8242,"4"12"-7163,8 17-411,1-1 1,1 0 0,1-1 0,2-1-1,37 46 1,-22-35-551,1-2 0,2-2 0,53 41 0,-81-73-1419,-10-12-384,-11-14-2963,-3 8-18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08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17 209 9769,'0'0'7725,"-3"8"-6625,-1 0-774,3-5-174,0-1 0,-1 1 0,1 0-1,0 0 1,0 0 0,0 0 0,1 0 0,-1 0 0,1 0-1,0 4 1,3-4 2285,4-9-1156,5-9 110,-1-4-1083,-2-1 0,0 0 0,-1-1 0,0 0 0,-2 0 0,-1-1 0,-1 0 0,0 0 0,0-26 0,-4 48-327,0-1 1,0 1-1,1 0 0,-1-1 0,0 1 0,0 0 1,0-1-1,1 1 0,-1 0 0,0-1 0,1 1 1,-1 0-1,0 0 0,1-1 0,-1 1 0,0 0 1,1 0-1,-1 0 0,1-1 0,-1 1 1,0 0-1,1 0 0,-1 0 0,1 0 0,-1 0 1,0 0-1,1 0 0,-1 0 0,1 0 0,-1 0 1,0 0-1,1 0 0,-1 0 0,1 0 0,-1 0 1,0 1-1,1-1 0,-1 0 0,1 0 0,-1 0 1,0 1-1,1-1 0,-1 0 0,0 0 0,1 1 1,30 15 98,-13-8-113,-3-1-1279,1 0 0,-1 1 0,0 1 0,-1 0 0,19 17-1,21 12-5756,-20-17 903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09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0 173 8072,'0'0'16869,"9"-5"-15828,19-16-863,-1-1 1,-1-1-1,-2-2 0,42-51 0,-66 76-195,0 0 0,0 0-1,0 0 1,0 0-1,0 0 1,0 0 0,0 0-1,0 1 1,0-1-1,0 0 1,0 0-1,0 0 1,0 0 0,0 0-1,0 0 1,0 0-1,0 1 1,0-1 0,0 0-1,0 0 1,0 0-1,0 0 1,0 0 0,0 0-1,0 0 1,0 0-1,0 0 1,0 1-1,0-1 1,0 0 0,1 0-1,-1 0 1,0 0-1,0 0 1,0 0 0,0 0-1,0 0 1,0 0-1,0 0 1,0 0-1,1 0 1,-1 0 0,0 0-1,0 0 1,0 0-1,0 0 1,0 0 0,0 0-1,0 0 1,0 0-1,1 0 1,-1 0 0,0 0-1,-4 22-437,-10 27-50,9-37-95,1 1 1,0-1-1,0 1 0,2 0 1,-1 0-1,2 0 0,0 0 1,0 17-1,1-29 377,1 0 0,-1 0 0,0 0 0,0 0-1,1 0 1,-1 0 0,0 0 0,1-1 0,-1 1 0,1 0 0,-1 0 0,1 0 0,0-1 0,-1 1 0,1 0 0,0 0 0,-1-1-1,1 1 1,0-1 0,0 1 0,0-1 0,-1 1 0,1-1 0,0 1 0,0-1 0,0 0 0,0 1 0,0-1 0,0 0-1,0 0 1,0 0 0,2 0 0,19 1-4336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09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10250,'0'0'7409,"-11"10"-6554,-5 5-488,0 2 0,-22 30 1,33-41-171,0 1 0,1 0 1,0 0-1,0 0 0,0 1 1,1-1-1,1 1 0,-1 0 1,1-1-1,0 1 0,1 0 1,0 1-1,0 8 1,1-16-160,0-1 1,0 1-1,0 0 1,0-1-1,1 1 1,-1 0 0,0-1-1,0 1 1,1-1-1,-1 1 1,0 0 0,1-1-1,-1 1 1,0-1-1,1 1 1,-1-1 0,1 1-1,-1-1 1,1 1-1,-1-1 1,1 0-1,-1 1 1,1-1 0,0 0-1,-1 1 1,1-1-1,-1 0 1,1 0 0,0 0-1,-1 1 1,2-1-1,27-2 1241,-20 0-1004,-1-1-1,0 0 1,0 0-1,12-7 1,-12 5-142,-1-1 1,0 1 0,-1-1-1,1-1 1,-1 1-1,9-14 1,-13 17-67,0 0 1,0-1 0,0 0-1,0 1 1,-1-1-1,0 0 1,1 1-1,-2-1 1,1 0 0,0 0-1,-1 0 1,1 0-1,-1 0 1,0 0-1,-1 0 1,1 0 0,-2-5-1,1 7-76,0 1-1,0 0 1,0-1 0,0 1-1,-1 0 1,1 0-1,-1 0 1,1 0 0,-1 0-1,1 0 1,-1 0-1,1 1 1,-1-1 0,0 0-1,1 1 1,-1-1-1,0 1 1,1 0 0,-1 0-1,0-1 1,0 1-1,1 0 1,-1 0 0,0 1-1,0-1 1,-2 1-1,2-1-182,0 0 0,0 0 0,0 0-1,-1 0 1,1 1 0,0-1-1,0 1 1,0-1 0,0 1 0,0 0-1,0 0 1,0 0 0,0 0-1,1 0 1,-1 0 0,0 0 0,1 1-1,-1-1 1,0 1 0,1-1-1,0 1 1,-2 1 0,2 12-4021,3-8-3970,7-5-54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10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 15631,'0'0'7975,"-54"38"-7206,35-16-224,-5 4-65,3 0-128,6 2-127,-1-5-129,5-4-96,4-2 64,2-5-64,1-4-641,2-5-1089,-1-3-704,-5 0-1249,1-14-3300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10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45 16432,'0'0'3806,"-8"0"-2776,5 0-995,0 0 0,0 0-1,0 0 1,0 0 0,0 1 0,0-1 0,1 1-1,-1 0 1,0 0 0,0 0 0,0 0-1,1 0 1,-1 0 0,1 1 0,-1 0-1,1-1 1,-1 1 0,1 0 0,0 0 0,0 0-1,0 0 1,0 1 0,0-1 0,1 0-1,-1 1 1,1 0 0,-1-1 0,1 1 0,0 0-1,0-1 1,0 1 0,0 0 0,1 0-1,-1 0 1,1 0 0,0 6 0,0-9-36,0 1 0,0 0 0,0-1 0,0 1 0,0 0 0,0 0 0,1-1 1,-1 1-1,0 0 0,0-1 0,1 1 0,-1-1 0,0 1 0,1 0 0,-1-1 1,1 1-1,-1-1 0,1 1 0,-1-1 0,1 1 0,-1-1 0,1 1 0,0-1 0,-1 0 1,1 1-1,0-1 0,-1 0 0,1 0 0,0 1 0,0-1 0,30 1 582,-23-2-368,1-1 0,-1 0-1,0 0 1,14-7 0,-16 6-98,-1-1-1,1 0 1,-1 0-1,0 0 0,-1-1 1,1 0-1,4-6 1,-7 9-56,0 0 0,-1-1 0,1 1 0,-1-1 0,0 1 1,0-1-1,0 0 0,0 0 0,0 1 0,-1-1 0,1 0 0,-1 0 1,1 0-1,-1 0 0,0 0 0,0 0 0,-1 1 0,0-5 0,0 6-74,1-1 0,-1 1 0,0-1 0,0 1 0,0 0 0,0 0 0,-1-1 0,1 1 0,0 0 0,-1 0 0,1 0-1,0 0 1,-1 1 0,1-1 0,-1 0 0,1 1 0,-1-1 0,1 1 0,-1-1 0,0 1 0,1-1 0,-1 1 0,0 0-1,1 0 1,-1 0 0,0 0 0,1 0 0,-1 1 0,0-1 0,1 0 0,-1 1 0,-2 0 0,-1 0-141,0 0 1,0 1 0,0-1 0,0 1 0,0 0-1,0 0 1,1 0 0,-1 1 0,-6 4 0,7-3-172,0 1 1,1 0 0,-1 0 0,1 0 0,0 0 0,0 0 0,1 0 0,0 1-1,0-1 1,-2 10 0,3-10-581,0-1 0,1 0 0,-1 1 0,1-1 0,0 1 0,0-1 0,1 0 0,-1 1 0,2 4 0,7 8-5664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10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5830,'0'0'5204,"-6"9"-2716,-2 2-1785,-1 0 230,1 1-1,0-1 0,1 1 0,1 1 0,0-1 0,-9 25 0,15-36-896,0 0-1,0-1 1,0 1-1,0 0 1,0-1-1,0 1 1,0 0-1,0-1 1,0 1-1,0 0 1,1-1-1,-1 1 1,0-1-1,0 1 1,1 0-1,-1-1 1,0 1-1,1-1 1,-1 1-1,0-1 1,1 1-1,-1-1 1,1 1-1,-1-1 1,1 0-1,-1 1 1,1-1-1,-1 0 1,1 1-1,0-1 1,-1 0-1,1 1 1,-1-1-1,1 0 1,0 0-1,-1 0 1,1 0-1,0 0 1,-1 0-1,1 0 1,0 0-1,-1 0 1,1 0-1,0 0 1,-1 0-1,1 0 1,-1 0-1,1-1 1,0 1-1,-1 0 1,1 0-1,0-1 1,34-13 1814,-24 6-1526,-1-1 0,-1 0 0,12-15 0,-19 23-263,0-1-1,0 0 0,-1 0 0,1-1 1,-1 1-1,1 0 0,-1 0 0,0-1 1,0 1-1,0-1 0,0 1 0,0-1 1,-1 1-1,1-1 0,-1 1 0,0-1 1,1 0-1,-1 1 0,0-1 0,-1 1 1,1-1-1,0 0 0,-1 1 0,-1-5 0,1 6-69,-1 0 0,1-1 0,-1 1 0,0 0 0,0 0 0,1 0 0,-1 0 0,0 0 0,0 1 0,0-1 0,0 1 0,0-1 0,0 1 0,0 0 0,0-1 0,0 1 0,-1 0 0,1 0 0,-3 1 0,-20 3-2995,9 6-7264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11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12 375 10570,'0'1'110,"0"-1"0,-1 0 0,1 0 1,0 0-1,-1 0 0,1 0 0,0 0 0,-1 0 0,1 0 1,0 0-1,-1 0 0,1 0 0,0 0 0,-1 0 0,1 0 0,0 0 1,-1 0-1,1 0 0,0 0 0,-1 0 0,1 0 0,0 0 0,-1-1 1,1 1-1,0 0 0,0 0 0,-1 0 0,1-1 0,0 1 1,0 0-1,-1 0 0,1-1 0,0 1 0,0 0 0,0 0 0,-1-1 1,1 1-1,0 0 0,0-1 0,0 1 0,0 0 0,0-1 0,0 1 1,0 0-1,0-1 0,0 1 0,0 0 0,0-1 0,0 1 1,0 0-1,0-1 0,0 0 0,18-19 1148,33-18-1126,6 6 530,1 4 0,1 1 1,1 4-1,1 2 0,123-25 0,330-22-1776,-415 58 513,402-14 4242,-500 24-3656,0 1-1,1-1 1,-1 0 0,0 0 0,0 0-1,1 0 1,-1 0 0,0 0-1,0 0 1,1 0 0,-1 0-1,0-1 1,0 1 0,0 0-1,1-1 1,-1 1 0,0-1 0,0 1-1,0-1 1,1-1 0,-25-12-7036,3 5-1875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12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14478,'0'0'3336,"0"8"-1419,-10 71 1416,6-57-2855,0 1-1,2-1 0,1 38 0,1-59-444,1 1 1,-1-1-1,1 0 1,0 1-1,-1-1 1,1 0-1,0 1 1,0-1-1,0 0 1,0 0-1,0 0 1,1 0-1,-1 0 1,0 0-1,0 0 1,1 0-1,-1 0 1,0 0-1,3 0 1,8 2-2097,-12-8-4445,-4-6 38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12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96 16207,'0'0'9738,"63"-52"-9354,-21 41-160,5 0-96,3 3-64,2 2-64,-7 2 0,-10 1-768,-8 3-1282,-15 0-1249,-17 2-5157,-15 2 2306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0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14350,'0'0'3139,"-3"51"416,3-30-1057,9-4-1217,7-1-672,-2-3-513,9-4-224,2-5-1954,-6-4-1890,2-2-4003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13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11275,'0'0'10025,"63"12"-8359,-12-12-545,5-1-769,7-3-192,-4-1-96,-3 2-512,-6 3-1378,-14 0-1377,-3 0-1537,-15 1 191,-9 6-2017</inkml:trace>
  <inkml:trace contextRef="#ctx0" brushRef="#br0" timeOffset="1">483 71 15310,'0'0'9033,"65"-14"-8617,-33 4-352,4-2-800,-3-5-2980,-3 0-6726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13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15951,'0'0'3844,"-7"55"-3652,11-27-96,1 3-224,4 0-961,-2-4-801,-1-5-1537,-3-4-1474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13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10762,'0'0'4292,"8"-9"-2760,-4 4-1336,0 0 0,1 0 0,0 1 1,0-1-1,0 1 0,1 0 0,-1 1 0,1-1 0,0 1 0,0 0 0,0 1 0,0-1 0,0 1 0,1 1 0,-1-1 0,1 1 0,12-1 0,6 1 168,0 0-1,0 2 1,34 6 0,-51-6-345,1 1-1,-1 0 1,0 0 0,0 1 0,0 0 0,0 1 0,0-1 0,-1 2 0,0-1-1,0 1 1,0 0 0,0 0 0,9 11 0,-14-14-14,0 0-1,0 0 1,0 1-1,-1-1 1,1 0 0,-1 1-1,1-1 1,-1 1-1,0 0 1,0-1 0,0 1-1,-1 0 1,1 0 0,0-1-1,-1 1 1,0 0-1,0 0 1,0 0 0,0 0-1,0-1 1,0 1-1,-2 4 1,0-2 44,0-1-1,0 0 1,-1 0 0,1 0 0,-1 0-1,0-1 1,0 1 0,0-1 0,0 1-1,-1-1 1,0 0 0,-5 3-1,-8 5 165,0-2-1,-1 0 0,0 0 0,-1-2 0,-23 6 1,-76 10-379,163-23-8626,-21 1 5679,14-1-1584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14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17 121 11691,'0'0'13421,"-11"63"-13421,11-48-385,0-2-992,0-6-288,0-5-353,6-2-705,-1-16-6726</inkml:trace>
  <inkml:trace contextRef="#ctx0" brushRef="#br0" timeOffset="1">1 1 4612,'0'0'11051,"50"26"-14030,-26-16-769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14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13196,'0'0'2045,"-9"3"347,-4 1-1755,-3 0 199,1 1 1,-1 1 0,1 0 0,1 1 0,-16 9 0,29-15-857,1-1-1,0 0 1,0 0-1,0 0 1,0 0-1,0 0 1,-1 0 0,1 0-1,0 1 1,0-1-1,0 0 1,0 0-1,0 0 1,0 0-1,0 0 1,0 1-1,-1-1 1,1 0-1,0 0 1,0 0-1,0 0 1,0 1-1,0-1 1,0 0-1,0 0 1,0 0-1,0 1 1,0-1-1,0 0 1,0 0-1,0 0 1,0 0-1,0 1 1,0-1-1,1 0 1,-1 0-1,0 0 1,0 0 0,0 1-1,0-1 1,0 0-1,0 0 1,0 0-1,0 0 1,1 0-1,-1 0 1,0 1-1,0-1 1,0 0-1,15 6-601,33 3-210,-30-6 155,-9-1 492,-1 0-1,0 0 0,0 1 0,-1 1 0,1-1 0,8 6 0,-15-9 173,0 1 0,0 0-1,0-1 1,0 1 0,-1 0 0,1 0-1,0 0 1,0-1 0,-1 1-1,1 0 1,0 0 0,-1 0-1,1 0 1,-1 0 0,1 1-1,-1-1 1,1 0 0,-1 0 0,0 0-1,1 3 1,-2-3 59,1 1 1,-1 0-1,0-1 1,1 1-1,-1-1 1,0 1-1,0-1 1,0 1-1,0-1 1,0 1-1,0-1 0,0 0 1,-1 0-1,1 0 1,0 0-1,-1 0 1,1 0-1,-1 0 1,-1 1-1,-5 3 198,0-1 0,-1 1 0,1-2 1,-1 1-1,1-1 0,-1 0 0,0-1 0,0 0 0,0-1 0,-12 1 0,21-2-263,-1 0-1,0 0 0,1 0 0,-1 0 0,0 0 1,0 0-1,1 0 0,-1-1 0,0 1 1,1 0-1,-1 0 0,0-1 0,1 1 0,-1-1 1,1 1-1,-1 0 0,0-1 0,1 1 1,-1-1-1,1 1 0,-1-1 0,1 1 0,0-1 1,-1 0-1,1 1 0,-1-1 0,1 0 1,0 1-1,-1-2 0,1-25-1570,17-25-2878,1 16 416,6-2-1169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14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10730,'0'0'2157,"-5"11"-395,-8 17-874,6-13-227,-1 0 1,2 0 0,0 1-1,0 0 1,2 0 0,-4 23-1,8-38-663,0 0-1,1-1 0,-1 1 0,0 0 1,1 0-1,-1 0 0,0 0 0,1 0 1,-1-1-1,1 1 0,0 0 0,-1 0 1,1-1-1,0 1 0,-1 0 0,1-1 1,0 1-1,0-1 0,-1 1 0,1-1 1,0 1-1,0-1 0,1 1 0,29 10-1428,1 2-1593,-29-9 2908,-1-1-1,0 0 1,0 1 0,0-1 0,0 1-1,-1-1 1,1 1 0,-1 0-1,0 0 1,0 0 0,0 0 0,0 6-1,1 3 2559,-2-13-2355,0 0 0,0 0 0,0 0 0,0 0 0,0 0 0,1 0 0,-1 0 0,0-1 0,0 1 0,0 0 0,0 0 0,0 0 0,0 0 1,0 0-1,0 0 0,0 0 0,0 0 0,0 0 0,0 0 0,0 0 0,0 0 0,0 0 0,1 0 0,-1 0 0,0 0 0,0 0 0,0 0 0,0 0 0,0 0 0,0 0 0,0 0 0,0 0 0,0 0 0,0 0 0,0 0 0,1 0 0,-1 0 0,0 0 0,0 0 0,0 0 0,0 0 1,0 0-1,0 0 0,0 0 0,0 0 0,0 0 0,0 0 0,0 0 0,0 0 0,0 0 0,1 0 0,-1 0 0,0 0 0,0 0 0,0 1 0,0-1 0,0 0 0,0 0 0,0 0 0,0 0 0,0 0 0,0 0 0,0 0 0,0 0 0,55-103 287,-55 103-383,0 1-1,-1-1 1,1 0-1,0 1 1,0-1 0,0 0-1,0 1 1,-1-1-1,1 1 1,0-1 0,0 0-1,0 1 1,0-1-1,0 1 1,0-1 0,0 1-1,0-1 1,0 0-1,0 1 1,0-1 0,0 1-1,1-1 1,-1 0-1,0 1 1,0-1 0,0 1-1,0-1 1,1 0-1,-1 1 1,0-1 0,0 0-1,1 1 1,-1-1-1,1 1 1,17 2 4,-15-3 36,0 0 0,0 0 0,0-1 0,0 0-1,0 1 1,0-1 0,0 0 0,0 0 0,0 0 0,2-2-1,6-11 116,-2 3-519,-9 23-24,-6 13 329,-1 14 100,5-12-2783,2-27 2588,0 0-1,0 0 0,0 1 1,0-1-1,0 0 1,0 0-1,0 1 1,0-1-1,0 0 0,1 0 1,-1 1-1,0-1 1,0 0-1,0 0 0,0 0 1,1 1-1,-1-1 1,0 0-1,0 0 1,0 0-1,1 0 0,-1 1 1,0-1-1,0 0 1,1 0-1,-1 0 0,0 0 1,0 0-1,1 0 1,-1 0-1,0 0 1,1 0-1,-1 0 0,0 0 1,0 0-1,1 0 1,-1 0-1,0 0 0,0 0 1,1 0-1,-1 0 1,0 0-1,0 0 1,1-1-1,-1 1 0,0 0 1,0 0-1,1 0 1,-1 0-1,0 0 0,0-1 1,0 1-1,0 0 1,1 0-1,-1-1 0,8-9-5201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15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8232,'0'0'16309,"-3"9"-15872,0-3-373,-8 23 381,1 0 0,1 0 1,1 1-1,-7 60 0,15-89-468,0 0 0,0 0 0,0 0-1,0 0 1,0 0 0,1 0 0,-1 0-1,0 0 1,0 0 0,1 0-1,-1-1 1,1 1 0,-1 0 0,1 0-1,-1 0 1,1-1 0,0 1 0,-1 0-1,1-1 1,0 1 0,0 0 0,-1-1-1,1 1 1,0-1 0,0 1-1,1-1 1,31 6-1474,43-16-1776,-65 7 2842,24 2-1502,-34 2 1967,-1-1-1,1 1 1,0-1-1,-1 0 1,1 1-1,0-1 1,-1 1-1,1 0 1,-1-1-1,1 1 1,-1-1-1,1 1 1,-1 0-1,0-1 1,1 1-1,-1 0 1,0 0 0,1-1-1,-1 1 1,0 0-1,0 0 1,0-1-1,0 1 1,1 0-1,-1 0 1,0 0-1,0-1 1,-1 1-1,1 0 1,0 0-1,0 0 1,0-1-1,0 1 1,-1 0 0,1 0-1,0-1 1,-1 1-1,1 0 1,-1-1-1,1 1 1,-1 0-1,0 0 1,-1 3 206,-1 0 0,0 0 0,-1 0 1,1 0-1,-1 0 0,0-1 0,0 1 0,0-1 1,0 0-1,0 0 0,-1-1 0,1 1 0,-1-1 1,0 0-1,-6 2 0,-1 0 131,1-1 0,-1 0 0,0 0 0,0-1 0,-19 0 1,30-1-402,1-1 0,0 0 0,0 0 1,0 0-1,-1 0 0,1 0 0,0 0 0,0 0 1,0 0-1,-1 0 0,1 0 0,0 0 1,0 0-1,-1 0 0,1 0 0,0 0 1,0 0-1,0 0 0,-1 0 0,1-1 1,0 1-1,0 0 0,0 0 0,-1 0 1,1 0-1,0 0 0,0 0 0,0-1 1,-1 1-1,1 0 0,0 0 0,0 0 1,0-1-1,0 1 0,0 0 0,0 0 0,0 0 1,-1-1-1,1 1 0,0 0 0,0 0 1,0 0-1,0-1 0,8-9-2524,15-7-2316,-2 8 135,-1-1-1127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16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12 200 5862,'0'0'19175,"-2"8"-18476,0-2-561,1-3-114,-1-1 0,1 1 1,1-1-1,-1 1 0,0-1 1,1 1-1,-1 0 0,1 0 0,0-1 1,0 1-1,0 0 0,0 0 1,0-1-1,1 4 0,0-4-9,0-1-1,-1-1 0,1 1 1,0 0-1,0 0 1,0 0-1,0 0 1,0-1-1,0 1 1,0 0-1,1-1 0,-1 1 1,0-1-1,0 1 1,0-1-1,1 0 1,-1 1-1,0-1 1,0 0-1,1 0 0,-1 0 1,0 0-1,0 0 1,1 0-1,-1 0 1,0-1-1,0 1 1,1 0-1,-1-1 0,0 1 1,0-1-1,0 1 1,0-1-1,2 0 1,39-21 114,-7-16-433,-31 31-412,2 1 1,-1-1 0,1 1 0,12-9-1,-17 14-346,-3 16-347,-7 14 1453,7-25 9,0 1 0,0 0 0,1 0 1,0 0-1,0-1 0,0 1 0,0 6 1,2-10-26,0-1 0,0 1 1,0-1-1,0 0 0,1 0 1,-1 1-1,0-1 1,0 0-1,0 0 0,0 0 1,0 0-1,1 0 1,-1 0-1,0 0 0,0-1 1,0 1-1,0 0 1,0-1-1,0 1 0,0-1 1,2 0-1,4-4 45,-1 0 0,0 0 0,0 0 0,0-1-1,-1 0 1,0 0 0,0-1 0,0 0 0,5-10 0,1-4 79,0 0 0,7-24 0,-14 35-57,0 0-18,0-1 1,-1 0 0,0 0-1,-1 0 1,2-18 0,-8 28 60,-5 11-102,-7 12 25,5-4 223,1 1 0,0 0 0,2 0 0,0 1 0,1 0 0,1 1 0,1-1 0,0 1 0,-2 40 0,7-60-281,0-1 1,0 1 0,0-1 0,0 1-1,0 0 1,0-1 0,1 1-1,-1-1 1,0 1 0,0-1 0,0 1-1,1-1 1,-1 1 0,0 0-1,1-1 1,-1 0 0,0 1 0,1-1-1,-1 1 1,1-1 0,-1 1-1,0-1 1,1 0 0,-1 1 0,1-1-1,-1 0 1,1 0 0,0 1-1,-1-1 1,1 0 0,-1 0 0,1 0-1,-1 1 1,1-1 0,0 0-1,-1 0 1,1 0 0,-1 0 0,1 0-1,0 0 1,-1 0 0,1-1-1,-1 1 1,1 0 0,-1 0 0,1 0-1,0-1 1,0 1 0,1-1-15,0 0-1,0 0 1,1 0 0,-1 0 0,0 0 0,0 0 0,-1 0 0,1-1 0,0 1-1,0-1 1,-1 1 0,3-3 0,0-4-19,1 0 0,-2 0 0,1-1 0,-1 1 0,0-1 0,-1 0-1,0 0 1,-1 0 0,0 0 0,1-16 0,-17 52-317,13-21 355,1 0 0,-1 1 1,1-1-1,0 1 0,1-1 0,0 12 0,0-16-8,0-1-1,0 0 0,0 1 0,1-1 0,-1 1 0,1-1 0,-1 0 1,1 1-1,-1-1 0,1 0 0,0 1 0,-1-1 0,1 0 1,0 0-1,0 0 0,0 0 0,0 0 0,0 0 0,0 0 0,1 0 1,-1 0-1,0 0 0,0-1 0,1 1 0,-1 0 0,0-1 0,1 1 1,-1-1-1,1 1 0,-1-1 0,0 0 0,1 0 0,-1 0 0,1 0 1,1 0-1,2 0-328,1 0 0,0-1 0,0 1 0,-1-1 1,1-1-1,-1 1 0,1-1 0,-1 0 0,0 0 0,1-1 1,4-2-1,-7 3 201,0 0 1,-1 0 0,1 0-1,-1 0 1,0 0 0,1 0-1,-1 0 1,0-1 0,0 1-1,-1-1 1,1 0 0,0 0-1,-1 1 1,0-1 0,0 0-1,1 0 1,-2 0-1,1 0 1,0 0 0,-1-1-1,1-4 1,-19 16 1318,14-4-1014,1 0 0,-1 0 0,1 0 0,0 0 0,0 0 1,0 1-1,0-1 0,1 1 0,0 0 0,0 0 0,0 0 1,0 0-1,1 0 0,0 0 0,-1 6 0,3-10-230,-1 0 0,0-1 1,1 1-1,-1-1 0,1 1 0,-1-1 0,1 1 0,-1-1 0,1 1 1,-1-1-1,1 1 0,-1-1 0,1 0 0,0 1 0,-1-1 0,1 0 1,0 0-1,-1 1 0,1-1 0,0 0 0,-1 0 0,1 0 0,0 0 0,-1 0 1,1 0-1,0 0 0,0 0 0,-1 0 0,1 0 0,0 0 0,-1 0 1,1-1-1,0 1 0,-1 0 0,1 0 0,0-1 0,29-9-4408,-9-4-1363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16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7815,'0'0'9444,"-3"10"-7341,-3 1-1403,4-7-491,0 0 0,1 0 0,-1 0 0,1 0 0,0 0 0,0 0 0,0 0 1,0 1-1,1-1 0,0 0 0,0 5 0,0-9-194,0 1 0,0-1 0,0 0 1,0 1-1,0-1 0,0 0 0,0 1 1,0-1-1,0 0 0,0 0 0,0 1 0,0-1 1,1 0-1,-1 0 0,0 1 0,0-1 1,0 0-1,1 0 0,-1 1 0,0-1 1,0 0-1,0 0 0,1 0 0,-1 1 0,0-1 1,0 0-1,1 0 0,-1 0 0,0 0 1,1 0-1,-1 1 0,0-1 0,0 0 1,1 0-1,-1 0 0,0 0 0,1 0 0,16-4 486,12-11-214,-7-7-1008,-17 14-2035,-2 0-3723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17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1 144 9769,'0'0'4602,"10"3"-3839,4 0-317,0 0-1,1-1 0,-1-1 1,0 0-1,18-1 0,86-10 1675,-77 6-1899,1483-129 1893,-1523 133-2118,114-8-480,130 7 0,-182 14-5970,-46-13 1516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0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13036,'0'0'4549,"3"8"-2606,-3-5-1842,1 0 0,-1 0 0,1 0 0,0-1 0,0 1 0,0-1 0,1 1 0,-1-1 1,1 1-1,-1-1 0,1 0 0,0 1 0,0-1 0,0 0 0,0 0 0,0 0 0,0-1 0,1 1 0,-1-1 1,1 1-1,-1-1 0,1 0 0,-1 0 0,1 0 0,0 0 0,-1 0 0,1 0 0,0-1 0,0 1 0,5-1 0,2 1 18,0-1 0,0 0-1,0-1 1,1 0-1,-1 0 1,0-1 0,0 0-1,17-7 1,-24 7-37,0 1 0,0-1 1,0 1-1,0-1 0,0 0 0,0 0 0,-1 0 1,1-1-1,-1 1 0,1 0 0,-1-1 1,0 0-1,0 1 0,0-1 0,0 0 0,-1 0 1,1 0-1,-1-1 0,0 1 0,0 0 0,0 0 1,0-1-1,0 1 0,-1 0 0,1-1 1,-1 1-1,0-1 0,0 1 0,-1-7 0,0 8-54,1 0 0,-1 0 0,0 0-1,1 0 1,-1-1 0,0 2-1,0-1 1,0 0 0,0 0 0,-1 0-1,1 0 1,0 1 0,-1-1-1,0 1 1,1-1 0,-1 1 0,0-1-1,1 1 1,-1 0 0,0 0-1,0 0 1,0 0 0,0 0 0,0 1-1,0-1 1,0 0 0,0 1-1,-1 0 1,1-1 0,0 1 0,0 0-1,0 0 1,-4 1 0,1-1-19,0 0 0,-1 0 0,1 1 1,-1 0-1,1 0 0,0 1 0,0 0 1,0-1-1,0 2 0,0-1 0,0 0 1,-8 7-1,6-3 34,1 1-1,0 0 1,0 0 0,0 0-1,1 1 1,0 0 0,0 0-1,1 0 1,0 0 0,1 1 0,0 0-1,-4 17 1,6-22-30,0-1 0,1 1 0,0-1-1,-1 1 1,1-1 0,0 0 0,1 1 0,-1-1 0,1 1-1,-1-1 1,1 0 0,0 1 0,0-1 0,1 0 0,-1 0-1,0 0 1,1 0 0,0 0 0,0 0 0,0 0 0,0 0 0,0-1-1,1 1 1,-1-1 0,1 0 0,0 1 0,-1-1 0,1 0-1,0-1 1,0 1 0,0-1 0,1 1 0,-1-1 0,0 0-1,0 0 1,7 1 0,2 0-333,0 0 0,1-1 1,-1 0-1,17-1 0,23-8-3622,-6-8-2918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29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4324,'0'0'17782,"-1"9"-17595,-21 287 867,18 317 1,9-332-437,-5-214 2271,1-77-3460,0 1 0,1 0 0,0 0 0,5-15 0,-3 12-1768,4-13-3816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29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3523,'0'0'21904,"-1"8"-21872,-4 42 301,4 85 1,1-132-364,0 0 1,1-1-1,-1 1 0,1 0 0,0 0 1,0 0-1,0-1 0,0 1 0,0 0 1,2 2-1,8 1-5862,-11-8 2070,0-9-1565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30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1 163 13741,'0'0'10687,"11"-8"-9533,41-28-281,0 2 1,89-40 0,-100 64-2171,-15 11-5686,-23 8-3683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30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12940,'0'0'10330,"2"6"-10026,-2-5-276,0 0-1,1 1 0,-1-1 0,1 0 1,0 1-1,-1-1 0,1 0 1,0 0-1,0 1 0,0-1 0,0 0 1,0 0-1,0 0 0,0 0 1,0 0-1,0 0 0,0-1 0,1 1 1,-1 0-1,0-1 0,1 1 1,-1-1-1,0 1 0,1-1 1,-1 1-1,1-1 0,-1 0 0,2 0 1,3 0 27,0 0 0,-1 0 0,1-1 1,0 0-1,-1 0 0,1-1 0,10-3 0,1-2-76,37-14-2008,-22 2-4254,-19 9-742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31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6182,'0'0'4217,"0"-7"-1959,6-33 1289,2 6 2980,-11 68-3662,12 64-2749,-9-96-49,8 34 259,-7-35-483,-1 0 1,0 0-1,1 0 1,-1 0 0,1 0-1,0 0 1,-1 0 0,1 0-1,0 0 1,0-1-1,-1 1 1,1 0 0,0 0-1,0-1 1,0 1-1,0 0 1,0-1 0,0 1-1,0-1 1,0 1-1,0-1 1,1 1 0,-1-1-1,0 0 1,0 0-1,2 0 1,-8-5-8349,4 4 7214,-10-7-5158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31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95 10025,'0'0'15439,"40"-36"-14862,-19 24-353,3 0-160,-3 2-64,-1 1-96,2 2-993,-6 3-1185,-3 2-833,1-1-2018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31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8264,'0'0'14787,"-4"7"-14419,1 14-25,0 0-1,2 0 0,2 37 0,0-14 585,26-73 434,-18 16-1156,-6 7-191,0 0 0,0 0-1,1 1 1,0-1 0,0 1-1,1 0 1,-1 0 0,1 1-1,7-6 1,-11 10-19,0 0 0,0 0 0,-1 0 0,1 1 1,0-1-1,0 0 0,-1 1 0,1-1 0,0 0 0,0 1 0,-1-1 1,1 1-1,0-1 0,-1 1 0,1-1 0,-1 1 0,1-1 0,-1 1 1,1 0-1,-1-1 0,1 1 0,-1 0 0,1-1 0,-1 1 0,0 0 1,0 0-1,1-1 0,-1 1 0,0 0 0,0 0 0,0 0 0,0 0 1,0-1-1,0 1 0,0 1 0,6 36 171,-6-36-168,1 17 435,3 7-2498,2-28-1465,4-17-2342,-2 5-1597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32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86 10474,'0'0'11547,"9"-6"-11376,-6 3-35,33-24-115,-34 26 203,0-1 0,0 0 1,0 0-1,0 0 1,0 0-1,-1-1 0,1 1 1,-1 0-1,1-1 1,-1 1-1,0-1 1,0 0-1,0 1 0,0-1 1,0-4-1,-1 7-185,0-1-1,0 1 1,0-1-1,0 1 0,-1-1 1,1 1-1,0 0 1,0-1-1,-1 1 1,1-1-1,0 1 0,-1 0 1,1-1-1,-1 1 1,1 0-1,0-1 1,-1 1-1,1 0 0,-1 0 1,1-1-1,-1 1 1,1 0-1,-1 0 1,1 0-1,-1 0 0,1-1 1,-1 1-1,1 0 1,-1 0-1,1 0 1,-1 0-1,1 0 0,-1 0 1,1 0-1,-1 1 1,1-1-1,-1 0 1,1 0-1,-1 0 0,1 0 1,0 1-1,-1-1 1,1 0-1,-1 0 1,1 1-1,-1-1 0,1 0 1,0 1-1,-1-1 1,1 1-1,-1-1 1,-24 19-169,20-12 116,1 1 0,-1-1 0,1 1 0,1 0 0,0 0 0,0 1 0,0-1 0,1 0 0,1 1 0,-1 0 0,1-1 0,1 12 0,0-20-25,1 1-1,-1 0 1,1 0-1,-1-1 1,1 1-1,0-1 1,-1 1 0,1 0-1,0-1 1,-1 0-1,1 1 1,0-1-1,0 1 1,0-1-1,-1 0 1,1 1 0,0-1-1,0 0 1,0 0-1,0 0 1,0 0-1,0 0 1,-1 0-1,1 0 1,0 0-1,0 0 1,0 0 0,0 0-1,0 0 1,-1-1-1,1 1 1,1-1-1,33-8-2416,-22 1-181,-1-1 0,0 0-1,-1-1 1,17-19 0,-7 6-4329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32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11 12844,'0'0'8744,"-9"11"-8162,-27 36-155,34-44-337,0 0-1,-1 0 0,2 0 0,-1 0 0,0 1 0,1-1 1,-1 0-1,1 1 0,0-1 0,0 1 0,0 0 0,1-1 1,-1 1-1,1 0 0,0 5 0,0-4 16,1-5 2,0 0-1,0 0 0,0 0 0,0 0 1,1 0-1,-1 0 0,0-1 0,0 1 1,0 0-1,0 0 0,0-1 0,0 1 1,0-1-1,-1 1 0,1-1 0,0 1 0,0-1 1,0 1-1,1-2 0,8-8 99,0 0-1,0-1 1,-1 0 0,-1 0-1,0-1 1,0 0 0,-1 0-1,8-21 1,-15 33-203,0 0 0,0 0 0,0-1 0,0 1 0,0 0-1,0 0 1,0 0 0,0 0 0,0 0 0,0-1 0,0 1 0,0 0 0,0 0 0,0 0 0,0 0 0,0-1 0,0 1 0,0 0 0,0 0-1,0 0 1,0 0 0,0 0 0,0 0 0,-1-1 0,1 1 0,0 0 0,0 0 0,0 0 0,0 0 0,0 0 0,0 0 0,0 0 0,-1 0-1,1-1 1,0 1 0,0 0 0,0 0 0,0 0 0,0 0 0,-1 0 0,1 0 0,0 0 0,0 0 0,0 0 0,0 0 0,0 0 0,-1 0-1,1 0 1,0 0 0,0 0 0,-14 3-309,-13 10-1182,26-13 1318,-13 7-1272,-5 3-1158,6-5-1912,6-5-2971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3:47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63 5765,'0'0'6268,"1"-8"-4240,1-1-1124,3-13 155,-6 2 2738,0 20-3714,1 0-1,0-1 1,0 1-1,0 0 0,0 0 1,0 0-1,-1-1 1,1 1-1,0 0 1,0 0-1,0 0 0,-1-1 1,1 1-1,0 0 1,0 0-1,-1 0 0,1 0 1,0 0-1,0 0 1,-1 0-1,1-1 1,0 1-1,0 0 0,-1 0 1,1 0-1,0 0 1,-1 0-1,1 0 0,0 0 1,0 0-1,-1 1 1,1-1-1,0 0 1,0 0-1,-1 0 0,1 0 1,0 0-1,0 0 1,-1 0-1,1 1 0,0-1 1,0 0-1,0 0 1,-1 0-1,1 1 1,-10 9 300,9-5-330,0 0-1,0 1 1,1-1 0,0 0-1,0 0 1,0 1-1,0-1 1,1 0 0,0 0-1,0 0 1,1 1 0,-1-1-1,1-1 1,0 1-1,0 0 1,1 0 0,-1-1-1,1 1 1,0-1 0,1 0-1,-1 0 1,0 0 0,1 0-1,0-1 1,0 1-1,0-1 1,9 5 0,10 5 330,1-1 1,0-2 0,1 0-1,37 9 1,-2 1 46,-14 0-307,0 2 0,55 37 0,26 13 15,32 22 717,-159-94-866,0 0 1,0 0 0,0 0 0,0 0 0,1 0 0,-1 0-1,0 0 1,0 0 0,0 0 0,0 0 0,0 0 0,0 0-1,1 0 1,-1 0 0,0 0 0,0 0 0,0 0-1,0 0 1,0 0 0,0-1 0,1 1 0,-1 0 0,0 0-1,0 0 1,0 0 0,0 0 0,0 0 0,0 0 0,0 0-1,0-1 1,0 1 0,0 0 0,1 0 0,-1 0-1,0 0 1,0 0 0,0 0 0,0-1 0,0 1 0,0 0-1,0 0 1,0 0 0,0 0 0,0 0 0,0-1 0,0 1-1,0 0 1,0 0 0,0 0 0,0 0 0,0 0-1,-1 0 1,1-1 0,0 1 0,0 0 0,0 0 0,0 0-1,0 0 1,0 0 0,0 0 0,0 0 0,0-1 0,0 1-1,-1 0 1,1 0 0,0 0 0,0 0 0,-8-21-2917,-13-22-5914,3 15-224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0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12524,'0'0'8776,"-2"12"-7954,-4 49 435,1 1-1,7 91 0,-2-149-1208,0 1 1,1 0-1,0 0 0,0-1 0,0 1 0,0-1 0,1 1 1,0-1-1,0 1 0,0-1 0,0 0 0,1 0 0,-1 0 1,1 0-1,0-1 0,0 1 0,1-1 0,-1 0 0,6 4 1,-4-4-72,0-1 1,0 0-1,0 0 1,1 0-1,-1 0 1,0-1 0,1 0-1,-1-1 1,1 1-1,-1-1 1,1 0-1,-1 0 1,1 0-1,-1-1 1,1 0-1,7-2 1,-5 0-631,-1 1 0,1-1 0,-1 0 0,14-8 0,25-21-6113,-14 7-772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3:48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34 365 9705,'0'0'2547,"-5"8"-1143,-2 3-882,-15 31 2297,39-97 7116,6-49-8975,-8 30-388,-3-12-294,-9 61-157,0-1 0,8-26 0,-11 52-134,0-1 1,1 1-1,-1 0 1,0 0-1,0 0 1,1-1-1,-1 1 1,0 0-1,0 0 1,1 0-1,-1 0 1,0-1-1,0 1 1,1 0-1,-1 0 0,0 0 1,1 0-1,-1 0 1,0 0-1,1 0 1,-1 0-1,0 0 1,1 0-1,-1 0 1,0 0-1,0 0 1,1 0-1,-1 0 1,0 0-1,1 0 1,-1 0-1,0 1 1,1-1-1,-1 0 0,0 0 1,0 0-1,1 0 1,-1 1-1,0-1 1,0 0-1,0 0 1,1 1-1,11 9-163,61 63-6,57 54 374,-112-112-357,0-1-1,2 0 1,-1-1-1,1-1 1,33 13-1,-47-22-587,1-1 0,0 0 0,0-1-1,0 1 1,9-1 0,18-1-7887,-8-5-4679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3:49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6150,'3'-9'-1057,"-3"0"6822,2 3-4259,-2 0-129,0 2-256,0 3-416,0 8-3588,0 2 993,-5 2-1121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3:51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 7495,'0'0'16437,"-7"2"-16261,-33 17 184,38-18-345,0 0 0,0 0 0,0 1-1,1-1 1,-1 1 0,0 0 0,1-1 0,-1 1 0,1 0 0,0 0 0,-1 0 0,1 0 0,0 0-1,0 0 1,0 0 0,1 0 0,-1 1 0,0-1 0,1 0 0,-1 4 0,2-5-12,-1 0 0,1 0 0,-1 0 1,1-1-1,0 1 0,-1 0 0,1-1 0,0 1 0,0 0 1,0-1-1,0 1 0,-1-1 0,1 0 0,0 1 1,0-1-1,0 1 0,0-1 0,0 0 0,0 0 1,0 0-1,0 0 0,0 0 0,1 0 0,33 4 169,-27-3-132,4 0-28,-1 1 1,1 0-1,-1 0 0,0 1 1,12 5-1,-20-7-15,-1 0-1,1 0 0,-1 1 1,1-1-1,-1 1 1,0-1-1,0 1 1,0 0-1,0 0 1,0 0-1,0 0 1,0 1-1,0-1 1,-1 0-1,1 1 1,-1-1-1,0 1 0,0 0 1,0-1-1,0 1 1,0 0-1,-1 0 1,1-1-1,-1 1 1,1 0-1,-1 4 1,0-4 37,0 1 1,-1-1-1,1 0 1,-1 1-1,1-1 1,-1 0-1,0 0 0,0 1 1,-1-1-1,1 0 1,-1 0-1,1 0 1,-1 0-1,0-1 1,0 1-1,0 0 1,-4 3-1,1-2 97,0-1-1,0 1 1,0-1-1,0 0 1,-1 0-1,1-1 1,-1 0 0,1 0-1,-8 2 1,-6-1 65,1 0 0,-1-1-1,1-1 1,-1-1 0,-27-2 0,44 2-315,0-1-1,0 1 0,1 0 1,-1-1-1,0 1 0,0-1 1,1 1-1,-1-1 1,0 0-1,1 0 0,-1 0 1,1 0-1,-1 0 0,1 0 1,-1 0-1,1-1 0,0 1 1,0 0-1,-1-1 0,1 1 1,0-1-1,0 1 1,1-1-1,-1 0 0,0 1 1,0-1-1,1 0 0,-2-3 1,1-3-1679,0 1-1,1-1 1,0 1 0,0-1 0,2-12-1,2-6-4436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3:52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9961,'0'0'8553,"51"-42"-6824,-33 35-480,3 2-832,5 4-385,1 1-32,1 0-801,-1 4-1793,-7 4-2563,2 2-3107</inkml:trace>
  <inkml:trace contextRef="#ctx0" brushRef="#br0" timeOffset="1">325 236 13581,'0'0'2018,"-33"52"640,24-25-1248,0 0-321,9-1-705,0-2-352,5-6-128,8-4-1345,7-6-834,-2-8-1536,-2 0-2467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3:52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16047,'0'0'2483,"7"-5"-225,5-1-1727,-1 1 0,0-1 1,1 2-1,0 0 1,13-3-1,-17 5-449,0 0 1,1 0-1,-1 1 1,0 0-1,0 1 0,1 0 1,-1 0-1,0 1 0,1 0 1,10 3-1,-18-3-85,0-1-1,1 0 0,-1 1 0,0-1 1,0 1-1,0 0 0,0-1 1,0 1-1,0 0 0,0-1 1,0 1-1,-1 0 0,1 0 0,0 0 1,0 0-1,-1 0 0,1 0 1,0 0-1,-1 0 0,1 0 1,-1 0-1,1 0 0,-1 1 0,0-1 1,0 0-1,1 0 0,-1 0 1,0 1-1,0-1 0,0 0 1,0 0-1,0 0 0,0 1 1,-1-1-1,1 0 0,0 0 0,-1 0 1,1 0-1,-1 0 0,1 1 1,-1 0-1,-2 2 25,1 1 1,0-1-1,-1 0 1,0 0-1,0 0 0,0 0 1,-1 0-1,-6 5 1,-4 0 150,0 1 0,-25 10 1,2-1 222,88-17-357,-46-2-77,-1 0 0,1 0 0,-1 0 0,1 1 0,-1 0 0,1 0 0,-1 0 0,1 0-1,-1 1 1,0-1 0,0 1 0,0 0 0,0 0 0,0 1 0,5 4 0,-6-4 6,-1 0 1,1 0-1,-1 0 0,0 0 0,0 1 0,-1-1 0,1 1 1,-1 0-1,1-1 0,-1 1 0,0 0 0,-1 0 0,1 0 1,-1 0-1,1-1 0,-1 1 0,0 0 0,-1 0 0,0 5 1,0-6 96,0 0 0,0 1 0,0-1 0,0 0 0,-1 1 0,1-1 0,-1 0 0,0 0 1,0 0-1,0 0 0,-1-1 0,1 1 0,-1-1 0,1 1 0,-1-1 0,0 0 0,0 0 1,0 0-1,0 0 0,0-1 0,0 1 0,0-1 0,-1 0 0,1 0 0,-1 0 0,-5 1 0,-9 2 594,0-1 0,0-1-1,-33 0 1,50-2-729,1 1-1,-1-1 0,0 0 1,0-1-1,0 1 1,1 0-1,-1 0 1,0 0-1,0 0 1,1 0-1,-1-1 1,0 1-1,0 0 1,1-1-1,-1 1 0,0-1 1,1 1-1,-1-1 1,0 1-1,1-1 1,-1 1-1,1-1 1,-1 1-1,1-1 1,-1 0-1,1 1 1,0-1-1,-1 0 0,1 1 1,0-1-1,-1 0 1,1 0-1,0 1 1,0-1-1,0 0 1,-1 0-1,1 0 1,0 1-1,0-1 1,0 0-1,0 0 1,1 1-1,-1-1 0,0 0 1,0 0-1,0 0 1,1 1-1,-1-1 1,1-1-1,0-2-1459,1-1 0,0 0-1,0 1 1,1 0 0,-1-1-1,7-6 1,14-13-7742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3:53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17104,'0'0'7842,"-9"10"-7137,-5 6-521,1 0 0,-16 24 0,25-32-175,-1-1-1,1 1 1,0 0-1,1 0 1,0 0-1,0 0 1,1 1-1,0-1 1,0 1-1,0 10 1,2-17-4,0-1-1,1 1 1,-1-1 0,1 1 0,0 0 0,-1-1 0,1 0-1,0 1 1,0-1 0,0 1 0,0-1 0,0 0-1,0 0 1,0 1 0,0-1 0,0 0 0,1 0-1,-1 0 1,0 0 0,1-1 0,-1 1 0,1 0-1,-1-1 1,1 1 0,-1-1 0,1 1 0,0-1-1,-1 1 1,1-1 0,-1 0 0,3 0 0,63 2-134,-53-2-243,-3 0-52,30-2-2562,-39 2 2520,1-1 1,-1 1 0,0-1 0,0 0-1,1 0 1,-1 0 0,0 0 0,0 0 0,0 0-1,0 0 1,0-1 0,0 1 0,-1-1 0,4-2-1,1-9-4973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3:53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4740,'0'0'11852,"-34"49"-10475,23-21 385,4 5-97,-2 5-352,1 1-704,3 0-481,5-5-32,0-5-192,5-8-2210,13-10-4709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6:55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0 438 8008,'0'0'7804,"8"4"-7094,10 2-335,0-1-1,0 0 0,1-1 1,-1-1-1,1 0 1,0-2-1,-1 0 0,1-1 1,0-1-1,24-4 0,34-8 445,91-29 0,-73 17-617,515-92 396,8 37-568,-427 57 15,378-27 52,-96 11-29,-323 13 118,-45 6 12,-78 20 288,-22 0-954,-10-8-3074,0 2 575,-5-9-6397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30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588 289 5349,'10'-14'486,"1"0"696,64-92 4838,-66 93-5270,-2 0 1,0 0 0,0-1-1,-1 1 1,-1-2 0,0 1-1,3-16 1,-8 29-677,0 0-1,0-1 1,0 1 0,0 0-1,-1 0 1,1-1 0,0 1 0,-1 0-1,1 0 1,-1 0 0,1-1-1,-1 1 1,0 0 0,1 0-1,-1 0 1,0 0 0,0 0-1,0 0 1,0 0 0,0 1 0,0-1-1,0 0 1,0 0 0,0 1-1,0-1 1,0 1 0,0-1-1,0 1 1,0-1 0,-1 1-1,1 0 1,0-1 0,0 1 0,-1 0-1,1 0 1,0 0 0,0 0-1,-3 0 1,-6 0-16,0 0 1,1 1-1,-1-1 0,-10 4 1,-4 2-52,1 0-1,0 2 1,1 1 0,0 1 0,0 1 0,-31 21 0,3 3-5,-67 59 1,86-65-2,1 1 0,1 2-1,1 1 1,2 0 0,2 2 0,-21 39-1,33-52 10,1 2-1,1-1 0,1 1 1,1 1-1,1-1 0,1 1 1,1 0-1,1 1 0,2-1 1,0 1-1,3 32 0,0-47-8,0-1 0,1 1 0,1 0 0,-1-1-1,2 1 1,-1-1 0,1 0 0,1 0 0,0 0-1,0-1 1,1 0 0,0 0 0,1 0 0,15 15-1,-11-14 2,1-1 0,1 0 0,0 0 0,0-1 0,1-1-1,-1 0 1,2-1 0,-1-1 0,25 7 0,-5-5 92,-1-2 1,1-1-1,0-2 1,0-1-1,1-1 1,-1-2-1,0-2 1,65-15-1,-55 7 220,-1-3-1,0-1 1,0-2-1,-2-2 0,65-42 1,-83 46-247,0-1 0,0-1 1,-2-1-1,0-1 0,-1-1 1,-2-1-1,0 0 0,-1-1 1,-1-1-1,15-31 0,-25 42-41,-1-1-1,0 1 0,0-1 0,-2 0 1,0 0-1,0 0 0,-1 0 0,-1-1 0,-1 1 1,0-1-1,0 1 0,-2 0 0,1-1 1,-2 1-1,0 0 0,-1 0 0,0 0 0,-1 1 1,-1 0-1,0-1 0,-9-12 0,6 12-30,0 1 0,-1 1 0,0-1 0,-1 2 0,-1-1 0,0 2 0,0 0 0,-1 0 0,0 1 0,-1 0 0,0 2 0,0-1 0,-1 2 0,0 0 0,0 0 0,0 2 0,-1 0 0,-28-4 0,22 6-54,0 0 0,0 2 0,0 0 0,-35 6 0,47-5-262,0 2 0,0 0 0,1 0 1,-1 0-1,-9 6 0,13-5-336,0 0-1,0-1 1,0 2 0,1-1-1,-1 1 1,1 0 0,0 0-1,-4 6 1,-3 14-6497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18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4965,'0'0'19944,"0"7"-19336,2 24 85,-2 1 0,-5 36 0,0 11-81,4 91 328,13-187-3604,-6-26-6812,-6 26 3422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1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0 14606,'0'0'3149,"-11"2"-752,2 0-2043,0 0 0,-1 1 0,2 0 0,-1 0 1,0 1-1,0 0 0,-10 8 0,14-9-223,1 0-1,0 0 1,0 1 0,0 0 0,1-1 0,-1 1 0,1 1 0,0-1 0,0 0 0,0 1 0,1-1 0,0 1 0,0 0 0,0 0 0,0 0-1,1 0 1,-2 10 0,2-12-77,0 0-1,1 0 1,0 0-1,0 0 1,-1 0-1,2 0 1,-1 0-1,0 0 0,1 0 1,-1 0-1,1 0 1,0 0-1,0 0 1,0 0-1,0 0 1,1 0-1,-1 0 1,1-1-1,0 1 0,-1-1 1,1 1-1,0-1 1,1 0-1,-1 0 1,4 3-1,0-2 28,0 0-1,0 0 0,0-1 1,1 0-1,-1-1 1,1 1-1,0-1 0,-1 0 1,1-1-1,12 0 0,-11 0-24,0-1-1,0-1 0,0 1 0,0-1 0,0 0 0,-1-1 0,1 0 0,-1 0 0,1-1 0,-1 1 0,0-2 1,-1 1-1,1-1 0,8-7 0,-12 8-12,1 1 1,-1 0-1,1-1 0,-1 0 1,0 1-1,-1-1 0,1 0 1,-1-1-1,0 1 0,0 0 1,0-1-1,0 1 1,-1-1-1,0 0 0,0 1 1,0-1-1,0 0 0,-1 0 1,0 0-1,0 1 0,0-1 1,0 0-1,-1 0 1,0 1-1,-2-8 0,1 8-51,0 1 0,-1 0 0,1 0 0,-1 0 0,0 0 0,0 1 0,0-1 0,0 1 0,0 0 0,0 0-1,-1 0 1,1 0 0,-1 0 0,1 1 0,-1-1 0,0 1 0,1 0 0,-1 0 0,0 1 0,0-1 0,0 1 0,0 0 0,-7 0-1,8 0-87,-1 0-1,1 1 0,0-1 1,0 1-1,-1-1 0,1 1 1,0 0-1,0 0 0,0 0 1,0 1-1,0-1 0,-5 4 1,7-3-33,-1-1 1,1 0 0,0 1-1,0-1 1,0 0-1,0 1 1,0-1 0,0 1-1,0 0 1,0-1-1,1 1 1,-1 0 0,1-1-1,-1 1 1,1 0-1,0 0 1,-1-1 0,1 1-1,0 0 1,0 0-1,0 0 1,1-1 0,-1 1-1,1 3 1,0-4-235,0 0 0,0 1 1,0-1-1,0 0 0,0 0 0,0 0 0,0 0 1,0 0-1,1 0 0,-1 0 0,0 0 0,1 0 1,-1-1-1,1 1 0,-1 0 0,1-1 1,-1 1-1,1-1 0,-1 0 0,1 0 0,-1 1 1,1-1-1,0 0 0,-1 0 0,1 0 0,-1-1 1,1 1-1,2-1 0,2 1-1474,21 0-6678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19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 11979,'0'0'13474,"10"-5"-12219,21-7-691,1 1 1,0 2-1,0 1 0,0 1 0,44-3 1,54 1-2875,-66 7-2412,-3 2-3355,-57 0 3801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19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12492,'0'0'12652,"67"11"-11179,-22-19-608,6-3-481,3 2-223,-4 3-97,-5 2-32,-7 1 0,-13 3-289,-7 0-639,-7 0-610,0 0-1345,-8 0-1313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21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2 159 11915,'0'0'6796,"11"2"-5317,-5-1-1360,1 0 0,-1 0 0,1-1 0,-1 0 0,1 0 0,-1-1 0,0 0 0,1 0 0,-1 0 0,0-1 1,1 0-1,-1 0 0,0-1 0,0 0 0,-1 0 0,1 0 0,-1 0 0,1-1 0,-1 0 0,0 0 0,0-1 0,7-8 0,-9 9-60,0 0 0,0 0-1,0 0 1,0-1-1,-1 0 1,0 1 0,0-1-1,0 0 1,0 0 0,-1 0-1,2-10 1,-3 14-34,0-1 0,0 0 0,0 1 0,0-1 0,0 0-1,-1 1 1,1-1 0,0 0 0,-1 1 0,1-1 0,-1 0 0,0 1 0,1-1 0,-1 1 0,0-1 0,0 1 0,0 0 0,0-1 0,0 1 0,0 0 0,0 0 0,-1 0 0,1 0-1,0 0 1,-1 0 0,1 0 0,-1 0 0,1 0 0,-1 0 0,1 1 0,-1-1 0,0 1 0,1-1 0,-1 1 0,1 0 0,-1 0 0,0-1 0,-3 2 0,0-1 54,-1 0 1,1 0-1,-1 1 1,1 0-1,-1 0 1,1 0-1,-1 1 1,1 0-1,0 0 1,0 0 0,0 1-1,0 0 1,0 0-1,1 0 1,-1 0-1,1 1 1,0 0-1,0 0 1,0 0-1,1 0 1,-7 9 0,6-7-28,0 1 1,0-1 0,1 1 0,0-1 0,0 1-1,1 0 1,0 0 0,0 0 0,0 0 0,1 0 0,0 0-1,1 1 1,-1-1 0,1 0 0,1 1 0,1 12-1,-1-18-36,0-1-1,0 0 1,0 1-1,0-1 0,0 0 1,0 0-1,0 0 1,1 0-1,-1 0 0,0 0 1,1 0-1,-1 0 1,0 0-1,1-1 0,-1 1 1,1 0-1,-1-1 0,1 1 1,-1-1-1,1 0 1,0 0-1,-1 1 0,1-1 1,-1 0-1,4-1 1,43-2 251,-36 0-240,0-1 1,-1 0-1,1 0 1,-1-1 0,0-1-1,18-11 1,60-51 29,-50 37-3,-35 31 125,-8 10-50,-6 9 33,7-15-107,0 1 0,0 0 0,1-1 0,-1 1 0,1 0 0,0 0 0,1 1 0,-1-1 0,-1 8 0,4-13-43,-1 1 0,1 0 0,0-1 0,-1 1-1,1-1 1,-1 1 0,1-1 0,0 1 0,-1-1 0,1 1 0,0-1 0,0 0 0,-1 1 0,1-1 0,0 0 0,0 1 0,0-1 0,-1 0 0,1 0 0,0 0 0,0 0 0,0 0 0,0 0 0,-1 0 0,1 0 0,0 0 0,0-1 0,0 1 0,0 0 0,29-5 104,22-21-19,-46 22-94,0 0 0,0 0 0,1 1 0,0 0 0,-1 0 1,1 0-1,0 1 0,0 0 0,9-1 0,-16 30 136,-4-7 107,3-17-197,0-1 0,1 1 0,-1-1-1,1 1 1,0-1 0,-1 1 0,1-1 0,0 1 0,1-1 0,-1 4-1,1-5-37,0-1 0,-1 1 0,1 0-1,0-1 1,0 1 0,0-1-1,0 1 1,-1-1 0,1 1 0,0-1-1,0 1 1,0-1 0,0 0-1,0 0 1,0 1 0,0-1-1,0 0 1,0 0 0,0 0 0,0 0-1,0 0 1,0 0 0,0-1-1,0 1 1,0 0 0,0 0 0,0-1-1,0 1 1,0 0 0,0-1-1,0 1 1,1-2 0,3 0 2,0-1 0,1 1 1,-1-1-1,0 0 0,-1-1 0,1 1 0,0-1 1,6-7-1,28-21-9,-41 56-1756,1-18-8150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21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15599,'0'0'4388,"-9"8"-2103,4-3-2102,0-2 33,0 1 0,0 0 1,1 0-1,0 1 1,0-1-1,0 1 1,0 0-1,1 0 0,0 0 1,0 0-1,0 1 1,1-1-1,-1 1 1,1-1-1,1 1 0,-1 0 1,-1 11-1,10 73-92,-4-71-47,0 0 0,-2 0 0,0 0 0,-2 0-1,0 0 1,-6 33 0,7-52-30,0 1-1,0 0 0,0-1 1,0 1-1,0-1 1,0 1-1,0-1 1,0 1-1,0 0 0,-1-1 1,1 1-1,0-1 1,0 1-1,-1-1 0,1 1 1,0-1-1,-1 1 1,1-1-1,0 1 0,-1-1 1,1 0-1,-1 1 1,1-1-1,-1 0 1,1 1-1,-1-1 0,1 0 1,-1 1-1,-5-16 604,1-27-260,4 25-372,0-1 0,2 1-1,0 0 1,1 0 0,0 0-1,2 0 1,0 0 0,10-26-1,-12 37-41,1 0-1,-1 1 0,2-1 0,-1 1 0,1-1 0,-1 1 0,1 0 1,1 1-1,-1-1 0,1 1 0,0 0 0,0 0 0,0 0 0,0 0 0,1 1 1,-1 0-1,1 0 0,0 1 0,0-1 0,0 1 0,0 1 0,0-1 0,0 1 1,1 0-1,-1 1 0,10-1 0,-9 1-7,0 1 0,0 0 0,0 0 0,0 0 0,0 1 0,0 0 0,0 0 0,-1 1 0,1 0 0,-1 0 0,0 1 0,7 4 0,-10-6 49,-1 0 0,1 0 1,-1 0-1,1 1 0,-1-1 0,0 1 1,0-1-1,0 1 0,-1 0 0,1 0 1,0-1-1,-1 1 0,0 0 0,0 1 1,0-1-1,0 0 0,0 0 0,-1 0 1,1 1-1,-1-1 0,0 0 0,0 0 1,0 1-1,0-1 0,-1 0 0,1 0 1,-1 1-1,0-1 0,-1 4 0,0-5 75,1 1-1,-1 0 0,0 0 0,0-1 1,0 1-1,-1-1 0,1 1 0,-1-1 0,1 0 1,-1 0-1,0 0 0,1 0 0,-1-1 1,0 1-1,0-1 0,0 1 0,0-1 1,-1 0-1,1-1 0,0 1 0,0 0 0,-5-1 1,-11 3 126,0-2 1,-30-1 0,41-1-219,-31-8 252,20 3-1335,-1 4-3980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24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4805,'0'0'10954,"52"0"-9385,-10-7 1,8-2-289,11 0-480,-3 0-129,0 3-383,-6 3-193,-7 3-64,-13 0-32,-12 0 32,-11 13-352,-9 0-737,-4 0-1089,-15 0-1986,-8-1-993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25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11659,'0'0'11243,"74"11"-9674,-25-11-576,-1 1-352,8 1-321,-5-1-256,-6 1 0,-9 2-96,-2-1-961,-7-1-1153,-9-2-2018,-5 0-4644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25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266 145 4164,'3'-9'7997,"0"2"-7275,-1-1 0,0 1 0,0-1 1,-1 1-1,0-1 0,0 0 0,-1 0 1,0-9-1,0 14-583,-1 1 1,1-1-1,-1 0 0,0 1 1,0-1-1,0 0 0,0 1 1,0 0-1,-1-1 0,1 1 1,-1 0-1,1-1 1,-1 1-1,0 0 0,0 0 1,0 0-1,0 1 0,0-1 1,0 0-1,-1 1 1,1-1-1,0 1 0,-1 0 1,1 0-1,-1 0 0,0 0 1,1 0-1,-1 1 0,0-1 1,1 1-1,-4-1 1,-2 1-39,1-1 0,-1 1 1,0 1-1,0-1 1,1 1-1,-1 1 0,0-1 1,1 1-1,0 1 1,-1-1-1,1 1 1,0 1-1,0-1 0,0 1 1,1 0-1,0 1 1,-1-1-1,1 1 0,1 1 1,-1-1-1,-5 9 1,4-6-22,0 0 0,1 1 0,0 0 0,1 1 0,0-1 0,0 1 0,1 0 0,1 0 1,0 1-1,0-1 0,1 0 0,0 1 0,0 0 0,1-1 0,1 12 0,0-19-71,0-1-1,1 1 1,-1-1-1,1 1 1,-1-1-1,1 0 1,0 1-1,0-1 1,0 0-1,0 0 1,0 1-1,1-1 1,-1 0-1,1 0 1,-1 0-1,1-1 1,0 1-1,-1 0 1,4 2-1,0-2 9,-1 1 0,0-1 0,0 0 0,1-1 0,-1 1 0,1-1 0,0 0 0,-1 0 0,10 1 0,-3-2 13,1 0 1,0 0-1,-1-1 1,1 0-1,-1-1 1,1-1-1,-1 0 1,11-4-1,-10 1-11,0 1 0,0-2-1,-1 0 1,0 0 0,0-1-1,-1 0 1,14-15 0,-20 19-6,0 0-1,0 0 1,-1 0 0,0-1-1,0 1 1,0-1 0,-1 0-1,1 0 1,-1 0 0,0 0 0,0 0-1,-1-1 1,0 1 0,0-1-1,0 1 1,0-1 0,-1 1-1,0-1 1,0 1 0,-2-8 0,2 11-24,0 1 0,-1 0 1,1 0-1,-1 0 1,1 0-1,-1 0 0,0 0 1,1 0-1,-1 0 1,0 0-1,0 0 0,0 0 1,0 0-1,0 1 1,0-1-1,0 0 0,0 1 1,0-1-1,0 1 1,0-1-1,0 1 0,0-1 1,0 1-1,-1 0 1,1-1-1,0 1 0,0 0 1,0 0-1,-1 0 1,1 0-1,0 0 0,0 0 1,0 0-1,-1 1 1,1-1-1,0 0 0,0 1 1,0-1-1,0 1 1,0-1-1,-2 2 0,-2-1-125,1 1 0,-1 0 1,1 1-1,-1-1 0,1 1 0,0 0 0,0 0 0,0 0 0,-3 4 0,4-3-169,0-1-1,1 1 1,0 0 0,0 0-1,0 0 1,0 0 0,1 0-1,-1 1 1,0 5-1,-1 24-4637,3-12-1068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26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9225,'0'0'14862,"-24"46"-12716,22-26-737,-1 0-640,-3 1-609,6 2-128,0-2-480,6 0-1346,5 0-1601,7-6-1346,-2-1-4644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26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5029,'0'0'17915,"11"-1"-17034,347 3 982,-358-2-1864,0 0-1,0 0 0,0 0 1,0 0-1,1 0 0,-1 0 1,0 0-1,0 0 0,0 1 1,1-1-1,-1 0 0,0 0 1,0 0-1,0 0 0,0 0 1,0 0-1,1 0 0,-1 0 1,0 0-1,0 1 0,0-1 0,0 0 1,0 0-1,0 0 0,0 0 1,1 0-1,-1 1 0,0-1 1,0 0-1,0 0 0,0 0 1,0 0-1,0 1 0,0-1 1,0 0-1,0 0 0,0 0 1,0 1-1,0-1 0,0 0 1,0 0-1,0 0 0,0 0 1,0 1-1,0-1 0,0 0 1,-6 14-17,-13 13 118,18-25-77,-21 27 199,-6 7 259,-28 50 0,50-75-417,0 0 0,1 0 0,0 0 1,1 1-1,0 0 0,1 0 0,0 0 0,1 0 1,-1 20-1,2-31-104,1 0 1,0 0 0,0 0 0,0 0-1,0 0 1,0-1 0,0 1-1,1 0 1,-1 0 0,0 0-1,0 0 1,1 0 0,-1 0 0,1 0-1,-1 0 1,0-1 0,1 1-1,0 0 1,-1 0 0,1-1 0,-1 1-1,1 0 1,0-1 0,-1 1-1,1 0 1,0-1 0,0 1-1,0-1 1,1 1 0,18 1-4921,-19-2 4754,-1 0 1,0-1 0,1 1 0,-1 0 0,0 0-1,0 0 1,1 0 0,-1 0 0,0 0 0,1-1-1,-1 1 1,0 0 0,0 0 0,1-1-1,-1 1 1,0 0 0,0 0 0,1-1 0,-1 1-1,0 0 1,0 0 0,0-1 0,0 1 0,1 0-1,-1-1 1,0 1 0,0 0 0,0-1 0,0 1-1,0 0 1,0-1 0,0 1 0,0 0-1,0-1 1,0 1 0,0 0 0,0-1 0,0 1-1,0 0 1,-1-1 0,1-2-1476,0-13-6839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27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11275,'0'0'13196,"85"-7"-12908,-44 7-191,8 0-97,-6 0-257,2 0-1184,-5-3-1410,-11-5-1921,0-4-2307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6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0 14542,'0'0'4068,"-46"42"-2691,20-12-608,3 4-225,-2 3-288,6-6-63,4-2-129,1-7-96,7-6-673,0-5-32,2-6-224,-6-5-768,1 0-642,-3-5-1632,-3-10-482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1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53 14253,'0'0'7202,"-9"-4"-6305,-29-12-310,36 16-570,1-1 1,-1 1-1,0 0 0,0 0 0,1 0 1,-1 0-1,0 0 0,1 1 1,-1-1-1,0 0 0,1 1 0,-1-1 1,0 1-1,1 0 0,-1 0 1,1-1-1,-1 1 0,1 0 0,0 0 1,-1 0-1,1 0 0,0 1 1,0-1-1,0 0 0,-1 1 0,1-1 1,1 0-1,-1 1 0,-1 2 1,-18 42 659,17-37-390,1 1-1,0-1 1,0 0 0,0 19 0,2-26-258,0 0 0,0-1 0,0 1 0,0 0 0,1 0-1,-1 0 1,0 0 0,1 0 0,-1-1 0,1 1 0,0 0 0,-1 0 0,1-1 0,0 1 0,0 0 0,0-1 0,0 1 0,0-1-1,1 1 1,-1-1 0,0 0 0,1 1 0,-1-1 0,1 0 0,-1 0 0,1 0 0,0 0 0,-1 0 0,1-1 0,0 1 0,2 0-1,3 0 12,0 0-1,0-1 0,0 0 1,0 0-1,0 0 0,0-1 1,0 0-1,0-1 0,0 0 1,-1 0-1,1 0 0,-1-1 0,1 0 1,-1 0-1,0 0 0,0-1 1,0 0-1,-1 0 0,1-1 1,6-6-1,-6 5-22,0-1 1,0 0-1,-1 0 1,0 0-1,0-1 1,0 1-1,-1-1 1,-1 0-1,1-1 1,-1 1-1,0 0 1,-1-1-1,0 0 1,-1 1-1,2-17 0,-3 24-18,0 1-1,0-1 1,1 0-1,-1 0 0,0 1 1,0-1-1,0 0 0,0 0 1,0 0-1,0 1 1,0-1-1,-1 0 0,1 0 1,0 1-1,0-1 1,0 0-1,-1 0 0,1 1 1,0-1-1,-1 0 0,1 1 1,-1-1-1,1 1 1,-1-1-1,1 0 0,-1 1 1,1-1-1,-1 1 0,0-1 1,1 1-1,-1-1 1,0 1-1,1 0 0,-1-1 1,0 1-1,1 0 1,-1 0-1,0-1 0,0 1 1,1 0-1,-1 0 0,0 0 1,0 0-1,1 0 1,-1 0-1,0 0 0,0 0 1,0 0-1,1 1 0,-1-1 1,0 0-1,0 0 1,1 1-1,-1-1 0,0 0 1,1 1-1,-1-1 1,0 1-1,1-1 0,-2 1 1,-2 2-14,-1 0 1,1 1 0,0-1-1,0 1 1,0-1 0,0 1-1,-5 7 1,3-1 60,0 0 0,0 1 0,0 0 0,2 0 1,-1 0-1,1 0 0,1 1 0,0 0 0,1 0 0,0-1 0,1 1 0,0 0 1,1 1-1,0-1 0,1 0 0,0 0 0,1-1 0,1 1 0,0 0 0,0 0 1,1-1-1,0 0 0,1 0 0,8 14 0,30 31-21,10 15 45,-50-65-64,1 0 0,-1 0 0,-1 1 0,1-1 0,-1 1 0,0-1 0,0 1-1,-1 0 1,0-1 0,0 10 0,-1-15 14,0 0 0,0 0 0,0 1 0,0-1 0,0 0 0,-1 0 0,1 0 0,0 0 0,-1 0 0,1 0 0,-1 0 0,1 0 0,-1 0 0,0 0 0,1 0 0,-1 0 0,0-1 0,1 1 0,-1 0 0,0 0 0,0-1 0,0 1 0,0 0 0,0-1 0,-1 1 0,-1 1 38,0-1 1,0 0 0,-1 0 0,1-1 0,0 1 0,-1-1 0,1 1 0,-6-1 0,-1-1 67,0 0 1,-1 0-1,1-1 0,-19-6 1,16 3-82,0-1 0,1 0 0,-1-1 0,1-1 0,1 0 0,-1-1 1,1 0-1,-9-10 0,16 15-72,1 0 1,0 0 0,0 1 0,0-2-1,1 1 1,-1 0 0,1-1 0,0 1-1,1-1 1,-1 1 0,-1-9 0,3 10-52,-1 0 0,1 0 1,0-1-1,1 1 0,-1 0 1,1 0-1,-1 0 0,1 0 1,0 0-1,0 0 0,0 0 0,1 0 1,-1 0-1,1 1 0,0-1 1,-1 0-1,1 1 0,0-1 1,5-3-1,20-19-4187,62-42 0,-63 48 826,12-9-4093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27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37 12332,'0'0'9571,"9"-6"-8065,-2 2-1255,0 0 0,0 0 0,0 1 0,1 0 0,-1 0 0,1 1 0,0 0 0,13-2 0,-18 4-213,-1-1-1,0 1 1,1 0 0,-1 0 0,1 0-1,-1 0 1,1 0 0,-1 1 0,0-1-1,1 1 1,-1 0 0,0 0 0,1-1-1,-1 1 1,0 1 0,0-1 0,0 0-1,0 0 1,0 1 0,0 0 0,0-1-1,-1 1 1,1 0 0,0 0 0,-1-1-1,1 1 1,-1 0 0,0 1 0,0-1-1,0 0 1,0 0 0,0 0 0,0 1-1,-1-1 1,1 0 0,-1 1-1,1-1 1,-1 1 0,0 3 0,0-2 33,0 1 1,-1-1-1,1 0 1,-1 1-1,0-1 1,0 0-1,-1 0 1,1 0-1,-1 0 1,0 0-1,0 0 1,0 0-1,-1-1 1,1 1-1,-1-1 1,0 0-1,0 1 1,-4 2-1,-10 10 452,-2-1 0,-25 16 0,0 0 441,43-30-947,-1 0 0,0 0 0,1 0 0,-1 1-1,1-1 1,0 0 0,-1 1 0,1-1-1,0 1 1,0 0 0,0-1 0,0 1 0,0 0-1,0-1 1,0 1 0,1 0 0,-1 0 0,1 0-1,-1 0 1,1 0 0,-1 2 0,2-3-15,0 0-1,0 1 1,0-1 0,0 0 0,0 0 0,1 0-1,-1 0 1,0 0 0,0 0 0,1 0 0,-1 0-1,1-1 1,-1 1 0,1 0 0,-1-1 0,1 1-1,-1-1 1,1 0 0,-1 1 0,1-1 0,-1 0 0,1 0-1,0 0 1,-1 0 0,4-1 0,140 4-1565,-49-8-5389,-64 0 381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28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38 673,'-9'2'4543,"-8"2"-3400,-24 8 9033,41-12-10095,0 0 0,0 0 0,0 0 0,0 0 0,0 0 0,0 1 0,0-1 0,1 0 0,-1 0 1,0 0-1,0 0 0,0 0 0,0 0 0,0 0 0,0 0 0,0 0 0,0 0 0,0 0 0,0 0 0,0 1 0,0-1 0,0 0 1,1 0-1,-1 0 0,0 0 0,0 0 0,0 0 0,0 0 0,0 0 0,0 1 0,0-1 0,0 0 0,0 0 0,0 0 0,0 0 1,0 0-1,0 0 0,0 0 0,-1 1 0,1-1 0,0 0 0,0 0 0,0 0 0,0 0 0,0 0 0,0 0 0,0 0 0,0 0 1,0 0-1,0 0 0,0 1 0,0-1 0,0 0 0,0 0 0,-1 0 0,1 0 0,0 0 0,31 2 1429,493-7 4039,701-35-3827,-1083 38-3137,-145-5-6486,-5-2-662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32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4036,'0'0'16341,"13"-7"-14686,9-4-1216,0 2 1,0 0 0,1 2 0,1 0 0,-1 2 0,1 0 0,0 2 0,0 1-1,38 0 1,-61 2-433,1 0 0,-1 0 0,0 0 0,0 0-1,0 0 1,1 0 0,-1 0 0,0 0 0,0 0-1,1 0 1,-1 1 0,0-1 0,0 1 0,0-1-1,0 1 1,0-1 0,0 1 0,0-1 0,0 1-1,0 0 1,0 0 0,0 0 0,0-1 0,0 1-1,0 0 1,-1 0 0,1 0 0,0 0-1,-1 0 1,1 0 0,-1 1 0,1-1 0,-1 0-1,0 0 1,1 0 0,-1 0 0,0 1 0,0-1-1,0 0 1,0 0 0,0 0 0,0 1 0,0 1-1,-1 0 15,0 0-1,-1 0 0,1 0 1,-1 0-1,1 0 0,-1 0 0,0 0 1,0 0-1,0-1 0,-1 1 0,1-1 1,-1 0-1,1 1 0,-5 1 1,-17 10 330,-2-1 0,1-2 0,-45 14 0,8-4 343,100-13-678,1-3-25,62 15 1,-91-17-35,-1 0-1,1 0 0,0 1 1,-1 0-1,0 1 1,0 0-1,0 0 1,-1 1-1,0 0 1,0 0-1,13 14 0,-19-19 44,-1 1 1,1 0-1,0-1 0,-1 1 0,1 0 0,-1 0 0,0 0 0,0 1 0,1-1 0,-1 0 0,-1 0 0,1 1 0,0-1 0,-1 0 0,1 1 0,-1-1 0,1 0 0,-1 1 0,0-1 0,0 1 0,0-1 0,-1 1 0,1-1 1,0 0-1,-1 1 0,0-1 0,1 0 0,-1 1 0,0-1 0,0 0 0,-1 0 0,1 0 0,0 0 0,-1 0 0,1 0 0,-1 0 0,1 0 0,-1-1 0,0 1 0,0 0 0,0-1 0,0 0 0,0 1 0,-4 1 1,-5 2 250,0 0 1,-1 0 0,1-1 0,-1-1 0,0 0 0,0 0 0,-18 1 0,12-3 86,-83 4 707,94-5-1032,1-1-1,0 1 1,-1-1 0,1 0 0,0 0-1,0-1 1,0 0 0,0 0 0,0 0-1,0-1 1,0 0 0,-9-6-1,15 9-51,0-1 0,0 1 0,-1 0 0,1 0 0,0 0-1,0 0 1,0 0 0,0 0 0,-1 0 0,1-1 0,0 1-1,0 0 1,0 0 0,0 0 0,0 0 0,0-1 0,-1 1-1,1 0 1,0 0 0,0 0 0,0-1 0,0 1 0,0 0-1,0 0 1,0 0 0,0-1 0,0 1 0,0 0 0,0 0-1,0 0 1,0-1 0,0 1 0,0 0 0,0 0 0,0 0-1,0-1 1,0 1 0,0 0 0,1 0 0,-1 0 0,0-1-1,0 1 1,0 0 0,0 0 0,0 0 0,1 0 0,12-5-2235,25 4-3634,-32 1 3834,26-1-7626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34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37 5189,'-1'0'263,"0"1"0,0-1 0,0 0 0,1 1 0,-1-1 0,0 1 0,0-1 0,0 1 0,0-1 0,1 1 0,-1 0 0,0-1 0,0 1 0,1 0 0,-1 0 1,1-1-1,-1 1 0,1 0 0,-1 0 0,1 0 0,-1 0 0,1 1 0,0-1-127,0-1 1,0 1 0,1 0 0,-1-1-1,1 1 1,-1 0 0,1-1-1,-1 1 1,1 0 0,-1-1-1,1 1 1,-1-1 0,1 1-1,0-1 1,-1 0 0,1 1-1,0-1 1,-1 0 0,1 1 0,0-1-1,0 0 1,50 12 2415,-51-12-2529,99 10 2608,176-6-1,-160-5-2024,862-43 206,0-1-620,-423 71 1778,-439-22 23,-84-4-4800,-27 0 343,-25-1-1962,-7-2-2321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35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0 385 9065,'0'0'12465,"14"2"-10800,-6-1-1504,0 0-1,0 0 1,0-1-1,0 0 1,0-1-1,1 0 1,-1 0 0,0-1-1,0 0 1,-1 0-1,1 0 1,0-1-1,11-6 1,41-25 142,-1-3-1,-2-2 1,-2-3 0,-2-2 0,-1-2-1,66-78 1,-129 141-208,-1 1 1,2 0-1,1 1 0,0 0 0,1 1 1,1 0-1,1 0 0,1 0 0,1 1 1,0 0-1,2 0 0,-1 22 1,3-42-120,1 1 1,-1-1 0,0 1-1,0-1 1,1 0 0,-1 0-1,1 1 1,-1-1 0,1 0-1,-1 0 1,1 1 0,0-1-1,0 0 1,-1 0 0,1 0-1,0 0 1,0 0 0,0 0-1,0 0 1,0-1 0,1 1-1,-1 0 1,0 0 0,0-1-1,3 2 1,21 0-7004,-16-4 210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35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14 10442,'0'0'6566,"-57"1"-4068,49 4-352,3-2-320,5 2-288,2-2-674,14 1-63,11-2-160,4-2-289,8 0-160,6 0-160,2-1 0,0-4-864,-2-4-1731,-5-1-1793,-6-2-3267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35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21 12396,'0'0'5440,"-11"-4"-3182,4 1-1983,2 1-113,-1-1-1,0 1 0,0 0 0,0 1 1,0 0-1,0 0 0,0 0 1,0 0-1,0 1 0,0 0 0,0 0 1,0 1-1,-1 0 0,1 0 0,-11 4 1,7 0 12,1 0 0,0 1 0,-1 1 0,2 0 1,-1 0-1,1 0 0,0 1 0,1 1 0,0-1 0,0 1 1,1 0-1,0 0 0,0 1 0,1 0 0,1 0 0,-1 0 1,2 1-1,-1-1 0,1 1 0,1 0 0,0 0 0,1 0 0,0 13 1,1-22-168,0 0 0,0 0 0,0 0 0,1 0 0,-1 0 1,1 0-1,0 0 0,-1 0 0,1 0 0,0 0 0,0 0 0,0 0 1,1-1-1,-1 1 0,0 0 0,1-1 0,-1 1 0,1-1 0,-1 1 1,4 1-1,-1-1 31,-1 0 0,1-1 1,0 1-1,-1-1 0,1 0 1,0 0-1,0-1 0,0 1 1,0-1-1,6 1 0,-1-2 52,1 1-1,0-2 1,-1 1-1,0-1 1,1-1-1,-1 1 1,0-1-1,14-8 1,-11 4-51,0-1 1,0-1-1,-1 1 0,0-2 0,-1 0 1,18-21-1,-24 25-13,0 1 0,0-1 0,0 0 1,-1 0-1,0-1 0,0 1 0,0-1 0,-1 1 1,0-1-1,0 0 0,-1 0 0,0 0 0,0 0 1,-1 0-1,0-13 0,0 19-32,-1 1 0,1-1 0,-1 0 0,1 0 1,-1 0-1,1 0 0,-1 1 0,1-1 0,-1 0 0,0 1 0,1-1 0,-1 0 1,0 1-1,0-1 0,1 1 0,-1-1 0,0 1 0,0-1 0,0 1 0,0 0 1,0-1-1,0 1 0,0 0 0,1 0 0,-1 0 0,0 0 0,0 0 0,0 0 1,0 0-1,0 0 0,0 0 0,0 0 0,0 0 0,0 1 0,0-1 0,0 0 1,0 1-1,-4 0-89,1 0 1,1 0 0,-1 0 0,0 1 0,0-1-1,0 1 1,-5 4 0,6-4-156,0 1 1,1-1-1,0 1 0,-1 0 1,1-1-1,0 1 0,0 0 1,1 1-1,-1-1 0,1 0 1,-1 0-1,1 1 0,0-1 1,-1 6-1,2 31-6847,5-21 189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36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16367,'0'0'3556,"-20"61"-1474,9-34-481,4 1-287,2 1-642,5-6-480,0-3-160,5-3-352,9-7-1025,3-3-545,-1-7-800,0 0-1859,-2-16-1344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36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10282,'0'0'13714,"11"-2"-12652,34-2-289,48 3 0,28-1-440,-90-4-236,-31 6-97,0 0 1,0 0 0,0 1 0,-1-1 0,1 0-1,0 0 1,0 0 0,0 0 0,-1 1 0,1-1-1,0 0 1,0 0 0,0 0 0,0 0 0,0 1-1,0-1 1,-1 0 0,1 0 0,0 1 0,0-1-1,0 0 1,0 0 0,0 0 0,0 1 0,0-1-1,0 0 1,0 0 0,0 1 0,0-1 0,0 0-1,0 0 1,0 1 0,0-1 0,0 0 0,1 0-1,-1 0 1,0 1 0,0-1 0,0 0 0,0 0-1,0 0 1,0 1 0,1-1 0,-1 0 0,0 0-1,0 0 1,0 0 0,1 1 0,-1-1 0,0 0-1,0 0 1,0 0 0,1 0 0,-1 0 0,0 0-1,0 0 1,0 0 0,1 0 0,-1 0 0,0 0-1,0 0 1,1 0 0,-1 0 0,0 0-1,0 0 1,1 0 0,-1 0 0,0 0 0,0 0 0,0 0 7,-32 52 498,12-22 82,1 0-1,2 2 0,-27 66 1,42-90-535,-3 6-6,1-1 1,0 1-1,1 1 0,0-1 0,0 17 0,3-31-145,0 1 0,1-1 0,-1 0 0,0 0 0,0 1 0,0-1 0,1 0 0,-1 0 0,0 1 0,0-1 0,1 0 0,-1 0 0,0 0 0,0 1 0,1-1 0,-1 0 0,0 0 0,1 0 0,-1 0 0,0 0 0,1 0 1,-1 0-1,0 0 0,0 0 0,1 0 0,-1 0 0,0 0 0,1 0 0,-1 0 0,0 0 0,1 0 0,-1 0 0,0 0 0,1 0 0,-1 0 0,0 0 0,0-1 0,1 1 0,-1 0 0,0 0 0,1 0 0,-1 0 0,0-1 0,0 1 0,0 0 0,1 0 0,-1-1 0,0 1 0,0 0 0,0 0 0,1-1 0,-1 1 0,0 0 0,0-1 0,0 1 0,0 0 0,0-1 0,0 1 0,0 0 0,0-1 0,0 1 1,0 0-1,0-1 0,0 1 0,0 0 0,0 0 0,0-1 0,1-16-5049,-1-2-2604</inkml:trace>
  <inkml:trace contextRef="#ctx0" brushRef="#br0" timeOffset="1">8 187 11403,'0'0'16912,"68"-2"-16560,-28 2-224,0 0-96,3-2-608,-9-2-1827,0-3-2593,-5-3-4357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37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10025,'0'0'9257,"11"-2"-7303,-1 0-1561,0 0 0,0 1 0,0 0 1,0 1-1,0-1 0,0 2 0,0 0 0,0 0 0,0 1 0,-1 0 1,1 0-1,0 1 0,12 6 0,-17-6-214,1 0 1,-1 0-1,1 1 1,-1 0-1,0 0 0,-1 0 1,1 0-1,-1 1 1,0-1-1,5 8 0,-8-10-109,0 0 0,0 1 0,0-1 0,0 0 0,0 1 0,-1-1 0,1 1 0,-1-1 0,0 0 0,1 1 0,-1-1 0,0 1 0,-1-1 0,1 1 0,0-1 0,-1 1 0,1-1 0,-1 1 0,0-1 0,0 0 0,0 0 0,0 1 0,0-1 0,0 0 0,-1 0 0,1 0 0,-1 0 0,1 0 0,-3 1 0,-11 12 155,-1-1 0,0-1-1,0 0 1,-2-1 0,-27 15 0,-38 25 241,83-52-466,1 0-1,-1 0 1,1 0-1,-1 0 1,1 0-1,-1 0 1,0 0-1,1 0 1,-1 0-1,1 1 1,-1-1-1,0 0 1,1 0-1,-1 0 1,1 0-1,-1 1 1,0-1-1,1 0 1,-1 0-1,0 1 1,1-1-1,-1 0 1,0 1-1,1-1 1,-1 0-1,0 1 1,0-1-1,0 1 1,1-1-1,-1 0 1,0 1-1,0-1 1,0 1-1,0-1 1,0 0-1,0 1 1,0-1-1,1 1 1,-1-1-1,-1 1 1,1-1-1,0 0 1,0 1-1,0-1 1,0 1-1,0-1 1,0 0-1,0 1 1,0-1 0,-1 1-1,1-1 1,0 0-1,0 1 1,-1-1-1,1 0 1,0 1-1,0-1 1,-1 0-1,1 1 1,0-1-1,-1 0 1,1 0-1,-1 1 1,1-1-1,0 0 1,-1 0-1,0 0 1,39 3-19,-36-3 23,139 0-1190,-47 0-7568,-63 0 624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2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1 1 10890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40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86 108 5349,'-74'-18'5508,"62"12"-1649,52 9-1423,93 10-393,200-8 1,-200-6-1748,696-29 230,-367 7 171,591-3 2516,-1027 24-2771,-19-3-1692,-13-4-4551,-9 0-1005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42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62 8008,'1'0'274,"-1"-1"0,1 1 0,-1-1 0,1 1 0,-1-1 0,0 1 0,1-1 0,-1 0 0,0 1 0,1-1 0,-1 0 0,0 0 0,0 1 0,0-1 0,0 0 0,0 1 0,0-1 0,0 0 0,0 0 0,0 1 0,0-1 0,0 0 0,0 1 0,0-1 0,-1 0 0,1 1 0,0-1 0,0 0 0,-1 1 0,1-1 0,0 0 0,-1 1 0,1-1 0,-2 0 0,1 0-55,-1 0 0,0 1 0,0-1 1,0 1-1,0-1 0,0 1 1,0 0-1,0 0 0,0 0 1,0 0-1,0 0 0,-3 1 1,-4 0-140,0 1 1,0 0-1,0 1 1,-15 6 0,16-5 39,0 1 0,1 1 1,-1-1-1,1 1 1,1 0-1,-1 1 0,1-1 1,-9 14-1,13-18-105,1 1 0,-1-1 0,1 0 0,0 1 0,-1-1 0,1 1 0,0-1-1,1 1 1,-1-1 0,0 1 0,1-1 0,0 1 0,-1 0 0,1-1 0,0 1 0,0 0 0,1-1 0,-1 1 0,0 0 0,1-1 0,0 1-1,-1 0 1,1-1 0,0 1 0,1-1 0,-1 0 0,0 1 0,1-1 0,-1 0 0,1 0 0,-1 0 0,1 0 0,3 3 0,8 4 8,-1 0 1,1-1 0,22 10 0,-18-10-1,-1 1 0,1 0 0,16 15 0,-30-22-24,0 1 1,0 0-1,0-1 1,0 1-1,-1 0 0,1 1 1,-1-1-1,0 0 1,0 1-1,0-1 1,0 1-1,-1 0 1,1-1-1,-1 1 1,0 0-1,0 0 0,0 0 1,-1 0-1,1 7 1,-2-7 49,0 0-1,0 0 1,0 1 0,-1-1 0,1 0-1,-1 0 1,0 0 0,0 0 0,-1 0-1,1-1 1,-1 1 0,1-1 0,-1 0 0,0 1-1,-1-1 1,1 0 0,0-1 0,-1 1-1,0-1 1,1 1 0,-1-1 0,0 0 0,0-1-1,0 1 1,-6 1 0,-4 2 298,0-1 1,0-1-1,-1 0 0,1 0 1,-1-2-1,-22 0 0,35-1-316,-1 0 0,0 0-1,0 0 1,0-1 0,1 1 0,-1-1-1,0 0 1,1 0 0,-1 0 0,1 0-1,-1 0 1,1 0 0,-1-1 0,1 1-1,0-1 1,-1 0 0,1 0 0,0 0-1,0 0 1,0 0 0,1 0 0,-1 0-1,1 0 1,-1-1 0,1 1 0,0-1-1,-1 1 1,1-1 0,1 0 0,-1 1-1,0-1 1,1 0 0,-1 0-1,1-3 1,-1 1-33,1 0 0,0-1 0,1 1 0,-1 0 1,1-1-1,0 1 0,0 0 0,1 0 0,0 0 0,0 0 0,0 0 0,0 0 0,1 0 0,0 1 0,0-1 0,0 1 0,4-5 0,9-4-7,-1 1 0,1 1 1,1 1-1,0 0 0,0 1 0,1 0 0,24-7 0,-22 9 21,0-1 0,-1 0 0,0-2 0,-1-1-1,34-24 1,-50 33 0,0 0 0,0 1 0,0-1 0,-1 0 0,1 0 0,0 0 0,-1 0 0,0 0 0,1 0 0,-1-1 0,0 1 0,0 0 0,0-1 0,-1 1 0,1 0 0,0-1 0,-1 1 0,0-1-1,1 1 1,-1-1 0,0 1 0,-1-5 0,0 3 0,0 0 0,-1 0 0,1 0 0,-1 1 0,0-1 0,0 1 0,0-1 0,0 1 0,-1 0 0,0 0 0,1 0 0,-1 0 0,-4-3 0,1 1-33,-1 0 1,0 0-1,1 1 0,-2 0 1,1 0-1,0 1 1,-1 0-1,0 0 1,1 0-1,-1 1 1,0 1-1,0-1 1,-17 0-1,25 3-68,-1-1-1,0 1 1,1-1-1,-1 1 1,1-1 0,-1 1-1,1-1 1,-1 1-1,1 0 1,-1-1 0,1 1-1,0 0 1,-1-1-1,1 1 1,0 0-1,-1 0 1,1-1 0,0 1-1,0 0 1,0 0-1,0 0 1,0-1 0,0 1-1,0 0 1,0 0-1,0 0 1,0-1 0,0 1-1,1 0 1,-1 0-1,0 0 1,8 28-3381,25 15-6695,-10-22 44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42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8456,'0'0'16560,"65"26"-16080,-31-26-384,6 0-32,-2 0-1281,-2-2-2434,-2-9-3236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43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11018,'0'0'8029,"10"-6"-6064,3 1-1507,-1-1-1,1 2 1,0 0 0,1 0 0,-1 2-1,0-1 1,24 0 0,-21 3-56,-3-1-240,-1 1 0,1 0 0,-1 1 0,14 3 1,-24-4-160,0 0 1,0 0 0,0 1 0,0-1 0,-1 1-1,1 0 1,0-1 0,-1 1 0,1 0-1,0 0 1,-1 0 0,1 0 0,-1 0 0,0 0-1,1 1 1,-1-1 0,0 0 0,0 1 0,1-1-1,-1 1 1,0-1 0,0 1 0,-1 0 0,1-1-1,0 1 1,-1 0 0,1 0 0,-1-1 0,1 1-1,-1 0 1,0 0 0,0 0 0,0-1-1,0 4 1,-1-1 31,0 0 0,-1-1 0,1 0 0,-1 1 1,0-1-1,0 0 0,0 0 0,0 0 0,0 0 0,-1 0 0,1-1 0,-1 1 0,0-1 0,0 0 0,0 0 0,0 0 0,-7 4 0,-65 29 871,65-31-724,-9 3 137,14-6-253,0 0-1,0 1 1,0-1 0,0 1-1,1 0 1,-1 1 0,0-1-1,1 1 1,0 0 0,-7 6-1,15-7-70,1-1-1,-1 1 1,1-1 0,-1 0-1,1 0 1,0-1 0,0 0-1,5 1 1,-9-1-27,8 0-119,23 3-667,53 10 1,-77-11 689,-1-1-1,0 2 1,1-1 0,-1 1-1,0 0 1,0 0 0,-1 1 0,1 0-1,-1 0 1,1 1 0,-1 0 0,-1 0-1,6 6 1,-9-9 96,0-1-1,-1 1 1,0 0-1,1 0 1,-1 0-1,0 0 1,0 0 0,0 0-1,0 1 1,0-1-1,-1 0 1,1 1-1,-1-1 1,1 0 0,-1 1-1,0-1 1,0 0-1,0 1 1,0-1-1,0 0 1,-1 1-1,0 2 1,0-2 118,-1 0-1,0 0 1,0 0 0,0 0-1,0-1 1,0 1 0,0-1-1,-1 0 1,1 1 0,-1-1-1,0 0 1,1-1 0,-1 1-1,-3 1 1,-5 3 466,-1-2 0,1 0 0,-1 0-1,0-1 1,0 0 0,0-1 0,-19 1 0,23-2-535,-57-4 1113,37-9-1712,28 12 476,-1-1 0,0 0 0,1 1-1,-1-1 1,1 0 0,-1 0 0,1 0 0,-1 1 0,1-1 0,-1 0 0,1 0 0,0 0-1,-1 0 1,1 0 0,0 0 0,0 0 0,0 0 0,0 0 0,0 1 0,0-1 0,0 0-1,0 0 1,0 0 0,0 0 0,1-2 0,0 2-445,1-1-1,-1 0 1,1 1-1,-1-1 1,1 1-1,-1 0 1,1-1-1,0 1 1,-1 0-1,1 0 1,0 0-1,0 0 1,0 0-1,3 0 1,5-4-3252,15-9-6970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43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14958,'0'0'8616,"52"-28"-6726,-26 24-801,2 0-416,7 2-193,1-1-288,2-1-160,-2 3 0,-2 1-704,-2 0-962,-8-1-1729,-6-6-2274,-6-2-4997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44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0 313 10025,'0'0'17857,"8"-4"-16954,26-19-787,0-2 1,-2-1 0,0-2 0,-2-1-1,-2-1 1,0-1 0,31-49 0,-44 50-144,-13 23-103,-11 20-76,1 3 194,0 0 0,1 1 1,1 0-1,1 1 0,0-1 0,1 1 1,1 0-1,1 0 0,0 0 0,1 1 1,1-1-1,1 0 0,1 0 0,6 31 1,9-8 97,-4-22-1500,3-9-4054,-7-9-2438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48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7783,'0'0'9033,"79"6"-8168,-27-14-353,13-4-320,7-2-96,2 1-96,-2 0-32,-11 4-192,-12 5 96,-17 4-288,-19 0-1890,-13 4-1794,-7 7-3588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49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12684,'0'0'5381,"54"3"-3299,-6-12-384,10-2-834,7-1-703,7 3-97,-2 0-160,2-2-1314,-7 2-2529,-6-5-3140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9:32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26 108 7559,'0'0'11115,"11"-11"-10096,-9 9-949,6-6 98,-1 1-1,1 0 0,0 0 1,1 1-1,-1 0 0,1 1 1,0 0-1,1 0 1,-1 1-1,11-3 0,10-1 63,0 2 0,1 1-1,-1 1 1,55 1-1,-84 2-224,1 1 0,-1 0 0,1 0 1,-1 0-1,1 0 0,-1 0 0,1 0 0,-1 0 0,1 0 0,-1 1 0,0-1 0,1 0 0,-1 1 0,1 0 0,-1-1 0,0 1 1,1 0-1,-1-1 0,0 1 0,0 0 0,0 0 0,0 0 0,0 0 0,0 0 0,0 0 0,0 0 0,0 1 0,0-1 0,0 0 1,-1 0-1,1 1 0,-1-1 0,1 1 0,-1-1 0,1 0 0,-1 1 0,0-1 0,1 1 0,-1-1 0,0 1 0,0-1 0,-1 3 1,0 1 33,0-1 0,0 0 0,-1 0 1,0 0-1,0 0 0,0 0 1,0 0-1,-1-1 0,1 1 1,-1-1-1,0 1 0,0-1 1,-5 4-1,-14 9 234,0-1 0,-30 14 0,-23 16 387,74-44-661,0-1-1,0 1 1,0 0 0,0-1 0,0 1 0,0 0 0,0 0 0,0-1-1,1 1 1,-1 0 0,0 0 0,1 0 0,-1 0 0,0 0 0,1 0 0,0 0-1,-1 0 1,1 0 0,-1 3 0,1-4 0,0 1-1,1 0 1,-1 0-1,0-1 1,1 1 0,-1 0-1,0 0 1,1-1-1,-1 1 1,1-1 0,-1 1-1,1 0 1,-1-1-1,1 1 1,0-1 0,-1 1-1,1-1 1,0 1-1,-1-1 1,1 0 0,1 1-1,53 13-53,-40-11 46,-5 0 5,0 0 0,-1 0 0,1 0 0,-1 2 0,1-1 0,-1 1-1,9 7 1,-16-11 5,-1 0-1,1 0 0,0 1 0,-1-1 1,1 1-1,-1 0 0,1-1 1,-1 1-1,0 0 0,0 0 0,0 0 1,0 0-1,0 0 0,0 0 1,0 0-1,-1 0 0,1 0 0,-1 0 1,0 0-1,1 1 0,-1-1 0,0 0 1,0 0-1,-1 0 0,1 1 1,0-1-1,-1 0 0,1 0 0,-1 0 1,1 0-1,-1 0 0,0 0 1,0 0-1,0 0 0,0 0 0,-1 0 1,1-1-1,0 1 0,-1 0 1,-2 2-1,-7 7 107,-1 0 0,1-1 0,-2 0 0,0-1 0,0-1 0,0 0 0,-1 0 0,-22 8 0,-2-2 380,1-1 0,-48 9-1,42-17-539,41-5-539,29-10-3252,50-19-5226,-28 12 2071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9:33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14510,'0'0'6758,"-40"58"-5252,33-38 31,3 1-768,4 5-545,0 0-160,0 2-64,16-1 32,2-1-384,2-5-897,0-8-1090,5-8-2882,-10-5-4676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3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59 8520,'8'-6'2328,"1"1"-1301,-5 4-641,-1-1 1,0 1 0,1-1 0,-1 0 0,0 0 0,0 0 0,-1 0 0,1-1 0,0 1-1,-1-1 1,1 0 0,-1 0 0,3-4 0,-5 6-301,0 1 0,1 0-1,-1-1 1,0 1 0,0 0 0,0-1 0,0 1-1,0 0 1,0 0 0,0-1 0,0 1 0,0 0-1,0-1 1,0 1 0,0 0 0,0-1 0,0 1-1,0 0 1,0-1 0,0 1 0,0 0 0,0-1-1,0 1 1,0 0 0,-1-1 0,1 1 0,0 0-1,0 0 1,0-1 0,-1 1 0,1 0 0,0 0-1,0-1 1,-1 1 0,1 0 0,0 0 0,0 0 0,-1 0-1,1-1 1,0 1 0,-1 0 0,1 0 0,0 0-1,-1 0 1,1 0 0,0 0 0,-1 0 0,1 0-1,0 0 1,-1 0 0,-20-1 1019,17 2-863,-14 0-24,1 1-1,0 1 1,0 1 0,0 0 0,0 1 0,0 1-1,1 1 1,0 0 0,0 1 0,1 1 0,0 0-1,1 1 1,0 0 0,-14 15 0,26-24-201,1 0-1,-1 0 1,1 1-1,0-1 1,0 1 0,0-1-1,-1 1 1,1-1 0,1 1-1,-1 0 1,0-1 0,0 1-1,1 0 1,-1 0-1,1 0 1,-1-1 0,1 4-1,0-4-11,0 0 0,1 0-1,-1-1 1,1 1 0,-1 0-1,1 0 1,-1 0 0,1-1 0,-1 1-1,1 0 1,0-1 0,-1 1-1,1-1 1,0 1 0,-1-1-1,1 1 1,0-1 0,0 1 0,0-1-1,0 0 1,-1 1 0,1-1-1,0 0 1,2 1 0,9 0 1,1 1-1,-1-2 1,0 0 0,15-1 0,-7 0 39,36-1-40,-36 0-1,-1 1 1,0 1-1,1 1 1,-1 1-1,36 7 1,-54-9-7,1 0 0,0 1 0,-1-1-1,1 1 1,-1-1 0,1 1 0,-1-1 0,1 1 0,-1 0 0,1 0-1,-1 0 1,0 0 0,1 0 0,-1 0 0,0 0 0,0 0 0,0 0-1,0 1 1,0-1 0,0 0 0,0 1 0,0-1 0,-1 1-1,1-1 1,0 1 0,-1-1 0,1 1 0,-1-1 0,0 1 0,0 0-1,1-1 1,-1 1 0,0 0 0,0-1 0,0 1 0,-1 0 0,1 1-1,-2 1 27,1-1-1,-1 1 0,0-1 0,0 0 1,0 1-1,0-1 0,-1 0 0,1 0 1,-1 0-1,0-1 0,0 1 0,0-1 0,0 1 1,-6 3-1,-7 2 23,0-1 0,0-1-1,-1 0 1,0-1 0,0 0 0,0-2 0,0 0 0,0-1-1,-1 0 1,1-2 0,-21-1 0,37 1-273,0-1 0,0 1 0,1-1 0,-1 1 0,0-1 0,0 1 0,1-1 0,-1 0 0,0 1 0,1-1 0,-1 0 0,0 1 1,1-1-1,-1 0 0,1 0 0,-1 1 0,1-1 0,0 0 0,-1 0 0,1 0 0,0 0 0,0 0 0,0 0 0,-1 0 0,1 1 0,0-1 0,0 0 0,0 0 0,0 0 0,0 0 0,1 0 1,-1 0-1,0 0 0,0 0 0,1 0 0,-1 1 0,0-1 0,1 0 0,-1 0 0,2-1 0,10-19-9537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9:36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58 192,'31'-57'17932,"-34"69"-14195,-8 32-3257,-19 19 266,19-44-504,1 2 0,0-1 0,2 1 0,1 0 0,0 1 0,-4 30 0,11-50-220,0 0 0,0 0-1,0-1 1,0 1 0,0 0 0,1 0 0,-1 0 0,1-1 0,-1 1 0,1 0 0,0 0 0,0-1 0,0 1-1,0-1 1,0 1 0,0-1 0,0 1 0,0-1 0,0 0 0,1 1 0,-1-1 0,1 0 0,-1 0 0,1 0-1,-1 0 1,1 0 0,0 0 0,-1-1 0,1 1 0,0 0 0,-1-1 0,1 0 0,0 1 0,0-1-1,3 0 1,9 2 19,0-1 0,0-1 1,24-2-1,-24 1-87,-3 1-469,0-2-1,0 1 1,0-1-1,0-1 0,0 0 1,-1-1-1,13-5 1,-17 6-694,1-1 0,-1 0 1,0 0-1,0-1 0,0 0 0,0 0 1,5-6-1,9-15-7034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9:36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9289,'0'0'6021,"-58"57"-3907,45-31-288,6 0-128,-2 3-641,9-2-737,0 3-256,15 2-32,4-1-833,8 0-896,-1-4-257,1-6-2658,-4-6-2819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9:36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48 9929,'0'0'9588,"9"-8"-8088,-1 3-1235,0-1-1,0 1 1,1 1-1,-1 0 1,1 0-1,9-3 0,-16 6-243,0 0 1,-1 1-1,1-1 0,0 1 0,0-1 0,0 1 0,0 0 0,0-1 0,0 1 0,0 0 0,0 0 0,-1 1 0,1-1 0,0 0 0,0 1 0,0-1 0,0 1 0,0-1 0,0 1 0,-1 0 0,1 0 0,0 0 0,-1 0 0,1 0 0,-1 0 0,1 0 0,-1 1 0,1-1 0,-1 0 0,0 1 0,1-1 0,-1 1 0,0-1 0,0 1 1,0 0-1,-1 0 0,1-1 0,0 1 0,-1 0 0,1 0 0,-1 0 0,1 0 0,-1 0 0,0 0 0,0 2 0,0 1 8,0 0 1,0-1 0,-1 1-1,1 0 1,-1-1-1,0 1 1,-1-1 0,1 1-1,-1-1 1,0 0-1,0 0 1,0 0 0,-1 0-1,-5 7 1,-50 53 547,37-43-306,7-7-119,-30 37 291,41-47-414,0 0-1,1-1 1,0 1-1,0 1 1,0-1-1,0 0 1,1 0-1,-1 1 1,1-1-1,0 1 1,1-1 0,-1 6-1,1-8-21,1 0-1,-1 0 1,1-1 0,0 1-1,-1 0 1,1 0-1,0-1 1,0 1 0,0-1-1,1 1 1,-1-1 0,0 1-1,1-1 1,-1 1 0,1-1-1,-1 0 1,1 0-1,-1 0 1,1 0 0,0 0-1,0 0 1,-1-1 0,1 1-1,0 0 1,0-1-1,0 1 1,0-1 0,0 0-1,2 0 1,67 7 1,-62-7-66,-3 1-29,84 0-2737,-32-6-1989,-13-7-2399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9:37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68 12716,'0'0'2290,"-4"-8"-96,2 3-2215,-1 0 475,1 0-1,-1 0 1,0 1 0,0-1 0,-1 1 0,-6-8-1,9 11-396,0 0 0,0 0 0,-1 1-1,1-1 1,0 0 0,0 1-1,0-1 1,-1 1 0,1-1 0,0 1-1,-1 0 1,1-1 0,0 1-1,-1 0 1,1 0 0,-1 0 0,1 0-1,0 0 1,-1 1 0,1-1-1,0 0 1,-1 0 0,1 1 0,0-1-1,-1 1 1,1-1 0,0 1-1,0 0 1,0 0 0,0-1 0,-1 1-1,1 0 1,0 0 0,0 0-1,1 0 1,-1 0 0,0 0 0,0 0-1,0 2 1,-3 1-7,0 2-1,0-1 1,1 0-1,0 1 1,0-1 0,0 1-1,1 0 1,-1 0-1,2 0 1,-3 7 0,4-10-45,-1 1 1,1-1 0,-1 0 0,1 1 0,0-1 0,0 1-1,1-1 1,-1 0 0,1 1 0,0-1 0,-1 0-1,1 1 1,1-1 0,-1 0 0,0 0 0,1 0 0,0 0-1,0 0 1,3 4 0,6 4 20,1-1 0,0-1 0,1 0 0,14 8 0,-17-11-20,0 0 1,0 0-1,0 2 1,-1-1-1,0 1 1,0 0-1,10 13 1,-18-19-8,1 0 1,-1 0 0,0 0-1,0-1 1,0 1 0,0 0 0,-1 0-1,1 1 1,0-1 0,-1 0-1,0 0 1,1 0 0,-1 0 0,0 0-1,0 0 1,0 1 0,0-1 0,-1 0-1,1 0 1,0 0 0,-1 0-1,0 2 1,-1 0 7,0-1-1,0 1 1,-1-1-1,1 0 0,-1 1 1,1-1-1,-1-1 1,0 1-1,0 0 1,-1-1-1,-2 3 1,-10 4 32,1-1 0,-1 0 0,0-2 0,-23 8 0,24-10 131,0 0 0,-1 0-1,1-2 1,-1 0 0,0 0-1,0-2 1,1 0 0,-17-2-1,30 2-157,1 0 1,0 0-1,0 0 0,0 0 0,0 0 1,0-1-1,0 1 0,0 0 0,0-1 1,0 1-1,0 0 0,0-1 0,0 1 0,1-1 1,-1 0-1,0 1 0,0-1 0,0 0 1,1 1-1,-1-1 0,0 0 0,1 0 1,-1 0-1,0 0 0,1 1 0,-1-1 1,1 0-1,0 0 0,-1 0 0,1 0 0,0 0 1,-1 0-1,1 0 0,0 0 0,0 0 1,0 0-1,0-1 0,0 1 0,0 0 1,0-1-1,1-1-10,0 0 0,1 0 0,-1 0-1,0 0 1,1 1 0,-1-1 0,1 1 0,0-1 0,0 1 0,0-1 0,0 1 0,1 0 0,1-2 0,32-20-5,1 2 0,0 2 0,77-31 0,12-5 9,-103 45 0,43-25 75,-62 33-62,1 1 0,-1-2 0,0 1 0,0 0-1,0-1 1,0 0 0,-1 0 0,0 0-1,1-1 1,3-7 0,-6 11 32,-1 0 0,1-1 0,-1 1-1,1 0 1,-1-1 0,0 1 0,0 0 0,1-1 0,-1 1 0,0 0-1,0-1 1,0 1 0,-1-1 0,1 1 0,0 0 0,0-1 0,-1 1-1,1 0 1,-1 0 0,1-1 0,-1 1 0,0 0 0,-1-2 0,0 0 8,0 1 0,-1-1 0,1 1 0,-1 0 0,0 0 0,0 0 0,0 0 0,0 0 0,-5-1 0,-8-3 46,-1 0 0,-34-5 0,40 9-42,-23-5-102,0 1-1,-53 0 1,93 15-4546,0-6 3494,0-1 1,0 0-1,0-1 0,0 1 1,0-1-1,7 0 1,24 2-5327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9:37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1 13229,'0'0'9598,"-11"3"-8749,-2 3-804,0 0 0,1 1 0,0 0-1,0 1 1,1 0 0,0 1 0,0 0 0,1 1 0,0 0 0,1 1 0,-16 21 0,15-15 14,0 0-1,1 0 1,0 1-1,2 0 1,0 1 0,1-1-1,-7 39 1,12-51-37,1 1 1,-1-1-1,1 0 1,1 0-1,-1 0 1,1 1-1,0-1 1,0 0-1,1 0 0,-1 0 1,1 0-1,5 9 1,-4-12-11,-1 1-1,1 0 1,0-1 0,0 1 0,1-1 0,-1 0 0,1 0 0,0 0 0,0-1-1,-1 1 1,2-1 0,-1 0 0,0 0 0,0-1 0,1 1 0,-1-1 0,1 0-1,-1 0 1,6 0 0,-3 1 59,0-2-1,0 1 1,0-1 0,1 0-1,-1-1 1,0 0 0,0 0-1,0 0 1,0-1-1,0 0 1,0-1 0,12-5-1,-17 7 25,1-1-1,0 0 1,0 0-1,-1 0 1,1 0 0,-1 0-1,0-1 1,0 1-1,0-1 1,0 0-1,0 1 1,0-1-1,-1 0 1,1 0-1,-1 0 1,0 0 0,0 0-1,0 0 1,0 0-1,0-1 1,-1 1-1,0 0 1,1 0-1,-1-1 1,0 1-1,-1 0 1,1-1 0,0 1-1,-1 0 1,-2-5-1,2 4-58,-1 1 0,1 0 0,-1-1 0,0 1 0,-1 0 0,1 0 0,0 1 0,-1-1 0,1 0 0,-1 1 0,0 0 0,0-1 1,0 1-1,0 0 0,-1 1 0,1-1 0,0 0 0,-1 1 0,1 0 0,-1 0 0,1 0 0,-1 0 0,0 1 0,-6-1 0,4 0-91,0 0-1,-1 1 1,1 0 0,0 0 0,-1 0 0,1 1 0,0 0-1,0 0 1,-1 1 0,1-1 0,0 1 0,1 1-1,-12 5 1,-18 27-2648,19-7-3722,9-9-3291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9:43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8899 4178 4484,'0'0'4420,"0"9"-4393,0-3 114,-1 0 0,1-1 0,-1 1 0,0 0 0,0-1 0,-1 1 0,0-1 0,0 0 0,0 1 0,-1-1 0,1 0 0,-1 0 0,0 0 0,-1-1 0,1 1 0,-1-1 0,0 0 1,0 0-1,0 0 0,-1 0 0,1-1 0,-1 0 0,-8 5 0,-6 2 809,0-1 0,-1-1 1,-40 11-1,43-15-799,-1-1 1,0-1-1,1 0 0,-1-2 0,0 0 0,0-1 1,0 0-1,1-2 0,-1 0 0,1-1 1,0 0-1,0-2 0,0 0 0,-17-9 0,-368-190-1392,312 152 1320,2-3 0,-106-90 1,128 86 296,2-3 1,3-2-1,3-4 0,-54-82 1,25 13-61,-96-200 0,134 240-285,-5 3 0,-4 2 1,-4 2-1,-4 4 0,-129-134 0,115 147 42,-135-95 0,-104-44-86,265 178 8,31 21 7,-935-630 925,776 517-995,-6 8 1,-5 8-1,-4 8 1,-5 10-1,-214-68 0,227 104 208,-318-51 1,-205 35-69,587 68-83,0 6 0,-1 6 1,-166 30-1,100 2 72,-137 20-38,287-54 142,1-3 0,-1-1 0,0-2-1,0-2 1,-77-16 0,-182-34 19,181 35 0,106 15-26,0 0 0,0-1 0,0-1 0,1 0 0,-1-1 0,2 0 0,-20-12 0,28 15-93,1 1 0,0-1 1,0 1-1,0-1 0,0 0 0,1 0 1,-1 0-1,1 0 0,-1-1 1,1 1-1,0-1 0,1 1 1,-3-7-1,3 7-77,1 0 1,-1 0-1,1 0 0,0 0 1,0 0-1,1 0 0,-1 0 0,1 0 1,-1 0-1,1 0 0,0 0 1,0 0-1,0 0 0,0 0 1,1 1-1,-1-1 0,1 1 1,0-1-1,0 1 0,3-4 1,42-52-5450,-33 36-235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9:47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6118,'0'0'13719,"5"31"-11081,-8 46-1459,-15 85 1,13-125-598,-4 21-224,-1 83-1,21 258 636,-12-153-350,5 59 193,3-227-802,6 120 124,3 118-62,-14-256-96,2 0 0,13 64 0,-11-76 32,-2 0-1,-4 69 0,0 0-29,6 215 30,6 106 38,-12-411-25,0-1 1,2 1-1,7 31 0,-8-65-1037,2-14-2730,-2-1-3361,-1-2-6034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9:50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15150,'0'0'11296,"-1"16"-11135,0 0-126,-3 294 223,16-256-210,-12-51-49,1 0-1,0 0 1,0-1 0,0 1-1,0 0 1,1-1 0,-1 1-1,1-1 1,-1 1 0,1-1-1,0 0 1,0 0 0,0 0-1,0 0 1,5 3 0,-7-5-59,1 0 1,-1 1-1,1-1 0,-1 0 1,1 0-1,0 0 0,-1 0 1,1-1-1,-1 1 0,1 0 1,0 0-1,-1 0 0,1 0 1,-1 0-1,1-1 0,-1 1 1,1 0-1,-1-1 0,1 1 1,-1 0-1,1-1 1,-1 1-1,1 0 0,-1-1 1,0 1-1,1-1 0,-1 1 1,0-1-1,1 1 0,-1-1 1,0 1-1,1-1 0,-1 1 1,0-1-1,0 0 0,0 1 1,0-1-1,0 1 1,0-1-1,0 0 0,1 1 1,-2-1-1,1 1 0,0-1 1,0 0-1,0 1 0,0-1 1,0 0-1,-4-32-3263,1 22 1652,-1 1 1,-1 0-1,0 1 0,-9-15 0,13 23 1457,-24-37-4500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9:51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82 124 6406,'0'0'3438,"-10"-4"-555,-17-8-1263,-17-6 3166,44 18-4709,0 0 1,-1-1-1,1 1 1,0 0-1,0 0 0,0-1 1,0 1-1,0 0 1,0-1-1,0 1 1,0 0-1,1-1 1,-1 1-1,0 0 1,0-1-1,0 1 0,0 0 1,0 0-1,0-1 1,1 1-1,-1 0 1,0 0-1,0-1 1,0 1-1,1 0 1,-1 0-1,0-1 0,0 1 1,1 0-1,-1 0 1,0 0-1,0 0 1,1-1-1,-1 1 1,0 0-1,1 0 1,-1 0-1,0 0 0,0 0 1,1 0-1,-1 0 1,0 0-1,1 0 1,-1 0-1,0 0 1,1 0-1,-1 0 1,1 0-1,18-7 276,49-12 1506,128-18 0,-106 27-3989,-1 3-4161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9:51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14253,'0'0'8200,"49"2"-6342,-9-14-545,3-4-736,7-1-353,-1 0-224,-6 3 32,0 5-64,-12 4-1121,-6 2-1313,-12 3-962,-8 0-2465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4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75 302 9897,'0'0'2061,"7"-8"533,-3 4-2032,34-35 2742,-36 36-2788,1 0 1,0 0-1,-1-1 1,0 1-1,0-1 1,0 1-1,0-1 1,0 0-1,-1 0 0,0 0 1,2-8-1,-4 11-429,0 1 0,0-1-1,-1 0 1,1 1-1,0-1 1,-1 0 0,1 1-1,0-1 1,-1 1-1,1 0 1,0 0 0,-1-1-1,1 1 1,-1 0-1,1 0 1,-1 0 0,1 0-1,0 1 1,-1-1 0,1 0-1,-2 1 1,1-1 9,-4 1-87,0 0-1,1 0 1,-1 1 0,1 0-1,-1 0 1,1 0 0,0 0-1,0 1 1,0 0 0,0 0-1,0 0 1,1 1 0,0 0-1,-1 0 1,1 0 0,1 0-1,-1 0 1,0 1 0,1 0-1,0 0 1,0 0 0,1 0-1,-1 0 1,1 0-1,0 1 1,1-1 0,-1 1-1,-1 9 1,4-14-7,-1 0 0,0 0 0,0 0-1,1 0 1,-1-1 0,1 1 0,-1 0 0,1 0-1,-1 0 1,1-1 0,-1 1 0,1 0 0,0 0-1,-1-1 1,1 1 0,0-1 0,-1 1 0,1-1 0,0 1-1,0-1 1,0 1 0,0-1 0,0 0 0,-1 1-1,1-1 1,0 0 0,0 0 0,0 1 0,0-1-1,0 0 1,0 0 0,0 0 0,0 0 0,0 0 0,0-1-1,0 1 1,0 0 0,-1 0 0,1-1 0,0 1-1,1-1 1,41-13 317,-31 6-193,-1 0 1,0-1-1,0 0 1,-1-1-1,0 0 0,0 0 1,14-22-1,-19 25-106,-1 0 0,0 0-1,0 0 1,0-1 0,-1 1 0,0-1 0,-1 0-1,1 0 1,-2 0 0,1 0 0,-1 0 0,0-1-1,-1 1 1,-1-15 0,2 23-22,-1-1 0,0 1 1,-1-1-1,1 1 0,0-1 0,0 1 0,0 0 1,0-1-1,0 1 0,0-1 0,0 1 0,-1 0 1,1-1-1,0 1 0,0 0 0,-1-1 1,1 1-1,0 0 0,0-1 0,-1 1 0,1 0 1,0-1-1,-1 1 0,1 0 0,0 0 0,-1-1 1,1 1-1,-1 0 0,1 0 0,0 0 0,-1 0 1,1 0-1,-1 0 0,1-1 0,0 1 0,-1 0 1,1 0-1,-1 0 0,1 0 0,-1 0 0,1 1 1,0-1-1,-1 0 0,1 0 0,-1 0 0,1 0 1,0 0-1,-1 0 0,1 1 0,-1-1 0,1 0 1,0 0-1,-1 1 0,1-1 0,0 0 1,-1 1-1,1-1 0,0 0 0,0 1 0,-1-1 1,1 1-1,-18 22-159,14-12 149,1-1-1,0 1 1,1 0 0,0-1 0,0 13-1,1-21 12,1 1 0,0-1 0,0 0 0,0 0 1,0 0-1,0 0 0,0 0 0,1 0 0,-1 0 0,1 0 0,-1 0 0,1 0 0,0 0 0,0 0 0,0 0 0,0 0 0,0 0 0,0-1 0,0 1 0,1 0 0,-1-1 0,0 1 0,1-1 0,0 1 0,-1-1 0,1 0 0,0 0 0,0 0 0,-1 0 0,1 0 0,0 0 0,0 0 0,4 0 0,1 0-174,0-1 0,0 1 0,0-2 1,0 1-1,0-1 0,0 0 0,0 0 0,0-1 0,0 0 0,-1 0 0,1-1 0,-1 0 1,1 0-1,-1 0 0,0-1 0,0 0 0,-1 0 0,1-1 0,-1 1 0,8-10 1,-3 3-1127,0-1 0,-1 0 0,-1 0 0,0-1 0,-1 0 1,0 0-1,-1 0 0,9-29 0,-4 2-2799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9:52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0 187 12780,'0'0'12097,"9"-2"-10901,-1 0-1096,0-1 1,0-1 0,-1 1 0,1-1 0,-1 0-1,0-1 1,0 0 0,-1 0 0,1 0 0,-1-1-1,-1 0 1,1 0 0,-1 0 0,0-1 0,0 0-1,7-14 1,-9 17-72,-1-1-1,0 1 1,0-1 0,0 0-1,-1 0 1,1 0-1,-1 0 1,0 0 0,-1 0-1,1 0 1,-1 0-1,0 0 1,-1-8 0,1 12-27,-1 0 1,1 1-1,0-1 1,-1 1 0,1-1-1,-1 1 1,1-1-1,-1 1 1,1-1 0,-1 1-1,1-1 1,-1 1-1,0 0 1,1-1-1,-1 1 1,1 0 0,-1-1-1,0 1 1,1 0-1,-1 0 1,0 0 0,1-1-1,-1 1 1,0 0-1,1 0 1,-1 0-1,0 0 1,1 0 0,-1 1-1,0-1 1,0 0-1,1 0 1,-1 0 0,1 0-1,-1 1 1,0-1-1,1 0 1,-1 1-1,0-1 1,1 0 0,-1 1-1,1-1 1,-1 1-1,-26 19-51,18-11 36,1 1 1,1 0-1,0 0 0,0 1 1,-6 13-1,10-18 19,0 1 0,1-1 0,0 0 0,0 1-1,0-1 1,1 1 0,0-1 0,0 1 0,0 0 0,1-1 0,1 10-1,0-15 1,-1 0-1,1 0 0,0 0 1,0 0-1,0 0 0,-1 0 1,1-1-1,0 1 0,0 0 1,0-1-1,0 1 0,1-1 1,-1 1-1,0-1 0,0 1 1,0-1-1,0 0 0,0 0 1,1 0-1,-1 1 0,0-1 1,0 0-1,0 0 0,1-1 1,-1 1-1,0 0 0,0 0 1,2-1-1,36-7 214,-28 2-198,0 0 1,0 0-1,-1-2 0,0 1 1,-1-1-1,1 0 0,10-14 1,21-16 357,-40 37-230,-1 44 28,-1-41-173,1 0 1,0 0 0,0 0 0,0 1 0,0-1 0,0 0 0,1 0 0,-1 0 0,1 0 0,-1 0 0,1 0-1,0 1 1,0-1 0,0-1 0,2 4 0,-2-4 6,1 0 1,0-1-1,-1 1 0,1-1 0,0 1 1,0-1-1,0 0 0,-1 0 0,1 1 1,0-1-1,0 0 0,0-1 0,-1 1 1,1 0-1,0 0 0,0-1 0,0 1 1,-1-1-1,1 0 0,2-1 1,43-20 90,-38 17-109,0 0 0,0 1 0,20-7 0,-28 11 4,-1 0 1,0 0-1,1 0 0,-1 0 0,0 0 0,1 0 1,-1 0-1,0 0 0,1 0 0,-1 1 0,0-1 1,1 0-1,-1 0 0,0 0 0,1 0 0,-1 1 1,0-1-1,0 0 0,1 0 0,-1 0 0,0 1 1,0-1-1,1 0 0,-1 1 0,0-1 0,0 0 1,0 0-1,1 1 0,-1-1 0,0 0 0,0 1 1,0-1-1,0 0 0,0 1 0,0-1 0,0 0 1,0 1-1,0-1 0,0 0 0,0 1 0,1 24-11,-1-24 27,-1 1 1,1-1-1,0 0 1,-1 1 0,1-1-1,0 0 1,0 1-1,0-1 1,0 0-1,1 1 1,-1-1-1,0 0 1,0 1-1,1-1 1,-1 0-1,1 0 1,-1 1-1,1-1 1,0 0-1,-1 0 1,1 0-1,1 2 1,4-4 66,-1 0 1,0-1-1,0 1 0,1-1 1,-1 0-1,-1-1 0,1 1 1,0-1-1,0 0 0,-1 0 1,0 0-1,1-1 1,-1 0-1,5-6 0,-6 6-87,1 0 0,0 1-1,0-1 1,0 1-1,1-1 1,-1 1-1,1 0 1,0 1 0,0-1-1,0 1 1,0 0-1,0 0 1,0 1 0,8-2-1,-12 4 8,0-1-1,-1 1 0,1-1 1,-1 1-1,1-1 0,-1 1 1,1 0-1,-1-1 1,1 1-1,-1 0 0,0 0 1,1-1-1,-1 1 0,0 0 1,0 0-1,0 0 1,0-1-1,1 1 0,-1 0 1,0 0-1,0 0 0,0-1 1,0 1-1,-1 1 1,1 29 8,0-25-6,0-5-63,0-1-1,0 1 1,0-1 0,0 1 0,0-1 0,0 0 0,0 1 0,0-1-1,0 1 1,0-1 0,0 1 0,0-1 0,1 0 0,-1 1-1,0-1 1,0 1 0,1-1 0,-1 0 0,0 1 0,0-1-1,1 0 1,-1 1 0,0-1 0,1 0 0,-1 0 0,1 1-1,-1-1 1,1 0 0,0 0-322,0 0 0,0 1 0,0-1 1,0 0-1,0 0 0,0-1 0,0 1 0,0 0 0,0 0 0,0 0 0,0-1 0,0 1 1,0 0-1,0-1 0,0 1 0,0-1 0,-1 1 0,3-2 0,7-11-8879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9:53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9545,'8'-14'10535,"-10"38"-6700,0 3-3845,15 242 5338,1-327-3716,-8 30-1554,17-77 46,-21 97-111,1 0 0,0 0 0,0 0 0,1 1 0,0-1-1,0 1 1,1 0 0,0 0 0,11-11 0,-12 15-45,1 0-1,0 1 1,0 0 0,0 0 0,0 0-1,1 1 1,-1-1 0,0 1-1,1 1 1,-1-1 0,0 1 0,1 0-1,-1 0 1,1 0 0,-1 1 0,1 0-1,-1 0 1,0 0 0,0 1 0,1 0-1,-1 0 1,0 0 0,8 6-1,-12-8 51,-1 1 0,1 0 0,-1 0-1,1-1 1,-1 1 0,1 0-1,-1 0 1,0 0 0,1-1-1,-1 1 1,0 0 0,0 0-1,0 0 1,0 0 0,1 0 0,-1-1-1,0 1 1,-1 0 0,1 0-1,0 0 1,0 0 0,0 0-1,0 0 1,-1-1 0,1 1-1,0 0 1,-1 0 0,1 0 0,-1-1-1,1 1 1,-1 0 0,1 0-1,-1-1 1,1 1 0,-1 0-1,0-1 1,1 1 0,-1-1 0,0 1-1,0-1 1,1 1 0,-1-1-1,0 0 1,0 1 0,-1-1-1,-43 20 206,40-18-182,-7 2 43,-4 3-26,1-1 0,-1-1 1,-1-1-1,1 0 0,-29 2 0,45-8-284,0 0 0,0 1 0,0-1-1,0 0 1,0 1 0,1-1 0,-1 0-1,1 1 1,-1-1 0,1 0-1,0 1 1,-1-1 0,1 1 0,1-3-1,59-60-13205,-35 38 3389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9:53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 15150,'0'0'10827,"60"-23"-9322,-26 14-448,0-2-609,6-1-351,-6 3-33,0-1-64,-7 3-257,-9 2-864,-4 1-769</inkml:trace>
  <inkml:trace contextRef="#ctx0" brushRef="#br0" timeOffset="1">79 162 13677,'0'0'13741,"74"-20"-12844,-43 11-609,3 1-192,-2 2-32,-1 2-640,1 1-1506,-1-5-2883,-2-3-6310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9:55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89 7591,'0'0'6951,"-10"0"-3684,-29 0-886,38 0-2305,1 0 0,-1 0 1,1 0-1,-1 0 0,1 1 0,-1-1 0,1 0 1,-1 0-1,1 0 0,-1 0 0,1-1 1,-1 1-1,1 0 0,-1 0 0,1 0 1,-1 0-1,1 0 0,0-1 0,-1 1 1,1 0-1,-1 0 0,1-1 0,-1 1 1,1 0-1,0-1 0,-1 1 0,1 0 1,0-1-1,-1 1 0,1 0 0,0-1 1,-1 1-1,1-1 0,0 1 0,0-1 1,0 1-1,0-1 0,-1 1 0,1-1 1,0 1-1,0-1 0,0 1 0,0-1 1,0 1-1,0-1 0,0 1 0,0-1 1,0 1-1,0-1 0,0 1 0,1 0 1,-1-1-1,0 1 0,0-1 0,0 1 1,1-1-1,14-18 1477,-4 12-1385,0 1 1,0-1 0,1 2-1,0 0 1,0 0 0,1 1 0,-1 0-1,1 1 1,-1 1 0,1 0-1,0 1 1,0 0 0,0 1-1,16 1 1,-28-1-171,0 0 0,0 0 0,0 1 0,0-1-1,0 0 1,0 0 0,1 0 0,-1 1 0,0-1 0,-1 1 0,1-1 0,0 1 0,0-1-1,0 1 1,0-1 0,0 1 0,0 0 0,-1-1 0,1 1 0,0 0 0,0 0-1,-1 0 1,1-1 0,-1 1 0,1 0 0,-1 0 0,1 0 0,-1 1 0,1 1 5,-1-1 1,0 0 0,0 1 0,0-1 0,0 1-1,-1-1 1,1 0 0,-1 1 0,1-1-1,-1 0 1,0 1 0,-1 1 0,-2 6 28,-2-1 1,1 1-1,-1-1 0,-13 14 1,-100 87 420,166-123-271,-35 7-230,1 0 1,-1 2-1,1-1 1,0 2-1,0 0 0,0 0 1,0 1-1,0 1 1,1 0-1,24 2 1,-36-1 32,0 0 1,0 1-1,0-1 1,0 1-1,0-1 1,0 1-1,-1 0 1,1 0-1,0 0 1,0 0-1,-1 0 1,1 0-1,0 0 1,-1 1 0,1-1-1,-1 1 1,0-1-1,1 1 1,-1-1-1,0 1 1,0 0-1,0 0 1,0 0-1,0-1 1,-1 1-1,1 0 1,0 0-1,-1 0 1,0 0-1,1 0 1,-1 0-1,0 0 1,0 0-1,0 0 1,0 0 0,0 0-1,-1 0 1,1 0-1,-1 0 1,1 0-1,-1 0 1,-1 3-1,-1 4 103,0 0 0,0 0 0,-1-1-1,-1 1 1,1-1 0,-1 0 0,-12 14 0,8-11 88,-1-1 0,0 0 0,0-1 0,-1 0 1,0-1-1,-1 0 0,0-1 0,0 0 0,0-1 0,-18 7 1,30-13-301,0 0 0,0 0 1,0 0-1,0-1 1,0 1-1,-1 0 1,1 0-1,0 0 1,0 0-1,0 0 1,0 0-1,0 0 1,-1 0-1,1 0 0,0 0 1,0 0-1,0 0 1,0 0-1,0-1 1,0 1-1,0 0 1,0 0-1,0 0 1,-1 0-1,1 0 0,0 0 1,0-1-1,0 1 1,0 0-1,0 0 1,0 0-1,0 0 1,0 0-1,0-1 1,0 1-1,0 0 1,0 0-1,0 0 0,0 0 1,0 0-1,0-1 1,0 1-1,0 0 1,0 0-1,0 0 1,0 0-1,0 0 1,1-1-1,-1 1 1,0 0-1,0 0 0,0 0 1,0 0-1,0 0 1,0 0-1,0 0 1,0 0-1,1-1 1,-1 1-1,0 0 1,0 0-1,0 0 0,7-9-4739,6-2-3844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9:55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13100,'0'0'11499,"-20"51"-9000,9-28-1186,2 2-833,2 2-352,7 0-96,0 0-384,7-5-2018,4-9-3972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9:57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13581,'0'0'12123,"-4"12"-11989,-26 99 2,26-96-129,2 1-1,-1 0 0,2 0 1,0 0-1,1 0 1,3 20-1,-3-35 8,1-1-1,-1 1 0,1 0 0,0 0 0,-1-1 1,1 1-1,0 0 0,0-1 0,-1 1 1,1-1-1,0 1 0,0-1 0,0 1 0,0-1 1,0 0-1,0 1 0,0-1 0,0 0 1,0 0-1,-1 0 0,1 0 0,0 0 1,0 0-1,0 0 0,0 0 0,0 0 0,0 0 1,0 0-1,0-1 0,0 1 0,0 0 1,0-1-1,0 1 0,0-1 0,0 1 1,-1-1-1,2 0 0,37-17 461,-12 1-150,40-33-1,-25 7-2434,-38 38 922,0-1 1,-1 1-1,1-1 0,-1 0 0,0 0 1,2-8-1,-5 6-6594,-5 9 5755,-7 13 3260,4 5 1637,0 0 0,-8 31 0,14-42-2578,1-1 1,0 1-1,0 0 0,0 0 1,1 0-1,0 0 0,1 0 1,-1 0-1,5 14 0,-5-19-356,1-1 0,0 0-1,1 0 1,-1 0-1,0 0 1,0 0 0,1 0-1,-1-1 1,1 1-1,0 0 1,-1-1 0,1 1-1,0-1 1,0 1-1,4 1 1,33 12-5807,-17-9 1799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9:57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56 14926,'0'0'9059,"4"-7"-7361,-3 5-1593,18-29 1235,-18 30-1289,-1 0 1,1-1-1,0 1 1,0 0-1,0 0 0,0 0 1,0 0-1,0 1 1,0-1-1,1 0 1,-1 0-1,0 1 0,0-1 1,0 1-1,1-1 1,-1 1-1,0-1 0,1 1 1,-1 0-1,1-1 1,-1 1-1,0 0 1,1 0-1,-1 0 0,1 0 1,-1 1-1,0-1 1,3 1-1,-3 0-48,0 0 0,-1 0 0,1 0 0,0 0 0,-1 0 0,1 0 1,0 0-1,-1 0 0,0 1 0,1-1 0,-1 0 0,0 0 0,1 1 0,-1-1 0,0 0 0,0 0 0,0 1 0,0-1 0,0 0 1,-1 2-1,-2 28 108,-3-14-68,0 0 0,0 0 0,-2 0-1,-17 28 1,16-30 4,0 0 0,1 0 0,1 1 1,1 0-1,-7 26 0,12-42-46,1 1 0,0 0 0,0-1 0,0 1 0,0-1 0,0 1 1,0-1-1,0 1 0,0-1 0,0 1 0,0 0 0,0-1 0,0 1 1,0-1-1,1 1 0,-1-1 0,0 1 0,0-1 0,0 1 0,1-1 0,-1 1 1,0-1-1,1 1 0,-1-1 0,0 1 0,1-1 0,-1 0 0,1 1 0,-1-1 1,1 0-1,-1 1 0,1-1 0,-1 0 0,1 1 0,-1-1 0,1 0 0,-1 0 1,2 0-1,28-2 88,30-21-484,0-11-2225,-2-5-3542,-23 10-1306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9:57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49 4324,'0'0'17099,"-7"-3"-15679,5 2-1374,0 0 1,0 1-1,0-1 0,0 0 1,0 1-1,0-1 0,0 1 1,0 0-1,0 0 1,0 0-1,0 0 0,0 0 1,0 0-1,0 0 0,0 1 1,0-1-1,0 1 0,0 0 1,0-1-1,1 1 0,-4 1 1,2 1-22,1 0 0,-1 0 0,1 0 0,0 1 1,-1-1-1,1 0 0,1 1 0,-1-1 0,0 1 0,1 0 0,0 0 1,0-1-1,-1 7 0,1-6-14,0 0 0,0 1 0,0-1 1,1 1-1,-1-1 0,1 1 0,0 0 0,0-1 1,1 1-1,0-1 0,1 8 0,-1-10 17,0 0-1,1 0 1,-1 0 0,0 0-1,1 0 1,-1 0-1,1 0 1,0-1-1,0 1 1,-1 0 0,1-1-1,0 0 1,0 1-1,1-1 1,-1 0 0,0 0-1,0 0 1,1 0-1,-1 0 1,0-1-1,1 1 1,2 0 0,6 0 24,0 2 0,0-1 0,-1 1 0,1 1 0,-1 0 0,12 7 1,-21-10-48,1 0 0,-1 0 0,0 0 0,1 0 0,-1 0 0,0 0 1,0 0-1,0 1 0,0-1 0,0 1 0,0-1 0,0 0 1,0 1-1,-1 0 0,1-1 0,-1 1 0,1-1 0,-1 1 1,1 1-1,-1 0 1,0 0 1,-1 0 0,1 0 0,-1-1 0,0 1-1,0 0 1,0-1 0,0 1 0,0-1-1,0 1 1,-1-1 0,1 0 0,-1 1 0,0-1-1,-3 3 1,-3 5 28,-1-1-1,-1 0 0,0-1 1,0 0-1,-1-1 1,-18 11-1,23-15 84,0 0-1,1 0 0,-2-1 1,1 0-1,0 0 1,0 0-1,-1-1 0,1 0 1,-1 0-1,1-1 1,-1 1-1,1-1 0,-1-1 1,1 1-1,-7-2 1,11 1-104,1 1 0,0-1 0,0 1 1,0-1-1,-1 1 0,1-1 1,0 1-1,0-1 0,0 0 1,0 0-1,0 0 0,0 1 0,0-1 1,1 0-1,-1 0 0,0 0 1,0 0-1,1-1 0,-1 1 0,0 0 1,1 0-1,0 0 0,-1 0 1,1-1-1,-1 0 0,1-2-2,0 1 1,0 0-1,0-1 0,0 1 0,0-1 0,1 1 0,0 0 0,0-1 1,1-4-1,3-3-11,0 0 1,0 0 0,1 0 0,10-13-1,9-5 36,38-37-1,-36 40 130,36-45 1,-61 69-144,-1 0 0,1 0 0,-1-1 0,0 1 0,1 0 0,-1-1 0,0 1 0,0 0 0,0-1 0,-1 1 0,1-1 0,-1 1 0,1-1 0,-1-4 0,0 6-16,-1 0 1,1 0 0,0 0 0,-1 0 0,1 0 0,-1 0 0,0 0 0,1 0 0,-1 1 0,0-1 0,1 0 0,-1 0 0,0 1-1,0-1 1,0 0 0,0 1 0,0-1 0,0 0 0,0 1 0,0 0 0,0-1 0,0 1 0,0-1 0,0 1 0,0 0 0,0 0 0,0 0-1,0 0 1,0 0 0,0 0 0,-1 0 0,1 0 0,-1 0 0,-6 1-8,0 0 0,1 0 0,-1 0 0,1 1 0,0 0 0,-1 0 0,-8 5 0,13-6-120,1 0 0,-1 0 0,1 0 0,-1 1 0,1-1 0,0 1 1,0-1-1,0 1 0,0 0 0,0 0 0,0 0 0,0 0 0,0 0 0,1 0 1,-1 0-1,1 1 0,0-1 0,0 1 0,-1-1 0,2 1 0,-1-1 0,0 1 0,0 5 1,1-8-350,1 1 0,1 0 1,-1-1-1,0 1 0,0 0 1,0-1-1,0 1 0,0-1 1,0 0-1,1 1 0,-1-1 1,0 0-1,0 0 1,1 0-1,-1 0 0,0 0 1,0 0-1,1 0 0,-1 0 1,0 0-1,0-1 0,2 0 1,-1 1-690,22-4-8296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9:58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0 13293,'-5'8'4276,"0"-1"-3673,-17 24 2553,-20 39 0,37-59-2791,0-1 1,0 1-1,1 0 0,0 1 0,1-1 0,1 1 0,-1-1 0,0 21 0,3-31-360,0 1 0,0 0 0,0-1 0,1 1 0,-1-1 0,0 1 0,1 0 0,-1-1 0,1 1 0,-1-1 0,1 0 0,0 1 0,0-1 0,-1 1 0,1-1 0,0 0-1,0 0 1,1 1 0,-1-1 0,0 0 0,0 0 0,0 0 0,1 0 0,-1 0 0,0-1 0,1 1 0,-1 0 0,1-1 0,-1 1 0,1-1 0,-1 1 0,1-1 0,0 0 0,-1 1 0,1-1 0,-1 0-1,1 0 1,0 0 0,-1 0 0,1-1 0,-1 1 0,1 0 0,-1-1 0,1 1 0,1-2 0,4 1 10,0-1 0,-1 0 0,1 0 1,-1-1-1,0 0 0,1 0 0,-1 0 0,-1-1 0,9-6 0,-11 7 27,0 0 1,0 0-1,-1 0 0,1 0 0,-1-1 0,0 1 1,0-1-1,0 1 0,-1-1 0,1 0 0,-1 0 0,2-5 1,-3 8-12,0-1 1,0 1 0,0 0 0,0 0 0,0-1 0,-1 1-1,1 0 1,0-1 0,0 1 0,-1 0 0,1 0-1,-1 0 1,1-1 0,-1 1 0,0 0 0,1 0-1,-1 0 1,0 0 0,0 0 0,0 0 0,0 0-1,0 0 1,0 0 0,0 1 0,0-1 0,0 0-1,0 1 1,0-1 0,0 1 0,-1-1 0,1 1-1,0-1 1,0 1 0,-1 0 0,1 0 0,0-1-1,-1 1 1,1 0 0,0 0 0,-2 1 0,-5-2 57,0 0 1,0 1-1,0 1 1,0-1-1,0 2 1,0-1-1,0 1 1,1 0-1,-11 4 1,15-5-260,0 1 1,0-1 0,0 1-1,0 0 1,0 1 0,0-1 0,0 0-1,0 1 1,-3 5 0,4-6-472,0 1 0,1 0 0,-1-1 1,1 1-1,0 0 0,0 0 0,0 0 0,0 0 0,0 0 1,1 0-1,0 1 0,-1 4 0,1-1-7548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01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56 3619,'10'-3'4816,"14"-9"-3027,-12 5 2,-1 1 0,1 1 0,0 0-1,0 0 1,0 1 0,1 1 0,14-2 0,-27 5-1759,1 0-1,-1 1 1,0-1 0,1 0-1,-1 0 1,0 1 0,1-1-1,-1 0 1,0 1-1,0-1 1,0 0 0,1 1-1,-1-1 1,0 0-1,0 1 1,0-1 0,0 1-1,0-1 1,0 0 0,1 1-1,-1-1 1,0 1-1,0-1 1,0 0 0,0 1-1,-1-1 1,1 1-1,0-1 1,0 0 0,0 1-1,0-1 1,0 1 0,0-1-1,-1 0 1,1 1-1,0-1 1,0 0 0,0 1-1,-1-1 1,1 0-1,0 1 1,-1-1 0,1 0-1,0 0 1,0 1-1,-1-1 1,-12 19 265,-19 7-129,-1-1 0,-1-1 0,-1-2 0,-45 22 0,-61 39 380,118-63-21,22-12-246,16-4-123,38-6 302,66-10 0,-79 6-583,1 2 0,0 2 0,58 4 0,-79 6-1301,-10 1-3034,-9-7 3037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5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52 6887,'0'0'3299,"-1"-8"-107,1 3-2705,-5-22 2130,4 26-2502,1 0-1,-1 1 1,1-1-1,-1 0 1,0 1-1,1-1 1,-1 0-1,0 1 0,0-1 1,1 0-1,-1 1 1,0-1-1,0 1 1,0 0-1,0-1 1,1 1-1,-1 0 0,0-1 1,0 1-1,0 0 1,0 0-1,0 0 1,0 0-1,0 0 1,0 0-1,0 0 1,0 0-1,0 0 0,0 0 1,0 1-1,0-1 1,-1 1-1,-2 1 22,-1 0-1,1 1 1,0-1 0,0 1-1,0 0 1,0 0 0,0 0-1,1 1 1,-1-1-1,1 1 1,0 0 0,0 0-1,1 0 1,-1 0 0,1 1-1,-3 6 1,-4 9 165,1 0 0,-8 29 0,5 3 317,3 1 0,1 0 0,3 0 0,4 81 0,1-118-587,0 0-1,1-1 1,7 29-1,-8-39 1,1 0-1,-1 0 1,1-1-1,0 1 1,0-1-1,0 1 1,1-1-1,-1 1 1,1-1-1,0 0 1,1-1-1,-1 1 1,1 0-1,-1-1 1,1 0 0,4 3-1,-13-39 1331,-10-6-1316,-2 1-1,-2 1 1,-2 1-1,-29-41 1,17 27-38,33 50-7,0-1 1,-1 1-1,1 0 1,0-1-1,-1 1 1,1-1-1,0 1 1,0 0-1,0-1 1,-1 1-1,1-1 1,0 1-1,0 0 1,0-1-1,0 1 1,0-1-1,0 1 1,0-1-1,0 1 1,0-1-1,0 1 1,0-1-1,0 1 1,0 0-1,0-1 1,0 1-1,1-1 1,-1 1-1,0-1 1,0 1-1,0 0 1,1-1-1,-1 0 1,18-3-16,28 10 1,-42-5 26,149 18-815,-101-16-2395,0-2-3713,-25-1-589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05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6 15503,'-1'-5'5198,"-1"8"-2236,0 22-1702,1-23-1324,1-1 1,0 1-1,-1 0 1,1 0-1,0 0 1,1 0 0,-1 0-1,0 0 1,0 0-1,1 0 1,-1 0 0,1 0-1,0 0 1,0 0-1,-1-1 1,1 1 0,0 0-1,1 0 1,-1-1-1,0 1 1,0-1 0,1 1-1,-1-1 1,1 0-1,-1 1 1,1-1 0,3 2-1,33 2-2,-30-4 61,0 0 0,0 0 0,0 1 0,0 0 0,14 6 0,-19-6 12,0-1 0,0 1 1,-1 0-1,1 0 0,0 1 1,-1-1-1,0 0 0,1 1 1,-1-1-1,0 1 0,-1 0 1,1 0-1,0 0 0,-1 0 1,1 0-1,-1 0 0,0 0 1,1 6-1,0-4 25,-1 0 1,0 1 0,0-1-1,0 0 1,-1 1-1,0-1 1,0 0-1,0 1 1,-1-1-1,1 0 1,-4 10-1,3-12 64,0-1-1,-1 1 1,0 0-1,1 0 1,-1-1 0,0 1-1,0-1 1,-1 0-1,1 0 1,0 0-1,-1 0 1,1 0-1,-1 0 1,0 0 0,1-1-1,-1 1 1,0-1-1,0 0 1,0 0-1,-5 1 1,-6 1 52,1 0 0,-1 0 0,1-1 0,-1-1 1,0-1-1,0 0 0,-14-2 0,27 2-291,-1-1 0,0 1 0,1-1 0,-1 1 0,0-1 0,1 0-1,-1 0 1,1 0 0,-1 0 0,1 0 0,-1 0 0,1 0 0,0-1 0,0 1 0,0 0 0,-1-1 0,1 1 0,1-1-1,-1 1 1,0-1 0,0 0 0,0 1 0,1-1 0,-1 0 0,1 1 0,-1-4 0,-3-50-8847,4 47 6842,0-28-7733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05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35 184 14221</inkml:trace>
  <inkml:trace contextRef="#ctx0" brushRef="#br0" timeOffset="1">35 184 14221,'-34'-67'3139,"43"63"-640,7-1-577,4-4-385,12-3-96,10-3-896,6-2-449,5 1-192,-1-1-1281,-5 4-1506,-13 4-3235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06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9161,'0'0'9929,"9"59"-7847,-4-36-993,1 6-673,-3 6-319,3 4-33,-3-3-128,3 0-1186,-1-9-1408,1-8-2339,-1-14-1025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07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1 128 6694,'0'0'6481,"1"-9"-4127,0 3-1950,0 0 0,0 1-1,1-1 1,0 1 0,-1 0-1,2-1 1,-1 1-1,1 0 1,0 0 0,0 0-1,0 0 1,0 1 0,1 0-1,0-1 1,0 1-1,0 0 1,0 1 0,1-1-1,0 1 1,-1 0 0,1 0-1,8-3 1,-6 3-275,-1 1 0,1 1 0,0-1 0,0 1-1,0 0 1,0 0 0,-1 1 0,1 0 0,14 2 0,-20-2-124,1 0 0,-1 0 0,0 1-1,0-1 1,0 1 0,0-1 0,1 1 0,-1-1 0,0 1-1,0 0 1,0-1 0,0 1 0,0 0 0,0 0-1,-1 0 1,1 0 0,0 0 0,0 0 0,-1 0 0,1 0-1,0 0 1,-1 0 0,1 1 0,0 1 15,-1-1 1,0 1 0,0-1-1,-1 1 1,1 0 0,0-1-1,-1 0 1,1 1 0,-1-1-1,0 1 1,0-1 0,0 0-1,0 1 1,0-1 0,-1 0-1,-1 3 1,-14 17 191,-1-1 0,0-1 0,-2-1-1,0-1 1,-23 17 0,20-17 60,112 5-363,-83-20 34,1 1 0,-1-1-1,1 1 1,-1 0 0,0 0-1,-1 1 1,1 0 0,8 10 0,-11-12 28,-1 0 1,0 1 0,0-1 0,0 0 0,0 0-1,0 1 1,-1-1 0,1 1 0,-1 0-1,0-1 1,0 1 0,-1 0 0,1 0 0,-1-1-1,0 1 1,0 0 0,0 0 0,-1 5 0,0-6 49,0-1 0,0 1 0,-1-1 0,1 0 0,-1 0 1,1 1-1,-1-1 0,0 0 0,0-1 0,0 1 0,0 0 0,0 0 1,0-1-1,-1 1 0,1-1 0,0 0 0,-5 2 0,-50 18 716,44-16-536,0-1-6,7-1-130,0-1 0,-1 0 0,0-1 0,1 1 0,-1-1 0,0 0 0,-8-1 0,16-3-876,1 0 0,0-1-1,0 1 1,0 0-1,1 0 1,-1 0-1,6-4 1,7-9-3518,6-3-2131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07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13901,'0'0'12711,"-2"8"-12193,-4 10-254,-1 0-137,1 0 0,1 1 0,1 0 0,0 0 0,2 1 1,0-1-1,1 32 0,2-50-151,0 0-1,-1 1 1,1-1 0,0 0 0,0 1-1,0-1 1,0 0 0,0 0 0,0 0-1,1 0 1,-1 0 0,0 0-1,0 0 1,1 0 0,-1-1 0,1 1-1,-1 0 1,0-1 0,1 1 0,-1-1-1,1 0 1,-1 1 0,1-1 0,0 0-1,-1 0 1,1 0 0,-1 0-1,1 0 1,-1-1 0,1 1 0,-1 0-1,3-1 1,2 0-656,-1 0-1,1 0 0,-1 0 1,1-1-1,-1 0 0,0 0 1,10-5-1,-11 4-648,1-1-1,-1 0 1,0 0 0,0-1 0,-1 1-1,5-7 1,4-10-5605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07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12236,'0'0'3875,"-22"48"-960,11-20-1089,10 5-801,-3-4 0,4 3 96,0-6-513,0-4-480,14-7-512,1-6-2659,-1-9-3811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08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4068,'0'0'18674,"54"-21"-17393,-29 12-384,4-2-513,0 0-320,3 2 0,-5 3-128,-7 2-1217,0 2-865,-11 2-1089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08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1 121 11627,'0'0'5765,"50"0"-4451,-21-13-257,9-4-353,2 0-608,-1-5-512,1 4-1634,-6 1-3139,-9 0-3171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09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88 16047,'0'0'6775,"-1"9"-6359,-3 9-219,2-1 0,1 2 0,0-1 0,1 0 0,1 0 0,3 20 0,0-13-1386,2 0 0,9 26-1,-12-43 80,1 4-420,-3-4-7254</inkml:trace>
  <inkml:trace contextRef="#ctx0" brushRef="#br0" timeOffset="1">0 140 7911,'0'0'13966,"87"-36"-12589,-37 22-448,3-3-577,6 0-224,-10 1-64,-6 0-160,-7 3-640,-13 7-417,-7 2-833,-10 4-1121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09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0 127 10186,'0'0'9673,"63"-25"-7559,-25 9-577,5 3-63,8 0-610,-1-2-575,2 3-225,-7 1-224,-7 6-1250,-9-1-1601,-9 2-2113,-15-2-3428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6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52 5669,'14'-35'3735,"-7"18"5974,-15 48-6054,-9 20-2227,9-28-1115,0-1 0,2 1 1,0 0-1,2 0 0,1 1 1,0 0-1,2 38 1,1-60-309,1-1 1,-1 1 0,1 0-1,0-1 1,0 1-1,0-1 1,0 1 0,0-1-1,0 1 1,0-1 0,0 0-1,1 0 1,-1 1 0,0-1-1,1 0 1,-1 0 0,1 0-1,-1-1 1,1 1-1,0 0 1,-1 0 0,1-1-1,0 1 1,0-1 0,-1 0-1,1 1 1,0-1 0,0 0-1,-1 0 1,1 0 0,3-1-1,59-5 111,-61 6-113,6-2-49,0 0 0,1 1 1,-1 0-1,0 1 0,1 0 1,16 2-1,-24-1 45,0-1 0,1 1 0,-1 0 0,0 0 0,0 0 0,0 1 0,0-1 0,-1 0 0,1 1 0,0-1 0,0 1 0,-1 0 0,1-1 0,-1 1 0,0 0 0,1 0 0,-1 0 0,0 0 0,0 0 0,0 0 0,0 1 0,-1-1-1,1 0 1,-1 0 0,1 1 0,-1-1 0,0 0 0,0 0 0,0 1 0,0-1 0,-1 5 0,1-3 54,0-1 0,0 1 0,-1 0 1,0 0-1,0-1 0,0 1 0,0-1 0,-1 1 0,1-1 0,-1 1 0,0-1 0,0 0 0,0 1 0,0-1 0,-1 0 0,1-1 1,-1 1-1,0 0 0,0-1 0,0 1 0,0-1 0,0 0 0,0 0 0,-1 0 0,1-1 0,0 1 0,-1-1 0,0 0 1,-5 1-1,-4 2 150,0-2 0,-1 0 1,1 0-1,-1-1 0,1-1 1,0-1-1,-16-1 0,25 2-277,1-1 1,0 1-1,-1-1 0,1 0 0,0 0 0,-1 0 1,1 0-1,0-1 0,0 1 0,0-1 0,0 1 0,0-1 1,0 0-1,1-1 0,-1 1 0,1 0 0,-1-1 1,1 1-1,0-1 0,0 0 0,0 1 0,0-1 0,1 0 1,-1-1-1,1 1 0,-1 0 0,1 0 0,-1-5 1,2 7-53,1 0 0,-1 0 1,1 0-1,-1 0 1,1 0-1,-1 1 1,1-1-1,-1 0 1,1 0-1,0 1 1,-1-1-1,1 0 0,0 1 1,0-1-1,0 1 1,-1-1-1,1 1 1,0-1-1,0 1 1,0 0-1,0-1 0,0 1 1,0 0-1,0 0 1,0-1-1,0 1 1,0 0-1,0 0 1,0 0-1,1 1 1,40-2-1836,-31 1 1306,127 0-7908,-85 0 4170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10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75 7175,'0'0'7409,"4"-8"-4382,3-2-2052,-5 6-563,0 0 0,1 1 0,-1-1 0,-1 0-1,1 0 1,0 0 0,-1-1 0,1-6 0,-2 11-323,1 0 0,-1-1 0,0 1 0,0-1 0,0 1 0,0 0 0,0-1 0,0 1 0,-1-1 0,1 1 0,0-1 0,0 1 0,0 0 0,0-1 0,0 1 0,-1 0 0,1-1 0,0 1 0,0-1 0,-1 1 0,1 0 0,0-1 0,0 1 0,-1 0 0,1 0 0,0-1 0,-1 1 0,1 0 0,0 0 0,-1 0 0,1-1 0,-1 1 0,1 0 0,-1 0 0,-21-2 783,-20 10-828,34-4-46,1-1 1,-1 2-1,1-1 1,0 1-1,0 0 1,0 1 0,-6 6-1,10-9 9,0 0-1,0 0 0,0 0 1,0 1-1,1-1 0,0 1 1,-1 0-1,1 0 1,1 0-1,-1 0 0,0 0 1,1 0-1,0 0 1,0 1-1,0 5 0,1-10-5,0 1 0,0-1 0,0 1 0,0-1 0,0 1 0,0-1 0,0 1 0,0 0 0,0-1 0,1 1 0,-1-1 0,0 1-1,0-1 1,1 1 0,-1-1 0,0 1 0,1-1 0,-1 0 0,0 1 0,1-1 0,-1 1 0,1-1 0,-1 0 0,1 1 0,-1-1 0,1 0 0,-1 0-1,1 1 1,-1-1 0,1 0 0,-1 0 0,2 1 0,23-4 101,21-16 64,-25 2-114,0 0 0,20-24 0,-22 22 22,-37 64-149,7-18 74,1 1 1,2 0-1,0 1 0,2-1 0,1 1 1,-2 46-1,26-103-10879,-9 0 1463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10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17 6406,'0'0'16725,"-7"6"-16677,1 1-28,0-1-1,0 0 0,1 1 1,0 0-1,0 1 1,0-1-1,1 1 0,1-1 1,-1 1-1,1 1 1,0-1-1,1 0 0,0 1 1,1-1-1,-1 1 0,1-1 1,1 1-1,0 11 1,0-19-9,1 0 1,-1 0-1,0 0 1,0-1-1,0 1 1,1 0-1,-1 0 1,0 0 0,1 0-1,-1 0 1,1-1-1,-1 1 1,1 0-1,0 0 1,-1-1-1,1 1 1,0 0 0,-1-1-1,1 1 1,0-1-1,0 1 1,-1-1-1,1 1 1,0-1-1,0 0 1,0 1 0,0-1-1,0 0 1,-1 0-1,1 1 1,0-1-1,0 0 1,0 0-1,0 0 1,0 0 0,0 0-1,0 0 1,0-1-1,0 1 1,0 0-1,-1 0 1,3-1-1,1 0 92,-1 0-1,1 0 1,0-1-1,-1 1 1,1-1-1,-1 0 1,0 0-1,1 0 1,4-4-1,-2-1 12,0 0 0,-1 0 0,1-1 0,-1 0-1,-1 0 1,0 0 0,0-1 0,0 0 0,-1 1 0,0-1 0,-1 0 0,0 0 0,-1-1-1,1 1 1,-2 0 0,1 0 0,-2-11 0,1 20-111,0-1 0,0 1 0,0-1 1,0 0-1,0 1 0,0-1 0,0 1 0,0-1 0,0 0 0,0 1 1,0-1-1,0 1 0,-1-1 0,1 1 0,0-1 0,0 1 0,-1-1 1,1 1-1,0-1 0,-1 1 0,1-1 0,-1 1 0,1-1 0,-1 1 1,1 0-1,0-1 0,-1 1 0,1 0 0,-1-1 0,0 1 0,1 0 1,-1-1-1,1 1 0,-1 0 0,-23 6 1,19-3-77,-1 1 1,1-1-1,0 1 0,1 0 0,-1 0 1,-6 8-1,-3 14-1510,9-10-1149,9-6-4644,5-9 511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10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 7303,'0'0'14766,"-54"67"-13004,27-37-385,0 3-512,9-3-513,2-3-288,8-3-64,7-5 0,1-6 0,0-4-320,0-4-257,7-3-416,0-2-640,-2 0-866,-5-5-1216,0-7-2787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11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9 13485,'0'0'2210,"-11"4"0,8-3-2074,-2 1 68,0-1 0,0 1 0,1 0 0,-1 0-1,0 0 1,1 1 0,0 0 0,-1 0 0,1 0 0,0 0 0,1 1 0,-1-1 0,0 1 0,1 0 0,0 0 0,0 0 0,0 1 0,1-1 0,-1 1 0,1-1 0,-2 8 0,4-12-193,0 1 0,0-1-1,0 1 1,0-1 0,0 1 0,0-1-1,0 0 1,0 1 0,0-1 0,0 1-1,0-1 1,1 1 0,-1-1 0,0 0-1,0 1 1,0-1 0,1 0 0,-1 1-1,0-1 1,1 0 0,-1 1 0,0-1-1,1 0 1,-1 1 0,0-1 0,1 0-1,-1 0 1,0 0 0,1 1 0,-1-1 0,1 0-1,0 0 1,21 3 353,21-8 316,-37 3-639,0-1 0,0 0 1,0 0-1,0 0 1,-1-1-1,1 0 0,-1 0 1,6-6-1,-9 8-23,0 0 1,0 1-1,0-1 0,-1 0 0,1 0 0,0 0 1,-1 0-1,0 0 0,1-1 0,-1 1 0,0 0 1,0-1-1,-1 1 0,1 0 0,0-1 0,-1 1 0,1-1 1,-1 1-1,0-1 0,0 0 0,0 1 0,0-1 1,0 1-1,-2-4 0,0 5-17,0 0-1,-1 0 1,1 0 0,-1 1-1,0-1 1,1 1 0,-1 0-1,1 0 1,-1 0 0,0 0-1,1 0 1,-1 0 0,1 1-1,-1-1 1,-3 2 0,-2 2-6,0 0 0,0 1 0,0 0-1,1 0 1,0 0 0,0 1 0,1 0 0,-1 1 0,1-1 0,1 1 0,-1 0 0,1 1 0,1-1 0,-1 1 0,1 0 0,0 0 0,1 1-1,0-1 1,-2 10 0,5-17-164,0 0-1,0 0 1,0 0-1,0 0 1,0 0-1,0 0 0,1 0 1,-1 0-1,0 0 1,1 0-1,-1 0 1,0 0-1,1 0 1,-1 0-1,1 0 0,0 0 1,-1 0-1,1-1 1,0 1-1,-1 0 1,1 0-1,0-1 1,0 1-1,0-1 0,0 1 1,0 0-1,-1-1 1,1 0-1,0 1 1,0-1-1,0 1 0,0-1 1,0 0-1,0 0 1,1 0-1,-1 0 1,0 0-1,0 0 1,0 0-1,0 0 0,1 0 1,26 1-6034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11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3587,'0'0'9236,"-11"8"-4448,2-2-4015,1-1-134,0 0 0,0 0 0,0 1 0,1 0 1,0 0-1,0 1 0,1-1 0,-1 2 0,-8 13 0,14-20-622,1 0 0,0-1-1,0 1 1,0 0 0,0-1-1,0 1 1,0-1-1,0 1 1,0 0 0,0-1-1,0 1 1,0 0-1,0-1 1,0 1 0,0 0-1,1-1 1,-1 1-1,0 0 1,1-1 0,-1 1-1,0-1 1,1 1 0,-1-1-1,0 1 1,1-1-1,-1 1 1,1-1 0,-1 1-1,1-1 1,-1 0-1,1 1 1,0-1 0,-1 0-1,1 1 1,-1-1 0,1 0-1,0 0 1,-1 0-1,1 1 1,0-1 0,-1 0-1,1 0 1,0 0-1,-1 0 1,2 0 0,39 0 126,-30-1-52,-7 1-58,1-1 0,-1 1 0,0-1 0,0 0 0,0-1 0,0 1 0,0-1 0,0 1 0,0-1 0,0 0 0,-1-1 0,1 1 0,4-5 0,-7 7 6,0-1 0,0 0 1,-1 0-1,1 0 1,0 1-1,-1-1 1,1 0-1,0 0 1,-1 0-1,1 0 1,-1 0-1,0 0 1,1 0-1,-1 0 1,0-1-1,1 1 1,-1 0-1,0 0 1,0 0-1,0 0 1,0-1-1,-1 0 5,1 1 0,-1-1-1,0 1 1,0 0 0,0-1-1,0 1 1,0 0 0,0 0 0,0 0-1,0 0 1,0 0 0,0 0-1,0 0 1,-1 0 0,1 0 0,0 0-1,-1 1 1,1-1 0,-4 0-1,-51-11 242,24 12-2125,10 7-5739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17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2045 195 6951,'-177'-95'5608,"130"75"-5001,-92-28-1,106 39-689,0 2 0,0 1 0,-1 1-1,0 2 1,0 2 0,0 1 0,0 1 0,0 3-1,-58 11 1,31 3-45,1 1-1,0 4 1,2 2-1,-80 48 0,46-17 128,-153 124-1,184-128-4,1 3-1,4 2 0,1 2 0,4 3 0,-45 70 1,69-90 17,2 2 1,2 1-1,2 0 1,2 2-1,1 0 1,3 1-1,3 0 1,1 2-1,-5 59 1,12-58-2,2 0 0,2 1 0,3-1 0,2 0 0,2-1 0,2 1 0,2-1 0,3-1 0,2 0 0,2-1 0,2-1 0,2-1 0,2 0 0,2-2 0,32 42 0,-33-54 62,2-1-1,0-1 0,2-1 1,2-2-1,0-1 0,1-1 1,2-2-1,0-1 0,2-2 1,0-1-1,1-2 1,1-2-1,0-1 0,1-2 1,1-1-1,0-3 0,0-1 1,72 3-1,-56-9-3,0-2 0,0-2 0,-1-3 0,0-2 0,0-3 0,67-22 1,-59 11-33,0-3 0,-2-3 0,0-3 0,102-70 0,-83 41 43,-3-2 1,-2-4 0,-4-3-1,-3-3 1,-2-3-1,-5-3 1,-2-2-1,-4-3 1,-4-2 0,45-104-1,-73 137 102,-3 0 0,-2-2 0,-3-1-1,-1 0 1,-4 0 0,-1-1 0,1-104-1,-11 130-38,-1-1 1,-2 1-1,-1 0 0,-2 0 0,0 0 0,-22-52 0,19 60-70,-1 1 0,-1 0 0,-1 1 0,-1 0 0,0 1 0,-1 1 0,-1 0 0,-1 1 0,-31-24 0,17 20-100,0 1 0,-1 2 0,-1 1 0,-1 2 0,0 1 0,-1 2 0,0 1 0,-1 1 0,0 3 0,-1 0 0,-62-1 0,23 6-656,1 4 1,-1 3 0,1 3-1,-132 32 1,-3 17-1773,1 5-784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22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5125,'0'0'15631,"90"-8"-14158,-34-2-224,9-2-256,9-1-416,-1 0-417,1 3-96,-11 2-32,-7 3-32,-14 2-352,-15 3-801,-15 0-545,-41 3-11435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23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1 122 13229,'0'0'7495,"68"-1"-5990,-8-12-480,3-1-833,2-2-128,-2 1-64,-2 0-512,-5 2-1346,-11-3-1697,-11-2-2659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23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3 13485,'0'0'5013,"10"0"-4314,15-2 60,1 2 0,27 2 0,-44-1-667,0 0 0,0 0 1,0 1-1,0 0 1,-1 1-1,1 0 1,-1 0-1,1 1 1,-1 0-1,14 10 1,-20-12-87,0 0 1,0 0-1,0 0 0,0 1 1,0-1-1,-1 1 1,1-1-1,-1 1 1,0 0-1,0-1 1,0 1-1,0 0 1,0 0-1,0 0 0,-1 0 1,1 0-1,-1 0 1,0 0-1,0 0 1,0 0-1,-1 0 1,1 0-1,0 0 1,-1 0-1,0-1 0,0 1 1,-2 4-1,-1 3 33,0 1-1,-1-1 1,-1-1-1,0 1 0,-13 16 1,-26 25 83,-55 48 1,33-40-2728,50-45-2434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25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17 10474,'0'0'9358,"-7"9"-8958,1-2-331,0 1 0,1-1 0,0 1 0,1 1 0,0-1 0,0 0 0,0 1 0,1 0 0,1 0 0,-1 0 0,2 0 0,-2 12 0,2-6 80,0-1 54,0 0 0,1 0-1,1 0 1,0 0 0,5 24 0,-5-35-134,0-1 1,0 1-1,0 0 1,0-1-1,1 1 1,-1-1 0,1 1-1,-1-1 1,1 0-1,0 1 1,0-1 0,0 0-1,0 0 1,0-1-1,0 1 1,1 0 0,-1-1-1,1 1 1,-1-1-1,1 0 1,0 0 0,-1 0-1,1 0 1,0 0-1,0 0 1,-1-1 0,1 1-1,0-1 1,0 0-1,0 0 1,0 0 0,0 0-1,-1-1 1,6 0-1,0-2 61,0 1 1,0-1-1,0 0 0,0-1 0,0 0 0,-1 0 1,0 0-1,0-1 0,0 0 0,-1-1 0,1 1 1,-1-1-1,0-1 0,5-7 0,2-2-71,0-2 0,-1 0 0,-1 0 0,13-30 0,-20 40 51,-1 0 0,0-1 0,-1 1 0,0-1 0,0 1 0,-1-1 0,1-12 1,-2 21-105,0 0 1,0 0 0,0-1 0,0 1 0,0 0 0,0-1 0,0 1 0,0 0 0,0 0 0,0-1 0,0 1 0,0 0 0,-1-1-1,1 1 1,0 0 0,0 0 0,0 0 0,0-1 0,-1 1 0,1 0 0,0 0 0,0-1 0,0 1 0,-1 0 0,1 0-1,0 0 1,0 0 0,-1 0 0,1-1 0,0 1 0,0 0 0,-1 0 0,1 0 0,0 0 0,-1 0 0,1 0 0,0 0-1,0 0 1,-1 0 0,1 0 0,0 0 0,-1 0 0,1 0 0,0 0 0,0 0 0,-1 0 0,1 0 0,0 1 0,0-1 0,-1 0-1,1 0 1,0 0 0,0 0 0,-1 0 0,1 1 0,0-1 0,0 0 0,0 0 0,-1 0 0,1 1 0,0-1 0,0 0-1,0 0 1,0 1 0,-16 14-61,10-6 50,0 0 1,1 0 0,0 1 0,1 0 0,0 0-1,1 0 1,0 0 0,1 0 0,0 1 0,0-1-1,1 1 1,0-1 0,1 1 0,2 17 0,-2-26 13,1 1 0,0 0 0,1 0 0,-1-1 0,0 1 0,1-1 0,-1 1 0,1-1 0,0 0 0,0 0 0,0 1 0,0-1 0,0-1 0,0 1 0,1 0 0,-1 0 0,1-1 0,-1 1 0,1-1 0,-1 0 0,1 0 0,0 0 0,0 0 0,-1 0 0,1-1 0,0 1 0,0-1 0,0 0 0,0 0 0,0 0 0,5-1 0,2 1 78,0 0-1,0-1 1,0-1 0,-1 0 0,1 0 0,0-1-1,-1 0 1,12-6 0,-14 6-30,0 0 1,0-1-1,0 0 1,-1 0-1,0-1 1,0 0-1,0 0 1,0 0-1,-1-1 1,0 0 0,0 0-1,-1 0 1,1-1-1,-1 1 1,-1-1-1,1 0 1,-1 0-1,-1 0 1,1-1-1,-1 1 1,0-1-1,-1 1 1,0-1-1,1-8 1,-2 16-58,0-1 0,0 1 0,0 0 1,0-1-1,0 1 0,0 0 0,0-1 0,0 1 1,1-1-1,-1 1 0,-1 0 0,1-1 0,0 1 1,0 0-1,0-1 0,0 1 0,0 0 1,0-1-1,0 1 0,0 0 0,-1-1 0,1 1 1,0 0-1,0-1 0,0 1 0,-1 0 0,1 0 1,0-1-1,0 1 0,-1 0 0,1 0 1,0-1-1,-1 1 0,1 0 0,0 0 0,-1 0 1,1 0-1,0-1 0,-1 1 0,1 0 0,0 0 1,-1 0-1,1 0 0,0 0 0,-1 0 1,1 0-1,0 0 0,-1 0 0,1 0 0,-1 0 1,1 0-1,0 0 0,-1 0 0,1 1 0,0-1 1,-1 0-1,1 0 0,-1 1 0,0-1 0,1 0-1,-1 0 1,1 0 0,-1 0 0,0 1-1,1-1 1,-1 0 0,1 0 0,-1 0-1,0 0 1,1 0 0,-1-1 0,1 1-1,-1 0 1,0 0 0,1 0 0,-1 0-1,1-1 1,-1 1 0,1 0 0,-1-1-1,1 1 1,-1 0 0,1-1 0,-2 0-1,3-1 0,0 0 0,0-1 0,0 1 0,1 0 0,-1 0 0,0 0 0,1 0-1,0 0 1,-1 0 0,1 1 0,0-1 0,0 0 0,0 1 0,3-2 0,-2 0-4,9-10-22,-10 9-12,1 1-1,0-1 1,0 1-1,0 0 1,0 0-1,0 0 1,1 1-1,-1-1 1,6-3-1,-19 40-377,8-30 442,1 0 1,0 0 0,0 0 0,1 0-1,-1 0 1,1 0 0,0 1 0,0 3 0,0-7-106,0 0 0,1 0 0,-1-1 1,0 1-1,0 0 0,1 0 0,-1-1 1,0 1-1,1 0 0,-1 0 0,1-1 0,-1 1 1,1-1-1,-1 1 0,1 0 0,0-1 1,-1 1-1,1-1 0,0 1 0,-1-1 1,1 0-1,0 1 0,0-1 0,-1 0 1,1 1-1,0-1 0,0 0 0,0 0 1,-1 0-1,1 0 0,0 0 0,0 0 1,0 0-1,-1 0 0,1 0 0,0 0 1,0 0-1,0 0 0,-1-1 0,1 1 1,0 0-1,0 0 0,1-2 0,5-8-7747,-3 3 1420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6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163 103 7719,'0'0'4629,"-1"-8"-940,1 5-3511,0 0 0,-1 0 0,1 0 1,-1 0-1,0 1 0,0-1 0,0 0 1,0 0-1,0 1 0,0-1 1,-1 1-1,0-1 0,1 1 0,-1-1 1,0 1-1,0 0 0,0 0 1,0 0-1,-1 0 0,1 0 0,0 1 1,-1-1-1,1 1 0,-1-1 0,0 1 1,1 0-1,-1 0 0,0 0 1,0 0-1,0 1 0,0-1 0,0 1 1,1 0-1,-1 0 0,0 0 1,0 0-1,0 0 0,0 0 0,0 1 1,0 0-1,0-1 0,-5 3 0,4-1-113,1 1 0,-1-1-1,0 1 1,1-1-1,-1 1 1,1 0-1,0 0 1,0 1-1,0-1 1,0 1-1,1-1 1,-1 1 0,1 0-1,-3 7 1,2-4 116,0 0 0,0 1 0,1-1 1,0 1-1,0 0 0,1-1 0,-1 14 1,3-19-159,-1 0 0,0 0 0,1 0 0,-1 0 0,1 0 0,0 0 0,0-1 0,-1 1 0,1 0 0,0-1 0,1 1 0,-1 0 0,0-1 0,0 1 0,1-1 0,-1 0 0,0 1 0,1-1 1,0 0-1,-1 0 0,1 0 0,0 0 0,-1 0 0,1 0 0,0-1 0,0 1 0,0-1 0,0 1 0,0-1 0,0 1 0,-1-1 0,1 0 0,0 0 0,0 0 0,0 0 0,4-1 0,1 1 54,0-1 0,-1 1 0,1-1 0,0 0 0,0-1 0,-1 0 0,1 0 1,-1 0-1,11-6 0,-11 4-63,-1-1 0,0 1 0,0-1 0,0 0 0,0 0 0,-1 0 0,0-1 0,0 0 0,0 1 1,-1-1-1,1-1 0,-1 1 0,-1 0 0,0-1 0,0 0 0,0 1 0,0-1 0,-1 0 0,0 0 0,-1 0 1,0 0-1,0 0 0,0 1 0,-2-10 0,2 14-32,-1 1 1,1 0 0,0 0-1,-1 0 1,1-1-1,-1 1 1,1 0-1,-1 0 1,1 0-1,-1 0 1,0 0 0,0 0-1,1 0 1,-1 0-1,0 0 1,0 1-1,0-1 1,0 0-1,0 0 1,0 1 0,0-1-1,-1 1 1,1-1-1,-2 0 1,3 1 5,-1 0 1,0 0 0,0 0-1,0 0 1,1 0-1,-1 0 1,0 1-1,0-1 1,1 0 0,-1 0-1,0 1 1,0-1-1,1 0 1,-1 1-1,0-1 1,1 1 0,-1-1-1,1 1 1,-1-1-1,1 1 1,-1-1 0,1 1-1,-1 0 1,1-1-1,-1 1 1,1 0-1,-1-1 1,1 1 0,0 0-1,0 0 1,-1-1-1,1 1 1,0 0-1,0 0 1,0-1 0,0 1-1,0 1 1,-1 1-154,1 0 0,-1 0 0,1-1 0,0 1 0,0 0 1,0 0-1,0 0 0,1-1 0,-1 1 0,1 0 0,-1 0 0,1-1 1,0 1-1,0-1 0,0 1 0,1-1 0,-1 1 0,1-1 0,3 5 1,-3-5-349,1 0 0,0 0 0,-1-1 0,1 1 0,0-1 0,0 0 0,0 1 0,0-1 1,1 0-1,-1-1 0,0 1 0,0-1 0,0 1 0,1-1 0,-1 0 0,0 0 0,4-1 1,19-1-5345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25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11819,'0'0'11889,"2"12"-11142,0 9-368,-1 1 0,-1 0 0,0 0 0,-2 0 0,-1-1 0,-6 23 0,5-22-145,0 1 0,1-1 0,2 0 0,1 28-1,0-50-276,0 1-1,0-1 1,0 1-1,0-1 1,0 1-1,0-1 1,0 1-1,0-1 1,1 1-1,-1-1 1,0 0-1,0 1 1,1-1-1,-1 1 1,0-1-1,1 1 1,-1-1-1,0 0 1,1 1-1,-1-1 1,0 0-1,1 1 1,-1-1-1,1 0 1,-1 0-1,1 0 1,-1 1-1,1-1 1,-1 0-1,1 0 1,-1 0-1,1 0 1,-1 0-1,1 0 1,-1 0-1,1 0 1,-1 0-1,1 0 1,-1 0-1,1 0 1,-1 0-1,1 0 1,-1 0-1,1 0 1,-1-1-1,0 1 1,1 0-1,-1 0 1,1-1-1,-1 1 1,1 0-1,-1 0 1,0-1-1,1 1 1,0-1-1,22-21-5789,-15-1 132,2-4-2328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26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10 15663,'0'0'9700,"-2"12"-9199,-3 12-116,-17 77 56,4 0 1,-7 154-1,25-255-439,0 0 1,0 0-1,0 0 1,0 1-1,0-1 0,0 0 1,0 0-1,0 0 1,0 0-1,0 1 1,0-1-1,0 0 1,1 0-1,-1 0 0,0 0 1,0 1-1,0-1 1,0 0-1,0 0 1,0 0-1,0 0 1,1 0-1,-1 0 0,0 1 1,0-1-1,0 0 1,0 0-1,0 0 1,1 0-1,-1 0 1,0 0-1,0 0 1,0 0-1,0 0 0,1 0 1,-1 0-1,0 0 1,0 0-1,0 0 1,1 0-1,-1 0 1,0 0-1,0 0 0,0 0 1,0 0-1,1 0 1,-1 0-1,13-6 133,8-10 56,-6 1-140,33-37 8,66-90 0,-103 127-24,0-2-1,-2 1 1,0-1-1,0-1 1,-2 1 0,0-1-1,-2-1 1,1 1-1,-2-1 1,3-36 0,-6 53-29,-1 0 1,0 0-1,0-1 1,0 1-1,-1 0 1,1 0-1,0 0 1,-1-1-1,0 1 1,1 0-1,-1 0 1,0 0-1,0 0 1,0 0-1,0 0 1,-1 0-1,1 1 1,0-1-1,-3-2 1,3 4-13,0-1 1,-1 0 0,1 1 0,0 0-1,-1-1 1,1 1 0,-1 0 0,1-1 0,-1 1-1,1 0 1,-1 0 0,1 0 0,0 0-1,-1 1 1,1-1 0,-1 0 0,1 1 0,-1-1-1,1 1 1,0-1 0,-1 1 0,1-1-1,0 1 1,0 0 0,-1 0 0,1 0 0,0 0-1,0 0 1,0 0 0,-1 1 0,-16 16-9,2-1 0,0 2 1,1 0-1,1 1 0,1 1 1,1 0-1,0 1 1,-9 28-1,20-50 17,0 1 1,1 0-1,-1 0 0,1 1 1,-1-1-1,1 0 0,-1 0 0,1 0 1,0 0-1,0 0 0,0 0 1,-1 0-1,1 1 0,0-1 1,0 0-1,1 0 0,-1 0 1,0 0-1,0 0 0,0 0 1,1 1-1,-1-1 0,1 0 1,-1 0-1,1 0 0,-1 0 1,1 0-1,-1 0 0,1 0 1,0-1-1,0 1 0,-1 0 1,1 0-1,0 0 0,0-1 1,1 2-1,2-1 10,0 0-1,0-1 1,0 1 0,0-1 0,0 0 0,0 0-1,0 0 1,0-1 0,5 0 0,35-10-57,-38 9-5,1-1-1,0 2 1,0-1-1,1 1 0,-1 0 1,0 0-1,0 1 1,1 0-1,6 1 1,-12-1 44,-1 1 0,0-1 0,0 1 0,1 0 0,-1 0 0,0-1 0,0 1 1,0 0-1,0 0 0,0 0 0,0 0 0,0 0 0,0 0 0,-1 1 0,1-1 1,0 0-1,-1 0 0,1 0 0,0 1 0,-1-1 0,0 0 0,1 1 0,-1-1 1,0 1-1,0-1 0,1 0 0,-1 3 0,0 47 157,-1-35 9,0-5-109,0 0 0,0 0 1,-1 0-1,-6 17 0,7-23-39,-1 0-1,1 0 0,-1 0 1,-1 0-1,1-1 0,-1 1 1,0-1-1,0 0 0,0 0 1,0 0-1,-1 0 0,-4 4 1,-21-2-4183,-2-11-4772,5-8-1959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26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17969,'0'0'3940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27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120 148 10122,'0'0'2423,"9"-10"743,-5 7-2787,37-48 3586,-39 49-3655,0-1-1,0 0 1,-1 0 0,1 0-1,-1 0 1,0 0 0,0 0-1,0 0 1,0 0 0,0-1 0,0 1-1,-1 0 1,0 0 0,0-1-1,0 1 1,0 0 0,0-1-1,0 1 1,-1 0 0,-1-5-1,1 7-258,0 0-1,0 0 1,0 0-1,0 0 1,0 0-1,0 0 1,0 0-1,0 0 1,0 1-1,0-1 0,-1 0 1,1 1-1,0-1 1,0 1-1,-1 0 1,1-1-1,0 1 1,-1 0-1,1 0 1,0-1-1,-1 1 1,1 0-1,-1 1 0,1-1 1,0 0-1,-1 0 1,1 1-1,0-1 1,-1 0-1,1 1 1,-3 1-1,-1-1-27,0 2 1,0-1-1,0 0 0,0 1 1,0 0-1,-8 6 0,2 2-22,0 0 0,1 1 0,0 1 0,1-1 0,-14 25-1,19-29 1,0 1-1,0 0 1,1-1-1,0 1 1,0 1-1,1-1 1,0 0-1,1 0 1,0 1-1,0 16 1,2-24 3,-1-1-1,1 0 1,-1 1 0,1-1 0,0 0 0,0 1-1,-1-1 1,1 0 0,0 0 0,0 0-1,0 0 1,0 0 0,1 0 0,-1 0 0,0 0-1,0 0 1,0 0 0,1-1 0,-1 1-1,1 0 1,-1-1 0,0 1 0,1-1 0,-1 0-1,1 1 1,-1-1 0,1 0 0,-1 0-1,1 0 1,-1 0 0,1 0 0,-1 0 0,1 0-1,-1-1 1,2 0 0,6 0 32,-1 0 0,0 0 0,-1-1 0,1 0 0,12-5 0,-7-1 29,0 1-1,-1-2 1,0 1 0,-1-2-1,1 1 1,-2-2 0,0 1-1,0-2 1,-1 1-1,0-1 1,-1-1 0,0 1-1,-1-1 1,0-1 0,-1 1-1,-1-1 1,0 0-1,4-25 1,-12 39 45,-5 11-116,-8 13-39,11-12 56,0 0 0,0 1 1,1 0-1,1-1 0,0 1 1,1 1-1,-1 14 0,3-27-7,0 0 0,0 0 0,0 0-1,0 0 1,0 0 0,0 0 0,0 0-1,1 0 1,-1 0 0,0 0 0,1 0-1,-1 0 1,1-1 0,-1 1 0,1 0-1,-1 0 1,1 0 0,-1-1 0,1 1-1,0 0 1,-1-1 0,1 1 0,0 0-1,0-1 1,0 1 0,1 0 0,0-1 7,0 1 1,0 0 0,0-1 0,1 0 0,-1 1 0,0-1 0,0 0 0,1 0 0,-1 0 0,0-1 0,3 0-1,2 0 23,1-1 0,-1 0 0,0-1 0,0 0-1,0 0 1,8-5 0,-2-1-4,0-1 1,-1 0-1,0-1 1,14-17-1,-21 23-23,-1 0 1,0 0-1,-1-1 1,1 1-1,-1-1 1,0 0-1,0 0 1,-1 0-1,0 0 0,0-1 1,0 1-1,-1 0 1,1-11-1,-19 34-311,10-6 302,0 1 1,0 0-1,1 0 0,0 0 1,1 1-1,1 0 1,0 0-1,1 0 0,-3 20 1,6-32 7,0 0-1,0 0 1,0 1 0,0-1 0,0 0 0,0 0 0,0 0-1,1 0 1,-1 0 0,0 0 0,1 0 0,-1 0 0,1 0-1,-1 0 1,1 0 0,-1 0 0,1 0 0,0-1-1,-1 1 1,1 0 0,0 0 0,0-1 0,-1 1 0,1 0-1,0-1 1,0 1 0,2 0 0,-1 0 3,1-1 0,-1 1 0,1-1 0,-1 0 0,1 0 0,-1 0 0,1 0 1,-1 0-1,1 0 0,-1-1 0,5 0 0,2-2 14,0 0 0,-1-1 0,1 0 1,-1 0-1,13-9 0,-9 4-12,-1-1 0,0-1 1,0 0-1,-2 0 0,1-1 1,-1 0-1,-1-1 0,9-17 0,-20 36-14,-27 61-118,28-62 115,-1 1 0,2 0 0,-1 0-1,1 0 1,-1 1 0,2-1-1,-1 0 1,1 0 0,1 13-1,-1-18 14,1 0-1,0 0 0,0 0 0,0 0 0,0 0 0,0 0 0,0 0 0,0 0 0,1 0 0,-1-1 0,0 1 0,0 0 0,1-1 0,-1 1 0,0-1 0,1 1 0,-1-1 0,0 0 0,1 0 0,-1 1 0,1-1 0,-1 0 0,1 0 0,2-1 0,42 0 92,-41 0-96,60-14 24,-56 12-32,0 0 0,0 0 1,0 1-1,0 0 0,0 1 1,0 0-1,1 0 0,-1 1 0,0 1 1,10 0-1,-18 0 12,0 0 0,0-1 0,-1 1 1,1 0-1,0 0 0,0 0 0,-1 0 0,1-1 0,-1 1 0,1 0 1,-1 0-1,1 0 0,-1 0 0,1 0 0,-1 0 0,0 0 0,0 1 1,1-1-1,-1 0 0,0 0 0,0 2 0,0 2 439,0-19-139,1-49-181,-2 42-165,1-1 0,5-33 1,-5 54 16,1 0 0,-1 0 1,1 0-1,-1 1 0,1-1 1,0 0-1,-1 0 0,1 1 1,0-1-1,-1 0 0,1 1 1,0-1-1,0 1 0,0-1 1,0 1-1,0-1 0,-1 1 1,1-1-1,0 1 0,0 0 1,0 0-1,0 0 0,0-1 1,0 1-1,0 0 0,2 0 1,34 1-1312,-24-1 359,51 0-6739,-29-1-1500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28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4 11211,'4'-4'7431,"-4"10"-4869,0 13-1377,0 9-32,0 6 0,0 6-320,0 1-384,0 0-289,0-2-160,0-2 32,3-6-32,3-7-897,-3-5-769,-3-6-352,0-8-1089,-9-5-2178,-9 0-1121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28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26 158 5189,'0'0'7762,"-5"-10"-3940,-13-31-1153,18 39-2543,-1 1 0,1-1-1,0 1 1,-1-1 0,1 0-1,0 1 1,0-1-1,0 0 1,0 1 0,0-1-1,0 0 1,1 1 0,-1-1-1,0 0 1,1 1-1,-1-1 1,1 1 0,0-1-1,0 1 1,-1-1 0,1 1-1,0-1 1,0 1-1,0 0 1,1 0 0,-1-1-1,0 1 1,0 0 0,1 0-1,1-1 1,4-2 121,0 0 1,0 0-1,1 1 1,13-5 0,-13 5 102,15-4-218,0 0 1,0 1 0,1 1-1,0 2 1,0 0-1,0 1 1,0 2-1,0 0 1,0 2 0,0 1-1,38 8 1,-56-9-130,-1 0 0,0 0 0,0 0 1,1 1-1,-2-1 0,1 1 0,0 0 1,0 1-1,-1-1 0,0 1 0,0 0 1,0 0-1,0 0 0,0 1 0,-1-1 0,0 1 1,0 0-1,0 0 0,-1 0 0,1 0 1,-1 0-1,-1 0 0,1 1 0,-1-1 1,0 1-1,0-1 0,0 1 0,-1 0 0,0-1 1,0 1-1,0 0 0,-1-1 0,-1 10 1,-1-1 154,-1 0 1,0-1 0,-1 1-1,0-1 1,-1 0 0,-1 0-1,0 0 1,-1-1 0,0-1-1,0 1 1,-2-1 0,-12 13-1,12-15-37,0 0-1,-1 0 0,1-1 0,-2 0 0,1-1 0,-1-1 0,0 1 0,0-2 0,-1 0 1,0 0-1,0-1 0,0-1 0,0 0 0,-1-1 0,-22 1 0,35-3-178,0 0 0,0 0 0,0 0 0,-1-1 0,1 1 0,0 0 0,0 0 0,0-1 0,0 1 0,0-1 0,-1 1-1,1-1 1,0 0 0,0 1 0,0-1 0,0 0 0,1 0 0,-1 1 0,0-1 0,0 0 0,0 0 0,1 0 0,-1 0 0,0 0 0,1 0 0,-1 0-1,1-1 1,-1 1 0,1 0 0,0 0 0,-1 0 0,1 0 0,0-1 0,0 1 0,0 0 0,0 0 0,0 0 0,0-1 0,0 1 0,0 0-1,1 0 1,-1-2 0,1-1-274,0 1 0,0-1 0,0 1-1,1 0 1,-1-1 0,1 1 0,-1 0 0,1 0-1,0 0 1,0 0 0,1 0 0,-1 0-1,5-3 1,8-4-1534,1 1-1,0 1 0,1 1 1,0 0-1,21-6 0,7 0-2323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28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23 14446,'0'0'7185,"-8"-5"-5055,4 3-1992,2 1-84,0-1 0,0 1 0,0 0 0,-1-1 0,1 1 0,0 0 0,-1 0 0,1 1 1,0-1-1,-1 0 0,1 1 0,-1 0 0,1-1 0,-1 1 0,1 0 0,-1 0 0,1 0 0,-1 1 0,1-1 1,-1 1-1,1-1 0,0 1 0,-1 0 0,1 0 0,0 0 0,-1 0 0,1 0 0,0 0 0,0 1 0,0-1 0,-3 4 1,1 0-1,-1 1 1,2 0 0,-1 1 0,1-1-1,-1 1 1,2-1 0,-1 1 0,1 0-1,-3 13 1,5-18-42,0 0 0,-1 0 0,1 0 0,0 0 0,0-1 1,0 1-1,1 0 0,-1 0 0,0 0 0,1 0 0,-1 0 0,1 0 0,-1 0 0,1-1 0,0 1 0,0 0 0,0-1 0,0 1 1,0 0-1,0-1 0,0 1 0,1-1 0,-1 0 0,1 1 0,-1-1 0,1 0 0,-1 0 0,1 0 0,0 0 0,-1 0 1,1 0-1,0 0 0,0-1 0,0 1 0,-1-1 0,1 1 0,0-1 0,0 0 0,0 1 0,3-1 0,2 0-2,1-1 0,-1 1 0,0-1 0,0 0-1,0-1 1,0 0 0,0 0 0,0 0 0,0-1 0,-1 0 0,1 0-1,-1-1 1,0 0 0,0 0 0,0 0 0,-1-1 0,1 1-1,-1-2 1,0 1 0,-1 0 0,1-1 0,-1 0 0,0 0-1,0 0 1,-1-1 0,0 1 0,0-1 0,-1 1 0,1-1-1,-1 0 1,-1 0 0,2-13 0,-19 50-518,13-22 441,1 0 0,0 1 0,0-1 0,0 0-1,1 1 1,0-1 0,1 14 0,0-21-115,0 1-1,0 0 1,0-1-1,1 1 1,-1 0-1,0-1 1,1 1-1,0-1 1,-1 1-1,1 0 1,0-1-1,0 1 1,0-1-1,0 0 1,0 1-1,0-1 1,0 0-1,0 0 1,0 1-1,1-1 1,-1 0-1,0 0 1,1-1-1,-1 1 1,1 0-1,-1 0 1,1-1-1,-1 1 1,1-1-1,0 1 1,-1-1-1,1 1 1,0-1-1,-1 0 1,1 0-1,0 0 1,-1 0-1,1 0 1,0 0-1,-1-1 1,1 1-1,3-2 1,-2 1-338,1 0 1,-1 0 0,1 0 0,-1-1 0,0 1 0,0-1-1,0 0 1,0 0 0,0 0 0,0 0 0,0-1-1,-1 1 1,1-1 0,2-3 0,15-21-5232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29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67 6919,'1'-10'1740,"1"-32"908,-4 28 1815,-5 17-2199,-7 18-786,13-20-1366,-7 17 231,0 1 1,0 0 0,2 0-1,0 0 1,2 0-1,0 1 1,1 0-1,-1 23 1,3-27-266,1 1 0,1-1 0,0 1 0,1-1 0,1 1 0,0-1 0,1 0 0,1 0 0,1 0 0,8 18 0,-13-32-62,1 0 0,-1 1 0,1-1 0,-1 0-1,1 0 1,0 0 0,-1 0 0,1 0 0,0-1-1,0 1 1,1 0 0,3 1 0,-5-2-7,-1-1 1,0 0 0,1 0-1,-1 0 1,1 0 0,-1 0-1,0 0 1,1 0 0,-1 0-1,1 0 1,-1 0-1,0 0 1,1 0 0,-1 0-1,1 0 1,-1 0 0,0 0-1,1 0 1,-1-1 0,1 1-1,-1 0 1,0 0 0,1-1-1,-1 1 1,0 0 0,1 0-1,-1-1 1,1 1 0,3-21 150,-4 16-148,0 0-1,-1-1 0,0 1 0,0 0 1,0 0-1,-1 0 0,1 0 0,-1 1 1,-1-1-1,1 0 0,0 1 0,-1-1 1,-4-4-1,-3-4 226,-2 1 0,-21-19-1,3 4 1384,65 34-1417,-22-3-485,0-1 0,0-1 1,0 0-1,1-1 0,22-1 1,-16-1-2613,1-2 0,-1 0 0,22-6 0,-9 0-2359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29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38 9129,'0'0'9369,"-10"-2"-6588,2 0-2484,-6-2 311,0 1 1,-1 0-1,1 2 1,-23-1-1,32 2-525,1 0 0,0 0 1,-1 1-1,1 0 0,0 0 0,0 0 0,0 0 1,0 1-1,0-1 0,0 1 0,0 0 0,0 1 1,1-1-1,-1 0 0,1 1 0,-1 0 0,1 0 1,0 0-1,0 0 0,1 1 0,-1-1 1,-2 5-1,3-5-33,0 0-1,0 0 1,1 0 0,-1 1 0,1-1 0,0 1 0,0-1-1,0 1 1,0-1 0,0 1 0,1-1 0,0 1 0,0 0 0,0-1-1,0 1 1,0-1 0,1 1 0,-1 0 0,2 3 0,0-5-32,-1 1 1,1-1 0,0 0 0,-1 1 0,1-1 0,0 0 0,0 0-1,1 0 1,-1-1 0,0 1 0,1 0 0,-1-1 0,1 0-1,-1 1 1,1-1 0,0 0 0,-1 0 0,1-1 0,0 1 0,0-1-1,-1 1 1,1-1 0,0 0 0,3 0 0,5 0 11,0 0 1,-1 0-1,1-1 1,0-1 0,-1 0-1,1 0 1,-1-1-1,0-1 1,0 1-1,0-2 1,0 1-1,10-8 1,-15 9-19,1-1 0,-1 1 1,0-1-1,0-1 0,-1 1 1,1-1-1,-1 0 0,0 0 0,0 0 1,-1 0-1,0-1 0,0 1 1,0-1-1,0 0 0,-1 0 0,0 0 1,0 0-1,-1 0 0,1-1 1,-1 1-1,0-10 0,-1 16-9,0-1 1,0 1-1,0-1 0,0 1 0,0-1 0,0 1 0,0-1 1,0 1-1,0-1 0,0 1 0,0-1 0,-1 1 1,1-1-1,0 1 0,0-1 0,-1 1 0,1-1 1,0 1-1,0-1 0,-1 1 0,1 0 0,0-1 1,-1 1-1,1-1 0,-1 1 0,1 0 0,0-1 0,-1 1 1,1 0-1,-1 0 0,1-1 0,-1 1 0,1 0 1,-1 0-1,0 0 0,-22 6 50,-16 23 41,36-27-84,1 1 0,0-1 0,0 0 0,0 1 0,0-1 0,0 1 0,0 0 1,1 0-1,-1 0 0,1 0 0,0 0 0,0 0 0,0 0 0,0 0 0,1 0 0,-1 0 1,1 0-1,0 0 0,0 1 0,0-1 0,0 0 0,1 0 0,-1 0 0,1 1 0,-1-1 1,1 0-1,0 0 0,1 0 0,-1 0 0,0 0 0,1-1 0,0 1 0,-1 0 0,1-1 1,0 1-1,1-1 0,-1 0 0,5 4 0,0 0-347,1 0 0,1-1 0,-1 0-1,1-1 1,0 0 0,0 0 0,0-1 0,0 0 0,0 0 0,1-1-1,17 1 1,21-3-6651,6-4-7457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32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19090,'0'0'3203,"-6"53"-1377,3-23-705,3 7-224,0 1-161,0 2-351,0-2-161,9-6-192,0-2 0,7-9-32,-3-7-32,3-10-64,0-4-513,0-4-704,2-17-1570,-1-6-1152,-1-7-3653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6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9513,'0'0'4500,"-3"7"-1927,-5 14-1682,0 0 0,2 0 0,1 1-1,1 0 1,0 0 0,2 0 0,0 42 0,3-40-781,0 1 1,2-1 0,1 0 0,1 0 0,1 0 0,0 0-1,15 30 1,-16-46 1033,-1-10-364,0-21-34,-6-34-602,0 46-166,0 0 1,-2 0 0,1 1 0,-8-16 0,10 22-7,-1 1 1,0-1-1,0 1 1,0-1 0,0 1-1,0 0 1,-1-1-1,1 1 1,-1 1 0,0-1-1,0 0 1,0 1-1,0-1 1,-1 1-1,-5-3 1,4 6-147,9 6 142,11 6 25,-7-9-29,1-1 0,-1-1 0,1 1 1,0-1-1,0-1 0,-1 0 1,12 1-1,35-4-3293,-54 3 3095,0-1 0,0 0 0,0 0 0,1-1 0,-1 1-1,0 0 1,0 0 0,0 0 0,0-1 0,0 1 0,0-1 0,0 1-1,-1-1 1,1 1 0,0-1 0,0 1 0,0-1 0,0 0-1,0 1 1,-1-1 0,2-1 0,5-9-5516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32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0 16496,'0'0'2146,"-5"52"192,-4-17-320,3 8-609,-3 4 0,7 1-255,2 1-642,0-2-352,8-4-128,4-6-32,4-6-128,2-9-577,-1-6-480,-3-9-416,-10-7-609,-8-7-5414,-16-9 514</inkml:trace>
  <inkml:trace contextRef="#ctx0" brushRef="#br0" timeOffset="1">0 280 12780,'0'0'12076,"80"-4"-12012,-32-1-2146,1-3-1826,1-2-4644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32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14157,'0'0'7223,"-8"7"-4735,-2 3-2090,0 0 0,1 0 0,0 1 0,-9 15 0,14-21-333,1 1 0,1-1-1,-1 1 1,1 0 0,0-1 0,0 1 0,0 0 0,1 0 0,0 0-1,0 1 1,1-1 0,0 0 0,0 0 0,1 10 0,-1-15-59,1 0 1,-1 0-1,0 1 1,1-1-1,-1 0 1,1 0 0,0 0-1,-1 0 1,1 1-1,0-1 1,0 0-1,0 0 1,-1 0-1,1-1 1,0 1-1,0 0 1,0 0 0,1 0-1,-1-1 1,0 1-1,0-1 1,0 1-1,0-1 1,1 1-1,-1-1 1,0 1 0,0-1-1,1 0 1,-1 0-1,0 0 1,1 0-1,-1 0 1,0 0-1,1 0 1,-1 0-1,0-1 1,0 1 0,1 0-1,-1-1 1,0 1-1,0-1 1,2 0-1,3-1 39,0 0-1,-1-1 0,1 1 0,-1-1 0,1-1 1,-1 1-1,8-7 0,-9 6 44,-1 0-1,1 0 1,-1 0 0,0-1-1,0 1 1,-1-1 0,1 0-1,-1 0 1,0 0 0,0 0-1,-1 0 1,1 0 0,0-7-1,-2 10-43,0 0-1,0 0 1,0 0-1,0 0 0,0 0 1,0 0-1,-1 1 1,1-1-1,-1 0 0,1 0 1,-1 0-1,0 0 1,0 0-1,0 1 0,0-1 1,0 0-1,0 1 1,0-1-1,-1 1 0,1-1 1,0 1-1,-1 0 1,1-1-1,-1 1 0,0 0 1,1 0-1,-1 0 1,0 0-1,0 0 0,1 1 1,-1-1-1,0 0 1,0 1-1,0 0 0,0-1 1,0 1-1,0 0 1,-3 0-1,-44 0 189,47 0-366,1 0-1,0 1 1,-1-1-1,1 0 1,-1 0-1,1 0 1,0 1-1,-1-1 0,1 1 1,0-1-1,0 1 1,-1 0-1,1-1 1,0 1-1,0 0 1,0 0-1,0 0 1,0 0-1,0 0 0,0 0 1,0 0-1,0 0 1,0 0-1,1 0 1,-1 1-1,0-1 1,1 0-1,-1 0 1,1 1-1,0-1 0,-1 3 1,3-1-5290,8-3-4062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33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51 6374,'0'0'12892,"2"-8"-10345,0 3-2313,3-21 1891,-5 26-2073,-1-1-1,1 0 0,-1 0 1,1 1-1,-1-1 0,1 0 0,-1 1 1,0-1-1,1 0 0,-1 1 1,0-1-1,1 1 0,-1 0 1,0-1-1,0 1 0,0-1 1,1 1-1,-1 0 0,0 0 0,0-1 1,0 1-1,0 0 0,1 0 1,-1 0-1,0 0 0,0 0 1,0 0-1,0 0 0,0 0 0,0 0 1,1 1-1,-1-1 0,0 0 1,0 0-1,-1 1 0,-4 1-24,0 0 0,0 0 0,0 1 0,0 0 0,0 0 0,1 0 0,-1 0 0,1 1 0,0 0 0,0 0 0,0 1 0,1-1 0,-1 1 0,-5 9-1,1-3-25,2 1-1,-1 0 0,1 0 0,1 1 1,-8 22-1,12-29 19,0 1 0,0-1 0,0 0-1,1 1 1,0-1 0,1 1 0,-1-1 0,1 1 0,1-1 0,-1 1-1,1-1 1,3 11 0,-3-14-17,0 0-1,1 0 0,0 0 1,0 0-1,0-1 1,0 1-1,0 0 0,0-1 1,1 0-1,-1 0 1,1 0-1,-1 0 0,1 0 1,0 0-1,0 0 1,0-1-1,0 0 0,0 1 1,0-1-1,1-1 1,-1 1-1,0 0 0,0-1 1,1 1-1,-1-1 1,4 0-1,9 1-567,1-1-1,0-1 1,-1 0 0,25-6 0,-21 3-1725,0-2 0,-1 0 0,23-12 0,8-7-7457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34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 17328,'-8'2'2525,"-1"1"-2165,0 1-1,0 0 1,1 1-1,0 0 0,0 0 1,0 1-1,0 0 1,1 0-1,0 0 0,-11 14 1,13-15-247,1 1 0,-1-1 0,1 1 1,0 0-1,1 0 0,0 0 0,0 1 0,0-1 1,0 1-1,1 0 0,0 0 0,1 0 0,0 0 0,0 0 1,0 0-1,1 13 0,1-19-109,-1 1 0,1-1 0,0 1 0,0-1 1,0 0-1,0 1 0,0-1 0,0 0 0,0 0 0,1 1 0,-1-1 0,0 0 0,1 0 1,-1 0-1,0-1 0,1 1 0,-1 0 0,1-1 0,-1 1 0,1 0 0,0-1 0,-1 0 1,1 1-1,0-1 0,-1 0 0,1 0 0,0 0 0,3 0 0,3 0 22,1 0-1,0-1 0,0 1 0,12-4 1,-12 1-27,0 0 1,0-1-1,0 0 1,-1 0-1,0-1 1,0 0-1,0-1 1,-1 0-1,1 0 1,-1 0-1,7-10 1,9-10 160,31-50 1,-45 62 25,-8 13 81,-1 19 278,-14 79 1457,14-97-1990,0 0 1,0 1-1,0-1 1,0 0-1,0 1 0,0-1 1,0 0-1,0 0 1,0 1-1,0-1 1,0 0-1,0 0 1,1 1-1,-1-1 1,0 0-1,0 0 1,0 1-1,0-1 1,1 0-1,-1 0 0,0 1 1,0-1-1,0 0 1,1 0-1,-1 0 1,0 0-1,0 1 1,1-1-1,-1 0 1,0 0-1,0 0 1,1 0-1,-1 0 1,0 0-1,1 0 0,-1 0 1,0 0-1,1 0 1,-1 0-1,17-4 194,14-13-19,94-91-48,-125 107-144,1 0-1,0 0 1,0 0-1,0 1 1,0-1-1,0 0 1,0 0-1,0 1 1,0-1-1,0 0 1,0 1-1,0-1 1,0 1-1,0 0 1,0-1-1,1 1 1,-1 0-1,0 0 1,0-1-1,1 1 1,-1 0-1,0 0 1,0 0-1,0 1 1,1-1-1,1 1 1,-2 0-3,0 0 1,-1 0-1,1 1 1,0-1-1,-1 0 1,1 1-1,-1-1 0,0 1 1,1-1-1,-1 1 1,0-1-1,0 1 1,0-1-1,0 1 1,0-1-1,0 1 0,0-1 1,-1 2-1,-1 11 5,-1-1 0,-1 1 0,-7 18 0,6-21-50,2-5-49,1 0 1,-1 0-1,1 0 1,0 0-1,0 0 1,-1 10-1,6-16-464,0 0-1,-1 0 0,1 0 1,-1 0-1,1-1 0,0 1 1,-1-1-1,1 0 0,-1 0 0,1 0 1,-1 0-1,3-2 0,16-14-4547,0-6-2658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34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15214,'0'0'11515,"0"8"-11232,0 154 1217,-1-162-1490,1 0 0,0 1 0,0-1 0,0 1 0,0-1 0,0 1 0,0-1 0,0 1 0,1-1 1,-1 1-1,0-1 0,0 1 0,0-1 0,0 0 0,0 1 0,1-1 0,-1 1 0,0-1 0,1 1 0,-1-1 0,0 0 0,0 1 0,1-1 0,-1 0 0,0 1 0,1-1 0,-1 0 0,1 0 0,-1 1 0,1-1 0,-1 0 0,0 0 0,1 0 0,-1 0 0,1 1 0,0-1 0,20-7 243,18-20-28,59-82-348,-61 65 129,-37 43-11,0 1 0,0-1 0,1 1 0,-1-1 0,0 0 0,1 1 0,-1-1 0,1 1 0,-1 0 0,0-1 0,1 1 0,-1-1 0,1 1 0,-1 0 0,1-1 1,-1 1-1,1 0 0,-1-1 0,1 1 0,0 0 0,-1 0 0,1 0 0,-1-1 0,1 1 0,0 0 0,-1 0 0,2 0 0,-2 16-53,-12 27 159,8-37-97,-3 8 158,1 0 0,0 1 0,1-1 0,1 1 0,-5 24 1,10-39-259,-1 0 0,0 1 1,1-1-1,-1 0 0,0 1 1,1-1-1,-1 0 0,1 0 1,-1 0-1,0 1 1,1-1-1,-1 0 0,1 0 1,-1 0-1,1 0 0,-1 0 1,1 0-1,-1 0 0,1 0 1,-1 0-1,1 0 1,-1 0-1,1 0 0,-1 0 1,0 0-1,1 0 0,-1 0 1,1 0-1,-1-1 0,1 1 1,-1 0-1,0 0 1,1-1-1,-1 1 0,1 0 1,-1-1-1,0 1 0,1-1 1,17-8-5491,1-4-1866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35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124 283 18385,'0'0'6214,"-10"-1"-4644,-34-2-962,41 3-585,1 1-1,-1-1 1,0 1-1,1-1 1,-1 1-1,1 0 0,-1 0 1,1 0-1,-1 0 1,1 1-1,0-1 1,0 1-1,0-1 1,-1 1-1,2 0 0,-1 0 1,0 0-1,0 0 1,0 0-1,1 0 1,-1 0-1,1 1 1,0-1-1,0 0 0,-2 6 1,0-1 3,1 1 1,-1-1-1,2 1 1,-1 0-1,1 0 1,-1 13-1,2-20-20,0 0 0,0 1-1,0-1 1,0 0 0,0 1 0,0-1 0,0 1-1,0-1 1,0 0 0,1 1 0,-1-1 0,1 0-1,-1 1 1,1-1 0,-1 0 0,1 0-1,0 0 1,-1 1 0,1-1 0,0 0 0,0 0-1,0 0 1,0 0 0,0 0 0,0 0 0,0-1-1,0 1 1,0 0 0,1-1 0,-1 1-1,0 0 1,0-1 0,1 1 0,-1-1 0,0 0-1,1 1 1,-1-1 0,0 0 0,1 0 0,-1 0-1,0 0 1,1 0 0,-1 0 0,1 0-1,-1-1 1,0 1 0,1 0 0,-1-1 0,0 1-1,0-1 1,2 0 0,2-1 10,0 0 1,0 0-1,-1-1 0,1 1 0,-1-1 1,0 0-1,0 0 0,0-1 0,0 1 1,0-1-1,-1 0 0,1 0 0,2-4 1,-1-3-76,1 1 0,-2-1 0,0 1 1,0-2-1,-1 1 0,0 0 1,-1 0-1,0-1 0,0-21 0,-14 53-202,12-18 271,-1-1 0,1 1 0,0 0 0,-1-1 0,1 1 0,0 0 0,0-1 0,0 1 0,1 0 1,-1-1-1,0 1 0,1-1 0,-1 1 0,1 0 0,-1-1 0,1 1 0,0-1 0,-1 1 0,1-1 0,0 0 0,0 1 1,0-1-1,0 0 0,0 0 0,2 2 0,0-2 3,-1 0-1,1 0 1,-1 0-1,1 0 1,-1 0 0,1-1-1,0 1 1,0-1 0,-1 0-1,1 0 1,0 0 0,-1 0-1,6-1 1,3-1 12,-1 0 0,0-1 0,0 0 1,0 0-1,-1-1 0,1-1 0,11-7 0,-9 3-7,1-1 0,-2-1 0,1 0 0,-1-1 0,-1 0 0,0-1 0,-1 0 0,-1 0 0,0-1 0,0 0 0,-1 0 0,-1-1 0,-1 0 0,0 0 0,-1-1 0,0 1 0,-1-1 0,1-23 0,-5 39-17,1 0 0,0 0 1,0 0-1,0 0 0,0 0 0,0 1 1,0-1-1,0 0 0,0 0 0,0 0 1,0 0-1,0 0 0,0 0 0,0 0 1,0 0-1,0 0 0,-1 0 0,1 0 1,0 0-1,0 0 0,0 0 0,0 0 1,0 0-1,0 0 0,0 0 0,0 0 0,0 0 1,-1 0-1,1 0 0,0 0 0,0 0 1,0 0-1,0 0 0,0 0 0,0 0 1,0 0-1,0 0 0,0 0 0,0 0 1,-1 0-1,1 0 0,0 0 0,0 0 1,0 0-1,0 0 0,0 0 0,0 0 0,0-1 1,0 1-1,0 0 0,0 0 0,0 0 1,0 0-1,0 0 0,0 0 0,0 0 1,0 0-1,0 0 0,0 0 0,0-1 1,0 1-1,-9 13 37,-7 17-41,7-6 57,1 0-1,2 1 0,0 0 1,2 0-1,0 0 1,1 27-1,3-40-89,0 0-1,1 0 1,0-1 0,1 1-1,0 0 1,1-1-1,0 1 1,1-1 0,1 0-1,-1 0 1,2 0-1,-1-1 1,2 0 0,-1 0-1,10 11 1,-16-21 25,0 0-1,0 1 1,0-1-1,0 0 1,1 0 0,-1 1-1,0-1 1,0 0-1,0 0 1,0 0 0,1 1-1,-1-1 1,0 0 0,0 0-1,0 0 1,1 1-1,-1-1 1,0 0 0,0 0-1,1 0 1,-1 0 0,0 0-1,1 0 1,-1 0-1,0 0 1,0 1 0,1-1-1,-1 0 1,0 0-1,0 0 1,1 0 0,-1 0-1,0 0 1,1-1 0,-1 1-1,0 0 1,0 0-1,1 0 1,-1 0 0,0 0-1,0 0 1,1 0-1,-1-1 1,0 1 0,0 0-1,1 0 1,-1-1 0,3-17-170,-7-26-16,0 34 177,0-1-1,0 1 1,0 0-1,-2 1 1,1-1-1,-1 1 0,0 0 1,-1 0-1,-10-9 1,3 3 553,-2 1 0,1 0 0,-35-21 1,48 34 42,22 1-250,34 2-427,46-2-2253,-36-11-5494,-28-1-1745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36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0 14606,'0'0'12529,"0"9"-12059,-2 5-331,0 0 0,0 0 0,-2 0 0,-7 21 0,6-21-59,0 1 1,1 0 0,1 0 0,0 0 0,-1 29 0,5-42-78,-1-1 0,1 1 0,0-1 0,0 0 0,0 1 0,0-1 0,0 0 0,0 0 0,0 1 0,0-1 0,0 0 0,1 0 0,-1 0 0,0 0 0,1-1 0,-1 1 0,1 0 0,-1 0 0,1-1 0,-1 1 0,1-1 0,-1 0 0,1 1 0,0-1 0,-1 0 0,1 0 0,-1 0 0,1 0 0,2 0 0,61-2 99,-56 1-129,13-1-112,-10 1 84,-1 0 0,1 0 0,-1 1 0,1 0 0,13 3 0,-23-3 53,0 1 1,-1-1-1,1 1 0,0-1 1,0 1-1,-1 0 0,1-1 1,0 1-1,-1 0 0,1 0 1,-1 0-1,1 1 0,-1-1 1,0 0-1,1 0 0,-1 1 1,0-1-1,0 1 1,0-1-1,0 1 0,0-1 1,0 1-1,0 0 0,-1 0 1,1-1-1,-1 1 0,1 0 1,-1 0-1,0-1 0,1 1 1,-1 0-1,0 0 0,0 0 1,0 0-1,-1 0 0,1-1 1,0 1-1,-2 3 0,1-1 84,-1 0-1,0 0 0,1-1 0,-2 1 1,1 0-1,0-1 0,-1 1 1,0-1-1,1 0 0,-1 0 0,-1 0 1,1 0-1,0-1 0,-1 1 1,1-1-1,-1 0 0,0 0 0,0 0 1,1-1-1,-8 3 0,-4 1 270,0 0-1,-1-1 1,0-1-1,-17 2 0,23-4-273,1 0 0,-1-1-1,0-1 1,0 0-1,0 0 1,1 0 0,-16-6-1,23 7-180,0-1 0,0 0 0,0 1 0,0-1 0,0 0 1,0 0-1,0 0 0,0-1 0,1 1 0,-1 0 0,0-1 0,1 1 0,-1-1 0,1 1 0,0-1 0,0 0 0,-1 0 0,1 0 0,0 1 0,0-1 0,1 0 0,-1 0 1,0 0-1,1-1 0,-1 1 0,1 0 0,-1 0 0,1 0 0,0 0 0,0 0 0,0 0 0,0 0 0,1-1 0,-1 1 0,1 0 0,-1 0 0,1 0 0,-1 0 0,1 0 0,0 0 1,2-2-1,0-1-650,1 1 0,0 0 1,0-1-1,0 2 0,1-1 0,-1 0 1,1 1-1,0 0 0,0 0 1,0 0-1,0 1 0,1 0 1,-1 0-1,1 0 0,6-1 1,-10 2 250,42-12-6250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36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0 132 12588,'0'0'4799,"8"0"-795,11 2-1806,1-2 0,29-2 0,-40 1-1930,0-1-1,-1 0 1,1 0-1,-1-1 1,12-5 0,-17 7-229,66-37 543,-65 35-516,0 1 0,0-1 1,-1 1-1,1-1 0,-1 0 0,0 0 1,0-1-1,0 1 0,-1-1 1,1 1-1,-1-1 0,0 0 0,0 0 1,0 0-1,2-6 0,-4 10-47,0-1 0,0 1-1,0-1 1,0 1 0,0-1 0,0 0-1,0 1 1,0 0 0,0-1-1,0 1 1,-1-1 0,1 1 0,0-1-1,0 1 1,0-1 0,-1 1-1,1-1 1,0 1 0,-1 0 0,1-1-1,0 1 1,-1 0 0,1-1-1,0 1 1,-1 0 0,1-1 0,-1 1-1,1 0 1,-1 0 0,1-1-1,-1 1 1,0 0 0,-24-3 96,-24 12-218,36-3 90,1 1 0,0 0-1,0 0 1,1 1 0,0 1-1,-11 11 1,17-16 9,0 0 0,1 1-1,-1 0 1,1 0 0,1 0 0,-1 1 0,1-1 0,0 1-1,0 0 1,0 0 0,1 0 0,0 0 0,0 0-1,0 0 1,0 11 0,2-16 2,0 0-1,0 1 1,0-1 0,1 0-1,-1 0 1,0 1-1,1-1 1,-1 0 0,1 0-1,0 1 1,-1-1 0,1 0-1,0 0 1,0 0 0,-1 0-1,1 0 1,0 0-1,0 0 1,0 0 0,0 0-1,2 1 1,34 11-169,46-5-1482,-75-8 1201,-7 0 387,58 1-4005,-19-3-1622,10-6-7553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37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5509,'0'0'20409,"6"10"-19406,3 12-740,-1-1-1,-1 1 1,-1 0-1,0 1 0,-2-1 1,3 45-1,-7-58-201,1 10 10,1-1 0,1-1 0,0 1 0,6 19 0,-9-36-58,1-1 1,-1 1-1,0-1 0,0 0 0,0 1 0,0-1 0,0 0 0,1 1 0,-1-1 0,0 0 1,0 1-1,1-1 0,-1 0 0,0 1 0,0-1 0,1 0 0,-1 0 0,0 1 1,1-1-1,-1 0 0,0 0 0,1 0 0,-1 1 0,0-1 0,1 0 0,-1 0 0,1 0 1,-1 0-1,0 0 0,1 0 0,-1 0 0,1 0 0,-1 0 0,0 0 0,1 0 1,-1 0-1,1 0 0,-1 0 0,0 0 0,1 0 0,-1-1 0,0 1 0,1 0 0,-1 0 1,0 0-1,1-1 0,-1 1 0,0 0 0,1 0 0,-1-1 0,0 1 0,0 0 1,1-1-1,-1 1 0,0 0 0,0-1 0,1 1 0,-1 0 0,0-1 0,0 1 1,0 0-1,0-1 0,0 1 0,0-1 0,0 1 0,0 0 0,0-1 0,12-26 430,-7 7-428,0-1 1,-2 1-1,-1-1 1,-1 0 0,0 0-1,-1 0 1,-2 1-1,0-1 1,-1 0-1,-10-35 1,13 56-25,0 0 1,0 0 0,0 0-1,0-1 1,0 1 0,0 0-1,0 0 1,0 0-1,0 0 1,0-1 0,0 1-1,0 0 1,0 0 0,0 0-1,0 0 1,0-1-1,0 1 1,-1 0 0,1 0-1,0 0 1,0 0 0,0 0-1,0-1 1,0 1 0,0 0-1,0 0 1,0 0-1,0 0 1,-1 0 0,1 0-1,0 0 1,0-1 0,0 1-1,0 0 1,0 0 0,-1 0-1,1 0 1,0 0-1,0 0 1,0 0 0,0 0-1,-1 0 1,1 0 0,0 0-1,0 0 1,0 0 0,0 0-1,-1 0 1,1 0-1,0 0 1,0 0 0,0 0-1,0 0 1,0 0 0,-1 0-1,1 0 1,0 0 0,0 1-1,0-1 1,0 0-1,0 0 1,-1 0 0,1 0-1,0 0 1,0 0 0,0 0-1,0 1 1,0-1 0,-4 19-155,4-15 158,0-1 1,0 1 0,0-1 0,0 1-1,1-1 1,-1 1 0,1-1 0,0 1-1,0-1 1,0 1 0,1-1 0,2 5-1,-1-5 5,0 0 0,0 0 1,1-1-1,-1 0 0,1 1 0,-1-1 0,1-1 0,0 1 0,-1 0 0,1-1 0,0 0 0,0 0 0,0 0 1,0 0-1,1-1 0,-1 1 0,0-1 0,0 0 0,0 0 0,0-1 0,0 1 0,0-1 0,7-2 0,-1 0 19,0 0-1,-1-1 0,0 0 0,1 0 0,-2-1 0,1 0 0,0 0 1,12-12-1,-16 13-3,-1-1 0,0 1 0,0-1 0,0-1 0,0 1 1,-1 0-1,1-1 0,-2 0 0,1 1 0,0-1 0,-1 0 0,0-1 0,-1 1 1,0 0-1,1 0 0,-2-1 0,1-8 0,-1 15-14,0-1-1,0 1 1,0 0-1,0-1 1,0 1-1,0-1 1,0 1-1,0-1 1,0 1-1,0 0 1,-1-1-1,1 1 1,0-1-1,0 1 1,0 0-1,-1-1 1,1 1 0,0 0-1,0-1 1,-1 1-1,1 0 1,0-1-1,-1 1 1,1 0-1,0 0 1,-1-1-1,1 1 1,0 0-1,-1 0 1,1 0-1,-1 0 1,1-1-1,0 1 1,-1 0-1,1 0 1,-1 0 0,1 0-1,-1 0 1,1 0-1,-1 0 1,1 0-1,0 0 1,-1 0-1,1 0 1,-1 1-1,1-1 1,0 0-1,-1 0 1,1 0-1,-1 0 1,1 1-1,0-1 1,-1 0-1,1 0 1,-1 1 0,-22 17-111,13-4 114,0 1-1,0 0 1,2 0 0,0 1-1,0 0 1,2 1 0,0-1 0,1 1-1,0 0 1,2 1 0,0-1-1,-1 25 1,5-40-38,-1 0-1,1 0 1,-1-1 0,1 1 0,-1 0-1,1-1 1,0 1 0,0-1-1,0 1 1,0-1 0,0 1-1,0-1 1,0 0 0,1 1 0,-1-1-1,0 0 1,1 0 0,-1 0-1,1 0 1,-1 0 0,1 0 0,0-1-1,-1 1 1,1 0 0,0-1-1,-1 1 1,1-1 0,0 0 0,0 1-1,0-1 1,-1 0 0,1 0-1,0 0 1,0 0 0,3-1-1,5 0-414,0 0-1,-1 0 0,1-1 0,0 0 0,12-5 0,-12 3-996,-1-1 0,1 1 0,-1-2 0,0 0 0,-1 0 0,9-8 0,14-15-8446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38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66 15375,'0'0'4729,"-9"7"-3020,2-1-1357,1-1 1,0 1-1,0 0 1,0 0-1,1 1 1,-6 8-1,9-11-241,0-1-1,0 1 0,1 0 1,-1 0-1,1-1 1,0 1-1,0 0 1,1 0-1,-1 0 1,1 0-1,0 0 1,0 0-1,0 0 0,0 0 1,1 0-1,-1 0 1,1 0-1,0 0 1,3 5-1,9 20-89,1-1 0,28 41-1,-23-40 0,27 59 0,-44-85 8,-1-1 0,0 1 0,0 0 0,0 0 0,0 0 0,0 1 0,0-1 1,-1 0-1,0 0 0,1 0 0,-1 0 0,0 1 0,-1-1 0,1 0 1,-1 0-1,1 0 0,-1 0 0,0 0 0,0 0 0,-2 4 0,1-5 8,0 0 1,0 0-1,0 0 0,0 0 0,0-1 0,-1 1 0,1-1 0,-1 1 0,1-1 0,-1 0 1,1 0-1,-1 0 0,0-1 0,1 1 0,-1 0 0,0-1 0,0 0 0,1 0 0,-1 0 0,0 0 1,0 0-1,1 0 0,-4-1 0,3 0-28,1 1 1,-1-1-1,1 0 0,-1 0 1,1 0-1,0 0 0,-1 0 1,1-1-1,0 1 1,0-1-1,0 1 0,0-1 1,0 0-1,0 0 0,0 1 1,1-1-1,-1-1 1,1 1-1,-1 0 0,1 0 1,0 0-1,0-1 0,0 1 1,0-1-1,0 1 1,1-1-1,-1 1 0,0-5 1,0 1-37,1 0 1,-1 1 0,1-1 0,0 1-1,1-1 1,-1 1 0,1-1 0,0 1-1,0-1 1,1 1 0,0-1 0,0 1-1,3-6 1,10-11-18,2 1 0,0 1-1,1 0 1,1 2 0,39-31 0,-27 24 66,46-49 0,-77 74-21,49-65 89,-47 61-25,1 0 1,-1 0-1,0 0 1,0 0-1,0-1 1,0 1-1,-1-1 1,0 1-1,0-1 1,0 0-1,0 1 1,-1-1-1,0 0 1,-1-8 0,1 12-50,0 1 0,0-1 0,0 0 0,0 1 0,-1-1 0,1 1 1,0-1-1,-1 1 0,1-1 0,0 1 0,-1-1 0,1 1 1,0-1-1,-1 1 0,1-1 0,-1 1 0,1 0 0,-1-1 1,1 1-1,-1 0 0,1-1 0,-1 1 0,1 0 0,-1 0 0,0 0 1,1-1-1,-1 1 0,1 0 0,-2 0 0,-22 5 90,-17 18-157,29-13 45,1 0 1,1 1-1,0 1 1,0 0-1,-11 18 1,16-23 1,1 1 0,0 0 1,0 0-1,0 1 0,1-1 0,1 1 1,-1 0-1,1-1 0,1 1 1,-1 13-1,2-20-47,0-1-1,0 1 1,0 0-1,0 0 1,1-1 0,-1 1-1,0 0 1,1-1-1,-1 1 1,1 0 0,0-1-1,0 1 1,-1-1-1,1 1 1,0-1 0,0 1-1,1-1 1,-1 0-1,0 1 1,0-1 0,1 0-1,-1 0 1,2 1-1,0 0-172,1-1 0,-1 0 0,0 0 0,1 0-1,-1 0 1,1 0 0,0 0 0,-1-1 0,1 0-1,6 0 1,42-9-4512,-12-8-3303,-11-2-4217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8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8936,'0'-27'4621,"0"10"1307,0 16-4924,6 18-1,-1 11-330,-2 0-1,0 0 0,-2 0 1,-3 44-1,0-9 109,1-38-457,0-14-205,1 1-1,0 0 0,0-1 0,1 1 0,3 13 0,-4-24-102,0 1 1,1 0-1,-1-1 0,1 1 0,0-1 0,-1 1 1,1-1-1,0 1 0,0-1 0,0 1 0,0-1 1,0 0-1,0 0 0,1 1 0,-1-1 0,0 0 1,0 0-1,1 0 0,-1 0 0,1 0 0,-1-1 1,1 1-1,-1 0 0,1-1 0,0 1 0,-1-1 0,1 0 1,0 1-1,-1-1 0,1 0 0,0 0 0,-1 0 1,1 0-1,0 0 0,-1-1 0,1 1 0,0 0 1,-1-1-1,1 1 0,0-1 0,-1 0 0,2 0 1,8-5 33,0 1 1,0-2-1,-1 1 1,0-2-1,0 1 1,-1-1-1,1-1 1,-2 0-1,0 0 1,9-12-1,26-27 25,-38 50-149,-2 11 81,-2 14 82,-1-27-85,-1 26 54,0-18-56,0 0 0,1-1 0,0 1 0,1 0 0,-1-1 1,2 1-1,2 11 0,-4-19-94,0 1 1,0 0-1,1-1 1,-1 1 0,0-1-1,0 1 1,1-1-1,-1 1 1,0-1-1,1 1 1,-1-1-1,1 1 1,-1-1-1,1 1 1,-1-1-1,1 0 1,-1 1-1,1-1 1,-1 0-1,1 0 1,-1 1-1,1-1 1,0 0-1,-1 0 1,1 0-1,-1 0 1,1 1 0,0-1-1,-1 0 1,1 0-1,-1 0 1,1 0-1,0 0 1,-1-1-1,1 1 1,-1 0-1,1 0 1,0 0-1,-1-1 1,2 1-1,18-17-8462,-7-1-543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38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 3972,'0'0'21583,"-9"0"-20729,2 1-782,0 1 1,0-1-1,-1 2 0,1-1 1,1 1-1,-1 0 1,0 0-1,1 1 0,-1 0 1,1 0-1,0 0 0,0 1 1,1 0-1,-1 0 0,1 1 1,0-1-1,-4 9 1,1-4 25,0 0 1,1 1-1,1 0 1,-7 15 0,11-22-46,0 1 1,0 0-1,0 1 1,1-1 0,0 0-1,0 0 1,0 1 0,1-1-1,-1 0 1,1 1 0,0-1-1,2 9 1,-1-13-44,0 1 0,0 0 1,1-1-1,-1 0 0,0 1 0,1-1 0,-1 0 1,1 1-1,0-1 0,-1 0 0,1 0 0,0 0 1,0-1-1,-1 1 0,1 0 0,0-1 0,0 1 1,0-1-1,0 1 0,0-1 0,0 0 1,0 0-1,0 0 0,0 0 0,0 0 0,0-1 1,2 1-1,57-10-136,-45 4-424,0 0 0,0-1 0,0-1 0,17-10 0,-13 4-1998,-1 0 0,27-25 0,-7 0-4461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39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4965,'0'0'19116,"-7"9"-17946,0-2-930,1 1 1,0 0 0,1 1-1,0 0 1,0 0 0,0 0 0,1 0-1,1 0 1,0 1 0,-4 18-1,1 36 761,2 112-1,5-105-91,3-126 4,-2 37-936,0 0 0,-1 1-1,-1-1 1,-1 0 0,-5-30 0,6 48 17,0 0 0,0 0 0,0 0 0,0 0 0,0 1 0,0-1 0,0 0 0,0 0 0,0 0 0,0 0 1,0 0-1,0 0 0,0 0 0,-1 0 0,1 0 0,0 0 0,0 0 0,0 0 0,0 0 0,0 0 0,0 0 0,0 0 0,0 1 0,0-1 0,0 0 0,0 0 1,0 0-1,0 0 0,-1 0 0,1 0 0,0 0 0,0 0 0,0 0 0,0 0 0,0 0 0,0 0 0,0 0 0,0 0 0,0 0 0,0 0 0,-1 0 0,1 0 0,0 0 1,0-1-1,0 1 0,0 0 0,0 0 0,0 0 0,0 0 0,0 0 0,0 0 0,0 0 0,0 0 0,0 0 0,0 0 0,0 0 0,0 0 0,-1 0 0,5 10-118,0-7 68,1 0 0,0 0 0,0-1 0,0 0 1,0 0-1,0 0 0,0-1 0,0 0 0,1 0 1,-1 0-1,1 0 0,-1-1 0,0 0 0,10-1 0,-2 0-107,-1 0-1,1-1 0,-1 0 0,0-1 0,16-5 0,26-20-83,-51 26 271,-1 1-1,0-1 0,0 1 0,0-1 1,0 0-1,0 0 0,0 0 1,-1 0-1,1 0 0,0-1 1,-1 1-1,0 0 0,1-1 0,-1 1 1,0-1-1,-1 1 0,1-1 1,0 1-1,0-6 0,-1 7-2,-1 1-1,1-1 0,-1 1 1,1-1-1,-1 1 0,1-1 0,-1 1 1,1 0-1,-1-1 0,1 1 1,-1-1-1,0 1 0,1 0 1,-1 0-1,0-1 0,1 1 1,-1 0-1,0 0 0,1 0 1,-1 0-1,0 0 0,1 0 1,-1 0-1,0 0 0,1 0 1,-1 0-1,0 0 0,1 0 0,-1 1 1,0-1-1,1 0 0,-1 0 1,0 1-1,-27 8 117,17-3-100,1 2-1,0-1 1,0 1 0,0 1 0,1 0 0,-14 19 0,18-22-34,0 0 1,1 1-1,-1-1 1,2 1-1,-1 0 1,1 0 0,0 0-1,1 1 1,-1-1-1,1 1 1,1 0-1,-2 10 1,4-17-37,-1 0-1,1 0 1,-1 0 0,1 0-1,-1 0 1,1 0 0,-1-1-1,1 1 1,0 0 0,-1 0-1,1 0 1,0-1 0,0 1-1,0 0 1,0-1 0,0 1-1,-1 0 1,1-1 0,0 0-1,0 1 1,0-1 0,1 1-1,-1-1 1,0 0 0,0 0-1,0 0 1,0 0 0,0 1-1,0-1 1,0-1 0,0 1-1,2 0 1,40-3-2284,-33 1 709,1-1-1,-1 0 1,19-9-1,-19 8 260,29-13-5724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39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159 206 10826,'0'0'13768,"-10"-8"-12401,-32-21-449,41 29-890,-1-1 0,0 0 0,1 1 0,-1-1 0,0 1 0,1-1 0,-1 1 0,0 0 0,0 0 0,1 0 0,-1 0 0,0 0 0,0 0 0,1 0 0,-1 1-1,0-1 1,1 1 0,-1-1 0,0 1 0,1 0 0,-1-1 0,1 1 0,-1 0 0,1 0 0,-1 0 0,1 0 0,0 0 0,-2 2 0,-29 37 326,28-33-211,1-2-26,0 1 0,0 0 1,0-1-1,1 1 0,0 0 0,-2 9 1,4-14-101,0 1 0,-1-1 0,1 0 0,0 0 0,-1 0 0,1 0 0,0 1 0,0-1 0,0 0 0,0 0 0,0 0 0,0 0 0,0 1 0,1-1 0,-1 0 0,0 0 0,1 0 0,-1 0 0,1 0 0,-1 1 0,1-1 0,-1 0 0,1 0 0,0 0 0,-1-1 0,1 1 0,0 0 0,0 0 0,0 0 0,0 0 0,0-1 0,0 1 0,0 0 0,0-1 0,0 1 0,0-1 0,0 1 0,2-1 0,3 1 22,1-1 0,0 0 0,0 0 0,0-1 0,0 0 1,0 0-1,0 0 0,0-1 0,0 0 0,-1-1 0,1 1 0,-1-1 1,0 0-1,0-1 0,0 0 0,0 0 0,0 0 0,-1 0 0,0-1 0,0 0 1,0 0-1,-1-1 0,1 1 0,3-7 0,10-16 15,-1-2 1,-1 0-1,20-53 0,-25 57 69,2-10 78,-12 33 36,-8 23-61,2-5-383,-6 17 405,1 0 0,2 1 0,-5 36 0,12-58-324,0-1 1,1 1 0,0 0-1,1-1 1,1 0 0,1 11 0,-1-15-268,0 0 1,0 0 0,1 0 0,-1 0 0,1 0-1,1-1 1,-1 1 0,1-1 0,0 0-1,8 9 1,-2-6-4001,-4-7-2515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40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1 738 14382,'0'0'6352,"13"3"-5220,3-1-865,0 0-1,0-1 0,0-1 1,0 0-1,0-1 1,-1-1-1,1-1 1,15-4-1,145-47 1380,-77 21-1168,1418-355 1228,-894 240 848,-120 38-1145,-583 117-5005,25-6-5476,37-1 765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40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121 610 10922,'-13'4'1410,"8"-3"-1045,-50 15 1338,52-15-1403,-1 0 0,1 0 0,0 0 0,0 1 1,0-1-1,0 1 0,0 0 0,0 0 0,0 0 0,1 0 0,-1 0 1,1 1-1,0-1 0,-1 1 0,-1 4 0,4-7-246,0 1 0,1-1 0,-1 0-1,0 1 1,1-1 0,-1 0 0,1 1 0,-1-1-1,1 0 1,-1 0 0,1 0 0,-1 1 0,1-1-1,-1 0 1,1 0 0,-1 0 0,1 0 0,-1 0-1,1 0 1,-1 0 0,1 0 0,-1 0 0,1 0-1,0 0 1,-1 0 0,1 0 0,0-1 0,3 1 169,33-3 417,0-2-1,-1-1 1,0-2 0,54-19 0,-2 1-65,1393-294 2046,-696 164-475,-617 123-1252,190-13 1,-358 46-940,1 0 0,-1 1 0,0-1 0,1 0 0,-1 0 0,0 0 0,1 0 0,-1 0 0,0 0 0,1 0 0,-1 0 0,0 0 1,1-1-1,-1 1 0,0 0 0,1 0 0,-1 0 0,0 0 0,1 0 0,-1-1 0,0 1 0,1 0 0,-1 0 0,0 0 0,0-1 1,1 1-1,-1 0 0,0 0 0,0-1 0,1 1 0,-1 0 0,0-1 0,0 1 0,0 0 0,0-1 0,0 1 0,1 0 0,-1-1 1,0 1-1,0 0 0,0-1 0,0 1 0,0 0 0,0-1 0,-11-14-6822,-3 1-3174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1:51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84 9961,'0'0'1992,"0"-8"-39,2-7-1586,3-40 5539,-3 50-3382,-1 38-2453,-3 59 372,0-57-384,1 0 1,1 0-1,2 0 1,2 0-1,1 0 1,10 37-1,-30-101-1249,-1 1 0,-2 0-1,-25-29 1,-14-4 1776,64 64-198,-1 0-1,1-1 1,-1 0-1,1-1 0,0 0 1,0 0-1,0 0 0,12-1 1,91 1-2160,-68-2-893,-8 1-2561,-6-1-2291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1:52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153 189 15278,'0'0'2120,"-9"0"-97,4-1-1874,0 0-24,0 1 0,0-1-1,0 1 1,0 0 0,0 0-1,0 0 1,0 1 0,0-1-1,0 1 1,0 1 0,0-1-1,1 1 1,-1-1-1,0 1 1,1 1 0,-1-1-1,1 1 1,0 0 0,0 0-1,0 0 1,0 0 0,-5 6-1,5-3-99,1 0 0,0-1-1,0 1 1,0 0-1,1 1 1,0-1 0,0 0-1,0 1 1,1-1 0,0 1-1,1-1 1,-1 10 0,1-16-7,0 1 1,1 0 0,-1-1-1,0 1 1,1-1 0,-1 1-1,0-1 1,1 1 0,-1-1-1,1 1 1,-1-1 0,1 1-1,-1-1 1,1 1 0,-1-1-1,1 0 1,-1 1 0,1-1-1,0 0 1,-1 1 0,1-1-1,-1 0 1,1 0 0,0 0-1,-1 0 1,1 1 0,0-1-1,-1 0 1,1 0-1,0 0 1,-1 0 0,1-1-1,0 1 1,-1 0 0,1 0-1,0 0 1,-1 0 0,2-1 0,28-9 1041,-18 1-807,-1-1 1,0 0 0,-1 0-1,0-1 1,-1 0-1,0-1 1,-1 0-1,-1-1 1,8-15-1,-13 25-183,-15 61-337,7-38 237,2 0 0,0 0 0,1 0 1,0 29-1,3-48-4,0 0 1,0 1-1,0-1 1,0 0 0,0 0-1,1 0 1,-1 0-1,0 0 1,1 1 0,-1-1-1,1 0 1,-1 0-1,1 0 1,0 0 0,-1 0-1,1-1 1,0 1 0,0 0-1,0 0 1,0 0-1,0-1 1,0 1 0,0 0-1,0-1 1,0 1-1,0-1 1,0 1 0,0-1-1,0 1 1,0-1-1,0 0 1,1 0 0,-1 1-1,0-1 1,0 0-1,0 0 1,0 0 0,1 0-1,-1-1 1,0 1-1,0 0 1,0 0 0,0-1-1,0 1 1,1-1-1,0 0 1,4 0-243,1-1 0,-1-1-1,0 1 1,0-1 0,0 0 0,0 0-1,6-5 1,-2-1-534,0-1 0,-1 0 0,0-1 0,-1 0 1,0 0-1,0-1 0,-2 0 0,1 0 0,-1 0 0,-1-1 0,0 0 0,3-15 0,11-69-1513,-8 1 6396,-10 83-2848,-4 70 6563,1-18-7673,-11 71 0,8-90 369,2-15-295,2 0 0,-1 1 0,1-1 0,0 1 0,0-1 0,0 1 0,1-1 0,0 1 0,0 0 0,1 6 0,-1-12-148,1 1-1,0-1 1,-1 1 0,1 0-1,0-1 1,0 1 0,-1-1-1,1 0 1,0 1 0,0-1-1,0 0 1,-1 1 0,1-1-1,0 0 1,0 0 0,0 0-1,0 0 1,0 1 0,0-1-1,0-1 1,-1 1-1,1 0 1,0 0 0,0 0-1,0 0 1,0-1 0,0 1-1,-1 0 1,1-1 0,0 1-1,0 0 1,0-1 0,0 0-1,29-15 1050,-2-10-838,0 0 1,-2-2 0,-1-1-1,-2-1 1,30-49 0,-50 73-1303,-3 6 846,0 0 0,0 0 0,0-1 0,0 1 0,0 0 0,0 0 0,0 0 0,0 0 0,0 0 0,0-1 0,-1 1 1,1 0-1,0 0 0,0 0 0,0 0 0,0 0 0,0-1 0,0 1 0,-1-1-1836,1 1 1836,-1 0 0,1 0 0,0 0 0,0 0 0,0 0 0,0 0 0,0 0 0,-1 0 0,1 0 0,0 0 1,0 0-1,0 0 0,0 0 0,0 0 0,-1 0 0,1 0 0,0 0 0,0 0 0,0 0 0,0 0 0,0 1 0,-1-1 0,1 0 0,0 0 0,0 0 0,-10 3-7024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1:52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11627,'0'0'8072,"1"49"-5638,10-40-608,2-4-833,-2 3-769,1-3-160,4 4 0,-1-1-769,-6 0-1345,2-3-1185,-1 0-4004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1:53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43 138 11179,'0'0'10970,"10"-3"-9897,5-2-825,-1 0 0,-1 0 0,26-15 0,-35 19-194,-1-1 0,0 0 0,0 0 0,0 0 0,0 0 0,0-1 0,0 1 0,0-1 1,-1 1-1,0-1 0,1 0 0,-1 0 0,0 0 0,0-1 0,-1 1 0,1 0 0,-1-1 0,1 1 0,-1-1 0,0 1 0,0-1 0,-1 1 0,1-1 0,-1 0 0,0-4 0,0 7-24,0 0 0,0 0 1,-1 0-1,1 0 0,0 0 0,-1 0 1,1 0-1,-1 1 0,1-1 0,-1 0 1,1 0-1,-1 0 0,0 1 0,1-1 1,-1 0-1,0 1 0,0-1 0,1 0 1,-1 1-1,0-1 0,0 1 0,0 0 1,0-1-1,0 1 0,-1-1 0,-32 0 148,27 2-173,0 1 0,-1 0 0,1 0 0,0 0 0,0 1-1,-9 5 1,10-3 36,0 0-1,0 0 1,0 1 0,1-1-1,0 1 1,0 1 0,0-1-1,1 1 1,0-1 0,0 1-1,1 0 1,0 1-1,0-1 1,0 1 0,1-1-1,1 1 1,-3 15 0,5-21-33,-1-1 1,0 1-1,1 0 1,-1-1-1,1 1 1,0-1-1,0 1 1,0-1 0,-1 1-1,1-1 1,0 1-1,1-1 1,-1 0-1,0 0 1,0 1 0,1-1-1,-1 0 1,0 0-1,1 0 1,-1 0-1,1-1 1,-1 1 0,1 0-1,0-1 1,-1 1-1,1-1 1,0 1-1,-1-1 1,1 0-1,0 0 1,-1 0 0,4 0-1,69 1 101,-54-2-234,48-3-2375,-24-2-2415,-15 1-1736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1:53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1281,'0'0'8953,"-9"1"-5099,-1-1-2950,7 0-596,0-1 0,-1 1 0,1 0 0,0 0-1,-1 1 1,1-1 0,0 1 0,0-1 0,-1 1 0,1 0-1,0 0 1,-6 3 0,9-4-223,0 1 1,0-1-1,-1 0 1,1 0-1,0 0 1,0 0-1,-1 0 1,1 0-1,0 0 1,0 0-1,0 1 1,-1-1-1,1 0 1,0 0-1,0 0 1,0 0-1,0 1 1,-1-1-1,1 0 1,0 0-1,0 1 1,0-1-1,0 0 1,0 0-1,0 0 0,0 1 1,0-1-1,0 0 1,-1 0-1,1 1 1,0-1-1,0 0 1,0 0-1,0 1 1,0-1-1,1 0 1,-1 0-1,0 1 1,0-1-1,0 0 1,0 0-1,0 1 1,0-1-1,0 0 1,13 6 971,15-1-575,26-5 805,101-13 0,-101 7-1378,-20 4-437,-22 2-4025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8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57 7271,'0'0'10650,"3"-9"-8573,20-37 549,-27 46-2251,0-1 0,0 1 1,0 0-1,0 0 0,0 0 0,0 1 0,0-1 1,0 1-1,0 0 0,-4 2 0,-2-1 671,-21 1-787,17-2-139,1 1 1,0 0-1,0 0 1,-15 6-1,25-7-107,0 0 0,0 0 0,0 1 0,0-1 0,1 1 0,-1 0 0,0 0 0,1 0 0,-1 0 0,1 0 1,0 1-1,-1-1 0,1 1 0,0-1 0,1 1 0,-1 0 0,0 0 0,1 0 0,0 0 0,-1 0 0,0 6 0,2-8-15,-1 1 1,1-1-1,0 0 0,0 1 1,0-1-1,0 0 1,0 1-1,1-1 1,-1 0-1,0 1 1,1-1-1,-1 0 0,1 0 1,-1 1-1,1-1 1,-1 0-1,1 0 1,0 0-1,0 0 0,0 0 1,-1 0-1,1 0 1,0 0-1,0 0 1,0 0-1,1 0 0,-1-1 1,0 1-1,0 0 1,0-1-1,0 1 1,1-1-1,-1 1 1,0-1-1,1 0 0,-1 1 1,0-1-1,2 0 1,9 2-42,0-1 1,0 0-1,17 0 1,-13-1-37,-3 0-66,0 1 0,0 1-1,0 0 1,0 0 0,13 6-1,-24-8 143,0 1-1,0-1 0,0 1 1,0 0-1,0 0 0,0 0 0,0 0 1,0 0-1,0 0 0,0 1 0,-1-1 1,1 0-1,-1 1 0,1-1 0,-1 1 1,1 0-1,-1 0 0,0-1 0,0 1 1,0 0-1,0 0 0,0 0 0,0 0 1,-1 0-1,1 0 0,-1 0 1,1 0-1,-1 1 0,0-1 0,0 0 1,0 0-1,0 0 0,0 0 0,0 1 1,-1-1-1,1 0 0,-1 0 0,1 0 1,-1 0-1,-1 3 0,-1-1 51,1 0 0,-1-1 0,0 1 0,0-1-1,0 1 1,0-1 0,-1 0 0,1 0 0,-1 0 0,0-1 0,0 1 0,0-1-1,0 0 1,0 0 0,0-1 0,-6 2 0,-9 3 251,-1 0 1,-24 2-1,33-5-216,1-2 0,-1 0-1,0 0 1,0-1-1,1 0 1,-19-3 0,29 3-118,-1 0 1,1 0-1,-1 0 1,1 0 0,0 0-1,-1 0 1,1-1-1,-1 1 1,1 0 0,0 0-1,-1-1 1,1 1-1,0 0 1,-1-1 0,1 1-1,0 0 1,0-1-1,-1 1 1,1 0 0,0-1-1,0 1 1,-1-1-1,1 1 1,0 0 0,0-1-1,0 1 1,0-1-1,0 1 1,0 0 0,0-1-1,0 1 1,0-1-1,0 1 1,0-1 0,0 1-1,0-1 1,0 1 0,0 0-1,0-1 1,0 1-1,1-1 1,-1 1 0,0 0-1,0-1 1,0 1-1,1 0 1,-1-1 0,0 1-1,1 0 1,-1-1-1,0 1 1,1 0 0,-1-1-1,0 1 1,1 0-1,0-1 1,20-15-2965,36-14-6631,-23 13 812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1:53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11915,'0'0'6983,"66"1"-4389,-32-1-1056,1-1-962,-1-3-480,-7 0-512,-4 0-1025,-6-5-1442,-8 1-4324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1:54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403 67 5669,'0'0'6300,"8"-8"-2462,1-5-2451,14-14 772,-2 9 4038,-21 17-4996,-2 10-1021,0-1 0,-1 0 0,-1 0 0,1 0 0,-1 0 0,-1 0 0,0-1 0,0 0 0,-9 11 0,3-3 70,-3 3 22,-1-1 1,0 0-1,-1-1 1,-1 0 0,-1-1-1,-35 22 1,42-30-218,0 0 0,0-1 0,-1 0 0,0-1 0,0-1 1,0 0-1,-1 0 0,0-1 0,1-1 0,-1 0 0,0-1 0,0 0 0,-20-2 0,30 0-62,0 1-1,-1-1 0,1 0 1,0-1-1,0 1 0,0-1 1,0 1-1,0-1 0,0 0 1,0 0-1,0 0 0,1 0 1,-1 0-1,1-1 0,-1 0 1,1 1-1,0-1 0,0 0 1,1 0-1,-1 0 0,0 0 1,1 0-1,0 0 0,-1 0 1,1-1-1,1 1 0,-1 0 1,0-1-1,1-3 0,-1 2-21,1 0-1,-1 0 1,1 0-1,0 0 1,1 0-1,-1-1 1,1 1 0,0 0-1,1 0 1,-1 0-1,1 0 1,0 1-1,0-1 1,0 0-1,1 1 1,0-1-1,0 1 1,6-7-1,1 2 11,0 1 0,1 1 0,0-1 0,1 2 0,0-1 0,0 2 0,0-1 0,1 2-1,-1 0 1,1 0 0,0 1 0,0 1 0,1 0 0,-1 1 0,0 0 0,1 1 0,-1 0-1,16 3 1,-25-2 40,1 1-1,0-1 0,-1 0 0,1 1 0,-1 0 0,1 0 1,-1 1-1,0-1 0,0 1 0,0 0 0,0 0 1,0 0-1,-1 0 0,1 1 0,-1 0 0,0-1 0,3 6 1,2 5 187,0 1 0,-1 0 0,9 28 0,-12-28-37,2 0 0,0-1-1,1 0 1,9 15 0,-14-26-151,1 1 1,0-1-1,0 1 1,0-1-1,0 0 1,1 0 0,-1 0-1,1 0 1,0-1-1,0 0 1,0 1-1,0-2 1,0 1-1,0 0 1,1-1-1,-1 0 1,0 1-1,7-1 1,-11-1-125,1 0-1,-1 0 1,1 0 0,-1 0-1,0 0 1,1 0 0,-1 0-1,1 0 1,-1-1-1,1 1 1,-1 0 0,0 0-1,1 0 1,-1-1 0,1 1-1,-1 0 1,0-1 0,1 1-1,-1 0 1,0-1 0,0 1-1,1 0 1,-1-1-1,0 1 1,0 0 0,1-1-1,-1 1 1,0-1 0,0 1-1,0-1 1,0 1 0,1-1-1,-1 1 1,0 0 0,0-1-1,0 1 1,0-1-1,0 1 1,0-1 0,0 1-1,-1-1 1,1 1 0,0-1-1,0 1 1,0 0 0,0-1-1,0 1 1,-1-1 0,1 1-1,0 0 1,0-1-1,-1 1 1,1 0 0,0-1-1,-1 1 1,0-1 0,-12-23-10641,8 16-781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1:55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11883,'0'0'15295,"12"3"-13886,30 4-509,1-1 1,71 0-1,-45-6-1088,12 0-1909,-54 0-2595,0 0-3353,-36 0 2029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1:55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9417,'0'0'11307,"54"9"-8521,-16-9 289,16-4-1281,0-4-545,2-3-640,-9 2-353,1-1-224,-12 5-32,-3 1-417,-4 0-1088,-2 3-1185,-2-2-1795,-2-1-3490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1:55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12716,'0'0'12940,"5"9"-11007,2 10-1405,0 1 0,-1 0 0,-1 0 0,-1 0 0,2 42 0,-4-46-627,-2 4-13,2 13-876,3-17-3773,1-17-2307,-1-8 1190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1:56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 16912,'0'0'5066,"-8"0"-3811,3 1-1129,0-1 1,0 1 0,0 1 0,1-1 0,-1 1-1,1 0 1,-1 0 0,1 0 0,-1 0 0,1 1-1,0 0 1,0 0 0,1 0 0,-1 0-1,0 0 1,1 1 0,0 0 0,0 0 0,0 0-1,0 0 1,1 0 0,0 0 0,0 1 0,0-1-1,0 1 1,0-1 0,-1 10 0,2-9-28,-1 0 0,1 0 0,0 1-1,0-1 1,1 0 0,0 0 0,0 1 0,0-1 0,0 0 0,1 0 0,0 1 0,0-1 0,0 0 0,1 0 0,0 0 0,0 0 0,0 0 0,0-1 0,5 7 0,-3-6 0,0-2 0,0 1 0,1 0 1,-1-1-1,1 0 0,0 0 0,0 0 1,0 0-1,0-1 0,1 0 0,-1 0 1,0 0-1,1-1 0,0 0 1,-1 0-1,1 0 0,0-1 0,5 0 1,1 0-28,-1 0-1,1-1 1,0 0 0,-1-1 0,1 0 0,-1-1 0,0-1 0,0 1 0,0-2 0,12-6 0,-18 9-37,-1-1 0,1 1 0,-1-1 0,0-1 1,0 1-1,0 0 0,0-1 0,-1 0 0,1 0 1,-1 0-1,0 0 0,0-1 0,-1 1 0,1-1 1,-1 0-1,0 1 0,0-1 0,0 0 0,-1 0 1,0 0-1,0-1 0,0 1 0,-1 0 0,0-10 1,0 12-34,0 0 1,-1 0 0,1 0-1,-1 0 1,0 0 0,0 0-1,0 0 1,0 1 0,-1-1-1,1 0 1,-1 1 0,0-1-1,1 1 1,-1-1 0,0 1-1,-1 0 1,-2-3 0,0 1-10,-1 1 1,0-1 0,1 1 0,-1 0 0,-1 0 0,1 1 0,-10-3 0,-5 1-205,-1 0 0,0 1 1,-38 1-1,18 8-1082,41-6 1181,0 0 1,1 1 0,-1-1 0,0 0-1,0 0 1,0 0 0,1 1-1,-1-1 1,0 0 0,1 1-1,-1-1 1,0 1 0,1-1 0,-1 1-1,0-1 1,1 1 0,-1 0-1,1-1 1,-1 1 0,1-1 0,-1 1-1,1 0 1,-1 0 0,1-1-1,0 1 1,-1 0 0,1 0-1,0-1 1,0 1 0,0 0 0,0 0-1,0 0 1,-1-1 0,1 1-1,0 0 1,1 0 0,-1 0-1,0-1 1,0 1 0,0 0 0,0 0-1,1 0 1,-1-1 0,0 1-1,1 0 1,-1-1 0,1 2 0,0-1-303,1 0 0,-1 0 0,1 0 0,-1 0 0,1 0 0,-1-1 0,1 1 0,-1-1 0,1 1 0,0-1 0,-1 1 0,1-1 0,0 0 0,-1 0 0,4 0 0,-4 1 274,26-1-6277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1:56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0 14990,'0'0'14280,"-11"11"-13719,-7 7-470,-10 10 431,-34 41 0,56-62-642,1 0 1,-1 1 0,1 0-1,0 0 1,1 0 0,0 0-1,0 1 1,1 0 0,0 0-1,1 0 1,0 0 0,-2 12-1,8-27-4910,3-5 2379,0-12-3387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1:56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49 16816,'0'0'2888,"-9"-3"-278,5 2-2495,-4-1 416,1 0 1,-1 0-1,0 1 0,0 0 1,1 0-1,-11 1 1,16 0-484,0 0 0,0 1 0,0-1 0,0 1 0,0-1 0,0 1 0,0 0 0,0-1 0,1 1 0,-1 0 0,0 0 0,1 0 0,-1 1 0,0-1 0,1 0 0,0 1 0,-1-1 0,1 0 0,0 1 0,0 0 0,-1-1 0,1 1 0,0 0 0,1 0 0,-1-1 0,0 1 0,0 0 0,1 0 0,-1 0 0,1 0 0,0 0 0,0 0 0,-1 0 0,2 3 0,-1-2-30,0 0-1,0 0 1,0 0 0,1 0 0,-1 0-1,1 0 1,0-1 0,0 1-1,0 0 1,0-1 0,0 1 0,0 0-1,1-1 1,0 0 0,-1 1-1,1-1 1,0 0 0,0 0 0,0 0-1,3 3 1,0-2 18,0 0 0,0 0 0,0 0 0,1 0 0,-1-1 0,1 0 0,-1 0 0,1 0 0,0-1 0,6 1 0,-7-1-4,0 0 1,1 0 0,-1-1-1,0 1 1,1-1 0,-1-1 0,0 1-1,1-1 1,-1 0 0,0 0-1,0 0 1,0-1 0,0 0 0,0 0-1,0 0 1,0-1 0,-1 1-1,1-1 1,-1 0 0,0-1 0,0 1-1,0-1 1,0 1 0,5-9-1,-7 9-9,0-1 0,0 0 0,-1 0 0,1 0-1,-1 0 1,0-1 0,0 1 0,-1 0-1,1 0 1,-1-1 0,0 1 0,0 0 0,-1 0-1,1-1 1,-1 1 0,-2-7 0,2 9-27,0-1 0,0 0 0,-1 1 0,1-1 0,-1 1 0,1-1 0,-1 1 0,0 0 0,0 0 0,0 0 0,-1 0 0,1 0 0,0 0 0,-1 1 0,1-1 0,-1 1 0,1 0 0,-1-1-1,0 1 1,1 0 0,-1 1 0,0-1 0,0 0 0,0 1 0,-3-1 0,-2 1-18,1-1 0,-1 1-1,1 1 1,-1-1 0,1 1-1,-1 1 1,1-1 0,0 1-1,0 1 1,-1-1 0,2 1-1,-10 5 1,11-5-121,1 0 0,0 0-1,0 0 1,0 0 0,0 1 0,1-1-1,0 1 1,-1 0 0,1 0 0,1 0 0,-1 1-1,1-1 1,-1 1 0,1-1 0,0 1-1,1 0 1,-1 0 0,1 0 0,-1 8-1,2-10-198,-1-1 0,1 1 0,0-1 0,0 1 0,1-1 0,-1 1 0,0-1 0,1 1 0,0-1 0,-1 0 0,1 1 0,0-1 0,0 0 0,0 1 0,1-1 0,-1 0 0,1 0 0,-1 0 0,1 0 0,-1 0 0,1 0 0,0-1 0,0 1 0,0-1 0,0 1 0,0-1 0,0 0 0,4 2 0,28 11-6545</inkml:trace>
  <inkml:trace contextRef="#ctx0" brushRef="#br0" timeOffset="1">465 265 15759,'0'0'4356,"-10"6"-2899,0 0-748,1 0-1,-1 1 1,1 0-1,-16 17 1,21-20-530,0 1 1,1-1 0,-1 1 0,1 0 0,0 0 0,1 0 0,-1 0 0,1 1 0,0-1 0,0 1-1,1 0 1,0-1 0,0 1 0,-1 7 0,2-10-73,0 1 0,0 0 0,0-1 1,0 1-1,1-1 0,-1 1 0,1-1 0,0 0 0,0 1 0,0-1 1,1 0-1,-1 1 0,1-1 0,-1 0 0,1 0 0,0 0 1,0-1-1,5 5 0,-4-4-5,1 0-1,0 0 1,1-1 0,-1 0-1,0 0 1,1 0 0,-1 0-1,1-1 1,0 0 0,0 0-1,-1 0 1,1 0 0,7-1-1,-8 0-68,1 0 1,0 0-1,0-1 0,-1 0 0,1 0 1,0 0-1,-1-1 0,1 1 0,-1-1 0,0 0 1,0-1-1,1 1 0,-1-1 0,-1 1 0,1-1 1,0 0-1,-1-1 0,1 1 0,-1-1 1,0 1-1,0-1 0,-1 0 0,1 0 0,-1 0 1,1 0-1,-2-1 0,1 1 0,0-1 1,-1 1-1,0-1 0,0 1 0,0-1 0,0 0 1,-1 0-1,0 1 0,0-1 0,0 0 0,0 0 1,-1 1-1,0-1 0,0 0 0,0 1 1,-1-1-1,-3-7 0,2 8-106,0-1 0,-1 1 0,1 0 0,-1 0 0,0 0 0,0 0 0,-1 1 0,1-1 0,-1 1 0,1 0 0,-1 1 1,0-1-1,0 1 0,-7-2 0,9 3-37,0-1 1,1 1-1,-1 1 1,0-1-1,0 0 0,1 0 1,-1 1-1,0 0 1,0-1-1,0 1 1,0 0-1,0 1 1,1-1-1,-1 0 1,0 1-1,0 0 1,0-1-1,1 1 1,-1 0-1,0 1 1,1-1-1,-1 0 0,1 1 1,-1-1-1,1 1 1,0 0-1,0 0 1,-4 3-1,2 5-6338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3:31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17905,'0'0'2728,"0"10"-2322,8 269 1373,3-87-7044,-11-184 3095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3:32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15 203 13389,'0'0'2018,"-3"-11"517,-8-37-463,11 46-1970,0 0 1,0 0-1,0-1 1,0 1-1,0 0 1,1 0 0,-1 0-1,1 0 1,0-1-1,-1 1 1,1 0-1,0 0 1,0 0-1,0 1 1,0-1 0,1 0-1,-1 0 1,1 0-1,-1 1 1,3-3-1,35-22 961,-27 19-692,9-3-246,0 0 0,0 0 1,1 2-1,1 1 0,-1 1 0,1 1 1,0 1-1,1 0 0,-1 2 0,0 1 1,1 1-1,37 5 0,-55-4-131,1 0-1,-1 1 0,0-1 0,0 2 1,-1-1-1,1 1 0,0-1 1,-1 2-1,1-1 0,-1 1 1,0-1-1,5 6 0,-8-7 12,-1 0 0,1-1 0,0 1 0,-1 1 1,1-1-1,-1 0 0,1 0 0,-1 1 0,0-1 0,0 0 0,0 1 0,0-1 0,-1 1 0,1-1 0,-1 1 0,1 0 0,-1-1 0,0 1 0,0 0 0,0-1 1,0 1-1,-1-1 0,1 1 0,-1 0 0,1-1 0,-1 1 0,0-1 0,0 0 0,0 1 0,0-1 0,-1 0 0,-1 3 0,-9 11 127,0-1-1,-2 0 1,-29 26-1,28-28-54,0 1-1,1 1 0,-19 26 0,28-35-80,2 0-1,-1 1 1,1-1 0,0 1-1,0 0 1,1 0-1,0 0 1,0 1-1,1-1 1,0 0-1,0 1 1,0-1-1,2 15 1,-1-19 2,1 0-1,-1 0 1,1 0 0,-1-1 0,1 1-1,0 0 1,0 0 0,1 0 0,-1-1-1,0 1 1,1 0 0,0-1 0,-1 0-1,1 1 1,0-1 0,0 0 0,4 3-1,-1-1 16,0-1-1,0-1 0,0 1 1,0 0-1,0-1 0,1 0 1,-1-1-1,10 3 0,9-1-122,-1-1 0,1-1 0,36-3-1,-45 1-137,6 0-1003,1-2 1,35-8 0,7-10-5975,-17 1-3190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7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5285,'0'0'12011,"44"-35"-10858,-17 35-288,1 0-544,4 11-225,1 3-32,3 2-32,1-2-769,-3-1-1633,-10-1-2114,-1-7-1858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9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27 195 18449,'0'0'3268,"-16"52"-1731,11-25-480,-1 0-577,6 1-351,0-1-65,0-7-289,9-6-1280,-2-6-961,6-8-1026,-3-4-2625</inkml:trace>
  <inkml:trace contextRef="#ctx0" brushRef="#br0" timeOffset="1">66 0 11883,'0'0'7720,"35"58"-8842,-10-43-2721,0-3-3012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3:32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97 12268,'0'0'4446,"6"-10"-2732,-1 4-1464,0 0 1,0 0-1,1 1 0,-1-1 0,1 1 1,0 0-1,1 1 0,-1 0 0,1 0 0,0 0 1,0 1-1,0-1 0,0 2 0,0-1 1,16-2-1,57-8 1264,-74 13-1459,1-1 0,0 1-1,0 0 1,0 0-1,-1 1 1,1 0 0,0 0-1,0 0 1,9 4 0,-15-4-53,1 0 1,-1 0 0,0 0 0,0 1 0,0-1 0,0 0 0,0 0 0,0 1-1,0-1 1,0 1 0,-1-1 0,1 1 0,0-1 0,-1 1 0,1-1 0,-1 1 0,0-1-1,0 1 1,1-1 0,-1 1 0,0 0 0,0-1 0,0 1 0,-1 0 0,1-1-1,0 1 1,0-1 0,-1 1 0,1-1 0,-1 1 0,0-1 0,-1 3 0,0 3 41,-1 0 1,-1-1 0,1 1-1,-1-1 1,-8 11 0,-13 9 198,-2-1 0,-31 24 0,1-1 399,55-47-632,0 0-1,1 0 0,0 1 1,-1-1-1,1 0 0,0 1 1,-1-1-1,1 1 0,0-1 1,0 1-1,0-1 0,1 1 1,-1 0-1,0 0 0,1-1 0,-1 4 1,1-5-7,0 1 0,0 0 0,0-1 0,1 1 0,-1 0 0,0-1 0,1 1 1,-1 0-1,1-1 0,-1 1 0,1-1 0,-1 1 0,1-1 0,-1 1 0,1-1 0,-1 1 0,1-1 0,0 0 0,-1 1 1,1-1-1,0 0 0,-1 1 0,1-1 0,0 0 0,-1 0 0,1 0 0,1 1 0,10 0 12,0 1-1,0-2 1,23-1-1,-16 1-2,78-3-1990,1-5-6379,-53 3 606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3:33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13837,'0'0'6983,"47"4"-5254,1-4-223,12-5-641,8-6-609,-1 1-192,-4-2 64,-11 2-192,-9 3-897,-14 3-769,-9 4-928,-15 0-1538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3:33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4004,'0'0'15887,"63"3"-14158,-15-12 33,12 0-833,3-1-833,0 2-128,-2 2-1441,-5 2-737,-6 0-1250,-8 1-1793,-6-3-736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3:33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67 11787,'0'0'1975,"1"-9"390,0 5-2183,-1 2-96,1 0 0,-1 1 0,1-1 0,-1 1 0,0-1 0,0 0 0,0 1 0,0-1 0,0 0 0,0 1 0,0-1 0,0 0 0,0 1 0,-1-1 0,1 1 0,-1-1 0,1 0 0,-1 1 0,0-1 0,0 1 0,0-1 0,1 1 1,-1 0-1,0-1 0,-1 1 0,1 0 0,0 0 0,0 0 0,0 0 0,-1 0 0,1 0 0,-1 0 0,1 0 0,-1 0 0,1 1 0,-1-1 0,1 1 0,-1-1 0,1 1 0,-1-1 0,0 1 0,-2 0 0,-4 0-33,-1 0 0,0 1 0,1 0 0,-1 0 0,1 1 0,0 0 0,-1 1 0,1 0 0,0 0 0,0 1 0,1 0 0,-1 0 0,1 1 0,0 0 0,-12 10 0,12-9 60,0 0-1,1 1 1,-1 0-1,2 0 1,-1 0-1,1 0 1,0 1-1,0 0 1,1 0-1,0 0 1,0 1-1,1 0 1,1-1-1,-4 18 1,5-24-67,1 1-1,0-1 1,0 0 0,0 0-1,0 0 1,0 0-1,1 1 1,-1-1 0,0 0-1,1 0 1,0 0 0,0 0-1,-1 0 1,1 0 0,0 0-1,0 0 1,1 0-1,-1-1 1,0 1 0,1 0-1,-1-1 1,1 1 0,-1-1-1,3 2 1,0-1 45,0 0-1,0 0 1,0 0 0,0-1-1,0 0 1,1 0 0,-1 0-1,0 0 1,1-1 0,-1 1-1,7-1 1,1-1 39,0 0-1,0 0 1,-1-1-1,1-1 1,0 0-1,-1 0 1,0-1 0,15-8-1,-19 8-67,1 0 0,-1-1 0,0 0 0,0 0 0,0 0-1,0-1 1,-1 0 0,0-1 0,-1 1 0,1-1 0,-1 0 0,-1-1 0,1 1-1,-1-1 1,-1 0 0,1 0 0,-1 0 0,-1 0 0,1-1 0,-1 1 0,1-14-1,-3 21-86,0 0 0,0 1-1,0-1 1,0 0-1,0 0 1,0 1-1,0-1 1,0 0-1,0 1 1,-1-1-1,1 0 1,0 0-1,0 1 1,-1-1-1,1 0 1,0 1-1,-1-1 1,1 1-1,-1-1 1,1 0-1,-1 1 1,1-1-1,-1 1 1,1-1-1,-1 1 1,0 0-1,1-1 1,-1 1-1,0-1 1,1 1-1,-1 0 1,0 0-1,1-1 1,-1 1-1,0 0 1,1 0-1,-1 0 1,0 0-1,0 0 1,1 0-1,-1 0 1,0 0-1,0 0 1,1 0-1,-1 0 1,0 0-1,1 1 1,-1-1-1,0 0 1,0 1-1,1-1 1,-1 0-1,1 1 1,-1-1-1,0 1 1,0 0-1,-3 1-251,0 0 1,-1 1-1,1 0 0,0-1 0,1 2 1,-1-1-1,-5 6 0,6-5-242,0 1 0,1 0 0,-1 0 0,1 0 0,0 0 0,-1 7 0,-3 18-6028,6-10-1237</inkml:trace>
  <inkml:trace contextRef="#ctx0" brushRef="#br0" timeOffset="1">422 261 15727,'0'0'1313,"-34"50"385,21-24-1218,4 2 225,9-2-289,0-3-384,13-11-1633,9-8-2563,5-4-3363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3:34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0 151 13325,'0'0'8274,"12"1"-6603,7-2-1208,-1-1 1,1 0-1,-1-1 1,0-1-1,22-7 1,-23 6-515,0-2 1,0 0 0,-1 0-1,0-2 1,0 0-1,-1-1 1,0 0-1,-1-1 1,0-1 0,16-17-1,-21 16-124,-13 14-135,-16 19 106,5 2 332,1 1 0,0 1-1,2-1 1,1 2-1,-10 32 1,16-41-53,0 0 0,2 0 0,0 0 0,1 0 0,0 1 0,1-1 0,1 1 0,1-1 1,4 31-1,-1-37-697,6 22-1341,-12-19-5126,-6-12 1073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3:34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60 929,'0'0'21012,"47"-47"-19443,-8 39-384,6 4-640,7 3-353,1 1-192,1 0-448,-6 0-1378,-3 0-2498,-5 0-5221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3:34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17681,'0'0'3763,"14"-5"-2583,19-4-337,1 0 0,48-5 0,-66 12-767,0 0 1,1 1 0,-1 1 0,0 1-1,0 0 1,0 1 0,0 0-1,26 9 1,-39-10-76,0-1-1,0 1 1,0 1 0,0-1 0,0 0-1,0 1 1,0 0 0,-1-1-1,1 1 1,-1 0 0,1 0-1,-1 1 1,0-1 0,0 0-1,0 1 1,0-1 0,0 1 0,-1 0-1,1 0 1,-1-1 0,0 1-1,1 0 1,-1 0 0,-1 0-1,1 0 1,0 1 0,-1-1-1,1 0 1,-1 0 0,0 0 0,0 0-1,0 0 1,-1 1 0,1-1-1,-1 0 1,-1 5 0,-3 3 102,0 0 0,0-1 1,-1 1-1,0-1 0,-1 0 1,0-1-1,0 1 0,-12 10 1,-6 3 730,-52 37-1,48-39 231,-39 36 0,67-56-1051,0 0-1,0 0 1,-1 0-1,1 0 0,0 1 1,0-1-1,0 0 1,0 0-1,0 1 1,1-1-1,-1 0 0,0 1 1,0-1-1,1 1 1,-1-1-1,1 1 1,0-1-1,-1 1 1,1 0-1,0-1 0,0 1 1,0 2-1,1-3-5,-1 0 0,1 1 0,0-1-1,0 0 1,0 0 0,0 0 0,0 0-1,0 0 1,1-1 0,-1 1 0,0 0-1,0 0 1,1-1 0,-1 1 0,0-1 0,1 1-1,-1-1 1,0 0 0,1 1 0,1-1-1,14 2-3,1 0-1,-1-1 0,23-3 0,-23 2-33,17-1-1575,59-9 0,-8-8-8464,-31 1-5726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54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3642 185 8968,'-59'-16'656,"-371"-95"1625,326 90-2352,0 5-1,-132-4 1,-765 41 1131,740 4-803,-466 105 1,634-106-145,-137 55 0,192-63-42,2 1 0,0 2-1,1 2 1,1 1-1,0 2 1,-39 37 0,62-50-45,0 0 0,1 1 1,1 0-1,-1 1 1,2 0-1,0 1 1,1 0-1,0 0 0,1 0 1,0 1-1,-5 25 1,8-27 11,1-1 0,1 1 1,0 0-1,1-1 0,1 1 0,0 0 1,0-1-1,1 1 0,1-1 1,0 0-1,0 1 0,2-1 0,-1-1 1,13 23-1,-1-10 13,1 0-1,2-1 1,0 0-1,1-2 1,1 0-1,1-2 1,1 0-1,1-2 1,0 0 0,2-2-1,39 19 1,5-3-17,1-3-1,2-3 1,91 19 0,-3-12-20,1-7 0,1-7 0,1-8 0,312-19 1,-138-26 61,439-105 1,-695 123-57,919-224 345,-984 236-328,199-65 249,-190 60-257,0-1 0,-1-2 0,0-1 0,-1 0-1,43-35 1,-63 45 14,1 0 0,-1-1 0,0 1 0,0-1 0,0 0 0,-1 0 0,0 0 0,0-1 0,0 1 1,0-1-1,-1 1 0,0-1 0,0 0 0,-1 0 0,1 0 0,-1 0 0,-1 0 0,1 0 0,-1-1 0,-1-6 0,0 6-7,0-1 0,-1 0 0,0 1 0,-1 0 0,1 0 0,-1-1-1,-1 2 1,0-1 0,0 0 0,0 1 0,0-1 0,-1 1 0,0 1 0,-1-1 0,-8-7 0,-10-5-19,0 1 0,-1 1 0,0 1-1,-1 2 1,-1 0 0,0 2 0,-34-9 0,-16-1-63,-118-16 0,-30 14-1428,-250 6 1,161 10-2264,26-7-2253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7:22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88 4965,'-8'0'1398,"-29"-6"-64,-61-6 4112,99 13-5409,-1-1 0,0 1 0,1 0 0,-1 0 0,0 0-1,1 0 1,-1 0 0,1-1 0,0 1 0,-1 0 0,1 0 0,-1-1 0,1 1-1,0 0 1,0-1 0,-1 1 0,1-1 0,0 1 0,0-1 0,0 1 0,1 0 0,30 2 688,1 0 0,-1-2 0,41-4 0,5 1-300,621-20 1508,-209 23-70,-196 7-683,-76-5-945,-26 0 109,203-22 0,305-6-25,-379 24-40,23-20 1830,-341 18-2122,-11-2 1620,-3 0-4410,7 3-2137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7:33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97 5317,'0'0'5077,"-3"4"-4890,2-4-177,1 1 0,-1-1 0,1 0 0,0 1 0,-1-1 0,1 1 0,-1-1 0,1 0 0,0 1 0,-1-1 0,1 1-1,0-1 1,-1 1 0,1-1 0,0 1 0,0-1 0,0 1 0,-1-1 0,1 1 0,0 0 0,0-1 0,0 1 0,0-1 0,0 1 0,0-1 0,0 1 0,0 0 0,0-1 0,0 1 0,1-1 0,-1 1 0,0-1 0,0 1 0,0-1 0,1 1 0,-1-1 0,0 1 0,1-1 0,-1 1 0,0-1 0,1 1 0,-1-1 0,0 0 0,1 1 0,-1-1 0,1 1 0,-1-1 0,1 0 0,-1 0 0,1 1 0,-1-1 0,2 0 0,44 4 583,-32-3-562,149 3 1095,0-7 1,200-29-1,300-35-674,-445 51-285,-64 5-40,-1 7-1,173 17 0,38 50 175,-70-9-68,317 6-121,-71-21-94,103 3 23,-496-41-43,756-10 223,501-4-56,-1393 13-165,495 33 77,22 1 12,-360-42 49,173-29-1,90-7-97,-110 40 200,222-16 326,6-5-526,-247 17-53,-170 3 56,-21 3 149,175-26 0,-306 25 4425,-42 4-5925,61-1 1132,1 0-1,-1 0 1,0 0-1,1 0 1,-1 1 0,1-1-1,-1 0 1,0 1-1,1-1 1,-1 0-1,1 1 1,-1-1-1,1 1 1,-1-1-1,1 1 1,-1-1-1,1 1 1,0-1-1,-1 1 1,1-1-1,0 1 1,-1 0-1,1 0 1,-4 5-2742,-4 3-1705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9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168 273 14862,'-10'2'1004,"-1"1"-586,1 1 1,0 0 0,0 0-1,0 1 1,1 0 0,-1 1-1,-12 10 1,17-11-196,-1-1 1,1 1-1,0 0 0,0 1 1,0-1-1,1 1 0,0 0 1,0 0-1,0 1 1,1-1-1,0 1 0,0 0 1,1-1-1,-3 11 0,5-15-156,-1 0 0,1 0 0,-1 0 0,1 0 0,0 1 0,0-1 0,-1 0 0,2 0 0,-1 0 0,0 0 0,0 0 0,1 0 0,-1 0 0,1 0 0,-1 0 0,1 0 0,0 0 0,0 0 0,0 0 0,0 0 0,0 0 0,1-1 0,-1 1 0,0-1 0,1 1 0,-1-1 0,1 1 0,-1-1 0,3 2 0,1-2 61,-1 1 0,0-1 0,1 0 0,-1 0 0,1-1 0,-1 0 0,1 1 0,-1-1 0,1-1 0,-1 1-1,1-1 1,-1 1 0,8-4 0,0 0-2,0 0 0,0-2 0,0 1-1,-1-2 1,0 1 0,0-1 0,-1-1 0,0 0-1,13-13 1,-2-1-83,-1 0 1,-1-1-1,17-26 0,-16 19 151,-2-2 1,18-42-1,-30 58-150,0 0 0,0-1 0,-2 1 0,0-1 0,-1 0 0,2-31 0,-9 44-210,-5 12 92,-7 11 37,7-1 57,0 0 0,1 1-1,1 0 1,1 0 0,1 1 0,0 0 0,2 0 0,-2 21 0,4-30-158,0 0 0,1 0 1,0 0-1,1 0 0,0 0 1,0 0-1,2 0 0,-1 0 0,1 0 1,1-1-1,0 1 0,0-1 1,1 0-1,1 0 0,-1-1 1,9 11-1,11 2-3610,3-7-2802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7:51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43 4068,'-30'6'7954,"33"-4"-3692,17-1-2796,69-2-556,142-21 1,-154 14-568,1 4 0,82 5 0,-15 1-49,-73 0-369,-44-1-261,0 0 0,55-7 0,-70-3-6818,-9 0-827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7:55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13 4644,'0'0'1896,"-9"2"-855,-1 0-764,-43 8 1340,34-4 1225,19-6-2754,1 0 0,-1 0 1,0 0-1,0 0 1,0 0-1,0 0 1,0 0-1,0 0 0,0 0 1,1 0-1,-1 0 1,0 0-1,0 0 0,0 0 1,0 0-1,0 0 1,0 0-1,0 0 1,1 0-1,-1 0 0,0 0 1,0 0-1,0 1 1,0-1-1,0 0 1,0 0-1,0 0 0,0 0 1,0 0-1,0 0 1,0 0-1,0 0 1,0 1-1,0-1 0,0 0 1,0 0-1,1 0 1,-1 0-1,0 0 1,0 0-1,-1 1 0,1-1 1,0 0-1,0 0 1,0 0-1,0 0 0,0 0 1,0 0-1,0 1 1,0-1-1,0 0 1,0 0-1,0 0 0,0 0 1,0 0-1,0 0 1,0 0-1,0 0 1,-1 1-1,36 4 238,-1 0-1,1-3 1,0 0-1,43-5 1,3 1-11,100-2-106,-66 0 167,168 15 0,-229-6-149,1-2 0,0-3 0,64-8 0,160-41 1241,-276 48-238,-5 1-644,-12 1-1136,-18 2-4854,15-3 541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8:01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4100,'0'0'9999,"9"4"-9471,35 13 6,0-3 1,1-1-1,0-3 0,73 8 0,-44-11-145,1-4 0,92-7 0,-137 0-60,0-1 0,35-11 0,33-7-114,147-5 235,92-17 424,-321 43-1238,6-2 2168,-22 3-3272,-15 0-3635,0 1-27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8:13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1217 54 4036,'0'0'5819,"-6"-7"-5670,4 4-97,-1-1-1,0 1 1,0-1 0,0 1-1,0 0 1,-1 0-1,1 0 1,-1 1 0,0-1-1,0 1 1,0 0-1,0 0 1,0 0 0,0 0-1,-1 1 1,1 0-1,-1 0 1,1 0 0,0 1-1,-7-1 1,-259 5 1670,82 2-519,53-7-1014,-120 2 332,244 0-520,0 0 1,0 1-1,0 1 0,0 0 0,0 0 1,0 1-1,1 1 0,-1 0 0,1 0 1,1 1-1,-1 0 0,-15 13 0,7-3 11,0 1 0,2 0 0,0 2-1,-26 39 1,39-53-27,1 0 0,0 0 0,0 1 0,0-1 0,1 1 0,0 0-1,0-1 1,0 1 0,0 0 0,1 0 0,0-1 0,1 1 0,-1 0 0,1 0 0,2 6 0,0 1 4,0 1 1,2-1-1,0 1 1,0-1-1,8 13 1,-7-18 19,0 1 1,0-1 0,1 0-1,0-1 1,1 0 0,0 0-1,0 0 1,0-1 0,1 0-1,0-1 1,0 0 0,0 0-1,1-1 1,-1 0 0,18 4-1,15 2 69,0-1-1,63 4 0,-63-8-63,105 14 2,150 13 75,-251-30-75,0-3 0,-1-1 0,1-2 0,69-16 0,-25-3 23,191-42 61,-266 63-52,-1-1 0,1-1 0,-1-1 0,0 0 0,14-8 0,-24 12 10,-1-1 0,1 0 1,-1 0-1,0-1 0,0 1 0,0-1 1,0 1-1,0-1 0,-1 0 1,1 0-1,-1 0 0,0 0 0,0-1 1,0 1-1,0-1 0,0 1 1,-1-1-1,0 0 0,0 1 0,0-1 1,0 0-1,0 0 0,0-7 1,-2 5-7,1-1 0,-1 0 0,0 1 1,-1-1-1,1 1 0,-1-1 0,-1 1 1,1 0-1,-1 0 0,0 0 1,-7-10-1,2 5-12,-1 0-1,0 1 1,0 1 0,-1 0 0,-16-12-1,-2 2-9,0 1-1,-2 2 0,-58-24 0,36 21 42,0 3 1,-1 2-1,-1 3 0,-66-6 1,29 10-307,-158 9 1,236-1-444,0 2 0,-1 0 0,1 0 0,1 1 0,-1 1-1,0 0 1,-13 8 0,7-4-1403,-3 0-2200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8:36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880 152 4484,'0'0'3086,"-1"-8"-2584,0 2-431,0 0 0,-1 0 0,0 1 0,0-1 0,0 0 0,-1 1 0,0-1 0,0 1 1,0 0-1,-1 0 0,0 0 0,0 0 0,0 1 0,0-1 0,-1 1 0,1 0 0,-1 1 0,0-1 0,-1 1 1,1 0-1,-7-3 0,-15-1 207,0 1 1,-1 2-1,0 0 0,0 2 1,0 1-1,-43 4 1,-1-1 574,23-1-425,0 2 0,-70 13-1,93-10-250,-1 0 0,1 2 0,1 1-1,-1 1 1,-47 26 0,68-33-170,1 0 0,-1 1 0,0 0 0,1 0 0,0 0 0,0 0 0,0 1 0,0-1 0,1 1 0,-1 0 0,1 0 0,1 0 0,-1 1 0,1-1 0,0 1 0,0-1 0,-1 8 0,2-8 1,0-1 1,1 1 0,0-1 0,0 1 0,0-1 0,1 1 0,0 0 0,-1-1 0,2 0 0,-1 1 0,0-1 0,1 0 0,0 1 0,0-1 0,0 0-1,0 0 1,1-1 0,0 1 0,-1 0 0,1-1 0,1 0 0,4 5 0,5 2 24,1-1 0,-1-1 0,1 0 0,1-1 0,-1 0-1,1-2 1,1 1 0,-1-2 0,1 0 0,-1-1 0,22 2 0,26 0 44,99-6 0,-73-1-12,-59 2-52,0-1-1,1-1 1,55-12 0,-72 10 23,1-1 0,-1 0 0,0-2 0,0 1 0,0-1 0,-1-1 0,0-1 0,-1 0 0,19-17 0,-18 14 258,0-2 1,0 0-1,-2 0 0,15-23 1,-23 32-163,0 0 1,0 0 0,0-1 0,-1 1 0,1-1 0,-1 1 0,-1-1 0,1 0 0,-1 0 0,0 0 0,0 0 0,-1 0 0,0 0 0,0 0 0,0 0 0,-1 0 0,-2-10 0,1 12-81,0 0 0,-1 0 1,1 1-1,-1-1 0,0 1 0,0 0 1,0-1-1,0 1 0,0 1 0,-1-1 1,1 0-1,-1 1 0,0 0 0,1 0 0,-1 0 1,0 0-1,0 1 0,-8-3 0,-6 0-54,0-1-1,-1 2 1,-17-1-1,-24 2-635,1 2-1,-64 9 1,43-2-1840,29-7-1478,13-3-3139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8:49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3744 564 8680,'0'0'347,"0"-8"-128,3-38 219,0 30-432,-2 1 1,0-1-1,-1 1 0,0-1 1,-1 0-1,-1 1 1,-1-1-1,0 1 0,-5-16 1,4 22 141,-1-1-1,1 1 1,-2 0 0,1 0-1,-1 0 1,-1 1 0,1-1 0,-1 2-1,-1-1 1,0 1 0,-12-10 0,8 10 149,-1 0 0,1 1 0,-1 0 0,-1 1 0,1 0 0,-1 1 0,1 0 1,-18-1-1,-32-2 68,-1 3 0,-84 5 1,44 1-277,-21 4 701,-159 27-1,22 0 7,-39-34-613,204-4-87,-115 10-1,97 8-67,1 6 1,0 4-1,2 6 0,1 4 1,1 5-1,2 5 0,3 5 0,1 4 1,-191 131-1,264-160-28,2 2 0,1 2 0,1 0-1,1 2 1,2 0 0,-33 52 0,9-1 3,-57 132 0,78-147 2,4 1-1,3 0 1,-20 116-1,-8 214 35,36-275-26,11-114-6,-19 281 314,21-249-285,0 0 0,3 0 0,1 0 0,2-1 0,15 51 0,170 415 237,-169-461-267,2-1 1,2 0-1,1-3 1,2 0-1,2-2 0,42 39 1,11 0 8,142 99-1,-182-145-17,2-2-1,1-2 1,1-3-1,1-1 1,1-2-1,0-3 0,2-2 1,59 9-1,2-8-6,2-5-1,204-7 0,-231-10 9,1-3 0,90-22 1,173-56-25,130-24 57,-364 94-18,187-37-22,-271 44 3,-1 0 0,-1-2 1,0-2-1,-1-1 0,0-1 0,49-35 0,-49 27-4,-1-1-1,-1-2 1,37-42 0,-54 52 71,1 0 0,-2-1 0,-1 0 0,0-1 1,-1 0-1,-1-1 0,13-40 0,3-48 506,-4 0-1,12-215 0,-31-227-302,-5 344-300,0 59 63,-24-169 0,15 242-11,-4 0 0,-2 0 0,-4 2 0,-35-80 0,27 84-9,-4 2 0,-2 2 0,-3 1 0,-3 2 0,-2 2 0,-3 2 0,-2 2 0,-3 2 0,-2 3 0,-2 2 0,-2 2 0,-87-52 0,-124-42-407,85 57-3017,154 69 2354,-46-19-4531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8:58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3478 148 4100,'0'0'5845,"-5"-8"-5482,1 3-257,1 0-1,-1 1 0,0-1 1,-1 1-1,1 0 0,-1 1 1,0-1-1,1 1 1,-1 0-1,-1 0 0,1 0 1,0 1-1,-1-1 0,-5 0 1,-32-7 365,-1 2-1,0 2 1,1 2 0,-87 2 0,-47-3 153,27-11 606,-341-18-105,76 67-991,284-18-33,-2 4-16,1 5 0,1 7 1,2 5-1,1 5 1,-174 83-1,209-78 22,-167 110 0,205-118-10,3 3 0,2 2 0,1 3 0,-48 57 0,84-87-84,0 0 0,2 1 0,-1 0 0,2 0 0,1 2 0,0-1-1,1 1 1,1 0 0,0 1 0,2 0 0,1 0 0,0 0 0,1 0 0,1 0-1,1 1 1,2 24 0,1-36-10,-1-1 0,2 0-1,-1 0 1,1 0 0,0 0-1,1 0 1,0-1 0,0 0-1,0 0 1,1 0 0,0 0-1,1-1 1,-1 1 0,1-1-1,1-1 1,-1 1 0,1-1-1,0 0 1,0-1 0,10 6-1,10 3 19,0-1 0,0-1 0,1-1 0,44 9-1,-5-6 36,0-2-1,73 1 0,140-8 9,8 1 11,-43 12-60,101 6 25,-237-21 7,126-13 0,-109-6 140,-1-6 1,189-60-1,230-119-76,-488 178-98,-1-2 0,-2-3 1,0-2-1,-2-3 0,-2-1 1,-1-3-1,-2-2 1,-2-2-1,49-58 0,-85 90 0,-1-1 0,1 1-1,-2-1 1,0 0 0,0-1-1,-1 0 1,0 1 0,-1-2-1,-1 1 1,0 0 0,0-1-1,-1 1 1,-1-1 0,0 0-1,-1-20 1,-2 19 6,0 0 0,-1 0 0,-1 0 0,0 0 0,-1 1 0,0 0 0,-1 0 1,-1 0-1,0 0 0,-1 1 0,0 0 0,0 1 0,-17-17 0,3 7-2,-1 1 0,-1 2 0,0 0 0,-1 1 0,-1 1 0,-1 2 0,0 0 0,-1 2 1,0 1-1,-1 1 0,0 2 0,-47-8 0,8 5-614,-87-2 0,-63 9-4079,170 2-593,19-8-3694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9:06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2153 138 4164,'0'0'3198,"-3"-10"-2600,1 4-541,0-1 1,-1 1 0,1-1-1,-2 1 1,1 0 0,-1 0-1,1 0 1,-1 1 0,-1-1 0,1 1-1,-1 0 1,0 0 0,0 1-1,-1-1 1,0 1 0,1 0 0,-1 1-1,0-1 1,-1 1 0,-10-4-1,-5 2-41,0 1-1,0 0 0,0 2 1,-1 0-1,1 2 0,0 0 1,-1 2-1,-38 7 0,-15 8-48,-89 32 0,-5 2 4,90-36 261,-132 8-1,135-18 701,-152 31 1,198-27-849,0 1 0,0 2 1,1 1-1,1 1 1,0 2-1,1 1 1,1 1-1,1 1 1,0 1-1,-39 42 0,12-3-108,3 2 0,3 2 0,-50 90 0,42-68-41,22-36 46,-31 64 0,56-97 71,1 1 0,0 0 0,2 0 0,0 0-1,0 0 1,2 1 0,0 0 0,0 24-1,4-33-16,0 0 0,1 0 0,-1 0 0,2-1 0,-1 1 0,1-1-1,1 1 1,-1-1 0,2 0 0,-1 0 0,1-1 0,0 1 0,0-1-1,1 0 1,0 0 0,0-1 0,1 0 0,0 0 0,14 10 0,1-2 31,0-1 0,1 0 0,0-2 0,1 0 1,46 12-1,-3-6 7,0-4 0,0-2 1,95 2-1,209-16-149,-341 2 40,522-54-222,-2-45 202,-342 60 39,-8 1 183,272-90-1,-398 103 27,-2-3-1,-1-3 0,-2-3 1,-1-3-1,-2-4 1,113-91-1,14-52 220,-158 146-392,-2-1 0,-1-2-1,28-49 1,-52 77-80,0-1 1,-1 0-1,-1 0 0,0 0 0,-1-1 1,-1 0-1,3-19 0,-6 29-72,-1-1 1,1 0-1,-1 1 0,-1-1 1,1 0-1,-1 1 0,0-1 1,-1 1-1,1-1 0,-1 1 0,0 0 1,-1 0-1,0 0 0,0 0 1,0 0-1,-1 0 0,1 1 1,-1 0-1,-1-1 0,-5-4 1,-49-37-2602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9:09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43 1794,'-1'0'138,"-1"0"1,1 0-1,0-1 0,0 1 1,-1 0-1,1 0 1,0-1-1,0 1 1,0-1-1,0 1 1,0-1-1,-1 0 0,1 1 1,0-1-1,0 0 1,1 0-1,-1 0 1,0 0-1,0 0 1,0 0-1,0 0 0,1 0 1,-1 0-1,1 0 1,-1 0-1,0 0 1,1 0-1,0-1 1,-1 1-1,1 0 0,0 0 1,0 0-1,0-1 1,-1 1-1,1 0 1,0 0-1,1-1 0,-1 1 1,0 0-1,0 0 1,1-1-1,-1 1 1,0 0-1,2-2 1,-5 6 1704,-2 7-1305,0 528 1645,-12-310-1530,3-89-334,11-94-110,-13 283 649,1 22 489,1-76-542,12-141-466,27 213 0,-6-33-222,-8-81-42,32 149 47,-1-62 140,-26-248 64,-16-70-365,1-1 1,-1 0-1,0 0 1,0 1-1,0-1 0,0 0 1,0 0-1,0 0 1,0 0-1,0 1 1,1-1-1,-1 0 1,0 0-1,0 0 1,0 0-1,0 1 1,1-1-1,-1 0 0,0 0 1,0 0-1,0 0 1,1 0-1,-1 0 1,0 0-1,0 1 1,0-1-1,1 0 1,-1 0-1,0 0 1,0 0-1,1 0 0,-1 0 1,0 0-1,0 0 1,1 0-1,-1 0 1,0-1-1,0 1 1,0 0-1,1 0 1,-1 0-1,0 0 1,0 0-1,0 0 0,1 0 1,-1 0-1,0-1 1,0 1-1,0 0 1,0 0-1,1 0 1,-1 0-1,0-1 1,0 1-1,0 0 1,0 0-1,0 0 0,0-1 1,0 1-1,1 0 1,-1 0-1,0 0 1,0-1-1,6-15-3089,-6-3-102,0-4-1948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9:10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1121,'0'0'545,"-7"67"-1346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00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77 9897,'0'0'8878,"10"5"-7378,67 28 1690,-70-31-2995,0 1 0,1-1-1,-1-1 1,1 1 0,-1-1 0,1-1 0,0 1 0,0-1 0,-1-1-1,12-1 1,-17 2-178,-1-1-1,1 1 1,0-1-1,-1 1 1,1-1-1,-1 0 1,1 0-1,-1 0 1,0 1 0,1-1-1,-1 0 1,0-1-1,0 1 1,0 0-1,0 0 1,0 0-1,0-1 1,0 1-1,0-1 1,0 1-1,0 0 1,-1-1-1,1 0 1,-1 1-1,1-1 1,-1 1 0,1-1-1,-1 0 1,0 1-1,0-1 1,0 1-1,0-1 1,0-2-1,-1 1 20,1 0-1,-1 0 1,0 1-1,0-1 1,0 0-1,0 0 1,0 1-1,0-1 1,-1 0-1,1 1 1,-1 0-1,0-1 1,0 1-1,0 0 1,0 0-1,0 0 1,-4-3-1,-2 0-15,-1 1 0,1 0-1,-1 0 1,0 1 0,-1 0-1,1 0 1,0 1 0,-1 0-1,0 1 1,1 0 0,-13 0-1,19 1-22,-1 0 0,1 0 0,-1 1 0,1-1-1,0 1 1,-1 0 0,1 0 0,0 0-1,-1 0 1,1 0 0,0 1 0,0 0-1,0-1 1,0 1 0,0 0 0,1 0-1,-1 1 1,1-1 0,-1 1 0,1-1-1,0 1 1,0 0 0,0 0 0,0-1 0,0 2-1,1-1 1,-1 0 0,1 0 0,0 0-1,0 1 1,0-1 0,0 0 0,1 1-1,-1 3 1,0-4-114,1 0-1,-1 0 1,1 1-1,0-1 1,0 0-1,0 0 1,0 1 0,0-1-1,0 0 1,1 0-1,0 0 1,0 0-1,0 0 1,0 0-1,0 0 1,0 0 0,1 0-1,0 0 1,-1 0-1,1-1 1,0 1-1,0-1 1,0 1-1,1-1 1,-1 0 0,1 0-1,-1 0 1,1 0-1,0 0 1,-1-1-1,1 1 1,0-1-1,0 0 1,0 0 0,0 0-1,1 0 1,2 0-1,8 2-1417,-1-1 1,1-1-1,0 0 0,0 0 0,15-3 1,24-5-6346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9:13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1599 315 3716,'0'0'955,"0"-10"-496,0 10-458,0-20 276,0 1 0,-7-32-1,6 43-144,0 1 0,-1 0 0,-1 0 0,1 1 0,-1-1 0,0 0 0,-1 1 0,1 0 0,-1 0 0,0 0 0,-1 0 0,-7-8 0,3 8 30,1-1 1,-2 1 0,1 0-1,0 1 1,-1 0 0,0 1-1,-1 0 1,1 0 0,-13-2-1,-17-3 225,-46-3 0,28 5-108,-42-10 499,-1 5 0,-165 0 0,234 14-754,0 0 1,-1 3 0,2 0-1,-1 2 1,1 1-1,0 2 1,0 1 0,1 2-1,1 0 1,0 2-1,1 1 1,-36 28 0,34-19-10,2 1 1,1 1 0,1 1 0,1 1 0,-23 37 0,12-11-5,3 3 0,-29 68 0,55-112 10,1 0 0,1 0-1,1 1 1,0 0 0,0 0 0,2 0 0,0 0 0,0 0 0,2 1 0,0-1 0,0 0 0,2 1 0,0-1-1,1 0 1,0 0 0,1 0 0,0-1 0,2 1 0,0-1 0,0 0 0,1-1 0,1 1 0,11 14 0,7 6-15,1-2 0,2-1 0,1-1 0,44 33 0,-7-12-8,86 49 0,-113-78 17,1-2 0,0-1 0,2-2 1,0-2-1,0-2 0,1-2 0,1-2 0,0-1 0,0-3 0,0-2 0,1-1 0,68-8 0,-63 0 21,-1-2-1,0-2 1,-1-3 0,0-2-1,-1-2 1,-1-2-1,0-2 1,-2-2-1,0-2 1,80-60-1,-78 47 22,-3-1 0,-1-3 0,-2-1 0,46-63 0,-62 72 68,-3-1 0,0-1 1,-3-1-1,-1-1 0,-1 0 0,-3-1 1,11-42-1,-21 65-17,-1-1 1,-1 1-1,0 0 1,-1-1-1,0 1 1,-2-1-1,0 0 0,-1 1 1,0 0-1,-8-26 1,5 29-68,1 1 0,-2 1 0,0-1 0,0 1 0,-1 0 0,0 0 1,-1 1-1,0 0 0,-1 0 0,0 1 0,-1 0 0,0 1 0,0 0 1,-13-8-1,-2 2-111,-1 1 0,-1 0 1,0 2-1,-1 2 1,0 0-1,0 2 0,-1 1 1,-47-4-1,-25 3-2232,-115 9 1,148 0 260,-21-1-2593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9:36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3709 442 6566,'0'0'993,"-6"-7"0,-17-22-495,4 4 437,-36-36-1,47 53-827,-1 1 1,1 0-1,-1 0 0,-1 1 0,1 1 0,-1-1 0,0 2 0,-20-8 0,-299-90 1644,275 85-1614,-1 2 1,-1 3-1,-71-6 0,-173 1-94,114 9 86,-162-23 320,-259-6-225,518 44-223,0 3 1,1 5-1,-105 32 1,86-21 18,10-3-36,1 4 0,-112 48 0,173-60 11,1 2 1,1 1-1,1 2 0,0 1 0,2 1 0,0 2 1,2 1-1,0 1 0,-24 31 0,30-30 39,0 1 0,2 1-1,-33 62 1,49-82-26,1-1-1,-1 1 1,1 0-1,1 0 1,0 0-1,0 0 1,1 0-1,0 0 1,0 0 0,1 1-1,0-1 1,1 0-1,0 0 1,1 1-1,-1-1 1,2 0 0,-1 0-1,1-1 1,1 1-1,6 12 1,1-4 20,1-1 0,1 0 0,0-1 0,1-1 0,0 0 0,1-1 0,1 0 0,0-1 1,1-1-1,27 14 0,18 5 28,112 37 0,24-4-48,3-10-1,2-8 0,1-9 0,3-10 0,293 2 0,528-46 71,-767-2-32,491-101 1,-718 114-47,-2-2 1,1-1-1,-1-2 1,-1-1-1,0-1 0,30-20 1,-50 28 0,-2-1-1,1-1 1,-1 1 0,0-2 0,-1 1 0,0-1 0,0 0 0,-1-1 0,0 0 0,-1 0-1,0 0 1,0-1 0,-1 0 0,-1 0 0,0-1 0,0 1 0,-1-1 0,0 1 0,-1-1-1,0-17 1,-2 11 47,-1 0-1,-1 0 0,-1 0 0,0 0 1,-2 0-1,0 1 0,-1-1 0,0 1 1,-2 1-1,0-1 0,0 1 0,-2 1 0,0 0 1,-1 0-1,-22-23 0,-4-1 121,-1 2 0,-2 2 0,-2 2 0,-54-33 1,43 33-165,-2 3 0,-1 2 1,-1 3-1,-2 2 1,0 2-1,-1 4 1,-1 1-1,0 4 1,-1 2-1,0 3 1,-64 1-1,-185 17-3517,161 0-571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1:00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397 416 6438,'0'0'3817,"10"1"-3838,53 1 34,0-3 0,0-3 1,113-21-1,-102 9-4,105-26 149,308-30 1,-381 65-110,1052-80 905,242-36 1646,-1347 121-2551,-39 3-36,0-1 0,0-1 1,0-1-1,1 1 0,24-8 0,-39 9-11,0 0 0,1 0-1,-1 0 1,0 0 0,0-1-1,0 1 1,1 0 0,-1 0-1,0 0 1,0 0 0,0 0-1,1 0 1,-1 0 0,0 0-1,0 0 1,0-1 0,0 1-1,1 0 1,-1 0 0,0 0-1,0 0 1,0-1 0,0 1-1,0 0 1,0 0 0,0 0-1,0 0 1,0-1 0,1 1 0,-1 0-1,0 0 1,0 0 0,0-1-1,0 1 1,0 0 0,0 0-1,0-1 1,0 1 0,0 0-1,0 0 1,-1 0 0,1-1-1,0 1 1,0 0 0,0 0-1,0 0 1,0 0 0,0-1-1,0 1 1,0 0 0,0 0-1,-1 0 1,1 0 0,0-1-1,0 1 1,0 0 0,0 0-1,-1 0 1,1 0 0,0 0-1,0 0 1,-14-7 102,-18 2-251,-1 1-1,0 2 1,-52 2-1,31 1 12,-471 32 47,266-11 296,-567 30 227,-505 41 285,853-34-1592,12-1-929,357-52-456,13-5-923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8:42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586 97 2274,'-14'3'636,"6"-8"4423,3-1-2901,5 6-1848,0-49 3763,-1 48-4053,1 0 0,-1 0 0,1 0 0,0 1 0,-1-1 0,1 0 0,-1 0 0,0 1 0,1-1 0,-1 0 0,0 1 0,1-1 0,-1 0 0,0 1 0,0-1 0,1 1 0,-1-1 0,0 1 0,0 0 0,0-1 0,0 1 0,0 0 0,0 0 0,1-1 0,-1 1 0,0 0 0,0 0 0,0 0 0,0 0 0,-2 1 0,-39-1-37,29 0 86,-29 1 66,1 1-1,-1 2 1,1 2-1,-78 22 1,100-23-6,0 1 0,0 2-1,-27 14 1,40-19-93,0 1-1,1 0 0,0 0 1,0 0-1,0 1 1,0 0-1,1 0 0,0 0 1,0 0-1,0 1 1,0 0-1,1 0 0,0 0 1,-4 11-1,3-4-14,0 1 0,0-1-1,2 1 1,0 0-1,0 0 1,1 20-1,1-9 24,-1-16-26,1-1-1,0 1 0,0 0 1,1 0-1,0-1 1,4 13-1,-3-17-3,-1-1 1,1 0-1,0 0 0,0 0 0,0-1 1,0 1-1,0 0 0,1-1 0,-1 1 0,1-1 1,-1 0-1,1 0 0,0 0 0,0 0 1,0 0-1,0-1 0,1 1 0,-1-1 0,0 0 1,4 1-1,44 10 76,-1-3 1,1-2 0,0-2-1,61-1 1,-27-1-64,22 1-6,280 25 33,-238-11-33,1-7 1,201-11-1,-306-5-18,1-2 0,80-22 0,-73 15-7,-4-1 15,0-3 0,54-27 0,-90 39-4,-1 0 1,0 0 0,0-1-1,-1 0 1,0-1 0,0 0-1,-1-1 1,14-15 0,-22 21-8,-1 1 0,1-1-1,-1 0 1,0 0 0,0 0 0,0 0 0,-1 0-1,1 0 1,-1 0 0,0 0 0,0 0 0,0 0-1,0 0 1,0 0 0,0 0 0,-1 0 0,0 0-1,1 0 1,-1 0 0,-1 0 0,1 0 0,0 0-1,0 1 1,-1-1 0,0 0 0,1 1 0,-1-1-1,0 1 1,0 0 0,-1 0 0,1 0 0,0 0-1,-4-2 1,-4-5-52,0 2 1,0-1-1,-1 1 1,0 1-1,-1 0 0,-18-7 1,-20-1 28,-1 1 1,-75-7 0,-36-8 83,-176-47-3990,288 66 3838,0 2 0,-1 3-1,-84 3 1,-152 30 163,247-24 14,-43 0 0,69-5-29,0-1 0,0 0 0,0-1 0,0 0 0,0-2 0,-22-6 0,11 0 67,0 2 0,-35-8 0,50 14-302,1 1-1,-1-1 1,0 2 0,0 0 0,0 0 0,0 0 0,0 2 0,0-1 0,-14 5-1,20-6-3205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8:43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325 256 5189,'0'-4'165,"1"-1"0,0 1 0,0-1 0,0 1 0,0 0 0,1 0 0,0 0 0,0 0 0,0 0 1,0 0-1,4-4 0,36-45 382,-10 15 149,-30 35-549,0 1 1,-1 0-1,1 0 0,-1 0 0,1-1 0,-1 1 1,0-1-1,0 1 0,0-1 0,-1 0 0,1 1 0,-1-1 1,1 0-1,-1 1 0,0-1 0,0 0 0,0-4 0,-1 5-57,0 0-1,0 1 0,0-1 0,-1 1 0,1-1 1,0 1-1,-1-1 0,1 1 0,-1 0 0,0-1 1,1 1-1,-1 0 0,0 0 0,1 0 1,-1 1-1,0-1 0,0 0 0,0 1 0,0-1 1,0 1-1,0 0 0,0-1 0,0 1 0,-3 0 1,-11-2-63,-1 1 0,1 0 0,-1 1 0,1 1 0,-1 1 0,1 0 0,0 1 0,0 1 1,0 0-1,0 1 0,1 1 0,-17 8 0,21-7-11,0 0 0,0 0 0,0 1 0,1 1 0,0 0 0,1 0 0,0 1 0,0 0 0,1 0 0,0 1 0,1 0 0,0 1 0,1-1 0,0 1 0,-6 20 0,7-18 27,1 1-1,1-1 1,0 1 0,0 0-1,2 0 1,0-1-1,1 1 1,0 0 0,1 0-1,1 0 1,0 0-1,6 21 1,-5-28-17,0 0 1,0-1-1,1 0 0,0 0 1,0 0-1,0 0 0,1 0 1,0-1-1,1 0 0,-1 0 1,1 0-1,0-1 0,1 0 0,-1 0 1,1-1-1,0 0 0,0 0 1,0 0-1,1-1 0,-1 0 1,1 0-1,0-1 0,-1 0 1,15 1-1,-7-1 19,0-1 1,1 0-1,-1-1 0,0-1 1,1-1-1,-1 0 0,0-1 0,0 0 1,-1-2-1,1 1 0,-1-2 1,17-8-1,-20 8 44,-1 0 1,0 0-1,0-1 0,0-1 1,-1 0-1,0 0 0,0-1 0,-1 0 1,0 0-1,-1-1 0,0 0 1,-1 0-1,0-1 0,0 1 1,8-24-1,-9 14 115,0 0 1,-1 0 0,-1-1-1,0 1 1,-2-1-1,0 1 1,-2-1 0,-5-36-1,5 48-192,-1 1 0,1-1 0,-2 1 0,1 0 0,-1-1 0,0 1 0,-1 1 0,0-1 0,0 0 0,-1 1 0,0 0 0,0 0 1,-1 0-1,0 1 0,0 0 0,0 0 0,-1 0 0,0 1 0,0 0 0,0 0 0,-1 1 0,0 0 0,-10-4 0,10 6-565,0 0 0,0 1 1,0 0-1,0 0 0,-17 1 0,13 0-1410,-4 0-3017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9:45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4649 370 8264,'-11'-6'-700,"-281"-139"3071,250 130-2332,-1 1 1,-1 3-1,0 2 1,-48-5-1,-47-9 15,43 2 150,-1 4 1,-148-7 0,-412-25 67,485 34-138,-236 8 0,256 8 78,112-1-4,-1 2 0,1 2-1,0 2 1,-63 16-1,76-13-202,0 1 0,1 1 0,0 1 0,1 1 1,0 1-1,1 1 0,-30 25 0,-51 51 21,-158 176 1,20 58-27,98-121 0,99-143 38,3 2 1,3 3-1,2 1 0,4 1 0,-36 99 1,-180 452 57,189-487-81,6 3 0,6 2 0,5 3 0,7 1 0,-24 182 0,41-156-25,7 2-1,16 297 0,11 167 45,-12-209 23,3-352-33,3 0-1,2 0 1,4-1 0,42 124-1,-16-87 16,5-3 0,76 130 0,-95-193-46,1 0 0,3-2 0,1-1 0,1-2 0,72 63 1,-41-49 16,2-3 0,132 73 0,-25-28 123,222 86 0,-322-152-78,2-4 0,0-2 0,1-4 1,1-3-1,1-3 0,84 0 0,-28-14-28,180-26 0,126-49 20,-312 51-30,242-86 1,-307 89-10,-1-3 1,-2-3-1,-1-3 1,-1-2-1,88-71 0,446-465 121,-518 485-113,-3-2 0,-5-4 0,66-121 0,121-318 48,-190 367-53,50-215 0,11-180 23,-60 253-26,-35 181-6,64-347-7,-80 387 12,-5 0 1,-3 0-1,-11-138 0,0 175 1,-2-1 0,-2 1 0,-2 1 0,-20-47 0,-90-180 140,24 60-79,1-30 149,13 28 153,-118-211 1,165 359-372,-3 2 1,-96-120 0,115 162 26,-1 0 0,0 2 0,-2 0 0,-1 2 0,0 1 0,-2 1 0,0 1 0,-1 1 0,-55-20 0,41 22 59,-1 3 0,0 1 0,-1 2 1,-75-3-1,-184 16-680,170 1-1304,71-6-1273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2:22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51 171 2274,'0'0'5146,"-7"0"-4452,-23-1 43,22 0-43,3-6 4484,16 4-1777,29 1-2859,15-1 60,1 2 1,68 7-1,-38 0 93,133-7-1,-80-2-322,97-14 324,-74 2-692,940-74 1816,-643 78-1501,-155 10-179,149-2 117,-258 4 207,-160-6 437,-34 5-847,0 0 0,0 0 0,0-1 0,0 1 0,0 0 0,0-1 0,0 1 0,-1-1 0,1 1 0,0-1 0,0 0 0,0 1 0,0-1 0,-1 0 0,1 0 0,0 1 0,-1-1 0,1 0 0,-1 0 0,1 0 0,-1 0 0,1 0 0,-1 0 0,1 0 0,-1 0 0,0 0 0,1-2 0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2:28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59 3876,'0'0'7078,"-1"12"-1734,22-19-4087,-14 4-1147,-1 1 0,1 1 0,-1-1 1,1 1-1,-1 0 0,12 0 1,22 2 220,1-2 0,-1-1 0,1-2 0,-1-2 0,47-13 0,-64 13-319,1 1 1,-1 1 0,1 0 0,0 2 0,0 1 0,0 1 0,0 2 0,0 0 0,0 1 0,0 1-1,41 13 1,-9-4 33,0-2 0,61 3 0,43 7-29,-70-8 32,1-5 0,106-3 0,36 2-4,263 20 1397,222-32-312,-714 4-1123,238-19 523,-26 1-436,-21-2 232,-191 20-973,-11 0-8262,-4-4 2482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2:48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89 2466,'0'0'2008,"6"1"3485,17 8-3833,-16-5-1530,0 1 1,-1-1-1,1 0 1,1-1-1,-1 0 1,0 0-1,1 0 1,0-1-1,-1 0 0,1-1 1,0 1-1,0-1 1,0-1-1,13 0 1,15-2 800,66-11 0,-85 11-848,93-17 805,1 6 0,136 0 0,-195 17-376,94 20 0,-15-1 66,-11-13-311,-1-6 0,179-15-1,35 7-93,-175 6-175,23 4 28,-94-1-3,1-4 1,93-12-1,310-76 95,-430 80-125,-50 6 60,0 1-1,0-2 1,0 1 0,0-1 0,0-1 0,19-8 0,-26 7 785,-11-1-7394,0 1 1501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2:56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557 293 4420,'0'0'16,"10"-10"502,14-12 1119,-2-2 0,28-38 0,-44 54-1081,0 0-1,0 0 0,-1-1 0,0 0 0,-1 0 1,0 0-1,0 0 0,-1-1 0,0 0 0,-1 1 0,0-1 1,0 0-1,-1 0 0,-1-15 0,0 23-526,-1 1 0,1 0-1,-1 0 1,0-1 0,1 1 0,-1 0-1,0 0 1,0 0 0,0 0 0,0 0-1,0 0 1,0 0 0,0 1 0,0-1-1,0 0 1,0 0 0,-1 1-1,1-1 1,0 1 0,0-1 0,-1 1-1,1 0 1,0-1 0,-1 1 0,1 0-1,0 0 1,-3 0 0,-44-1-40,39 2 50,-3 0-43,0 1 0,-1 1 1,1 0-1,0 0 0,1 1 0,-1 1 1,1 0-1,0 0 0,0 1 0,-17 13 1,-12 11-19,-46 43 0,82-68 22,-33 29 14,3 1-1,1 3 1,1 0 0,2 2 0,2 1 0,-35 70 0,46-76 0,2 1-1,1 1 0,2 0 1,2 1-1,1 0 1,2 0-1,2 1 1,-1 73-1,5-103-8,2 1 0,0-1-1,0 1 1,0-1-1,1 1 1,1-1-1,0 0 1,0 0 0,0 0-1,1 0 1,1-1-1,10 16 1,-11-19 4,1 0 0,0 0-1,0 0 1,1 0 0,-1-1 0,1 0 0,0 0 0,0-1 0,1 0-1,-1 0 1,1 0 0,-1-1 0,1 0 0,0 0 0,0 0 0,0-1-1,14 0 1,-3-1 129,0-1 0,0-1-1,0 0 1,0-2 0,0 0-1,-1-1 1,1 0-1,-1-2 1,-1 0 0,1-1-1,-1 0 1,-1-2 0,1 0-1,13-11 1,6-8 326,-1-1-1,-1-2 1,-2-1 0,41-54-1,-48 54-243,-2-1 0,-1-1-1,-2-1 1,-1-1 0,14-41 0,-23 50-173,-1-1 1,-1 0-1,-1 0 0,-2-1 1,-1 1-1,-1-1 0,-3-48 1,-1 67-42,1 0 0,-2 0 1,1 0-1,-1 1 0,-1-1 0,0 1 1,-1-1-1,0 1 0,0 0 0,-11-14 1,12 19-113,0 0 0,-1 0 0,1 0 0,-1 0 0,0 1 0,0 0 0,0 0 1,-1 0-1,1 1 0,-1 0 0,0 0 0,0 0 0,0 1 0,-1-1 0,1 2 0,0-1 0,-1 1 0,-12-2 1,17 3-80,1 0 1,0 0-1,-1 0 0,1 0 1,-1 0-1,1 1 1,0-1-1,-1 0 1,1 1-1,0-1 1,-1 0-1,1 1 1,0 0-1,0-1 1,0 1-1,-1 0 0,1 0 1,0-1-1,0 1 1,0 0-1,0 0 1,0 0-1,1 0 1,-1 0-1,0 1 1,0-1-1,1 0 1,-1 0-1,0 0 1,1 1-1,-1-1 0,1 0 1,0 1-1,-1-1 1,1 0-1,0 3 1,-1 13-5005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00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28 15375,'0'0'8407,"-9"-6"-7115,-29-14-640,36 20-640,0-1 0,0 1-1,1 0 1,-1 0 0,0 0 0,0 0 0,0 0 0,0 0 0,0 0 0,1 1 0,-1-1 0,0 0 0,0 1 0,1 0 0,-1-1 0,0 1-1,1 0 1,-1 0 0,0 0 0,1 0 0,-1 0 0,1 0 0,0 1 0,-1-1 0,1 0 0,0 1 0,0-1 0,0 1 0,0-1 0,0 1-1,0 0 1,-1 1 0,1 0-3,0-1-1,0 0 1,-1 1-1,2-1 1,-1 1-1,0-1 1,0 1-1,1 0 0,-1-1 1,1 1-1,0-1 1,0 1-1,0 0 1,0-1-1,1 1 1,-1 0-1,0-1 1,1 1-1,0-1 0,2 5 1,40 29 3,-33-30-4,-1 0 0,0 1 0,0 0 0,-1 1 0,13 14 0,-20-21-6,0 1 0,0 0 0,0-1 0,-1 1 0,1 0 0,0-1 0,-1 1 0,1 0 0,-1 0 0,1 0 0,-1 0-1,0-1 1,0 1 0,0 0 0,0 0 0,0 0 0,0 0 0,0 0 0,-1 0 0,1-1 0,-1 1 0,1 0 0,-1 0 0,0-1 0,0 1 0,0 0 0,0-1 0,0 1 0,0-1 0,0 1 0,0-1 0,-1 0 0,1 1 0,0-1 0,-1 0 0,1 0 0,-1 0 0,0 0 0,-1 1 0,-11 7 55,0-1 1,0-1-1,-1 0 0,1 0 1,-2-2-1,1 0 1,-18 3-1,-26 0-4712,47-8-961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2:56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0 626 9641,'0'0'9545,"11"-10"-8557,320-244 2271,32-26-2162,-339 259-1080,-15 14-43,0 0 0,-1 0 0,0-1 0,0 0 0,10-14 0,-18 21-716,-13 2-2157,-86 32-4676,55-20 2984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2:57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304 0 8264,'0'0'11189,"-7"10"-11007,-56 108 223,37-67-22,-1-1-1,-51 69 1,52-88-111,15-20-134,1 1 0,0 0 0,1 0 1,1 1-1,0 0 0,1 1 0,-7 15 0,15-28-138,-1-1 0,1 1-1,-1-1 1,1 0 0,-1 1-1,1-1 1,0 1 0,-1-1-1,1 0 1,0 0-1,-1 1 1,1-1 0,0 0-1,-1 0 1,1 0 0,0 0-1,0 0 1,-1 0 0,1 0-1,0 0 1,-1 0 0,1 0-1,0 0 1,0 0-1,-1 0 1,1 0 0,0-1-1,-1 1 1,1 0 0,0-1-1,0 1 1,29-8 193,107-54 537,-89 38-625,75-26-1,-79 38-540,0 3 0,0 1-1,56-2 1,-61 4-3056,-6-4-3330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2:58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32 13933,'0'0'7618,"-8"-7"-7186,6 6-419,0-2 11,-1 1-1,1 0 0,0 0 0,-1 0 1,0 1-1,1-1 0,-1 1 0,0-1 1,0 1-1,0 0 0,0 0 0,0 0 0,0 0 1,0 1-1,0-1 0,0 1 0,0 0 1,0 0-1,0 0 0,0 0 0,-1 1 1,1-1-1,0 1 0,0 0 0,0-1 1,0 2-1,0-1 0,1 0 0,-5 3 0,-2 0 121,1 1-1,-1 1 1,1 0-1,0 0 1,-9 10-1,14-13-95,0 0-1,0 0 0,1 1 0,-1-1 1,1 1-1,0 0 0,0-1 1,0 1-1,0 0 0,1 0 1,0 0-1,0 0 0,0 1 0,0-1 1,0 6-1,1-8-45,0-1 0,1 0 0,-1 0-1,1 0 1,-1 0 0,1 0 0,-1 0 0,1 0 0,-1 0-1,1 0 1,0 0 0,-1 0 0,1 0 0,0 0 0,0 0-1,0-1 1,0 1 0,0 0 0,0-1 0,0 1 0,0-1-1,0 1 1,0-1 0,0 1 0,0-1 0,0 0 0,1 1-1,-1-1 1,0 0 0,2 0 0,42 4 99,-37-4-83,58-2 49,-39 1-54,0 1 1,34 4-1,-61-4-10,1 0 0,0 0 0,0 0 1,0 1-1,0-1 0,0 0 0,0 0 0,0 1 0,0-1 1,0 1-1,-1-1 0,1 1 0,0-1 0,0 1 0,0-1 1,-1 1-1,1 0 0,0-1 0,-1 1 0,1 0 1,-1 0-1,1-1 0,-1 1 0,1 0 0,-1 0 0,1 0 1,-1 0-1,0 0 0,1-1 0,-1 1 0,0 0 0,0 0 1,0 0-1,0 0 0,0 0 0,0 0 0,0 0 0,0 0 1,0 0-1,0 0 0,-1 0 0,1 0 0,0 0 0,0 0 1,-1-1-1,1 1 0,-1 0 0,0 1 0,-2 3 137,0 0-1,1 0 1,-2 0-1,1 0 1,-1-1-1,-7 8 1,-8 3 229,-1-1 1,0-1-1,-1-1 1,0 0-1,-1-2 1,0 0-1,-1-2 1,-40 10-1,115-61-7340,-16 15 3025,3-3-2145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2:59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14382,'0'0'10874,"0"11"-10399,-3 44-42,0 10-105,5 77 0,-1-134-307,0 0 1,1 0-1,0 0 0,1-1 1,0 1-1,0-1 1,5 9-1,-7-31-5623,1-3 2972,-2-11-3189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2:59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14350,'0'0'10954,"20"18"-12972,-8-1-1633,-5-2-3877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2:59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162 155 10314,'1'-8'3678,"1"-3"-2818,-1-2 518,1 0 0,-1 0 0,-1 0 0,-2-18 0,2 29-1263,0 0 0,-1-1-1,1 1 1,0 0 0,-1-1 0,0 1 0,1 0-1,-1 0 1,0 0 0,0 0 0,0 0 0,-1 0 0,1 0-1,0 0 1,-1 0 0,1 1 0,-1-1 0,0 0-1,1 1 1,-1-1 0,0 1 0,0 0 0,0 0-1,0-1 1,0 1 0,0 1 0,0-1 0,0 0 0,-1 0-1,1 1 1,0-1 0,0 1 0,-5 0 0,3 0-118,1 1 1,-1 0-1,0 1 0,1-1 1,0 1-1,-1-1 1,1 1-1,0 0 1,0 0-1,0 0 1,0 1-1,0-1 1,1 1-1,-1-1 0,1 1 1,0 0-1,-1 0 1,1 0-1,0 1 1,-2 3-1,-3 8 27,-1-1 0,2 1 0,-7 21 0,10-26-2,0-1-11,0 0 0,1 0 0,0 0 0,0 1 1,0 10-1,2-18-11,0-1 1,0 1-1,1 0 1,-1-1-1,0 1 1,0-1-1,1 1 1,-1-1-1,1 1 1,-1 0-1,1-1 1,0 0-1,0 1 1,0-1-1,0 1 1,0-1-1,0 0 1,0 0-1,0 0 1,0 1-1,0-1 1,1 0-1,-1 0 1,0-1-1,1 1 1,-1 0-1,1 0 1,-1-1-1,1 1 1,-1-1-1,1 1 1,-1-1-1,1 0 1,0 1-1,-1-1 1,3 0-1,7 0 5,1 0-1,0-1 1,-1 0 0,1-1 0,0 0-1,-1-1 1,0-1 0,20-8-1,44-10-275,-74 22 256,1-1 1,-1 1-1,1 0 1,-1 0-1,1 0 1,0 0-1,-1 0 1,1 0-1,-1 0 1,1 0-1,-1 1 1,1-1-1,-1 1 1,1-1-1,-1 1 1,1 0-1,-1 0 1,1-1-1,-1 1 1,0 0-1,0 0 1,1 0-1,-1 0 1,0 0 0,0 1-1,0-1 1,0 0-1,0 0 1,-1 1-1,1-1 1,0 1-1,0-1 1,-1 1-1,1-1 1,-1 1-1,1-1 1,-1 3-1,2 7-20,-1 0 0,0 1 0,0-1 0,-2 17 0,0-7 61,1 13 20,-2 0-1,-1 0 0,-10 42 0,10-61 285,-1 0 0,-1-1 0,0 0 0,-1 0 0,-1 0 0,0 0 0,-1-1 0,0 0 0,-18 20 0,25-32-257,0 1 0,0 0 0,-1-1 1,1 1-1,-1-1 0,1 1 0,-1-1 0,0 0 0,1 0 1,-1 0-1,0 0 0,0 0 0,0 0 0,0 0 0,0 0 1,0-1-1,0 1 0,0-1 0,0 0 0,0 1 1,0-1-1,0 0 0,0 0 0,-1 0 0,-2-1 0,2-1-27,0 1 0,0-1-1,0 0 1,0 0-1,1 0 1,-1-1-1,1 1 1,0 0-1,-1-1 1,1 0 0,0 1-1,0-1 1,1 0-1,-3-4 1,-4-11-38,1 0 0,0 0 0,2 0 0,-6-29 0,9 35-95,0 0 0,1 0 0,0 0-1,0 0 1,2 0 0,-1-1-1,2 1 1,-1 0 0,2 0 0,3-12-1,-2 13-808,1-1 0,1 1 0,0 0 0,1 0 0,15-19 0,-3 5-3188,3-1-2216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3:00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16688,'0'0'3502,"-1"11"-1735,-7 166 1938,8-175-3696,-1-1 0,1 0 0,0 1 0,0-1 0,0 1 0,0-1 0,0 0 0,0 1 0,0-1 0,0 1 0,1-1 0,-1 0 0,0 1 0,1-1 0,-1 0 0,1 0 0,0 1 0,-1-1-1,1 0 1,0 0 0,0 0 0,-1 0 0,1 1 0,0-1 0,0-1 0,1 1 0,-1 0 0,0 0 0,0 0 0,0 0 0,0-1 0,1 1 0,-1-1 0,0 1 0,1-1 0,-1 1 0,0-1 0,1 0 0,-1 0 0,0 1 0,1-1 0,-1 0 0,1 0 0,-1-1 0,0 1 0,1 0 0,-1 0 0,0-1 0,1 1 0,2-2 0,2 0 50,0 0 0,0-1 0,0 0-1,0-1 1,-1 1 0,1-1 0,-1 0-1,0-1 1,8-8 0,15-24 101,30-54-1,-57 90-158,-1 0-38,0 40-6,-3-18 363,0-10-197,2 0 0,0 0 0,0 0 0,1 0 0,2 15-1,-2-24-99,0-1-1,1 1 0,-1 0 0,0-1 0,1 1 0,0 0 0,-1-1 1,1 1-1,0-1 0,0 1 0,0-1 0,0 1 0,0-1 0,0 0 0,1 1 1,-1-1-1,0 0 0,1 0 0,-1 0 0,0 0 0,1 0 0,0 0 0,-1 0 1,1-1-1,-1 1 0,1-1 0,0 1 0,-1-1 0,1 1 0,0-1 0,0 0 1,-1 0-1,1 0 0,0 0 0,0 0 0,-1 0 0,1 0 0,0-1 0,0 1 1,1-1-1,2-1 41,0 0 0,-1 0-1,1 0 1,-1 0 0,0-1 0,1 0 0,-1 0 0,-1 0 0,1 0 0,0 0 0,-1-1 0,1 0 0,-1 1 0,0-1 0,0-1 0,2-4-1,7-12 44,18-43-1,-27 56-72,7-21 11,-9 23-45,1 0 0,0 0 0,0 1 0,0-1 0,1 1 0,5-10 0,-8 68-543,-1-40 612,0 0 0,0 0 0,1 1 0,1-1 0,0 0 0,6 23 0,-6-32-99,1 0 1,-1 0 0,1 0-1,0-1 1,0 1 0,0-1 0,0 1-1,1-1 1,-1 0 0,1 0 0,0 0-1,0 0 1,0 0 0,0-1-1,1 1 1,-1-1 0,1 0 0,-1 0-1,1 0 1,0-1 0,0 1 0,0-1-1,0 0 1,0 0 0,0 0-1,5 0 1,-8-1-150,1 1 0,-1-1 0,0 0 0,0 0 0,1 0-1,-1 0 1,0 0 0,0 0 0,1 0 0,-1 0 0,0 0 0,0-1 0,1 1-1,-1 0 1,0-1 0,0 1 0,0-1 0,0 0 0,0 1 0,1-1 0,-1 0 0,0 0-1,0 1 1,-1-1 0,1 0 0,2-2 0,-2-1-646,0 1 1,0-1-1,0 1 0,0-1 1,0 1-1,-1-1 0,1 0 1,-1-6-1,0-28-7128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3:00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13933,'0'0'11339,"40"39"-28635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3:01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107 130 10794,'1'-13'2632,"0"-3"-1543,1-3 1057,-1 0 0,-3-34 0,2 53-2103,0 0 1,0-1-1,0 1 0,0 0 0,0-1 0,0 1 1,0 0-1,0-1 0,0 1 0,0 0 1,0-1-1,0 1 0,0 0 0,0-1 0,0 1 1,0 0-1,-1-1 0,1 1 0,0 0 0,0 0 1,0-1-1,-1 1 0,1 0 0,0 0 1,0-1-1,-1 1 0,1 0 0,0 0 0,0 0 1,-1-1-1,1 1 0,0 0 0,-1 0 0,1 0 1,0 0-1,-1 0 0,1 0 0,0 0 1,-1 0-1,1-1 0,0 1 0,-1 0 0,1 1 1,0-1-1,-1 0 0,1 0 0,0 0 0,-1 0 1,1 0-1,-1 0 0,-13 16 817,7 2-705,0 0-1,1 0 0,1 1 0,0 0 1,2 0-1,-2 24 0,1 125 897,4-106-646,-2 21-3,4 164 504,6-197-655,-8-50-239,0 0 0,0 0 0,0 0 0,1 0 0,-1 0 1,0 0-1,0 0 0,0-1 0,0 1 0,0 0 0,0 0 0,0 0 0,0 0 0,0 0 0,1 0 0,-1 1 0,0-1 0,0 0 0,0 0 0,0 0 0,0 0 0,0 0 1,0 0-1,0 0 0,0 0 0,1 0 0,-1 0 0,0 0 0,0 0 0,0 0 0,0 0 0,0 0 0,0 0 0,0 0 0,0 1 0,0-1 0,0 0 0,0 0 1,0 0-1,0 0 0,0 0 0,0 0 0,0 0 0,0 0 0,0-28 683,-4-14-547,-3 0-1,-12-45 0,-5-26-247,24 113 85,0-1 1,0 1-1,0 0 1,1 0-1,-1-1 0,0 1 1,0 0-1,0 0 0,0-1 1,1 1-1,-1 0 1,0 0-1,0 0 0,0-1 1,1 1-1,-1 0 0,0 0 1,1 0-1,-1 0 0,0-1 1,0 1-1,1 0 1,-1 0-1,0 0 0,0 0 1,1 0-1,-1 0 0,0 0 1,1 0-1,-1 0 0,0 0 1,1 0-1,-1 0 1,0 0-1,0 0 0,1 0 1,-1 0-1,0 1 0,0-1 1,1 0-1,-1 0 1,0 0-1,0 0 0,1 1 1,-1-1-1,0 0 0,0 0 1,1 1-1,29 11-134,14 5 124,-37-17 42,1 1 0,-1-1 0,1-1 0,-1 1 0,1-1 0,-1 0 0,1-1 0,-1 0 0,0 0 0,0-1 0,0 0 0,0 0 0,0 0 0,-1-1 0,1 0 0,-1 0 0,0-1 0,0 1 0,-1-2 0,0 1 0,8-9 0,-2-1 132,-1 1 0,0-1 1,-1-1-1,-1 0 1,-1 0-1,0-1 1,-1 1-1,4-19 1,-17 93-72,3 0 0,3 79 0,1-135-92,0-1-1,1 1 1,-1-1-1,1 1 1,-1 0-1,1-1 0,-1 1 1,1-1-1,0 1 1,0-1-1,-1 0 1,1 1-1,0-1 0,0 0 1,1 0-1,-1 1 1,0-1-1,0 0 1,1 0-1,-1 0 0,0 0 1,1-1-1,-1 1 1,1 0-1,-1-1 1,1 1-1,-1-1 0,1 1 1,0-1-1,-1 0 1,1 1-1,-1-1 0,1 0 1,0 0-1,-1 0 1,1 0-1,0-1 1,-1 1-1,3-1 1,-2 1-189,0-1 1,0 0 0,0 1-1,0-1 1,0 0 0,0 0 0,-1 0-1,1-1 1,0 1 0,0 0-1,-1-1 1,1 1 0,-1-1 0,1 1-1,-1-1 1,0 0 0,1 0 0,-1 1-1,1-5 1,1-2-1126,0-1 0,-1-1 0,-1 1 0,1 0 0,-1-1-1,-1 1 1,0-14 0,0 10-389,0-34-4764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3:01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11211,'0'0'14093,"25"29"-19186,-9-15-1537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01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12332,'0'0'3971,"67"41"-2978,-10-41-320,10 0-417,2-5-160,3-7-64,-4 0-1057,-13-1-2402,-22 2-256,-20 3-2243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3:01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25 16432,'0'0'9795,"-11"-5"-9367,4 1-380,5 2-38,0 0 0,-1 1 0,1-1 0,-1 1 0,1 0 0,-1-1 0,0 1 0,1 0 1,-1 1-1,0-1 0,0 0 0,0 1 0,0 0 0,1-1 0,-1 1 0,0 0 0,0 1 0,0-1 0,0 0 0,0 1 0,0 0 0,1-1 0,-1 1 0,0 0 0,-4 3 0,-8 6 32,1 0-1,0 1 1,0 1-1,-14 16 1,23-22-24,0 0 1,0 0-1,1 0 1,0 0-1,0 1 1,1 0-1,-1-1 1,1 1 0,1 0-1,0 1 1,0-1-1,-2 14 1,4-20-18,0 1 0,0 0 0,0 0 0,1 0 0,-1 0 0,0 0 0,1 0 0,-1-1 0,1 1 0,0 0 0,0 0 1,0-1-1,0 1 0,0-1 0,0 1 0,0-1 0,0 1 0,0-1 0,1 1 0,-1-1 0,1 0 0,-1 0 0,1 0 0,-1 0 1,1 0-1,0 0 0,-1 0 0,1 0 0,0-1 0,0 1 0,0-1 0,0 1 0,-1-1 0,4 0 0,9 2 0,0 0 0,0-2 0,25-1 0,-19 1-101,13-1-1606,57-8 0,-10-9-5201,-45 6 634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3:02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7 15471,'0'0'5738,"-10"-2"-4029,-32-3-850,39 6-777,1-1-1,-1 0 1,1 1 0,-1 0-1,1-1 1,-1 1 0,1 0-1,-1 0 1,1 1 0,0-1-1,0 0 1,0 1 0,0-1-1,0 1 1,0 0 0,0-1-1,0 1 1,-2 3 0,-22 37 1151,24-37-1055,-2 1-30,1 1-1,1-1 1,-1 1 0,1 0-1,0 0 1,-1 11-1,2-17-142,1 1-1,0-1 0,0 0 1,0 1-1,0-1 0,0 1 1,0-1-1,0 0 0,0 1 1,0-1-1,1 0 0,-1 1 1,1-1-1,-1 0 0,1 0 1,-1 1-1,1-1 0,0 0 1,-1 0-1,1 0 0,0 0 1,0 0-1,0 0 0,0 0 1,0 0-1,0 0 0,0 0 1,0-1-1,0 1 0,0 0 1,1-1-1,-1 1 0,0-1 1,0 1-1,1-1 0,-1 1 0,0-1 1,1 0-1,1 0 0,7 0 16,0 0-1,0-1 0,0-1 1,0 0-1,0 0 0,0-1 1,-1 0-1,1-1 0,-1 0 1,0 0-1,0-1 0,0 0 1,-1-1-1,14-11 0,-5 5-33,0 1-1,28-13 0,-45 24 18,1 0 0,-1-1 0,1 1 1,-1 0-1,1-1 0,-1 1 0,1 0 0,0 0 0,-1 0 0,1-1 1,-1 1-1,1 0 0,0 0 0,-1 0 0,1 0 0,0 0 0,-1 0 1,1 0-1,-1 0 0,1 1 0,0-1 0,-1 0 0,1 0 0,-1 0 0,1 1 1,-1-1-1,1 0 0,-1 1 0,1-1 0,-1 0 0,1 1 0,0 0 1,4 21 501,-5-21-468,0 1 0,0 0 0,0-1 0,0 1 0,0 0 0,1 0 0,-1-1 0,0 1 0,1 0 0,0-1 0,-1 1 0,1 0 0,0-1 0,-1 1 0,1-1 0,0 1 0,0-1 0,0 0 0,1 1 0,-1-1 0,0 0 0,0 0 0,1 0 0,-1 1 0,1-2 1,-1 1-1,1 0 0,-1 0 0,1 0 0,-1-1 0,3 2 0,8-2 11,-1 0 0,1-1 1,-1 0-1,1 0 0,-1-1 1,0-1-1,0 0 0,0 0 0,0-1 1,-1-1-1,1 0 0,11-7 1,-8 4-138,0 2 0,1-1 1,0 2-1,0 0 0,23-5 1,-37 11 80,0-1-1,0 1 1,0-1 0,-1 1-1,1-1 1,0 1 0,-1-1-1,1 1 1,0 0 0,-1-1 0,1 1-1,-1 0 1,1-1 0,-1 1-1,1 0 1,-1 0 0,1 0-1,-1-1 1,0 1 0,1 0 0,-1 0-1,0 0 1,0 0 0,0 0-1,0 0 1,0 0 0,0-1 0,0 1-1,0 0 1,0 0 0,0 1-1,-1 44-133,1-33-737,0-13 532,1 0-1,-1 0 1,1 1-1,0-1 1,-1 0 0,1 0-1,-1 1 1,1-1-1,-1 0 1,1 0-1,0 0 1,-1 0 0,1 0-1,-1 0 1,1 0-1,-1 0 1,1 0-1,0 0 1,-1 0-1,1-1 1,-1 1 0,1 0-1,0-1 1,10-6-5728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3:02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48 8136,'0'0'11312,"-8"-7"-8307,-28-21-864,34 27-2022,-1-1 1,1 1-1,-1-1 1,1 1-1,-1 0 0,1 0 1,-1 0-1,0 0 1,1 1-1,-1-1 1,0 1-1,0-1 0,0 1 1,0 0-1,1 0 1,-1 0-1,0 1 1,0-1-1,0 1 0,1-1 1,-1 1-1,0 0 1,1 0-1,-1 0 0,0 1 1,1-1-1,-1 0 1,1 1-1,0 0 1,0 0-1,0-1 0,-1 1 1,2 0-1,-1 1 1,-3 3-1,0 0-17,0 1 1,1 0-1,-1 0 0,1 0 0,1 1 1,0-1-1,0 1 0,0 0 0,1 0 1,-2 10-1,3-15-99,1 1 0,0-1-1,-1 0 1,1 1 0,1-1 0,-1 0 0,0 1 0,1-1 0,0 0 0,-1 0-1,1 0 1,1 1 0,-1-1 0,0 0 0,1 0 0,-1-1 0,1 1 0,0 0 0,0 0-1,0-1 1,0 1 0,1-1 0,4 4 0,-2-3-289,1 0 1,0 0-1,-1-1 1,1 0-1,0 0 0,1 0 1,-1-1-1,0 0 1,0 0-1,1 0 0,11-1 1,-18 0 267,7 0-1046,-1 0-1,1 0 1,0 0-1,0-1 0,-1 0 1,1 0-1,0-1 0,-1 0 1,1 0-1,8-4 0,5-7-5250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3:03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81 115 2370,'0'0'20654,"9"5"-19276,31 15-220,-36-19-1041,-1 0 1,0-1-1,1 1 0,-1-1 0,0 0 0,1 0 1,-1 0-1,0 0 0,1-1 0,-1 1 0,0-1 1,1 0-1,-1 0 0,0 0 0,0-1 0,0 1 1,0 0-1,0-1 0,0 0 0,0 0 0,-1 0 1,4-3-1,1-1 70,0 0 0,0-1-1,-1 0 1,1 0 0,9-16 0,-15 21-157,0 1-1,0-1 0,0 0 1,0 1-1,0-1 1,0 0-1,0 0 1,0 0-1,-1 0 1,1 0-1,-1 0 0,1 0 1,-1 0-1,0 0 1,0 0-1,0 0 1,0 0-1,0 0 1,-1 0-1,1 0 0,0 0 1,-2-4-1,1 5-23,-1-1 0,1 1-1,-1 0 1,1-1 0,-1 1-1,1 0 1,-1 0 0,0 0-1,1 0 1,-1 0 0,0 1-1,0-1 1,0 0 0,0 1-1,0 0 1,0-1-1,1 1 1,-5 0 0,-3-1-40,1 2 1,-1-1-1,1 1 0,-1 0 1,1 1-1,-1 0 0,1 0 1,0 1-1,-13 6 1,8-1 12,0 0 1,1 1-1,1 0 1,-1 1 0,1 1-1,-9 11 1,16-17 14,-1 1 1,2-1-1,-1 1 1,1 0 0,-1 0-1,2 0 1,-1 0-1,1 0 1,0 1 0,0-1-1,0 1 1,1-1-1,0 1 1,1 0-1,-1 12 1,2-17-7,-1 1 0,1-1 0,-1 1 1,1 0-1,0-1 0,0 1 0,0-1 0,0 1 0,0-1 0,1 0 0,-1 0 1,1 1-1,0-1 0,-1 0 0,1 0 0,0-1 0,3 4 0,0-2-65,1 0 0,-1 0 0,0 0 0,1-1 0,-1 1 0,1-1 0,9 1 0,8 1-494,1-1-1,-1-1 0,26-1 1,-40-1 265,36-3-4199,-5-9-2846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3:03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3619,'0'0'5275,"0"-8"-1864,-1-20-537,3 34 815,4 62 2109,-2-26-6094,3 193 2680,4 28-1309,-11-256-970,1-1 0,0 1 0,1-1-1,-1 0 1,1 1 0,1-1 0,3 7 0,-6-12-76,1 0 0,-1 0 0,1 0 0,0 0 1,-1 0-1,1-1 0,0 1 0,0 0 0,0-1 1,0 1-1,0 0 0,-1-1 0,1 1 0,0-1 0,0 1 1,0-1-1,0 0 0,0 1 0,3-1 0,-2 0-1,0 0 1,0-1-1,-1 1 0,1 0 0,0-1 1,0 0-1,0 1 0,0-1 0,-1 0 0,1 0 1,0 0-1,0 0 0,-1 0 0,1-1 1,1 0-1,20-20-422,0 0 1,-1-1-1,21-31 0,18-36-8222,-39 50 443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3:04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53 648 10442,'0'0'13586,"9"1"-12625,-3 0-886,0-1 0,-1 0 1,1 0-1,0-1 0,-1 1 0,1-1 0,0-1 1,-1 1-1,1-1 0,-1 0 0,0 0 0,0 0 1,0-1-1,0 0 0,0 0 0,0 0 0,-1 0 1,1-1-1,-1 0 0,0 0 0,0 0 0,5-7 1,-6 6 27,1 0 0,-1 0 0,0-1-1,0 1 1,-1 0 0,1-1 0,-1 0 0,0 0 0,-1 0 0,2-10 0,-3 15-86,1-1 0,-1 0 0,0 1 1,0-1-1,0 1 0,0-1 0,-1 1 0,1-1 0,0 0 0,-1 1 0,1-1 0,-1 1 0,1 0 0,-1-1 0,0 1 0,0-1 0,1 1 0,-1 0 0,0-1 0,0 1 1,0 0-1,0 0 0,-1 0 0,1 0 0,0 0 0,0 0 0,-1 0 0,1 0 0,0 1 0,-1-1 0,1 0 0,-1 1 0,1-1 0,-1 1 0,1 0 0,-1-1 1,1 1-1,-1 0 0,0 0 0,1 0 0,-1 0 0,1 0 0,-1 0 0,-2 1 0,0 0-34,0 0-1,0 0 1,0 1-1,0-1 1,0 1-1,0 0 1,1 0-1,-1 0 1,1 1-1,-1-1 1,1 1 0,0 0-1,0 0 1,0 0-1,0 0 1,-4 7-1,-38 63 107,37-60-57,6-8-22,-5 6 20,0 0-1,1 1 1,1 0 0,0 0 0,0 0-1,1 1 1,1-1 0,-3 22 0,6-33-31,0 1 0,0-1 0,0 0 0,0 1 0,0-1 0,1 0 0,-1 1 0,0-1 0,1 0 0,-1 1 0,1-1 0,0 0 1,-1 0-1,1 0 0,0 0 0,0 0 0,-1 0 0,1 0 0,0 0 0,0 0 0,0 0 0,0 0 0,1 0 0,-1-1 0,1 2 1,2 0-33,0-1 1,0 0 0,0 1-1,-1-1 1,1-1 0,0 1-1,0 0 1,8-1 0,-5 0-503,0 0 0,0-1 0,0 0 0,0 0 1,0 0-1,0-1 0,0 0 0,-1 0 0,1-1 0,8-4 1,-10 3-534,0-1 0,0 1 1,-1-1-1,0 0 0,0 0 0,0 0 1,0-1-1,3-7 0,18-50-4451,1-2 5569,-23 59 757,1 1 0,-1-1 0,1 1 0,0-1 0,1 1 0,-1 0 0,1 1 0,7-7 0,-7 7 97,0 1 0,0 0-1,1 0 1,-1 0 0,1 1 0,0-1-1,10-1 1,-15 3-819,0 1 1,0 0-1,1-1 0,-1 1 0,0 0 0,0 0 0,1 0 0,-1 0 0,0 1 1,0-1-1,1 0 0,-1 0 0,0 1 0,0-1 0,1 1 0,-1-1 0,0 1 1,0 0-1,0-1 0,0 1 0,0 0 0,0 0 0,0-1 0,0 1 1,0 0-1,0 0 0,-1 0 0,1 0 0,0 0 0,0 1 0,-1-1 0,1 0 1,-1 0-1,1 0 0,-1 1 0,0-1 0,1 0 0,-1 0 0,0 1 0,0-1 1,0 0-1,0 0 0,0 3 0,0 169 2349,0-172-2419,0 0 1,0 1-1,0-1 0,0 0 0,0 0 0,0 0 1,0 1-1,0-1 0,0 0 0,1 0 0,-1 0 1,0 1-1,1-1 0,-1 0 0,1 0 0,-1 0 1,1 0-1,-1 0 0,1 0 0,0 0 0,0 0 1,0 0-1,-1 0 0,1-1 0,0 1 0,0 0 1,0 0-1,0-1 0,0 1 0,0-1 0,0 1 1,1-1-1,-1 1 0,0-1 0,0 1 0,0-1 1,0 0-1,1 0 0,-1 0 0,0 0 0,0 0 1,1 0-1,-1 0 0,1 0 0,2-1 77,0 0 0,0 0 0,-1-1 0,1 1 0,0-1 0,-1 1 0,0-1 0,1 0 0,-1 0 0,0-1-1,0 1 1,5-6 0,-1-2-20,-1 0 0,0-1 0,0 1-1,-1-1 1,0-1 0,-1 1 0,-1 0 0,0-1-1,0 0 1,-1 0 0,-1 0 0,0 0-1,0 0 1,-1 0 0,-1 0 0,0 0 0,-3-14-1,-4 9-157,2 23-183,6-4 261,0 0 1,0-1-1,0 1 0,0 0 0,1 0 1,-1 0-1,0 0 0,1 0 1,-1 0-1,1-1 0,0 1 0,-1 0 1,1 0-1,0-1 0,0 1 1,0 0-1,0-1 0,3 3 0,2 1 17,0-1 0,0-1 0,0 1 0,0-1 0,1 0-1,-1 0 1,1 0 0,0-1 0,0 0 0,0-1-1,0 0 1,13 1 0,10 0 21,49-5-1,-67 3-16,0-1 2,1-1 0,-1 0-1,1 0 1,-1-1 0,0-1-1,0 0 1,20-11 0,-28 13-2,0 0 1,0 0-1,0-1 1,0 1 0,0-1-1,0 0 1,-1-1-1,0 1 1,1-1-1,-1 1 1,0-1 0,-1 0-1,1 0 1,-1 0-1,0 0 1,0-1-1,0 1 1,0 0 0,-1-1-1,0 0 1,0 1-1,0-1 1,0-6-1,-1 10-15,0 0-1,0 0 0,0 1 1,0-1-1,0 0 0,0 0 0,-1 0 1,1 1-1,0-1 0,0 0 1,-1 0-1,1 1 0,0-1 1,-1 0-1,1 1 0,-1-1 0,1 0 1,-1 1-1,1-1 0,-1 1 1,0-1-1,1 1 0,-1-1 1,1 1-1,-1-1 0,0 1 0,0-1 1,1 1-1,-1 0 0,-1-1 1,-30 2-142,24 1 111,-1 0 1,0 1 0,1 1-1,-1-1 1,-7 6 0,5-1 17,1 0 1,-1 1-1,2 0 1,0 0-1,0 1 1,0 1-1,2-1 1,-10 16-1,15-22 18,1-1-1,-1 0 1,1 1-1,-1-1 1,1 1-1,0 0 1,0-1 0,1 1-1,-1 0 1,1 0-1,0-1 1,0 1-1,0 0 1,1 5-1,0-6 1,0 0 1,1 0-1,-1-1 0,1 1 0,-1-1 1,1 1-1,0-1 0,0 1 0,0-1 1,0 0-1,0 0 0,0 0 0,1 0 0,-1-1 1,1 1-1,-1 0 0,1-1 0,0 0 1,-1 0-1,1 0 0,3 1 0,3 1 12,0 0 0,0-1 0,0 0 0,1 0-1,-1-1 1,0 0 0,1-1 0,-1 0 0,1 0-1,-1-1 1,0 0 0,19-5 0,-16 1 1,0 0 0,1 0 1,-2-1-1,1-1 0,-1 0 1,0 0-1,-1-1 0,14-12 0,8-15 79,-1-1-1,-2-1 1,-1-1-1,25-47 1,-34 53 22,-11 19-75,69-118 149,-66 110-179,-2 0 1,0 0-1,-1-1 0,7-35 0,-15 56-13,1 0 1,-1-1 0,0 1-1,0 0 1,1 0-1,-1-1 1,0 1-1,0 0 1,-1 0 0,1 0-1,0-1 1,0 1-1,0 0 1,-1 0-1,1 0 1,-1-1 0,0 0-1,1 2-6,-1-1 1,1 1-1,-1-1 0,1 1 0,-1 0 1,1 0-1,-1-1 0,1 1 1,-1 0-1,1 0 0,-1 0 0,0 0 1,1 0-1,-1-1 0,1 1 0,-1 0 1,1 0-1,-1 0 0,0 1 0,1-1 1,-1 0-1,1 0 0,-1 0 0,1 0 1,-2 1-1,-2 0-24,1 1-1,-1 0 1,0 0 0,1 1-1,-1-1 1,1 1 0,0 0 0,-6 5-1,-16 21-13,1 1-1,1 2 0,-35 63 1,48-75 66,1 1 0,1 0-1,0 1 1,2-1 0,1 1 0,0 1 0,2-1 0,-1 25 0,3-40-37,1-1 0,1 1-1,-1-1 1,1 1 0,0-1 0,1 1 0,-1-1 0,1 0 0,1 0 0,-1 0 0,1 0 0,0 0-1,0 0 1,1-1 0,-1 0 0,1 1 0,9 7 0,-5-6 99,-1-1 0,1 0 1,1-1-1,-1 0 0,1 0 0,0-1 1,0 0-1,0 0 0,1-1 0,-1-1 0,11 2 1,-3-1-512,-1-1 1,1-1-1,-1 0 1,1-1-1,-1-1 1,25-5-1,-29 4-934,0-1-1,0 0 0,0-1 1,-1 0-1,1-1 0,-1 0 1,0-1-1,15-10 1,20-24-15316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3:05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1295 12043,'9'0'134,"40"-6"415,-1-2 1,-1-2-1,91-31 0,-13 3 468,731-130 798,-372 84-2216,1115-234 2542,-693 140-1687,744-132 944,-939 196-1467,-710 114 6,0 0-57,-1 0-1,1 0 1,-1 0-1,0 0 1,1 0-1,-1 0 1,1 0 0,-1 0-1,0 0 1,1 0-1,-1 0 1,0 0-1,1 0 1,-1 0 0,1-1-1,-1 1 1,0 0-1,1 0 1,-1 0-1,0-1 1,1 1-1,-1 0 1,0 0 0,1 0-1,-1-1 1,0 1-1,0 0 1,1-1-1,-1 1 1,0 0 0,0-1-1,0 1 1,1 0-1,-1-1 1,0 1-1,0 0 1,0-1 0,0 1-1,0-1 1,0 1-1,0 0 1,0-1-1,0 1 1,0-1-1,0-8-4523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3:24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62 3043,'-4'-5'1249,"4"0"-672,-3-2-1,1 1-352,2-1-31,0 2 63,0-1-32,0 0-160,0 1-64,0 3 64,0-1-64,-6 0-192,-3 2-1858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3:26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1216 314 4965,'-6'-10'900,"0"0"1,0-1-1,1 1 1,-6-17-1,8 17-673,-2-1-1,1 1 1,-1 0-1,-1 0 1,-11-16-1,6 15 48,0 1 1,-1-1-1,0 2 0,-1 0 0,0 0 1,0 1-1,0 1 0,-26-10 0,-126-35 1377,133 43-1739,9 4 246,-1 0 0,1 2 1,-1 1-1,0 1 0,0 1 1,1 0-1,-1 2 0,0 1 1,1 1-1,-29 9 0,-24 11-122,-123 56-1,190-76-16,-5 2 46,1 1-1,0 0 1,0 1 0,1 1 0,0-1 0,1 2-1,0 0 1,0 0 0,1 1 0,0 0 0,-14 22 0,13-14-51,1 1 0,1 0 0,0 0 0,2 1 1,1-1-1,0 2 0,-4 30 0,4-12 87,2 1 0,1 0 0,2 0 0,2 0 0,2 0 0,1 0 0,14 55 0,-11-69-41,2 1 1,1-1-1,1 0 0,1-1 1,2-1-1,0 0 1,2-1-1,1 0 0,0-1 1,2-1-1,27 25 0,-12-15 49,2-2-1,1-1 1,66 38-1,-82-55-89,0-2-1,1-1 1,0 0-1,1-2 1,-1-1-1,2 0 1,-1-2 0,0-1-1,27 1 1,-3-5 76,0-3 0,-1-1 1,0-3-1,-1-2 0,1-1 1,76-31-1,-109 36-58,0 0 0,0 0 0,0-1 0,-1-1-1,0 0 1,-1 0 0,0-1 0,0-1 0,-1 0 0,0-1 0,-1 0 0,0 0 0,0-1 0,8-15 0,-8 9 131,0 0 0,-2-1 1,0 1-1,-1-2 0,0 1 0,-2 0 1,-1-1-1,0 0 0,0-35 1,-3 36-160,1-10 10,-2 0-1,0 0 0,-3 0 1,-6-31-1,-7-5 16,-3 1 0,-2 0 0,-48-91 0,58 132-20,-2 1 0,0 1 0,-2 0-1,0 1 1,-1 0 0,-1 2 0,-1 0-1,0 1 1,-2 1 0,0 0 0,0 2-1,-32-15 1,34 20-113,0 1 1,-1 2-1,0 0 0,0 1 0,0 1 0,-28-2 1,-3 3-3803,-70 5 0,71 2-1753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3:40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917 196 2723,'-13'-1'2274,"12"-3"-2734,-2-8 5126,0 9-4265,0 0-1,0 1 1,0-1 0,0 1-1,-1 0 1,1 0-1,-1 0 1,0 0-1,-6-2 1,-17-9 1247,-18-34 754,37 40-2267,0 1-1,-1 0 1,0 0-1,0 1 1,0 0 0,0 0-1,-15-4 1,-75-21 546,76 24-571,10 3-66,-1 1-1,0 0 0,0 1 0,-1 0 0,1 1 0,0 1 0,0 0 1,0 1-1,0 1 0,-22 6 0,-10 7-34,-77 39-1,42-18 66,68-31-47,0 0 1,1 1-1,0 0 0,0 1 0,0 0 0,-18 17 0,25-20-23,1 0 1,0 0-1,-1 0 0,2 1 0,-1 0 1,1-1-1,-1 1 0,2 1 0,-1-1 0,1 0 1,0 1-1,0-1 0,0 1 0,1-1 0,0 1 1,1 9-1,-1 49 23,-1-30 23,1 1 0,2-1 1,2 1-1,1-1 0,2 0 1,13 43-1,-9-49-27,1-1 0,1-1 0,2 0 0,1-1 0,19 27 0,-23-39 0,0-1 0,1 0 1,0-1-1,1-1 1,0 0-1,1 0 0,0-1 1,1-1-1,0 0 1,19 7-1,150 73 73,29 13-121,-182-91 23,-1 0 0,2-2 0,0-2 0,0-1 0,40 3 0,-39-7 2,222 5 22,-222-8-30,1-2 1,-1-1 0,-1-2 0,1-1 0,49-18-1,-68 19 15,-1 0-1,0-2 0,0 1 0,-1-2 1,0 0-1,-1 0 0,0-1 0,0 0 0,-1-1 1,0-1-1,-1 1 0,0-1 0,-1-1 1,0 1-1,-1-2 0,-1 1 0,9-25 1,-10 24 14,-1-1 0,0 0 0,-1 0 0,-1 0 0,0 0 0,-1 0 0,0-1 0,-2 1 0,0 0 0,0-1 0,-1 1 0,-1 0 0,-1 0 0,0 0 0,-1 1 0,-13-28 0,-93-133 104,43 72-127,44 65-31,-2 0 0,-51-56 1,61 78 29,-1 0-1,0 2 1,-1 0 0,-1 0 0,0 2 0,-1 1 0,-27-13 0,7 9 5,-2 1-1,1 2 1,-73-10-1,-131-4-460,239 26 426,-21 0-4499,12 2-1276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01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11211,'0'0'7238,"92"21"-7045,-35-24-129,10-3-289,1-1-2017,-3-6-1281,-8-1-1025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3:56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2501 289 3107,'0'0'144,"-9"-4"224,-54-18 2550,-1 3 0,-92-17 0,-86-24-328,116 22-2074,-2 5-1,-1 6 0,-1 6 0,-1 5 0,-240 3 0,334 15-512,-1 1-1,1 3 1,-1 0-1,1 3 1,1 1-1,0 1 1,1 2-1,-50 26 1,46-18-18,1 1 0,0 2 1,2 2-1,1 2 1,1 1-1,-56 61 0,47-33-24,1 2-1,4 1 1,2 3-1,-50 119 1,82-174 35,1 0 0,1 0 1,-1 0-1,1 0 0,1 0 0,0 0 1,0 1-1,0-1 0,1 1 1,0-1-1,1 1 0,0-1 0,0 0 1,1 0-1,0 1 0,0-1 0,1 0 1,0 0-1,0-1 0,1 1 1,0-1-1,1 0 0,-1 0 0,1 0 1,1 0-1,-1-1 0,1 0 0,0 0 1,10 7-1,1 0 19,2 0 0,-1-1 0,2-1 0,0-1 0,0 0 0,0-2-1,1 0 1,1-1 0,42 7 0,409 18 188,-355-29-187,601 5 56,-676-8-75,8-2 23,0-2-1,0-2 0,0-3 0,-1-2 0,62-21 0,237-109 92,-193 73-59,-135 59-39,-1 0 0,0-2 0,0 0 0,-1-1 1,-1-1-1,0 0 0,20-21 0,-33 29 20,0 0 1,-1 0 0,0 0-1,0 0 1,0-1-1,0 0 1,-1 0-1,0 0 1,0 0 0,-1 0-1,0-1 1,0 1-1,0-1 1,-1 0-1,0 1 1,0-1 0,-1 0-1,0 0 1,0 1-1,0-1 1,-1 0-1,0 0 1,0 1 0,-1-1-1,0 1 1,0-1-1,0 1 1,-5-9-1,-1 2 36,-1 1 0,0-1 0,0 2 0,-1-1 0,-1 1 0,0 1 0,0 0 0,-1 0 0,0 1 0,-1 1 0,0 0 0,-26-11 0,-7-1-74,0 3 0,-79-19-1,-144-17-1056,-296-22 0,511 70-1826,9 2-1837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4:00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1 318 6758,'0'0'10165,"13"-11"-9268,82-63 418,135-78 0,-115 78-1079,-104 67-3349,-30 20-1098,-8 6-503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4:00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0 298 11531,'0'0'4997,"67"-43"-3140,-17 9-511,8-3-257,8-2-449,-6 2-383,-2 6-193,-10 5-64,-8 8-737,-15 5-1345,-11 3-2498,-6 1-3268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4:00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274 117 9833,'0'0'5526,"1"-8"-3674,5-25-480,-6 32-1323,-1 0 1,1 0-1,0 0 1,0 0-1,0 0 1,-1 1-1,1-1 1,0 0 0,-1 0-1,1 0 1,-1 1-1,1-1 1,-1 0-1,1 1 1,-1-1-1,0 0 1,1 1-1,-1-1 1,0 1-1,0-1 1,1 1-1,-1-1 1,0 1-1,0-1 1,1 1-1,-1 0 1,0-1-1,0 1 1,0 0-1,0 0 1,0 0-1,0 0 1,1 0-1,-3 0 1,-35-1 65,32 1 1,-3 1-72,-1 0-1,1 0 1,0 1-1,1 0 1,-1 1-1,0 0 1,1 0-1,-1 1 1,1 0-1,0 0 0,0 1 1,1 0-1,-1 1 1,1 0-1,-11 11 1,11-10 30,0 0 0,1 1 1,0 0-1,0 0 0,1 0 1,0 1-1,0 0 0,1 0 0,0 0 1,1 0-1,0 1 0,0 0 1,1-1-1,-1 14 0,2-21-58,1 1-1,0-1 0,0 0 1,0 1-1,1-1 0,-1 0 1,1 1-1,-1-1 0,1 0 1,0 1-1,0-1 1,0 0-1,0 0 0,0 0 1,0 0-1,1 0 0,-1 0 1,1 0-1,-1 0 0,1 0 1,0-1-1,3 3 1,-1-1 64,1-1 0,0 0 0,-1 1 0,1-2 1,0 1-1,1 0 0,-1-1 0,0 0 1,11 0-1,1 0 208,1-1-1,0-1 1,0-1 0,-1-1 0,24-6 0,-24 4-127,-1-1-1,-1 0 1,1-1 0,-1-1 0,0 0 0,-1-1-1,26-20 1,-35 25-117,0-1-1,0 1 0,-1-1 1,0 0-1,1 0 1,-1 0-1,-1-1 0,1 1 1,-1-1-1,0 0 0,-1 0 1,1 0-1,-1 0 1,0-1-1,-1 1 0,1-1 1,-1 1-1,0-1 0,-1 1 1,0-1-1,0 1 1,0-1-1,-2-7 0,0 9-101,1 1 0,-1-1 0,0 1 0,0 0 0,-1 0 0,1 0-1,-1 0 1,0 0 0,0 0 0,0 1 0,-1-1 0,1 1 0,-1 0-1,0 0 1,-5-3 0,-30-14-3378,0 11-5784,17 7-1174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4:10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50 2050,'-4'-2'276,"0"1"0,0-1 0,0 1 0,0 0 0,0 0 0,0 0 0,0 0 0,-1 1 0,1 0 0,-7 0 0,8 0-58,-1 0 0,1 0 1,0 0-1,-1 0 0,1-1 0,-1 1 1,1-1-1,0 0 0,-1 0 0,1 0 0,0 0 1,0-1-1,-4-1 0,-4-11 3859,15 9-1609,29 6-559,-9 1-1437,-6-1-338,0 0-1,0 2 1,31 8 0,-29-5 84,-1-2 1,39 4-1,49 5 596,-74-7-500,61 2 0,552 12 422,-490-21-196,159-23-1,-71-2-415,100-15-45,-329 39-768,-15 5-3005,-24 8-1063,-1-4 1437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5:13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40 5765,'0'0'5317,"-9"-1"-4094,-47-3 1564,77 16 255,36-2-2486,0-4 0,0-1-1,101-7 1,-55 1-440,310-12 704,-254 7-658,-4-2-52,-18 0 238,159 12 0,4 4-81,-21-3 133,-134 5-130,195-12 0,-229-9-106,92-4 205,-191 16-1203,17-1-4467,-28 0 5066,0 0 0,0 0 1,-1 0-1,1-1 0,0 1 1,0 0-1,-1 0 1,1-1-1,0 1 0,-1 0 1,1-1-1,0 1 0,-1-1 1,1 1-1,0 0 0,-1-1 1,1 0-1,-1 1 0,1-1 1,-1 1-1,1-1 0,-1 0 1,0 1-1,1-1 0,-1 0 1,0 1-1,1-1 1,-1 0-1,0-1 0,1-13-10271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5:15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36 7079,'0'0'2402,"-8"2"-907,-4 3-754,-9 3 168,2-6 3761,398-31-406,-74 5-1374,-471 26-2386,-285 40 1,478-45-518,0 1-1,31 3 1,25-2-27,-1-3 38,-23 1-1,0-2 0,75-16 0,-143 22 18,0 0 1,0-1-1,-1 0 1,-14-2-1,-11 1 9,-334 14 179,442-9-9075,-24-4 2450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7:15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102 414 3908,'0'0'5984,"-10"6"-2930,-39 20-334,6-4 2209,61-30 296,18-8-4753,228-179 1700,19-11-1974,-275 201-345,0 0 0,1 0 0,-1 1 0,1 0 0,0 0-1,0 1 1,0 0 0,0 1 0,1 0 0,15-1 0,-24 3-1097,-10-3-12192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7:17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8872,'0'0'12754,"8"-9"-12001,-1 2-633,1 0 0,-1 1 1,1 0-1,0 1 0,1-1 1,-1 2-1,1-1 0,0 1 1,0 0-1,14-3 0,-11 4-87,-1-1-20,-1 2 0,0-1-1,0 1 1,1 1 0,-1 0 0,1 0-1,0 1 1,-1 0 0,15 3 0,-24-2-1,0 0 0,1 0 1,-1 0-1,0 0 1,0 0-1,0 0 1,-1 0-1,1 1 0,0-1 1,0 0-1,-1 0 1,1 1-1,-1-1 1,1 1-1,-1-1 0,1 1 1,-1-1-1,0 0 1,0 1-1,0-1 1,0 1-1,0-1 0,0 1 1,0-1-1,0 1 1,-1-1-1,1 1 0,-1 1 1,-11 44 587,-44 74 847,-7 20 619,55-97-1586,14-23-1474,-6-20 790,1-1 1,-1 1-1,1 0 1,0-1-1,-1 1 1,1-1-1,0 1 1,-1-1-1,1 1 1,0-1-1,-1 1 1,1-1-1,0 0 1,0 1-1,0-1 1,-1 0-1,1 0 1,0 0-1,0 1 1,0-1-1,1 0 1,-1-27-5349,-5 19 5055,1 0 0,-1 1 0,0-1 0,0 0 0,-1 1-1,0 0 1,-1 1 0,1-1 0,-12-9 0,10 9 1252,0 0 0,1 0 0,0-1-1,0 1 1,1-1 0,-1-1 0,-4-11 0,10 20-658,0-1 1,0 1-1,0-1 1,0 1-1,0-1 1,0 1-1,1-1 1,-1 1-1,0 0 1,0-1-1,0 1 1,1-1-1,-1 1 1,0-1-1,0 1 1,1 0-1,-1-1 1,0 1 0,1 0-1,-1-1 1,0 1-1,1 0 1,-1 0-1,1-1 1,-1 1-1,1 0 1,-1 0-1,0 0 1,1-1-1,-1 1 1,1 0-1,-1 0 1,1 0-1,-1 0 1,1 0 0,-1 0-1,1 0 1,0 0-1,26-3-315,-20 3 604,19-3-363,102-12-14,-47-5-3388,-50 7-892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7:17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8040,'0'0'16106,"11"-2"-15546,42-3-277,73 2 0,-125 3-285,1 0 0,-1 0 0,0 0 0,0 0-1,0 0 1,0 1 0,0-1 0,0 0 0,0 1 0,0-1 0,0 1 0,0-1 0,0 1 0,0-1 0,0 1 0,0 0-1,-1-1 1,1 1 0,0 0 0,0 0 0,-1 0 0,1-1 0,-1 1 0,1 0 0,0 0 0,-1 0 0,1 1 0,0 2 16,0-1 0,-1 1 0,1-1 1,-1 1-1,1 0 0,-1-1 1,0 1-1,-1 5 0,-3 10 244,0-1 0,-9 27 0,11-38-93,-8 21-28,1 1 0,1-1 0,2 2 0,1-1 0,-2 48 0,8-70-7507,-1-11 1879,-4-2 5161,-10-9-5126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02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9737,'0'0'7618,"11"6"-7239,37 13-75,-20-8-21,43 22 0,-69-32-249,1 0 0,-1 0 1,0 1-1,-1-1 0,1 1 0,0-1 0,0 1 0,-1 0 0,1-1 0,-1 1 0,1 0 1,-1 0-1,0 0 0,0 0 0,0 1 0,0-1 0,0 0 0,0 0 0,0 1 0,-1-1 0,1 0 1,-1 1-1,0-1 0,0 1 0,0-1 0,0 0 0,0 1 0,0-1 0,-1 0 0,1 1 1,-1-1-1,0 0 0,1 1 0,-1-1 0,0 0 0,0 0 0,-1 0 0,-1 4 0,-6 6 159,1 0-1,-2 0 0,0 0 0,-18 16 1,26-26-216,-49 48 71,-24 22-326,25-30-3528,36-31-1788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7:18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9289,'0'0'14061,"58"-43"-13356,-9 43-417,8 0-224,8 1-929,0-1-3619,-5-2-10154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7:19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101 308 4228,'0'0'4751,"-8"2"-2108,-5 2-2006,-29 7 2876,38-10-2580,0 1-1,0 0 1,-1 0-1,1 0 1,0 0 0,1 0-1,-7 5 1,20-6 695,8-3-1270,-1-1 1,1 0-1,-1-2 1,0 0-1,-1-1 1,1 0-1,17-11 1,2 1-110,111-50 104,193-117-1,-290 150-661,-92 43-11879,21-7 1832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7:20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2851,'0'0'16474,"5"-9"-15097,-4 6-1273,1-1-1,-1 1 0,1 0 1,0-1-1,0 1 1,1 0-1,-1 0 1,0 1-1,1-1 0,0 0 1,-1 1-1,1-1 1,0 1-1,1 0 0,-1 0 1,0 0-1,0 1 1,1-1-1,-1 1 0,1 0 1,-1 0-1,1 0 1,0 0-1,-1 0 0,1 1 1,6 0-1,2-1-37,0 1 0,0 1 0,0 0 0,0 0-1,0 2 1,15 3 0,-24-5-53,-1 0 0,0 0-1,0 0 1,0 0 0,0 0-1,0 1 1,0-1 0,0 1-1,-1-1 1,1 1 0,0-1-1,-1 1 1,0 0 0,1 0-1,-1 0 1,2 3 0,-2-2 46,-1 0 1,1-1-1,-1 1 0,1 0 1,-1 0-1,0 0 1,0 0-1,0-1 1,-1 1-1,1 0 1,-1 0-1,1 0 0,-1-1 1,0 1-1,0 0 1,-3 4-1,-24 50 830,14-29-83,-23 60 0,34-76-1145,0 1 0,1-1 0,0 0 0,-1 24 0,4-43-9069,-13-19 1942,2 7-910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7:20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5285,'0'0'17713,"65"-39"-16816,-22 30-609,0 1-224,2 1-512,-5 1-1538,-2 0-1474,-9-2-1857,-10 0-2786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7:21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9993,'0'0'15386,"8"1"-14804,44 2-460,91-6 1,-148 25-331,-8 2 314,-1 0-1,-24 30 1,19-28 128,-24 44 1,39-61-237,-1 0 1,1 0 0,1 1-1,0 0 1,0 0 0,1 0 0,0 0-1,0 21 1,2-31-61,0 0 1,0 0-1,0 1 0,0-1 1,0 0-1,0 1 0,0-1 1,0 0-1,0 0 0,0 1 1,1-1-1,-1 0 0,0 0 1,0 1-1,0-1 0,0 0 1,1 0-1,-1 1 0,0-1 1,0 0-1,1 0 0,-1 0 0,0 1 1,0-1-1,1 0 0,-1 0 1,0 0-1,0 0 0,1 0 1,-1 0-1,0 0 0,1 0 1,-1 1-1,0-1 0,0 0 1,1 0-1,-1 0 0,0 0 1,1-1-1,-1 1 0,0 0 1,1 0-1,-1 0 0,0 0 1,0 0-1,1 0 0,-1 0 1,0 0-1,0-1 0,1 1 1,13-13-4828,-9-7 63,-5-3-886</inkml:trace>
  <inkml:trace contextRef="#ctx0" brushRef="#br0" timeOffset="1">1 154 4612,'0'0'21429,"77"0"-20757,-34 0-544,6 0-128,-2 0-1569,-4-4-2211,-9-8-3523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7:23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85 4773,'-9'1'896,"-87"10"5318,155-9-1812,-8 0-3375,928-33 1520,-323-38-1853,-688 73 674,21-3-1468,1 0 1,-1 1-1,1 1 1,-14 4-1,-18 6-2544,13-10-4150,14-3-3878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4:55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 6983,'0'0'6779,"-6"8"-6042,-28 35 979,-39 54 2108,68-89-3751,0 0 1,0 0 0,1 0 0,1 0 0,-1 1 0,1 0 0,1 0 0,-1-1 0,1 1 0,0 13 0,2-22-121,0 1-1,0-1 1,0 0 0,0 1 0,0-1 0,0 0 0,0 1 0,0-1 0,0 0 0,0 1 0,0-1-1,0 0 1,0 1 0,0-1 0,1 0 0,-1 0 0,0 1 0,0-1 0,0 0 0,1 1-1,-1-1 1,0 0 0,0 0 0,0 0 0,1 1 0,-1-1 0,0 0 0,1 0 0,-1 0-1,0 0 1,1 1 0,-1-1 0,0 0 0,0 0 0,1 0 0,0 0 0,15-4-1573,13-15-1834,-3-6-1522,2-5-4083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4:56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 11147,'0'0'5658,"-10"11"-5044,8-9-586,-79 100 1018,68-86-740,2 0 0,0 1 0,1 1 0,1 0 0,-9 25 0,18-41-306,-1-1 1,1 1 0,-1-1-1,1 1 1,0-1-1,0 0 1,-1 1 0,1-1-1,0 1 1,0-1 0,1 1-1,-1-1 1,0 1 0,0-1-1,1 1 1,0 1 0,-1-3-77,1 1 0,-1-1 0,1 1 1,-1-1-1,0 0 0,1 1 1,-1-1-1,1 0 0,0 1 0,-1-1 1,1 0-1,-1 1 0,1-1 0,0 0 1,-1 0-1,1 0 0,-1 0 1,1 1-1,0-1 0,-1 0 0,1 0 1,0 0-1,-1 0 0,1-1 0,0 1 1,3-1-672,0 0 0,-1 0 0,1 0 0,-1-1 0,1 0 0,-1 1 0,0-1 0,0 0 0,1-1 0,4-4 0,14-15-7870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4:56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48 10762,'0'0'7976,"-34"67"-6951,17-33-449,3 1-352,-6-1-192,9-5 65,4-6-65,5-7 0,-1-5-32,3-7-193,3-4-383,12 0-321,5-10-833,-1-7-1793,5-4-1410</inkml:trace>
  <inkml:trace contextRef="#ctx0" brushRef="#br0" timeOffset="1">370 0 4260,'0'0'11659,"-40"76"-10057,13-34-513,2-1-321,2 1-351,1-7-129,10-9-128,6-8 96,6-7-192,20-11-64,12-17 161,4-12-1603,9-6-1729,1-8-1986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4:57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13 9161,'-34'50'1665,"-5"2"225,3-1 192,5-10-128,8-6-321,12-14-480,11-14-800,5-7-449,20-14 448,10-12-800,-1-9-1891,4-8-2882,-1-3-3106</inkml:trace>
  <inkml:trace contextRef="#ctx0" brushRef="#br0" timeOffset="1">285 0 10922,'-4'8'1762,"-1"3"-1298,0-2 196,0 0 0,1 1 0,0-1 0,1 1 0,-1 0 0,2 0 0,-3 18 0,5-27-640,0-1-1,0 1 1,0-1-1,0 1 1,0-1 0,0 1-1,1-1 1,-1 0-1,0 1 1,0-1-1,1 1 1,-1-1 0,0 0-1,0 1 1,1-1-1,-1 0 1,0 1 0,1-1-1,-1 0 1,0 1-1,1-1 1,-1 0-1,1 0 1,-1 0 0,0 1-1,1-1 1,-1 0-1,1 0 1,-1 0-1,1 0 1,0 0 0,0 1-17,-1-1 0,1 0 0,-1 0 1,1 0-1,0 0 0,-1 1 0,1-1 1,0 0-1,-1 1 0,1-1 0,-1 0 0,1 1 1,-1-1-1,1 1 0,-1-1 0,1 1 1,-1-1-1,0 1 0,1-1 0,-1 1 1,1-1-1,-1 1 0,0 0 0,0-1 1,1 1-1,-1 0 0,0-1 0,0 1 1,0 0-1,0-1 0,0 1 0,0 0 1,0 0-1,-1 7 33,-1 0 1,0 0-1,0 0 0,-1-1 1,0 1-1,-1-1 1,0 0-1,0 0 1,0 0-1,-6 7 0,-18 35-1968,27-46-2761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03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13453,'0'0'5690,"-3"10"-4681,-7 36 312,2 0 0,3 1 0,1 0-1,4 82 1,0-126-1267,0 0 1,0 0-1,1-1 0,-1 1 1,0 0-1,1-1 1,0 1-1,0-1 0,0 1 1,0-1-1,0 1 0,0-1 1,1 0-1,-1 1 0,1-1 1,-1 0-1,1 0 1,0 0-1,0 0 0,0 0 1,0-1-1,0 1 0,1-1 1,-1 1-1,4 1 1,-3-2-11,0-1 0,0 1 1,0-1-1,0 0 1,1 0-1,-1 0 1,0 0-1,0 0 1,0-1-1,1 1 1,-1-1-1,0 0 0,0 0 1,0 0-1,0 0 1,0-1-1,-1 1 1,1-1-1,0 0 1,-1 1-1,4-4 1,8-8 18,0 0 0,20-27 1,-24 26-4,1 2 1,1 0-1,23-20 1,-35 31-61,0 1 1,0 0 0,1 0-1,-1 0 1,0 0-1,0 0 1,0-1-1,1 1 1,-1 0-1,0 0 1,0 0-1,0 0 1,1 0-1,-1 0 1,0 0-1,0 0 1,1 0-1,-1 0 1,0 0-1,0 0 1,0 0-1,1 0 1,-1 0-1,0 0 1,0 0 0,1 0-1,-1 0 1,0 0-1,0 0 1,0 1-1,1-1 1,-1 0-1,0 0 1,0 0-1,0 0 1,1 0-1,-1 1 1,0-1-1,0 0 1,0 0-1,0 0 1,0 1-1,1-1 1,-1 0-1,4 17 34,-4 28 19,0-36-51,0 9 0,-1-14 4,1 0 0,0 0 0,0 0 0,0 0 0,1 0 1,-1 0-1,1 0 0,0 0 0,0 0 0,2 5 0,-2-8 4,1 1 1,0-1-1,-1 0 1,1 1-1,0-1 1,0 0-1,0 0 1,0 0-1,0 0 1,0-1-1,0 1 1,0-1-1,0 1 1,0-1-1,0 0 1,0 1-1,1-1 0,-1 0 1,0 0-1,0-1 1,0 1-1,0 0 1,3-1-1,6-1 16,0-1-1,0 0 0,-1 0 1,1-1-1,0 0 0,12-8 1,-13 7-26,0 0 1,1 1-1,-1 0 1,1 0 0,0 1-1,12-2 1,-22 5-2,0 1-1,0-1 1,0 0 0,-1 1 0,1-1-1,0 1 1,-1-1 0,1 1 0,0-1-1,-1 1 1,1-1 0,-1 1 0,1 0-1,-1-1 1,1 1 0,-1 0 0,1-1-1,-1 1 1,0 0 0,1 0 0,-1-1-1,0 1 1,0 0 0,0 0 0,1 0-1,-1-1 1,0 1 0,0 0 0,0 0-1,0 0 1,0 0 0,-1 0 0,1 39-39,0-30 35,0-9-30,2 26-3038,-2-27 2991,0 1 0,0-1-1,0 0 1,0 1 0,0-1-1,0 1 1,0-1 0,0 0-1,0 1 1,0-1-1,1 0 1,-1 1 0,0-1-1,0 0 1,0 1 0,1-1-1,-1 0 1,0 1 0,0-1-1,1 0 1,-1 0 0,0 1-1,1-1 1,-1 0 0,0 0-1,1 0 1,-1 1 0,0-1-1,1 0 1,-1 0 0,0 0-1,1 0 1,-1 0 0,1 0-1,-1 0 1,0 0 0,1 0-1,-1 0 1,0 0 0,1 0-1,-1 0 1,1 0 0,-1 0-1,0 0 1,1 0-1,-1 0 1,0-1 0,1 1-1,-1 0 1,0 0 0,1 0-1,-1-1 1,0 1 0,1 0-1,-1 0 1,0-1 0,0 1-1,1 0 1,-1 0 0,0-1-1,0 1 1,1-1 0,3-6-5972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5:03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50 10634,'0'0'7799,"9"-8"-7131,-1 2-566,1 0 0,0 1 0,0 0 0,0 0 1,18-5-1,-25 9-87,1 0-1,0 0 1,0 1 0,0-1 0,0 1-1,0 0 1,0 0 0,0 0 0,0 0 0,0 0-1,0 1 1,0-1 0,3 2 0,-4-1-12,-1 0 0,1 0 0,-1 0 1,1 0-1,-1 0 0,1 0 0,-1 1 0,0-1 1,1 0-1,-1 1 0,0-1 0,0 1 0,0 0 1,0-1-1,0 1 0,-1 0 0,1 0 0,0-1 1,-1 1-1,0 0 0,1 0 0,-1 0 0,0 3 1,0 0 32,0 1 0,0 0 0,-1 0 0,0-1 0,0 1 0,0-1 0,-1 1 0,0-1 0,0 1 0,-1-1 0,1 0 0,-1 0 0,0 0 0,0-1 0,-6 8 0,-11 11 269,-39 36 1,24-26 380,33-31-648,-1 1 68,-1 1 0,1-1 0,-1 1 0,1-1 0,0 1 0,1 0 0,-1 0 0,0 1 0,1-1 0,0 0 0,0 1 0,1 0 0,-3 8 0,4-13-103,1 1-1,-1-1 1,0 1 0,1-1 0,-1 0-1,0 1 1,1-1 0,-1 1 0,1-1-1,-1 0 1,1 1 0,-1-1 0,1 0-1,-1 1 1,1-1 0,-1 0 0,1 0-1,-1 1 1,1-1 0,0 0 0,-1 0-1,1 0 1,-1 0 0,1 0 0,-1 0-1,1 0 1,0 0 0,0 0 0,26 0 146,-18-1-90,11 0-257,1-1 0,0 0 0,0-2 0,25-8 0,38-16-7487,-49 15 590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5:04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13068,'0'0'5381,"-47"46"-3395,38-33-736,4 0-322,3 0-351,2-3-417,2-1-160,12-3-192,1-1-865,4-5-737,-1 0-1056,-1-7-2211,-8-9-1698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5:04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86 152 11307,'0'0'10484,"-6"8"-10014,3-3-401,-1-1-30,1 0 1,0 0-1,1 0 1,-1 0 0,1 0-1,-1 1 1,1-1-1,1 1 1,-1 0 0,0 0-1,1-1 1,0 1 0,1 0-1,-1 0 1,1 0-1,0 9 1,0-13-37,1 0 0,0 0 0,-1 0 0,1 0 0,0 0 0,0 0 1,0-1-1,0 1 0,0 0 0,0 0 0,0-1 0,0 1 0,0 0 0,0-1 0,0 1 0,0-1 0,0 1 0,0-1 0,0 0 0,1 1 0,0-1 0,32 5 50,-23-4-29,-1 1-72,0 0-1,0 0 0,0 1 1,0 0-1,0 1 0,-1 0 1,1 0-1,11 8 0,-19-11 49,-1 1-1,1-1 1,0 1-1,0 0 1,-1-1-1,1 1 0,-1 0 1,1 0-1,-1 0 1,0 0-1,0 1 0,0-1 1,0 0-1,0 0 1,0 1-1,0 3 0,-1-3 46,0 1 0,0-1-1,-1 0 1,1 0 0,-1 1-1,0-1 1,0 0 0,0 0-1,0 0 1,0 0 0,-1 0-1,1 0 1,-1 0 0,0 0-1,-4 4 1,-2 4 207,-2-1 0,0 0 0,0 0 0,0 0 0,-16 9-1,19-14-187,1-1 0,-1 0-1,0-1 1,0 0-1,0 0 1,0 0-1,-1-1 1,1 0 0,-1 0-1,0-1 1,-10 1-1,16-2-173,1 0 1,-1 0-1,1-1 0,-1 1 0,1 0 0,-1-1 0,1 1 0,0-1 0,-1 0 1,1 1-1,0-1 0,-1 0 0,1 0 0,0 0 0,0 0 0,-1 0 1,1 0-1,0 0 0,0 0 0,0 0 0,1-1 0,-1 1 0,0 0 0,0-1 1,1 1-1,-1 0 0,0-3 0,-9-46-5782,8 11-2</inkml:trace>
  <inkml:trace contextRef="#ctx0" brushRef="#br0" timeOffset="1">89 99 9545,'0'0'8840,"70"-59"-7622,-46 46-258,1 3-607,4 3-289,0 2-64,1 2-1025,-4 3-929,-3-1-1089,-1 0-2146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5:04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0 12556,'0'0'8904,"-12"69"-7430,-6-38-545,-7 3-545,1 1-288,4-1-32,1-3-32,6-4-32,6-8-96,1-5-416,6-10-706,8-15-6117,-3-8 2082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5:05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9 7719,'0'0'7922,"-10"-2"-5332,9 2-2559,-1-1 51,0 0 0,-1 0 1,1 0-1,0 0 0,-1 1 0,1 0 1,-1-1-1,1 1 0,0 0 0,-1 0 1,1 0-1,-1 0 0,1 1 0,-1-1 1,1 1-1,0-1 0,-1 1 1,1 0-1,0 0 0,-1 0 0,1 0 1,0 0-1,0 1 0,0-1 0,0 0 1,0 1-1,0 0 0,1 0 0,-1-1 1,0 1-1,1 0 0,0 0 0,-1 0 1,1 0-1,0 1 0,-2 3 0,-1 4 195,0 1 0,0 0 0,1 0 0,0 0 0,1 0 0,0 1 0,0 17 0,1-26-252,1 1-1,0-1 1,0 0-1,0 0 0,1 0 1,-1 0-1,1 0 0,-1 0 1,1 0-1,0 0 0,0 0 1,0 0-1,1 0 0,-1-1 1,1 1-1,-1 0 0,1-1 1,0 1-1,0-1 0,0 0 1,0 1-1,1-1 0,-1 0 1,1 0-1,-1-1 0,1 1 1,-1 0-1,1-1 0,0 0 1,0 0-1,5 2 0,-1-2 21,0 0-1,0-1 0,0 1 1,0-1-1,0-1 0,0 1 0,0-1 1,-1-1-1,1 1 0,0-1 1,0 0-1,-1-1 0,1 1 0,-1-1 1,0-1-1,0 1 0,10-8 1,-12 8-24,0-1 1,0 1 0,0-1 0,-1 0-1,0 0 1,1-1 0,-1 1-1,0-1 1,-1 1 0,1-1 0,-1 0-1,0 0 1,-1 0 0,1 0-1,-1 0 1,0-1 0,0 1 0,0 0-1,-1 0 1,0-1 0,0 1-1,0-1 1,-2-7 0,2 12-45,0-1 0,-1 1 0,1-1 0,-1 1 0,1-1 0,-1 1 0,0-1 0,1 1-1,-1 0 1,0-1 0,0 1 0,0 0 0,0 0 0,0 0 0,0 0 0,-1 0 0,1 0 0,0 0 0,0 0 0,-1 0 0,1 1 0,-1-1 0,1 0 0,0 1 0,-1-1 0,1 1 0,-1 0-1,0-1 1,1 1 0,-1 0 0,1 0 0,-1 0 0,1 0 0,-4 1 0,3-1-122,0 0 0,0 1 0,0-1 0,0 1 1,0-1-1,0 1 0,0 0 0,0 0 0,0 0 0,0 0 0,0 0 0,0 1 0,1-1 0,-1 0 0,1 1 0,-1 0 0,1-1 0,-1 1 0,1 0 1,0-1-1,0 1 0,0 0 0,0 0 0,0 0 0,-1 2 0,-3 54-6138,5-26 1964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5:05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14 16464,'0'0'2279,"-9"1"278,-6 3-1947,0 0 0,1 1 0,0 1 0,0 0-1,-20 12 1,29-15-490,0 0-1,0 0 1,0 0-1,1 0 1,-1 1-1,1 0 0,0 0 1,0 0-1,0 0 1,1 1-1,0 0 1,-1-1-1,2 1 1,-1 0-1,0 1 1,1-1-1,0 0 1,0 1-1,-1 9 1,3-15-119,0 1 0,0 0 0,0 0 1,0 0-1,0 0 0,0-1 0,1 1 1,-1 0-1,0 0 0,0 0 1,1-1-1,-1 1 0,1 0 0,-1 0 1,1-1-1,-1 1 0,1 0 0,-1-1 1,1 1-1,-1 0 0,1-1 1,0 1-1,-1-1 0,1 1 0,0-1 1,0 0-1,1 1 0,30 4 85,-23-5-54,0-1 1,0 0-1,0-1 0,0 0 0,8-3 1,-9 1-14,0 1 1,0-1 0,0-1 0,-1 0 0,0 0-1,0 0 1,11-11 0,-15 13-5,0-1 0,-1 1 1,1 0-1,-1-1 0,0 0 0,0 1 1,0-1-1,0 0 0,0 0 0,-1 0 0,0 0 1,0-1-1,0 1 0,0 0 0,-1 0 0,0 0 1,0-8-1,-1 9-1,0 1 1,0 0-1,0-1 1,0 1 0,-1 0-1,1 0 1,-1 0-1,1 0 1,-1 0-1,0 0 1,0 0-1,0 1 1,0-1-1,0 1 1,0-1-1,0 1 1,-1 0-1,1 0 1,0 0-1,-1 0 1,1 0-1,-1 0 1,-3 0 0,3 0-166,0 1 0,0-1 0,0 1 0,0 0 0,0 0 0,0 0 0,0 0 0,0 0 1,-4 1-1,6 0-108,0-1 0,0 0 0,0 1 0,0-1 1,0 1-1,0-1 0,0 1 0,0-1 0,0 1 0,0 0 0,0-1 1,1 1-1,-1 0 0,0 0 0,0 0 0,1 0 0,-1-1 1,0 1-1,1 0 0,-1 0 0,1 0 0,0 0 0,-1 2 1,0 4-5220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7:24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171 235 4356,'-10'3'742,"-5"1"-430,-11 2 1112,1 2-1,0 0 0,-31 16 1,55-24-1369,1 0 1,-1 0 0,0 0-1,1 0 1,-1 0-1,1 1 1,-1-1 0,0 0-1,1 1 1,-1-1-1,1 0 1,-1 1-1,1-1 1,-1 1 0,1-1-1,-1 1 1,1-1-1,0 1 1,-1-1 0,1 1-1,-1-1 1,1 1-1,0-1 1,0 1 0,-1 0-1,1-1 1,0 1-1,0-1 1,0 1-1,0 0 1,0-1 0,0 1-1,0 0 1,0-1-1,0 1 1,0 0 0,0-1-1,0 1 1,0 0-1,0-1 1,1 1-1,-1-1 1,0 1 0,0 0-1,1-1 1,-1 1-1,0-1 1,1 1 0,-1-1-1,1 1 1,-1-1-1,1 1 1,-1-1 0,1 0-1,-1 1 1,1-1-1,-1 1 1,1-1-1,-1 0 1,1 0 0,1 1-1,3 1 77,0 1-1,0-1 1,1 0-1,-1-1 1,0 1-1,8 0 1,29 1 62,1-2 0,0-1 0,0-3 0,55-9 0,170-48-146,-200 43 7,797-218 436,-841 227-379,-64 21 545,-266 88-38,-98 34-908,358-118-2478,-69 15-1,44-21-4642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7:41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6694,'0'0'3422,"10"-4"-3358,12-2-36,0 0-1,1 1 1,0 1 0,0 1-1,26 0 1,68 4 39,-28 2-18,1-5-1,101-14 1,-65-4 332,2 6-1,0 5 0,138 9 1,-256 1-439,0 1 1,0-1-1,0 2 1,0-1-1,0 1 1,0 1-1,-1 0 1,0 0-1,0 1 1,0 0-1,0 0 1,12 11-1,-5-4-1346,0-9-1318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7:45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35 107 1569,'-1'0'165,"-1"0"-1,1 0 1,-1 0-1,1-1 1,-1 1-1,1 0 1,-1-1-1,1 1 1,-1-1-1,1 0 1,0 0-1,-1 1 1,1-1-1,0 0 1,0 0-1,0 0 1,0 0-1,0 0 1,0 0-1,0-1 1,0 1-1,0 0 1,0 0-1,0-1 0,1 1 1,-1-1-1,1 1 1,-1 0-1,1-1 1,-1 1-1,1-1 1,0 1-1,0-1 1,0 1-1,0-1 1,0-1-1,39 3 1545,310-16-490,-31 1-1034,103 12 597,649-23 1094,-1056 27-1808,-10-1-45,0 0 0,0 1 0,0-1 0,0-1 0,0 1 0,0 0 0,0-1 0,0 0-1,-1 0 1,5-1 0,-47-1 9,15 2-263,-35 1-114,57 0 51,0 0 1,-1 0-1,1 1 1,0-1-1,0 1 0,0 0 1,-1-1-1,1 1 0,0 0 1,0 0-1,0 0 1,0 1-1,1-1 0,-1 0 1,0 1-1,0 0 0,1-1 1,-1 1-1,1 0 1,-3 2-1,4-1-2578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7:49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85 1057,'-10'-5'226,"0"0"0,-1 1 0,1 0 1,-1 1-1,1 0 0,-1 1 0,0 0 0,0 1 0,0 0 1,-17 0-1,27 1 436,0 2 638,11-1 1542,17-2-2632,0-2-1,42-10 1,26-2 314,301 5 412,-84 6 189,120-2-594,-315 6-251,-97-2-130,-84 1-158,6 0-46,-1 2-1,-110 17 1,28 11 28,3 2-5,0-6 1,-211 10 0,283-32 42,35-1 5,0-1-1,0-1 1,0-2 0,-45-8 0,56 1-36,19 5-4,13 2 11,138-2-940,-1-7 0,156-32 0,-299 41-1140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03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10122,'0'0'14766,"46"51"-13325,-25-36-480,4-1-417,-2-2-255,4-2-161,1-2-96,-1-3-64,-4-5-961,0 0-1345,-2 0-1186,-7-13-1216,2-4-1570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02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241 153 4452,'0'0'6059,"0"-9"-3523,3-27-178,-3 33-1792,0 0 0,1 0 0,-1-1 0,0 1 0,-1 0 0,1 0 0,-1-1 0,1 1 0,-1 0 0,0 0 0,-3-6 0,3 8-497,-1 0 0,1 1 0,-1-1 0,1 0 0,-1 1 0,1-1 0,-1 1 0,1 0 0,-1 0 0,1-1 0,-1 1 0,0 0 0,1 0 0,-1 0 0,1 0 0,-1 1 0,0-1 0,1 0 0,-1 1 0,1-1 0,-1 1 0,1 0 0,-1-1 0,1 1 0,0 0 0,-1 0 0,1 0 0,0 0 0,0 0 0,-1 0 0,-1 2 0,-36 44 19,33-40 136,-7 12 125,0 1 0,1 0 1,1 1-1,-13 31 0,20-41-280,0 0 0,1 1 0,0-1 0,1 1 0,0 0-1,1-1 1,0 1 0,1 0 0,0 0 0,3 21-1,-2-31-55,-1 1 0,1 0-1,-1-1 1,1 1 0,0-1 0,0 1-1,0 0 1,0-1 0,0 0-1,1 1 1,-1-1 0,1 0-1,-1 0 1,1 0 0,0 0-1,0 0 1,0 0 0,0 0 0,0-1-1,1 1 1,-1-1 0,0 1-1,1-1 1,-1 0 0,1 0-1,-1 0 1,1 0 0,-1-1-1,1 1 1,0-1 0,0 1 0,-1-1-1,1 0 1,0 0 0,-1 0-1,1-1 1,0 1 0,4-2-1,0 0 116,1 0 0,-1 0 0,0-1 0,0 0-1,0-1 1,-1 0 0,1 0 0,-1 0 0,0-1 0,0 1-1,0-2 1,7-7 0,1-6 44,-1 1 0,-1-2 0,0 1 0,-2-2 0,0 1-1,-2-1 1,0-1 0,-1 0 0,-1 0 0,-1 0 0,-1 0 0,-2-1 0,0 0 0,-2-40 0,0 61-161,0 0 1,0-1-1,-1 1 1,1 0-1,-1 0 1,1 0-1,-1 0 1,0 0-1,0 0 1,0 0-1,0 0 1,0 1 0,0-1-1,-1 0 1,1 1-1,0-1 1,-1 1-1,0-1 1,1 1-1,-1-1 1,0 1-1,1 0 1,-1 0-1,0 0 1,0 0-1,0 0 1,0 1 0,0-1-1,0 1 1,0-1-1,-1 1 1,1-1-1,0 1 1,-4 0-1,1 0-14,0 1-1,0-1 0,1 1 0,-1-1 0,0 1 1,0 1-1,0-1 0,1 1 0,-1 0 0,1 0 1,-1 0-1,1 1 0,0-1 0,-6 5 1,1 1 10,-1-1 1,0 0 0,-18 9 0,21-13-21,0 0-1,0 1 1,1 0-1,-1 0 1,1 1-1,0 0 1,1 0-1,-1 0 1,1 1-1,0 0 0,0 0 1,-5 8-1,-3 12-59,1 1 0,2 1 0,0-1 0,2 1-1,1 1 1,-4 35 0,10-60 70,1-1 0,-1 1-1,1 0 1,0 0 0,0 0 0,1 0 0,-1 0 0,1-1-1,0 1 1,0 0 0,0 0 0,0-1 0,0 1-1,1-1 1,0 1 0,0-1 0,0 0 0,0 1 0,0-1-1,4 4 1,-2-5 1,-1 0-1,1 1 0,0-1 1,-1-1-1,1 1 0,0 0 1,0-1-1,0 0 0,1 0 1,-1 0-1,0 0 0,0-1 1,0 0-1,1 0 0,-1 0 0,0 0 1,0-1-1,9-1 0,-8 0 12,1 0-1,0 0 0,-1-1 1,0 0-1,1 0 0,-1 0 0,0-1 1,-1 1-1,1-1 0,0-1 0,-1 1 1,0 0-1,0-1 0,-1 0 0,1 0 1,-1 0-1,0 0 0,3-7 0,2-6 16,0 0 1,-1 0-1,0-1 0,4-25 0,-6 23 9,-2 0-1,0-1 1,0-30-1,-3 47-29,0 0-1,-1 0 1,1 0 0,-1 0 0,0 0-1,0 0 1,0 0 0,-1 0-1,1 0 1,-1 0 0,-1 1 0,1-1-1,-1 1 1,1 0 0,-1-1-1,0 1 1,-1 1 0,1-1 0,-1 0-1,-5-4 1,7 7-28,0 0-1,1 0 1,-1 0-1,0 0 1,1 0 0,-1 0-1,0 0 1,0 1-1,0-1 1,0 1 0,0-1-1,1 1 1,-1 0-1,0 0 1,0 0 0,0 0-1,0 0 1,0 0-1,0 1 1,0-1 0,0 1-1,0-1 1,0 1-1,-1 0 1,0 1-11,0 0 0,1 0 0,-1 1 0,1-1 0,0 1 0,0-1 0,0 1 0,0-1 0,0 1 0,0 0 0,1 0 0,-3 6 0,1 0-525,0 1 1,0-1-1,1 0 0,0 1 0,1 0 0,0-1 1,0 1-1,2 16 0,7-9-3928,8-8-2836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10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0 276 5349,'0'0'4981,"8"-10"-3615,38-58 753,-20 28 385,1 1 0,2 1 0,39-40 0,-68 78-2470,0 0 1,1 0 0,-1 0 0,0-1 0,0 1 0,0 0 0,0 0 0,0 0 0,0 0 0,1-1 0,-1 1 0,0 0 0,0 0 0,0 0-1,1 0 1,-1 0 0,0 0 0,0-1 0,0 1 0,1 0 0,-1 0 0,0 0 0,0 0 0,0 0 0,1 0 0,-1 0 0,0 0 0,0 0-1,1 0 1,-1 0 0,0 0 0,0 0 0,0 0 0,1 0 0,-1 0 0,0 0 0,0 1 0,1-1 0,-1 0 0,0 0 0,0 0 0,0 0-1,0 0 1,1 0 0,-1 1 0,0-1 0,0 0 0,0 0 0,0 0 0,1 0 0,-1 1 0,0-1 0,0 0 0,0 0 0,0 0 0,0 1 0,1 20 650,-11 26-265,-62 111 425,-11 29-398,81-182-430,0 0 0,1 0 1,0 0-1,-1 0 1,1 0-1,1 0 0,-1 0 1,1 0-1,1 10 1,-1-13 7,1-1 0,-1 1 0,1-1 0,0 1 0,-1-1 0,1 0-1,0 1 1,0-1 0,0 0 0,0 0 0,1 1 0,-1-1 0,0 0 0,0 0 0,1 0 0,-1 0 0,0-1 0,1 1 0,-1 0 0,1 0 0,-1-1 0,1 1 0,0-1 0,-1 0 0,1 1 0,-1-1 0,1 0 0,0 0 0,-1 0 0,1 0 0,0 0 0,1-1 0,13 1 65,-1-2-1,1 0 1,-1-1 0,0 0-1,0-1 1,0-1 0,15-7-1,-14 5-1440,-1-1 0,-1 0 0,22-16 0,-21 9-3048,-7-2-1895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11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95 13613,'0'0'12684,"68"-25"-11307,-24 15-416,6-2-577,4 0-319,-2 3-65,-1 0-769,-8 3-1217,-9 1-2338,-1-1-2499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14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76 10154,'1'-1'395,"1"0"0,-1 0 1,1-1-1,-1 1 0,0 0 1,0-1-1,0 1 1,0-1-1,0 0 0,0 1 1,0-1-1,0 0 0,0 1 1,-1-1-1,1 0 1,-1 0-1,1 0 0,-1 0 1,0 1-1,0-1 0,0 0 1,0 0-1,0 0 0,0 0 1,0 0-1,-1 0 1,0-2-1,0 2-238,0 0-1,0 1 1,-1-1 0,1 0-1,-1 1 1,1-1 0,-1 1-1,1-1 1,-1 1-1,0 0 1,0 0 0,1-1-1,-1 1 1,0 1 0,0-1-1,0 0 1,0 0 0,0 1-1,-1-1 1,1 1 0,0 0-1,0-1 1,-3 1 0,-2 0-96,1 0 0,0 0 0,-1 0 1,1 1-1,0 0 0,0 0 0,0 1 1,0-1-1,0 2 0,0-1 0,0 0 1,-8 6-1,10-6-56,1 1 0,-1 0 0,1 0 0,0 1 0,0-1 0,0 0 0,0 1 0,1 0 0,0 0 0,-1 0 0,1 0 0,0 0 0,1 0 0,-1 0 0,1 1 0,0-1 0,0 0 0,0 7 0,0-9-5,1-1 0,-1 1-1,1 0 1,0-1 0,-1 1-1,1 0 1,0 0 0,0 0-1,1-1 1,-1 1 0,0 0-1,1 0 1,-1-1 0,1 1 0,-1 0-1,1-1 1,0 1 0,-1-1-1,1 1 1,0-1 0,0 1-1,0-1 1,0 1 0,1-1-1,-1 0 1,0 0 0,1 1 0,-1-1-1,0 0 1,3 1 0,-1-1 14,1-1 0,-1 1 0,1-1 1,-1 0-1,1 0 0,-1 0 1,1-1-1,-1 1 0,1-1 0,-1 1 1,1-1-1,-1 0 0,0-1 0,0 1 1,6-4-1,4-2 28,1-1 0,-1 0 1,-1-1-1,0 0 0,0-1 0,-1-1 0,0 0 0,0 0 1,10-17-1,-21 61-533,-35 266 2599,35-299-2066,0 1-1,0-1 1,0 1-1,0-1 1,-1 1 0,1-1-1,0 1 1,0-1-1,0 0 1,0 1-1,0-1 1,-1 1-1,1-1 1,0 1 0,0-1-1,-1 0 1,1 1-1,0-1 1,-1 0-1,1 1 1,0-1-1,-1 0 1,1 0-1,0 1 1,-1-1 0,1 0-1,-1 0 1,1 0-1,0 1 1,-1-1-1,1 0 1,-1 0-1,1 0 1,-1 0 0,1 0-1,-1 0 1,1 0-1,-1 0 1,1 0-1,0 0 1,-1 0-1,1 0 1,-1 0-1,1 0 1,-1-1 0,1 1-1,0 0 1,-1 0-1,1 0 1,-1-1-1,1 1 1,-1-1-1,-27-17 742,22 13-805,6 5 23,-79-51 133,72 47-164,-1 0 0,1 1 0,-1-1 0,0 2 1,-1-1-1,1 1 0,0 0 0,-17-1 1,25 3-33,0 0 0,-1 1 0,1-1 0,0 0 0,-1 0 1,1 0-1,0 1 0,-1-1 0,1 0 0,0 1 0,0-1 1,-1 0-1,1 1 0,0-1 0,0 0 0,0 1 1,-1-1-1,1 1 0,0-1 0,0 0 0,0 1 0,0-1 1,0 1-1,0-1 0,0 0 0,0 1 0,0-1 0,0 1 1,0-1-1,0 0 0,0 1 0,0-1 0,0 1 0,0-1 1,1 0-1,-1 1 0,0-1 0,0 0 0,0 1 0,1-1 1,-1 0-1,0 1 0,0-1 0,1 0 0,-1 1 0,0-1 1,1 0-1,-1 0 0,0 1 0,1-1 0,-1 0 0,0 0 1,1 0-1,-1 0 0,1 1 0,-1-1 0,0 0 0,1 0 1,-1 0-1,1 0 0,-1 0 0,0 0 0,1 0 0,-1 0 1,1 0-1,-1 0 0,8-1-780,-1 1 1,1-1-1,-1 0 0,0-1 1,0 1-1,1-2 0,-1 1 1,-1-1-1,1 0 0,0 0 1,11-8-1,13-8-4731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15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13132,'0'0'11659,"10"-3"-11338,16-5-50,0 2 0,0 1 0,35-3-1,-60 9-260,0 0 1,-1-1-1,1 1 0,0 0 0,-1 0 0,1 0 0,-1 0 0,1 0 0,-1 0 0,0 0 0,1 0 0,-1 0 0,0 0 0,0 0 0,1 0 0,-1 0 0,0 0 0,0 0 0,0 0 0,0 0 0,0 0 0,-1 0 0,1 1 0,-2 30 411,-3-4-79,-1 0 0,-14 39 0,-2 7-17,13-38-627,-5 17 693,12-43-3804,-5-23-9780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15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13485,'0'0'12588,"63"-25"-12332,-37 25-160,2 0-160,-2 0-1121,-3 0-1794,2 0-2018,-5 0-4612</inkml:trace>
  <inkml:trace contextRef="#ctx0" brushRef="#br0" timeOffset="1">245 90 13869,'0'0'3171,"-16"48"-448,12-24-769,4-1-1250,0-1 1,0-4-353,0-2-288,4-5-288,7-7-1570,3-4-1345,-3-8-1313,-2-16-2146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15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12107,'0'0'10544,"-7"9"-9626,5-6-882,-37 50 1392,35-48-1327,1 1 0,0-1 1,0 1-1,0 0 0,1 0 1,0 0-1,0 0 0,1 0 1,-2 12-1,5-17-65,1 0 0,-1-1 0,0 1 0,1-1 0,-1 1 0,1-1 0,-1 0 0,1 0 0,-1 0 0,4-1 0,0 1 27,26-2 0,-25 1-77,0 1 0,0-1 0,0 1 0,0 0 0,-1 1 0,1 0 0,9 2 0,-14-2 9,0 0 1,0 0-1,0 0 1,0 0-1,0 0 0,-1 1 1,1-1-1,-1 1 1,1-1-1,-1 1 1,1 0-1,-1-1 1,0 1-1,0 0 0,0 0 1,0 0-1,0 0 1,0 0-1,0 0 1,-1 0-1,1 0 0,-1 0 1,0 1-1,1-1 1,-1 0-1,0 0 1,0 0-1,-1 4 1,0 3 264,0 0 1,-1 0 0,0 0 0,0 0 0,-1-1 0,0 1 0,-1-1 0,0 0 0,0 0-1,-9 13 1,10-17-197,1 0-1,0-1 0,-1 1 1,0-1-1,0 1 0,0-1 0,0 0 1,0 0-1,-1-1 0,1 1 1,-1-1-1,0 0 0,0 0 1,0 0-1,0 0 0,0 0 0,0-1 1,0 0-1,-1 0 0,1 0 1,0-1-1,-1 1 0,1-1 0,-5 0 1,6-1-260,1 0 1,0 1-1,0-1 1,1 0-1,-1 0 1,0-1-1,0 1 0,0 0 1,1-1-1,-1 1 1,0-1-1,1 1 1,0-1-1,-1 0 1,1 1-1,0-1 0,0 0 1,0 0-1,0 0 1,-1-4-1,-12-45-7074,14 47 6417,-9-35-7411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16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12332,'0'0'15598,"49"-11"-14605,-24 11-576,0 0-321,-1 0-96,1 0-481,-5 0-928,-2 0-1281,-2 0-1859,0 0-2754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17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1 12332,'0'0'8755,"-5"13"-8061,-38 82 181,-80 132 1,110-212-1912,5-12-1790,2-10-3813,1-10-1363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17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34 11723,'0'0'4105,"-8"-5"-1959,3 2-1845,-1 0-1,1 1 1,-1 0-1,0-1 1,0 2-1,0-1 1,-7 0-1,11 1-210,-1 1 1,1 0-1,-1 1 0,1-1 1,-1 0-1,1 1 0,0-1 0,-1 1 1,1 0-1,-1 0 0,1 0 0,0 0 1,0 0-1,0 0 0,0 0 0,0 1 1,0 0-1,0-1 0,0 1 0,0 0 1,1-1-1,-1 1 0,1 0 0,-3 4 1,1-1 3,1-1 1,-1 0-1,1 1 1,0 0-1,1-1 0,-1 1 1,1 0-1,0 0 1,0 0-1,0 0 1,1 0-1,0 9 1,0-12-79,0 0 0,1 0 0,-1 0 0,1 0 0,-1 0 0,1 0 0,0-1 0,0 1 0,0 0 0,0 0 0,0 0 0,0-1 0,0 1 0,1-1 0,-1 1 0,1-1 0,-1 1 0,1-1 0,-1 0 0,1 0 0,0 0 0,0 0 0,0 0 0,-1 0 0,1 0 0,0 0 0,0-1 0,0 1 0,0-1 0,0 0 0,0 1 0,4-1 0,2 0 92,-1 0 1,1 0-1,-1-1 0,1 0 0,-1 0 1,1-1-1,-1 0 0,0 0 0,0 0 1,0-1-1,0 0 0,11-7 1,-14 7-12,1 0 1,-1 0 0,0 0-1,-1-1 1,1 1 0,-1-1-1,1 0 1,-1 0 0,0 0 0,-1 0-1,1-1 1,-1 1 0,1-1-1,-1 1 1,-1-1 0,1 0 0,-1 0-1,0 0 1,0 0 0,0-5-1,0 8-100,-1 1 0,0 0 0,0 0-1,0 0 1,0 0 0,0-1 0,0 1-1,0 0 1,0 0 0,-1 0 0,1-1-1,0 1 1,-1 0 0,1 0 0,-1 0-1,1 0 1,-1 0 0,1 0 0,-1 0-1,0 0 1,0 0 0,1 0 0,-1 0-1,0 1 1,0-1 0,0 0 0,0 0-1,0 1 1,0-1 0,0 1 0,0-1-1,0 1 1,0-1 0,-1 1 0,1 0-1,0-1 1,0 1 0,0 0 0,0 0-1,-1 0 1,1 0 0,0 0 0,-2 0-1,0 1-109,1-1-1,0 1 1,0-1-1,-1 1 1,1 0-1,0 0 1,0 0-1,0 0 0,0 0 1,0 0-1,0 1 1,1-1-1,-1 1 1,0-1-1,1 1 1,-1 0-1,1 0 1,-1-1-1,1 1 0,0 0 1,0 0-1,-2 4 1,0 6-873,0-1 1,1 1-1,1 0 0,-1 19 1,4 21-5832,3-20 353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03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0 8840,'0'0'13037,"-47"63"-11564,22-28-32,-2 7-223,2 6-225,1 5-225,-5 2-415,12-3-257,1 0-64,7-3-256,4-8-1346,5-15-2370,0-12-4035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17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17 11627,'0'0'9374,"-11"7"-8589,-1 3-564,1 0 0,-1 1-1,2 0 1,0 1 0,-10 13 0,15-17-40,0-1 0,0 1 0,1 0 0,0 1 0,0-1 0,1 1 0,0-1 0,0 1 0,1 0 0,0 0 0,0 15 0,2-23-151,0 0 0,0 1 1,1-1-1,-1 0 0,0 0 1,1 0-1,-1 0 0,1 0 1,-1 1-1,1-1 0,0 0 1,-1 0-1,1 0 0,0-1 1,0 1-1,0 0 0,0 0 1,0 0-1,0 0 0,0-1 1,0 1-1,0-1 0,0 1 1,0-1-1,0 1 0,0-1 1,0 1-1,1-1 1,-1 0-1,0 0 0,0 0 1,0 1-1,1-1 0,-1 0 1,0 0-1,0-1 0,1 1 1,-1 0-1,1-1 0,4 1 150,-1-1-1,1 0 0,-1 0 0,0 0 1,0-1-1,1 0 0,8-4 0,-8 2-58,-1 0 0,1-1 0,-1 1-1,0-1 1,-1 0 0,1 0 0,-1 0-1,0-1 1,0 1 0,0-1 0,-1 0-1,0 0 1,0 0 0,-1-1 0,0 1-1,3-13 1,-4 13-274,0 0-1,-1 1 0,0-1 1,0 0-1,0 0 0,-1 0 1,1 0-1,-4-9 1,3 10-666,-1 1 0,0-1 0,0 0 0,0 0 0,-1 1 0,0-1 0,0 1 0,0 0 0,0 0 0,-6-5 0,0 0-6377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18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12524,'0'0'10981,"0"10"-10186,-5 16-607,-1 0 0,-1 0 0,-1 0-1,-1-1 1,-13 25 0,20-45-113,-1 1 1,1-1 0,1 1 0,-1-1-1,1 1 1,0 0 0,0-1-1,1 1 1,-1 0 0,2 11 0,2-16-79,-1 0 1,0-1-1,1 1 1,0 0-1,-1-1 1,1 1-1,-1-1 1,1 0-1,0 0 1,-1 0-1,1 0 1,0 0-1,-1-1 1,5 0-1,2-1-545,1 0 0,-1-1 0,0 0 0,0-1 0,0 0 0,0 0 0,12-9 0,29-24-7843,-17 8-2686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18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15022,'0'0'4677,"-47"42"-3204,31-17-993,1 1 65,6 0 32,4-3-257,5-4-160,0-8-128,5-4-32,12-7-32,-1 0-609,4-3-960,-1-10-1730,-4-1-2467,1 1-960</inkml:trace>
  <inkml:trace contextRef="#ctx0" brushRef="#br0" timeOffset="1">132 117 3299,'0'0'13389,"-23"53"-10346,12-29-1154,2 0-864,-5-1-160,8-1-32,1-7-481,5-4-352,0-4-352,11-7-1346,3 0-1120,-5-5-3652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19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13549,'0'0'11568,"9"10"-10906,-3-3-549,1 1-1,-1-1 1,-1 1-1,1 1 0,-1-1 1,-1 1-1,0 0 1,0 0-1,0 0 1,-1 0-1,-1 1 1,0-1-1,2 19 1,-4-13 152,0-1 0,-1 1-1,-1 0 1,-1 0 0,0-1 0,-1 1 0,-5 13 0,6-20-247,0 0 0,-1 0 1,0 0-1,0 0 0,-1-1 1,1 1-1,-2-1 0,1 0 1,-1-1-1,0 0 0,-1 0 1,1 0-1,-10 6 0,5-8-1274,5-8-7166,6-10-1027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20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6758,'0'0'17003,"9"6"-15903,-2-2-974,2 0 0,-1 0 0,1 0 0,-1-1 0,1 0 0,0-1 0,0 0 0,0 0 0,0-1 0,0 0 0,0-1 0,1 0 0,-1 0 0,13-3 0,87-14 115,-7 0-1158,-35 12-2790,-66 5 3599,-1 0 0,0 0 0,0 0 0,0 0 0,0-1 0,1 1 0,-1 0 0,0 0 0,0 0-1,0 0 1,1 0 0,-1 0 0,0 0 0,0 0 0,0 0 0,1 0 0,-1 0 0,0 0 0,0 0 0,1 0 0,-1 0 0,0 0 0,0 0 0,0 0 0,1 0 0,-1 0 0,0 0 0,0 0 0,0 0 0,1 1 0,-1-1 0,0 0 0,0 0 0,0 0 0,0 0 0,0 0 0,1 1 0,-1-1 0,0 0-1,0 0 1,0 0 0,0 1 0,0-1 0,0 0 0,0 0 0,1 0 0,-1 1 0,0-1 0,0 0 0,0 0 0,0 0 0,0 1 0,0-1 0,0 0 0,0 0 0,0 0 0,0 1 0,0-1 0,-2 7-5316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20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10698,'0'0'6022,"-52"19"-3588,52-15-1089,0 1-448,12-1 160,12 0 128,4 0-32,7-1-512,8-2-513,0-1-160,6 0-1569,-2 0-3108,-6-8-4131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22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0 107 13293,'0'0'7516,"7"-10"-6331,-2 4-1043,0-1-1,0 1 1,0 0-1,1 0 0,0 0 1,1 1-1,-1 0 1,1 0-1,0 1 1,0 0-1,0 0 1,1 1-1,-1-1 1,1 2-1,10-4 1,56-9 607,-69 14-725,1 0 1,0 1-1,0 0 1,0 0 0,0 0-1,0 0 1,0 1-1,-1 0 1,1 0 0,7 3-1,-12-3-20,1 0 0,-1 0 1,0 0-1,0 1 0,1-1 0,-1 0 0,0 1 0,0-1 0,-1 0 0,1 1 0,0-1 0,0 1 0,-1-1 1,1 1-1,-1 0 0,1-1 0,-1 1 0,1 0 0,-1-1 0,0 1 0,0 0 0,0-1 0,0 1 0,0 0 0,-1-1 1,1 1-1,0 0 0,-1-1 0,1 1 0,-1 0 0,0-1 0,1 1 0,-3 2 0,0 4 52,-1 0-1,0 0 1,-1 0-1,-11 14 1,-7 3 221,-33 28 1,34-34 252,2 1 0,-30 35 1,49-54-526,1-1 0,-1 1-1,0-1 1,1 1 0,-1-1 0,1 1 0,-1 0 0,1-1 0,-1 1 0,1 0 0,-1 0 0,1-1 0,0 1 0,-1 0 0,1 0 0,0 0 0,0 0-1,0-1 1,0 1 0,-1 0 0,1 0 0,0 0 0,0 0 0,1-1 0,-1 1 0,0 0 0,0 0 0,0 0 0,0 0 0,1-1 0,-1 1-1,0 0 1,1 0 0,-1-1 0,1 1 0,-1 0 0,1 0 0,-1-1 0,1 1 0,0-1 0,-1 1 0,1 0 0,-1-1 0,1 1 0,0-1 0,0 0-1,-1 1 1,1-1 0,0 1 0,0-1 0,0 0 0,-1 0 0,1 0 0,0 1 0,0-1 0,0 0 0,0 0 0,0 0 0,11 1-144,-1 0 1,0 0-1,18-3 1,-15 2-357,4 0-1450,1-1 1,0-1-1,19-4 1,7-7-6470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22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17457,'0'0'2466,"-40"47"-96,22-21-32,4 0-1281,7 0-576,3-1-321,4-5-160,6-4-897,13-8-1986,-1-8-1697,4 0-2659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22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14478,'0'0'13559,"10"-2"-13094,12-5-324,3-1-133,0 1-1,0 1 0,51-6 0,-75 13-11,0-1-1,0 0 0,0 0 0,0 1 0,0-1 0,0 1 0,0-1 1,0 1-1,0-1 0,0 1 0,0 0 0,-1-1 0,1 1 0,0 0 1,0 0-1,-1 0 0,1-1 0,0 1 0,-1 0 0,1 0 0,-1 0 1,1 0-1,-1 0 0,0 0 0,1 0 0,-1 0 0,0 0 1,0 0-1,0 0 0,0 0 0,0 0 0,0 0 0,0 1 0,0-1 1,0 0-1,0 0 0,0 0 0,-1 0 0,0 2 0,-11 46 55,-40 57-34,38-80 58,1-1 0,1 2-1,1 0 1,-10 38 0,19-40-147,7-16-2032,5-11-3784,-8-3 113,-2-7-2279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23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10794,'0'0'14574,"54"-10"-13933,-18 7-321,6-1-224,-3-2-96,4-1-897,-6 0-1857,-5-3-1539,-7 1-3170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7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10698,'0'0'747,"-1"9"497,-1 83 2271,9 99-1,-2-77 1020,-8-195-3159,1-51-1695,2 120 183,2-1-1,0 1 1,0-1-1,1 1 1,0 0 0,1 0-1,1 0 1,6-11 0,-9 18 66,1 1 1,1 0-1,-1-1 0,1 1 1,0 1-1,0-1 0,0 0 1,0 1-1,9-5 1,-11 6 46,0 1 1,0 0 0,-1 0 0,1 0 0,0 1 0,0-1 0,0 0 0,0 1 0,1-1 0,-1 1 0,0 0 0,0 0 0,0-1 0,0 1-1,0 1 1,0-1 0,0 0 0,1 0 0,-1 1 0,0 0 0,0-1 0,0 1 0,0 0 0,0 0 0,-1 0 0,4 2 0,-3-1 13,-1-1 1,1 1-1,-1 0 1,0 0-1,1 0 1,-1 0 0,0 0-1,-1 0 1,1 0-1,0 0 1,0 0 0,-1 0-1,1 0 1,-1 0-1,0 1 1,0-1-1,0 0 1,0 0 0,0 1-1,0-1 1,0 0-1,-1 0 1,1 0 0,-1 0-1,0 0 1,-1 4-1,0 0 97,-1-1 0,1 0 0,-1 0 0,0 0 0,-1 0 0,1 0 0,-1 0 0,-8 7 0,6-6-23,-2 0 1,1 0-1,-1-1 1,1 0-1,-2 0 0,1-1 1,0 0-1,-1-1 1,0 1-1,0-2 0,0 1 1,0-1-1,0-1 1,0 1-1,-11-1 0,19-1-210,0 0-1,1 0 1,-1 0-1,0 0 1,1 0-1,-1-1 1,1 1-1,-1 0 0,0 0 1,1 0-1,-1-1 1,1 1-1,-1 0 1,0-1-1,1 1 1,-1 0-1,1-1 1,-1 1-1,1-1 1,-1 1-1,1-1 1,0 1-1,-1-1 0,1 1 1,0-1-1,-1 0 1,1 1-1,0-1 1,0 1-1,-1-1 1,1 0-1,0 1 1,0-1-1,0 0 1,0 1-1,0-1 0,0 0 1,0 1-1,0-1 1,0-1-1,11-26-7607,5 8 1700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05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9833,'0'0'9289,"63"11"-8424,-6-11-257,10 0-319,4-4-193,-2-4-64,-7 0 32,-9 1-448,-18 5-898,-17 2-928,-14 0-640,-17 0-3813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23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18 11115,'0'0'14269,"10"3"-12860,2 0-1254,1 0 0,0-1 0,0-1 0,0 0-1,0-1 1,0-1 0,0 0 0,0 0 0,0-1-1,17-5 1,-9 1-487,0 2 0,0 0-1,31 0 1,-52 4 324,1 1 0,0 0 0,-1 0 0,1-1 0,0 1 0,-1 0 0,1 0 0,-1 0 0,1-1 0,-1 1 0,0 0 1,1 0-1,-1 0 0,0 0 0,0 0 0,1 0 0,-1 0 0,0 0 0,0 0 0,0 0 0,0 0 0,0 0 0,-1 0 0,1 0 0,0 1 0,-5 31 92,-4-8 303,0-1-1,-2 0 1,-22 35-1,21-39-72,1 1-1,0 0 0,2 1 0,-11 35 1,18-30 920,3-19-7198</inkml:trace>
  <inkml:trace contextRef="#ctx0" brushRef="#br0" timeOffset="1">0 251 10858,'0'0'16208,"47"-22"-14543,-7 14-127,7-2-706,7 1-543,0-2-257,-4 6-160,-3 0-1314,-4-1-1633,-7-1-4196,-2-1-10441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37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 7751,'0'0'21300,"1"9"-20606,-1-2-593,0-1-1,0 1 1,-1 0-1,0 0 0,-1 0 1,1 0-1,-1-1 0,-6 13 1,-32 59 469,10-24-377,-26 62 0,48-96-169,1 0 0,1 0 0,0 1 0,2 0 1,0 0-1,-1 39 0,5-58-16,0 0 1,0 0-1,0-1 1,1 1-1,-1 0 1,0-1-1,1 1 1,0-1-1,-1 1 0,1 0 1,0-1-1,0 0 1,-1 1-1,1-1 1,0 1-1,1-1 0,-1 0 1,0 0-1,0 1 1,0-1-1,1 0 1,-1 0-1,3 1 0,0 0 18,1 0-1,-1 0 1,1-1-1,0 0 1,-1 1-1,1-2 0,0 1 1,7 0-1,1-1 29,0 0-1,0-1 1,-1-1 0,1 0-1,24-7 1,-18 2-219,0-1 0,-1-1-1,31-19 1,-12-5-4822,-29 21 465,-7-2-1980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37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 14734,'0'0'14093,"67"-42"-13068,-21 37-192,7-1-385,-3 0-287,4 4-97,-11-1-96,2-1-993,-10 1-1025,-7-3-2242,-4-4-4869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39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77 192 12300,'0'0'9774,"11"-3"-8711,4-4-747,1 0 1,-1-1 0,-1 0-1,24-18 1,-33 23-182,0-1 0,-1 1 0,1-1 1,-1 0-1,0-1 0,0 1 0,0-1 0,-1 1 0,0-1 1,0 0-1,0-1 0,0 1 0,-1 0 0,0-1 0,0 1 1,0-1-1,-1 0 0,0 0 0,1-9 0,-2 13-103,-1 0 1,0 1-1,1-1 0,-1 1 0,0 0 0,0-1 0,0 1 1,0 0-1,0-1 0,-1 1 0,1 0 0,0 0 0,-1 0 1,1 0-1,0 0 0,-1 0 0,1 1 0,-1-1 0,1 0 0,-1 1 1,0-1-1,1 1 0,-1-1 0,1 1 0,-1 0 0,0 0 1,1 0-1,-1 0 0,0 0 0,1 0 0,-1 0 0,-2 1 1,-4-1-26,-1 1 0,1 0 0,0 0 1,-1 0-1,-10 4 0,10 0 9,0 0 0,0 0 0,0 1-1,1 0 1,-1 1 0,2 0 0,-1 0-1,1 0 1,0 1 0,-6 9 0,7-10-3,1 0 0,0 1 0,1-1 0,-1 1 0,2 0 1,-1 0-1,1 1 0,0-1 0,1 1 0,0-1 0,-2 19 0,4-26-11,1 0 0,-1 0 0,1 0 0,-1 1 0,1-1 0,0 0 0,-1 0 0,1 0 0,0 0 0,0 0 0,0-1 0,-1 1 0,1 0 0,0 0 0,0 0 0,0-1 0,1 1 0,-1 0 0,0-1 0,0 1 0,0-1 0,0 0 0,0 1 0,1-1 0,-1 0 0,0 0 0,0 1-1,1-1 1,-1 0 0,0 0 0,2-1 0,53 1-2,-41 0-84,70-3-3223,-29-3-4800,-30 1 1253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40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13773,'0'0'9150,"-7"10"-8371,-1 0-552,2 1-1,-1 0 1,2 0-1,-1 0 1,1 1-1,1-1 0,0 1 1,1 0-1,0 1 1,1-1-1,-1 18 1,3-29-189,0-1 0,0 0 0,0 1 0,0-1 0,0 1 1,0-1-1,0 1 0,0-1 0,0 1 0,0-1 0,0 0 0,1 1 1,-1-1-1,0 1 0,0-1 0,0 0 0,1 1 0,-1-1 1,0 0-1,1 1 0,-1-1 0,0 0 0,1 1 0,-1-1 0,0 0 1,1 0-1,-1 1 0,0-1 0,1 0 0,-1 0 0,1 0 0,-1 1 1,1-1-1,-1 0 0,0 0 0,1 0 0,-1 0 0,1 0 1,-1 0-1,1 0 0,26-8 674,22-22-384,-49 30-317,89-70 102,-89 70-114,0-1 0,1 1 1,-1 0-1,0-1 1,1 1-1,-1 0 1,0-1-1,1 1 0,-1 0 1,1 0-1,-1-1 1,0 1-1,1 0 1,-1 0-1,1 0 0,-1-1 1,1 1-1,-1 0 1,1 0-1,-1 0 1,0 0-1,1 0 0,-1 0 1,1 0-1,-1 0 1,1 0-1,-1 0 0,1 0 1,-1 1-1,1-1 1,-1 0-1,1 0 1,-1 0-1,0 1 0,1-1 1,-1 0-1,1 0 1,-1 1-1,0-1 1,1 0-1,-1 1 0,1 0 1,0 25 160,-16 31 361,13-54-495,-7 36 220,10-38-236,-1-1 1,0 0-1,1 0 0,-1 0 0,1 1 0,-1-1 0,1 0 0,-1 0 0,1 0 0,-1 0 0,1 0 0,-1 0 0,1 0 0,-1 0 0,1 0 0,-1 0 0,1 0 0,-1-1 0,0 1 0,1 0 0,-1 0 0,1 0 0,-1-1 0,1 1 0,-1 0 0,0 0 0,1-1 1,-1 1-1,1 0 0,-1-1 0,0 1 0,1-1 0,15-10 235,22-25 38,-20 18-368,0 1-1,1 1 1,35-23-1,-53 39 76,0-1 1,0 0-1,0 0 0,0 1 0,0-1 1,0 1-1,0-1 0,0 1 0,0-1 0,0 1 1,0 0-1,0-1 0,1 1 0,-1 0 1,0 0-1,0 0 0,0 0 0,0 0 0,1 0 1,-1 0-1,0 0 0,0 1 0,0-1 1,0 0-1,1 1 0,-1-1 0,0 1 0,1 0 1,-1 0 9,0 1 0,0-1 0,0 1 0,-1 0 1,1-1-1,0 1 0,-1 0 0,0-1 0,1 1 1,-1 0-1,0 0 0,0 0 0,0-1 1,0 1-1,0 0 0,0 2 0,-2 8 118,0-1 0,0 1 0,-1 0 0,-7 16 0,5-17-24,4-8-41,-1 0-1,1 0 1,0 0-1,-1 0 1,2 0-1,-1 0 1,0 0-1,1 0 1,-1 5-1,1-7-14,19-18-3450,-14 2-2711,0-3-5717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41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7 11531,'0'0'12433,"-3"9"-12171,-13 56 439,2 1 0,-7 106 0,18-141 816,1-25 319,1-20-641,0-9-1165,1 0-1,1 0 0,1 0 1,1 0-1,1 1 0,1-1 1,1 1-1,1 0 0,1 1 1,1-1-1,16-27 1,-23 46-51,1-1 0,0 1 0,0-1 1,0 1-1,1 0 0,-1 0 0,1 0 1,0 1-1,-1 0 0,1-1 0,0 1 1,1 0-1,-1 1 0,0-1 0,0 1 0,1 0 1,-1 0-1,1 0 0,-1 0 0,1 1 1,-1 0-1,1 0 0,0 0 0,-1 1 1,1-1-1,-1 1 0,1 0 0,4 2 1,-5-2 8,-1 0 0,0 0 0,1 1-1,-1-1 1,0 1 0,0 0 0,0 0 0,0 0 0,0 0 0,0 1 0,0-1 0,-1 1 0,1 0 0,-1 0 0,0-1 0,0 1 0,0 1 0,0-1 0,0 0 0,-1 0 0,0 1 0,1-1 0,-1 1-1,0-1 1,-1 1 0,1-1 0,-1 1 0,1 0 0,-1-1 0,0 1 0,-1 0 0,1-1 0,0 1 0,-1-1 0,-1 5 0,0-4 39,0 0 0,0 0 0,0-1-1,-1 1 1,1 0 0,-1-1 0,0 0 0,0 1 0,0-1 0,0 0 0,-1-1 0,1 1 0,-1-1-1,0 1 1,0-1 0,0 0 0,0 0 0,0-1 0,0 1 0,-8 1 0,-1 0 63,1 0 0,-1-1 0,0 0 0,-1-1 0,-21 0 0,31-2-114,0 0 0,0 0 0,0 0 0,0 0-1,1 0 1,-1-1 0,1 0 0,-1 0 0,1 0 0,0 0 0,-1 0 0,1-1 0,0 1 0,0-1-1,-3-4 1,5 6-171,0-1 0,0 1-1,-1-1 1,1 1-1,0-1 1,1 1 0,-1-1-1,0 1 1,0-1-1,1 0 1,-1 0-1,1 1 1,-1-1 0,1 0-1,0 0 1,0 1-1,0-1 1,0 0 0,0 0-1,0 0 1,0 1-1,1-1 1,-1 0-1,1 0 1,-1 1 0,1-1-1,-1 0 1,1 1-1,0-1 1,0 1 0,0-1-1,0 1 1,0-1-1,0 1 1,2-2 0,47-31-7866,-17 14 1244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42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10346,'0'0'16303,"9"-7"-15385,-1 1-802,1 1-1,-1 0 1,1 1-1,0-1 1,0 2-1,1-1 1,-1 1-1,1 1 1,-1 0-1,19-2 1,152-1-1381,-172 8-371,-9-3 1519,1 0 0,0 0 0,0-1-1,0 1 1,0 0 0,0 0 0,0 0-1,0 0 1,0 0 0,-1 0 0,1 0-1,0 0 1,0 0 0,0 0-1,0 0 1,0 0 0,0 0 0,-1 0-1,1 0 1,0 0 0,0 0 0,0 0-1,0 0 1,0 0 0,0 0 0,-1 0-1,1 0 1,0 0 0,0 0-1,0 0 1,0 0 0,0 0 0,0 0-1,0 0 1,-1 1 0,1-1 0,0 0-1,0 0 1,0 0 0,0 0 0,0 0-1,0 0 1,0 0 0,0 0-1,0 1 1,0-1 0,0 0 0,0 0-1,0 0 1,0 0 0,0 0 0,-1 0-1,1 1 1,0-1 0,0 0 0,0 0-1,0 0 1,1 0 0,-1 0-1,0 0 1,0 1 0,0-1 0,0 0-1,0 0 1,0 0 0,0 0 0,0 0-1,0 0 1,0 1 0,-18 0-6882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42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16047,'0'0'8328,"56"6"-6214,-13-7-641,6-7-576,7 2-512,-4 0-225,-7 0-128,-5 3-96,-6 1-833,-11-1-769,-3-1-2850,-7-3-6118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43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100 706 5381,'-5'8'1991,"-13"29"-249,-41 71 7940,48-98-5025,6-18-1829,4-30-741,1 29-1927,2-30 162,1-1 0,2 1 0,2 0 0,18-59 0,-5 36-277,3 1 1,32-59-1,-34 80-64,1 2-1,48-63 1,-59 87 2,1 0 1,0 1-1,1 1 1,0 0-1,1 1 0,0 0 1,1 1-1,1 0 0,27-12 1,-40 21 6,0 0 0,0-1 0,0 1 0,0 1 1,1-1-1,-1 0 0,0 1 0,1-1 0,-1 1 0,0 0 0,1 0 1,-1 0-1,0 1 0,7 1 0,-9-2 10,0 1 0,0 1-1,1-1 1,-1 0 0,0 0 0,0 0-1,0 0 1,0 1 0,-1-1 0,1 0 0,0 1-1,0-1 1,-1 1 0,1-1 0,-1 1 0,1-1-1,-1 1 1,0-1 0,0 1 0,1 0-1,-1-1 1,0 1 0,0-1 0,-1 1 0,1 0-1,0-1 1,0 1 0,-1-1 0,1 1 0,-1-1-1,1 1 1,-2 1 0,-1 7 19,-1-1 0,0 1 1,0-1-1,-1 1 0,0-2 1,-1 1-1,0 0 0,-9 9 0,-65 62 132,28-30 144,52-50-295,0 0 0,0 0 0,0 1 0,0-1 0,0 0 0,-1 0-1,1 0 1,0 0 0,0 0 0,0 0 0,0 1 0,0-1 0,0 0 0,0 0 0,0 0 0,0 0-1,-1 0 1,1 1 0,0-1 0,0 0 0,0 0 0,0 0 0,0 0 0,0 1 0,0-1 0,0 0-1,0 0 1,0 0 0,0 0 0,0 1 0,0-1 0,1 0 0,-1 0 0,0 0 0,0 0-1,0 0 1,0 1 0,0-1 0,0 0 0,0 0 0,0 0 0,0 0 0,1 0 0,-1 0 0,0 1-1,0-1 1,0 0 0,0 0 0,1 0 0,12 3-31,26-3-42,-29 0 65,12 0-24,0-1-101,1 1 1,25 4-1,-44-3 116,0-1-1,0 1 1,0 0-1,-1-1 1,1 2-1,0-1 1,0 0-1,-1 1 1,1 0-1,-1 0 1,1 0-1,-1 0 1,0 0-1,0 1 1,0-1-1,0 1 1,0 0-1,0 0 1,2 4-1,-5-6 16,1 0-1,0 1 1,-1-1-1,1 1 0,-1-1 1,1 1-1,-1-1 1,0 1-1,0 0 0,1-1 1,-1 1-1,0-1 1,-1 1-1,1-1 0,0 1 1,0 0-1,-1-1 1,1 1-1,-1-1 0,1 1 1,-1-1-1,0 2 1,-1 0 14,0 0 0,0-1-1,-1 1 1,1 0 0,-1-1 0,1 0 0,-1 0 0,0 1 0,-5 1 0,-4 3 172,-1-1 1,0-1 0,0 0-1,-14 2 1,5-1 121,0-2 1,0-1-1,-1 0 1,1-2 0,-1 0-1,-30-4 1,51 2-299,0 1-1,1 0 1,-1 0 0,0-1 0,1 1 0,-1 0 0,0-1-1,1 0 1,-1 1 0,1-1 0,-1 0 0,1 0 0,-1 0 0,1 0-1,-1 0 1,1 0 0,-2-3 0,3 3-103,-1 0 0,1 0-1,-1 0 1,1 0 0,0 0 0,-1 0 0,1 0 0,0 0-1,0 0 1,0-1 0,0 1 0,0 0 0,0 0 0,0 0-1,0 0 1,1 0 0,-1 0 0,0-1 0,2 0 0,0-4-962,1 1 0,0 0 0,1 0 0,-1 0 0,1 1 0,0-1 0,0 1 0,5-5 0,14-9-6064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44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62 416 8968,'0'0'5360,"-9"7"-2472,-27 23-678,34-29-1983,1 1-1,-1-1 0,1 1 0,0-1 0,0 1 1,-1 0-1,1 0 0,0-1 0,0 1 0,1 0 1,-1 0-1,0 0 0,1 0 0,-1 3 1,1-5-142,-1 0 1,1 1 0,0-1 0,0 1 0,0-1 0,0 1 0,0-1 0,0 1 0,0-1 0,1 1-1,-1-1 1,0 0 0,0 1 0,0-1 0,0 1 0,0-1 0,1 1 0,-1-1 0,0 0 0,0 1-1,1-1 1,-1 0 0,0 1 0,1-1 0,-1 0 0,0 1 0,1-1 0,-1 0 0,0 0 0,1 1-1,-1-1 1,1 0 0,-1 0 0,1 0 0,-1 1 0,0-1 0,1 0 0,-1 0 0,1 0 0,-1 0-1,1 0 1,-1 0 0,1 0 0,-1 0 0,1 0 0,-1 0 0,1-1 0,12-3 261,-1-2 1,0 1-1,0-2 1,0 0-1,-1 0 1,0-1 0,-1 0-1,0-1 1,15-15-1,4-2-112,7-4-150,-1-2 1,-2-1-1,-1-2 1,-2-1-1,-1-1 0,-2-2 1,42-79-1,-66 111-84,5-9 6,-5 27-9,-2 16 150,1 0 1,1-1 0,1 0 0,1 0 0,2 0-1,1-1 1,17 42 0,-19-52-405,9 21 406,-14-35-479,0 0 0,0 0 0,-1 1 1,1-1-1,0 0 0,0 0 0,0 0 0,0 0 0,0 0 0,1 0 0,-1-1 0,0 1 0,0 0 0,1 0 0,-1-1 0,0 1 0,0-1 1,1 1-1,-1-1 0,1 0 0,-1 1 0,2-1 0,8 0-7940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05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10826,'0'0'9994,"78"12"-9065,-32-20-289,9 2-255,-2 3-289,0 0-96,-7 1-2050,-7-2-3748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45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77 9545,'0'0'13907,"8"4"-12552,4 0-1080,1 0-1,-1-1 0,1 0 1,0 0-1,-1-2 0,1 1 0,0-2 1,15 0-1,120-14 659,-68 4-694,675-53 888,-626 55-855,-131 10-831,1-2 358,1 1 0,-1-1-1,1 1 1,-1-1 0,1 1 0,-1-1 0,1 1 0,-1-1-1,1 0 1,-1 1 0,0-1 0,1 0 0,-1 0-1,1 1 1,-1-1 0,0 0 0,1 0 0,-1 0 0,0 0-1,1 0 1,-1 0 0,0 0 0,1 0 0,-1 0 0,0 0-1,1 0 1,-1 0 0,0 0 0,1-1 0,-1 1-1,0 0 1,1-1 0,-1 1 0,-6-11-7225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46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52 5637,'0'0'11675,"7"-8"-9310,30-35 3107,-39 49-5252,1 0 0,-1-1 0,0 1 0,0 0-1,-1 0 1,1-1 0,-5 7 0,-2 5-41,4-6-154,0-1 1,1 2-1,1-1 0,0 0 1,0 1-1,1-1 0,-1 22 1,3-32-29,0-1 0,0 1 0,0-1 0,0 0 0,0 1 1,0-1-1,0 1 0,0-1 0,0 0 0,0 1 0,0-1 0,0 1 0,0-1 0,1 0 1,-1 1-1,0-1 0,0 0 0,0 1 0,1-1 0,-1 0 0,0 1 0,0-1 0,1 0 1,-1 0-1,0 1 0,1-1 0,-1 0 0,0 0 0,1 1 0,-1-1 0,1 0 1,-1 0-1,0 0 0,1 0 0,-1 0 0,0 0 0,1 1 0,-1-1 0,1 0 0,20-7-772,17-22-2584,-21-2-981,-3-4-2573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46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40 10634,'0'0'15343,"-18"-33"-16176,25 33-1698,1-2-2401,1-2-6919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47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89 7431,'0'0'6935,"7"-8"-4101,1 0-1963,-6 6-589,1-1 1,0 1-1,0-1 1,-1 0-1,0 0 1,1 0-1,-1 0 1,0-1-1,-1 1 1,1 0-1,0-1 1,0-3-1,-1 6-95,-1 0 0,0 0 0,1 0 0,-1 0 0,0 0 0,0 0 0,1 0 0,-1 0 0,0 0 0,0 0 0,0 0 0,0 0 0,0 1 0,0-1 0,-1 0 0,1 0 0,0 0 0,0 0 0,-1 0 0,1 0 0,0 0 0,-1 0 0,1 0 0,-1 1 0,1-1 0,-1 0 0,-1-1 0,1 2-109,0-1 0,-1 1 0,1 0 0,0-1 0,-1 1-1,1 0 1,-1 0 0,1 0 0,0 0 0,-1 0 0,1 0-1,-1 0 1,1 0 0,0 1 0,-1-1 0,-1 1 0,-4 2-113,-1 0 1,0 0-1,1 1 1,0 0-1,-9 6 1,13-8 31,-14 11 10,1 1 0,-17 19 1,29-29-12,1 0 0,-1 0 0,1 0 1,0 0-1,1 1 0,-1 0 0,1-1 1,0 1-1,0 0 0,0 0 0,1 0 1,-1 0-1,1 1 0,0 7 1,1-12-2,0 1 1,1 0-1,0 0 1,-1 0 0,1 0-1,0-1 1,0 1-1,0 0 1,0-1 0,0 1-1,0-1 1,0 1-1,1-1 1,-1 0 0,1 1-1,-1-1 1,1 0 0,-1 0-1,1 0 1,2 1-1,45 22-91,-24-13 28,-18-7 50,-1 0 0,0 1 0,0 0-1,0 0 1,0 0 0,-1 0 0,7 9-1,-11-13 25,-1 0 0,1 0 0,0 1-1,0-1 1,-1 0 0,1 0 0,-1 1 0,1-1-1,-1 0 1,1 1 0,-1-1 0,0 1 0,0-1-1,0 0 1,1 1 0,-1-1 0,-1 1-1,1 1 1,-1-1 31,0-1 0,1 0 0,-1 1 1,0-1-1,0 0 0,0 0 0,-1 0 0,1 0 0,0 0 0,0 0 0,0 0 0,-1 0 0,1 0 0,0-1 0,-1 1 0,1-1 0,-1 1 0,1-1 0,-1 1 1,1-1-1,-3 1 0,-17 2 459,1 0 1,-1-2-1,1 0 1,-1-1-1,1-1 1,-41-7-1,47 2-1090,21 0-544,36-4-3121,-20 4-224,16-7-6146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49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60 520 3491,'0'0'6230,"-7"9"-4239,-3 6-1004,-5 7 261,-5 0 3340,20-22-4482,0 0 1,-1 0-1,1 0 0,0 0 1,0 1-1,0-1 0,0 0 1,0 0-1,0 0 0,0 0 1,-1 0-1,1 0 1,0 0-1,0 0 0,0 0 1,0 0-1,0 0 0,0 0 1,-1 0-1,1 0 0,0 1 1,0-1-1,0 0 1,0 0-1,0 0 0,-1 0 1,1-1-1,0 1 0,0 0 1,0 0-1,0 0 0,0 0 1,-1 0-1,1 0 1,0 0-1,0 0 0,0 0 1,0 0-1,0 0 0,0 0 1,0 0-1,-1 0 0,1-1 1,0 1-1,0 0 1,0 0-1,0 0 0,0 0 1,0 0-1,0 0 0,0-1 1,0 1-1,0 0 0,0 0 1,0 0-1,0 0 1,0 0-1,0 0 0,0-1 1,0 1-1,0 0 0,-2-17 1718,8-22-1332,11-1-230,1 1 0,40-65 1,61-68 389,-100 146-634,-16 22-18,59-77-13,-54 72 8,0 1 0,0 0 0,1 0 0,0 0 0,0 1 0,17-9 0,-29 39-262,-5-9 293,0-1-1,-1-1 1,0 1 0,-1-2-1,0 1 1,-12 10 0,7-7 12,0 0 0,-18 27 0,33-42-39,0 1 1,-1-1 0,1 0-1,0 1 1,0-1 0,0 0 0,-1 1-1,1-1 1,0 0 0,0 1-1,0-1 1,0 0 0,0 1-1,0-1 1,0 0 0,0 1 0,0-1-1,0 1 1,0-1 0,0 0-1,0 1 1,0-1 0,0 0-1,0 1 1,0-1 0,0 1 0,1-1-1,-1 0 1,0 1 0,0-1-1,0 0 1,1 0 0,-1 1 0,0-1-1,0 0 1,1 1 0,18 5-27,34-3-34,-37-3 48,-4 1 2,1 1 1,-1 0-1,0 1 1,0 1 0,20 7-1,-30-10 9,1 0-1,-1 0 0,0 1 1,1-1-1,-1 1 0,0-1 1,0 1-1,0 0 0,0 0 1,0 0-1,0 0 0,-1 0 1,1 0-1,1 4 1,-2-4 6,-1 0 0,0 0 1,1 0-1,-1 0 1,0 0-1,0 0 1,0 0-1,0 0 1,0-1-1,-1 1 1,1 0-1,-1 0 1,1 0-1,-1 0 1,0 0-1,1-1 1,-1 1-1,0 0 1,0-1-1,0 1 0,-1 0 1,1-1-1,-2 2 1,-2 3 104,-1-1 0,0 0-1,0 0 1,0-1 0,-1 1 0,1-1 0,-1-1 0,0 1 0,-1-1-1,1-1 1,0 1 0,-1-1 0,1 0 0,-12 0 0,-9 2 622,0-2 1,-46-2 0,71 0-718,1 0 0,-1-1 0,0 1 0,0-1 0,0 0 0,0 0 1,1 0-1,-1 0 0,0 0 0,1-1 0,-1 1 0,1-1 0,-3-2 1,4 4-37,1 0 1,0-1 0,-1 1 0,1 0-1,0-1 1,-1 1 0,1 0 0,0-1-1,0 1 1,-1-1 0,1 1 0,0 0-1,0-1 1,0 1 0,0-1 0,0 1-1,0-1 1,-1 1 0,1 0-1,0-1 1,0 1 0,0-1 0,0 1-1,1-1 1,-1 1 0,0-1 0,0 1-1,0 0 1,0-1 0,1 0 0,0 0-118,0 0 1,0 0 0,0 0-1,0 0 1,1 1 0,-1-1-1,0 0 1,1 0 0,-1 1-1,0-1 1,1 1 0,-1-1-1,1 1 1,2 0 0,49-15-6642,-22 3 22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50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0 182 7175,'0'0'16586,"11"-9"-15993,163-150-129,-151 145-600,-22 14 133,-1 0 0,1 0 0,-1 0 0,0 0 0,1 0 0,-1 0 0,1 0 0,-1 0 0,1 0 0,-1 1 0,1-1 0,-1 0 0,1 0 0,-1 0 0,1 0 0,-1 1 1,1-1-1,-1 0 0,0 0 0,1 1 0,-1-1 0,0 0 0,1 1 0,-1-1 0,0 1 0,1-1 0,-1 0 0,0 1 0,2 4 3,-1-1 0,0 1 0,0 0-1,0-1 1,0 1 0,-1 0 0,0 7-1,0-7 34,-1 0 0,2 0-1,-1 0 1,1 0-1,-1 0 1,2 0-1,-1 0 1,3 8 0,-3-12-65,1 1 1,-1-1 0,0 1-1,0-1 1,1 0 0,-1 0 0,1 0-1,-1 0 1,1 0 0,-1 0-1,1 0 1,0 0 0,-1 0-1,1-1 1,0 1 0,0-1 0,2 1-1,22 1-3408,-5-2-2037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52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47 6790,'0'0'9508,"5"-8"-7511,13-23-284,-14 24 1800,-8 44-1479,-1-26-1978,-1 0 1,0-1-1,-15 20 0,16-24 23,0 0 0,0 0 0,1 1-1,0-1 1,0 1 0,1 0 0,0 0-1,0 0 1,0 1 0,1-1 0,0 1-1,-1 8 1,3-15-71,1 0 0,-1 1 0,1-1 1,0 0-1,-1 0 0,1 0 0,0 0 0,-1 0 0,1-1 0,0 1 1,0 0-1,0 0 0,0 0 0,0-1 0,0 1 0,0 0 0,0-1 1,0 1-1,0-1 0,0 1 0,0-1 0,1 0 0,-1 1 0,0-1 1,0 0-1,0 0 0,1 0 0,-1 0 0,0 0 0,0 0 0,2-1 1,43-1 2,-36 0-407,0-1 0,0 0 1,-1 0-1,1-1 0,-1 0 0,13-8 0,23-22-7851,-21 9-3807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52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17360,'0'0'11788,"41"-37"-30558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2:26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69 3171,'0'0'11381,"4"-9"-8594,2-8-1690,1-3 214,1-2 2372,-8 21-2508,1 6-1018,-1 0 1,1-1-1,-1 1 1,0 0 0,-1-1-1,1 1 1,-1 0 0,0-1-1,0 1 1,-1-1 0,-2 7-1,-27 53 257,14-30-173,1-1-111,-22 57 426,35-82-470,1 0-1,0-1 1,0 1 0,1 0-1,0 0 1,1 0 0,-1 0-1,2 0 1,1 13 0,-2-19-66,1 0 0,0 0 0,0-1 0,1 1 0,-1 0 0,0-1 0,1 1 0,-1-1 1,0 1-1,1-1 0,0 0 0,-1 0 0,1 1 0,0-1 0,0 0 0,-1-1 0,1 1 0,0 0 0,0 0 1,0-1-1,0 1 0,0-1 0,0 0 0,0 1 0,0-1 0,0 0 0,0 0 0,0 0 0,0-1 0,4 0 0,3 0 7,-1 0 0,0 0 0,1-1 0,-1 0 0,0 0 0,12-6 0,-13 5-472,0-2 0,0 1 0,-1-1 0,11-9 0,-2-8-3769,-14 20 3754,-1 1 1,0 0 0,0 0-1,1-1 1,-1 1 0,0 0-1,0-1 1,0 1 0,0 0-1,0 0 1,-1-1 0,1 1 0,0 0-1,-1-1 1,1 1 0,0 0-1,-2-2 1,-10-9-5563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2:27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11018,'0'0'13677,"68"5"-12652,-23-5-768,7 0-161,2-6-256,-1-5-2051,-7 0-1728,-8-1-3813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06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98 7815,'0'0'572,"2"-9"-2702,-1 7 2339,12-38-53,-9 14 3516,-8 6 5653,2 26-2760,-5 26-6116,-2 45 656,2 0 0,6 106 0,1-180-1094,0 0 0,0 0-1,1 0 1,-1 0 0,1-1 0,-1 1-1,1 0 1,0 0 0,0 0-1,1-1 1,-1 1 0,1 0-1,-1-1 1,1 1 0,0-1 0,0 0-1,0 0 1,0 0 0,0 1-1,0-2 1,0 1 0,1 0-1,-1 0 1,1-1 0,3 2 0,-1-1 7,0-1 1,0 0 0,0 0 0,0 0 0,0-1 0,0 0-1,0 0 1,1 0 0,-1-1 0,0 1 0,0-1-1,0 0 1,0-1 0,6-2 0,54-21-2968,0-2-9519,-41 17 4711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2:28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 4068,'0'0'19239,"12"6"-18342,37 15-59,-47-21-780,1 1 0,-1-1 0,0 0 0,1-1 0,-1 1 0,1 0 0,-1-1 0,0 1 0,1-1 0,-1 0 0,0 0 0,0 0 0,1 0 0,-1 0 0,0 0 0,0-1 0,0 1-1,0-1 1,2-2 0,30-35 283,-31 36-303,-1 1-23,-1-1-1,1 1 1,-1 0 0,1 0 0,-1-1 0,0 1-1,0-1 1,0 1 0,0-1 0,0 1 0,-1-1 0,2-4-1,-2 6 1,-1 0 0,1 0-1,0 0 1,0 0-1,0 0 1,0 0 0,-1 0-1,1 0 1,0 0-1,-1 0 1,1 0 0,-1 0-1,1 0 1,-1 0-1,0 1 1,1-1 0,-1 0-1,0 0 1,1 1 0,-1-1-1,0 0 1,0 1-1,-1-1 1,-1 0 7,1 0 0,-1 0 0,0 0 1,0 1-1,0 0 0,0-1 0,0 1 0,0 0 0,0 0 0,1 1 1,-1-1-1,0 0 0,0 1 0,0 0 0,0 0 0,0 0 0,1 0 1,-1 0-1,1 0 0,-1 1 0,-3 2 0,-1 1-10,0 0-1,0 1 1,0 0 0,1 0-1,0 1 1,-8 10 0,12-13-5,-1-1 0,1 1 0,0 0 0,0 0 0,0 0 0,0 0 0,1 0 0,-1 0 0,1 1 0,0-1 0,1 0 0,-1 1 0,1-1 0,0 9 0,0-12 0,1 0 1,0-1-1,-1 1 1,1-1-1,0 0 1,-1 1-1,1-1 1,0 1-1,-1-1 1,1 0-1,0 0 1,0 1-1,-1-1 1,1 0-1,0 0 0,0 0 1,0 0-1,-1 0 1,1 0-1,0 0 1,0 0-1,0 0 1,-1 0-1,1-1 1,0 1-1,1 0 1,22-6 201,-11 1-130,-1-1-1,0-1 1,0 0-1,17-13 1,-20 12-83,2 1-1,-1 0 1,1 0 0,0 1 0,0 1-1,14-5 1,-24 10-6,0 0 0,0-1 0,0 1 0,-1 0 0,1 0 0,0 0 0,0 0 0,0 0 0,-1 0 0,1 0 0,0 0 0,0 0 0,-1 0 1,1 1-1,0-1 0,0 0 0,-1 1 0,1-1 0,0 0 0,0 1 0,-1-1 0,1 1 0,0-1 0,-1 1 0,1-1 0,-1 1 0,1-1 0,-1 1 0,1 0 0,-1-1 0,1 1 0,-1 0 0,0-1 0,1 1 0,-1 0 0,0 0 0,1-1 0,-1 1 0,0 0 0,0 0 0,0-1 1,0 1-1,0 0 0,0 0 0,0 0 0,0-1 0,0 1 0,0 0 0,0 0 0,-1 1 0,-10 58 131,4-29 101,8-30-214,-1-1 0,0 1 0,0-1 1,1 0-1,-1 1 0,0-1 1,1 0-1,-1 1 0,0-1 0,1 0 1,-1 1-1,1-1 0,-1 0 1,0 1-1,1-1 0,-1 0 0,1 0 1,-1 0-1,1 1 0,-1-1 1,1 0-1,-1 0 0,1 0 0,-1 0 1,1 0-1,-1 0 0,1 0 1,-1 0-1,1 0 0,-1 0 0,0 0 1,1 0-1,-1-1 0,1 1 1,-1 0-1,1 0 0,-1 0 1,1-1-1,-1 1 0,1 0 0,22-9 368,15-19 90,-32 23-475,-1 0-1,1 0 1,0 0-1,0 1 0,0 0 1,1 0-1,0 1 1,-1 0-1,1 0 0,0 1 1,1 0-1,12-3 1,-18 8 9,-1 0 1,0 0-1,-1 1 1,1-1-1,-1 0 1,1 0-1,-1 0 1,0 1-1,0-1 1,0 0-1,-1 5 1,1-2 121,-1-4-92,1 0 0,0 0 0,-1 1 0,1-1 0,1 0 0,-1 0 0,0 1 0,0-1 0,1 0 1,-1 0-1,1 0 0,0 1 0,-1-1 0,1 0 0,2 2 0,-1-4-11,0 0 0,0-1 1,0 1-1,0 0 0,0-1 0,0 1 1,0-1-1,0 0 0,0 0 0,0 0 1,-1 0-1,1 0 0,0 0 0,0 0 0,-1 0 1,1-1-1,1-1 0,12-9 24,-12 9-152,0 0 0,1 1 0,-1-1 0,0 1 0,1-1 0,0 1 0,-1 0-1,1 1 1,0-1 0,0 1 0,0-1 0,0 1 0,6-1 0,-8 6-166,-1-1-1,0 0 1,0 1 0,0-1-1,-1 0 1,1 1 0,-1-1-1,0 1 1,0-1 0,0 1-1,0-1 1,-1 4 0,0 1-3988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2:29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17585,'0'0'7799,"-9"9"-7025,8-8-756,-5 5 53,0 1 0,0 0 0,0 0 0,1 0 0,0 1 0,1-1 0,0 1 0,0 0 0,0 0 0,1 1 0,-3 11 0,-2 25 10,0-6 76,3 0-1,-3 51 0,8-90 111,9-35 534,-3 9-785,1-1 0,2 1 0,14-29 0,-20 48-53,1-1 0,1 1 0,-1 0 0,1 0 0,0 0 0,1 1 0,0 0 0,0 0 0,0 0 0,1 1 0,-1 0 0,1 0 0,0 1 0,13-6 0,-10 5-116,-1 2 1,0-1 0,1 2 0,0-1 0,-1 1 0,1 0 0,14 0-1,-23 5 171,0-1-1,0 0 0,-1 0 0,0 1 0,1-1 0,-1 0 1,0 1-1,0-1 0,0 0 0,0 1 0,-1-1 0,1 0 1,-2 4-1,-2 0 130,0 0 1,-1 0 0,0-1-1,0 1 1,0-1 0,-1 0 0,1-1-1,-1 1 1,-1-1 0,1-1-1,0 1 1,-1-1 0,0 0-1,0 0 1,0-1 0,0 0 0,0 0-1,0 0 1,0-1 0,-8 0-1,14-1-204,1 0 0,-1 0 0,1 0 0,0 0-1,-1 0 1,1 0 0,-1 0 0,1-1 0,-1 1-1,1 0 1,0 0 0,-1 0 0,1 0 0,0-1-1,-1 1 1,1 0 0,0-1 0,-1 1 0,1 0 0,0 0-1,-1-1 1,1 1 0,0 0 0,0-1 0,-1 1-1,1-1 1,0 1 0,0 0 0,0-1 0,0 1-1,-1-1 1,1 1 0,0 0 0,0-1 0,0 1 0,0-1-1,0 1 1,0-1 0,0 1 0,0 0 0,0-1-1,1 0 1,6-19-6105,9 1-2716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2:31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70 4837,'0'0'11920,"2"-8"-9694,2-4-1216,1-11 222,-3-3 2863,-2 26-3695,-2 0-387,0 1-1,0-1 0,0 1 0,0 0 0,0-1 1,1 1-1,-1 0 0,0 0 0,1 1 1,-1-1-1,0 0 0,1 0 0,0 1 0,-1-1 1,1 1-1,0-1 0,-2 3 0,-21 33-21,19-28 92,-9 15 24,2 1-1,1 0 1,1 1 0,1 0 0,1 0 0,1 1-1,2 0 1,0 0 0,2 1 0,1-1-1,2 40 1,0-64-174,0 0 1,0 0-1,1 0 0,-1 0 1,1-1-1,0 1 0,-1 0 0,1 0 1,0-1-1,0 1 0,1-1 0,-1 1 1,1-1-1,-1 1 0,1-1 1,0 0-1,0 0 0,0 0 0,0 0 1,0 0-1,0 0 0,0 0 0,1-1 1,-1 1-1,4 1 0,0-1-571,1 0 0,-1 0 0,1-1 0,0 1 1,-1-1-1,1-1 0,0 1 0,0-1 0,12-2 0,20-4-5122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2:32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40 544 3940,'0'0'5327,"-4"10"-2348,-3 6-1867,4-10-222,0 0 1,0 1-1,1 0 1,-1 0-1,-1 13 0,4-20-812,-1 0 0,1 0-1,0 0 1,0 0 0,0-1-1,0 1 1,0 0 0,0 0-1,0 0 1,-1 0 0,1 0-1,0 0 1,0 0 0,0 0-1,0 0 1,0 0 0,-1 0-1,1 0 1,0 0 0,0 0-1,0 0 1,0 0 0,0 0-1,-1 0 1,1 0 0,0 0-1,0 0 1,0 0 0,0 0-1,-1 0 1,1 0 0,0 0-1,0 0 1,0 0 0,0 0-1,0 0 1,0 1 0,0-1-1,-1 0 1,1 0 0,0 0-1,0 0 1,0 0 0,0 0-1,0 0 1,0 1 0,0-1-1,0 0 1,0 0 0,0 0-1,0 0 1,-1 0 0,1 1-1,0-1 1,0 0 0,0 0-1,0 0 1,0 0 0,0 0-1,0 1 1,0-1 0,1 0-1,-1 0 1,-5-14 2126,6-25-1235,2-1 1,10-52-1,-6 56-968,2 0 0,1 1 1,2 0-1,1 1 0,2 0 0,2 1 1,0 0-1,3 2 0,25-34 0,-41 59-21,1 1-1,0-1 1,0 1 0,0 0-1,0 0 1,1 1-1,0-1 1,0 1 0,0 1-1,1-1 1,-1 1-1,1 0 1,0 0-1,-1 1 1,1 0 0,12-2-1,-18 4 18,-1 0 0,1 0 0,-1 1 0,1-1 0,-1 0 0,1 0 0,-1 1-1,1-1 1,-1 0 0,1 0 0,-1 1 0,0-1 0,1 1 0,-1-1 0,1 0 0,-1 1 0,0-1-1,1 1 1,-1-1 0,0 1 0,0-1 0,1 1 0,-1-1 0,0 1 0,0-1 0,0 1 0,0-1 0,0 1-1,1-1 1,-1 1 0,0-1 0,0 1 0,0 0 0,0-1 0,-1 1 0,1-1 0,0 1 0,0-1-1,0 1 1,0-1 0,-1 1 0,1 0 0,-11 26 94,3-17-29,1-1 1,-2 0 0,-14 12-1,-21 25 846,78-36-1079,-26-8 132,0 1 0,-1 0 0,1 0-1,0 1 1,-1 0 0,0 1 0,0-1 0,-1 1-1,1 0 1,7 9 0,-11-12 23,0 1 1,-1 0-1,1 0 0,-1 0 1,0 0-1,0 0 0,0 1 1,0-1-1,-1 1 1,1-1-1,-1 1 0,0 0 1,0-1-1,0 1 0,-1 0 1,1 0-1,-1-1 0,0 1 1,0 0-1,0 0 0,-1 0 1,1-1-1,-1 1 0,0 0 1,-2 5-1,1-6 117,0 1 0,-1-1 0,1 1-1,-1-1 1,0 0 0,0 0 0,0 0 0,-1-1 0,1 1 0,0-1 0,-1 0-1,0 0 1,1 0 0,-1 0 0,0-1 0,0 1 0,-5 0 0,-4 2 358,0-1 0,-1-1 0,1 0 0,-15 1 0,14-3-385,-33 0-23,45 0-52,1 0 0,0 0 0,-1 0 0,1 0 0,-1-1 0,1 1 0,0 0 0,-1-1 0,1 0 1,0 1-1,-1-1 0,1 0 0,0 1 0,0-1 0,0 0 0,0 0 0,0 0 0,0 0 0,0 0 0,0 0 1,0 0-1,0-1 0,0 1 0,1 0 0,-2-3 0,2 4-73,0-1-1,0 0 1,0 0 0,0 0-1,0 0 1,0 0 0,0 0-1,1 0 1,-1 0 0,0 0-1,0 0 1,1 0 0,-1 1-1,1-1 1,-1 0 0,1 0-1,-1 0 1,1 1 0,-1-1-1,1 0 1,0 1 0,-1-1-1,1 0 1,0 1 0,0-1-1,-1 1 1,1-1 0,0 1-1,0 0 1,0-1 0,1 0-1,34-9-4546,-30 8 3651,27-5-4881,1 0-3198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2:33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35 12236,'-9'-3'9664,"17"-5"-5651,18-5-2513,-15 10-1229,1 0 0,-1 1 0,0 1 0,22-1 1,-33 2-272,1 0-1,-1 0 1,0 0 0,0 0 0,0 0 0,1 0 0,-1 0 0,0 0 0,0 0 0,1 0 0,-1 0 0,0 1 0,0-1 0,1 0 0,-1 0 0,0 0 0,0 0 0,0 0 0,1 0 0,-1 0 0,0 1-1,0-1 1,0 0 0,0 0 0,1 0 0,-1 0 0,0 1 0,0-1 0,0 0 0,0 0 0,0 0 0,0 1 0,1-1 0,-1 0 0,0 0 0,0 1 0,0-1 0,0 0 0,0 0 0,0 1 0,0-1 0,0 0-1,-5 13 41,-11 8 109,-21 5 181,30-22-153,0 0-1,1 0 0,-1 1 1,1 0-1,-7 8 0,12-12-96,25-1-234,-12 1-125,0 0 0,-1 1 0,1 0 0,0 1 0,20 7 0,-29-9 211,0 0 1,0 1-1,-1-1 0,1 1 1,0-1-1,-1 1 0,1 0 1,-1 0-1,0 0 0,1 0 0,-1 1 1,3 3-1,-5-5 72,1 1-1,-1 0 1,1-1-1,-1 1 1,1-1-1,-1 1 1,0 0 0,0-1-1,0 1 1,0 0-1,0-1 1,0 1-1,0-1 1,0 1-1,-1 0 1,1-1 0,-1 1-1,1-1 1,-1 1-1,1-1 1,-1 1-1,0-1 1,0 1 0,0-1-1,-1 2 1,-3 2 220,1-1 1,-1 0 0,1 0 0,-1-1 0,-1 1-1,1-1 1,0 0 0,-1 0 0,1-1-1,-1 0 1,0 0 0,0 0 0,-10 1-1,-8 2 169,0-2-1,-27 1 1,51-4-468,-1 1 1,1-1-1,0 0 0,-1 0 1,1 0-1,-1 0 1,1 0-1,-1 0 0,1 0 1,-1-1-1,1 1 1,0 0-1,-1 0 0,1 0 1,-1 0-1,1-1 1,-1 1-1,1 0 0,0 0 1,-1-1-1,1 1 1,0 0-1,-1 0 1,1-1-1,0 1 0,-1 0 1,1-1-1,0 1 1,0-1-1,-1 1 0,1 0 1,0-1-1,0 1 1,0-1-1,0 1 0,0-1 1,-1 1-1,1 0 1,0-1-1,0 1 0,0-1 1,0 1-1,0-1 1,0 1-1,1-1 1,-1 1-1,0-1 0,0 1 1,0 0-1,0-1 1,0 1-1,1-1 0,-1 1 1,0 0-1,0-1 1,1 0-1,16-28-6145,-15 27 5604,18-26-6591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2:33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16015,'0'0'7490,"3"10"-7122,8 19 236,-2 1 0,-1 0 0,-1 1 0,-2-1 0,-1 1 0,0 46 0,-5-62-396,0 0 0,-1 0 0,0 0 0,-1-1 0,0 1 0,-2-1 0,-6 16 0,7-22-190,0 0 0,0 0-1,-1 0 1,0-1 0,-1 0 0,1 0 0,-2 0-1,1-1 1,0 0 0,-1 0 0,0-1 0,-16 9-1,4-6-1841,7-11-3585,8-7-442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2:34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14350,'0'0'13420,"54"30"-12267,-23-26-608,-2-2-385,5-1-128,0 0-769,-5-1-864,-9 0-769,-6 0-2851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2:34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14830,'0'0'9897,"69"18"-7783,-33-18-1217,0 0-576,4-5-257,-1-1-513,-10 3-1985,2-1-3748,-3 0-9961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2:57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13164,'0'0'12076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2:59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13741,'0'0'9502,"11"3"-7788,18 2-1295,0-2 1,0-1-1,0-1 1,0-2-1,0-1 1,44-8-1,-47 7-1050,-21 2-3928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08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9897,'9'-13'4354,"-5"13"-224,-4 26 1237,-1-7-5578,-1 73 2117,3-91-1894,-1 0 1,0 1-1,1-1 1,-1 0-1,0 0 0,1 0 1,0 0-1,-1 0 1,1 0-1,0 0 1,-1 0-1,1 0 1,0 0-1,0 0 1,0 0-1,0 0 0,0-1 1,0 1-1,0 0 1,0-1-1,0 1 1,0-1-1,0 1 1,0-1-1,1 0 1,-1 1-1,0-1 0,0 0 1,0 0-1,1 0 1,-1 0-1,0 0 1,0 0-1,0 0 1,1 0-1,-1 0 0,0 0 1,2-1-1,50-11 159,-37 5-150,0-1-1,-1-1 1,25-19-1,-24 16-13,0 1-1,26-12 1,-42 22-1,0 1-1,1 0 1,-1 0 0,0 0 0,0 0 0,1 0-1,-1 0 1,0-1 0,1 1 0,-1 0 0,0 0-1,1 0 1,-1 0 0,0 0 0,0 0 0,1 0-1,-1 0 1,0 0 0,1 0 0,-1 1 0,0-1-1,0 0 1,1 0 0,-1 0 0,0 0 0,1 0-1,-1 0 1,0 1 0,0-1 0,1 0-1,-1 0 1,0 0 0,0 1 0,0-1 0,1 0-1,-1 0 1,0 1 0,0-1 0,0 0 0,0 0-1,0 1 1,1-1 0,-1 1 0,1 19 236,-10 20 51,6-31-382,0 0 0,1 1 0,0-1 0,0 1 0,0 16 0,3-26-331,-1 0-1,1 0 1,-1 0-1,1 0 1,0 0-1,-1 0 1,1 0-1,-1 0 1,1 0-1,0 0 1,-1-1-1,1 1 1,-1 0-1,1 0 1,-1-1-1,1 1 1,-1 0-1,1-1 1,-1 1-1,1 0 1,-1-1-1,1 1 1,-1-1-1,1 1 1,-1-2-1,9-13-11996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2:59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15599,'0'0'11280,"11"1"-10917,-2-1-324,57 5 64,-62-5-105,-1 0 0,1 1 0,-1 0 0,1-1 0,-1 1 0,1 1 0,-1-1 0,1 0-1,-1 1 1,0 0 0,0 0 0,0 0 0,0 0 0,0 0 0,-1 0 0,4 4 0,-5-5 1,0 1 0,0-1 1,-1 0-1,1 0 1,-1 0-1,1 0 0,-1 1 1,0-1-1,0 0 1,1 0-1,-1 1 0,0-1 1,0 0-1,0 0 1,0 1-1,0-1 1,0 0-1,-1 0 0,1 1 1,0-1-1,-1 0 1,1 0-1,-1 1 0,1-1 1,-1 0-1,1 0 1,-3 2-1,-29 22 345,29-24-305,0 1 1,1 0-1,-1-1 0,0 1 1,1 0-1,-1 0 0,1 1 0,0-1 1,-1 0-1,1 1 0,0-1 0,-1 4 1,3-5-41,1 0 1,-1 0 0,1 0 0,-1 0-1,1-1 1,0 1 0,0 0-1,-1 0 1,1-1 0,0 1 0,0 0-1,0-1 1,0 1 0,0-1 0,0 1-1,0-1 1,0 0 0,0 1 0,0-1-1,0 0 1,0 0 0,2 0-1,36 10 103,-30-7-107,4 0-6,-6-2-6,-1 0 0,1 1 0,-1-1 1,1 1-1,-1 1 0,0 0 1,0 0-1,0 0 0,0 0 1,0 1-1,-1 0 0,1 0 1,7 8-1,-13-11 16,1-1 0,-1 1 0,1 0 0,-1 0 1,0 0-1,1 0 0,-1 0 0,0-1 0,1 1 0,-1 0 0,0 0 0,0 0 1,0 0-1,0 0 0,0 0 0,0 0 0,0 0 0,0 0 0,0 0 1,0 0-1,-1 0 0,1-1 0,0 1 0,-1 0 0,1 0 0,0 0 0,-1 1 1,-1-1 29,0 1-1,1 0 1,-1 0 0,0-1 0,0 1 0,0-1 0,0 0 0,0 0 0,-1 1 0,-2 0 0,-59 14 1382,61-15-1253,-41 4 1161,-83 0-1,123-6-3148,10-3-976,10-2-3859,4 0-4925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00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8840,'0'0'15434,"8"7"-14255,1-1-958,0 0 0,0-1 0,1 0 0,-1-1 0,1 0 0,0 0 0,0-1 0,1 0 0,-1-1 0,1 0 0,-1-1 0,21 1-1,694 7 731,-708-9-910,-12 1-17,1-1 1,-1 1-1,0-2 1,0 1-1,1 0 0,-1-1 1,0 0-1,0 0 1,0-1-1,9-3 0,-78 3-1892,36 1-4517,21-4-950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02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4837,'0'0'12134,"12"1"-11301,892 16 1889,-763-21-2100,168 19 0,-308-15-591,23 1 1685,-23-1-1668,-1 0 0,1 0 0,-1 0 0,1 0 0,0 0-1,-1 0 1,1 0 0,-1 0 0,1 0 0,-1 0-1,1 0 1,0 0 0,-1-1 0,1 1 0,-1 0-1,1 0 1,-1-1 0,1 1 0,-1 0 0,1-1 0,-1 1-1,1 0 1,-1-1 0,0 1 0,1-1 0,-1 1-1,0 0 1,1-1 0,-1 1 0,1-2 0,-32 1-6059,17-4 1761,1-3-2097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04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46 7175,'-27'-6'4303,"19"6"-3224,1-1 0,0 0 1,0 0-1,0-1 0,1 0 0,-1 0 0,0-1 1,1 0-1,-1 0 0,1-1 0,-9-5 0,16 8-1006,-1 1-1,0-1 0,0 1 1,1 0-1,-1-1 0,0 1 1,1-1-1,-1 1 0,0 0 1,1-1-1,-1 1 0,1 0 1,-1-1-1,0 1 0,1 0 1,-1 0-1,1-1 0,-1 1 0,1 0 1,-1 0-1,1 0 0,-1 0 1,1 0-1,-1 0 0,1-1 1,-1 1-1,1 0 0,-1 1 1,1-1-1,-1 0 0,1 0 1,0 0-1,0 0 0,23-1-123,-17 1 70,3-1-9,1 2 1,-1-1-1,1 1 0,-1 1 1,16 3-1,-25-4-13,1-1 1,0 1 0,0 0-1,-1-1 1,1 1-1,0 0 1,-1 0-1,1 0 1,-1 0 0,1 1-1,-1-1 1,0 0-1,1 1 1,-1-1 0,0 0-1,0 1 1,0 0-1,0-1 1,0 1-1,-1-1 1,1 1 0,0 0-1,-1 0 1,1 0-1,-1-1 1,1 1 0,-1 0-1,0 0 1,0 0-1,0 0 1,0-1-1,0 1 1,0 0 0,-1 0-1,1 0 1,-1 0-1,1-1 1,-1 1-1,-1 2 1,-1 3 28,-1-1-1,0 0 1,-1 0-1,1-1 1,-1 1-1,0-1 1,-1 0 0,1 0-1,-1-1 1,0 0-1,0 0 1,-1 0-1,1-1 1,-1 1 0,1-2-1,-1 1 1,0-1-1,-11 3 1,27-5-135,1 1 0,-1 1 0,1 0 1,-1 0-1,1 1 0,-1 0 0,0 1 0,0 0 0,-1 0 1,1 1-1,-1 0 0,15 12 0,-22-16 105,0 0 0,0-1 0,0 2 0,0-1 0,0 0-1,0 0 1,-1 0 0,1 0 0,0 0 0,-1 1 0,1-1 0,-1 0 0,0 1-1,1-1 1,-1 0 0,0 1 0,0-1 0,1 0 0,-1 1 0,0-1-1,-1 0 1,1 1 0,0-1 0,0 0 0,0 1 0,-2 2 0,1-2 45,-1 0 0,1 0-1,-1 0 1,0 0 0,0 0 0,0 0 0,0 0 0,-1 0 0,1-1 0,0 1 0,-1-1 0,-3 2 0,-8 3 313,0-1 0,0-1 0,-24 5 0,-38-2 644,75-7-1260,30 0-5487,14-3-4346,-18-2 1511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04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7623,'0'0'16966,"-4"9"-16865,-4 10-138,0 0-1,1 0 1,1 1 0,1 0-1,1 0 1,-2 25-1,6-45-152,0 1 0,0-1-1,1 0 1,-1 0 0,0 1-1,0-1 1,1 0 0,-1 0-1,0 1 1,1-1 0,-1 0-1,0 0 1,1 0 0,-1 1-1,0-1 1,1 0 0,-1 0-1,0 0 1,1 0-1,-1 0 1,1 0 0,-1 0-1,0 0 1,1 0 0,-1 0-1,0 0 1,1 0 0,-1 0-1,0 0 1,1 0 0,-1-1-1,1 1 1,0 0-292,6-2-5332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06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15503,'2'1'9372,"-5"19"-7726,-9 32-2169,5-37 628,5-11-10,0 0 0,0-1 0,0 1 1,0 0-1,1 0 0,-1 0 0,1 0 0,0 0 0,0 0 0,1 0 0,-1 0 0,1 1 0,0 7 0,4-10-10,-1 0 0,1-1 1,-1 1-1,1-1 0,-1 1 0,1-1 0,0 0 1,0-1-1,0 1 0,0-1 0,0 1 0,-1-1 0,1 0 1,7-1-1,-3 0-93,3 2-227,26-1-2707,-36 0 2550,0-1 0,0 1 0,0 0 0,0 0 0,0-1 0,0 1 0,-1 0 0,1-1 0,0 1 0,0-1 0,0 0 0,0 1 0,-1-1 0,1 1 0,0-1 0,0 0 0,0-1 0,4-11-7253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06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14894,'0'0'9513,"-18"62"-8840,13-42-129,3 4-384,-2 2-96,2-2 1,2 1-194,0-5-703,0-3-738,0-4-608,0-7-833,8-6-1986,6 0-1537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07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0 17264,'0'0'5771,"-10"2"-5451,4-1-318,0 0-1,0 0 0,0 1 0,0 0 0,0 0 1,0 1-1,1-1 0,-1 1 0,1 1 0,0-1 0,-1 1 1,2 0-1,-1 0 0,0 0 0,1 1 0,0-1 1,-7 11-1,-3 4 18,1 0 0,-15 30 0,25-43 53,0 0 1,1 0 0,-1 0 0,1 0-1,1 0 1,-1 0 0,1 0-1,0 1 1,0-1 0,1 1 0,0-1-1,0 0 1,1 1 0,1 7 0,-1-12 20,1 1 0,0-1 1,0 0-1,0 0 1,0 1-1,0-1 1,0 0-1,1-1 1,-1 1-1,1 0 1,-1-1-1,1 1 0,0-1 1,0 0-1,-1 0 1,1 0-1,0 0 1,0-1-1,0 1 1,0-1-1,0 0 1,0 1-1,4-2 1,-3 2-6,1-1 1,-1 1 0,1-1 0,0 0 0,-1-1 0,1 1 0,0-1 0,-1 0 0,1 0 0,-1-1 0,1 1 0,-1-1-1,0 0 1,6-4 0,-9 6-48,0-1-1,-1 1 0,1-1 1,0 0-1,0 1 1,-1-1-1,1 0 0,-1 0 1,1 0-1,-1 0 0,1 1 1,-1-1-1,1 0 1,-1 0-1,0 0 0,1 0 1,-1 0-1,0 0 1,0 0-1,0 0 0,0 0 1,0 0-1,0 0 1,0 0-1,0 0 0,0 0 1,0 0-1,-1 0 0,1 0 1,0 0-1,-1 0 1,1 0-1,-1-1 0,-1 0 21,0 0 0,0 0 0,0 1 0,0-1 0,0 1 0,-1-1 0,1 1 0,0 0 0,-1 0 0,1 0 0,0 0 0,-1 0 0,-2 0 0,0 0-177,1 0 1,-1 0 0,1 1 0,-1-1-1,1 1 1,-1 0 0,-8 2 0,12-2-43,-1 0 0,1 0 0,0 1-1,-1-1 1,1 0 0,0 1 0,0-1 0,-1 1 0,1 0 0,0-1 0,0 1 0,0 0 0,0 0-1,0-1 1,0 1 0,0 0 0,0 0 0,0 0 0,0 0 0,0 0 0,1 1 0,-1-1 0,0 0 0,0 2-1,0 6-3732,1-3-2040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5:07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7399,'0'0'16939,"12"-3"-16021,18-6-440,1 1-1,0 2 1,56-3 0,-1 8-273,-47 1-5604,-50-3-10488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5:08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11499,'0'0'14253,"63"12"-13484,-27-13-192,2-8-289,2 2-288,-2-2 32,-4 5-480,-2 3-738,-3-2-1248,-5 3-1089,-5-5-2819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09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59 1537,'2'-3'1106,"1"0"-1,-1-1 1,-1 1-1,1-1 1,0 1-1,-1-1 0,0 1 1,0-1-1,0 0 1,0 0-1,-1 0 1,1 0-1,-1-5 0,-2 8-946,0 1 0,0-1-1,0 1 1,0 0-1,0 0 1,0 0-1,0 0 1,0 0 0,0 0-1,0 1 1,0-1-1,0 0 1,0 1 0,1 0-1,-1-1 1,-3 2-1,-2 4 33,-1 0-1,1 0 0,0 1 1,0 0-1,1 0 1,0 0-1,0 1 0,0 0 1,1 0-1,1 1 1,-8 15-1,2 1 433,1 1 0,-11 51 0,15-56-421,1 0 0,1 1 0,2-1 0,0 0 0,1 1 0,4 31-1,-3-47-228,0 1-1,0-1 0,1 0 1,0 1-1,1-1 0,-1 0 0,1 0 1,0 0-1,1-1 0,-1 1 0,1-1 1,0 0-1,0 0 0,1 0 1,0 0-1,0-1 0,0 0 0,0 0 1,0 0-1,1-1 0,0 1 0,0-1 1,0-1-1,11 4 0,-1-2-1026,1 0 0,0-1-1,0-1 1,0-1 0,27-1-1,-4-2-4422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5:09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13004,'0'0'13741,"54"1"-12684,-24-9-576,5 0-321,-1-1-160,0 2 32,-5 0-577,0 1-1344,-13-1-1955,-7 1-2114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5:11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21 13196,'-2'-2'355,"0"0"-1,0 0 0,0 0 0,0 1 0,-1-1 0,1 1 0,0-1 0,-1 1 0,1 0 0,-1 0 1,0 0-1,1 1 0,-1-1 0,-3 0 0,2 1-180,1 0 0,0 0 0,-1 0 1,1 1-1,0-1 0,0 1 0,0 0 0,-1 0 1,1 0-1,-5 3 0,2-1-66,0 1 1,0 0-1,1 0 0,-1 1 0,1 0 1,0 0-1,0 0 0,0 1 1,1-1-1,-4 8 0,4-7 120,0 1 0,1 0 0,0 0 1,0 0-1,1 0 0,-1 0 0,2 1 0,-1-1 0,1 1 0,0-1 1,1 1-1,0 0 0,0-1 0,2 13 0,-1-19-186,-1 0 0,1 0-1,0-1 1,-1 1 0,1 0 0,0 0 0,0-1-1,0 1 1,0 0 0,-1-1 0,1 1 0,0-1-1,0 1 1,0-1 0,0 1 0,1-1 0,-1 0-1,0 0 1,0 1 0,0-1 0,0 0 0,0 0 0,0 0-1,0 0 1,0 0 0,0 0 0,0-1 0,1 1-1,-1 0 1,0-1 0,0 1 0,0 0 0,0-1-1,0 1 1,0-1 0,0 1 0,0-2 0,4 0 187,0-1 0,-1 1 0,1-1 0,-1 0 0,0 0 0,7-7 0,-5 3-36,-1-1-1,0 0 0,0 0 0,0 0 0,-1-1 0,0 1 1,-1-1-1,0 0 0,0 0 0,-1 0 0,0 0 1,-1-1-1,0 1 0,0-19 0,-1 27-196,0 1 0,0-1 0,0 1 0,0 0 0,0-1 0,0 1 0,0-1 0,0 1 0,-1-1 0,1 1 0,0 0-1,0-1 1,0 1 0,0 0 0,-1-1 0,1 1 0,0 0 0,0-1 0,-1 1 0,1 0 0,0-1 0,-1 1 0,1 0 0,0 0 0,-1-1 0,1 1 0,0 0 0,-1 0 0,1 0-1,-1-1 1,1 1 0,0 0 0,-1 0 0,1 0 0,-1 0 0,1 0 0,0 0 0,-1 0 0,1 0 0,-1 0 0,1 0 0,0 0 0,-1 0 0,1 0 0,-1 0 0,1 1 0,0-1-1,-1 0 1,1 0 0,-1 0 0,1 1 0,0-1 0,-1 0 0,1 0 0,0 1 0,0-1 0,-1 0 0,1 0 0,0 1 0,-1 0 0,-20 17-982,19-14 539,-1 0 0,1 0 0,1 0 0,-1 0 0,1 1 0,-1-1 0,1 0 0,0 5 0,-1 21-8689,2-23 2826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5:12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16656,'0'0'3747,"-13"49"-1953,2-25-417,0 1-896,6-1-449,3-1-128,-2-4-897,4-5-577,4-4-255,7-9-193,2-1-1281,-1-4-1026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5:13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88 121 6951,'0'0'6774,"4"-8"-4633,-1 4-1522,16-31 1367,-12 11 3347,-10 24-5203,0 0 1,0 0 0,1 0-1,-1 0 1,0 1-1,0-1 1,1 1 0,-1 0-1,0 0 1,1 0-1,-1 0 1,-2 1-1,3 0-123,0-1 0,0 0 0,1 1-1,-1-1 1,0 1 0,1-1-1,-1 1 1,1 0 0,-1-1-1,1 1 1,0 0 0,-1 0-1,1 0 1,0 0 0,0 0 0,1 1-1,-1-1 1,0 0 0,1 0-1,-1 1 1,1 2 0,0-3-1,1 0 1,-1 0 0,1-1-1,-1 1 1,1 0 0,0 0-1,0 0 1,0-1 0,0 1-1,0 0 1,0-1 0,1 1-1,-1-1 1,0 0 0,1 1-1,-1-1 1,1 0 0,-1 0-1,1 0 1,0 0-1,-1 0 1,1 0 0,0 0-1,0-1 1,2 2 0,18 5 99,-7-2-113,0 0 0,-1 0 0,0 2 0,23 13 0,-35-19 2,-1 0-1,1 0 1,0 0-1,-1 0 1,1 0-1,-1 1 1,0-1-1,1 1 1,-1-1-1,0 1 1,0-1-1,0 1 1,0 0-1,0 0 1,0-1-1,0 1 1,0 0-1,-1 0 1,1 0-1,-1 0 1,0 0-1,1 0 1,-1 0-1,0 0 1,0 0-1,0 0 1,0 0-1,-1 0 1,1 0-1,-1 0 1,1 0-1,-1-1 1,1 1-1,-1 0 1,0 0-1,0 0 1,0-1-1,0 1 1,0 0-1,0-1 1,-1 1-1,1-1 1,0 1-1,-3 1 1,-1 1 97,0 0 0,-1 0 0,1 0 0,-1-1 1,0 0-1,0 0 0,0 0 0,0-1 0,0 0 1,-1 0-1,1 0 0,-1-1 0,1 0 0,-11 0 1,11 0 24,1-1 1,-1 0 0,0 0 0,0 0-1,1-1 1,-1 0 0,0 0 0,1 0-1,-1-1 1,1 0 0,-1 0-1,1 0 1,0-1 0,0 1 0,0-1-1,-7-6 1,10 8-116,1-1 1,0 1-1,0 0 0,0-1 0,0 1 1,0-1-1,0 1 0,1-1 0,-1 0 0,0 1 1,1-1-1,-1 1 0,1-1 0,-1 0 1,1 0-1,0 1 0,0-1 0,0 0 1,0 0-1,0 1 0,0-1 0,1 0 0,-1 1 1,0-1-1,1 0 0,-1 1 0,1-1 1,0 0-1,0 1 0,-1-1 0,1 1 1,0-1-1,0 1 0,0 0 0,1-1 1,-1 1-1,3-2 0,5-6-39,1 1-1,0 0 1,0 1 0,14-7 0,-9 5 69,-13 8-48,9-6 102,0-1 1,-1 1 0,1-1 0,-2-1-1,15-15 1,-23 22-58,0 1 0,1-1 1,-1 0-1,0 0 0,0 0 1,0 0-1,-1 0 0,1 0 1,0 0-1,-1 0 0,1 0 0,-1 0 1,0 0-1,0 0 0,0 0 1,0 0-1,0-3 0,-1 2-20,0 1-1,0-1 0,0 1 0,0-1 0,-1 1 1,1 0-1,-1-1 0,0 1 0,0 0 1,1 0-1,-1 0 0,0 1 0,-1-1 1,1 0-1,0 1 0,0-1 0,-4-1 1,0 0-153,3 1-73,0 0 1,0 0-1,-1 0 1,1 1-1,0-1 1,-1 1-1,0 0 0,-6-2 1,15 6-7992,1-1 5776,6 0-5047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5:13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19955,'0'0'8984,"9"0"-8952,21-6-64,0-1 0,33-12 0,-23 6-534,-40 13 559,1 0-1,-1 0 1,0 0-1,1-1 1,-1 1-1,1 0 1,-1 0-1,1 0 1,-1 0-1,0 0 1,1 0-1,-1 0 1,1 0 0,-1 0-1,1 0 1,-1 0-1,0 0 1,1 0-1,-1 0 1,1 0-1,-1 0 1,1 1-1,-1-1 1,0 0-1,1 0 1,-1 0-1,0 1 1,1-1-1,-1 0 1,0 0-1,1 1 1,-1-1-1,0 0 1,1 1-1,-1-1 1,0 1-1,0-1 1,1 0-1,-1 1 1,0-1-1,0 1 1,0-1-1,0 0 1,0 1-1,0-1 1,0 1-1,1-1 1,-1 1-1,0-1 1,0 0-1,-1 1 1,1-1-1,0 1 1,0-1-1,0 1 1,0-1-1,0 0 1,0 1-1,0-1 1,-1 1-1,1-1 1,0 0-1,-1 1 1,-15 36 43,12-29 23,-40 74 413,30-60-469,1 2-1,1-1 1,2 2 0,0-1 0,1 1-1,-7 36 1,15-43-2952,1-11-7853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5:13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16143,'0'0'8168,"74"-37"-7688,-38 34-448,3 2-320,1 1-2787,-1 0-6278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08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18930,'0'0'1041,"-3"12"-993,-10 36 94,2 2 1,2-1-1,3 1 0,2 0 1,2 54-1,8-56 618,-6-47-774,0 1 0,0-1-1,1 1 1,-1-1-1,1 1 1,-1-1 0,1 1-1,-1-1 1,1 0 0,0 1-1,0-1 1,0 0-1,-1 1 1,1-1 0,1 0-1,-1 0 1,0 0 0,0 0-1,0 0 1,0 0-1,1 0 1,-1 0 0,0-1-1,1 1 1,-1 0 0,1-1-1,1 1 1,-3-9-5223,-8-6-667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09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12396,'0'0'7943,"50"0"-6373,-23 0-577,-7 1-545,9 2-352,-6-2-64,3-1-512,-1 0-1378,-2 0-2274,-1 0-2754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09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90 9897,'0'0'12327,"10"6"-11265,31 16-219,-39-21-798,0-1-1,0 0 0,0 0 0,0 1 0,0-1 0,0 0 0,0-1 0,0 1 0,0 0 0,0-1 0,0 1 0,0-1 1,-1 1-1,1-1 0,0 0 0,0 0 0,0 0 0,-1 0 0,1 0 0,-1 0 0,3-1 0,27-31 449,-25 26-423,-5 6-44,1 0 1,-1 0-1,0 0 1,1 0-1,-1-1 0,0 1 1,0 0-1,0-1 1,0 1-1,0-1 1,-1 1-1,1-1 1,0 1-1,-1-1 1,1 1-1,-1-1 1,1 0-1,-1 1 1,0-1-1,0 0 1,0 0-1,0 1 1,0-1-1,0 0 1,0 1-1,-1-1 1,1 0-1,0 1 1,-1-1-1,0 1 1,0-3-1,-2 2 2,1 0 0,0 0 0,-1 1 0,1-1 0,-1 1 0,0-1 0,1 1 0,-1 0 0,0 0 0,0 1 0,1-1-1,-1 0 1,0 1 0,0 0 0,0 0 0,0-1 0,-4 2 0,2-1-32,0 1 1,-1 0-1,1 0 0,0 0 0,-1 1 1,1 0-1,0 0 0,0 0 0,0 1 1,0-1-1,1 1 0,-1 0 0,1 0 0,0 1 1,0 0-1,0-1 0,0 1 0,0 1 1,1-1-1,0 0 0,0 1 0,0 0 1,0 0-1,1-1 0,0 2 0,0-1 0,0 0 1,1 0-1,0 0 0,0 1 0,0-1 1,0 1-1,1 5 0,0-9-1,1 0 0,-1 0-1,1 0 1,0 0 0,-1 0-1,1 0 1,0-1 0,0 1-1,0 0 1,0 0 0,1-1 0,-1 1-1,0-1 1,1 1 0,-1-1-1,1 0 1,0 0 0,-1 1-1,1-1 1,0 0 0,-1 0 0,1-1-1,0 1 1,0 0 0,0-1-1,0 1 1,0-1 0,0 1 0,0-1-1,2 0 1,65 6-712,-57-6-248,0 0 1,0-1-1,0 0 0,0-1 0,0-1 1,0 0-1,12-4 0,-18 4 443,1 0-1,-1-1 1,-1 1-1,1-1 1,-1 0-1,1-1 0,-1 1 1,0-1-1,-1 0 1,1 0-1,-1-1 1,0 1-1,0-1 1,3-8-1,3-7 635,-4 9 7101,-4 33-3567,-6 35-1127,5-56-2453,0 1 0,0-1-1,-1 1 1,1 0 0,0-1-1,0 0 1,0 1 0,0-1 0,0 1-1,0-1 1,-1 0 0,1 0-1,0 1 1,0-1 0,0 0-1,0 0 1,0 0 0,0 0 0,0 0-1,0 0 1,0-1 0,0 1-1,0 0 1,1-1 0,27-5 784,15-20-555,-39 22-281,0 0 1,1 1-1,-1-1 1,0 1-1,1 0 1,0 1-1,0 0 1,-1 0-1,1 0 1,9-1-1,-15 3-6,1 1 1,0-1-1,-1 1 0,1-1 1,-1 1-1,1-1 0,0 1 1,-1 0-1,0-1 0,1 1 1,-1 0-1,1 0 0,-1-1 0,0 1 1,1 0-1,-1 0 0,0 0 1,0-1-1,0 1 0,0 0 1,0 0-1,0 0 0,0 0 1,0-1-1,0 1 0,0 0 1,0 0-1,0 0 0,-1-1 0,1 1 1,0 0-1,0 0 0,-1-1 1,0 2-1,-9 32 363,10-34-350,0 0-1,-1 0 1,1 1 0,0-1 0,-1 0-1,1 1 1,0-1 0,-1 0-1,1 1 1,0-1 0,0 0 0,0 1-1,0-1 1,-1 1 0,1-1-1,0 1 1,0-1 0,0 0 0,0 1-1,0-1 1,0 1 0,0-1-1,0 1 1,0-1 0,0 0 0,0 1-1,0-1 1,0 1 0,0-1-1,1 1 1,-1-1 0,0 0-1,0 1 1,0-1 0,1 0 0,-1 1-1,1 0 1,16-10 452,27-27-1515,-40 32 466,2-2-511,17-12-3093,-7 9-5228,-8 8 3493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10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82 2883,'0'0'15118,"1"0"-15084,-1-1 1,1 1-1,0 0 1,-1-1-1,1 1 1,0 0-1,-1-1 0,1 1 1,0 0-1,0 0 1,-1 0-1,1-1 1,0 1-1,0 0 1,-1 0-1,1 0 0,0 0 1,0 0-1,0 1 1,0 2 107,0 1 0,-1 0 0,1 0 0,-1-1 0,0 1 0,0 0 0,-1 0 0,1-1 0,-1 1 0,1 0 0,-1 0 0,-2 4 0,0 3 227,-40 214 3614,31-198-2620,7-27 188,2-15-568,4-11-787,1 0 0,0 0 1,2 0-1,2 0 0,11-37 1,-12 48-244,1 1 1,0-1-1,1 1 1,1 0 0,0 0-1,1 1 1,0 0-1,1 1 1,1 0-1,15-14 1,-21 23-23,1 0 1,-1 0-1,1 0 1,0 0-1,0 1 1,0 0-1,1 1 0,-1-1 1,0 1-1,0 0 1,1 1-1,6 0 1,-11 0 36,1 0 0,-1 0 1,0 0-1,1 0 0,-1 1 1,0-1-1,1 1 0,-1 0 1,0 0-1,0 0 1,0 0-1,0 0 0,0 0 1,4 3-1,-5-3 26,0 1 0,0-1 0,-1 0 0,1 1 0,0-1 0,0 0 0,-1 1 0,1-1 0,-1 1 0,0-1 0,1 1 0,-1 0 0,0-1 0,0 1 0,0-1 0,0 1 0,0-1 0,0 1 0,0 0 0,0-1 0,-1 1 0,1-1 0,-1 1 0,0 2 0,-1-1 37,0 0 1,0 0 0,-1 0 0,1 0-1,0 0 1,-1 0 0,0-1 0,0 1-1,0-1 1,0 0 0,0 0-1,0 0 1,0 0 0,-1 0 0,1-1-1,-1 1 1,-3 0 0,-5 2 312,0-1 0,-1 0 1,-22 3-1,34-6-376,-47-1 653,48 1-704,-1 0 0,0 0 0,0 0 0,0 0 0,0-1 0,1 1 0,-1 0 0,0-1 0,0 1 1,0 0-1,1-1 0,-1 1 0,0-1 0,1 1 0,-1-1 0,0 1 0,1-1 0,-1 0 0,1 1 0,-1-1 0,1 0 1,-1 1-1,1-1 0,0 0 0,-1 0 0,1 1 0,0-1 0,-1 0 0,1 0 0,0 0 0,0 0 0,0 1 0,0-1 0,0 0 1,0 0-1,0 0 0,0 0 0,0 0 0,0 1 0,0-1 0,1 0 0,-1 0 0,0 0 0,1 1 0,-1-1 0,0 0 1,1 0-1,-1 1 0,1-1 0,-1 0 0,1 1 0,0-2 0,12-12-4727,1-1-2429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10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6054,'0'0'14152,"2"11"-12983,0 21-282,-2-1 0,-7 60 0,-2 31 760,9-120-1616,0-1-1,0 1 1,0-1-1,0 0 1,0 1 0,0-1-1,0 1 1,0-1 0,1 0-1,-1 1 1,1-1-1,-1 0 1,1 1 0,-1-1-1,1 0 1,0 1-1,0-1 1,0 0 0,-1 0-1,1 0 1,0 0 0,0 0-1,1 0 1,-1 0-1,1 1 1,0-2 29,1 1 1,-1-1-1,0 1 0,0-1 0,0 0 1,0 0-1,1 0 0,-1 0 1,0 0-1,0-1 0,0 1 0,1 0 1,-1-1-1,3-1 0,7-3 98,0-1-1,0 0 1,0-1-1,14-10 1,0-2-46,-1-1 0,-1-1 0,0-1 0,-2-1 0,0-1 0,24-36 0,-36 39-667,-8 9-2007,-6 5-5478,-6 5 1389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10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 16432,'0'0'8600,"-11"4"-7506,1 2-864,0 0-1,0 0 1,1 1-1,0 0 1,0 0-1,0 1 1,1 1-1,0-1 1,1 1 0,-12 19-1,8-10-81,1 0 1,0 0-1,2 1 0,0 0 0,2 1 1,0 0-1,1 0 0,1 0 0,0 0 1,2 1-1,1 0 0,1 27 0,0-43-138,1-1-1,-1 0 0,1 0 1,0 0-1,1 0 0,-1 0 1,1 0-1,0 0 0,0 0 1,0 0-1,0-1 0,0 1 1,1-1-1,0 0 0,0 0 1,0 0-1,0 0 0,6 4 1,31 14-2255,4-13-5457,-16-8-968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11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6 596 9513,'0'0'15081,"-3"-8"-13576,2 1-1336,0 0-1,1-1 1,0 1 0,0 0-1,0 0 1,1 0-1,0 0 1,0 0-1,1 0 1,0 0-1,5-12 1,44-84 642,-41 85-746,28-52 76,4 1-1,91-114 1,-133 183-141,36-35-73,-35 34 62,1-1 0,-1 1 1,1 0-1,-1 0 0,1 0 0,-1 0 1,1 1-1,0-1 0,0 0 0,-1 1 1,1-1-1,0 1 0,0-1 0,0 1 1,0 0-1,-1 0 0,1 0 0,0 0 1,0 0-1,0 0 0,0 0 0,0 1 1,2 0-1,-3 0 5,0 1 0,1-1 0,-1 0 0,0 1 0,0-1 0,0 1-1,-1-1 1,1 1 0,0-1 0,-1 1 0,1-1 0,-1 1 0,1 0 0,-1-1 0,0 1 0,1 0 0,-1 0 0,0-1 0,0 1 0,0 0 0,-1 0 0,1-1 0,0 1 0,-1 0-1,0 2 1,-16 44 46,10-35-30,-1-1-1,0 0 1,-1-1-1,0 1 1,-1-2-1,0 0 1,-1 0-1,-16 12 1,33-25-101,-1 1 1,1 0 0,0 0-1,1 0 1,-1 1-1,0 0 1,0 0 0,0 1-1,1 0 1,-1 0 0,0 0-1,10 2 1,-13-1 63,0-1 0,0 1 0,0 0 0,-1 0 0,1 0 0,0 0 0,-1 0 0,1 1 0,-1-1 0,1 1 0,-1 0 0,0 0 0,0-1 0,0 1 0,0 1 0,0-1 0,0 0 0,0 0 0,-1 1 0,1-1 0,-1 1 0,0-1 0,0 1 0,0 0 0,0-1 0,0 1 0,0 0 0,-1 0 0,1 0 0,-1 0 0,0 0 0,0-1 0,0 6 0,0-5 37,-1 0 0,1-1 1,-1 1-1,1-1 0,-1 1 0,0-1 0,0 1 0,0-1 1,0 1-1,0-1 0,-1 0 0,1 0 0,-1 1 0,1-1 0,-1 0 1,0 0-1,0-1 0,-3 4 0,0-2 123,0 1 1,-1-1-1,1-1 0,-1 1 1,0-1-1,0 1 0,-9 1 1,-7 0 597,0-1 1,-1-1-1,-27-1 0,45-1-651,1 0 0,0 0 0,0 0 0,0-1-1,-1 0 1,1 0 0,0 0 0,-6-3-1,8 3-98,1 0 0,-1 0-1,1 0 1,0 0 0,0 0-1,-1 0 1,1 0 0,0 0-1,0 0 1,0 0 0,0-1 0,0 1-1,1 0 1,-1-1 0,0 1-1,0-1 1,1 1 0,-1-1-1,1 1 1,0-1 0,-1 1-1,1-1 1,0 0 0,0-2-1,0 3-109,1 0-1,-1 1 1,0-1-1,1 0 1,-1 0-1,1 0 1,0 1-1,-1-1 0,1 0 1,0 0-1,-1 1 1,1-1-1,0 1 1,0-1-1,-1 1 1,1-1-1,0 1 1,0-1-1,0 1 0,0 0 1,0-1-1,0 1 1,0 0-1,-1 0 1,1 0-1,0 0 1,0 0-1,0 0 1,2 0-1,37-1-4176,-32 1 2462,23 0-4364,1 0-2398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11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43 14350,'0'0'9059,"8"-6"-7340,-1 1-1515,0 1 1,0 0 0,0 0-1,1 1 1,0-1 0,-1 2-1,1-1 1,0 1 0,0 0-1,0 1 1,0 0-1,1 0 1,-1 1 0,11 0-1,-18 0-202,-1 0-1,0 0 0,1 0 0,-1 1 1,1-1-1,-1 0 0,0 0 0,1 0 1,-1 0-1,0 1 0,1-1 0,-1 0 1,0 0-1,1 0 0,-1 1 0,0-1 1,1 0-1,-1 1 0,0-1 0,0 0 1,0 1-1,1-1 0,-1 0 0,0 1 1,0-1-1,0 0 0,0 1 0,1-1 1,-1 0-1,0 1 0,0-1 0,0 1 1,0-1-1,0 0 0,0 1 0,0 0 1,-9 15 93,-17 10 329,-16 2 375,30-21-542,1 0 0,0 1 1,0 0-1,0 1 0,1 0 1,-14 17-1,24-26-254,-1 0 1,1 0-1,0 1 1,0-1-1,0 0 0,0 0 1,0 0-1,-1 1 1,1-1-1,0 0 0,0 0 1,0 1-1,0-1 0,0 0 1,0 0-1,0 1 1,0-1-1,0 0 0,0 0 1,0 0-1,0 1 1,0-1-1,0 0 0,0 0 1,0 1-1,0-1 0,0 0 1,0 0-1,1 1 1,-1-1-1,0 0 0,0 0 1,0 0-1,0 1 1,0-1-1,1 0 0,-1 0 1,0 0-1,0 0 1,0 1-1,0-1 0,1 0 1,14 3 46,21-6-262,-25 1-384,-1-1 1,1-1-1,-1 0 0,0 0 1,0-1-1,11-6 0,27-27-8350,-16 5-2398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12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12620,'0'0'9529,"3"9"-8280,11 22-555,-1 1-1,-2 0 1,13 65 0,-22-84-555,0 1 0,-1-1 1,-1 0-1,0 1 0,-1-1 0,0 1 1,-1-1-1,-1 0 0,0 0 1,0 0-1,-2-1 0,1 1 0,-13 21 1,-13 14-397,-52 63 1,79-108-1178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12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7 16464,'0'0'12171,"65"-7"-11434,-36 7-417,1 0-192,5 5-64,-10 1-256,-2 0-1025,-7 2-1153,-7 0-1602,-5 0-1185,-4-1-2434</inkml:trace>
  <inkml:trace contextRef="#ctx0" brushRef="#br0" timeOffset="1">1 140 10378,'0'0'11050,"77"14"-9192,-42-9-929,1 0-609,-4-1-224,2-1-32,-5-2-1441,-4-1-1922,-9 0-4420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13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206 116 5862,'0'0'10265,"3"-9"-7761,9-27-379,-12 35-2039,0 0 0,0 0 0,-1 0 0,1 0 0,0 0 0,0 0 0,0 0 0,-1 0 0,1 0 0,0 0 0,-1 0 0,1 0 0,-1 0 0,1 1 0,-1-1 0,1 0 0,-1 0 0,0 0 0,1 1 0,-1-1 0,0 0 0,0 1 0,1-1 0,-1 1 0,0-1 1,0 1-1,0-1 0,0 1 0,0-1 0,0 1 0,0 0 0,0 0 0,0-1 0,0 1 0,0 0 0,-1 0 0,-40-3 937,37 3-857,-3 0-116,0 1 1,0 0 0,0 0 0,0 1-1,1 0 1,-1 0 0,0 0 0,1 1-1,0 1 1,-12 5 0,15-6-26,0-1 0,1 1 0,-1 0 0,0 0-1,1 1 1,0-1 0,-1 1 0,1 0 0,1-1 0,-1 1 0,1 0 0,-1 1 0,1-1 0,0 0 0,1 1 0,-1-1 0,1 1 0,0-1 0,-1 8 0,2-11-11,0 0 0,0 0 0,0 0 0,0 1 0,1-1 0,-1 0 0,0 0 0,1 0 0,-1 0 0,1 0 0,-1 1 0,1-1 0,0 0 0,-1 0 0,1 0 0,0-1 1,0 1-1,-1 0 0,1 0 0,0 0 0,0 0 0,0-1 0,0 1 0,0 0 0,0-1 0,1 1 0,-1-1 0,0 0 0,0 1 0,0-1 0,0 0 0,1 1 0,-1-1 0,0 0 0,0 0 0,0 0 0,2 0 0,50-2 718,-44 0-660,0 0 0,0 0 0,0-1-1,0 0 1,0 0 0,-1-1 0,1 0 0,-1-1 0,0 0 0,0 0 0,8-8 0,-11 9-37,-1 1 0,-1-1 0,1 0 0,0 0 0,-1 0 1,0-1-1,0 1 0,0-1 0,-1 0 0,1 0 1,-1 0-1,-1 0 0,1 0 0,0 0 0,-1 0 1,0-1-1,-1 1 0,1-1 0,-1 1 0,0-9 0,0 13-54,0 0 0,-1 1-1,1-1 1,0 0-1,0 0 1,-1 0-1,1 0 1,0 1-1,-1-1 1,1 0 0,-1 0-1,1 0 1,-1 1-1,1-1 1,-1 0-1,1 1 1,-1-1-1,0 1 1,0-1-1,1 0 1,-1 1 0,0 0-1,0-1 1,1 1-1,-1-1 1,0 1-1,0 0 1,0 0-1,0-1 1,0 1-1,1 0 1,-1 0 0,0 0-1,0 0 1,0 0-1,0 0 1,0 0-1,0 0 1,0 1-1,1-1 1,-1 0-1,0 0 1,0 1 0,-1 0-1,0-1-195,-1 1 0,0 0 0,0 1-1,1-1 1,-1 1 0,0-1 0,1 1 0,0 0-1,-1-1 1,1 1 0,0 0 0,-2 3 0,0 2-916,2-1 1,-1 1-1,1-1 0,0 1 1,0 0-1,1 0 1,0 0-1,-1 14 1,2 3-4625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13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13549,'0'5'3491,"0"3"-224,0 4-1954,0 5-31,0 5-33,-5 2-577,-1-1-383,-1-2-161,5 0-128,2-5-288,0-5-1634,0-7-897,9-4-1057,2-4-1441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14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41 10826,'0'0'7453,"4"-8"-4741,13-25-748,-57 94 1302,32-52-3051,0 1 0,1-1 0,0 2-1,1-1 1,0 1 0,1 0 0,0 0 0,1 0 0,0 1 0,1-1-1,0 1 1,-2 21 0,5-31-180,1 0 1,0 1-1,0-1 1,0 0-1,0 0 0,0 1 1,1-1-1,-1 0 1,1-1-1,-1 1 0,1 0 1,0 0-1,0-1 0,0 1 1,0 0-1,0-1 1,0 0-1,0 0 0,0 0 1,0 0-1,1 0 0,-1 0 1,0 0-1,1 0 1,-1-1-1,1 0 0,-1 1 1,4-1-1,39 2-1887,-42-2 1184,0-1 1,0 1 0,0-1-1,0 0 1,0 1-1,-1-1 1,1-1 0,0 1-1,4-3 1,7-9-6177</inkml:trace>
  <inkml:trace contextRef="#ctx0" brushRef="#br0" timeOffset="1">132 179 13229,'0'0'5413,"-36"52"-3139,27-34-448,4 2-545,5 0-993,0-1-256,3-3-769,10-2-1889,0-2-1987,6-4-3522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14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0 9833,'0'0'13159,"-7"1"-12134,-1 2-868,0-1 0,0 2 0,0-1 0,0 1 0,0 0 0,1 1 0,0-1 0,0 2 0,0-1 0,0 1 0,1 0-1,0 0 1,0 1 0,1-1 0,0 1 0,-6 11 0,2-4 37,0 0 0,1 0 0,1 0 1,1 1-1,0 0 0,1 0 0,0 1 0,-3 25 0,8-39-173,-1 0-1,1 0 0,0 0 0,0 0 1,0 1-1,1-1 0,-1 0 0,0 0 1,1 0-1,0 0 0,-1 0 0,1 0 1,0 0-1,0 0 0,0 0 1,0 0-1,0 0 0,1-1 0,-1 1 1,1 0-1,-1-1 0,4 3 0,-2-1 20,1-1 0,0-1-1,0 1 1,-1 0-1,1-1 1,0 0-1,0 0 1,0 0 0,0 0-1,1-1 1,5 1-1,-1-1 24,-1 0 0,0-1 0,1 0 1,-1 0-1,0-1 0,1 0 0,-1 0 0,0-1 0,0 0 0,-1-1 0,14-7 0,-19 10-18,0-1 0,0 0 0,1 0 0,-1 0 0,-1 0 0,1 0 0,0 0 1,0-1-1,-1 1 0,1 0 0,-1-1 0,0 1 0,0-1 0,0 0 0,0 1 0,0-1 0,-1 0 0,1 0 0,-1 1 1,1-5-1,-2 5-35,1 0 0,-1 1 0,1-1 0,-1 1-1,0-1 1,0 0 0,1 1 0,-1-1 0,0 1 0,0 0 0,-1-1 0,1 1 0,0 0 0,0 0 0,-1 0 0,1 0 0,0 0 0,-1 0 0,1 0 0,-1 0 0,0 0 0,1 1 0,-1-1 0,1 0 0,-1 1 0,0 0 0,0-1 0,1 1 0,-1 0 0,0 0 0,1 0 0,-3 0 0,-3 0-48,0-1-1,-1 1 1,1 1 0,0 0 0,0 0 0,-7 2 0,-9 10-2172,21-12 1612,1 1 1,-1 0-1,1-1 1,0 1-1,-1 0 1,1 0 0,0 0-1,0 0 1,1 0-1,-1 0 1,-1 3-1,2 2-6843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16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38 8584,'0'0'6230,"-8"-1"-3983,6 1-2506,-24-2 3534,22 1-777,20 1-719,114 4 1759,30 1-2545,213-19 1,-300 1-932,-51 8-193,0 0 0,39-1 0,-95 16-9665,15-9 1735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11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12716,'0'0'5285,"-7"52"-2915,7-34-544,7-3-449,7-1-544,4-1-673,3-1-96,-1-3-961,3-3-1377,-2-6-2370,0 0-4933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18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58 11915,'0'-1'348,"0"0"0,0 0 0,0 0-1,0 0 1,0 0 0,-1 0 0,1 0-1,0 0 1,-1 0 0,1 0 0,-1 0-1,1 0 1,-1 0 0,1 0 0,-1 1-1,0-1 1,1 0 0,-1 0 0,0 1-1,0-1 1,0 0 0,1 1 0,-1-1-1,0 1 1,0-1 0,-2 0 0,0 0-97,0 0 1,-1 0-1,1 0 1,-1 1-1,0-1 1,1 1-1,-1 0 1,-4 0-1,0 1-253,1 0 0,0 0-1,0 0 1,0 1 0,0 0-1,0 0 1,1 1 0,-11 5 0,11-4 136,0 1 1,0 0-1,0 0 1,1 0-1,-1 1 1,1 0-1,0 0 1,1 0-1,0 1 1,0-1-1,0 1 1,1 0-1,0 0 1,0 0 0,1 0-1,-1 1 1,2-1-1,-1 1 1,0 14-1,2-21-113,0 0-1,0 1 0,0-1 1,0 0-1,1 0 0,-1 1 1,0-1-1,1 0 0,-1 0 1,1 0-1,-1 1 1,1-1-1,0 0 0,-1 0 1,1 0-1,0 0 0,0 0 1,0 0-1,-1 0 0,1-1 1,0 1-1,0 0 1,3 1-1,-1-1 19,0 1 0,1-1 0,-1 0 0,1 0 0,-1 0 0,1-1 0,-1 1 0,7-1-1,3 0 98,-1-1-1,0 0 1,1-1-1,17-5 0,-17 2-24,0 1 1,0-2-1,0 0 0,-1 0 0,0-1 1,0-1-1,13-11 0,-20 15-20,0 0 0,0 0-1,-1-1 1,1 0 0,-1 0 0,0 0 0,-1 0 0,0-1 0,1 1-1,-2-1 1,1 0 0,-1 0 0,0 0 0,0 0 0,0 0 0,-1-1-1,0 1 1,0-7 0,-1 10-81,-1 1-1,0 0 0,1-1 1,-1 1-1,0 0 1,0 0-1,-1 0 1,1 0-1,0 0 1,-1 0-1,1 0 0,-1 1 1,0-1-1,1 0 1,-1 1-1,0-1 1,0 1-1,0 0 1,0-1-1,0 1 1,0 0-1,0 0 0,-1 1 1,1-1-1,0 0 1,-1 1-1,1-1 1,0 1-1,-1 0 1,1 0-1,0 0 1,-5 0-1,4 0-109,1 0-1,-1-1 1,0 1 0,0 1 0,0-1 0,0 0-1,0 1 1,0-1 0,1 1 0,-1 0 0,0 0-1,0 0 1,1 0 0,-1 0 0,1 1-1,-1-1 1,1 1 0,-1 0 0,1 0 0,0-1-1,0 2 1,0-1 0,0 0 0,0 0-1,0 0 1,1 1 0,-1-1 0,0 4 0,1 15-3846,1-20 3469,0 0-1,1 0 1,-1 0 0,1 0-1,-1 0 1,1 0 0,0 0-1,-1 0 1,1-1 0,0 1-1,0 0 1,0 0-1,-1-1 1,1 1 0,0-1-1,0 1 1,0-1 0,0 1-1,0-1 1,0 1 0,0-1-1,0 0 1,0 0 0,0 1-1,2-1 1,15 2-10109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18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14125,'0'0'4805,"-14"69"-2179,5-40-640,-2 3-672,5-3-994,1-3-224,5-4-96,0-6-128,5-7-801,10-9-544,-3 0-1122,1-13-3042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20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90 6342,'-1'-4'10180,"0"-5"-4821,6-21-692,-1 26-4600,0 0 0,0 0 0,1 0 0,0 1 0,-1-1 0,1 1 1,0 0-1,0 0 0,1 1 0,-1-1 0,1 1 0,-1 1 0,1-1 0,0 1 0,-1 0 1,1 0-1,0 0 0,0 1 0,0 0 0,6 1 0,-10-1-67,-1 1 0,1 0 0,0 0 0,0 0 0,-1 0 0,1 0 0,0 1 0,-1-1 0,1 0 0,-1 1 0,0-1 0,1 1 0,-1 0 0,0-1 0,0 1 0,0 0 0,0 0 0,0 0 0,0 0 0,-1-1 0,1 1 0,-1 0 0,1 0 0,-1 4 0,1-3 51,-1 0 0,0 0 1,1 0-1,-1-1 0,0 1 1,-1 0-1,1 0 0,-1 0 1,1-1-1,-1 1 0,0 0 1,0 0-1,0-1 0,0 1 1,0-1-1,-1 1 0,-1 2 1,-93 80 764,10-10-362,86-75-454,-1 0 0,1 1 0,0-1 0,-1 0 0,1 0 0,0 1 0,-1-1 0,1 0 0,0 1 0,-1-1 0,1 0 0,0 1-1,0-1 1,0 0 0,-1 1 0,1-1 0,0 0 0,0 1 0,0-1 0,0 1 0,0-1 0,0 0 0,0 1 0,0-1 0,0 1 0,0-1 0,0 0 0,0 1 0,0-1 0,0 1-1,0-1 1,0 0 0,0 1 0,0-1 0,0 1 0,1-1 0,-1 0 0,0 1 0,0-1 0,1 0 0,-1 1 0,0-1 0,0 0 0,1 0 0,-1 1 0,0-1 0,1 0 0,-1 0 0,0 1-1,1-1 1,-1 0 0,0 0 0,1 0 0,-1 0 0,1 1 0,-1-1 0,0 0 0,1 0 0,-1 0 0,1 0 0,-1 0 0,0 0 0,1 0 0,-1 0 0,1 0 0,-1 0 0,0 0-1,1-1 1,39 2 9,-31-2 2,32 0 32,51-10 0,-61 7 5,-14 3 80,-17 1-126,0 0 0,0 0-1,0 0 1,1 0 0,-1 0 0,0 0 0,0 0 0,0-1 0,1 1 0,-1 0 0,0 0 0,0 0 0,0 0 0,1 0 0,-1 0-1,0 0 1,0 0 0,1 0 0,-1 0 0,0 0 0,0 0 0,0 0 0,1 0 0,-1 1 0,0-1 0,0 0 0,0 0-1,1 0 1,-1 0 0,0 0 0,0 0 0,0 0 0,0 1 0,1-1 0,-1 0 0,0 0 0,0 0 0,0 0 0,0 1 0,0-1-1,0 0 1,1 0 0,-1 0 0,0 0 0,0 1 0,0-1 0,0 0 0,0 0 0,0 1 0,0-1 0,0 0 0,0 0-1,0 0 1,0 1 0,0-1 0,0 0 0,0 0 0,0 0 0,0 1 0,0-1 0,0 0 0,0 0 0,-1 1 0,7-2-9499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21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13068,'0'0'16955,"-2"10"-16368,-41 111 305,43-120-886,-1 0 1,0 0-1,1 1 1,-1-1-1,0 0 1,1 1-1,0-1 1,-1 0-1,1 1 1,0-1-1,-1 0 1,1 1-1,0-1 1,0 0-1,0 1 1,0-1-1,1 1 1,-1-1-1,0 0 1,1 1 0,-1-1-1,0 0 1,1 1-1,0-1 1,-1 0-1,1 0 1,0 0-1,-1 1 1,1-1-1,0 0 1,0 0-1,0 0 1,0 0-1,0 0 1,0-1-1,0 1 1,1 0-1,-1 0 1,0-1-1,0 1 1,1-1-1,1 1 1,4 1-257,1-2 0,-1 1 1,1-1-1,0 0 0,-1 0 0,15-3 1,-18 2-264,-1 0 1,1 0 0,0 0-1,-1 0 1,1 0 0,-1-1-1,1 0 1,-1 0-1,4-2 1,-4 1-776,1 0 0,-1 0 0,0 0 0,0 0 0,0 0 0,0-1 0,4-7 0,4-9-6367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21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12620,'0'0'12107,"-29"62"-10249,18-36-673,1 2-480,2 2-321,1-1-288,4-2-64,3-1-288,0-5-1602,0-8-2402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5:14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8136,'0'0'12609,"8"-4"-10612,2-1-1522,1 1 0,-1 0 0,1 1 0,0 1 0,0-1 0,0 2 0,0-1 0,18 2 1,-23-1-1217,43 4 2138,-32 7-5447,-17-9 3555,1-1 1,-1 1 0,0 0-1,0-1 1,0 1 0,1 0-1,-1-1 1,0 1 0,0 0-1,0 0 1,0-1 0,0 1-1,0 0 1,0 0 0,0-1-1,-1 1 1,1 0-1,0-1 1,0 1 0,-1 0-1,1-1 1,0 1 0,-1 0-1,1-1 1,-1 1 0,1 0-1,-8 7-9589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5:14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11082,'0'0'14126,"61"-1"-13902,-38-2-160,1 1-192,-5 0-1730,-1 1-2242,-5 0-4868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5:18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17 293 5765,'-17'22'11748,"20"-33"-4137,11-15-4077,0 1-4016,129-226 1843,-141 250-1602,-2 10 109,-5 31 89,-12 53 102,10-67-190,2-7-206,0 1 0,2 0 0,-3 28 0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5:18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9833,'0'0'5317,"0"9"-2482,1 16-1866,0-1 1,-2 1-1,-1-1 1,-8 36-1,6-41-385,-3 14-3872,6-49-5709,4-5 3407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5:18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96 8264,'0'0'5952,"3"-9"-2701,8-26-907,-10 32-1933,0 1 0,0-1-1,-1 0 1,1 0 0,-1 0-1,1 0 1,-1 0 0,0 1-1,0-1 1,0 0 0,-1 0-1,1 0 1,-1 0 0,0-4-1,0 7-390,0-1-1,0 1 1,1-1-1,-1 1 1,0 0-1,0-1 1,1 1-1,-1 0 1,0-1-1,0 1 1,0 0-1,1 0 1,-1 0-1,0 0 1,0 0-1,0 0 1,0 0-1,0 0 1,1 0-1,-1 0 1,0 0-1,0 1 1,0-1-1,0 0 1,1 0-1,-1 1 1,0-1 0,0 1-1,1-1 1,-1 1-1,0-1 1,1 1-1,-1-1 1,0 1-1,1 0 1,-1-1-1,1 1 1,-1 0-1,1-1 1,-1 3-1,-24 33-210,22-31 239,1-2-50,-2 2-5,0 1 0,0 0 1,1 0-1,0 0 1,0 0-1,1 1 0,-1-1 1,2 1-1,-1 0 1,-1 12-1,3-18 10,0-1-1,0 0 0,0 1 1,0-1-1,0 0 1,0 1-1,0-1 1,1 0-1,-1 0 1,0 1-1,0-1 1,0 0-1,1 1 0,-1-1 1,0 0-1,0 0 1,1 1-1,-1-1 1,0 0-1,0 0 1,1 0-1,-1 0 0,0 1 1,1-1-1,-1 0 1,0 0-1,1 0 1,-1 0-1,0 0 1,1 0-1,-1 0 1,0 0-1,1 0 0,-1 0 1,0 0-1,1 0 1,-1 0-1,0 0 1,1 0-1,-1 0 1,0 0-1,1-1 1,11-2 174,-9 1-152,0-1 0,1 1 0,-1-1 0,0 0 1,0 0-1,0 0 0,-1 0 0,5-7 0,9-10-166,-14 75-1257,-6 74 3725,0-127-2156,-1-1-1,0 0 0,0 0 0,0 0 1,0-1-1,0 0 0,0 0 1,1 0-1,-7-1 0,4 1-234,-1 0 211,22-3-15033,-4-3 7311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11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0 9705,'0'0'12524,"1"8"-12049,-2 2-412,1 0-1,-1 0 1,0-1 0,-1 1 0,0 0-1,-1-1 1,0 0 0,-1 1-1,1-1 1,-2 0 0,1-1-1,-1 1 1,-9 10 0,4-4 274,-1-1 0,0 0 1,-1-1-1,-1-1 1,0 1-1,-1-2 0,-16 11 1,28-21-256,0 1-1,0-1 1,0 0 0,-1 1-1,1-1 1,0 0 0,-1-1 0,1 1-1,-1 0 1,1-1 0,-1 1-1,0-1 1,1 0 0,-6 0-1,7 0-79,0-1-1,0 1 0,0 0 0,-1-1 0,1 0 0,0 1 1,0-1-1,0 0 0,0 0 0,0 1 0,0-1 0,0 0 0,0 0 1,1 0-1,-1 0 0,0 0 0,0 0 0,1 0 0,-1 0 0,1-1 1,-1-1-1,-2-6-295,1-1 1,0 0 0,1 0 0,0 0 0,1 0-1,0-10 1,1 7-149,-1 10 412,0 0 1,1-1-1,-1 1 0,1 0 1,0 0-1,0-1 1,0 1-1,1 0 0,-1 0 1,1 0-1,0 0 0,-1 1 1,1-1-1,1 0 0,-1 1 1,0-1-1,1 1 1,-1 0-1,1 0 0,-1 0 1,1 0-1,0 0 0,0 1 1,0-1-1,0 1 0,0 0 1,0-1-1,1 2 1,-1-1-1,0 0 0,0 1 1,5-1-1,-2 0 50,1 0 0,-1 1 0,0 0 1,1 0-1,-1 0 0,1 1 0,-1-1 0,0 2 0,1-1 1,-1 1-1,0 0 0,0 0 0,0 1 0,-1-1 0,1 1 1,8 6-1,-4 3 69,0 0 1,0 0 0,-2 1-1,1 0 1,-1 1 0,-1-1-1,-1 2 1,8 21-1,-10-25-714,-3-8-822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5:19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7111,'0'0'20739,"-3"9"-19997,-49 114 129,56-123-863,-1 0 0,1-1 1,-1 1-1,1-1 0,-1 0 1,1 1-1,-1-1 0,6-3 1,-2 2-26,-5 1 7,1 0 0,-1 1-1,0 0 1,1-1 0,-1 1 0,0 0-1,1 0 1,-1 0 0,0 0-1,0 1 1,1-1 0,-1 1 0,0-1-1,0 1 1,1 0 0,-1 0 0,0 0-1,0 0 1,0 0 0,0 0-1,0 1 1,0-1 0,-1 1 0,1-1-1,0 1 1,-1 0 0,1 0-1,-1-1 1,0 1 0,1 0 0,-1 0-1,0 0 1,0 1 0,0-1 0,-1 0-1,1 0 1,0 0 0,-1 1-1,0-1 1,1 0 0,-1 1 0,0-1-1,0 0 1,0 1 0,0-1-1,-1 0 1,1 0 0,-1 1 0,1-1-1,-1 0 1,0 0 0,0 0-1,0 1 1,0-1 0,0 0 0,0 0-1,-1-1 1,1 1 0,-1 0 0,1 0-1,-1-1 1,0 1 0,0-1-1,1 1 1,-1-1 0,-4 2 0,-1 1 100,0 1 1,0-2-1,0 1 1,-1-1-1,-8 2 1,13-4-129,0 0 0,-1 0 0,1 0 0,-1-1 0,1 1 0,-1-1 0,1 0 0,-1 0 0,1 0 0,-1 0-1,1-1 1,-1 0 0,-5-1 0,7 1-213,1 0 0,0-1-1,0 1 1,0 0 0,0 0 0,0 0-1,0-1 1,0 1 0,0 0 0,1-1-1,-1 1 1,0-1 0,1 1 0,-1-1-1,1 1 1,0-1 0,0 1 0,-1-1-1,1-2 1,0-37-7292,0 29 3893,0-11-3498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5:19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8168,'0'0'14285,"54"-35"-12587,-37 33-929,4 0-609,4-2-128,-3 1-897,1-3-2050,-6 1-3491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25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10922,'0'15'1250,"-5"5"896,3 9 288,-2 5-544,2 2-193,-1 5-544,3 0-448,-2-3-193,2 0-351,0-7-65,0-5-96,0-3 32,2-6-64,-2-6-641,0-6-800,-7-11-9482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25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9449,'0'0'12780,"70"-4"-12524,-36 4-160,4 0-96,-2 0-768,2-1-1699,-7-4-3010,-4-2-4709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26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 12268,'0'0'8707,"8"5"-8211,-3-1-430,-1-1-1,1 0 1,0-1 0,0 1-1,0-1 1,0 0-1,0 0 1,0-1 0,7 2-1,-9-3-13,0 0 0,0 0 0,0 0 0,0-1-1,0 1 1,-1-1 0,1 0 0,0 0 0,0 0 0,0 0 0,-1 0-1,1 0 1,-1-1 0,1 1 0,-1-1 0,1 0 0,-1 1-1,0-1 1,0-1 0,0 1 0,0 0 0,0 0 0,2-5-1,-2 4-11,0-1-1,1 0 0,-2 1 0,1-1 0,0 0 0,-1 0 0,0-1 1,0 1-1,0 0 0,-1 0 0,1 0 0,-1-1 0,0 1 1,0-6-1,-1 8-29,1 1 0,0 0 0,0-1 0,-1 1 1,1-1-1,-1 1 0,1 0 0,-1 0 0,0-1 1,1 1-1,-1 0 0,0 0 0,0 0 1,0 0-1,0 0 0,0 0 0,0 0 0,0 0 1,0 0-1,-1 0 0,1 0 0,0 1 0,0-1 1,-1 0-1,1 1 0,0-1 0,-1 1 0,1 0 1,0-1-1,-1 1 0,1 0 0,-1 0 0,1 0 1,-1 0-1,1 0 0,0 0 0,-1 1 0,1-1 1,-1 0-1,1 1 0,0-1 0,-1 1 0,1-1 1,-2 2-1,-1 0 3,0 1 0,0 0 0,1 0 0,-1 0 1,1 0-1,0 0 0,0 1 0,0-1 0,0 1 1,0 0-1,1 0 0,0 0 0,0 0 0,0 0 0,-3 9 1,3-8 6,0 1-1,0-1 1,1 0 0,0 1 0,0 0 0,0-1 0,0 1 0,1 0 0,0-1 0,0 1 0,1 0 0,1 9 0,-1-13 1,1-1 0,-1 1 0,1-1 0,-1 0 1,1 1-1,0-1 0,-1 0 0,1 0 0,0 0 1,0 0-1,0 0 0,0-1 0,0 1 0,0 0 1,0-1-1,0 0 0,0 1 0,0-1 0,0 0 1,0 0-1,4 0 0,48-5 740,-36 0-701,0-2-1,0 0 0,0-1 0,-1-1 1,0-1-1,-1 0 0,0-1 0,-1-1 1,16-14-1,-68 95 1206,38-69-1234,-1 1-1,0-1 1,1 0 0,-1 1-1,1-1 1,-1 0-1,1 1 1,-1-1 0,0 0-1,1 0 1,-1 1-1,1-1 1,0 0 0,-1 0-1,1 0 1,-1 0-1,1 0 1,-1 0 0,1 0-1,-1 0 1,1 0-1,-1 0 1,1 0 0,-1 0-1,1 0 1,0 0-1,-1 0 1,1 0 0,-1-1-1,1 1 1,-1 0-1,1 0 1,-1-1 0,0 1-1,1-1 1,25-7 202,18-16-95,-26 13-140,0 2 1,23-10-1,-41 19 2,0 0-1,1 0 1,-1 0-1,0 0 1,0 0-1,1-1 1,-1 1 0,0 0-1,0 0 1,0 0-1,1 0 1,-1 0-1,0 0 1,0 0-1,1 0 1,-1 0-1,0 0 1,0 0 0,0 0-1,1 0 1,-1 0-1,0 1 1,0-1-1,1 0 1,-1 0-1,0 0 1,0 0-1,0 0 1,1 0-1,-1 0 1,0 1 0,0-1-1,0 0 1,0 0-1,1 0 1,-1 1-1,0-1 1,0 0-1,0 0 1,0 0-1,0 1 1,0-1 0,0 0-1,0 1 1,-1 15-38,-14 21-32,13-31 65,1-6-35,1 1 1,0-1-1,-1 0 0,1 1 1,0-1-1,-1 1 1,1-1-1,0 1 1,0-1-1,-1 1 0,1 0 1,0-1-1,0 1 1,0-1-1,0 1 1,0-1-1,0 1 0,0 0 1,0-1-1,0 1 1,0-1-1,0 1 1,0-1-1,0 1 0,0 0 1,0-1-1,1 1 1,-1-1-1,0 1 1,0-1-1,1 1 0,-1-1 1,0 1-1,1-1 1,-1 1-1,0-1 1,1 1-1,21-10-3464,25-27-3457,-44 33 6342,50-49-9926,-39 32 10876,-9 4 12264,-12 23-9855,-17 19-2197,15-11-350,1 1 0,0 0 0,1 0 0,0 1 0,2 0 1,0 0-1,1 1 0,0-1 0,2 1 0,0 0 0,1 0 0,1 0 0,0 0 1,1 0-1,2-1 0,6 30 0,-4-30 953,-2-25 215,0-8-1199,3-12-69,2-12-159,1 1-1,2 0 0,2 0 1,29-58-1,-41 95 55,0 0-1,0 0 1,0 0 0,0 1-1,1-1 1,-1 0 0,1 1 0,-1-1-1,1 1 1,-1-1 0,1 1-1,0 0 1,0 0 0,0 0 0,0 0-1,-1 0 1,1 0 0,1 1-1,-1-1 1,0 0 0,0 1 0,0 0-1,0-1 1,0 1 0,0 0-1,4 0 1,-4 1 9,0 0 0,-1-1 0,1 1 1,0 0-1,-1 0 0,1 0 0,-1 0 0,1 0 0,-1 0 0,0 0 0,1 0 0,-1 1 0,0-1 1,0 1-1,0-1 0,0 1 0,0-1 0,0 1 0,0-1 0,0 1 0,-1 0 0,1-1 0,0 1 1,-1 0-1,0 0 0,1 0 0,-1-1 0,0 1 0,0 0 0,0 3 0,-1-3 42,1 0 0,-1-1 1,0 1-1,1-1 0,-1 1 0,0 0 0,0-1 0,0 0 0,0 1 0,0-1 1,0 1-1,0-1 0,-1 0 0,1 0 0,0 0 0,-1 0 0,1 0 1,-1 0-1,1 0 0,-1 0 0,1 0 0,-1-1 0,0 1 0,1-1 0,-1 1 1,0-1-1,1 0 0,-1 0 0,0 1 0,-2-1 0,-62 3 430,57-3-512,-3-2 254,9-6-5052,20-8-5791,0 5 3435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26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2 16592,'-4'-2'6150,"-16"14"-5419,-3 11-112,0 0 0,1 2 1,2 1-1,1 0 0,0 1 0,-26 55 1,35-62-427,1 1 1,-10 29-1,17-43-172,0 0 0,0 0 0,1 0 0,0 0 0,0 0 0,1 1 0,0-1 0,0 0 0,1 0 0,0 1 0,2 10 0,-1-14-31,0-1 0,0 1 0,0-1 1,0 0-1,1 0 0,-1 0 0,1 0 0,0 0 0,0 0 0,0-1 0,0 1 0,0-1 0,0 0 0,1 0 0,-1 0 0,1 0 0,-1-1 0,6 2 0,33 8-2343,-3-8-4025,-12-3-1331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27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40 626 10154,'0'0'3379,"-5"8"-32,0 3-2210,-7 13 52,-5-6 3062,16-18-2922,2-15-654,1-1 1,0 1-1,1-1 0,0 1 0,1 0 0,7-16 1,43-88-806,-32 76 380,11-29-164,-9 17-399,2 1-1,2 2 0,57-79 0,-83 128 302,-1 0 0,1 1 0,0-1 0,0 1 0,0 0-1,0-1 1,0 1 0,1 0 0,-1 1 0,0-1 0,1 0 0,0 1 0,-1-1-1,1 1 1,0 0 0,0-1 0,0 2 0,0-1 0,0 0 0,0 0-1,6 1 1,-8 2 0,-1 0 0,1 0 0,0 0-1,0 0 1,-1 0 0,1 0 0,-1 0-1,0 0 1,0 1 0,0-1 0,0 0-1,0 0 1,0 0 0,0 0 0,-1 1-1,0 3 1,-2 0 25,0 1 0,0 0 0,-1-1-1,0 0 1,0 0 0,-1 0 0,1 0-1,-1-1 1,0 1 0,-1-1 0,1 0 0,-8 4-1,-32 36 836,45-44-849,0-1-1,-1 1 0,1 0 0,0-1 1,0 1-1,0-1 0,0 1 0,0 0 1,0-1-1,0 1 0,0 0 0,1-1 1,-1 1-1,0-1 0,0 1 0,0 0 1,1-1-1,-1 1 0,0-1 1,1 1-1,-1-1 0,0 1 0,1-1 1,-1 1-1,1-1 0,-1 1 0,1-1 1,-1 0-1,1 1 0,-1-1 0,1 0 1,-1 1-1,2-1 0,28 19-739,-8-5 36,-19-12 705,-1 0 0,0 0 0,0 0-1,0 0 1,0 0 0,0 1 0,0-1 0,-1 1 0,1-1 0,-1 1 0,1-1-1,-1 1 1,0 0 0,0 0 0,-1 0 0,1-1 0,0 1 0,-1 0-1,0 0 1,0 0 0,0 0 0,0 0 0,0 0 0,0 0 0,-1 0 0,0 0-1,1 0 1,-1-1 0,0 1 0,0 0 0,-1 0 0,1-1 0,0 1-1,-1-1 1,0 1 0,-3 3 0,0-1 223,0 0 0,-1 0-1,1 0 1,-1-1 0,0 0 0,0 0-1,0-1 1,-1 0 0,1 0 0,-1 0-1,0-1 1,0 0 0,0 0 0,-10 1 0,-18-4 410,35 1-683,-1 0 0,1 0 1,-1 0-1,1 0 1,-1 0-1,1 0 0,-1 0 1,0 0-1,1 0 0,-1 0 1,1 0-1,-1-1 1,1 1-1,-1 0 0,1 0 1,-1 0-1,1-1 0,0 1 1,-1 0-1,1-1 1,-1 1-1,1 0 0,-1-1 1,1 1-1,0 0 0,-1-1 1,1 1-1,0-1 1,0 1-1,-1-1 0,1 1 1,0-1-1,0 1 1,-1-1-1,1 1 0,0-1 1,0 1-1,0-1 0,0 1 1,0-1-1,0 1 1,0-1-1,0 1 0,0-1 1,0 1-1,0-1 0,0 0 1,1 1-1,-1-1 1,0 1-1,0-1 0,0 1 1,1 0-1,-1-1 0,0 1 1,1-1-1,-1 1 1,0-1-1,1 1 0,-1 0 1,0-1-1,1 1 0,2-3-985,0 1-1,0 0 0,0 1 0,1-1 0,-1 1 0,0-1 0,1 1 0,-1 0 0,5-1 0,2-1-2644,10-4-5305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27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25 148 12684,'0'0'6838,"-4"8"-4094,0-1-1944,2-5-532,0 1-1,0-1 0,1 1 1,-1-1-1,1 1 1,0 0-1,-1 0 0,1-1 1,1 1-1,-1 0 1,0 0-1,0 5 0,5-7 129,0-1 0,0 0 0,0 0-1,0-1 1,0 1 0,0-1-1,4-1 1,2-2-314,0-1 0,0-1 0,-1 0 0,0 0 0,0 0 0,-1-1 0,1-1 0,-2 1 0,11-14 0,-7 8-94,-1-1 0,-1 0 0,0 0 0,-1-1 0,9-24-1,-14 24-432,-18 38 323,-19 42 113,34-65 9,-5 9-311,1 1 0,0-1 1,1 1-1,0 0 0,1 0 1,0 0-1,0 0 0,1 1 1,1 16-1,0-26 93,1-1 0,-1 1 0,1 0 1,0-1-1,-1 1 0,1-1 0,0 1 0,0-1 0,-1 1 0,1-1 0,0 1 1,0-1-1,0 0 0,-1 0 0,1 1 0,0-1 0,0 0 0,0 0 1,0 0-1,0 0 0,0 0 0,0 0 0,-1 0 0,1 0 0,0 0 1,0 0-1,0-1 0,0 1 0,0 0 0,0-1 0,-1 1 0,1 0 0,0-1 1,0 1-1,-1-1 0,2 0 0,14-13-5585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28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 13421,'0'0'9566,"2"10"-8178,15 69 257,-9-47-1438,0 2-1,-3-1 0,0 0 0,-2 1 1,-2 36-1,-3-60-166,0 0 0,-1-1 1,0 1-1,-1-1 1,0 0-1,-1 0 0,1 0 1,-2-1-1,1 1 0,-1-1 1,0 0-1,-10 8 0,4-3-57,0-2 0,-1 1 0,0-2 0,-1 1 0,0-2 0,-22 11 0,28-17-962,7-3 778,1 0-1,0 0 1,0 0 0,-1 0-1,1 0 1,0 0 0,-1-1-1,1 1 1,0 0 0,0 0 0,0 0-1,-1 0 1,1-1 0,0 1-1,0 0 1,0 0 0,-1 0-1,1-1 1,0 1 0,0 0-1,0 0 1,0-1 0,0 1-1,-1 0 1,1-1 0,0 1-1,0 0 1,0 0 0,0-1-1,0 1 1,0 0 0,0-1-1,0 1 1,0 0 0,0 0-1,0-1 1,0 1 0,0 0-1,1-1 1,-1-15-8020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28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18129,'0'0'10442,"54"43"-10218,-20-43-160,0 1-64,4 0-608,-2 1-930,-7 3-1409,-4-1-800,-12 3-2243,-6-1-2754</inkml:trace>
  <inkml:trace contextRef="#ctx0" brushRef="#br0" timeOffset="1">0 177 11659,'0'0'13645,"63"9"-12748,-28-9-513,-1 0-288,0 0-32,-7 0-384,-3 0-1634,-8 0-2786,0 0-6215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12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16432,'0'0'1719,"0"8"-97,0 3-1096,-1 1-1,-1 0 0,0-1 0,-1 0 0,0 1 1,0-1-1,-6 12 0,-43 77 945,35-69-1055,-26 61 1,42-91-383,1-1 1,-1 1 0,1 0 0,-1 0 0,1 0 0,-1 0 0,1 0 0,0 0 0,0 0 0,-1 0 0,1 0 0,0 0 0,0 1 0,0-1 0,0 0 0,0 0 0,0 0 0,1 0 0,-1 0-1,0 0 1,0 0 0,1 0 0,-1 0 0,1 0 0,-1 0 0,1 0 0,-1-1 0,1 1 0,-1 0 0,2 1 0,1-1 77,0 0-1,0 0 1,0 0 0,-1-1 0,1 0-1,0 1 1,0-1 0,0 0 0,4-1-1,4 1-97,18-2 56,1-1 0,-1-1 0,0-2 0,0-1 0,35-13-1,23-13-7778,-66 24 1229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32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67 111 7175,'4'-2'1028,"-1"-1"-1,1 1 1,-1-1 0,0 0 0,0 0-1,0 0 1,5-7 0,26-46 5735,-33 55-6624,-1 0 1,1 0-1,-1 0 1,1 0-1,-1 0 1,0 0-1,1 0 0,-1 0 1,0 0-1,0 0 1,1 0-1,-1 0 1,0 0-1,0 0 1,0 0-1,0 0 1,0 0-1,-1 0 1,1 0-1,-1-1 1,1 1-94,-1 1 0,1-1 1,-1 1-1,1 0 0,-1 0 0,1-1 1,-1 1-1,0 0 0,1 0 0,-1 0 1,1-1-1,-1 1 0,0 0 0,1 0 1,-1 0-1,0 0 0,1 0 0,-1 0 1,0 0-1,1 1 0,-1-1 0,1 0 1,-2 0-1,-3 2-37,0 0-1,-1 0 1,1 0 0,0 1-1,1 0 1,-6 4-1,0 0-21,2 1 0,-1 0 0,1 1 0,0 0 0,-10 15 0,16-21 19,0 1 0,0-1-1,0 1 1,0 0 0,0 0 0,1 0 0,-1 0-1,1 0 1,0 0 0,1 0 0,-1 0 0,1 0-1,-1 0 1,1 1 0,0-1 0,1 0 0,-1 0-1,1 0 1,1 5 0,-1-8 8,0 1 1,1 0-1,-1-1 1,0 0-1,1 1 1,-1-1 0,1 0-1,-1 0 1,1 1-1,0-1 1,-1-1-1,1 1 1,0 0-1,0 0 1,-1-1-1,1 1 1,0-1-1,0 1 1,0-1-1,0 0 1,0 1-1,0-1 1,0 0-1,0-1 1,0 1-1,0 0 1,0-1-1,2 0 1,3 0 90,0 0 1,-1 0-1,1-1 0,-1 0 1,1-1-1,10-5 0,-10 5-17,-1-2 0,1 1 0,-1-1 0,0 0 0,-1 0 0,1 0 0,-1-1 0,0 0 0,0 0 0,-1 0 0,0-1 0,0 1 0,-1-1 0,1 0 0,-1 0 0,-1 0 0,1-1 0,-1 1-1,-1-1 1,2-12 0,-3 19-92,0 1-1,-1-1 0,1 0 0,0 1 0,-1-1 0,1 0 0,-1 1 0,1-1 0,0 0 1,-1 1-1,0-1 0,1 1 0,-1-1 0,1 1 0,-1-1 0,1 1 0,-1-1 1,0 1-1,1 0 0,-1-1 0,0 1 0,0 0 0,1 0 0,-1 0 0,0-1 1,0 1-1,1 0 0,-1 0 0,0 0 0,0 0 0,1 0 0,-1 0 0,0 0 1,0 1-1,1-1 0,-1 0 0,0 0 0,-1 1 0,0-1-162,-1 1 1,0-1-1,1 1 1,-1 0-1,0 0 0,1 0 1,-1 0-1,1 0 0,0 1 1,-4 1-1,-10 23-3763,10-7-1509,5-6-428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32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13997,'0'0'9385,"-5"52"-8072,-3-33-704,-1 2-449,4-1-96,1-3 0,4-1-160,0-5-1057,0-5-769,4-6-2818,5-9 608,-2-10-1922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33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7015,'0'0'19549,"-3"2"-18909,-4 6-402,1 1-1,-1-1 0,1 1 0,0 0 1,1 0-1,0 1 0,1-1 0,0 1 0,0 0 1,1 0-1,0 1 0,1-1 0,0 1 1,1-1-1,0 20 0,1-29-269,1 0-1,-1 0 1,1 0-1,-1 0 1,1 0-1,0 0 1,0 0-1,-1 0 1,1 0 0,0 0-1,0 0 1,0-1-1,0 1 1,0 0-1,0-1 1,0 1-1,1-1 1,-1 1 0,0-1-1,0 1 1,0-1-1,0 0 1,1 0-1,-1 1 1,0-1-1,0 0 1,2 0 0,41 1-5024,-35-1 2473,9-2-2686,-2-6-1922</inkml:trace>
  <inkml:trace contextRef="#ctx0" brushRef="#br0" timeOffset="1">155 113 12780,'0'0'10698,"-50"36"-9288,37-16-418,2 0-159,0 3-352,4-3-289,2-2-96,5-1-96,0-5 0,0-2-320,12-6-417,-1 1-768,0-5-1410,2 0-929,-2 0-3363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33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50 6951,'0'0'17146,"3"-8"-15250,-3 7-1856,20-30 968,-19 30-981,-1 1 0,1-1-1,0 0 1,-1 1 0,1-1 0,0 0 0,0 1 0,0-1 0,-1 1 0,1-1-1,0 1 1,0-1 0,0 1 0,0 0 0,0-1 0,0 1 0,0 0 0,0 0 0,0 0-1,0 0 1,0 0 0,0 0 0,0 0 0,0 0 0,-1 0 0,1 0 0,0 1 0,0-1-1,0 0 1,0 1 0,0-1 0,0 0 0,0 1 0,0-1 0,-1 1 0,1 0-1,0-1 1,0 1 0,-1-1 0,1 1 0,0 0 0,-1 0 0,1 0 0,-1-1 0,2 3-1,-1-1 9,0 1 0,1-1 0,-1 1-1,0 0 1,0-1 0,-1 1 0,1 0-1,0 0 1,-1-1 0,0 1 0,0 0-1,0 0 1,0 0 0,0 0 0,0-1-1,-1 1 1,1 0 0,-1 0 0,0-1-1,0 1 1,0 0 0,0-1 0,0 1-1,-1-1 1,1 1 0,-1-1 0,-2 4-1,-7 7 286,0 1 0,0-1 0,-17 14 0,18-18-181,-5 4 76,11-10-190,0 1 1,0-1-1,0 0 1,0 1-1,0 0 1,1 0-1,-1 0 1,1 0-1,0 1 0,1-1 1,-1 1-1,1 0 1,-3 5-1,6-9-23,-1-1 1,0 1-1,1-1 0,-1 1 0,1-1 0,-1 1 1,1-1-1,-1 1 0,1-1 0,-1 0 1,1 1-1,-1-1 0,1 0 0,-1 1 0,1-1 1,0 0-1,-1 0 0,1 1 0,-1-1 0,1 0 1,0 0-1,-1 0 0,1 0 0,0 0 0,-1 0 1,1 0-1,0 0 0,25-1 7,-21 1-21,14 0-253,27 0-2533,-15-4-2915,-10-1-1179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35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52 5733,'0'0'17158,"3"-8"-15797,-2 5-1258,-1 1 1,1-1-1,0 1 0,0-1 0,1 1 0,-1 0 1,0 0-1,1-1 0,-1 1 0,1 0 0,0 0 1,0 0-1,2-1 0,-1 1 13,1 0 0,-1 1 0,1 0-1,0 0 1,0 0 0,-1 0 0,1 0 0,0 1-1,0-1 1,0 1 0,5 1 0,-8-1-108,1-1 1,-1 1 0,0 0-1,1 1 1,-1-1-1,0 0 1,1 0-1,-1 0 1,0 1-1,0-1 1,1 1-1,-1-1 1,0 1-1,0-1 1,0 1-1,0 0 1,0 0-1,0-1 1,0 1-1,0 0 1,0 0 0,0 0-1,0 0 1,0 0-1,0 2 1,0-1 16,0 0 1,-1 0 0,1 0 0,-1 1-1,0-1 1,0 0 0,1 0-1,-2 1 1,1-1 0,0 0 0,0 0-1,-1 0 1,0 5 0,-1-2 61,0 1 0,0-1 0,-1 1 1,0-1-1,0 0 0,0 1 0,0-2 0,-1 1 1,0 0-1,0-1 0,-5 5 0,0-2 136,-1 0 0,0 0 0,0-1 0,-1-1 0,1 0-1,-1 0 1,-18 4 0,28-9-79,1-1-166,1 0-51,-1 0 1,0 1-1,0-1 1,0 0-1,1 0 0,-1 1 1,0-1-1,0 0 1,0 0-1,-1 1 1,1-1-1,0 0 1,0 0-1,0 1 1,0-1-1,-1 0 1,1 1-1,0-1 0,-1 0 1,1 1-1,0-1 1,-1 0-1,1 1 1,-1-1-1,1 1 1,-1-1-1,1 1 1,-1-1-1,0 1 1,1-1-1,-1 1 0,0-1 1,1 1-1,-1 0 1,0 0-1,-1-1 1,13 1-12730,-1 0 3946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36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33 8200,'-44'9'6474,"31"-4"-2002,30-3-12,60-6-1151,97-16 1,-95 8-2891,89 0 1,80 17-228,-243 0 755,-5-1-6361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38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62 11723,'0'0'7735,"-2"-9"-5818,2 4-1763,0 4-92,0-1 0,0 0 0,-1 0 0,1 1 0,0-1 0,0 0 0,-1 1 0,1-1 0,-1 0 0,0 1 0,1-1 0,-1 1 1,0-1-1,0 1 0,0-1 0,0 1 0,0 0 0,0-1 0,0 1 0,-1 0 0,1 0 0,0 0 0,-1 0 0,1 0 0,-1 0 0,1 0 0,-1 0 0,1 1 0,-1-1 0,0 1 0,1-1 0,-1 1 0,0 0 0,1-1 0,-1 1 0,0 0 0,1 0 0,-3 0 0,-3 1 15,0 0-1,1 1 1,-1 0 0,1 0-1,-1 0 1,1 0-1,0 1 1,0 0 0,0 1-1,0-1 1,0 1 0,1 0-1,0 1 1,0-1-1,0 1 1,-8 10 0,8-10 34,1 1 1,0-1-1,0 1 1,0 0-1,1 0 1,0 0-1,0 0 0,0 0 1,1 1-1,0-1 1,0 1-1,1 0 1,0 0-1,0-1 1,0 1-1,2 14 1,-1-20-100,0 0 0,0 0 1,1 0-1,-1-1 1,0 1-1,1 0 0,-1 0 1,1 0-1,-1 0 1,1-1-1,-1 1 0,1 0 1,0 0-1,-1-1 1,1 1-1,0 0 0,0-1 1,-1 1-1,1-1 0,0 1 1,0-1-1,0 0 1,0 1-1,0-1 0,1 1 1,30-1 375,-24-1-254,0-1 0,0 0 1,0 0-1,0-1 0,11-5 1,-11 3-80,-1-1 0,1 1 0,-1-1-1,0 0 1,0-1 0,0 1 0,-1-1 0,0-1 0,-1 1 0,1-1 0,-2 0 0,1 0 0,-1-1 0,0 1-1,-1-1 1,0 0 0,0 0 0,-1 0 0,0 0 0,1-15 0,-3 23-68,0 1 0,0 0 0,0-1 1,1 1-1,-1-1 0,0 1 0,0-1 0,0 1 1,0 0-1,0-1 0,0 1 0,0-1 0,0 1 1,0-1-1,0 1 0,-1 0 0,1-1 1,0 1-1,0-1 0,0 1 0,0 0 0,-1-1 1,1 1-1,0 0 0,0-1 0,-1 1 0,1 0 1,0-1-1,-1 1 0,1 0 0,0 0 0,-1-1 1,1 1-1,0 0 0,-1 0 0,1-1 0,0 1 1,-1 0-1,1 0 0,-1 0 0,1 0 0,0 0 1,-1 0-1,1 0 0,-1 0 0,1 0 0,-1 0 1,1 0-1,0 0 0,-1 0 0,1 0 0,-1 0 1,1 0-1,0 0 0,-1 1 0,1-1 0,-1 0 1,1 0-1,0 0 0,-1 1 0,1-1 0,0 0 1,-1 0-1,1 1 0,0-1 0,-1 1 0,-19 23-2412,13 13-2259,6-12-1907,1-9-1011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38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13581,'0'0'5669,"0"53"-3427,0-27-800,0 1-321,-5 2-545,5 0-351,-2-3-161,2-5-64,0-7-673,7-6-1313,6-8-544,-3-1-866,5-19-2049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38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13036,'0'0'13266,"8"1"-12433,4 1-717,-1-1-1,1-1 1,0 1 0,-1-2-1,1 0 1,0 0 0,-1-1-1,23-6 1,-19 2-109,27-6-73,-60 52-153,-9 5 264,11-22 22,1 1-1,1 1 1,1 0 0,1 1 0,2 1 0,-13 47 0,24-53-2798,-1-20 2661,0-1 0,0 0-1,0 0 1,0 1 0,0-1-1,0 0 1,0 1 0,0-1-1,0 0 1,0 1 0,0-1-1,0 0 1,0 0-1,0 1 1,0-1 0,1 0-1,-1 0 1,0 1 0,0-1-1,0 0 1,1 0 0,-1 1-1,0-1 1,0 0 0,0 0-1,1 0 1,-1 0 0,0 1-1,0-1 1,1 0 0,-1 0-1,0 0 1,1 0 0,-1 0-1,0 0 1,0 0 0,1 0-1,-1 0 1,0 0 0,1 0-1,-1 0 1,0 0 0,1 0-1,-1 0 1,0 0-1,0 0 1,1 0 0,-1 0-1,0 0 1,1 0 0,-1 0-1,0-1 1,0 1 0,1 0-1,-1 0 1,0 0 0,0-1-1,1 1 1,-1 0 0,0 0-1,0 0 1,0-1 0,0 1-1,1 0 1,-1-2-611,1 1 0,0 0-1,-1 0 1,1-1 0,-1 1 0,1 0 0,-1-1 0,1 1-1,-1-1 1,0 1 0,0 0 0,0-1 0,0 1-1,0-3 1,0-15-6942</inkml:trace>
  <inkml:trace contextRef="#ctx0" brushRef="#br0" timeOffset="1">6 176 10090,'0'0'14958,"78"0"-14734,-42 5-128,9-1-1057,-6-4-2690,-8 0-5766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5:22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13645,'-3'0'8360,"8"0"-7303,11 4-513,6 0-319,-2-1-129,3-2-32,4-1 0,-4 0-288,-5 0-673,-1 0-256,-3-3-801,-12 2-801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12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1 217 12075,'0'0'13672,"10"6"-12716,-6-3-849,-1-1-57,-1 0 0,1 0 0,0 0 0,0 0 0,0 0 0,0-1 0,0 0 0,0 1 0,0-1 0,0 0 0,1-1 0,-1 1 0,0 0 0,1-1 0,-1 0 0,0 0 0,1 0 0,-1 0 0,0-1 0,1 1 0,-1-1 0,0 0 0,7-2 1,7-6 40,0 0 0,0-1 1,-1-1-1,0-1 1,-1 0-1,16-18 1,-23 22-81,0 0 0,0-1 0,-1-1 0,0 1 1,-1-1-1,0 0 0,-1 0 0,0-1 0,-1 0 0,0 0 0,5-18 1,-10 19-83,-7 17-64,-6 16-54,1 0 256,2 0 1,0 1-1,1 0 1,2 1 0,0 0-1,2 0 1,0 1-1,-2 40 1,8-65-133,0 0 0,0 0-1,0 0 1,1 0 0,-1-1 0,0 1-1,1 0 1,-1 0 0,0 0 0,1-1-1,-1 1 1,1 0 0,-1 0 0,1-1-1,-1 1 1,1 0 0,0-1 0,-1 1-1,1-1 1,0 1 0,-1 0 0,1-1-1,0 0 1,0 1 0,0-1 0,-1 0-1,1 1 1,0-1 0,0 0 0,0 0-1,0 1 1,0-1 0,0 0 0,-1 0-1,1 0 1,0 0 0,2-1 0,0 1-684,-1 0 1,1 0-1,0-1 1,0 1-1,-1-1 1,1 0-1,0 0 1,-1 0-1,1 0 1,0 0-1,4-4 1,9-11-7340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5:22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14318,'0'0'8872,"64"-1"-8808,-43-6-128,-3 3-1025,0 2-1474,-2-1-1857,-5 0-2018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5:22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40 11787,'0'0'8627,"-8"-4"-8456,6 2-170,0 1 0,0 0 0,1 0 0,-1-1 0,0 1 0,0 1 0,-1-1 0,1 0 0,0 0 0,0 1 0,0-1 0,0 1 0,-1 0 0,1-1 0,0 1 0,0 0 1,-1 1-1,1-1 0,0 0 0,0 0 0,0 1 0,-1 0 0,1-1 0,0 1 0,0 0 0,0 0 0,0 0 0,0 0 0,0 0 0,1 1 0,-1-1 0,0 0 0,0 1 0,1 0 0,-1-1 0,1 1 0,0 0 0,-1 0 0,1 0 0,-1 2 1,-6 6 230,1 0 0,0 0 0,1 0 0,0 1 1,1 0-1,0 0 0,0 0 0,2 1 0,-1-1 1,1 1-1,-1 17 0,4-29-197,0 1 1,0-1-1,0 1 0,0-1 1,0 1-1,0-1 0,0 1 1,0-1-1,0 1 0,0-1 1,0 1-1,1-1 0,-1 1 1,0-1-1,0 1 0,0-1 1,1 1-1,-1-1 0,0 0 1,1 1-1,-1-1 0,1 0 1,-1 1-1,0-1 0,1 0 1,-1 1-1,1-1 0,-1 0 1,1 0-1,-1 0 0,0 1 1,1-1-1,-1 0 0,2 0 1,21-4 893,17-18 226,-30 13-982,-1 1 0,0-1 0,-1-1 0,0 0 0,11-19 1,-16 24-135,0 0 1,0 0 0,-1-1-1,0 1 1,0-1-1,0 0 1,-1 1 0,0-1-1,0 0 1,0 0 0,-1 0-1,0 0 1,0 0 0,-2-8-1,2 13-59,0 0 0,0 0 1,0 1-1,0-1 0,0 0 0,0 0 0,0 1 0,0-1 1,-1 0-1,1 0 0,0 1 0,-1-1 0,1 0 0,-1 1 0,1-1 1,0 0-1,-1 1 0,1-1 0,-1 1 0,0-1 0,1 1 1,-1-1-1,1 1 0,-1-1 0,0 1 0,1 0 0,-1-1 1,0 1-1,0 0 0,1 0 0,-1-1 0,0 1 0,1 0 0,-1 0 1,0 0-1,0 0 0,0 0 0,1 0 0,-1 0 0,0 0 1,0 0-1,1 0 0,-1 1 0,0-1 0,0 0 0,1 0 0,-1 1 1,0-1-1,1 0 0,-1 1 0,0-1 0,1 1 0,-1-1 1,1 1-1,-1-1 0,1 1 0,-2 1 0,-1 0-414,-1 2-1,1-1 1,0 0-1,0 1 1,0-1 0,0 1-1,1 0 1,-3 5-1,-6 30-8111,10-24 639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5:23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10762,'0'0'4516,"-18"51"-2113,7-29-706,4 1-704,-4 0-512,6-3-353,0-3-96,-1-4-64,6-9-192,0-2-129,6-6-864,3-11-256,0-4-1794,5-5-1154,-1-4-2593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5:23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31 11307,'0'0'11296,"-8"9"-11077,0 1-60,0 0 0,1 0 1,1 1-1,0-1 1,0 2-1,1-1 0,0 1 1,1-1-1,0 1 0,1 1 1,0-1-1,1 0 1,-1 19-1,3-30-132,1-1 0,-1 1 0,0-1 0,0 1 0,0-1 0,1 1 0,-1-1 0,0 1 0,0-1 0,1 0 0,-1 1 0,0-1 0,1 1 0,-1-1 0,0 0 0,1 1 0,-1-1 0,1 0 0,-1 1 0,1-1 1,-1 0-1,1 0 0,-1 1 0,1-1 0,-1 0 0,1 0 0,-1 0 0,1 0 0,-1 0 0,1 0 0,-1 0 0,1 0 0,-1 0 0,1 0 0,-1 0 0,1 0 0,-1 0 0,1 0 0,-1 0 0,1-1 0,-1 1 0,1 0 0,-1 0 0,1 0 0,0-1 0,21-13 417,-21 13-424,0 0 0,0-1 0,0 1 1,0-1-1,0 0 0,-1 1 0,1-1 0,-1 0 0,1 1 0,-1-1 0,0 0 1,1 0-1,-1 1 0,0-1 0,0 0 0,0 0 0,-1 1 0,1-1 1,0 0-1,-1 0 0,1 1 0,-1-1 0,1 0 0,-1 1 0,-1-3 0,0 2-46,0 1 0,1-1 0,-1 1 0,0 0 0,0 0 0,0 0-1,0 0 1,0 0 0,0 0 0,0 1 0,-1-1 0,1 1 0,0-1-1,0 1 1,0 0 0,-1 0 0,1 0 0,-4 1 0,5-1-134,0 0 0,0 0 0,1 0 0,-1 0 0,0 1 0,1-1 0,-1 0 0,0 1 0,1-1 0,-1 0 0,0 1 0,1-1 0,-1 1 0,1-1 0,-1 0 0,1 1 0,-1 0 1,1-1-1,-1 1 0,1-1 0,0 1 0,-1 0 0,1-1 0,0 1 0,-1 0 0,1-1 0,0 1 0,0 0 0,0-1 0,-1 1 0,1 0 0,0-1 0,0 2 0,0 9-7270,0-10 5170</inkml:trace>
  <inkml:trace contextRef="#ctx0" brushRef="#br0" timeOffset="1">140 162 8104,'0'0'18204,"4"-3"-17281,2-1-727,1-1-1,-1 0 0,0-1 1,0 1-1,-1-1 1,1 0-1,-1-1 0,-1 1 1,7-13-1,-1 2 134,-1-1 0,13-37 1,-82 253-2332,51-137 47,9-48-1812,-1 0-3356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39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3523,'0'0'18151,"0"8"-17553,3 194 2227,0-91-3704,-2-2-5530,-6-114-1407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40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10218,'0'0'12427,"65"-15"-12042,-38 15-289,2 0-64,0 0-641,3 0-1633,-7 0-1730,-3 0-2466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40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27 151 9225,'0'0'11237,"9"-1"-9710,-6 1-1524,0 0 129,1 0 0,-1 0 1,0 0-1,0-1 0,1 1 0,-1-1 1,0 0-1,0 0 0,0 0 1,0 0-1,0-1 0,0 1 1,0-1-1,-1 0 0,1 0 0,0 0 1,-1 0-1,1 0 0,-1 0 1,0-1-1,0 1 0,0-1 0,0 1 1,0-1-1,-1 0 0,1 0 1,-1 0-1,0 0 0,2-3 1,-2-1-104,1 1 0,-1-1 0,-1 1 1,1-1-1,-1 1 0,0-1 1,0 1-1,-2-10 0,2 15-31,-1 0 0,1 0 0,0-1-1,0 1 1,-1 0 0,1 0 0,0 0-1,-1 0 1,1-1 0,-1 1 0,0 0-1,1 0 1,-1 0 0,0 0 0,0 0-1,1 0 1,-1 0 0,0 1 0,0-1-1,0 0 1,0 0 0,0 1 0,0-1-1,-1 1 1,1-1 0,0 1 0,0-1 0,0 1-1,0-1 1,-1 1 0,1 0 0,0 0-1,0 0 1,-1 0 0,1 0 0,0 0-1,0 0 1,-1 0 0,1 0 0,0 1-1,0-1 1,-1 0 0,1 1 0,0-1-1,0 1 1,0-1 0,0 1 0,0 0-1,0-1 1,-2 3 0,-2 0-12,1 1 0,-1 0-1,1 0 1,0 0 0,0 1 0,0 0-1,0 0 1,1 0 0,0 0 0,0 0-1,0 0 1,1 1 0,0 0 0,-3 7 0,2-1-4,0 0 0,0 1 0,1-1 0,0 1 1,1 24-1,1-36 17,0 0 0,0 0 1,0 1-1,0-1 0,0 0 1,1 0-1,-1 0 0,1 0 1,-1 0-1,1 0 1,-1 0-1,1 0 0,-1 0 1,1 0-1,0 0 0,0 0 1,-1 0-1,1 0 0,0 0 1,0-1-1,0 1 0,0 0 1,0-1-1,0 1 0,0 0 1,2 0-1,1 0 11,-1 0-1,1-1 1,-1 1 0,1-1-1,0 0 1,0 1 0,-1-2-1,8 0 1,0 0 16,-1-2 0,1 1-1,0-2 1,-1 1 0,12-6 0,-4-3 53,0 0 1,0-1-1,-2-1 0,1 0 1,23-29-1,-38 42-53,-2 0-1,1 0 1,0 0-1,-1 0 1,1 1 0,0-1-1,0 0 1,-1 1-1,1-1 1,0 0 0,0 1-1,0-1 1,0 1-1,0-1 1,0 1-1,0 0 1,0-1 0,2 1-1,-3 0-20,1 0-1,-1 1 0,1-1 1,-1 0-1,0 1 0,1-1 1,-1 0-1,0 1 0,1-1 1,-1 1-1,0-1 0,0 1 1,0-1-1,1 0 0,-1 1 1,0-1-1,0 1 0,0-1 1,0 1-1,0-1 0,0 1 1,0-1-1,0 1 0,0-1 1,0 1-1,0 0 0,-8 54 64,3-28 525,7-27-539,0 0 0,0-1 0,0 1-1,0 0 1,0-1 0,0 1 0,0-1-1,-1 1 1,1-1 0,0 0 0,0 0-1,-1 0 1,4-2 0,8-7-34,-9 6-17,-1 1 0,1 0 1,0 1-1,0-1 0,0 1 0,0-1 0,0 1 1,0 0-1,0 1 0,1-1 0,6-1 1,-10 42 6,-2-38-5,1 0 0,0 0-1,0 0 1,0 0-1,0 0 1,0 0 0,0 0-1,0 0 1,1 0 0,-1 0-1,0 0 1,0 0 0,1 0-1,-1-1 1,1 1-1,-1 0 1,1 0 0,-1 0-1,1 0 1,-1 0 0,1-1-1,0 1 1,-1 0-1,1-1 1,0 1 0,0 0-1,0-1 1,1 2 0,0-2 13,0 0 1,0 0-1,0 0 1,0 0 0,0-1-1,0 1 1,-1 0 0,1-1-1,0 1 1,0-1 0,0 0-1,-1 0 1,1 1 0,0-1-1,2-2 1,14-10-57,-14 9-203,-1 2 1,1-1 0,0 0 0,-1 1 0,1-1 0,0 1-1,1 0 1,-1 1 0,0-1 0,0 1 0,6-2 0,-9 8-856,-1-1 1,0 1-1,1-1 0,-2 1 1,1-1-1,0 1 1,-1-1-1,-1 6 1,-2 0-3075,-1-4-1483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41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13389,'0'0'7206,"0"10"-6314,-7 33 615,-15 57 1,12-62-523,2 0 0,1 0 1,-2 51-1,11-100-895,0 1-1,1-1 1,-1 1-1,2 0 1,0 0 0,6-12-1,3-9-70,2-10-213,2 0 1,2 2-1,27-44 1,-45 80 153,1 1 0,-1 0 0,1 0 0,0 0 0,0 0 0,-1 0 0,1 0 0,0 0 0,1 1 0,-1-1 1,0 1-1,0-1 0,1 1 0,-1 0 0,1 0 0,-1 0 0,1 0 0,-1 1 0,1-1 0,0 1 0,-1-1 0,1 1 0,0 0 0,-1 0 0,5 1 1,-5-1 24,0 1 0,0 0 0,0 0 0,0 0 0,0 0 0,0 0 0,0 1 0,-1-1 0,1 0 1,0 1-1,-1 0 0,1-1 0,-1 1 0,1 0 0,-1 0 0,0-1 0,0 1 0,0 0 1,0 0-1,0 0 0,-1 1 0,1-1 0,0 0 0,-1 0 0,0 0 0,1 0 0,-1 1 0,0-1 1,0 0-1,0 3 0,-1-2 45,1 0 0,-1-1 0,0 1 0,0 0 0,0 0 1,0-1-1,0 1 0,0-1 0,-1 1 0,0-1 0,1 1 0,-1-1 1,0 0-1,0 0 0,0 0 0,0 0 0,0 0 0,-1 0 0,1-1 1,0 1-1,-1-1 0,0 0 0,1 1 0,-1-1 0,0 0 0,1-1 1,-7 2-1,2 0 56,-1 0 1,0 0-1,0-1 0,0 0 1,0-1-1,0 0 1,0 0-1,0-1 1,-13-2-1,20 3-215,0-1 1,-1 1-1,1 0 1,0-1-1,0 1 1,0-1-1,0 1 1,0-1-1,0 0 1,0 1-1,0-1 1,0 0-1,0 0 1,0 0-1,0 0 1,0 0-1,1 0 1,-1 0-1,0 0 1,1 0-1,-1 0 1,1 0-1,-1 0 1,1 0-1,-1-1 1,1 1-1,0 0 1,0 0-1,0-1 1,0 1-1,0 0 1,0 0-1,0 0 1,0-1-1,0 1 1,1-2-1,0-1-921,0 0 0,0 0 0,1 0-1,0 0 1,-1 0 0,1 0 0,1 1-1,-1-1 1,4-4 0,12-13-5682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41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 15599,'0'0'9865,"-8"11"-9779,-7 9-121,-15 20 754,-50 87 0,73-113-585,0 0 0,1 0 1,1 0-1,0 1 1,1 0-1,0 0 1,1 0-1,1 0 0,1 0 1,0 1-1,2 24 1,0-37-139,-1 0 0,1 0 0,0 0 0,0 0 0,0 0 1,0-1-1,0 1 0,1 0 0,0-1 0,-1 1 0,1-1 1,0 1-1,0-1 0,0 0 0,0 0 0,1 0 0,-1 0 1,1 0-1,-1 0 0,1-1 0,-1 1 0,1-1 0,0 0 0,5 2 1,33 4-2270,-2-10-3878,-14-6-2140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42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10 562 11211,'0'0'15166,"-3"-12"-14237,1 5-827,1-1 0,-1 0 1,2 1-1,-1-1 0,1 0 0,0 0 1,1 0-1,-1 1 0,2-1 0,-1 0 1,1 1-1,3-9 0,2-3 29,24-68 28,3 3 0,70-123 1,-100 201-168,0 0-1,0 0 1,1 1 0,-1 0 0,8-6 0,-11 10 3,-1 1 0,1-1 0,-1 1 0,1-1 0,-1 1 0,1 0 0,-1-1 1,1 1-1,0 0 0,-1 0 0,1-1 0,0 1 0,-1 0 0,1 0 0,0 0 0,-1 0 1,1 0-1,0 0 0,-1 0 0,1 0 0,0 0 0,-1 0 0,1 0 0,0 1 0,0-1-3,0 1-1,0 0 0,0 0 0,-1 0 0,1 0 1,-1 0-1,1 0 0,-1 0 0,1 1 1,-1-1-1,1 0 0,-1 0 0,0 0 0,0 0 1,1 1-1,-1-1 0,0 0 0,0 0 0,-1 2 1,1 9-16,-2-1 0,1 0 0,-1 0 0,-1 1 0,0-2 1,-1 1-1,0 0 0,-1-1 0,0 1 0,0-1 0,-1-1 1,0 1-1,-1-1 0,-11 13 0,11-12-7,13-10-73,12-2-97,-16 1 172,-1 1 1,1 0 0,-1 0 0,1 0 0,-1 0-1,1 1 1,-1-1 0,1 0 0,-1 1 0,0-1-1,1 1 1,-1-1 0,0 1 0,1 0 0,-1-1-1,0 1 1,0 0 0,0 0 0,1 0 0,-1 0-1,0 0 1,0 0 0,0 0 0,-1 0 0,1 1-1,0-1 1,0 0 0,-1 0 0,1 1 0,0-1-1,-1 0 1,1 1 0,-1-1 0,0 1 0,0-1-1,1 1 1,-1-1 0,0 1 0,0-1 0,0 1-1,0-1 1,-1 0 0,1 1 0,0-1-1,-1 1 1,1-1 0,-1 0 0,0 2 0,-1 3 138,1-1 1,-1 0 0,-1 1 0,1-1-1,-1 0 1,0-1 0,0 1-1,0 0 1,0-1 0,-1 0 0,-8 7-1,-35 16 1237,44-26-1326,0 0 0,1 1 0,-1-1-1,0 0 1,0 0 0,0-1 0,0 1 0,0-1 0,0 1 0,0-1 0,-1 0 0,1 0 0,0 0 0,0-1 0,-4 0 0,28-20-7452,-2 8 779,2-1-3971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7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14382,'0'0'7537,"-2"9"-7483,-8 49-26,3 1 1,-1 104-1,8-161-107,1-1 0,-1 1 1,0-1-1,0 1 0,0-1 0,1 1 0,-1-1 0,1 1 1,-1-1-1,1 1 0,0-1 0,0 1 0,-1-1 0,1 0 0,0 1 1,0-1-1,0 0 0,3 2 0,18 3-7418,-14-7-826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13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15471,'0'0'12780,"73"10"-12268,-45-10-352,4 0-128,0-5-32,-7 0-928,1-1-1154,-5-1-1954,-3-1-1377,-6-1-2979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42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15150,'0'0'12615,"2"9"-12087,-2-7-515,2 3 0,-1 0 1,1 0-1,-1 0 0,-1 0 0,1 0 1,-1 0-1,0 0 0,0 0 0,0 0 0,-1 0 1,0 0-1,0 0 0,0 0 0,0 0 1,-1 0-1,0 0 0,-4 7 0,-66 83 73,72-95-86,0 0 1,-1 0 0,1 1-1,0-1 1,0 0 0,0 0-1,-1 0 1,1 1 0,0-1-1,0 0 1,0 0-1,0 1 1,0-1 0,0 0-1,0 0 1,0 1 0,-1-1-1,1 0 1,0 1 0,0-1-1,0 0 1,0 0-1,0 1 1,0-1 0,1 0-1,-1 0 1,0 1 0,0-1-1,0 0 1,0 0 0,0 1-1,0-1 1,0 0-1,0 0 1,1 1 0,-1-1-1,0 0 1,0 0 0,0 0-1,0 1 1,1-1 0,13 1-8,16-9-472,4-14-2453,-5-8-3842,-6 0-2274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42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 16784,'0'0'3646,"-1"9"-1932,-4 63 1215,-11 74-597,13-129-2078,-1 0 1,-1 0-1,-1-1 0,0 1 0,-1-1 1,-15 25-1,-26 24-296,25-40-2697,23-25 2629,0 0 1,-1 0-1,1 0 1,0 0-1,0 0 1,0 0-1,-1-1 1,1 1-1,0 0 1,0 0-1,0 0 1,0 0-1,-1 0 1,1 0-1,0 0 1,0 0-1,0 0 1,0 0-1,-1 0 1,1-1-1,0 1 1,0 0-1,0 0 1,0 0 0,0 0-1,0 0 1,-1-1-1,1 1 1,0 0-1,0 0 1,0 0-1,0-1 1,0 1-1,0 0 1,0 0-1,0 0 1,0 0-1,0-1 1,0 1-1,0 0 1,0 0-1,0 0 1,0-1-1,0 1 1,0 0-1,0 0 1,0 0-1,0-1 1,0 1-1,0 0 1,0 0-1,1 0 1,-1 0-1,0-1 1,0 1-1,0 0 1,0 0-1,0-1-116,0-16-6757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43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13421,'0'0'16047,"54"6"-15983,-33-4 0,-3-1-64,0 3-609,-3-1-544,-5 4-640,-4 0-1186,-6-3-865,0 0-3042</inkml:trace>
  <inkml:trace contextRef="#ctx0" brushRef="#br0" timeOffset="1">0 150 16047,'0'0'8104,"51"8"-6086,-24-8-1089,-2 0-673,-2 0-192,3-2-64,-14 0-993,-1-1-2114,-6-1-2754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45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9513,'12'-1'10129,"15"-2"-4853,163-30-3614,-190 33-1661,0 0 1,0 0-1,1-1 0,-1 1 1,0 0-1,0 0 0,0 0 1,0 0-1,0 0 0,1 0 1,-1 0-1,0 0 0,0 0 1,0 0-1,0 0 0,0 0 1,1 0-1,-1 0 1,0 0-1,0 0 0,0 0 1,0 0-1,0 0 0,1 0 1,-1 0-1,0 0 0,0 0 1,0 0-1,0 0 0,0 0 1,1 1-1,-1-1 0,0 0 1,0 0-1,0 0 1,0 0-1,0 0 0,0 0 1,0 0-1,0 1 0,1-1 1,-1 0-1,0 0 0,0 0 1,0 0-1,0 0 0,0 1 1,0-1-1,0 0 0,0 0 1,0 0-1,0 0 1,0 0-1,0 1 0,0-1 1,0 0-1,0 0 0,0 0 1,0 0-1,0 0 0,0 1 1,0-1-1,-10 16 33,-25 26-11,23-28 16,-3 4 4,0 0 179,0 1 1,1 0-1,1 0 1,0 2-1,-11 27 1,23-48-214,1 1 0,-1 0 1,1 0-1,-1 0 0,1 0 1,0 0-1,0 0 0,-1 0 1,1 0-1,0 0 0,0 0 1,0 0-1,0 0 0,0 0 1,0 0-1,0 0 0,0 0 1,1 0-1,-1 0 0,0 0 1,0 0-1,1 0 0,-1 0 1,1 1-1,0-2-177,1 1-1,-1-1 1,0 1-1,0-1 1,1 0 0,-1 1-1,0-1 1,0 0 0,1 0-1,-1 0 1,0 0 0,1 0-1,-1 0 1,0 0-1,0 0 1,1-1 0,1 1-1,-3-1-10,1 1 0,-1 0 0,0 0 0,1 0-1,-1 0 1,0-1 0,1 1 0,-1 0 0,0 0 0,0 0-1,1-1 1,-1 1 0,0 0 0,1-1 0,-1 1-1,0 0 1,0-1 0,0 1 0,1 0 0,-1-1 0,0 1-1,0 0 1,0-1 0,0 1 0,0 0 0,0-1 0,0 1-1,0-1 1,0 1 0,0 0 0,0-1 0,0 1-1,0 0 1,0-1 0,0 0 0,0-1-722,0-11-5206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46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13421,'0'0'10506,"45"6"-9738,-18-3-479,2 1-161,2-1-128,-3-2-545,3-1-1697,-13 0-1794,-2 0-3651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46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11435,'0'0'7847,"-5"51"-5701,-4-30-961,-2 0-736,0 2-129,2-3-192,2-2-96,1-1 0,4-4-576,2-5-1026,0-6-992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46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12 8648,'0'0'15551,"0"-11"-10496,-3 23-4986,1 0 0,-1 0 0,-1 0-1,0-1 1,-1 1 0,0-1 0,-1 0-1,0-1 1,-1 1 0,-8 9-1,-3 8-12,8-12-55,6-12-1,1 0 1,0 1 0,0-1 0,1 1-1,0-1 1,-1 1 0,1 0-1,1 0 1,-1 0 0,1 0-1,0 0 1,0 1 0,0 8-1,2-13 4,0 0-1,0 0 0,1 0 1,-1 0-1,1-1 0,-1 1 1,0 0-1,1-1 0,-1 1 1,1-1-1,-1 1 0,1-1 1,0 0-1,-1 1 0,1-1 1,-1 0-1,1 0 0,-1 0 1,1 0-1,0-1 0,-1 1 1,3-1-1,0 1 17,15 0 95,-1-1 1,35-7-1,-46 7-508,-1-1 0,0 0-1,1 0 1,-1 0 0,0-1 0,0 1 0,-1-2-1,1 1 1,0 0 0,-1-1 0,8-7-1,-5-9-7651,-8 7 412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47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14734,'0'0'10025,"-7"8"-8605,-6 10-1106,1 0 0,0 0 0,1 1 0,-8 20 0,14-28-212,0 1 1,1-1-1,1 1 1,-1 0-1,2 0 1,0 0-1,0 0 1,1 0-1,1 24 1,0-35-191,0-1 0,0 0-1,0 1 1,1-1 0,-1 1 0,0-1 0,0 0-1,0 1 1,1-1 0,-1 0 0,0 1 0,0-1-1,1 0 1,-1 1 0,0-1 0,1 0 0,-1 0-1,0 1 1,1-1 0,-1 0 0,0 0 0,1 0-1,-1 1 1,1-1 0,-1 0 0,0 0 0,1 0 0,-1 0-1,1 0 1,0 0-349,0 0-1,0 1 1,0-2 0,0 1-1,0 0 1,0 0-1,0 0 1,-1 0 0,1 0-1,0-1 1,0 1 0,0 0-1,0-1 1,-1 1 0,1-1-1,0 1 1,0-1-1,-1 1 1,1-1 0,0 1-1,-1-1 1,2-1 0,3-11-11532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47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10218,'0'0'7324,"9"-6"-5253,-5 3-1917,39-25 1982,-40 27-1873,0-1 1,1 1 0,-1 0 0,0 0 0,1 0 0,-1 0-1,0 0 1,1 1 0,-1-1 0,1 1 0,-1 0 0,1 0-1,-1 1 1,1-1 0,-1 1 0,5 1 0,-7-2-227,0 1 1,-1 0 0,1-1 0,0 1 0,-1 0 0,1 0 0,0 0-1,-1 0 1,1 0 0,-1-1 0,1 1 0,-1 0 0,0 0-1,1 0 1,-1 0 0,0 0 0,0 0 0,0 1 0,0-1 0,0 0-1,0 0 1,0 0 0,0 0 0,0 0 0,0 0 0,0 0-1,-1 0 1,1 0 0,-1 2 0,-13 29 615,-32 13-48,35-37-430,1 2 1,1-1 0,-14 17 0,22-25-169,1 0 1,-1-1-1,0 1 1,1 0-1,-1-1 1,1 1-1,-1 0 1,1 0-1,-1 0 1,1-1-1,0 1 1,-1 0-1,1 0 1,0 0-1,0 0 1,0 0-1,-1 0 1,1-1-1,0 1 1,0 0-1,0 0 1,0 0-1,1 0 1,-1 0-1,0 0 1,0 0-1,1 0 1,-1-1-1,0 1 1,1 0-1,-1 0 1,0 0-1,1-1 1,-1 1-1,1 0 1,0 0-1,-1-1 1,1 1-1,0 0 1,-1-1-1,1 1 1,0-1-1,0 1 1,-1-1-1,1 1 1,0-1-1,0 0 1,0 1-1,0-1 0,0 0 1,-1 0-1,1 0 1,0 1-1,0-1 1,0 0-1,0 0 1,1 0-1,10 1 0,1 0 0,0-1 0,17-1 0,-14 0-138,-6 1-366,34 0-2268,-17 0-7356,-20 0-161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48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3651,'0'0'17735,"15"1"-16209,37 0-289,-1-3 0,65-9-1,80-4-29,-72 18-799,-62-1-1191,-1-1-3438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13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347 1 19474,'0'0'6705,"-10"8"-5658,-27 25-50,-50 61 1,52-54-859,-2-1 1,-46 38-1,80-75-214,1 0 0,-1 0 1,1 0-1,-1-1 0,0 1 1,0-1-1,0 1 0,0-1 1,0 0-1,-4 0 1,6-1 9,0 0 0,0 0 0,0 0 1,1 0-1,-1 0 0,0 0 0,0-1 1,0 1-1,0 0 0,0-1 0,1 1 1,-1-1-1,0 1 0,0-1 0,1 1 1,-1-1-1,0 1 0,1-1 0,-1 0 1,1 1-1,-1-1 0,1 0 0,-1 1 1,1-1-1,-1 0 0,1 0 0,0 0 1,-1 0-1,1 1 0,0-1 0,0 0 1,0 0-1,-1 0 0,1 0 0,0 0 1,0 1-1,0-1 0,0 0 0,1-1 0,-3-17-1259,2 0-1,0 1 0,1-1 0,1 0 0,0 1 0,7-23 1,17-20 385,-25 60 1076,-1 0 1,0 0-1,1 0 0,0 0 0,-1 1 1,1-1-1,0 0 0,-1 0 0,1 1 1,0-1-1,-1 1 0,1-1 0,0 0 1,0 1-1,0-1 0,0 1 1,0 0-1,0-1 0,0 1 0,0 0 1,0 0-1,-1-1 0,1 1 0,0 0 1,0 0-1,0 0 0,0 0 0,0 0 1,0 0-1,0 1 0,0-1 0,0 0 1,0 0-1,0 1 0,0-1 0,0 0 1,0 1-1,0-1 0,0 1 0,-1-1 1,1 1-1,0 0 0,0-1 0,-1 1 1,1 0-1,0 0 0,-1-1 1,2 3-1,37 49 3160,-27-34-2643,3 0-208,2-1 1,-1 0-1,30 21 1,-34-30-1402,-1 0 0,1-1-1,0 0 1,15 5 0,-13-9-3198,1-2-2360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49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55 11627,'1'-1'578,"1"-1"-1,-1 0 1,0-1-1,0 1 1,0 0-1,0 0 1,0 0-1,0-1 1,0 1-1,-1 0 1,1-1-1,-1 1 1,0-1 0,1 1-1,-1-4 1,-1 5-394,1 1 1,0-1 0,0 0 0,-1 0 0,1 1 0,0-1 0,-1 0 0,1 1 0,0-1-1,-1 0 1,1 1 0,-1-1 0,1 1 0,-1-1 0,0 0 0,1 1 0,-1 0 0,1-1-1,-1 1 1,0-1 0,0 1 0,1 0 0,-2-1 0,-17 0-111,13 2-17,0 1 0,0 0 0,0 1 0,1-1 0,-1 1 0,1 0 1,-1 1-1,1-1 0,0 1 0,1 0 0,-1 0 0,1 1 0,0-1 1,0 1-1,-4 6 0,0-1 94,1 1-1,0 0 1,1 0 0,0 0 0,0 1 0,-4 17 0,8-23-87,0-1 0,1 1 0,0-1 0,1 1 0,-1-1 0,1 1 0,0 0 0,0-1 0,1 1 1,0 6-1,0-10-37,0 0 0,0 0 0,0 0 1,0 0-1,0 0 0,1 0 0,-1 0 1,1 0-1,-1-1 0,1 1 0,-1-1 1,1 1-1,0-1 0,0 1 0,0-1 1,0 0-1,0 0 0,0 0 0,0 0 1,0 0-1,0-1 0,0 1 0,0 0 1,1-1-1,-1 0 0,0 0 0,4 1 1,2-1 115,0 0 0,1 0 0,-1-1 0,0 0 1,0 0-1,0-1 0,0 0 0,0 0 1,0-1-1,8-4 0,-12 6-86,0-1 0,0-1-1,-1 1 1,1 0 0,-1-1 0,1 0-1,-1 0 1,0 0 0,0 0 0,0 0-1,0-1 1,-1 1 0,1-1 0,-1 0-1,0 0 1,0 1 0,-1-2 0,1 1-1,-1 0 1,0 0 0,1-5 0,-1 8-50,-1 0 0,0 0 0,0 0 1,0 0-1,0 0 0,-1 0 1,1 0-1,0 0 0,0 0 0,-1 0 1,1 0-1,0 0 0,-1 0 1,1 0-1,-1 0 0,1 1 1,-1-1-1,1 0 0,-1 0 0,0 0 1,1 1-1,-1-1 0,0 0 1,0 1-1,0-1 0,1 1 0,-3-2 1,0 1 6,0 0 0,0 0 0,0 0 0,-1 0-1,1 0 1,0 1 0,-1-1 0,1 1 0,-4 0 0,3 0-86,0 0 1,-1 0-1,1 0 0,0 1 0,0 0 0,0 0 0,0 0 0,0 0 1,0 1-1,0-1 0,0 1 0,0 0 0,0 0 0,1 0 0,-5 4 1,7-4-234,0 0 0,0 0 1,0 0-1,0 0 1,0 0-1,0 0 1,1 0-1,-1 0 0,1 1 1,-1-1-1,1 0 1,0 3-1,0-4-77,0 0 1,0 0-1,0 0 0,0 0 0,0 0 1,0 0-1,1 0 0,-1 0 0,0 0 1,0 0-1,1 0 0,-1-1 0,1 1 1,-1 0-1,1 0 0,-1 0 0,1 0 1,-1-1-1,1 1 0,0 0 0,0-1 1,-1 1-1,1-1 0,0 1 0,0 0 0,-1-1 1,3 1-1,9 2-7124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49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13773,'0'0'7367,"0"56"-5798,-9-31-447,3-3-642,1 4-352,0-4-96,3-1-32,2-4-352,0-4-1282,0-8-768,5-5-1634,1-2-2050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50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73 12011,'0'0'3396,"5"-8"-92,-3 4-3126,28-35 3628,-28 37-3533,0 0 1,0 0-1,0 0 1,1 0 0,-1 1-1,1-1 1,-1 1-1,1-1 1,-1 1 0,1 0-1,0 0 1,0 0-1,-1 1 1,1-1 0,0 1-1,0-1 1,0 1-1,3 0 1,-5 1-203,0-1 0,0 1 0,0 0 0,0 0 1,0-1-1,0 1 0,-1 0 0,1 0 0,0 0 0,-1 0 0,1 0 0,0 0 0,-1 0 0,1 0 1,-1 0-1,0 1 0,1-1 0,-1 0 0,0 0 0,0 0 0,0 0 0,1 0 0,-1 1 0,-1-1 1,1 0-1,0 0 0,0 0 0,0 1 0,0-1 0,-1 0 0,0 2 0,-10 39 788,6-33-810,0 1 1,-1-2-1,-1 1 1,1-1-1,-1 0 1,-1 0-1,1-1 1,-1 0-1,0 0 1,-13 7-1,27-15-215,-1 1 0,1-1-1,0 1 1,0 0 0,0 0-1,11 2 1,-11-1 28,-2 0 106,-1-1 1,1 1-1,-1 0 1,1 0 0,-1 0-1,0 0 1,0 1-1,1-1 1,-1 1 0,0 0-1,0 0 1,0 0-1,-1 0 1,1 1 0,-1-1-1,1 1 1,-1-1-1,0 1 1,3 3 0,-5-4 40,1-1 1,0 1 0,0 0 0,-1-1-1,1 1 1,-1 0 0,0 0 0,1-1 0,-1 1-1,0 0 1,0 0 0,0 0 0,0-1 0,0 1-1,-1 0 1,1 0 0,-1 0 0,1-1-1,-1 1 1,1 0 0,-1-1 0,0 1 0,0 0-1,0-1 1,0 1 0,0-1 0,0 1 0,0-1-1,0 0 1,-1 0 0,1 1 0,-1-1-1,1 0 1,-1 0 0,1 0 0,-1 0 0,-2 1-1,-3 1 68,0 0 0,0 0 0,0 0 0,0-1 0,0 0 0,-1 0 0,1 0-1,-1-1 1,1-1 0,-1 1 0,0-1 0,1 0 0,-1-1 0,-10-2-1,18 3-148,-1 0-1,1 0 1,-1-1-1,1 1 1,-1-1-1,1 1 0,-1 0 1,1-1-1,-1 1 1,1-1-1,0 1 1,-1-1-1,1 1 0,0-1 1,-1 1-1,1-1 1,0 1-1,-1-1 1,1 1-1,0-1 0,0 0 1,0 1-1,0-1 1,0 1-1,0-1 0,0 0 1,0 1-1,0-1 1,0 0-1,0 1 1,0-1-1,0 1 0,0-1 1,0 0-1,1 1 1,-1-1-1,0 1 1,0-1-1,1 1 0,-1-1 1,1 1-1,-1-1 1,0 1-1,1-1 0,-1 1 1,1-1-1,-1 1 1,1 0-1,-1-1 1,1 1-1,0-1 0,27-18-6135,-8 9 352,1 0-2617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50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0 254 10922,'0'0'16592,"10"2"-15439,-5-1-1077,-1 0-1,1 0 1,-1-1 0,0 0-1,1 0 1,-1 0 0,1 0-1,-1-1 1,0 0-1,1 0 1,-1 0 0,0 0-1,0-1 1,1 1 0,-1-1-1,0 0 1,-1 0-1,1-1 1,0 1 0,-1-1-1,1 0 1,-1 0 0,6-6-1,12-13 68,-1-1-1,-1-1 1,-1-1 0,-1 0-1,-1-1 1,22-51-1,-49 105-206,-40 104 267,46-116-356,1 0 0,0 0 0,2 0-1,0 1 1,1-1 0,1 27-1,6-23-2985,6-14-2140,9-5-6215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5:25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16400,'0'0'6213,"67"-9"-5508,-38 0-513,0-1-160,0 1-32,-2 0-32,-8 3-352,-2 2-353,-5 4-192,-6 0-416,-1 4 0,-5 7-449,0 0-864,-5 2-353,-8-1-1057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5:26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13004,'0'0'12973,"67"-14"-12461,-44 8-352,1 3-160,-1 2-448,-1 1-1410,-4 0-2146,-9-3-4996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5:27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12 340 5349,'-11'10'13853,"12"-23"-9737,16-28-4218,-16 38 1005,29-68 26,4 1 0,51-81-1,-85 151-1013,-1 10 116,0 0 1,-1 0-1,0 0 1,-1 0-1,0-1 1,-1 1-1,0-1 0,-6 11 1,-10 27-2285,18-41 486,0 1 0,0-1 0,1 1 0,0-1 0,0 12 0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5:28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5285,'0'0'14382,"-14"52"-12300,12-35-929,-1 4-481,-3 1-287,6 2-193,0 3-128,-2-2-224,2-2-1057,0-2-833,0-7-481,0-7-1312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5:31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49 155 5029,'-22'25'6322,"20"-24"-5771,0 1 1,0-1-1,0 1 0,0 0 1,0 0-1,0 0 0,1 0 1,-1 0-1,1 0 0,-1 1 1,1-1-1,0 0 0,0 1 1,0-1-1,0 1 0,0 3 2072,9-19-280,11-16-1368,28-60-1,-1 2-243,-46 125-298,-17 31-334,12-54-286,0 1 1,2 0 0,0 1-1,-2 22 1,15-72-15060,-5 14 5829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5:31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24 16784,'0'0'7116,"-7"8"-6919,-22 29-154,27-35-50,1-1 1,0 1-1,-1 0 0,1 0 0,0 0 0,0 0 0,0 0 1,1 1-1,-1-1 0,0 0 0,1 0 0,-1 0 0,1 1 1,0-1-1,0 0 0,0 1 0,0-1 0,0 0 0,0 1 1,1-1-1,-1 0 0,1 0 0,-1 0 0,1 1 0,2 2 1,-1-2-7,1 1 1,-1-1-1,1 0 1,0 0-1,0-1 1,0 1-1,1 0 1,-1-1-1,1 0 1,7 4-1,-5-3 46,0 0-1,0 1 0,-1-1 0,1 1 1,-1 1-1,0-1 0,0 1 1,0 0-1,0 0 0,-1 0 1,0 1-1,4 6 0,-7-9-26,1 0 0,-1 0 0,0 0-1,0 0 1,0 0 0,-1 1 0,1-1 0,-1 0-1,1 1 1,-1-1 0,0 0 0,-1 0-1,1 1 1,0-1 0,-1 0 0,0 0 0,0 1-1,0-1 1,0 0 0,0 0 0,-1 0-1,1 0 1,-1 0 0,0-1 0,1 1 0,-2 0-1,-1 2 1,0-1 7,1 0-1,0 0 1,-1 0 0,0-1 0,0 1-1,0-1 1,0 0 0,-1-1-1,1 1 1,-1-1 0,0 1 0,1-1-1,-1-1 1,0 1 0,0-1-1,0 0 1,0 0 0,-1 0 0,1-1-1,-9 1 1,13-2-3,0 0 1,0 1-1,0-1 1,0 0-1,0 0 1,0 1-1,0-1 1,0 0-1,0 0 1,0 0-1,0 0 1,1 0-1,-1 0 0,0-1 1,1 1-1,-1 0 1,1 0-1,-1 0 1,1-1-1,0 1 1,-1 0-1,1 0 1,0-1-1,0 1 1,0 0-1,0-1 0,0 1 1,0 0-1,1-2 1,-2-2 10,2 0 0,-1 0-1,0 0 1,1 0 0,0 1 0,0-1 0,3-5-1,4-4 93,0 1-1,2 1 1,0-1-1,18-17 1,-15 17 154,-1 0 0,-1-1 0,12-18 0,-20 27-87,0-1 0,0 1 1,-1-1-1,0 0 0,0 0 0,0 0 0,-1 0 1,0 0-1,0 0 0,0 0 0,-1-1 0,0 1 1,-1-8-1,1 13-156,0-1 1,0 1 0,0-1-1,-1 1 1,1-1 0,-1 1 0,1-1-1,-1 1 1,1 0 0,-1-1-1,0 1 1,1 0 0,-1-1-1,0 1 1,0 0 0,0 0-1,0 0 1,0 0 0,0 0-1,-1 0 1,1 0 0,0 0-1,0 0 1,-1 0 0,1 1 0,-2-1-1,-41-3 324,20 4-3753,4-4-4507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13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388 0 13229,'0'0'11061,"11"11"-9214,1 0-1632,-1 1 0,0 0 1,-1 1-1,0 1 0,-1-1 1,0 1-1,-1 1 0,-1 0 1,0 0-1,-2 0 0,6 20 1,-7-13-121,-2 1 1,-1-1 0,0 0 0,-2 0 0,0 0-1,-2 1 1,0-2 0,-2 1 0,0 0 0,-1-1-1,-2 0 1,0 0 0,-1-1 0,-16 27 0,0-7-111,-2-1 1,-2-2-1,-2 0 1,-1-2 0,-62 53-1,68-66-1405,-39 25-1,-2-12-6409,21-20-5132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5:52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50 6182,'1'-1'628,"0"0"0,-1 1 0,1-1 0,-1 0 0,1 0 0,-1 0 0,0 0 0,1 0 0,-1 0 0,0 0 0,0 0 0,0 0 0,1 0 0,-1 0 0,0 0 1,0 0-1,-1 0 0,1 0 0,0 0 0,0 0 0,0 0 0,-1 0 0,1 0 0,0 0 0,-1 0 0,1 0 0,-1 0 0,1 0 0,-1 0 0,0 0 0,-12-3 4099,-6 3-5525,18 2 802,-1-1 0,1 1 0,-1 0-1,1 0 1,-1 0 0,1 0 0,0 0 0,-1 0 0,1 0 0,0 0 0,0 0 0,0 0-1,0 1 1,0-1 0,0 1 0,0-1 0,0 1 0,0-1 0,0 3 0,-15 34 32,14-34-38,1-1 5,0-1 0,0 1 0,0 0 0,0-1 0,0 1 0,0 0 0,1 0 0,0-1 0,-1 1 0,1 0 0,0 0 0,0 0 0,1-1 0,-1 1 0,0 0 0,1 0 0,0-1 0,0 1 0,0 0 0,0-1 0,0 1 0,3 4 0,-3-4 0,1 0 0,-1 0 0,1 0 0,-1 0 0,0 0 0,0 1 0,0-1 0,-1 1 0,1-1 0,-1 6 0,6 21 23,-5-29-19,-1 0 0,1 0 1,-1-1-1,1 1 0,0 0 0,-1-1 0,1 1 0,0 0 0,0-1 1,0 1-1,-1-1 0,1 0 0,0 1 0,0-1 0,0 0 0,0 1 0,0-1 1,0 0-1,0 0 0,0 0 0,0 0 0,0 0 0,0 0 0,-1 0 0,1 0 1,0 0-1,0 0 0,0-1 0,0 1 0,0 0 0,1-1 0,1 0 18,-1 1 0,0-1 1,0 0-1,1 0 0,-1 0 0,0 0 0,0-1 0,0 1 0,0 0 0,0-1 0,2-2 0,6-13 272,0-2 0,-1 0 0,7-20 0,-8 18 68,-7 20-357,0-1-1,0 0 0,0 0 1,-1 0-1,1-1 1,-1 1-1,1 0 0,-1 0 1,1 0-1,-1 0 1,0 0-1,0-1 0,0 1 1,-1 0-1,1 0 1,0 0-1,-1 0 0,1 0 1,-1 0-1,0 0 1,0 0-1,0 0 0,0 0 1,0 0-1,0 0 1,0 0-1,-1 1 0,1-1 1,-1 0-1,1 1 1,-1 0-1,1-1 0,-1 1 1,0 0-1,0 0 1,0 0-1,0 0 0,0 0 1,0 0-1,0 0 1,0 1-1,0-1 0,0 1 1,0-1-1,0 1 1,0 0-1,-1 0 0,1 0 1,0 0-1,0 0 0,0 0 1,0 1-1,0-1 1,-1 1-1,1 0 0,-2 0 1,1 3-15,-1-1 1,1 1 0,0 0-1,0 0 1,0 0-1,0 0 1,1 0-1,-1 1 1,1-1 0,-2 6-1,-8 14 9,10-18-8,-1 0 0,1 0 0,0 0 1,0 0-1,1 1 0,0-1 1,0 0-1,0 1 0,1-1 0,0 1 1,0-1-1,2 8 0,-1 10-10,-1-23 17,1 0-1,0 1 1,-1-1 0,1 0 0,0 0-1,0 1 1,0-1 0,0 0 0,0 0 0,0 0-1,0 0 1,0 0 0,0 0 0,1 0-1,-1-1 1,0 1 0,1 0 0,-1-1 0,0 1-1,1-1 1,-1 1 0,1-1 0,-1 0 0,1 0-1,-1 1 1,1-1 0,-1 0 0,1 0-1,-1 0 1,1-1 0,-1 1 0,0 0 0,1-1-1,-1 1 1,1 0 0,-1-1 0,0 0-1,1 1 1,-1-1 0,2-1 0,33-46 28,-27 37-29,0-1 1,-1 1 0,0-1-1,7-15 1,-13 23 5,0 0 1,-1 0 0,1 0-1,-1 0 1,0-1 0,1 1-1,-2-1 1,1 1-1,-1-1 1,1 1 0,-1-1-1,-1 1 1,0-8-1,0 9-2,0 1 0,-1-1-1,1 1 1,0 0-1,-1 0 1,0-1-1,0 1 1,1 0-1,-1 1 1,0-1 0,0 0-1,-1 1 1,1-1-1,0 1 1,-1-1-1,1 1 1,0 0-1,-1 0 1,1 0 0,-1 1-1,0-1 1,1 0-1,-1 1 1,-4-1-1,-19 1 476,18 6-3437,5 6-9104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6:02.64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290 35 4452,'-13'0'1212,"-148"18"3494,133-13-2409,0 1-1,-31 11 0,59-17-2252,0 0-1,0 0 1,1 0 0,-1 0 0,0 0-1,0 0 1,0 1 0,1-1-1,-1 0 1,0 0 0,0 0 0,0 0-1,0 0 1,1 1 0,-1-1 0,0 0-1,0 0 1,0 0 0,0 0-1,0 1 1,0-1 0,0 0 0,1 0-1,-1 0 1,0 1 0,0-1-1,0 0 1,0 0 0,0 0 0,0 1-1,0-1 1,0 0 0,0 0 0,0 1-1,0-1 1,0 0 0,0 0-1,0 0 1,-1 1 0,1-1 0,0 0-1,0 0 1,0 0 0,0 0-1,0 1 1,0-1 0,0 0 0,-1 0-1,1 0 1,0 0 0,0 1 0,0-1-1,0 0 1,-1 0 0,1 0-1,0 0 1,-1 0 0,22 4 356,459-26 3728,-185 2-3825,795-19 450,-1067 38 85,-48-1 50,0 1-3436,10-1-5150,7-4 704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6:23.01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0 130 11082,'0'0'7597,"9"0"-7058,426-7 2667,230-37-2721,-305 18 405,-273 20-529,386-35 1568,-451 36-1476,-21 5-266,-34 0 283,25 1-706,-6-1 280,5-1-7993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6:27.53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26 23 4420,'0'-8'1567,"-4"-6"11257,3 24-10826,-5 104-55,2-72-1523,2 1 0,5 55 0,1-65-191,2 5-59,-2 0 0,-2-1 0,-1 1-1,-8 73 1,3-85-104,2 1-1,2 0 1,2 38 0,1 2 40,-3 790 1292,9-676-1355,-4 198 80,-9-266-134,1 43-21,6 245 68,-4-230-136,-8-2 89,-2 75 33,7 218-866,3-512-4494,-3 17-801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6:28.82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55 97 4068,'21'-66'8883,"-14"40"-3669,-5 22-2675,-2 8-154,-6 24-2328,-1-1 0,-20 51 0,18-58 131,1 0-1,2 1 1,0 0-1,1 0 1,1 0-1,-2 28 1,6-48-178,0-1 1,0 1 0,0 0 0,0 0 0,0 0-1,1-1 1,-1 1 0,0 0 0,0 0 0,1-1 0,-1 1-1,0 0 1,1-1 0,-1 1 0,1 0 0,-1-1-1,0 1 1,1 0 0,0-1 0,-1 1 0,1-1 0,-1 1-1,1-1 1,0 0 0,-1 1 0,1-1 0,0 1-1,0-1 1,0 1 0,30-1 609,27-17 240,-56 16-865,23-11-135,-1 0 0,0-2-1,32-23 1,-48 26-2293,-8 11 2220,0 0-1,0-1 1,0 1 0,0 0-1,0 0 1,0-1 0,0 1-1,0 0 1,0 0 0,0-1-1,0 1 1,0 0 0,0 0 0,0-1-1,0 1 1,0 0 0,0 0-1,0-1 1,-1 1 0,1 0-1,0 0 1,0 0 0,0-1-1,0 1 1,-1 0 0,1 0-1,0 0 1,0-1 0,0 1-1,-1 0 1,1 0 0,0 0-1,0 0 1,-1 0 0,1 0-1,0 0 1,0 0 0,-1 0-1,1 0 1,0-1 0,0 1-1,-1 0 1,1 0 0,-1 1-1,-11-4-7286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6:29.20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88 8840,'0'0'11147,"54"-26"-10122,-29 17-160,4 1-289,-9 3-448,3-2-32,3 2-96,-8 0-800,0-4-1603,-6-5-4483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6:30.82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0 186 5221,'0'0'18588,"6"-12"-17872,11-22-476,2 2 0,1-1 0,26-30 0,-46 62-245,0 0 0,1 1 0,-1-1-1,0 1 1,1-1 0,-1 0 0,0 1-1,1-1 1,-1 1 0,1-1 0,-1 1-1,1-1 1,-1 1 0,1 0 0,0-1-1,-1 1 1,1 0 0,-1-1 0,1 1-1,0 0 1,-1 0 0,1-1-1,0 1 1,-1 0 0,1 0 0,0 0-1,0 0 1,-1 0 0,1 0 0,0 0-1,-1 0 1,2 0 0,3 23-18,-13 34 129,-1-27-192,7-23-292,-1 1 1,1 1 0,0-1 0,1 0 0,-1 9 0,3-17-58,-1 0 0,1 0 0,0 0 0,0 0 1,-1 0-1,1 0 0,0 0 0,-1-1 0,1 1 0,0 0 1,-1 0-1,1-1 0,0 1 0,-1 0 0,1-1 0,0 1 1,-1-1-1,1 1 0,-1-1 0,1 1 0,0-1 0,9-13-5773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6:31.20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41 11403,'0'0'10858,"53"8"-10666,-28-20-128,0 2 0,-3-2-640,-4 4-898,-4 3-608,-7 3-896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6:31.54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62 10858,'0'0'9513,"65"3"-9353,-36-18-576,-4 0-1922,-4-2-2243,1-1-2177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6:31.90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94 13 13549,'0'0'6401,"-7"-1"-6054,4 1-341,1 0 1,-1-1-1,0 1 1,1 1-1,-1-1 1,1 0-1,-1 1 1,0-1-1,1 1 1,-1 0-1,1 0 1,0 0-1,-1 0 1,1 0-1,0 0 1,-3 3-1,1-1 5,1 1-1,0-1 0,0 1 1,0 0-1,1-1 0,-1 1 0,1 1 1,0-1-1,0 0 0,-3 9 1,3-6 121,0 1 0,0-1 1,1 1-1,0 0 0,0 0 0,0-1 1,1 1-1,1 12 0,0-19-107,-1-1-1,1 1 1,-1 0 0,1-1-1,-1 1 1,1 0-1,-1-1 1,1 1 0,-1-1-1,1 1 1,0-1-1,-1 1 1,1-1 0,0 1-1,0-1 1,-1 0-1,1 1 1,0-1 0,0 0-1,-1 0 1,1 0-1,0 0 1,0 1 0,0-1-1,-1 0 1,1 0-1,0 0 1,0-1 0,0 1-1,0 0 1,-1 0-1,1 0 1,0-1 0,0 1-1,1-1 1,28-12 819,-24 8-737,-1-1 0,0 1-1,0-1 1,0 0 0,-1-1 0,0 1 0,0-1 0,3-8-1,-5 11 5,0 0-1,-1-1 0,1 1 1,-1-1-1,0 0 0,0 1 0,0-1 1,-1 0-1,0 0 0,0 0 1,0 1-1,0-1 0,-1 0 0,-1-5 1,2 9-108,0 1 0,0-1 0,-1 0 0,1 1 0,0-1 0,-1 0 0,1 1 0,0-1 0,-1 1 0,1-1 0,-1 0 0,1 1 0,-1-1 0,1 1 0,-1 0 0,1-1 0,-1 1 0,0-1 0,1 1 0,-1 0 0,0-1 0,1 1 0,-1 0 0,0 0 0,1-1 0,-1 1 0,0 0 0,1 0 0,-1 0 0,0 0 0,0 0 0,1 0 0,-1 0 0,0 0 0,0 0 0,1 1 0,-1-1 0,0 0 0,1 0 0,-1 1 0,0-1 0,1 0 0,-1 1 0,0 0 0,-2 0-59,1 0 0,0 1 0,0-1 1,0 1-1,0-1 0,0 1 0,1 0 1,-1 0-1,0 0 0,1 0 1,-2 2-1,1 2-390,0-1 0,0 1 0,1 0 0,-1-1 0,1 1 0,0 6 0,0 19-6458,1-17-585</inkml:trace>
  <inkml:trace contextRef="#ctx0" brushRef="#br0" timeOffset="1">168 137 4132,'0'0'11467,"-12"63"-9385,8-39-833,-1-2-608,5-2-321,0-5-256,0-4-577,5-8-1376,6-3-1923,0-5-1953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34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282 104 5029,'0'0'1452,"9"-9"181,5-3-961,38-34 2550,-20 9 4981,-95 121-3161,45-61-4994,-2-1-1,-1-1 1,-1 0 0,-1-2-1,0-1 1,-41 25 0,58-39 4,-1-1 0,1 0 0,-1-1 0,0 0 0,1 0 1,-1 0-1,0 0 0,0-1 0,0-1 0,-9 1 0,14-1-43,0 0-1,-1-1 1,1 1-1,0 0 1,0-1 0,-1 0-1,1 0 1,0 1-1,0-1 1,0 0-1,0-1 1,0 1 0,0 0-1,1-1 1,-1 1-1,0-1 1,1 1-1,-1-1 1,1 0 0,-1 1-1,1-1 1,0 0-1,0 0 1,0 0 0,0 0-1,0 0 1,0-1-1,0 1 1,1 0-1,-1 0 1,1 0 0,0-1-1,-1-3 1,1-4-65,-1-1-1,1 0 1,1 0 0,0 0 0,0 0 0,1 1 0,1-1 0,0 1 0,0-1 0,1 1 0,9-19-1,-10 25 47,-1 0 0,0 0 1,1 0-1,0 1 0,0-1 0,0 1 0,1-1 0,-1 1 0,1 0 0,-1 1 0,1-1 0,0 0 0,0 1 0,0 0 0,1 0 0,-1 0 0,0 1 0,1-1 0,-1 1 0,1 0 0,0 0 0,-1 1 0,1-1 0,0 1 0,-1 0 0,1 1 0,0-1 0,-1 1 0,1-1 0,5 3 0,-3 0 73,-1 1 0,1 0 0,-1 0 0,0 0-1,0 1 1,0 0 0,-1 0 0,0 1-1,0-1 1,0 1 0,0 0 0,6 13-1,27 28 761,-27-38-673,0-1 0,1 1 1,0-2-1,0 0 0,1 0 0,14 4 0,11 7 91,-33-15-351,-1-1 0,0 1 0,1 1 0,-1-1 0,-1 1 0,1-1 0,0 1 0,-1 0 0,0 0 0,0 0 0,0 1 0,0-1 0,-1 1 0,3 6 0,12 20-6151,-12-24 314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6:32.28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91 6 13453,'0'0'9422,"-6"-2"-9449,5 1 26,0 1-1,0-1 0,0 1 1,0 0-1,0-1 0,-1 1 1,1 0-1,0 0 0,0 0 1,0 0-1,-1 0 0,1 0 1,0 0-1,0 0 0,0 0 1,0 1-1,-1-1 1,1 0-1,0 1 0,0-1 1,0 1-1,0-1 0,0 1 1,0 0-1,0-1 0,0 1 1,0 0-1,0 0 0,0 0 1,1 0-1,-1 0 0,-1 1 1,-19 47 60,17-38-10,1-1 4,-2 1 167,2 0 0,-1 1 1,1 0-1,-1 12 0,4-22-197,-1-1-1,1 1 0,0-1 0,0 1 1,0-1-1,0 1 0,0 0 0,0-1 1,0 1-1,1-1 0,-1 1 0,1-1 1,-1 1-1,1-1 0,-1 0 0,1 1 1,0-1-1,-1 0 0,1 1 0,0-1 1,0 0-1,0 0 0,0 0 0,0 0 1,1 0-1,-1 0 0,0 0 0,0 0 1,1 0-1,-1 0 0,0-1 0,1 1 1,-1 0-1,1-1 0,-1 1 0,1-1 1,-1 0-1,1 0 0,1 1 0,0-1 0,0 0-1,0 0 0,0 0 0,0-1 1,0 1-1,0-1 0,0 0 0,0 1 1,0-1-1,-1-1 0,1 1 1,0 0-1,0-1 0,3-2 0,-5 3 0,0 0-1,1 0 0,-1 0 0,0 0 0,0-1 1,0 1-1,-1 0 0,1-1 0,0 1 0,0 0 0,-1-1 1,1 1-1,-1-1 0,1 1 0,-1-1 0,0 0 1,1 1-1,-1-1 0,0 1 0,0-1 0,0 1 0,0-1 1,0 0-1,-1 1 0,1-1 0,0 1 0,-1-1 1,1 1-1,-1-1 0,-1-1 0,1 1 15,0 1-1,0 0 1,0-1-1,0 1 0,-1 0 1,1 0-1,0 0 1,-1 0-1,1 0 1,0 0-1,-1 1 1,0-1-1,1 0 0,-1 1 1,1-1-1,-1 1 1,0-1-1,1 1 1,-1 0-1,-2 0 1,3 0-161,0-1 0,0 1 1,0 0-1,1 0 1,-1 0-1,0 0 1,0 0-1,0 0 1,0 0-1,0 0 1,0 0-1,1 0 1,-1 1-1,0-1 1,0 0-1,0 1 1,0-1-1,1 0 1,-1 1-1,0-1 0,1 1 1,-1-1-1,0 1 1,1 0-1,-1-1 1,0 1-1,1 0 1,-1-1-1,1 1 1,-1 0-1,1-1 1,-1 1-1,1 0 1,0 0-1,-1 1 1,1 4-4103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6:32.62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0 153 15439,'0'0'11910,"8"-10"-11729,94-132 102,-100 150-313,-1-1-1,0 1 1,0 0 0,-1 0 0,0 11-1,-9 40 97,1 9-592,8-24-3968,1-37-1431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6:10.33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17 0 5189,'0'0'11525,"-10"8"-9208,7 13-1935,1 0 0,1 0 0,0 0 0,4 25-1,-1 9 33,9 87 509,-3-55-523,0 303-275,-5-71-9,4-216-36,1 67 48,-28 326 53,20-344-153,2-104-7,-7 77 0,1-83-7,1 0 0,3 1-1,1-1 1,12 81 0,-9-90 108,-2-1 0,-4 61-1,-1-20 59,3 61 535,9-146-4569,-4-5-49,-1-6-2700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6:11.47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23 133 5125,'0'0'3950,"3"-11"-1745,0-3-1567,-1 1 742,2 0 0,-1 0 0,1 1 0,1-1 0,0 1 0,12-19 0,-14 41 1633,-3 48-1825,-6-37-698,0-1 1,-15 32-1,14-39-285,1 1-1,1-1 1,0 1-1,1 0 1,0 0-1,1 1 1,-1 21-1,4-35-202,0 0 0,0 0 0,0-1 1,0 1-1,0 0 0,1-1 0,-1 1 0,0 0 0,0-1 1,1 1-1,-1-1 0,0 1 0,1 0 0,-1-1 0,1 1 1,-1-1-1,0 1 0,1-1 0,-1 1 0,1-1 0,0 1 1,-1-1-1,1 0 0,-1 1 0,1-1 0,0 0 0,-1 1 0,1-1 1,1 0-1,27 2 74,26-17-52,-48 11-584,27-14-190,-21 6-2470,-7-1-4453,-9 8 1422,-9 1-2905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6:11.85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76 10698,'0'0'14190,"58"0"-13198,-29-2-383,-2-5-385,2 0-160,-4-4 0,2 1-832,-6-2-1699,-3-1-1953,-1 0-3940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6:13.26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28 180 6662,'0'0'16651,"-6"6"-15509,-15 18-229,57-72 3407,60-96-3857,-92 128 19,-4 14 330,-1 8-558,1-6-158,0 0-112,-2 0 6,2 0 15,-25 13-37,17-5 20,0 0 0,1 0 0,0 0 0,0 1 0,1 0 0,0 1-1,1-1 1,0 1 0,1 0 0,0 0 0,0 0 0,1 1 0,0-1 0,1 1 0,0 0 0,1 0 0,0 0 0,1 15-1,1-25 12,-1 0-1,1 0 0,-1 0 1,1 0-1,0 0 0,0-1 1,-1 1-1,1 0 0,0 0 0,0 0 1,0-1-1,0 1 0,0-1 1,0 1-1,0-1 0,0 1 0,0-1 1,0 1-1,0-1 0,0 0 1,0 1-1,1-1 0,-1 0 0,0 0 1,0 0-1,0 0 0,0 0 1,1 0-1,-1-1 0,0 1 1,2-1-1,37-7 56,-31 2-43,0-1-1,0 0 0,-1-1 0,0 0 0,0-1 0,-1 1 0,0-2 0,7-10 0,-11 13 44,1 1-1,-1-1 0,0 1 1,0-1-1,0 0 0,-1 0 1,0-1-1,-1 1 1,0 0-1,0-1 0,0 1 1,-1 0-1,-1-12 1,0 18-46,0 0 0,0 0 0,0 0 0,0 0 0,-1 0 0,1 0 0,0 0 0,-1 0 0,1 0-1,-1 0 1,1 1 0,-1-1 0,1 0 0,-1 1 0,1 0 0,-1-1 0,0 1 0,1 0 0,-1 0 0,1 0 0,-1 0 0,0 0 0,1 0 0,-3 1 0,-41 4-79,43-4 44,0 0-1,1 0 1,-1 0 0,1 0 0,-1 0 0,1 1-1,0-1 1,0 0 0,-1 1 0,1-1-1,0 1 1,0-1 0,0 1 0,-1 2 0,3 7-2805,14-5-4279,3-4-2333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6:37.52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69 9865,'0'0'12823,"11"-3"-12070,37-17-222,-24 9-1052,2 0 1,48-12 0,-68 22-2328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6:37.87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0 109 12204,'0'0'12107,"72"-39"-11883,-43 25-160,2 1-128,-3 0-1217,3 2-1602,-11 2-2113,0 0-3525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6:39.82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1 249 5189,'0'0'14931,"4"-11"-13810,105-227 2520,-107 291-3454,-6 5-121,1-35-57,2 1 0,0-1 0,5 40-1,-4-62-51,0-1 0,0 1 0,0 0-1,0 0 1,1 0 0,-1 0-1,0-1 1,0 1 0,0 0 0,1 0-1,-1-1 1,0 1 0,1 0-1,-1 0 1,1-1 0,-1 1-1,1 0 1,-1-1 0,1 1 0,-1-1-1,1 1 1,0 0 0,-1-1-1,1 0 1,0 1 0,-1-1-1,1 1 1,0-1 0,0 0 0,-1 1-1,1-1 1,0 0 0,0 0-1,0 0 1,-1 1 0,1-1 0,0 0-1,0 0 1,0 0 0,-1-1-1,1 1 1,0 0 0,0 0-1,0 0 1,-1 0 0,1-1 0,0 1-1,0 0 1,0-1 0,-1 1-1,2-2 1,2 0-932,-1 0 1,1-1-1,-1 1 0,1-1 1,-1 0-1,0 0 0,0-1 0,2-3 1,5-13-7119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6:40.16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20 1 9385,'0'0'5061,"-12"57"-3107,6-39-930,5 0-447,1-1-129,0-7-383,0-5-834,7-5-2947,4-7 97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35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8712,'-1'68'13332,"-2"18"-9053,-2 137-2832,5-222-1430,0-1-1,0 1 0,0 0 1,0 0-1,-1-1 0,1 1 1,0 0-1,0-1 1,1 1-1,-1 0 0,0 0 1,0-1-1,0 1 0,0 0 1,1-1-1,-1 1 1,0 0-1,0-1 0,1 1 1,-1 0-1,1-1 0,-1 1 1,0-1-1,1 1 1,-1-1-1,1 1 0,-1-1 1,1 1-1,0-1 0,-1 0 1,1 1-1,-1-1 0,2 1 1,0-1 12,-1-1-1,1 1 1,-1-1 0,1 1 0,-1-1-1,1 1 1,-1-1 0,0 0 0,1 0 0,-1 0-1,0 1 1,1-1 0,1-3 0,37-41 394,9-27-279,-32 44-126,2 1-1,1 1 0,43-45 0,-63 71-16,1 0-1,-1-1 0,0 1 0,0 0 0,1-1 0,-1 1 0,0 0 1,1-1-1,-1 1 0,0 0 0,1 0 0,-1-1 0,1 1 0,-1 0 0,0 0 1,1 0-1,-1-1 0,1 1 0,-1 0 0,0 0 0,1 0 0,-1 0 1,1 0-1,-1 0 0,1 0 0,-1 0 0,1 0 0,-1 0 0,0 0 0,1 0 1,-1 0-1,1 1 0,-1-1 0,1 0 0,-1 0 0,0 0 0,1 1 1,-1-1-1,0 0 0,1 0 0,-1 1 0,0-1 0,1 0 0,-1 1 1,0-1-1,1 0 0,-1 1 0,0-1 0,0 0 0,0 1 0,1-1 0,-1 1 1,0-1-1,0 1 0,0-1 0,0 0 0,0 1 0,0-1 0,0 1 1,0-1-1,0 1 0,0 0 0,2 34 108,-2-28-64,-1 17 44,0-13-54,0-1 0,1 1 1,1-1-1,0 0 0,0 1 1,1-1-1,5 20 1,-6-29-19,-1-1 1,1 1 0,0 0-1,0 0 1,-1 0 0,1 0-1,0-1 1,0 1 0,0 0-1,0-1 1,0 1 0,0-1-1,0 1 1,0-1 0,0 0 0,0 1-1,0-1 1,0 0 0,0 1-1,0-1 1,0 0 0,0 0-1,1 0 1,-1 0 0,0 0-1,0 0 1,0-1 0,0 1-1,0 0 1,0 0 0,0-1-1,0 1 1,0-1 0,0 1-1,0-1 1,0 1 0,0-1-1,2-1 1,37-29 324,-36 27-334,35-32 31,28-23 9,-67 58-48,0 1-1,0 0 1,1 0-1,-1-1 1,0 1-1,1 0 0,-1 0 1,0 0-1,1-1 1,-1 1-1,0 0 1,1 0-1,-1 0 1,0 0-1,1 0 0,-1 0 1,0 0-1,1 0 1,-1 0-1,1 0 1,-1 0-1,0 0 1,1 0-1,-1 0 1,0 0-1,1 0 0,-1 0 1,0 0-1,1 1 1,-1-1-1,0 0 1,1 0-1,-1 0 1,0 0-1,1 1 0,-1-1 1,1 1-1,4 17 26,-4 34 47,-2-42-101,1-1 259,2 16-3568,9-15-9951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6:40.50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14 200 7175,'0'0'13757,"-13"3"-11803,13-7-1857,0 0 0,0 1 0,0-1 0,1 1 0,-1-1 0,1 1 0,0-1 1,0 1-1,0-1 0,0 1 0,1 0 0,2-4 0,1-5 103,7-25 247,26-68 628,-34 199-1171,-8 30 96,4-123-45,0-1 1,0 0 0,0 0 0,0 1-1,0-1 1,0 0 0,0 1-1,0-1 1,0 0 0,1 0 0,-1 1-1,0-1 1,0 0 0,0 0-1,0 1 1,0-1 0,1 0 0,-1 0-1,0 1 1,0-1 0,1 0 0,-1 0-1,0 0 1,0 1 0,0-1-1,1 0 1,-1 0 0,0 0 0,1 0-1,-1 0 1,0 0 0,0 0-1,1 0 1,-1 0 0,0 1 0,1-1-1,-1 0 1,0 0 0,0 0-1,1-1 1,-1 1 0,0 0 0,1 0-1,-1 0 1,0 0 0,0 0-1,1 0 1,-1 0 0,0 0 0,1-1-1,-1 1 1,0 0 0,0 0 0,0 0-1,1-1 1,-1 1 0,0 0-1,0 0 1,0 0 0,1-1 0,-1 1-1,0 0 1,0-1 0,16-15-8931,-11 6 2025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6:41.32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76 61 7111,'0'0'15860,"-7"1"-15604,4 0-251,-1-1 0,1 1-1,0-1 1,0 1 0,0 0 0,0 1-1,0-1 1,0 0 0,0 1-1,0-1 1,1 1 0,-1 0 0,0 0-1,1 0 1,0 1 0,-1-1-1,1 0 1,0 1 0,0 0 0,0-1-1,1 1 1,-1 0 0,1 0-1,-1 0 1,1 0 0,0 0 0,0 0-1,0 0 1,1 0 0,-1 1-1,1-1 1,0 0 0,0 4-1,0-6-3,1 0-1,-1-1 1,1 1-1,0 0 1,-1 0-1,1 0 0,0 0 1,0-1-1,0 1 1,0 0-1,-1-1 0,1 1 1,0 0-1,0-1 1,0 1-1,0-1 1,0 0-1,0 1 0,1-1 1,-1 0-1,0 0 1,0 1-1,1-1 0,33 6 69,-29-6-57,3 2-9,1-1 0,-1 2 1,0-1-1,0 1 0,0 1 0,12 5 0,-19-8-3,0 0 0,-1 0 0,1 0 0,-1 0-1,1 0 1,-1 0 0,1 1 0,-1-1 0,0 0 0,1 1 0,-1-1-1,0 1 1,0-1 0,0 1 0,0-1 0,0 1 0,-1 0 0,1 0-1,0-1 1,-1 1 0,1 0 0,-1 0 0,0 0 0,1 0 0,-1 0-1,0 0 1,0-1 0,0 1 0,-1 0 0,1 0 0,0 0 0,-1 0-1,1 0 1,-1-1 0,0 1 0,1 0 0,-1-1 0,0 1 0,0 0-1,-2 2 1,-1 0 98,-1 0 0,1 0 0,-1 0-1,0 0 1,0-1 0,0 1 0,0-1 0,-1-1-1,0 1 1,1-1 0,-1 0 0,0 0-1,0-1 1,0 0 0,0 0 0,0 0 0,0 0-1,0-1 1,0 0 0,-1-1 0,-10-1 0,16 2-88,0-1 0,0 1 0,0 0 1,0 0-1,0-1 0,1 1 0,-1-1 1,0 1-1,0-1 0,0 1 0,0-1 1,0 0-1,1 1 0,-1-1 0,0 0 1,0 0-1,1 1 0,-1-1 0,1 0 1,-1 0-1,1 0 0,-1 0 0,1 0 1,-1 0-1,1 0 0,0 0 0,0 0 1,-1 0-1,1 0 0,0 0 0,0 0 1,0 0-1,0 0 0,0 0 0,0 0 1,0 0-1,1 0 0,-1 0 0,0 0 1,1 0-1,-1 0 0,0 0 1,1 0-1,-1 0 0,1 1 0,-1-1 1,2-2-1,29-40-102,1 12 99,-19 19 42,0 0 1,-1-1 0,17-22 0,-27 31 48,1 0 1,0-1-1,-1 1 0,0-1 1,0 1-1,-1-1 0,1 0 0,-1 0 1,0 1-1,0-1 0,0 0 0,-1 0 1,0 0-1,0 0 0,0 0 1,-1 0-1,-1-7 0,2 11-97,0 1 0,0-1 0,0 0 0,-1 0 0,1 0 0,0 0 0,-1 1 0,1-1 0,-1 0 0,1 0 0,-1 1 0,1-1 0,-1 0-1,1 1 1,-1-1 0,0 1 0,1-1 0,-1 1 0,0-1 0,0 1 0,1-1 0,-1 1 0,0 0 0,0-1 0,0 1 0,1 0 0,-1-1 0,0 1 0,0 0 0,0 0 0,0 0 0,0 0 0,1 0-1,-1 0 1,0 0 0,0 0 0,0 1 0,0-1 0,0 0 0,1 0 0,-1 1 0,-1 0 0,0-1-370,0 1 0,0 0 0,0 0 1,0 0-1,0 0 0,1 1 0,-1-1 0,0 0 0,1 1 0,-1-1 0,1 1 1,0 0-1,-1-1 0,1 1 0,0 0 0,-2 3 0,1 6-5289,-2-2-3909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6:53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42 10602,'0'0'16987,"3"-7"-16432,7-20-59,-7 20 1672,-3 34-1474,-1-16-599,0 0 1,-1-1-1,0 1 0,-1-1 1,0 0-1,-1 0 1,0 0-1,0 0 0,-10 15 1,7-14-66,1 1 1,1 0-1,0 0 1,0 1-1,-4 19 1,9-31-30,0 0-1,-1 0 1,1 0 0,0 0-1,0-1 1,0 1 0,0 0 0,0 0-1,0 0 1,0 0 0,0-1 0,0 1-1,0 0 1,0 0 0,1 0-1,-1 0 1,0-1 0,1 1 0,-1 0-1,0 0 1,1-1 0,-1 1-1,1 0 1,-1-1 0,1 1 0,0 0-1,-1-1 1,1 1 0,-1-1-1,1 1 1,0-1 0,0 1 0,-1-1-1,1 1 1,0-1 0,0 0-1,0 1 1,-1-1 0,1 0 0,0 0-1,0 0 1,0 0 0,0 0 0,-1 0-1,1 0 1,0 0 0,0 0-1,1 0 1,56-14 63,-12 2-35,-43 12-29,-1 0 0,1 1 0,0-1 0,-1 1 0,1 0 0,-1 0 0,1 0 0,-1 0 0,1 0 0,-1 0 0,0 1 0,0-1 0,1 1 0,-1 0 0,0 0 0,0-1 0,-1 1 0,1 0 0,0 1 0,-1-1 0,1 0 0,-1 0 0,0 1 0,1-1 0,-1 1 0,0-1 0,-1 1 0,1-1 0,0 1 0,-1 0 0,1-1 0,-1 1 0,0 4 0,1 12 0,0-1 0,-1 1 0,-4 30 0,3-44 0,-1 0 0,1 0 0,-1 0 0,0 0 0,0 0 0,0-1 0,0 1 0,-1-1 0,0 1 0,0-1 0,0 0 0,0 0 0,-1 0 0,0-1 0,0 1 0,0-1 0,0 0 0,0 0 0,0 0 0,-1 0 0,0-1 0,1 0 0,-1 0 0,0 0 0,0-1 0,-8 2 0,0 0 0,0 0 0,-1-1 0,0-1 0,1 0 0,-1-1 0,1 0 0,-1-1 0,-26-6 0,20 4-222,-20-9-1288,39 12 1460,0-1 0,0 1 1,1-1-1,-1 0 0,0 1 1,1-1-1,-1 0 0,1 0 0,-1 0 1,1 1-1,-1-1 0,1 0 1,0 0-1,-1 0 0,1 0 0,0 0 1,0 0-1,0 0 0,-1 1 0,1-1 1,0 0-1,0 0 0,0 0 1,1 0-1,-1 0 0,0 0 0,0 0 1,0 0-1,1 0 0,-1 0 1,0 0-1,1 1 0,-1-1 0,1 0 1,-1 0-1,1 0 0,-1 1 1,1-1-1,0 0 0,61-82-12415,-35 48 4500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6:54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40 9641,'0'0'19848,"2"-3"-18978,5-1-722,0 1-1,1 0 1,-1 1-1,0-1 0,1 1 1,-1 1-1,1-1 1,0 1-1,12 0 0,13-3-105,-6-1-52,53-1-1,-80 6-16,-3 2 7,0-1 42,0 0 0,0 1 0,0-1 0,0 0 0,0-1 0,-1 1 1,-5 0-1,4 0-2,-85 13 48,54-10-69,1 2 0,0 1 0,-44 16 0,113 14-213,-32-23 202,-1 0 0,0 0-1,-1 0 1,0-1 0,-1 1-1,0 0 1,-2 0 0,1-1 0,-2 1-1,-8 20 1,9-22 3,2-11 9,1 0 0,0-1 0,-1 1 0,1 0 0,0 0 0,0 0 0,-1-1 0,1 1 0,0 0 0,0 0 0,0-1 0,0 1 0,0 0 0,0 0 0,0 0 0,0-1 0,0 1 0,1 0 0,-1 0 0,0 0 0,0-1 0,1 1 0,-1 0 0,0 0 0,1-1 0,-1 1 0,1 0 0,-1-1 0,1 1 0,-1-1 0,1 1 0,-1-1 0,1 1 0,0-1 0,-1 1 0,1-1 0,0 1 0,0-1 0,0 1 0,36-1 0,-21-1 0,1 0 7,-11 1-32,0 0-1,0-1 1,0 2-1,0-1 0,0 1 1,10 2-1,-15-3 17,1 1 1,-1 0-1,1 0 0,-1 0 0,1 0 1,-1 0-1,1 0 0,-1 0 0,0 0 1,0 1-1,0-1 0,1 1 1,-1-1-1,-1 0 0,1 1 0,0 0 1,0-1-1,0 1 0,-1-1 0,1 1 1,-1 0-1,1-1 0,-1 1 1,0 0-1,0 0 0,0-1 0,0 4 1,2 9 53,-1 0 0,-1 1 1,0-1-1,-1 0 0,-1 1 1,0-1-1,-1 0 1,0 0-1,-1 0 0,-1-1 1,-8 20-1,10-29-18,1 1-1,-1-1 1,1 0-1,-1 1 1,-1-1-1,1 0 1,0-1-1,-1 1 1,0-1 0,0 0-1,0 1 1,0-2-1,0 1 1,-1 0-1,1-1 1,-1 0-1,0 0 1,0 0-1,0-1 1,1 0-1,-1 0 1,-1 0 0,1 0-1,0-1 1,0 0-1,0 0 1,0 0-1,0 0 1,0-1-1,0 0 1,0 0-1,0-1 1,0 1-1,-9-5 1,1 2-51,1-1 1,-1 0-1,1-1 0,0 0 0,1 0 1,-1-2-1,2 1 0,-16-14 0,26 21-81,0-1 0,0 1-1,0 0 1,0 0-1,0-1 1,0 1-1,0 0 1,0-1 0,0 1-1,0 0 1,0-1-1,0 1 1,0 0-1,0 0 1,0-1-1,0 1 1,0 0 0,0-1-1,0 1 1,0 0-1,1-1 1,-1 1-1,0 0 1,0 0-1,0-1 1,0 1 0,1 0-1,-1 0 1,0 0-1,0-1 1,1 1-1,-1 0 1,0 0 0,0 0-1,1 0 1,-1 0-1,0-1 1,1 1-1,-1 0 1,0 0-1,0 0 1,1 0 0,19-7-2803,-14 6 1402,23-12-4804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4:47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277 103 2210,'0'0'3283,"9"-5"-2279,16-12-363,41-25 2361,-24 25 3738,-42 18-6572,1-1 1,-1 1-1,0-1 1,1 1-1,-1-1 1,0 1-1,0-1 0,1 1 1,-1-1-1,0 1 1,0-1-1,0 1 1,0-1-1,0 1 1,0 0-1,0-1 0,0 1 1,0-1-1,0 1 1,0-1-1,0 1 1,0-1-1,0 1 1,0 0-1,0-1 0,-1 1 1,1-1-1,0 1 1,-1 0-1,-6 20 843,-8-2-458,0-1-1,-2-1 1,0 0-1,0-1 1,-2-1-1,-26 17 0,10-11-47,-1-1 0,-70 28-1,101-45-435,0-1-1,0-1 0,0 1 0,0-1 0,-1 0 0,1 0 0,0 0 0,-1-1 0,1 1 0,-7-2 1,10 1-58,1-1 0,-1 0 0,0 0 1,1 1-1,0-1 0,-1 0 0,1 0 1,0 0-1,-1-1 0,1 1 0,0 0 1,0 0-1,0-1 0,0 1 0,0-1 1,0 1-1,0-1 0,1 1 0,-1-1 1,0 1-1,1-1 0,-1 0 0,1 1 1,0-1-1,0 0 0,-1 1 0,1-1 1,0 0-1,1 1 0,-1-1 0,0 0 1,0 0-1,1-2 0,1-6-42,0 0 0,1 0 0,0 0-1,0 0 1,1 1 0,0-1 0,0 1 0,1 0-1,1 0 1,0 1 0,0-1 0,0 1 0,1 1-1,8-8 1,-2 3-34,0 0 0,1 1 0,0 0 0,0 1 0,1 1 0,1 1 1,23-10-1,-35 16 43,0 0 1,1 0 0,-1 1 0,1 0 0,0 0 0,-1 0-1,1 0 1,0 1 0,-1 0 0,1 0 0,0 0 0,0 1-1,-1-1 1,1 1 0,0 0 0,6 3 0,-8-2 14,0 0 1,-1 0 0,1 0 0,0 1 0,-1-1 0,1 1-1,-1-1 1,0 1 0,0 0 0,0 0 0,0 0 0,0 0-1,-1 0 1,0 1 0,1-1 0,-1 0 0,0 1 0,-1-1-1,1 1 1,0-1 0,-1 1 0,0 3 0,3 43 156,-3-36 16,1-1-1,0 1 1,1 0-1,0-1 0,6 17 1,-6-25-143,0 0 0,0 0-1,1-1 1,0 1 0,0-1 0,0 0 0,0 1-1,1-1 1,0-1 0,0 1 0,0-1-1,0 1 1,0-1 0,1 0 0,-1-1 0,1 1-1,8 2 1,22 7-1197,-12-10-6716,-18-3 149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4:47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12 12908,'0'0'4314,"-7"-2"-1175,-35-8 1404,41 10-3075,23 0 256,48 5-1169,107 22 0,-165-26-811,36 10-297,-25 3-2978,-22-8-348,-10-2-6314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4:48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11755,'0'0'11275,"58"38"-9834,-22-33-544,9-1-513,-2 1-191,-3-1-161,-6 3 0,-5-2-833,-10-4-1153,-4-1-1089,-4 0-1986,1-4-3875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4:48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14350,'0'0'10682,"-8"9"-9796,6-6-830,-49 57 1491,46-53-1451,0 0-1,1 1 0,0-1 1,0 1-1,0 0 0,1 0 0,0 1 1,-2 10-1,5-17-95,0-1 0,0 0 0,0 1 0,0-1 0,1 0 0,-1 1 0,0-1-1,1 0 1,-1 0 0,1 1 0,-1-1 0,1 0 0,0 0 0,-1 0 0,1 0 0,0 0 0,0 1 0,0-2 0,0 1 0,0 0 0,0 0 0,0 0 0,0 0 0,0-1 0,0 1 0,0 0 0,0-1 0,1 1-1,-1-1 1,0 1 0,1-1 0,-1 0 0,0 1 0,0-1 0,1 0 0,1 0 0,59 2-446,-48-2 136,205 0-3358,-219 0 3681,1 0-1,-1 0 1,1 0-1,-1 0 0,0 0 1,1 0-1,-1 0 1,1 0-1,-1 0 0,1 0 1,-1 1-1,1-1 1,-1 0-1,0 0 0,1 0 1,-1 0-1,1 1 1,-1-1-1,0 0 1,1 1-1,-1-1 0,0 0 1,1 0-1,-1 1 1,0-1-1,1 1 0,-1-1 1,0 0-1,0 1 1,1-1-1,-1 1 0,0-1 1,0 0-1,0 1 1,0-1-1,0 1 0,0-1 1,0 1-1,1-1 1,-1 1-1,0-1 1,-1 1-1,1-1 0,0 0 1,0 1-1,0-1 1,0 1-1,0-1 0,0 1 1,0-1-1,-1 0 1,1 1-1,0-1 0,0 1 1,-1-1-1,1 0 1,0 1-1,-1 0 0,-19 21 1312,-17 4-353,-1-2 1,-1-1-1,-1-2 1,-52 20 0,89-40-1066,1 0 0,-1 1 1,0-1-1,0 0 1,-1 0-1,1-1 1,0 1-1,0-1 1,0 1-1,0-1 1,-1 0-1,1 0 1,0 0-1,0-1 0,-4 0 1,5 0-288,1-1 1,-1 1-1,1 0 0,-1-1 1,1 1-1,0-1 0,0 0 1,0 1-1,0-1 0,0 0 1,0 0-1,0 0 0,1 1 1,-1-1-1,0 0 0,1 0 1,0 0-1,-1 0 0,1 0 1,0 0-1,0 0 0,0 0 1,0 0-1,1-2 0,-1-29-8229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4:48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16464,'0'0'9160,"52"-22"-8039,-25 22-384,4 0-385,3 0-256,6 4-96,-6 4-448,4 0-1442,-2-2-1921,-7-3-1859,1-3-6085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4:49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0 12300,'0'0'3117,"1"8"-287,-1 1-2243,0-1 0,0 0 0,-1 0 0,1 0 1,-2 0-1,1 0 0,-1 0 0,-1 0 1,1 0-1,-1-1 0,-1 1 0,1-1 0,-1 0 1,0 0-1,-11 12 0,-54 61 1715,32-39-2102,-37 53-1,92-118-11457,-4 0 5081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36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47 10474,'0'0'2963,"2"-8"293,4-20 21,-2 18 132,-4 25-1852,-5 20-679,-1-1 0,-13 40 0,-4 21 27,18-67-316,1 0 0,-1 31 0,5-59-572,0 0 1,0 1-1,0-1 1,1 0-1,-1 1 1,0-1-1,0 0 1,0 1-1,0-1 1,0 0-1,0 1 1,0-1-1,1 0 1,-1 0-1,0 1 1,0-1 0,1 0-1,-1 1 1,0-1-1,0 0 1,1 0-1,-1 0 1,0 1-1,0-1 1,1 0-1,-1 0 1,0 0-1,1 0 1,-1 0-1,0 1 1,1-1-1,-1 0 1,0 0-1,1 0 1,-1 0-1,0 0 1,1 0-1,-1 0 1,1 0-1,-1 0 1,0 0-1,1-1 1,-1 1-1,0 0 1,1 0-1,-1 0 1,0 0-1,1-1 1,17-7 400,2-9-255,-1-1 1,-1-1-1,0-1 1,25-37-1,-10 13-115,-26 35-46,6-5 4,-1-1 1,-1 0-1,0-1 1,-2 0 0,1-1-1,9-27 1,-19 39-2376,-7 5-8986,4 1 8885,1 0 2878,-8 3-8277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4:49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23 10218,'0'0'2845,"-9"-4"155,5 2-2758,1 0-29,-1 0 0,1 0 0,-1 0 0,0 0 0,1 1 0,-1-1-1,0 1 1,0 0 0,0 1 0,0-1 0,0 0 0,0 1 0,0 0 0,0 0-1,0 0 1,0 1 0,0-1 0,0 1 0,0 0 0,0 0 0,1 0 0,-1 1-1,0-1 1,1 1 0,-1 0 0,-3 2 0,0 3 128,0 1-1,0-1 1,0 1 0,1 0 0,1 1-1,-1-1 1,1 1 0,1 0-1,-1 1 1,-3 13 0,7-20-280,0 0 0,0 0 0,0 0 1,0 1-1,1-1 0,0 0 0,-1 1 0,1-1 0,0 0 0,0 1 1,1-1-1,-1 0 0,1 1 0,0-1 0,0 0 0,0 0 0,0 0 1,0 0-1,1 0 0,-1 0 0,1 0 0,0 0 0,0 0 0,0-1 1,0 1-1,1-1 0,-1 1 0,0-1 0,1 0 0,0 0 1,0 0-1,-1 0 0,1-1 0,6 3 0,3 0-12,1 0-1,-1 0 1,1-1 0,0-1-1,0-1 1,0 1 0,0-2-1,0 0 1,25-3 0,-33 2-41,1 0 1,-1 0-1,0-1 1,0 0 0,0 0-1,0 0 1,0 0 0,-1-1-1,1 0 1,-1 0-1,8-6 1,-9 6-12,-1 0-1,0 0 1,0 0-1,0 0 0,0 0 1,0 0-1,0-1 1,-1 1-1,0-1 1,1 1-1,-2-1 1,1 0-1,0 1 1,-1-1-1,1 0 1,-1 0-1,0 1 1,-1-7-1,0 7-31,0 0 1,0-1-1,0 1 0,0 0 0,-1 0 0,1 0 0,-1 0 0,0 0 0,0 0 1,0 0-1,-1 0 0,1 1 0,-1-1 0,1 1 0,-1 0 0,0 0 0,0 0 1,0 0-1,0 0 0,0 1 0,0-1 0,0 1 0,-1 0 0,1 0 0,0 0 1,-1 0-1,1 1 0,-6-1 0,5 0-181,0 0 1,-1 1-1,1-1 1,0 1-1,-1 0 1,1 0-1,0 1 1,-1-1-1,1 1 1,0 0-1,0 0 1,0 0-1,-1 1 1,1-1-1,0 1 1,1 0-1,-1 0 1,0 0-1,1 1 1,-1-1-1,1 1 0,-6 6 1,6-5-921,1 1 0,0-1 1,-1 1-1,2 0 0,-1 0 1,1 0-1,-2 5 0,2 12-6957</inkml:trace>
  <inkml:trace contextRef="#ctx0" brushRef="#br0" timeOffset="1">442 347 7399,'0'0'16885,"-11"12"-15267,-3 2-992,0 2-1,1 0 1,0 1 0,-13 24-1,23-36-498,1-1-1,0 1 0,0-1 1,1 1-1,-1-1 0,1 1 1,0 0-1,0 0 0,0 0 1,1 0-1,0-1 0,0 10 0,1-12-89,0 1 0,0 0-1,0 0 1,0-1-1,1 1 1,-1-1 0,1 1-1,-1-1 1,1 1-1,0-1 1,0 0 0,0 0-1,0 0 1,0 0-1,1 0 1,-1-1 0,1 1-1,-1-1 1,1 1-1,-1-1 1,1 0-1,0 0 1,0 0 0,2 0-1,1 1-6,0-1 0,0 0 0,0 0 0,0-1 0,0 0 0,0 0 0,-1 0 0,1 0 0,0-1 0,0 0 0,0-1 0,0 1 0,-1-1 0,1 0 0,-1 0 0,1-1 0,-1 0 0,0 0 0,0 0 0,0 0 0,0-1 0,6-6 0,-7 6-12,-1 1-1,0-1 1,1 0-1,-2 0 1,1 0-1,0 0 1,-1 0-1,1-1 1,-1 1-1,-1-1 1,1 0-1,0 1 1,-1-1-1,0 0 1,0 0-1,-1 0 1,1 0-1,-1 0 1,0 0-1,-1 0 1,1 0-1,-1 0 1,0 1-1,0-1 1,0 0-1,-1 0 0,-3-7 1,3 8-147,-1 0 0,0 0 1,0 0-1,-1 1 0,1-1 0,-1 1 0,0 0 1,0 0-1,0 0 0,0 0 0,0 1 1,-1-1-1,1 1 0,-1 0 0,0 1 0,1-1 1,-1 1-1,0 0 0,-7-1 0,7 1-183,0 0 0,0 1 0,0 0 0,0 0-1,1 0 1,-1 0 0,0 1 0,0-1 0,0 1 0,1 1-1,-1-1 1,0 1 0,1-1 0,-1 1 0,1 1 0,0-1-1,0 0 1,-1 1 0,-5 6 0,0 3-8838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6:58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2805 725 11275,'-5'-12'2936,"-5"-16"-2576,-1 0 1,-2 1 0,-1 0-1,-1 2 1,-1-1-1,-1 2 1,-1 0-1,-1 1 1,-2 1 0,-27-23-1,-24-4-639,-1 3 0,-158-72 0,150 80 396,25 10-71,-1 2 1,-1 3 0,-1 3-1,0 3 1,-2 1 0,0 4-1,-118-9 1,90 21 120,1 4 1,-1 4-1,2 3 0,-116 31 0,87-10-163,2 5 1,-184 87-1,246-99-13,1 3 1,1 1-1,1 3 0,-47 40 1,81-59 0,1 0 0,0 1 0,0 0 0,2 1 0,0 1 0,0 0 0,2 0 0,0 1 0,1 0 0,0 1 0,2 0 0,0 0 0,1 1 0,1 0 0,-5 34 0,8-31 71,1 1-1,2 0 1,0 0-1,1-1 1,2 1-1,0-1 1,13 38-1,-4-25 21,2-1 0,2 0 1,40 61-1,-20-42-70,2-1 0,3-1 0,1-3-1,3-2 1,2-1 0,1-3 0,94 61 0,-94-74-16,0-1-1,2-3 1,1-2-1,1-3 1,1-2 0,0-2-1,1-2 1,1-3 0,64 4-1,1-9 62,0-5 0,0-6 0,0-5 0,125-27 0,-88 3 212,-1-8 0,229-92 0,-294 96 206,162-94-1,-218 110-314,-2-2 0,0-1 0,-1-2-1,-2-1 1,0-2 0,51-66 0,-70 79-53,-1-1 1,0-1-1,-1 0 1,-2-1-1,1 0 0,-2 0 1,9-41-1,-14 47-75,0 1 0,-1-1-1,0 1 1,-1-1-1,0 1 1,-1-1-1,-1 1 1,0-1 0,-1 1-1,0 0 1,-1 0-1,-1 0 1,-9-19 0,-1 8-126,-1 0 1,-1 2-1,-1 0 1,-1 0-1,-1 2 1,0 1-1,-2 0 1,0 2-1,-2 0 1,1 1-1,-46-21 1,7 9-1047,-1 2 1,-2 2-1,-115-25 1,75 28-2807,7 2-1869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7:15.959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9 72 3459,'2'-71'17238,"-1"78"-11689,2 56-5813,-3-7 328,2 0 0,11 66 0,-9-94-57,-2-1 0,-1 28 0,5 47 212,1-34 114,-5 135-1,-3-105-308,-5 228 125,-8-84-111,1-74-19,0-40-6,8 397-215,7-304 148,2 208-742,-5-489-5535,-2 17-1276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7:17.152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41 1 8040,'0'0'16810,"-1"17"-15411,-14 61-356,7-38-649,1 1 1,-2 60-1,9-100-377,0 0-1,0 0 1,0 0-1,0-1 1,0 1-1,0 0 1,0 0 0,0 0-1,0 0 1,0-1-1,0 1 1,1 0-1,-1 0 1,0 0 0,1-1-1,-1 1 1,0 0-1,1 0 1,-1-1-1,1 1 1,-1 0-1,1-1 1,-1 1 0,1-1-1,0 1 1,-1 0-1,1-1 1,0 1-1,-1-1 1,1 0 0,1 1-1,0-1 11,0 0 0,0 0-1,0 0 1,0 0 0,0-1-1,-1 1 1,1-1 0,0 1-1,0-1 1,0 0 0,-1 0 0,1 0-1,2-1 1,6-5 65,-1 0-1,0-1 1,13-13-1,-19 18-212,6-6 127,0-1 1,-1 0-1,0-1 1,8-15-1,-7-6-3504,-10 32 3163,0-1-1,1 0 1,-1 1-1,0-1 1,0 1 0,0-1-1,0 1 1,1-1-1,-1 1 1,0-1 0,0 1-1,0 0 1,0-1-1,0 1 1,0 0 0,0 0-1,0 0 1,0 0-1,0 0 1,0 0 0,-2 0-1,-31 0-5994,28 0 3821,-21 0-5701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7:17.530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91 7911,'0'0'18706,"49"-31"-18546,-31 19-128,2-1-96,0 1-1025,-2 2-1537,0 2-1314,-6 3-3459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7:17.85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9 55 12332,'0'0'7959,"4"-8"-6507,13-25-235,-17 32-1159,0 0-1,1 0 1,-1 1 0,1-1-1,-1 0 1,1 0-1,-1 0 1,1 1-1,0-1 1,-1 0-1,1 1 1,0-1-1,-1 1 1,1-1-1,0 1 1,0-1 0,0 1-1,0-1 1,0 1-1,8 8 402,-4 21-157,-4-17-116,0 0 1,-1 0-1,-1 1 1,0-1-1,0 0 1,-1 0-1,-1-1 1,0 1-1,0 0 1,-2-1-1,1 0 1,-1 0-1,-1 0 1,0 0-1,-13 16 1,30-35 473,35-30-1084,-1-9-3725,-21 2-5386,-15 21 764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7:18.23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86 11115,'0'0'16944,"49"-56"-16752,-31 44-160,2 3-32,0 4-160,-6 1-481,2 4-640,-7 0-961,-1 0-1089,-8 5-1250,0 2-2401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7:18.577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1 108 11115,'0'0'15662,"54"-51"-15630,-33 37-32,-3 2-640,-3 1-1570,-3 4-929,-4 1-2435,-3 0-4515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7:18.93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0 229 9897,'0'0'16464,"4"-7"-15727,7-18-506,-1 1 1,-1-2 0,-1 1 0,-1-1 0,-2 0 0,4-43 0,-3 256-473,-2-148 557,5-21-2680,-9-17 1887,1-1 1,0 1-1,-1-1 0,1 1 1,0 0-1,-1-1 1,1 0-1,0 1 0,0-1 1,-1 1-1,1-1 1,0 0-1,0 1 0,0-1 1,0 0-1,-1 0 1,1 0-1,2 0 0</inkml:trace>
  <inkml:trace contextRef="#ctx0" brushRef="#br0" timeOffset="1">108 188 12684,'0'0'7527,"-10"49"-6598,10-36-545,0-3-223,0-2-129,0-6-865,5-2-1121,0 0-1281,1-11-737,3-6-1505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7:19.37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91 7 11211,'0'0'11023,"-9"-3"-10772,6 3-244,1-1-1,0 0 1,-1 1 0,1-1-1,-1 1 1,1 0-1,0 0 1,-1 0-1,1 0 1,-1 0 0,1 0-1,-4 2 1,3-1 38,1 1 0,0-1 0,0 1 0,0 0 1,0 0-1,0 0 0,0 1 0,0-1 0,0 0 1,1 1-1,0-1 0,-1 1 0,1-1 0,-1 5 1,-2-1 221,2 1 1,-1 0-1,1 0 1,0 0-1,0 0 1,1 0-1,0 0 1,0 8-1,1-14-259,0-1 1,0 1-1,0-1 0,1 0 0,-1 1 1,0-1-1,0 0 0,1 1 0,-1-1 0,0 0 1,1 1-1,-1-1 0,0 0 0,1 0 0,-1 1 1,1-1-1,-1 0 0,0 0 0,1 0 0,-1 0 1,1 1-1,-1-1 0,1 0 0,-1 0 1,0 0-1,1 0 0,-1 0 0,1 0 0,-1 0 1,1 0-1,-1 0 0,1 0 0,-1-1 0,0 1 1,1 0-1,-1 0 0,1 0 0,-1 0 0,0-1 1,1 1-1,0-1 0,19-8 117,-14 4-157,-1-1 0,1 0 0,-1 0 0,0-1 0,-1 1 0,1-1 0,-1 0 0,-1 0 0,4-8 0,-10 42-111,2 1 0,1 0 0,5 44 1,-5-70 171,0-1 1,1 0-1,-1 1 1,0-1 0,1 0-1,0 0 1,-1 1-1,1-1 1,0 0 0,-1 0-1,1 0 1,0 0-1,0 0 1,0 0 0,0 0-1,0 0 1,0 0-1,0 0 1,0-1 0,1 1-1,-1 0 1,0-1-1,0 1 1,1-1 0,-1 1-1,0-1 1,0 1-1,1-1 1,-1 0 0,3 0-1,-2 0-10,-1 0-1,1 1 1,-1-1-1,1 0 0,-1 1 1,1-1-1,-1 1 1,1-1-1,-1 1 1,1 0-1,-1 0 1,0 0-1,0-1 0,1 1 1,-1 0-1,0 1 1,0-1-1,0 0 1,2 2-1,-4-2 65,1 0 0,-1 0 0,1-1 0,-1 1 0,1 0 0,-1-1-1,0 1 1,1 0 0,-1-1 0,0 1 0,0-1 0,1 1 0,-1-1 0,0 0 0,0 1 0,0-1 0,1 0 0,-1 1-1,0-1 1,0 0 0,0 0 0,0 0 0,0 0 0,0 0 0,0 0 0,1 0 0,-2 0 0,-35 4 1038,34-3-918,-10-1 227,7 0-366,1 0 1,0 0-1,0 0 0,-1 1 1,1-1-1,0 1 0,0 1 1,-9 2-1,14-3-320,20-5-6535,4-18-3613,-9 5 1612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36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14638,'0'0'5861,"-9"58"-3394,9-41 63,11 1-704,8-3-577,-1-1-480,5-2-417,4 0-288,-3-2-64,5 1-1217,-6-1-1442,-2-4-1985,-9-3-3556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7:19.77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103 1 14125,'0'0'9150,"-6"8"-8472,-1 2-390,1 1-1,0 0 1,0 0-1,1 1 1,0 0-1,-3 17 1,8-29-255,0 0 0,0 1 0,0-1 0,0 0 0,0 1 0,0-1 0,0 0 0,0 1 0,0-1 0,1 0 0,-1 1 0,0-1 0,0 0 0,0 0 1,0 1-1,1-1 0,-1 0 0,0 0 0,0 0 0,1 1 0,-1-1 0,0 0 0,1 0 0,-1 0 0,0 0 0,0 1 0,1-1 0,-1 0 0,0 0 0,1 0 0,-1 0 0,0 0 0,1 0 0,-1 0 0,0 0 0,1 0 0,-1 0 0,0 0 0,1 0 1,-1 0-1,1-1 0,26 0 241,7-1-642,-33 2 351,0 0 1,0 0 0,0 0 0,0 0 0,0 0 0,0 0 0,0 0 0,-1 0 0,1 1 0,0-1 0,0 0-1,0 1 1,0-1 0,0 0 0,-1 1 0,1-1 0,0 1 0,0 0 0,-1-1 0,1 1 0,0-1 0,-1 1 0,1 1-1,0 1 22,0 1-1,0 0 1,0-1 0,-1 1-1,0 0 1,0 0-1,0-1 1,0 1-1,0 0 1,-1 0-1,0-1 1,0 1-1,0 0 1,0-1-1,0 1 1,-1-1-1,1 1 1,-1-1-1,0 0 1,0 0-1,0 0 1,-1 0-1,1 0 1,-6 4-1,4-2 57,-1-1-1,1 0 0,-1-1 0,0 1 0,0-1 0,0 0 0,0 0 0,-1-1 0,1 0 0,-1 0 0,1 0 0,-1 0 1,0-1-1,-12 1 0,17-2-95,0 0 0,0 0 0,0 0 0,0 0 0,0 0 0,0-1 0,1 1 1,-1 0-1,0-1 0,0 1 0,0-1 0,0 1 0,0-1 0,1 1 0,-1-1 0,0 0 1,0 1-1,1-1 0,-1 0 0,0 0 0,1 1 0,-1-1 0,1 0 0,-1-1 0,-7-31-2336,8 23 305,0 0-1,1 0 1,0 0 0,4-18-1,7-1-5711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7:20.129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0 142 8936,'0'0'15183,"54"-42"-13197,-39 29-865,1 3-801,0-4-256,2 3-32,2-1-737,-2 2-1088,-2 1-1346,-9 0-673,0-2-12972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7:43.98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0 257 1345,'0'0'1057,"22"-62"-1057,-17 44-288,-3-1-224,0 2-33,2 0 225,-3 1 320,-1-1 320,0 1 225,0 2-97,0-1-288,0-2-128,0 2-320,0 1-1442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7:45.36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35 76 96,'0'0'3315,"1"-8"-1671,3-28-77,-2 4 7303,-2 72-7274,4 210 830,-1 117-1852,-23-49-428,0-1-9,15 86 787,9-293-845,-2 55 7,-9 263 241,8-289-269,-5 490 161,19-371-171,-17-162-43,-1-35 3,8 77 0,-4-131-83,0-1 0,0 1 1,0-1-1,1 1 0,0-1 1,0 0-1,4 8 0,-5-15-213,0 0 0,0 0 0,-1 0 0,1-1 0,0 1 0,-1 0 0,1 0 0,-1 0 0,0-1 0,1 1 0,-1 0 0,0-1 0,0 1 0,0 0 1,0 0-1,0-1 0,0 1 0,0 0 0,0-2 0,0 0-535,0-25-4617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7:46.83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11 97 3619,'0'0'5675,"2"-10"-3721,12-36 246,0 6 5487,-14 47-6241,-2 30-1132,-1 0 0,-13 50 0,10-57 58,0 1 0,2 1 1,1-1-1,2 34 0,2-64-351,0 0 0,0 0-1,-1 0 1,1 0 0,0 0 0,0 1 0,0-1-1,0-1 1,1 1 0,-1 0 0,0 0 0,0 0 0,0-1-1,1 1 1,-1 0 0,0-1 0,1 1 0,-1-1-1,1 0 1,-1 0 0,0 1 0,1-1 0,-1 0-1,1 0 1,-1 0 0,1 0 0,-1 0 0,2-1-1,43-3 103,-42 3-201,0-1 1,0 1-1,0-1 1,0 0-1,0 0 0,0-1 1,0 1-1,-1-1 1,5-4-1,7-13-2868,-13-3-4324,-6 12 1569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7:47.17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81 5285,'0'0'17873,"49"-30"-16912,-19 19-641,4 1-288,-3 2 0,1 3-416,3 1-1282,-5 0-1601,-3 0-1794,-5-1-2306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7:48.17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0 105 10442,'0'0'4036,"2"-10"-1714,-1 3-1955,0 0-1,1 0 1,0 1 0,0-1-1,0 0 1,7-11 0,-7 16-249,-1-1 1,1 1 0,0-1-1,0 1 1,0 0 0,0 0-1,0 0 1,1 0 0,-1 0-1,1 0 1,-1 1 0,1-1-1,0 1 1,-1 0-1,1-1 1,0 1 0,0 1-1,0-1 1,0 0 0,0 1-1,0-1 1,5 1 0,-7 0-101,0 0 1,-1 0-1,1 0 1,0 0-1,-1 0 1,1 0-1,0 0 1,-1 1-1,1-1 1,0 0-1,-1 0 1,1 1-1,-1-1 1,1 0-1,0 1 1,-1-1-1,1 0 1,-1 1-1,1-1 1,-1 1-1,1-1 1,-1 1-1,0-1 1,1 1-1,-1-1 1,1 1-1,-1 0 1,0-1 0,0 1-1,1 0 1,-1-1-1,0 1 1,0 1-1,-3 29 491,-22 28 34,-17 5 405,17-30-70,27-29-827,11-5-11,15-7-7,-26 6-34,5-1-1,0 0 1,0 1-1,1-1 1,-1 1-1,1 1 1,-1 0 0,1 0-1,-1 0 1,1 1-1,12 3 1,-17-3 2,-1 0-1,1 0 1,0 0 0,-1 0-1,1 1 1,-1-1 0,1 1-1,-1 0 1,0 0 0,0 0 0,0 0-1,0 0 1,0 0 0,0 1-1,0-1 1,-1 0 0,0 1 0,1 0-1,-1-1 1,0 1 0,0 0-1,0-1 1,0 1 0,-1 0-1,1 0 1,-1 0 0,0 0 0,0 0-1,0 4 1,-1-4 72,0 0-1,0 0 1,0-1 0,0 1 0,0 0-1,-1-1 1,1 1 0,-1-1-1,0 0 1,0 1 0,0-1 0,0 0-1,0 0 1,0 0 0,0-1-1,-1 1 1,1 0 0,-1-1 0,1 1-1,-1-1 1,0 0 0,1 0-1,-1 0 1,-4 0 0,-5 4 179,-1-2 1,0 1-1,0-2 1,-15 2-1,25-4-172,-39-1-582,42 0 414,-1 1-1,1 0 1,-1 0-1,1 0 1,-1-1-1,1 1 1,-1 0-1,1 0 1,0-1-1,-1 1 1,1 0-1,-1-1 1,1 1-1,0-1 1,-1 1-1,1 0 1,0-1-1,-1 1 1,1-1-1,0 1 1,0-1-1,0 1 1,-1-1-1,1 1 1,0-1-1,0 0 1,10-21-4468,6 2 200,0-3-2450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7:48.83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79 9705,'0'0'11755,"50"-23"-11018,-28 11-353,-1 0-223,-3 0-129,0 2 0,-5 4 0,-2 2-609,-2 4-992,-4 0-898,-5 8-6213,-14 1-417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7:49.23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0 227 7015,'0'0'13965,"54"-7"-13164,-34-6-353,2-2-320,-4 4-96,0-1-288,-8 4-1346,5 1-1953,-8-2-2851</inkml:trace>
  <inkml:trace contextRef="#ctx0" brushRef="#br0" timeOffset="1">225 72 7655,'0'0'14382,"36"-30"-14286,-25 19-96,0 2-96,2 1-1089,-4-1-1858,-6 5-3267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7:49.70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132 29 11499,'0'0'10767,"-9"-4"-10286,8 3-477,-1 0 0,0 0 0,0 0 0,0 0 0,0 0 0,-1 0 1,1 1-1,0-1 0,0 1 0,0 0 0,-1-1 0,1 1 0,0 0 0,0 0 0,-1 0 1,1 1-1,0-1 0,0 0 0,0 1 0,-1 0 0,1-1 0,0 1 0,0 0 0,0 0 1,0 0-1,0 0 0,0 1 0,1-1 0,-1 0 0,0 1 0,1 0 0,-1-1 0,1 1 1,-1 0-1,1-1 0,0 1 0,0 0 0,-2 3 0,-3 5 16,0 0 0,0 0-1,1 1 1,1 0 0,-1 0 0,2 0 0,0 0 0,0 0-1,1 1 1,0 0 0,1-1 0,0 1 0,2 22 0,-1-33-9,0 1 0,1-1 0,-1 0 0,0 0 1,0 1-1,1-1 0,-1 0 0,1 0 1,-1 0-1,1 1 0,-1-1 0,1 0 0,0 0 1,-1 0-1,1 0 0,0 0 0,0 0 0,0 0 1,0-1-1,0 1 0,0 0 0,0 0 1,0-1-1,0 1 0,2 0 0,-1 0 32,0-1 0,1 0 0,-1 0 0,0 1-1,1-1 1,-1-1 0,0 1 0,1 0 0,-1-1 0,0 1 0,1-1-1,3-1 1,1-1 80,1-1 0,-1 1 0,0-2-1,0 1 1,-1-1 0,12-9 0,-11 6 31,1 0 1,-1-1-1,0 0 1,-1 0-1,0-1 1,0 1-1,-1-1 1,-1 0-1,1-1 1,-2 1-1,1-1 1,-2 0-1,1 0 1,-1 0-1,-1 0 1,0-18-1,0 28-148,-1 1-1,0-1 0,0 0 1,0 1-1,0-1 0,0 0 1,1 1-1,-1-1 0,-1 0 1,1 0-1,0 1 0,0-1 1,0 0-1,0 1 0,0-1 1,0 0-1,-1 1 0,1-1 1,0 0-1,-1 1 0,1-1 1,0 1-1,-1-1 0,1 1 1,-1-1-1,1 0 0,-1 1 1,1 0-1,-1-1 0,1 1 1,-1-1-1,0 1 0,1 0 1,-1-1-1,0 1 0,1 0 1,-1 0-1,0-1 0,1 1 1,-1 0-1,0 0 0,1 0 1,-1 0-1,0 0 0,1 0 1,-1 0-1,0 0 0,0 0 1,1 0-1,-1 0 0,0 1 1,1-1-1,-1 0 0,0 0 1,1 1-1,-1-1 1,1 0-1,-1 1 0,-1 0 0,0 1-103,-1-1-1,1 1 0,-1 0 0,1 0 0,-1 0 0,1 0 0,0 1 0,0-1 0,0 1 0,1-1 0,-1 1 0,-2 5 0,0 33-4025,5-14-3038,-1-27 6981,2 12-6193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37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3555,'0'0'18605,"0"7"-18200,-7 95 1565,1-31-827,4-1-1,11 137 0,-9-204-1105,0 0-1,1 1 1,0-1-1,0 0 1,0 0-1,0 0 1,0 0-1,0 0 1,1 0-1,-1 0 1,4 4-1,-4-6-41,0-1-1,0 1 1,0-1-1,0 1 1,0-1-1,0 0 1,0 1-1,0-1 1,1 0-1,-1 0 1,0 0-1,0 0 1,0 0-1,0 0 1,0 0-1,0 0 1,0 0-1,0 0 1,0-1-1,0 1 1,0 0 0,0-1-1,0 1 1,0-1-1,0 1 1,0-1-1,0 0 1,0 1-1,0-1 1,-1 0-1,1 1 1,0-1-1,0 0 1,-1 0-1,1 0 1,0-1-1,38-40-4085,-17 11-3749,-11 10-2661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7:50.34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 8456,'0'0'14819,"0"8"-14098,1-6-825,14 89 1899,3-39-2961,-16-48 445,0-1 0,0 1 0,0-1 1,1 1-1,-1-1 0,1 0 0,0 0 0,0 0 0,4 3 0,-2-4-3058,-1-2-657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7:50.92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46 50 13196,'0'0'9556,"-18"26"-9502,17-22-57,0 0 0,-1 0 0,2 0 0,-1 0 0,0 0-1,1 0 1,0 0 0,0 0 0,0 0 0,0 0 0,1 1 0,-1-1 0,2 4 0,1-4 25,-1 0 0,1 0 0,-1-1-1,1 1 1,0-1 0,0 1 0,1-1-1,-1 0 1,1-1 0,-1 1 0,6 2-1,-5-2-5,-1-1-1,1 1 0,-1 0 0,0 0 0,0 0 0,0 1 0,0-1 0,-1 1 0,1 0 1,-1-1-1,0 1 0,0 0 0,-1 0 0,1 0 0,-1 0 0,1 1 0,-1-1 0,-1 0 0,1 1 1,-1-1-1,1 0 0,-1 1 0,0-1 0,-1 1 0,1-1 0,-1 0 0,0 1 0,0-1 1,0 0-1,-1 0 0,1 0 0,-1 0 0,0 0 0,0 0 0,-1 0 0,1 0 0,-1-1 1,0 0-1,1 1 0,-2-1 0,1 0 0,0 0 0,-1-1 0,1 1 0,-1-1 0,-5 3 0,8-4 71,-1 0-1,0 0 0,1 0 1,-1-1-1,0 1 0,0-1 1,0 0-1,0 1 0,0-1 1,0 0-1,0 0 1,1 0-1,-1 0 0,0 0 1,0-1-1,0 1 0,0 0 1,0-1-1,-3-1 0,4 1-59,0 0 0,-1 0-1,1 0 1,0 0 0,0-1-1,0 1 1,0 0 0,0-1 0,1 1-1,-1 0 1,0-1 0,1 1-1,-1-1 1,1 0 0,-1 1-1,1-1 1,0 1 0,-1-3 0,1-3-36,0 1 0,0 0 0,0 0 0,1 0 1,0 0-1,0 0 0,1 0 0,0 0 0,0 0 1,5-11-1,39-50 17,-32 49 257,-1-1 1,19-36 0,-31 53-195,0-1 1,0 1-1,0-1 1,0 1-1,-1 0 1,1-1-1,-1 1 1,0-1-1,1 1 1,-1-1-1,0 1 1,-1-1 0,1 1-1,0-1 1,-1 1-1,1-1 1,-1 1-1,0-1 1,0 1-1,0 0 1,0-1-1,0 1 1,0 0-1,-1 0 1,1 0 0,-1 0-1,0 0 1,1 0-1,-1 0 1,-3-1-1,2 1-66,0 0 0,0 0 0,0 0 0,0 1 0,0-1 0,-1 1 0,1 0 0,-1 0 0,1 0 0,-1 0 0,1 1 0,-1-1 0,1 1 0,-1 0 0,0 0 0,1 0 0,-1 1 0,1-1 0,-1 1 0,1 0 0,-5 1 0,7-1-174,-1 1 1,0-1 0,1 0 0,0 0-1,-1 1 1,1-1 0,0 1 0,-1-1-1,1 1 1,0 0 0,0-1 0,1 1-1,-1 0 1,0-1 0,0 1 0,1 0-1,-1 0 1,1 0 0,0 0 0,-1 0-1,1 0 1,0 3 0,0-3-474,0 0 0,0 0 0,0 0 0,0 0 0,1 0 0,-1 0 0,1 0 0,-1 0 0,1 0 0,0 0 0,-1 0 0,3 4 0,7 3-5752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7:51.37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1 114 11307,'0'0'15134,"5"-7"-14968,35-28-17,-31 29-71,0-1 1,0 0 0,-1-1 0,0 0 0,-1 0-1,1 0 1,6-11 0,-14 18 70,0 5-149,0 0 0,0 0 0,0 0 0,0 0 0,-1 0 0,0 0-1,0 0 1,0 0 0,0 0 0,0 0 0,-4 5 0,3-3 23,-9 27 80,2 0 0,1 0 0,2 1 0,1 0 0,2 1-1,1 55 1,2-86-113,1 0 0,0-1 0,0 1 0,0 0-1,0-1 1,0 1 0,1-1 0,-1 1 0,1-1-1,0 0 1,0 1 0,0-1 0,1 0 0,2 2-1,-4-3-241,1-1 0,0 1-1,-1-1 1,1 0 0,0 1-1,0-1 1,0 0 0,0-1-1,0 1 1,0 0-1,0 0 1,0-1 0,0 1-1,0-1 1,5 1 0,-7-3-611,1 0 0,0 0 0,-1 1 0,0-1 0,1 0 0,-1 0 0,0 0-1,0 0 1,0 1 0,0-1 0,0 0 0,-1-2 0,1 2-553,-1-16-7505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7:51.76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84 10474,'0'0'15983,"63"-36"-15599,-23 32-320,5-1-32,-6-3-1921,-1-3-3621,2-9-6341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01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30 4164,'-11'0'6609,"0"1"-5419,2 0-513,1 0 1,-1-1-1,0 0 0,0 0 1,1-1-1,-1 0 0,-11-3 1,20 4-640,0 0 1,0 0-1,0-1 1,0 1-1,0 0 1,-1 0-1,1 0 1,0 0-1,0 0 1,0 0-1,0 0 1,0 0-1,0 0 1,-1 0-1,1 0 1,0 0-1,0 0 1,0 0-1,0 0 1,0 0-1,0-1 1,0 1-1,0 0 1,0 0-1,0 0 1,-1 0-1,1 0 1,0 0-1,0 0 1,0-1-1,0 1 1,0 0-1,0 0 1,0 0-1,0 0 1,0 0-1,0 0 1,0-1-1,0 1 1,0 0-1,0 0 1,0 0-1,0 0 1,0 0-1,0 0 1,0-1-1,1 1 1,-1 0-1,0 0 1,0 0-1,0 0 1,0 0-1,0 0 1,0 0-1,0-1 1,0 1-1,0 0 1,0 0-1,1 0 1,-1 0-1,0 0 1,0 0-1,0 0 1,0 0-1,0 0 1,15-6 590,18 0-559,329-2 536,-221 10-8547,-149-4-285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02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9673,'0'0'6342,"47"9"-5797,-6-9-257,9 0-192,8-1-96,2-6-1730,-12 0-800,6-1 416,-12-4-1345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02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18 7431,'0'0'9534,"11"-5"-8583,0 2-808,0 0 1,0 1 0,1 0-1,-1 1 1,0 0 0,1 1-1,-1 0 1,1 1 0,-1 0 0,0 0-1,15 5 1,0 0-22,-1-1-61,0 1 0,-1 1 0,0 1 0,28 14 0,-50-22-59,-1 1 1,1-1-1,-1 1 1,1-1-1,-1 1 0,0 0 1,1 0-1,-1 0 1,0 0-1,0 0 1,0 0-1,0 0 0,0 0 1,0 0-1,0 0 1,0 1-1,0-1 0,0 0 1,-1 1-1,1-1 1,-1 1-1,1-1 1,-1 1-1,1-1 0,-1 1 1,0-1-1,0 1 1,1-1-1,-1 1 0,0-1 1,-1 1-1,1-1 1,0 1-1,0-1 1,-1 1-1,1-1 0,-1 1 1,1-1-1,-1 1 1,1-1-1,-1 0 0,0 1 1,-1 1-1,-5 5 96,0 0-1,0-1 1,-1 0 0,0 0-1,-12 7 1,13-9-27,-62 46-70,-98 75 332,64-33-3720,66-53-1674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04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165 168 12139,'0'0'6940,"-4"-8"-5472,2 5-1312,1 0-1,-1 0 0,0 0 0,0 0 1,0 1-1,0-1 0,0 1 0,-1-1 1,1 1-1,-1 0 0,0 0 0,0 0 1,1 0-1,-5-2 0,4 4-107,1-1-1,0 1 0,0-1 1,0 1-1,-1 0 1,1 0-1,0 0 1,-1 0-1,1 0 1,0 1-1,0-1 1,-1 1-1,1-1 0,0 1 1,0 0-1,0 0 1,0 0-1,0 0 1,0 0-1,0 0 1,0 1-1,0-1 1,1 1-1,-1-1 0,0 1 1,1-1-1,0 1 1,-3 3-1,-2 2 131,0 0-1,0 1 1,0 0-1,1 0 1,0 1-1,0-1 1,1 1-1,0 0 1,1 0-1,0 1 1,1-1-1,-1 0 1,2 1-1,-1 0 1,1 12-1,1-22-165,0 1-1,0 0 1,0 0-1,1 0 1,-1 0-1,0 0 1,0-1-1,1 1 1,-1 0-1,1 0 1,-1-1-1,0 1 1,1 0 0,0-1-1,-1 1 1,1 0-1,-1-1 1,1 1-1,0-1 1,-1 1-1,1-1 1,0 1-1,-1-1 1,1 1-1,0-1 1,0 0-1,0 1 1,1-1-1,28-3 229,-22 0-144,0 0 1,0-1-1,0 0 1,-1 0 0,10-7-1,2-6 36,0-1 0,-1 0-1,-1-2 1,22-30-1,-31 38-75,-1 1-1,0-1 1,-1-1-1,0 1 0,-1-1 1,0 0-1,-1-1 0,0 1 1,3-28-1,-8 42-47,1-1 0,0 0 0,0 0-1,0 0 1,0 0 0,0 0 0,0 0 0,-1 0 0,1 0-1,0 0 1,0 0 0,0 0 0,0 0 0,0 0-1,0 0 1,-1 0 0,1 0 0,0 0 0,0 0 0,0 0-1,0 0 1,0 0 0,-1 0 0,1 0 0,0 0-1,0 0 1,0 0 0,0 0 0,0 0 0,0 0 0,-1-1-1,1 1 1,0 0 0,0 0 0,0 0 0,0 0-1,0 0 1,0 0 0,0 0 0,0-1 0,0 1 0,0 0-1,-1 0 1,1 0 0,0 0 0,0 0 0,0 0-1,0-1 1,0 1 0,0 0 0,0 0 0,0 0 0,0 0-1,0 0 1,0-1 0,0 1 0,0 0 0,0 0-1,0 0 1,0 0 0,1 0 0,-1 0 0,0-1 0,0 1-1,0 0 1,0 0 0,0 0 0,0 0 0,-11 14 19,-9 21-151,9-9 115,1 1 0,1 0 0,2 0 0,1 1 0,1-1-1,-3 51 1,8-76-54,0 0-1,-1 0 1,1 0-1,0 0 1,1 0-1,-1 0 1,0 0-1,1 0 1,-1 0-1,1 0 1,-1 0-1,1 0 1,0 0-1,0 0 1,0-1-1,0 1 1,0 0-1,0-1 1,1 1-1,-1 0 1,0-1-1,1 0 1,-1 1-1,1-1 1,0 0-1,-1 0 1,1 0-1,0 0 1,0 0-1,-1 0 1,1 0-1,0-1 1,0 1-1,0-1 1,0 1-1,0-1 1,0 0-1,0 0 1,0 0-1,0 0 1,3 0-1,2-1-580,-1 0 0,1-1-1,-1 1 1,1-1 0,-1 0-1,1-1 1,-1 0 0,0 0-1,0 0 1,0-1-1,7-6 1,14-17-6098,-3-6-4223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05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97 11627,'0'0'8269,"-2"11"-7068,-21 83 158,11-51-1073,2 0 0,2 0 1,-4 67-1,12-109-282,0 0-1,0 0 1,0 0 0,0 0-1,0 0 1,0 0 0,0 0 0,0 0-1,0 0 1,1 0 0,-1 0-1,0 0 1,1-1 0,-1 1-1,0 0 1,1 0 0,-1 0 0,1 0-1,0-1 1,-1 1 0,1 0-1,0 0 1,-1-1 0,1 1-1,0-1 1,0 1 0,-1-1-1,1 1 1,0-1 0,0 1 0,0-1-1,0 0 1,0 1 0,0-1-1,0 0 1,0 0 0,0 0-1,-1 1 1,1-1 0,0 0 0,0-1-1,0 1 1,0 0 0,0 0-1,0 0 1,1-1 0,3 0 30,-1 0 1,1-1 0,-1 1-1,0-1 1,1 0 0,-1-1-1,0 1 1,6-6 0,5-5-18,-1-2 0,0 0 0,-1-1 0,-1 0 0,0-1 0,-1 0 0,-1-1 0,-1 0 0,0-1 0,6-21 0,6-27 509,20-105-1,-79 312 1579,26-103-1986,1 1-1,2 0 0,2 0 1,1 0-1,-1 50 0,7-86-149,0 0-1,1 0 1,-1-1-1,0 1 0,0 0 1,1 0-1,-1 0 1,1 0-1,0-1 1,-1 1-1,1 0 1,0-1-1,0 1 0,0 0 1,0-1-1,1 1 1,-1-1-1,0 0 1,1 1-1,-1-1 0,0 0 1,1 0-1,0 0 1,2 2-1,-2-3-235,0 1 1,0 0-1,0-1 0,0 0 0,0 1 1,0-1-1,0 0 0,0 0 0,0 0 1,0 0-1,0-1 0,0 1 0,0 0 1,0-1-1,2-1 0,13-8-5150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06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1 188 12332,'0'0'6214,"9"0"-4517,-2 0-1415,0 0-1,0 0 1,0-1-1,0 0 1,0 0-1,0-1 1,0 0-1,0 0 1,-1-1-1,1 1 1,-1-1 0,1-1-1,-1 1 1,0-1-1,-1 0 1,1-1-1,-1 1 1,6-7-1,-7 7-187,0 0-1,-1 0 0,1-1 1,-1 1-1,0-1 1,0 0-1,-1 0 1,1 0-1,-1 0 0,0-1 1,0 1-1,-1 0 1,0-1-1,0 1 1,0-1-1,-1 0 0,1 1 1,-1-1-1,-2-9 1,2 14-87,0 0 1,-1-1-1,1 1 0,-1 0 1,1 0-1,-1 0 1,1 0-1,-1-1 1,0 1-1,1 0 1,-1 0-1,0 0 1,0 0-1,0 0 1,0 1-1,0-1 1,0 0-1,0 0 0,0 1 1,0-1-1,-1 0 1,1 1-1,0-1 1,0 1-1,0 0 1,-1-1-1,1 1 1,0 0-1,-1 0 1,1 0-1,0 0 0,0 0 1,-1 0-1,1 0 1,0 0-1,-1 0 1,1 1-1,0-1 1,0 0-1,-2 2 1,-2-1-19,1 1 0,0-1 0,-1 1 0,1 0 0,0 0 1,0 1-1,0 0 0,0-1 0,1 1 0,-4 4 0,-3 5 18,1 0-1,1 0 1,0 1-1,1 0 1,0 1-1,1 0 1,1 0-1,0 0 1,1 0-1,0 1 1,1 0-1,1 0 1,-1 25-1,3-38-3,0 0-1,1-1 0,-1 1 1,1 0-1,0 0 0,-1-1 0,1 1 1,0-1-1,0 1 0,0-1 1,0 1-1,0-1 0,0 1 1,0-1-1,1 0 0,-1 0 1,0 1-1,1-1 0,-1 0 1,1 0-1,-1 0 0,1-1 1,0 1-1,-1 0 0,1-1 0,0 1 1,-1-1-1,1 1 0,0-1 1,0 0-1,-1 0 0,1 0 1,0 0-1,0 0 0,0 0 1,-1 0-1,1 0 0,2-1 1,5 0 20,0 0-1,0-1 1,0 0 0,-1 0 0,1-1 0,12-6 0,0-3 14,-1 0 0,0-2 0,25-24 1,21-14 112,-66 52-150,0 0 0,0-1 0,0 1-1,1 0 1,-1 0 0,0 0 0,0 0 0,0 0-1,1 0 1,-1 0 0,0 0 0,0 0 0,1 0-1,-1 0 1,0 0 0,0 0 0,0 0 0,1 0-1,-1 0 1,0 0 0,0 0 0,1 0 0,-1 0-1,0 1 1,0-1 0,0 0 0,1 0 0,-1 0-1,0 0 1,0 0 0,0 1 0,0-1 0,1 0-1,-1 0 1,0 0 0,0 0 0,0 1 0,0-1-1,0 0 1,0 0 0,0 1 0,0-1 0,0 0 0,1 0-1,-1 0 1,0 1 0,0-1 0,0 0 0,0 0-1,0 1 1,2 21 138,-4 23 199,0-35-347,0 15 467,2-25-445,0 1 0,1-1 0,-1 0 0,0 1 0,0-1 0,0 1 0,1-1 0,-1 0 0,0 1 0,1-1 0,-1 0 0,0 1 0,1-1 0,-1 0 0,0 0 0,1 1 0,-1-1 0,1 0 0,-1 0 0,0 0 0,1 1 0,-1-1-1,1 0 1,-1 0 0,1 0 0,-1 0 0,0 0 0,1 0 0,-1 0 0,1 0 0,-1 0 0,1 0 0,-1 0 0,1 0 0,-1 0 0,1 0 0,-1-1 0,0 1 0,1 0 0,-1 0 0,1 0 0,-1-1 0,0 1 0,1 0 0,-1-1 0,8-3 57,0 0 1,-1-1-1,0 0 0,0 0 1,8-9-1,-11 10-71,0 0 0,1 0 0,-1 0 1,1 0-1,0 1 0,0-1 0,0 1 0,0 1 0,1-1 0,-1 1 0,1 0 0,0 0 0,8-1 1,-13 3-6,0 1 0,0-1 0,0 1 0,0-1 0,0 1 1,0 0-1,0-1 0,0 1 0,0 0 0,-1 0 0,1 0 1,0 0-1,-1 0 0,1 0 0,0 0 0,-1 0 0,1 0 1,-1 0-1,0 0 0,1 0 0,-1 0 0,0 0 1,0 0-1,1 0 0,-1 0 0,0 1 0,0-1 0,0 0 1,-1 2-1,1 48 152,-1-37-91,1-13-48,0-1 0,0 1 0,0-1 0,1 0 0,-1 1 0,0-1-1,0 1 1,0-1 0,0 0 0,1 1 0,-1-1 0,0 0 0,0 1 0,1-1 0,-1 0 0,0 1 0,1-1-1,-1 0 1,0 0 0,1 1 0,-1-1 0,0 0 0,1 0 0,-1 0 0,1 1 0,-1-1 0,0 0-1,1 0 1,-1 0 0,1 0 0,-1 0 0,1 0 0,-1 0 0,0 0 0,1 0 0,-1 0 0,1 0-1,-1 0 1,0 0 0,1-1 0,-1 1 0,1 0 0,-1 0 0,0 0 0,1 0 0,-1-1 0,0 1-1,1 0 1,-1 0 0,0-1 0,1 1 0,-1 0 0,0-1 0,1 1 0,-1-1 0,23-16 160,6-15-105,18-17-656,-47 49 533,0 0 0,1 0 1,-1-1-1,0 1 0,0 0 1,0 0-1,0 0 1,1 0-1,-1 0 0,0-1 1,0 1-1,0 0 0,1 0 1,-1 0-1,0 0 0,0 0 1,0 0-1,1 0 0,-1 0 1,0 0-1,0 0 0,0 0 1,1 0-1,-1 0 0,0 0 1,0 0-1,1 0 0,-1 0 1,0 0-1,0 0 0,0 0 1,1 0-1,-1 0 0,0 1 1,0-1-1,0 0 0,0 0 1,1 0-1,-1 0 0,0 0 1,0 1-1,0-1 0,0 0 1,1 0-1,-1 0 0,0 1 1,0-1-1,2 16-2011,-7 18-4137,-1-22 199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38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14446,'0'0'10420,"-1"10"-9918,-1 16-286,1 1 0,1-1 1,1 1-1,2 0 0,0-1 0,2 0 0,10 36 1,-7-49 1128,0-3-4636,-15-17-7592,-9-9 5006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06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56 8296,'0'0'13800,"-1"13"-12717,-32 270 1805,28-173 497,13-148-3107,3 1 1,17-45-1,-8 27-264,54-142-1408,-72 193 1315,1 0-1,-1 0 1,1 0-1,0 0 0,0 1 1,0-1-1,1 1 1,-1 0-1,1 0 1,0 0-1,-1 0 0,8-3 1,-10 5 60,0 1 0,0-1 0,0 1 0,1-1 0,-1 1 1,0-1-1,0 1 0,0 0 0,1 0 0,-1-1 0,0 1 0,0 0 1,0 0-1,1 0 0,-1 1 0,0-1 0,0 0 0,0 0 0,1 1 1,-1-1-1,0 0 0,0 1 0,0-1 0,0 1 0,0 0 0,0-1 0,0 1 1,0 0-1,0 0 0,0-1 0,0 1 0,0 0 0,0 0 0,-1 0 1,1 0-1,0 0 0,-1 0 0,1 0 0,-1 0 0,1 1 0,-1-1 1,1 0-1,-1 0 0,0 0 0,0 1 0,0-1 0,1 0 0,-1 0 1,0 0-1,-1 3 0,1 3 82,-1 0-1,1-1 1,-1 1 0,-1 0-1,0-1 1,1 1 0,-2-1 0,1 1-1,-1-1 1,0 0 0,-1 0 0,1 0-1,-1-1 1,0 1 0,0-1-1,-1 0 1,0 0 0,0 0 0,0-1-1,0 0 1,-1 0 0,1 0 0,-1 0-1,0-1 1,-1 0 0,1 0-1,0-1 1,-1 0 0,1 0 0,-1 0-1,-10 0 1,17-2-157,-1 0-1,1 0 1,-1 0 0,1 0 0,0-1-1,-1 1 1,1 0 0,0 0 0,-1 0-1,1-1 1,0 1 0,-1 0-1,1 0 1,0-1 0,-1 1 0,1 0-1,0-1 1,0 1 0,-1 0-1,1-1 1,0 1 0,0-1 0,0 1-1,-1 0 1,1-1 0,0 1 0,0-1-1,0 1 1,0 0 0,0-1-1,0 1 1,0-1 0,0 1 0,0-1-1,0 1 1,0 0 0,0-1-1,0 1 1,0-1 0,1 1 0,-1 0-1,0-1 1,0 1 0,0-1-1,1 1 1,-1 0 0,0-1 0,0 1-1,1 0 1,-1-1 0,0 1 0,1 0-1,14-21-7282,-1 9 1403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07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11179,'0'0'16976,"-3"10"-16854,-4 11-106,2 1 0,0 0 0,1 0 0,0 32 0,3-47-10,3 24-13,-2-30 14,0 0 1,0 0-1,0 0 1,0-1-1,0 1 0,1 0 1,-1 0-1,0-1 1,1 1-1,-1 0 0,0-1 1,1 1-1,-1 0 0,1-1 1,-1 1-1,1 0 1,-1-1-1,1 1 0,-1-1 1,1 1-1,0-1 1,-1 1-1,1-1 0,0 0 1,-1 1-1,1-1 0,0 0 1,0 1-1,-1-1 1,1 0-1,1 0 0,-1 0 32,0-1 0,-1 1 0,1-1-1,0 1 1,-1-1 0,1 0 0,0 1-1,-1-1 1,1 0 0,-1 1-1,1-1 1,-1 0 0,1 0 0,-1 0-1,0 1 1,1-1 0,-1 0 0,0 0-1,0 0 1,0 0 0,0 0-1,1 1 1,-1-3 0,3-26 20,-3 24-12,1-58 54,-1 63-159,2 17-212,2-11 554,1-16-101,-4 7-160,1 1-1,-1 0 1,0-1-1,0 1 0,1 0 1,0 0-1,-1 0 1,1 0-1,0 0 1,4-3-1,12-19-1093,-17 23 619,-1 0 0,0 0 1,0 0-1,1 0 0,-1 0 0,0-1 1,0 1-1,0 0 0,-1 0 0,1 0 1,0 0-1,0 0 0,-1 0 0,1 0 1,0 0-1,-2-2 0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08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1 161 7015,'0'0'20494,"4"-5"-19955,53-61 230,-52 60-768,0 1-1,0-1 1,1 1-1,0 1 0,0-1 1,1 1-1,-1 0 1,1 1-1,0-1 1,8-2-1,-15 6-7,1 0 0,-1 0 1,1 0-1,-1 0 0,1 0 0,-1 0 1,1 0-1,-1 0 0,1 0 0,-1 0 1,1 1-1,-1-1 0,1 0 0,-1 0 1,1 0-1,-1 1 0,1-1 0,-1 0 1,1 0-1,-1 1 0,0-1 0,1 0 0,-1 1 1,0-1-1,1 1 0,-1-1 0,0 1 1,1-1-1,-1 0 0,0 1 0,0-1 1,0 1-1,1-1 0,-1 1 0,0 0 1,2 27 10,-11 27 272,-25 41 712,59-148 72,-13 32-1027,-2-1-1,-1-1 1,8-23-1,-8-4 118,-9 48-182,-1 3 10,0 0 0,0 0 0,1 0 1,-1 0-1,1 0 0,0 0 0,0 0 0,-1 1 0,1-1 1,1 0-1,-1 0 0,0 0 0,0 0 0,1 0 1,-1 0-1,1 0 0,0 0 0,-1 0 0,1 0 0,0 0 1,0 0-1,2 2 0,1-2 33,1-1 1,0 0-1,0 1 1,0-2-1,-1 1 1,1 0-1,0-1 1,0 0-1,0 0 1,0-1-1,0 1 1,0-1-1,0 0 1,-1 0-1,9-3 1,-11 3 0,1-1 0,0 1 0,0 0 0,0-1 0,-1 1 0,1-1 0,-1 0 0,1 0 0,-1 0-1,0 0 1,0 0 0,0 0 0,0-1 0,0 1 0,0-1 0,-1 1 0,1-1 0,-1 0 0,0 1 0,0-1 0,0 0 0,0 0 0,0 0 0,-1 0 0,1 0 0,-1-4 0,-21 21-300,13-2 260,1 1 1,0-1-1,1 1 1,0 0-1,1 0 0,1 1 1,0 0-1,0 0 1,2 0-1,0 0 0,-1 28 1,3-41-35,0-1 1,-1 1-1,1 0 1,0 0-1,0 0 1,0 0-1,0-1 1,0 1-1,0 0 1,0 0-1,0 0 1,0 0-1,1-1 1,-1 1-1,0 0 1,0 0-1,1-1 1,-1 1-1,1 0 1,-1 0-1,0-1 1,1 1-1,-1 0 1,1-1-1,0 1 0,-1-1 1,1 1-1,-1 0 1,1-1-1,0 1 1,-1-1-1,1 0 1,0 1-1,0-1 1,-1 0-1,1 1 1,0-1-1,0 0 1,0 0-1,0 0 1,-1 0-1,1 1 1,0-1-1,0 0 1,0-1-1,-1 1 1,1 0-1,0 0 1,0 0-1,0 0 1,0-1-1,-1 1 1,2-1-1,1 0-561,-1 0 0,1-1 0,-1 1 0,1-1 0,-1 1 0,0-1 0,1 0-1,-1 0 1,0 0 0,0-1 0,0 1 0,-1 0 0,1-1 0,1-3 0,8-23-6872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08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13100,'0'0'13966,"22"48"-30910</inkml:trace>
  <inkml:trace contextRef="#ctx0" brushRef="#br0" timeOffset="1">166 88 16784,'0'0'9636,"-7"8"-9620,-5 7-18,0-1 1,1 1 0,1 1 0,0 0 0,1 0 0,1 1-1,1 0 1,-9 26 0,16-42-31,0 1 1,0-1-1,0 0 0,0 0 0,0 0 1,1 0-1,-1 0 0,0 0 1,0 0-1,1 0 0,-1 0 1,0 0-1,1-1 0,-1 1 0,1 0 1,-1 0-1,1 0 0,0 0 1,-1 0-1,1-1 0,0 1 1,0 0-1,-1-1 0,1 1 0,0 0 1,0-1-1,0 1 0,0-1 1,0 0-1,0 1 0,0-1 0,0 0 1,0 1-1,0-1 0,0 0 1,0 0-1,0 0 0,0 0 1,0 0-1,0 0 0,0 0 0,0 0 1,0 0-1,2-1 0,3 1-449,0-1-1,-1 0 0,1 0 0,0 0 0,0 0 1,10-5-1,9-10-4728,0-3-3070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09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90 280 15695,'0'0'6219,"-8"1"-4174,3 0-1776,-1 0 1,1 0 0,0 1-1,0 0 1,0 0 0,0 0-1,0 0 1,0 1 0,-7 5-1,10-6-249,0-1 0,0 1 0,1-1-1,-1 1 1,0 0 0,1 0 0,0 0-1,-1 0 1,1 0 0,0 0-1,0 0 1,0 0 0,0 0 0,0 1-1,0-1 1,1 0 0,-1 1-1,1-1 1,0 0 0,-1 1 0,1-1-1,0 0 1,0 1 0,1-1 0,-1 1-1,0-1 1,1 0 0,0 1-1,1 3 1,-1-4-11,0-1-1,0 0 1,0 0-1,0 0 1,0 0 0,0 0-1,0 0 1,1 0-1,-1-1 1,0 1-1,0 0 1,1 0 0,-1-1-1,0 1 1,1-1-1,-1 0 1,1 1-1,-1-1 1,1 0 0,-1 0-1,1 0 1,-1 0-1,1 0 1,-1 0 0,1 0-1,-1 0 1,0-1-1,1 1 1,-1 0-1,2-2 1,3 1-17,-1 0-1,1-1 1,-1 0 0,0 0 0,0-1 0,9-5-1,-6 2-104,0-2 0,0 1 0,0-1 0,-1 0 0,12-17 0,-18 24 76,-21 104 800,20-101-753,0-1 0,0 0 0,0 0 0,0 0 0,0 0 0,0 0-1,0 0 1,1 0 0,-1 0 0,0 0 0,1 0 0,-1 0 0,1 0-1,-1 0 1,1 0 0,0 0 0,-1 0 0,1 0 0,0 0 0,-1 0 0,1-1-1,0 1 1,0 0 0,0-1 0,0 1 0,1 0 0,1 0 28,-1 0 0,0-1 1,1 1-1,-1-1 0,1 0 1,-1 0-1,1 0 0,-1 0 1,1 0-1,-1 0 0,4-2 1,1 1 73,-1-1 1,1 0 0,-1-1-1,0 1 1,0-1 0,0 0-1,0-1 1,8-6 0,4-8-1,-1-2 0,-2 0 0,0 0 0,0-1 0,-2-1-1,17-38 1,-15 24-61,-2 0 0,-1-1 0,11-63 0,-22 100-56,-1 0-1,0-1 1,0 1-1,0 0 1,0-1-1,1 1 1,-1 0-1,0-1 1,0 1-1,0 0 1,0-1-1,0 1 1,0-1-1,0 1 1,0 0-1,0-1 1,0 1 0,0-1-1,0 1 1,0 0-1,0-1 1,0 1-1,-1 0 1,1-1-1,0 1 1,0 0-1,0-1 1,0 1-1,-1 0 1,1-1-1,0 1 1,0 0-1,-1 0 1,1-1-1,0 1 1,-1 0-1,1-1 1,-15 11-101,-21 35 21,29-36 52,-9 11 15,-7 8 3,1 2-1,-21 37 1,38-59 17,1 0-1,0 1 1,1-1 0,-1 1 0,2-1-1,-1 1 1,1 0 0,0 0 0,1 0 0,0 1-1,1-1 1,0 0 0,0 0 0,2 11-1,0-17 3,-1 0-1,1 0 1,-1 0-1,1 0 1,0 0-1,0 0 1,0-1-1,0 1 1,1-1-1,-1 0 0,1 1 1,-1-1-1,1 0 1,0 0-1,0-1 1,0 1-1,0-1 1,0 1-1,0-1 0,0 0 1,1 0-1,-1 0 1,6 0-1,0 1-418,1-1 1,0 0-1,-1 0 0,1-1 1,-1 0-1,1 0 0,11-3 0,-19 2 35,-1 1 1,1-1-1,0 1 0,-1-1 0,1 0 0,-1 0 0,1 0 0,-1 0 0,1 0 0,-1 0 0,0 0 0,0 0 0,1-1 0,-1 1 0,0-1 0,2-2 0,3-11-5498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09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16367,'0'0'10282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4:57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33 10474,'0'0'6769,"4"-8"-5466,10-16-117,-11 24-111,-11 20-544,-11 21-188,-2-2 1,-2-1 0,-44 58-1,-10 15-223,76-111-182,0 1 0,1-1 0,-1 1 0,1-1 0,-1 1 0,1 0 0,-1-1 1,1 1-1,-1 0 0,1 0 0,0-1 0,-1 1 0,1 0 0,0 0 0,0 0 0,0-1 0,-1 1 0,1 0 0,0 0 0,0 0 0,0 0 0,0-1 0,1 1 0,-1 0 0,0 0 0,0 0 0,1 1 0,19-6-2774,29-26-5287,-13 0-2015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4:58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 9129,'0'0'5050,"-9"9"-2968,-25 27-383,1 2 0,-52 79 1,84-116-1750,0 0 1,0 1 0,0-1-1,0 1 1,1-1-1,-1 1 1,1-1 0,-1 1-1,1 0 1,0-1-1,-1 1 1,1 0-1,0-1 1,0 1 0,0 0-1,0-1 1,0 1-1,1 0 1,-1-1 0,1 3-1,0-3-297,0 0 0,0 0 0,0 0 0,0 0 1,0 0-1,0-1 0,0 1 0,0 0 0,0 0 0,0-1 0,0 1 0,0-1 0,1 1 0,-1-1 0,0 0 1,0 1-1,1-1 0,-1 0 0,0 0 0,1 0 0,-1 0 0,0 0 0,3 0 0,9-1-4890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4:58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13036,'0'0'6855,"-59"54"-6247,41-28-159,-4 3-257,4 0-160,4-6 0,3-1-32,5-6 0,6-6-64,0-8-448,17-2-417,6-2-128,8-14-897,3-4-1922,4-5-1825</inkml:trace>
  <inkml:trace contextRef="#ctx0" brushRef="#br0" timeOffset="1">393 14 9705,'0'0'7271,"-49"44"-5830,22-22-287,4-1-130,1 1-223,4-1-384,6-4-257,3-5-128,9-7-64,5-5-449,17 0-1216,7-12-1122,1-8-2306,8-4-6726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4:58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0 13901,'0'0'2093,"-9"7"-278,-1 0-1458,-48 40 1963,55-45-2250,0 0 0,1 1-1,-1-1 1,1 1-1,-1 0 1,1 0-1,0 0 1,0 0-1,1 0 1,-1 0-1,1 0 1,-1 1-1,1-1 1,0 1-1,0-1 1,0 1-1,1-1 1,-1 5-1,3-7-155,0 0 0,0 0 0,0-1 0,0 1 0,0-1 0,0 1 0,1-1 0,-1 1 0,0-1 0,0 0 0,0 0 0,0 0 0,0-1 0,4 0 0,-2 1-188,8 0-1204,1-2 0,0 0 0,-1 0 0,1-1 0,-1 0 0,0-1 0,23-11 0,40-25 214,-21 12 8250,-53 32-2291,-6 9-3372,-8 10-801,-16 8 453,-16 19 19,42-47-955,1 1 0,0-1 0,0 0 0,0 1 0,0 0 0,0-1 0,1 1 0,-1 0 0,1 0 1,0 0-1,0 0 0,0 5 0,2-8-47,-1-1 0,1 1 0,-1 0 0,1-1 0,-1 1 1,1 0-1,0-1 0,0 1 0,-1-1 0,1 1 0,0-1 0,0 0 0,-1 1 0,1-1 0,0 0 1,0 1-1,0-1 0,0 0 0,0 0 0,0 0 0,-1 0 0,1 0 0,0 0 0,0 0 0,0 0 1,0 0-1,0 0 0,1-1 0,30-1-980,-16-2-382,-1-1 0,1 0 0,-1-1 0,16-9 1,21-10-6740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38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10570,'0'0'14798,"46"-29"-13709,-7 20-480,0 0-417,5 2-160,4 2-865,-12 3-1890,-5-1-1985,-6-5-6535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4:59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24 10730,'0'0'3742,"-10"9"-1697,-2 0-1463,5-4-265,1-1 1,0 1-1,1 0 0,-1 1 1,1-1-1,0 1 0,0 0 1,-5 8-1,45-14 436,-11-7-1821,0-2 0,0-1 0,27-15 0,-24 11-725,50-18-1,-93 41 5709,-10 15-2440,11-9-891,-12 10-275,-11 10-252,12-19-3861,19-15-5303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5:00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5 662 7431,'0'0'5963,"-2"-10"-3982,1 7-1826,1-1 1,-1 0 0,1 1 0,0-1 0,0 0 0,0 1 0,1-1 0,-1 0 0,1 1 0,0-1 0,0 1 0,0-1 0,0 1 0,3-5 0,0 2 50,0 1 0,0-1 1,1 1-1,-1 0 0,1 0 1,1 0-1,-1 1 0,11-8 1,57-31 530,2 2 1,125-47 0,-64 30-635,558-252-434,-727 319-4361,9-3-961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5:00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8456,'0'0'7041,"4"-7"-5727,-3 4-1237,0 1 1,0 0-1,0 0 1,0 0 0,1 0-1,-1 0 1,1 0 0,0 0-1,-1 0 1,1 0-1,0 1 1,0-1 0,0 1-1,0-1 1,0 1 0,1 0-1,-1 0 1,3-1 0,5 0 121,-1 0 0,1 1 1,-1 0-1,18 1 0,3 0 171,55 8 0,-77-6-341,1-1 0,0 1 0,0 1 0,-1 0-1,1 0 1,-1 0 0,0 1 0,0 1 0,0-1-1,12 10 1,-19-12-9,1-1 1,-1 0-1,1 1 0,-1-1 0,0 1 0,0-1 1,0 1-1,0 0 0,0-1 0,0 1 0,0 0 0,-1 0 1,1 0-1,0-1 0,-1 1 0,0 0 0,1 0 1,-1 0-1,0 0 0,0 0 0,0 3 0,-1-1 32,0-1-1,0 0 1,-1 1-1,1-1 1,-1 0-1,1 0 1,-1 0-1,0 0 1,0 0-1,-1-1 1,-2 4-1,-9 7 178,0-1 0,-1-1 0,-28 17 0,29-20-216,-24 14 267,29-18-128,0 1 1,0 0 0,0 0 0,1 1-1,0 0 1,0 0 0,0 1-1,1 0 1,0 0 0,-11 16 0,17-23-148,1 1 1,0 0-1,-1 0 1,1 0-1,0 0 1,-1 0-1,1 0 1,0 0-1,0 0 1,0 0-1,0 0 1,0 0-1,0 0 1,0 0-1,0 0 1,0 0-1,1 0 1,-1 0-1,0 0 1,1-1-1,-1 1 1,0 0-1,1 0 1,-1 0-1,1 0 1,0 0-1,-1-1 1,1 1-1,0 0 1,-1-1-1,1 1 1,0 0-1,0-1 1,-1 1-1,1-1 1,0 1 0,0-1-1,0 1 1,0-1-1,0 0 1,0 0-1,0 1 1,0-1-1,0 0 1,1 0-1,57 7 129,-48-6-89,6 0-262,140 5-1560,-105-8-2414,-2-3-3872,-33 1 1625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5:01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12043,'0'0'9866,"-33"55"-8777,17-28-288,4 4-545,1-1-192,9-1 0,2-7-128,0-5-1153,13-8-929,8-9-865,-1-5-1922,7-19-704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5:01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44 14606,'0'0'2215,"-8"2"-480,1 0-1396,0 0 0,1 1 0,-1 0 1,1 0-1,0 0 0,0 1 0,-12 8 0,16-9-231,-1-1 0,0 1-1,0 0 1,1 0 0,-1 0 0,1 0 0,0 0-1,0 0 1,0 1 0,1-1 0,-1 0-1,1 1 1,0 0 0,0-1 0,0 1 0,0 0-1,1-1 1,-1 1 0,1 7 0,0-10-104,1 1 0,-1-1 0,1 1 0,0 0 0,-1-1-1,1 1 1,0-1 0,0 1 0,0-1 0,0 0 0,0 1 0,0-1 0,0 0 0,1 0 0,-1 0 0,0 0 0,1 0 0,-1 0 0,1 0 0,-1 0-1,1 0 1,-1-1 0,1 1 0,2 0 0,50 12 66,-34-9-174,-9-2-43,0 2 0,0-1 0,0 1 0,0 1 1,-1 0-1,17 11 0,-25-15 169,-1 0 0,1 1-1,0-1 1,-1 0 0,1 1 0,-1-1 0,0 1 0,1 0 0,-1-1 0,0 1-1,0 0 1,0 0 0,0 0 0,0 0 0,-1 0 0,1-1 0,0 2 0,-1-1 0,1 0-1,-1 0 1,0 0 0,0 0 0,0 0 0,0 0 0,0 0 0,0 0 0,-1 0 0,1 0-1,-1 0 1,1 0 0,-1 0 0,0 0 0,0 0 0,0 0 0,0 0 0,0 0 0,0-1-1,0 1 1,0 0 0,-1-1 0,1 1 0,-1-1 0,1 0 0,-1 1 0,-2 0 0,-8 9 133,0 0 1,-1-1 0,-1-1-1,1 0 1,-1-1 0,-1 0-1,0-1 1,0-1 0,0 0 0,-1-1-1,-23 4 1,38-9-231,0 0 0,0 0 0,0 1-1,0-1 1,0 0 0,0 0 0,0 0 0,0-1 0,0 1-1,0 0 1,0 0 0,0 0 0,0-1 0,0 1 0,0-1 0,0 1-1,0 0 1,0-1 0,0 0 0,0 1 0,1-1 0,-1 1 0,0-1-1,1 0 1,-1 0 0,0 1 0,1-1 0,-1 0 0,0-1 0,-4-32-5139,5 30 4493,0-33-5984</inkml:trace>
  <inkml:trace contextRef="#ctx0" brushRef="#br0" timeOffset="1">111 31 11307,'0'0'6246,"48"-23"-4709,-22 18-544,8 3-128,-2 2-577,2 0-224,-3 0-288,-2 0-1954,1 0-2851,-4 0-3267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5:01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1 11979,'0'0'8611,"-3"11"-6588,-5 7-1378,0 1 0,0-2 1,-2 1-1,-19 26 0,-62 71-118,33-44-820,57-69 76,-1 0 1,1 0-1,0 0 1,-1 0 0,1 0-1,0 0 1,0 0-1,0 0 1,1 1 0,-1-1-1,0 0 1,1 4-1,2-11-7721,3-9 1233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5:02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111 105 13741,'0'0'2354,"-6"-9"-341,-20-26-478,26 33-1475,-1 1 0,0 0 0,0 0 0,0-1 0,0 1 0,0 0 0,0 0 0,0 0 0,0 0 0,-1 0 0,1 0 0,0 0 0,0 1 0,-1-1 0,1 0 0,-1 1 0,1-1 0,0 1 0,-1 0-1,1-1 1,-1 1 0,1 0 0,-1 0 0,1 0 0,-1 0 0,1 0 0,-1 0 0,1 0 0,-1 0 0,1 1 0,-1-1 0,1 1 0,-1-1 0,1 1 0,-3 1 0,2-1-31,1 1 0,0-1 0,-1 1 0,1-1 0,0 1 0,0 0 0,0-1 0,0 1 0,0 0 0,1 0 0,-1 0 0,0 0 0,1-1 0,-1 1 0,1 0 0,0 0 0,0 0 0,0 0 0,0 0 0,0 0 0,0 0 0,0 0 0,1 0 0,-1 0 0,1 0 0,-1 0 0,1 0 0,0 0 0,0 0 0,-1-1 0,1 1 0,1 0 0,-1 0 0,0-1 0,0 1 0,1-1 0,-1 0 0,1 1 0,-1-1 0,1 0 0,-1 0 0,1 0 0,0 0 0,0 0 0,-1 0 0,1 0 0,0 0 0,0-1 0,0 1 0,2 0 0,11 2 13,0 0 1,0-1 0,0 0-1,0-1 1,0-1-1,20-2 1,-30 1-25,0 1 0,0-1 0,0-1 0,0 1 0,0-1 0,-1 0 0,1 0 0,0 0 0,7-6 0,-10 6 2,0 1 1,0-1-1,0 0 0,0-1 1,0 1-1,-1 0 0,1 0 1,-1-1-1,1 1 0,-1-1 1,0 1-1,0-1 0,0 0 1,0 1-1,-1-1 1,1 0-1,-1 0 0,1-5 1,-1 6 40,0 0 0,0 0 1,0 0-1,-1 1 1,1-1-1,0 0 0,-1 0 1,1 0-1,-1 0 1,0 0-1,0 0 0,0 0 1,0 1-1,0-1 1,0 0-1,0 1 1,0-1-1,-1 1 0,1-1 1,-1 1-1,-1-2 1,-1 1 37,0-1 1,-1 1 0,1-1-1,-1 1 1,1 1 0,-1-1-1,0 1 1,-7-2 0,-3 1 45,0 0 0,0 2 0,0-1 0,-28 4 0,35-1-120,0 0 1,1 0-1,-1 1 0,1-1 1,-9 6-1,13-7-20,1 0 0,0 0-1,0 0 1,0 0 0,0 1 0,0-1-1,0 0 1,0 1 0,1 0-1,-1-1 1,1 1 0,-1 0 0,1 0-1,-1 0 1,1 0 0,0 0 0,0 0-1,0 0 1,0 1 0,0-1 0,0 3-1,2-3-55,-1-1 0,1 0 0,0 0 0,0 0 0,0 0 0,1 0-1,-1 0 1,0 0 0,0 0 0,0 0 0,1-1 0,-1 1 0,0 0 0,1-1 0,-1 1-1,0-1 1,1 0 0,-1 1 0,1-1 0,-1 0 0,1 0 0,-1 0 0,2 0-1,42 4-3056,-43-4 2815,31 0-5190,2 0-3325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5:02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1 14926,'0'0'8307,"-10"0"-7341,6-1-877,0 1 0,-1 0-1,1 1 1,-1-1 0,1 1 0,0-1 0,-1 1-1,1 1 1,0-1 0,0 1 0,0-1 0,0 1-1,0 0 1,0 1 0,1-1 0,-1 1 0,1-1 0,-1 1-1,1 0 1,0 0 0,-5 7 0,5-7-51,1 1 0,0-1 0,-1 1 0,1 0 0,0 0 0,1-1-1,-1 1 1,1 1 0,-1-1 0,1 0 0,0 0 0,1 0 0,-1 0 0,1 1 0,0-1 0,0 6 0,1-7 14,0-1 0,0 0 0,-1 0 0,1 0-1,1 1 1,-1-1 0,0 0 0,0 0 0,1-1 0,-1 1-1,1 0 1,0 0 0,-1-1 0,1 1 0,0-1 0,0 1 0,0-1-1,0 0 1,0 0 0,0 0 0,1 0 0,-1 0 0,0 0 0,0-1-1,1 1 1,-1-1 0,0 0 0,1 1 0,-1-1 0,4 0 0,2 0 66,1 0 0,-1 0 0,0-1 0,0 0 0,1-1 0,-1 1 0,0-1 0,0-1 0,-1 0 1,13-5-1,-17 6-69,0 0 0,0 1-1,0-1 1,0-1 0,-1 1 0,1 0 0,0-1 0,-1 1 0,0-1 0,0 0 0,1 1 0,-2-1 0,1 0 0,0 0 0,0-1 0,-1 1 0,0 0-1,0 0 1,0-1 0,0 1 0,0-1 0,-1 1 0,1-1 0,-1 1 0,0-1 0,0 1 0,-1-6 0,0 6-40,0 1 0,0 0 0,0-1 0,0 1 1,0 0-1,-1 0 0,1 0 0,-1 0 0,0 0 1,1 0-1,-1 0 0,0 0 0,0 1 0,0-1 0,0 1 1,0-1-1,0 1 0,-1 0 0,1 0 0,0 0 1,-1 0-1,1 0 0,-1 1 0,1-1 0,-5 0 0,-9-1-235,0-1 0,-27 1-1,39 2 134,-74 7-3186,28 3-1839,26-5 1472,-11 2-4186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5:02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7783,'0'0'16357,"-6"8"-15839,-2 4-281,1 0 0,0 0 1,0 1-1,1 0 0,1 0 0,-6 19 0,11-32-232,0 1 1,0 0-1,0-1 0,0 1 0,0-1 1,0 1-1,0 0 0,0-1 0,0 1 0,0-1 1,0 1-1,0 0 0,0-1 0,0 1 1,1-1-1,-1 1 0,0 0 0,0-1 0,1 1 1,-1-1-1,0 1 0,1-1 0,-1 1 1,1-1-1,-1 0 0,1 1 0,-1-1 1,1 1-1,-1-1 0,1 0 0,0 1 0,24 1 116,24-16 40,-27 2-140,0-1 0,-2 0 1,1-2-1,29-28 0,-43 33-28,-16 13-10,-18 14-23,12-5 111,1 2 0,1 0 0,-16 20 0,24-28-389,1-1-1,1 1 1,-1 1 0,1-1-1,0 0 1,0 1 0,1-1 0,0 1-1,0 0 1,1 0 0,0 0-1,-1 10 1,3-11-5538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10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49 10890,'0'0'2782,"9"-8"330,30-24-203,-38 31-2724,0 0 0,0 1-1,0-1 1,0 0 0,0 0-1,0 1 1,0-1 0,0 1 0,0-1-1,0 1 1,0-1 0,1 1-1,-1 0 1,0 0 0,0-1-1,0 1 1,2 0 0,-3 0-127,1 1 1,-1-1-1,0 0 1,1 0 0,-1 1-1,1-1 1,-1 0-1,0 1 1,1-1-1,-1 0 1,0 1 0,0-1-1,1 1 1,-1-1-1,0 0 1,0 1-1,0-1 1,1 1 0,-1-1-1,0 1 1,0-1-1,0 1 1,0-1-1,0 1 1,0-1 0,0 1-1,0 0 1,-6 33 881,-32 60-164,27-71-537,1 0 0,1 0 1,1 1-1,1 1 0,1-1 1,1 1-1,-2 41 0,7-64-212,0 1 0,1 0-1,0 0 1,0 0 0,0-1 0,0 1-1,0-1 1,0 1 0,1-1 0,-1 1-1,1-1 1,0 1 0,0-1 0,0 0-1,0 0 1,0 0 0,0 0 0,0-1-1,1 1 1,-1 0 0,1-1-1,-1 0 1,1 1 0,-1-1 0,1 0-1,0-1 1,0 1 0,-1 0 0,1-1-1,0 1 1,5-1 0,-5 0-138,0 0 1,0 0-1,1 0 0,-1 0 0,0 0 1,0-1-1,0 0 0,0 1 1,0-1-1,0 0 0,-1 0 0,1-1 1,4-2-1,-5 3-158,-1 0-1,1-1 1,0 1 0,-1-1-1,0 1 1,1-1 0,-1 0-1,0 1 1,0-1 0,0 0-1,0 0 1,0 0 0,0 0-1,0 0 1,-1 0 0,1 0-1,-1 0 1,1 0-1,-1-1 1,0 1 0,0-2-1,0 2-186,0 0-1,-1 0 0,1 0 1,0 0-1,-1 1 0,1-1 1,-1 0-1,0 0 0,1 0 1,-1 1-1,0-1 0,0 0 1,0 1-1,0-1 0,0 1 1,-1-1-1,1 1 0,0 0 1,-1 0-1,1-1 0,-3 0 1,-20-18-5080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8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38 13357,'0'0'10217,"-8"1"-10217,4-1 2,1 1 0,-1 0-1,1 0 1,-1 0 0,1 0 0,0 0-1,0 1 1,0 0 0,0-1 0,0 1-1,0 0 1,0 1 0,-5 4-1,5-3 36,0 0-1,0 1 0,0 0 0,0-1 0,1 1 0,0 0 0,0 0 1,0 1-1,0-1 0,-1 10 0,2-11-4,0 1 0,0 0 0,1-1 0,-1 1 0,1 0 0,0-1 0,1 1 0,-1 0 1,1 0-1,1 5 0,-1-8-22,0-1 1,0 1 0,0-1 0,0 0 0,0 1 0,0-1 0,0 0-1,0 0 1,1 0 0,-1 0 0,1 0 0,-1 0 0,0 0-1,1 0 1,-1-1 0,1 1 0,0 0 0,-1-1 0,1 0-1,-1 1 1,1-1 0,0 0 0,0 0 0,-1 0 0,1 0-1,0 0 1,-1 0 0,1 0 0,0 0 0,-1-1 0,4 0-1,-1-1-27,1 1 0,0-1-1,-1 0 1,1 0 0,-1-1-1,1 1 1,-1-1 0,0 0-1,0 0 1,-1-1-1,1 1 1,-1-1 0,1 1-1,-1-1 1,0 0 0,0-1-1,3-7 1,1-1-167,0 0 0,-1 0 0,-1-1-1,6-25 1,-7-4-291,-21 62 491,14-13 99,-1 1 0,1-1 0,1 1 0,-1 0 0,1 0 0,1 0 0,-1 0 0,1 0 0,0 0 0,1 0 0,-1 0 0,1 0-1,1 1 1,1 6 0,-2-13-102,1 0-1,0 0 1,0 0-1,-1 0 1,1 0 0,0 0-1,0 0 1,0-1-1,0 1 1,0 0-1,0-1 1,0 1-1,0 0 1,0-1-1,1 0 1,-1 1-1,0-1 1,0 0-1,0 1 1,1-1-1,-1 0 1,0 0-1,0 0 1,0 0-1,1 0 1,-1 0 0,0-1-1,0 1 1,0 0-1,1-1 1,0 0-1,2 0 17,0 0-1,0 0 0,0-1 1,0 1-1,0-1 1,0 0-1,-1 0 1,5-3-1,3-5-184,-1 0-1,0 0 1,-1-1-1,0 0 1,0 0 0,-1-1-1,-1 0 1,0-1-1,7-16 1,-27 65 472,9-28-140,1 0-1,-1 0 1,2 0-1,-1 1 1,1 0-1,1-1 1,0 1-1,0 0 1,0 12-1,2-21-166,0 1 0,-1 0 0,1-1-1,0 1 1,-1-1 0,1 1 0,0-1 0,0 1-1,0-1 1,-1 1 0,1-1 0,0 0 0,0 1-1,0-1 1,0 0 0,0 0 0,0 0 0,0 0-1,0 0 1,-1 0 0,1 0 0,0 0 0,0 0 0,0 0-1,0 0 1,0 0 0,0-1 0,0 1 0,0 0-1,-1-1 1,2 0 0,29-10 56,-11-2-318,-2-1 0,23-22-1,-24 20 210,1 1 1,23-15-1,-41 29 37,0 1 0,0 0 0,1 0-1,-1 0 1,0 0 0,0-1 0,1 1 0,-1 0 0,0 0 0,0 0 0,1 0 0,-1 0 0,0 0 0,0 0 0,1 0 0,-1 0 0,0 0 0,1 0 0,-1 0 0,0 0 0,1 0 0,-1 0 0,0 0 0,0 0 0,1 0 0,-1 0 0,0 0 0,1 0 0,-1 1-1,0-1 1,0 0 0,1 0 0,-1 0 0,0 0 0,0 1 0,0-1 0,1 0 0,-1 0 0,0 0 0,0 1 0,4 16 60,-7 34 748,1-33-171,3-17-616,-1 0 0,1-1-1,0 1 1,0-1-1,0 1 1,-1-1 0,1 0-1,0 1 1,0-1 0,0 0-1,0 0 1,0 1-1,-1-1 1,1 0 0,0 0-1,0 0 1,0 0-1,0 0 1,0 0 0,0 0-1,0-1 1,0 1-1,-1 0 1,1 0 0,0-1-1,1 0 1,27-7 147,5-7-396,-26 10-221,0 1 0,0 0 0,1 0 0,0 1 0,0 0-1,0 1 1,0 0 0,14-2 0,-22 5 445,-1-1 1,1 1-1,0 0 1,-1-1-1,1 1 0,-1-1 1,1 1-1,-1 0 1,0-1-1,1 1 1,-1 0-1,0-1 1,1 1-1,-1 0 0,0 0 1,0 0-1,0-1 1,1 1-1,-1 0 1,0 0-1,0-1 0,0 1 1,0 0-1,0 0 1,-1 0-1,1-1 1,0 1-1,0 0 1,0 0-1,-1-1 0,1 1 1,0 0-1,-2 1 1,-8 27 833,2-13-267,7-12-398,-1 0 0,0 0 1,0 0-1,-1 0 0,1-1 0,-1 1 0,-5 4 0,6-26-6799,-2-4-427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38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1 306 12011,'0'0'9401,"5"-10"-8643,24-38 1372,65-80 1,-5 8-210,-91 152-1857,-8 16-42,1-12-39,2 1-1,2 0 1,0 38-1,5-73-87,0 0 1,0-1-1,0 1 0,0-1 0,0 1 1,1-1-1,-1 1 0,1-1 0,-1 1 1,1-1-1,0 1 0,-1-1 0,1 0 1,0 1-1,0-1 0,0 0 1,0 1-1,0-1 0,0 0 0,0 0 1,1 0-1,-1 0 0,0 0 0,0-1 1,1 1-1,-1 0 0,1 0 0,-1-1 1,4 1-1,-1 0-860,0 0 0,0 0 0,0-1 0,0 0-1,0 0 1,0 0 0,0 0 0,0-1 0,0 1 0,0-1 0,5-2 0,10-7-8132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11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38 5765,'0'0'6823,"-54"-29"-3428,50 24 1762,4 2-3716,9 3-320,11 0 0,9 0-288,7 0-512,3 0-257,5 0-128,-1 0-1346,-4 3-1537,-4-3-1120,-3 0-3044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11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14990,'0'0'10570,"61"5"-10602,-36-4-1185,2-1-1794,-4 0-2690,4-2-6150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11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12876,'0'0'11451,"1"9"-10832,0 53 94,-3-43-577,2 0 0,1 0 0,0 0 1,1 0-1,1 0 0,10 34 0,-12-51-92,-1 0 0,1 0 0,0 0 0,0 0 0,0 0 0,0 0 0,0 0 0,1 0 0,-1 0 0,0 0 0,1 0 0,0-1 0,-1 1 1,1-1-1,0 1 0,0-1 0,0 0 0,0 0 0,0 1 0,0-2 0,0 1 0,0 0 0,0 0 0,0-1 0,1 1 0,-1-1 0,0 1 0,1-1 0,-1 0 0,0 0 0,0 0 0,1 0 0,-1-1 1,0 1-1,1 0 0,-1-1 0,0 0 0,0 1 0,0-1 0,0 0 0,4-2 0,0-1 81,1-1 1,-1 0-1,0 0 1,0 0-1,0-1 0,-1 1 1,0-1-1,0-1 1,-1 1-1,8-14 1,-6 9-46,-2 0 1,1 0-1,-1 0 1,-1-1-1,0 1 1,0-1-1,-2 0 1,1 0-1,-1 1 1,-1-1-1,-1-13 1,1 23-77,0 0-1,-1 0 1,1 0 0,-1 1 0,1-1 0,-1 0 0,0 1-1,0-1 1,0 0 0,0 1 0,0-1 0,0 1 0,0-1-1,0 1 1,0 0 0,-1-1 0,1 1 0,-1 0 0,1 0-1,-1 0 1,1 0 0,-1 0 0,0 0 0,1 1 0,-1-1-1,0 0 1,0 1 0,1-1 0,-1 1 0,0 0 0,0 0 0,-2 0-1,3 0-90,-1 0-1,1 0 1,0 0-1,-1 0 1,1 0-1,0 1 1,0-1-1,-1 0 1,1 1-1,0-1 0,0 1 1,0 0-1,0-1 1,0 1-1,0 0 1,0 0-1,0-1 1,-2 3-1,2-2-176,0 1 0,1-1 0,-1 1 0,0-1-1,1 0 1,0 1 0,-1-1 0,1 1 0,0-1 0,-1 1-1,1-1 1,0 1 0,0 0 0,0-1 0,1 1 0,-1-1-1,0 1 1,0-1 0,1 1 0,0 1 0,-1-2-123,1 0 1,0 0-1,-1 0 0,1 0 1,0 0-1,0 0 1,0 0-1,-1 0 0,1 0 1,0-1-1,0 1 1,0 0-1,0 0 1,1-1-1,-1 1 0,0-1 1,0 1-1,0-1 1,0 0-1,1 1 0,-1-1 1,0 0-1,2 1 1,19 2-6949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12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106 217 13549,'0'0'9417,"-9"-1"-7730,6 0-1579,-1 1 0,1 0 1,0 0-1,0 0 1,-1 0-1,1 1 0,0-1 1,0 1-1,0 0 0,0 0 1,0 0-1,0 0 0,0 0 1,0 1-1,-3 1 1,2 0 1,1 1 1,0-1-1,0 0 1,0 1-1,0 0 1,1-1-1,-1 1 1,1 0-1,0 0 1,0 1 0,0-1-1,-1 8 1,1-7-58,0-1 1,1 1 0,0-1-1,0 1 1,0 0 0,1-1-1,0 1 1,-1-1 0,2 1-1,-1 0 1,0-1 0,3 10-1,-2-12-45,0 0 0,1 0 0,-1 0 0,1-1 0,-1 1 0,1 0 0,-1-1 0,1 1 0,0-1 0,0 1 0,0-1 0,0 0 0,0 0 0,0 0 0,0 0 0,0 0 0,1 0 0,-1-1 0,0 1 0,0-1 0,1 1 0,-1-1 0,0 0 0,1 0 0,-1 0 0,5-1 0,-2 1 7,0-1 1,1 1 0,-1-1 0,1-1 0,-1 1 0,0-1 0,0 0 0,0 0 0,0-1 0,0 1-1,0-1 1,-1 0 0,1 0 0,-1-1 0,0 1 0,0-1 0,0 0 0,-1 0 0,1-1 0,3-4-1,-2 1 7,-1 1 0,1-1 0,-1 0 0,-1 0 0,1-1 0,-1 1 0,-1-1 0,0 0 0,0 1 0,0-1 0,0-15 0,-3 24-21,1 0 0,0 0-1,0 0 1,-1 0 0,1 0-1,0 0 1,0-1 0,-1 1-1,1 0 1,0 0 0,0 0-1,-1 0 1,1 0 0,0 0-1,0 0 1,-1 0 0,1 0-1,0 1 1,0-1-1,0 0 1,-1 0 0,1 0-1,0 0 1,0 0 0,-1 0-1,1 0 1,0 1 0,0-1-1,0 0 1,-1 0 0,1 0-1,0 0 1,0 1 0,0-1-1,0 0 1,0 0 0,-1 0-1,1 1 1,0-1 0,0 0-1,0 0 1,0 1-1,0-1 1,0 0 0,0 0-1,0 1 1,-10 12 6,6-4-1,0 0 1,0 1 0,1-1-1,1 1 1,-1 0 0,0 11-1,3-19-3,-1 0-1,1 0 0,0-1 1,0 1-1,0 0 0,0 0 0,1 0 1,-1 0-1,0 0 0,1 0 1,-1 0-1,1 0 0,0 0 0,-1-1 1,1 1-1,0 0 0,0 0 1,0-1-1,0 1 0,1-1 0,-1 1 1,0-1-1,1 0 0,-1 1 1,1-1-1,-1 0 0,1 0 0,0 0 1,-1 0-1,1 0 0,0 0 1,0 0-1,0-1 0,0 1 0,-1-1 1,1 1-1,4-1 0,1 0 14,0 0-1,0 0 1,0-1-1,0 0 1,-1-1-1,1 0 1,0 0-1,-1 0 1,1 0-1,-1-1 0,1 0 1,-1-1-1,0 1 1,-1-1-1,1-1 1,-1 1-1,1-1 1,-1 1-1,-1-2 1,1 1-1,-1 0 1,7-12-1,5-8 15,-1 0 1,-2-1-1,0 0 0,9-32 0,-17 48-18,-2-1-1,1 1 0,-2-1 1,1 0-1,-1 0 0,-1 0 1,0-13-1,-1 23-13,0 1 1,0-1-1,0 0 0,0 0 0,-1 0 0,1 1 1,0-1-1,0 0 0,-1 1 0,1-1 1,-1 0-1,1 1 0,0-1 0,-1 0 1,1 1-1,-1-1 0,0 1 0,1-1 0,-1 0 1,1 1-1,-1 0 0,0-1 0,1 1 1,-1-1-1,0 1 0,0 0 0,1 0 0,-1-1 1,0 1-1,0 0 0,1 0 0,-1 0 1,0 0-1,0 0 0,0 0 0,1 0 0,-1 0 1,0 0-1,0 0 0,1 0 0,-1 0 1,0 1-1,0-1 0,1 0 0,-1 1 0,0-1 1,0 0-1,1 1 0,-1-1 0,0 1 1,-4 1-4,0 1 0,0-1 1,1 1-1,-1 0 1,1 0-1,-7 6 0,-1 4 35,1 0-1,1 0 0,0 1 0,-15 28 1,21-35-12,1 1 0,0-1 1,0 1-1,0 0 0,1 0 0,1 0 1,-1 1-1,1-1 0,1 0 1,-1 0-1,1 1 0,2 9 1,-1-15-14,0 0 1,0 1 0,0-1 0,0 0-1,1 1 1,0-1 0,-1 0-1,1 0 1,1 0 0,-1-1 0,0 1-1,1 0 1,-1-1 0,1 0-1,0 1 1,-1-1 0,1 0 0,0 0-1,1-1 1,-1 1 0,0-1-1,0 1 1,1-1 0,-1 0 0,1 0-1,-1-1 1,1 1 0,-1-1-1,6 1 1,-3-1-13,1 1 0,-1-1-1,0-1 1,0 1 0,1-1 0,-1 0-1,0 0 1,0-1 0,0 0 0,0 0-1,-1 0 1,1-1 0,0 1 0,-1-1-1,0-1 1,6-4 0,-5 3 1,0 0-1,-1 0 1,0-1 0,0 0 0,-1 0-1,0 0 1,0-1 0,0 1 0,0-1 0,-1 0-1,3-11 1,-6 16 75,-2 5-25,-1-1-1,1 1 0,0 0 0,0-1 1,0 1-1,0 0 0,-3 7 0,4-9-15,-2 5 29,0 0 0,0 1 0,1-1 0,0 1 0,0-1 0,0 1 0,0 10 0,1-16-46,1 1-1,0-1 1,0 1-1,0-1 1,0 1-1,0-1 1,0 1-1,1-1 1,-1 1-1,1-1 1,-1 1-1,0-1 1,1 1-1,0-1 0,-1 0 1,1 1-1,0-1 1,0 0-1,0 0 1,0 0-1,0 0 1,0 0-1,0 0 1,0 0-1,0 0 1,1 0-1,-1 0 1,0 0-1,0-1 1,1 1-1,-1 0 1,1-1-1,-1 1 1,1-1-1,-1 0 0,0 0 1,1 1-1,1-1 1,5 0-10,0 0 1,1-1-1,-1 0 1,0 0-1,0-1 0,0 0 1,-1 0-1,1 0 1,0-1-1,-1-1 0,0 1 1,0-1-1,0-1 1,0 1-1,0-1 1,7-7-1,-4 3-3,-1 0-1,-1 0 1,1-1-1,-1 0 1,-1 0 0,0-1-1,-1 0 1,0 0-1,9-23 1,-27 59 89,7-15 0,0 0 0,1 0 0,0 0-1,-4 17 1,7-25-76,1 1-1,-1-1 1,1 0-1,0 1 1,0-1-1,0 1 1,0-1 0,0 1-1,1-1 1,-1 1-1,1-1 1,-1 0-1,1 1 1,0-1-1,0 0 1,0 1 0,0-1-1,1 0 1,-1 0-1,0 0 1,1 0-1,0 0 1,-1 0-1,1-1 1,0 1 0,3 2-1,9 5-678,1 0 1,28 12-1,-17-12-3518,-2-6-3766,-15-3-109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12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86 15919,'0'0'15188,"11"-1"-14905,0 1-241,4 0-14,0-1 0,0-1 0,18-4 0,-30 6-26,-1-1-1,0 1 0,1-1 0,-1 0 1,1 1-1,-1-1 0,0 0 0,0 0 1,0 0-1,1-1 0,-1 1 0,0 0 1,0-1-1,-1 0 0,1 1 0,0-1 1,0 0-1,-1 0 0,1 0 0,-1 0 1,0 0-1,0 0 0,1 0 0,-1-1 1,-1 1-1,1 0 0,0-1 0,0 1 1,0-3-1,-2 4-2,1 0 0,0 0 1,0 0-1,0 0 0,0 0 1,-1 0-1,1 0 0,0 0 1,-1 0-1,1 0 0,0 1 0,-1-1 1,1 0-1,-1 0 0,0 0 1,1 1-1,-1-1 0,0 0 0,1 1 1,-1-1-1,0 1 0,0-1 1,0 1-1,1-1 0,-1 1 1,-1-1-1,-33-5-44,25 7 26,0-1-1,0 2 1,0-1 0,-18 6 0,18-2 0,0 0 0,0 0 0,1 1 0,0 0 0,0 0 0,0 1 0,1 1 0,0-1 0,-8 11 0,12-14 11,0 1 1,0 0-1,0 0 1,1 1-1,0-1 1,0 1-1,0-1 1,1 1-1,0 0 0,0 0 1,0 0-1,1 0 1,0 0-1,0 1 1,1-1-1,-1 0 1,2 10-1,0-13 2,0 0 0,0-1 0,0 1 0,1 0 0,-1-1 0,1 1 0,0-1 0,0 0 0,-1 0 0,2 1 0,-1-1 0,0 0 0,0-1 0,0 1 0,1 0 0,-1-1 0,1 1 0,0-1 0,-1 0 0,1 0 0,0 0 0,0 0 0,0 0 0,-1-1 0,1 1 0,4-1 0,11 3-913,1-1 0,34-1 0,-42-1-171,21-1-3330,-3-5-2680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15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129 117 8936,'0'0'3001,"6"-8"175,-3 4-2836,1 0 144,-1 0 1,1 0 0,-1 0 0,0-1 0,-1 1 0,1-1 0,-1 0 0,0 0 0,0 0 0,0 0 0,-1 0 0,1-1 0,-1 1-1,-1 0 1,1-6 0,-1 9-416,-1 1 0,1 0 0,-1 0 0,1 0-1,-1-1 1,0 1 0,0 0 0,1 0 0,-1 0 0,0 0 0,0 0-1,0 0 1,0 0 0,0 0 0,-1 1 0,1-1 0,0 0-1,0 1 1,0-1 0,-1 1 0,1-1 0,0 1 0,-1 0-1,1-1 1,0 1 0,-1 0 0,1 0 0,0 0 0,-1 0-1,1 0 1,0 0 0,-1 0 0,-1 1 0,-3-1-25,1 1 1,0-1-1,-1 1 1,1 0-1,0 1 0,-1-1 1,-7 5-1,6-2 0,0 1-1,0 0 1,1 1-1,-1 0 1,1 0-1,1 0 1,-1 1-1,-5 8 1,9-11-7,-1 0 1,1 0 0,-1 0-1,1 1 1,0-1-1,1 1 1,-1 0 0,1-1-1,0 1 1,0 0-1,1 0 1,-1-1-1,1 1 1,0 0 0,1 8-1,-1-12-24,1 1-1,0-1 1,-1 0 0,1 0-1,0 0 1,0 1-1,-1-1 1,1 0 0,0 0-1,0 0 1,0-1 0,0 1-1,0 0 1,1 0-1,-1 0 1,0-1 0,0 1-1,0-1 1,1 1 0,-1-1-1,0 1 1,1-1-1,-1 0 1,0 0 0,1 1-1,-1-1 1,0 0 0,1 0-1,-1 0 1,3-1-1,2 1 48,0-1-1,0 0 0,0 0 1,0 0-1,10-4 0,4-6 13,0 0 0,-1-2 0,-1 0 0,0-1-1,-1 0 1,0-2 0,-1 0 0,18-25-1,-33 44-56,0-1-1,0 1 0,0 0 0,0-1 1,-1 1-1,0 0 0,1-1 0,-1 1 1,0 0-1,0 0 0,-1 5 0,-2 13 112,1-12-97,0 1 0,1 0 0,0 0 0,1 11 0,0-19-26,0-1 1,0 1-1,0 0 0,0-1 0,1 1 1,-1-1-1,1 1 0,-1-1 0,1 1 0,-1-1 1,1 1-1,0-1 0,0 1 0,0-1 0,0 0 1,0 1-1,0-1 0,0 0 0,0 0 0,0 0 1,1 0-1,-1 0 0,0 0 0,1 0 1,-1 0-1,0-1 0,1 1 0,-1-1 0,1 1 1,0-1-1,1 1 0,4 0-5,1-1 1,-1 0-1,1 0 0,-1 0 1,0-1-1,1-1 1,-1 1-1,0-1 0,0 0 1,0 0-1,0-1 0,0 0 1,-1-1-1,1 1 1,-1-1-1,0 0 0,0-1 1,0 1-1,-1-1 0,0 0 1,0-1-1,6-7 1,-11 13 33,-4 0 46,4 0-71,-1 1 0,1-1-1,-1 0 1,1 0 0,-1 1 0,1-1-1,-1 0 1,1 0 0,-1 0 0,1 0-1,-1 0 1,1 0 0,-1 0 0,0 0-1,1 0 1,-1 0 0,1 0 0,-1 0-1,1 0 1,-1 0 0,1 0 0,-1-1-1,1 1 1,-1 0 0,1 0 0,-1-1 0,1 1-1,-1 0 1,1-1 0,-1 1 0,1 0-1,0-1 1,-1 1 0,0-1 0,0-14 259,0 0 1,0 0 0,3-23 0,-1 37-267,0 0 0,0 1-1,0-1 1,-1 0 0,1 0-1,0 0 1,0 1 0,1-1-1,-1 0 1,0 1 0,0-1-1,0 1 1,0-1 0,0 1-1,1 0 1,-1-1 0,0 1-1,0 0 1,0 0 0,1 0-1,-1 0 1,0 0 0,0 0-1,1 0 1,-1 1 0,1-1-1,35 5-209,-2-1-3081,-12-3-3262,-9-1-2549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15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7847,'0'0'12722,"2"8"-10288,-2-6-2322,1 1 1,-1-1-1,1 0 0,-1 1 0,1-1 1,0 0-1,0 0 0,0 1 0,0-1 1,0 0-1,0 0 0,0 0 1,1 0-1,-1 0 0,1-1 0,0 1 1,-1 0-1,1-1 0,0 1 0,0-1 1,0 0-1,0 1 0,0-1 0,0 0 1,1 0-1,-1-1 0,0 1 0,0 0 1,1-1-1,-1 1 0,1-1 0,-1 0 1,3 0-1,5 1-15,0-1 1,0-1-1,0 1 1,0-2-1,0 1 0,-1-1 1,14-5-1,-19 6-87,-1-1-1,1 1 0,-1-1 0,1 0 1,-1 0-1,0 0 0,0 0 1,0 0-1,0-1 0,0 1 0,0-1 1,-1 0-1,1 0 0,-1 0 1,0 0-1,0 0 0,0-1 1,0 1-1,-1 0 0,1-1 0,-1 0 1,1-4-1,-2 7-6,0 1 1,1-1-1,-1 0 1,0 0-1,0 0 1,0 1-1,0-1 1,-1 0-1,1 0 1,0 1-1,0-1 1,0 0-1,0 0 1,-1 1-1,1-1 0,0 0 1,-1 1-1,1-1 1,-1 0-1,1 1 1,-1-1-1,1 1 1,-1-1-1,1 1 1,-1-1-1,1 1 1,-2-2-1,-25-5-11,18 7 0,0 0 0,0 1 0,0 0-1,-13 3 1,15-2 5,-1 1 0,1 0 0,0 0 0,0 1-1,0 0 1,0 0 0,0 0 0,1 1 0,-11 10 0,14-12 9,-1 1 1,1 0 0,0 0-1,0 0 1,0 1 0,0-1-1,1 1 1,0 0-1,0-1 1,0 1 0,0 0-1,1 0 1,0 0 0,0 0-1,-1 10 1,3-12-14,-1 0 1,1 0 0,0-1-1,0 1 1,0 0 0,0-1-1,0 1 1,1-1 0,-1 1-1,1-1 1,0 0 0,-1 0-1,1 1 1,0-1 0,0-1-1,1 1 1,-1 0 0,0 0-1,0-1 1,1 1 0,-1-1-1,1 0 1,0 0-1,-1 0 1,1 0 0,0 0-1,-1 0 1,5 0 0,8 2-1052,1 1 0,0-2 1,28 1-1,4-3-4238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16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0 153 4132,'0'0'6342,"6"-9"-4842,6-10-922,13-17 4397,26-52-1,-64 115-1608,-32 73-1878,42-91-1508,0 0 0,0-1 0,1 2 0,0-1 0,1 0 0,0 0 0,1 0 0,0 1 0,0-1 0,2 11 0,-2-18 20,1-1 0,-1 0 0,0 0 0,1 0 0,-1 1 0,1-1 0,0 0 0,-1 0 0,1 0 0,0 0 0,-1 0 0,1 0 0,0 0 0,0 0 0,0 0 0,0-1 0,0 1 0,0 0 0,0-1 0,0 1 0,0 0 0,0-1 0,1 1 0,0-1 0,2 1 6,-1 0 0,0-1 0,1 0 0,-1 0 0,0 0 0,1 0 0,-1-1 0,0 1 0,5-2 0,1 0 19,1-2-1,-1 1 1,0-1 0,0 0-1,12-9 1,-8 4 41,0-2 0,-1 1 1,-1-2-1,0 1 0,0-2 0,-1 1 0,-1-1 0,0-1 0,0 0 0,-2 0 0,0-1 1,8-21-1,-39 63 398,2 29-402,20-52-48,1 0 1,0 0-1,0 0 1,1 1-1,-1-1 1,1 0-1,0 0 0,0 1 1,1-1-1,-1 0 1,3 8-1,-2-10 18,0-1 0,0 0-1,0 0 1,0 1 0,0-1 0,0 0 0,1 0-1,-1 0 1,0 0 0,1-1 0,-1 1 0,0 0 0,1 0-1,-1-1 1,1 1 0,-1-1 0,1 0 0,0 1-1,-1-1 1,1 0 0,-1 0 0,1 0 0,0 0-1,-1 0 1,1 0 0,-1 0 0,1-1 0,0 1-1,2-1 1,2-1 113,0 1 0,0-1 1,0 0-1,-1 0 0,1-1 0,7-3 0,-7 1-95,0 1 1,0-1-1,0 0 0,0-1 1,-1 1-1,0-1 0,0 0 1,0-1-1,-1 1 0,0-1 1,0 0-1,-1 0 0,0 0 1,0 0-1,0 0 0,-1-1 1,0 0-1,-1 1 0,0-1 1,1-14-1,-2 22-56,0-1 0,0 1-1,0-1 1,0 1 0,0-1 0,0 1 0,-1 0 0,1-1 0,0 1 0,0-1-1,0 1 1,0 0 0,0-1 0,-1 1 0,1 0 0,0-1 0,0 1 0,-1 0-1,1-1 1,0 1 0,0 0 0,-1-1 0,1 1 0,0 0 0,-1 0 0,1-1-1,0 1 1,-1 0 0,1 0 0,-1 0 0,1 0 0,0-1 0,-1 1 0,1 0-1,-1 0 1,1 0 0,0 0 0,-1 0 0,1 0 0,-1 0 0,1 0-1,-1 0 1,1 0 0,-1 1 0,-23 10 632,23-10-739,0 0 1,0 0-1,-1 0 0,1 0 1,0 0-1,1 0 0,-1 1 0,0-1 1,0 0-1,0 0 0,1 1 0,-1-1 1,0 0-1,0 3 0,1-3-82,1-1-1,-1 1 1,0-1 0,0 1-1,0 0 1,1-1 0,-1 1-1,0-1 1,0 1 0,1-1-1,-1 1 1,1-1 0,-1 1-1,0-1 1,1 1 0,-1-1-1,1 1 1,-1-1 0,1 0-1,-1 1 1,1-1 0,-1 0-1,1 0 1,0 1 0,-1-1-1,1 0 1,-1 0 0,1 0-1,0 0 1,-1 1 0,1-1-1,0 0 1,-1 0 0,1 0-1,-1 0 1,2-1 0,22 2-5554,-14-1 1483,14 0-6229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17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15054,'0'0'13618,"-8"11"-12982,2-3-575,1-1 1,0 1 0,0 0-1,1 1 1,0-1-1,1 1 1,-1-1 0,2 1-1,-1 0 1,1 0-1,1 1 1,-1 10-1,2-1-167,0 6-988,0-9-3583,11-24-11867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17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62 13325,'0'0'11797,"-3"10"-11572,-72 301 1718,69-285-1570,14-43-185,14-41-722,-13 31 325,-7 18 161,1 0-1,0 0 0,1 0 1,6-12-1,-8 19 64,-1 0 1,1 0-1,-1 0 1,1 0-1,-1 0 0,1 1 1,0-1-1,0 1 1,0-1-1,0 1 1,0-1-1,1 1 0,-1 0 1,0 0-1,0 0 1,1 1-1,-1-1 1,1 0-1,-1 1 1,1 0-1,3-1 0,3 0 20,0 0-1,0-1 1,0 0-1,0-1 1,0 0-1,-1 0 0,1-1 1,-1 0-1,0-1 1,0 0-1,-1 0 1,1 0-1,-1-1 1,0 0-1,-1 0 0,0-1 1,0 0-1,0 0 1,0-1-1,-1 1 1,-1-1-1,1 0 1,-1 0-1,-1-1 0,1 1 1,-1-1-1,-1 0 1,0 0-1,0 0 1,1-14-1,-3 22-35,0 0-1,-1 0 1,1 0-1,0 0 1,0 0-1,0 0 1,-1 0-1,1 0 1,0 0-1,-1 0 1,1 0-1,-1 0 1,1 0-1,-1 0 0,0 1 1,1-1-1,-1 0 1,0 0-1,1 0 1,-1 1-1,0-1 1,0 0-1,0 1 1,0-1-1,0 1 1,0-1-1,0 1 1,0-1-1,0 1 1,0 0-1,0 0 1,0-1-1,0 1 1,0 0-1,0 0 1,0 0-1,0 0 1,0 0-1,0 0 1,0 0-1,0 1 1,-2-1-1,-1 1-16,-1 0-1,1 0 0,0 0 1,0 1-1,0-1 1,0 1-1,0 0 0,1 0 1,-7 5-1,-4 4 8,2 2-1,-1 0 1,2 0-1,-12 18 1,18-24 8,1 0 0,0 0 0,0 1 1,0-1-1,1 1 0,1 0 0,-1 0 1,1 0-1,0 0 0,1 0 0,-1 10 0,2-16-5,1 0-1,-1 0 0,1 0 0,-1-1 0,1 1 0,0 0 0,0 0 0,0 0 0,0-1 0,0 1 0,0-1 0,0 1 0,1-1 0,-1 1 1,0-1-1,1 0 0,-1 1 0,1-1 0,-1 0 0,1 0 0,0 0 0,2 1 0,50 20-431,-27-12 183,-23-9 200,0 1-1,0 1 1,0-1 0,-1 1-1,1-1 1,-1 1 0,1 0-1,-1 0 1,0 1-1,0-1 1,0 1 0,-1-1-1,1 1 1,3 6-1,-6-8 41,1 0 0,0 0 0,-1 0 0,0 0 0,1 0 0,-1 0 0,0 0 0,0 0 0,0 0 0,0 0 0,0 0 0,0 0 0,-1 0 0,1 0 0,-1 0 0,1 0 0,-1 0 0,0 0 0,0 0 0,0 0-1,0-1 1,0 1 0,0 0 0,0-1 0,-1 1 0,1-1 0,-1 1 0,1-1 0,-1 0 0,1 1 0,-1-1 0,0 0 0,0 0 0,-3 1 0,3-1-130,1 0 0,-1 0 0,0 0 0,0-1 0,0 1 0,0-1 0,0 1 0,0-1 0,0 0 1,0 1-1,0-1 0,0 0 0,-3-1 0,2 1-337,0-1-1,0 0 1,1 0 0,-1 0 0,1 0-1,-1 0 1,1-1 0,-1 1 0,1-1-1,0 1 1,0-1 0,0 0 0,0 0-1,-2-3 1,-14-16-7278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39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15983,'0'0'11755,"62"-5"-11723,-39 3-929,7 2-1024,-6 0-1475,-1 0-1536,-1 0-2147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17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14478,'0'0'6918,"56"-3"-6886,-27 12-448,5 1-2723,0 1-5189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18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17777,'-8'6'2578,"1"-1"-2068,0 0 0,0 1 0,1 0 0,0 0-1,0 0 1,0 1 0,0-1 0,1 1 0,1 1-1,-1-1 1,1 1 0,0 0 0,1 0 0,0 0 0,-4 16-1,7-22-492,0-1-1,0 0 1,0 1-1,1-1 1,-1 0-1,1 1 1,-1-1-1,1 0 1,-1 0-1,1 1 1,0-1-1,0 0 1,0 0-1,-1 0 1,1 0-1,0 0 1,0 0-1,1 0 1,-1 0-1,0 0 1,0-1 0,0 1-1,0 0 1,1-1-1,-1 1 1,0-1-1,1 1 1,-1-1-1,0 0 1,1 1-1,-1-1 1,1 0-1,-1 0 1,0 0-1,1 0 1,1 0-1,57-4-2,-49 1-115,0-1 0,0 0 0,0-1 0,-1 0 0,1-1 0,14-10 0,-15 9 15,0 1 0,0 0 0,1 0 0,0 1 0,22-7 0,-33 12 101,0 0 0,1 0-1,-1 0 1,0 0 0,0 0 0,1 0-1,-1 0 1,0 1 0,0-1-1,1 0 1,-1 0 0,0 0-1,0 0 1,1 0 0,-1 0-1,0 1 1,0-1 0,0 0 0,1 0-1,-1 0 1,0 1 0,0-1-1,0 0 1,0 0 0,1 1-1,-1-1 1,0 0 0,0 0-1,0 1 1,0-1 0,0 0 0,0 0-1,0 1 1,0-1 0,0 0-1,0 0 1,0 1 0,0-1-1,0 0 1,0 1 0,-2 20 482,-7 17 186,9-38-674,-1 0-1,1 1 0,0-1 1,-1 1-1,1-1 0,0 1 0,-1-1 1,1 1-1,0-1 0,0 1 1,-1-1-1,1 1 0,0-1 0,0 1 1,0-1-1,0 1 0,0 0 1,0-1-1,0 1 0,0-1 0,0 1 1,0-1-1,0 1 0,0-1 1,0 1-1,0 0 0,1-1 0,-1 1 1,0-1-1,0 1 0,0-1 1,1 1-1,-1-1 0,0 1 0,1-1 1,-1 0-1,1 1 0,-1-1 1,0 1-1,1-1 0,-1 0 0,1 1 1,-1-1-1,1 0 0,-1 0 1,1 1-1,-1-1 0,1 0 1,-1 0-1,1 0 0,0 0 0,-1 1 1,1-1-1,-1 0 0,1 0 1,-1 0-1,1 0 0,0 0 0,-1-1 1,1 1-1,-1 0 0,1 0 1,-1 0-1,1-1 0,54-19-966,-8 3-1815,-46 16 2765,-1 1-1,0 0 0,0 0 1,1 0-1,-1 0 1,0 0-1,0 0 1,0 1-1,1-1 1,-1 0-1,0 0 1,0 0-1,0 0 1,0 0-1,1 0 0,-1 0 1,0 0-1,0 0 1,0 1-1,0-1 1,1 0-1,-1 0 1,0 0-1,0 0 1,0 0-1,0 1 0,0-1 1,0 0-1,1 0 1,-1 0-1,0 0 1,0 1-1,0-1 1,0 0-1,0 0 1,0 0-1,0 1 1,0-1-1,0 0 0,0 0 1,0 0-1,0 1 1,0-1-1,0 0 1,0 0-1,0 1 1,-7 13 28,-15 16 203,20-28-300,-3 3-1040,4-18-10487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18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16912,'0'0'7623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19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 8040,'0'0'15534,"6"14"-14605,0 6-731,0 0-1,-1 1 1,-1 0-1,-1 0 1,-1 0-1,-1 0 1,0 0-1,-5 35 1,-1-22-23,-5 69 376,18-105-188,-4-4-351,0 1 0,0-1 0,-1 0 0,0 0 0,0 0 1,0 0-1,0-1 0,-1 1 0,0-1 0,1-8 0,9-69-396,-10 20 305,-1 45-48,-1 15-35,1 6-95,-1 4 256,0 0 0,1 1 0,0-1 0,0 0 0,1 0-1,-1 0 1,1 0 0,1-1 0,-1 1 0,1 0 0,0-1 0,0 0-1,1 0 1,7 10 0,-7-13 50,-1 1-1,0 0 1,1-1-1,-1 0 1,1 0-1,0 0 1,-1 0-1,1-1 1,0 0 0,0 1-1,0-1 1,0-1-1,0 1 1,1 0-1,-1-1 1,0 0-1,0 0 1,0 0-1,0-1 1,0 1 0,1-1-1,-1 0 1,7-3-1,0 0 25,0-1-1,0-1 1,-1 0-1,1 0 0,-1-1 1,-1 0-1,1 0 1,-1-1-1,-1-1 1,1 1-1,-2-1 1,1-1-1,-1 0 1,7-12-1,-7 9-52,1 0-1,-2 0 1,0-1-1,0 0 1,-2 0 0,0-1-1,0 1 1,-1-1-1,-1 0 1,1-29 0,-3 43-23,0 1 1,0-1 0,1 0-1,-1 0 1,0 0 0,0 0-1,0 0 1,0 0-1,0 0 1,-1 0 0,1 0-1,0 0 1,0 0 0,0 0-1,-1 0 1,1 1-1,-1-1 1,1 0 0,-1 0-1,1 0 1,-1 0 0,1 1-1,-1-1 1,0 0 0,1 1-1,-1-1 1,0 0-1,1 1 1,-1-1 0,0 1-1,0-1 1,0 1 0,0-1-1,0 1 1,1 0-1,-1-1 1,0 1 0,0 0-1,0 0 1,0 0 0,0 0-1,0 0 1,0 0 0,0 0-1,0 0 1,0 0-1,0 0 1,0 0 0,0 1-1,0-1 1,1 0 0,-3 1-1,-1 1-10,0 0 1,0 1-1,1-1 0,-1 1 0,0-1 0,1 1 0,0 0 0,-1 1 1,1-1-1,-3 5 0,-7 10 67,1 0 1,1 1-1,0 0 1,1 1-1,2 0 1,0 1-1,1 0 0,0 0 1,-2 25-1,8-45-46,1-1-1,0 1 0,0 0 1,0 0-1,0 0 0,0 0 1,0 0-1,1 0 0,-1 0 1,0-1-1,0 1 0,1 0 1,-1 0-1,0 0 0,1 0 1,-1-1-1,1 1 0,-1 0 1,1 0-1,0-1 0,-1 1 1,1 0-1,-1-1 0,1 1 1,0-1-1,0 1 0,-1-1 0,1 1 1,1 0-1,1 0 8,0-1 0,0 1 1,0-1-1,0 1 0,0-1 0,0 0 0,0 0 0,1 0 1,2-1-1,6-1 19,0 0 0,0-1 0,18-7-1,2-5-121,-23 10 6,0 1 0,-1-1 0,1 2 0,1-1 0,-1 1 0,0 1 1,1 0-1,0 0 0,18 0 0,-26 2 76,-1 1 0,0 0-1,1 0 1,-1 0 0,0 0 0,0 0 0,0 0 0,0 1-1,0-1 1,0 0 0,0 0 0,0 1 0,0-1 0,0 1-1,-1-1 1,1 1 0,-1-1 0,1 1 0,-1-1 0,1 1-1,-1-1 1,0 1 0,0 0 0,0-1 0,0 1 0,0-1 0,-1 3-1,-1 51 220,2-52-189,-17 63 344,11-47-8276,6-19 7547,6-15-5954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19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48 134 11018,'0'0'14489,"10"3"-13245,-7-2-1203,1 1 1,-1-2-1,0 1 1,1 0 0,-1-1-1,1 1 1,-1-1-1,0 0 1,1 0 0,-1 0-1,1-1 1,-1 1-1,1-1 1,-1 0 0,0 0-1,1 0 1,-1 0-1,0-1 1,0 1 0,0-1-1,0 0 1,0 0-1,0 0 1,-1 0 0,1 0-1,0-1 1,-1 1 0,2-3-1,30-42-21,-32 46-24,-1-1 0,0 0-1,0 0 1,1 0-1,-2 0 1,1 0 0,0-1-1,0 1 1,-1 0-1,1 0 1,-1 0 0,0-1-1,1 1 1,-1 0-1,0 0 1,0-1 0,-1 1-1,1 0 1,0-1-1,-1 1 1,0 0 0,1 0-1,-2-3 1,1 4-1,-1 0 0,1 0 1,-1 0-1,1 0 1,-1 0-1,1 0 0,-1 1 1,0-1-1,0 0 1,1 1-1,-1-1 0,0 1 1,0 0-1,1 0 0,-1 0 1,0-1-1,0 2 1,1-1-1,-1 0 0,0 0 1,0 0-1,0 1 1,-2 1-1,-2-1-11,1 0-1,0 1 1,0 0 0,0 1 0,0-1 0,-8 6-1,2 1-2,1 1 0,0 0-1,1 0 1,0 1-1,1 0 1,-14 25-1,18-30 18,1 1 1,0-1-1,0 1 0,0 0 0,1 0 0,0 0 0,0 0 1,1 0-1,0 0 0,0 0 0,1 1 0,0-1 0,0 0 1,1 1-1,1 7 0,-1-13 3,-1-1-1,1 1 1,1 0 0,-1 0 0,0 0-1,0-1 1,1 1 0,-1-1-1,1 1 1,-1-1 0,1 1 0,0-1-1,-1 0 1,1 0 0,0 0-1,0 0 1,0 0 0,0 0 0,0 0-1,0-1 1,0 1 0,0-1-1,4 1 1,55 2-607,-50-3 197,1 0-808,-1 0 1,1-1 0,-1 0 0,1-1-1,19-5 1,10-10-4549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20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13325,'0'0'12582,"-4"10"-11776,3-7-788,-3 10 298,0-1 0,1 1-1,-3 23 1,5-34-281,0 0 0,1 0-1,0 0 1,0 1 0,-1-1-1,1 0 1,1 0 0,-1 0 0,0 1-1,0-1 1,1 0 0,-1 0-1,1 0 1,0 0 0,0 0 0,-1 0-1,1 0 1,1 0 0,-1 0-1,0 0 1,0-1 0,1 1-1,-1 0 1,1-1 0,-1 1 0,1-1-1,0 0 1,-1 1 0,1-1-1,0 0 1,0 0 0,0 0 0,0 0-1,0 0 1,3 0 0,1 0-17,0-1 1,0 1-1,0-1 0,0 0 1,-1-1-1,1 1 1,0-1-1,0-1 1,0 1-1,0-1 0,-1 0 1,9-4-1,1-2-37,-1-1 0,0 0 1,13-12-1,-13 9-32,1 2-1,26-16 1,-41 25 52,1 1-1,-1 0 0,0 0 0,0 0 0,0 0 1,1 0-1,-1 0 0,0 0 0,0 0 0,1 0 1,-1 0-1,0 0 0,0 0 0,0 0 0,1 0 1,-1 0-1,0 0 0,0 0 0,0 0 0,1 0 0,-1 0 1,0 0-1,0 1 0,0-1 0,1 0 0,-1 0 1,0 0-1,0 0 0,0 0 0,1 0 0,-1 1 1,0-1-1,0 0 0,0 0 0,0 0 0,0 1 1,0-1-1,0 0 0,1 0 0,-1 0 0,0 1 1,0-1-1,0 0 0,2 17 84,-6 25 192,3-33-175,1-9-90,0 1-1,0-1 1,0 1-1,0 0 1,0-1-1,0 1 1,0-1 0,0 1-1,0-1 1,0 1-1,0 0 1,0-1-1,0 1 1,1-1 0,-1 1-1,0-1 1,0 1-1,1-1 1,-1 1-1,0-1 1,1 1-1,-1-1 1,0 1 0,1-1-1,-1 0 1,1 1-1,-1-1 1,1 0-1,-1 1 1,0-1-1,1 0 1,0 1 0,21-5 175,24-23-169,-43 25-35,13-9-110,-9 5-21,1 1 0,0-1 0,1 1 0,-1 1 1,1-1-1,0 1 0,0 1 0,11-3 0,-19 6 146,0 0-1,-1 0 1,1 0 0,0 0 0,-1 1 0,1-1-1,0 0 1,-1 1 0,1-1 0,0 0 0,-1 1-1,1-1 1,-1 1 0,1-1 0,-1 1-1,1-1 1,-1 1 0,1-1 0,-1 1 0,1-1-1,-1 1 1,0 0 0,1-1 0,-1 1 0,0 0-1,0-1 1,1 1 0,-1 0 0,0-1-1,0 1 1,0 0 0,0 0 0,0-1 0,0 1-1,0 0 1,0-1 0,0 1 0,0 0 0,0 0-1,-1-1 1,1 1 0,0 0 0,-1 0-1,-7 34 135,6-28-364,-1 0-1,0 0 1,0-1-1,-1 1 0,0-1 1,0 0-1,-6 8 1,7-18-6468,-1-15 1230,1-5-2478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20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12139,'0'0'5958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21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13453,'0'0'3646,"-4"9"-715,-6 22-330,0 0 0,-9 61 1,11-20-1598,1 105 0,7-156-897,0 67-114,1-64 230,1-37 441,-1-128-826,-1 77-397,2 64 533,1 0-1,0 0 1,-1 1-1,1-1 0,0 1 1,-1-1-1,1 1 1,-1 0-1,1 0 0,2 2 1,-5-3 20,10 3 8,-1 0 0,0-1 1,1 0-1,-1 0 1,1-1-1,0 0 1,-1-1-1,1 0 0,0 0 1,-1-1-1,13-3 1,-18 3 0,0 1 1,-1-1-1,1 0 0,0-1 1,-1 1-1,1-1 1,-1 1-1,0-1 1,1 0-1,-1 0 0,0 0 1,0-1-1,0 1 1,0-1-1,-1 0 1,1 0-1,-1 0 0,0 0 1,0 0-1,0 0 1,0-1-1,0 1 1,-1-1-1,1 1 0,-1-1 1,0 1-1,0-1 1,0 0-1,-1 0 1,1 1-1,-1-6 0,0 9-4,0-1 0,0 1 0,0-1 0,0 1 0,0-1-1,-1 1 1,1-1 0,0 1 0,0-1 0,0 1 0,0 0-1,-1-1 1,1 1 0,0-1 0,-1 1 0,1-1 0,0 1-1,-1 0 1,1-1 0,0 1 0,-1 0 0,1-1 0,-1 1-1,1 0 1,0 0 0,-1-1 0,1 1 0,-1 0 0,1 0-1,-1 0 1,1 0 0,-1-1 0,1 1 0,-1 0 0,1 0-1,-1 0 1,1 0 0,-1 0 0,1 0 0,-1 0 0,1 1 0,-1-1-1,1 0 1,-1 0 0,1 0 0,-1 0 0,1 1 0,-1-1-1,1 0 1,-1 0 0,1 1 0,0-1 0,-1 0 0,1 1-1,0-1 1,-1 0 0,1 1 0,-1 0 0,-26 21-91,23-16 87,0 0 0,0 1 0,1-1 0,0 1 0,0 0 0,0 0 0,-2 12 0,4-17 4,1 0 1,-1 0-1,1 0 0,0 0 1,0 0-1,0-1 0,0 1 1,0 0-1,0 0 0,0 0 1,0 0-1,1 0 0,-1 0 1,1-1-1,-1 1 0,1 0 0,0 0 1,0-1-1,0 1 0,0 0 1,0-1-1,0 1 0,0-1 1,0 0-1,1 1 0,-1-1 1,0 0-1,1 0 0,-1 1 1,1-1-1,0 0 0,-1-1 0,1 1 1,3 1-1,18 2-279,1 0 0,-1-2-1,0-1 1,1-1 0,36-5 0,-58 6 322,-1-1 0,1 0 0,0 0 1,-1 0-1,1 0 0,-1 0 0,1 0 1,0 0-1,-1-1 0,1 1 0,-1-1 1,1 1-1,-1-1 0,1 0 0,-1 1 1,1-1-1,-1 0 0,0 0 1,0 0-1,1 0 0,-1 0 0,0 0 1,0 0-1,0 0 0,0-1 0,0 1 1,0 0-1,0-1 0,0 1 0,-1-1 1,1 1-1,0-3 0,-1 0 93,-1 0-1,0 1 1,1-1 0,-1 0-1,-1 0 1,1 0-1,-1 1 1,1-1 0,-1 1-1,0-1 1,0 1-1,-3-4 1,-10-16 23,10 14-182,0 1 1,0-1-1,-1 1 1,0 0-1,0 1 1,-1-1-1,0 1 1,-15-12-1,21 19-1054,59 8-11448,-21-1 4947,-13-6 5834,-3-5 3605,1-4 3957,-17 5-5157,1 1 0,-1 0 1,0 0-1,1 0 0,0 1 1,-1 0-1,1 0 1,0 0-1,-1 1 0,1 0 1,0 0-1,6 1 0,-10-1-541,0 1-1,1-1 1,-1 1-1,0 0 1,1 0-1,-1 0 1,0 0-1,0 0 1,0 0-1,0 0 1,0 1-1,0-1 1,0 1-1,0 0 1,-1-1-1,1 1 1,-1 0-1,1 0 1,-1 0-1,0 0 1,1 0-1,-1 1 1,0-1-1,0 0 1,-1 0-1,1 1 1,0-1-1,-1 0 1,1 4-1,1 29 324,-1-21-380,0 0-1,0-1 0,2 1 1,-1-1-1,6 14 1,-8-25-57,1 1 1,0-1 0,0 0-1,0 0 1,1 0 0,-1 1-1,1-1 1,-1-1 0,1 1-1,-1 0 1,1 0 0,0 0 0,0-1-1,0 1 1,0-1 0,0 0-1,0 0 1,0 1 0,0-1-1,1-1 1,-1 1 0,0 0-1,1 0 1,-1-1 0,1 1-1,-1-1 1,1 0 0,-1 0-1,0 0 1,1 0 0,-1 0-1,1-1 1,3 0 0,-3 0 4,1 0 0,0-1 0,-1 1 0,1-1 0,-1 1 0,0-1-1,0-1 1,0 1 0,0 0 0,0-1 0,0 1 0,0-1 0,-1 0 0,1 0 0,-1 0 0,0 0 0,0 0 0,0 0 0,0-1 0,-1 1 0,1-1 0,-1 1 0,1-6 0,1-1 11,0-1 1,-1 0-1,-1 1 1,1-1-1,-2 0 1,-1-20-1,1 28-11,-1 0-1,1 1 1,-1-1-1,0 0 0,0 1 1,0-1-1,-1 1 1,1 0-1,0-1 0,-1 1 1,0 0-1,1 0 1,-1 0-1,0 0 0,0 0 1,0 0-1,0 0 0,-1 1 1,1-1-1,0 1 1,-1 0-1,1 0 0,-1-1 1,1 1-1,-1 1 1,0-1-1,1 0 0,-5 0 1,7 2-30,0 0 0,0 0 0,1 0 0,-1 0 0,0-1 0,0 1 0,1 0 1,-1 0-1,0-1 0,1 1 0,-1 0 0,1 0 0,-1-1 0,1 1 0,-1 0 0,1-1 0,-1 1 1,1-1-1,0 1 0,-1-1 0,2 2 0,3 0-422,0 1 0,-1-1-1,1 0 1,0 0 0,0-1 0,0 0 0,0 1-1,7-1 1,43 1-7255,-45-2 5734,20 0-4710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21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 7207,'0'0'15908,"-11"1"-14221,5 0-1522,1 0 1,-1 0-1,1 0 0,0 0 1,-1 1-1,1 0 0,0 0 0,0 1 1,0-1-1,0 1 0,0 0 1,1 0-1,-1 1 0,1-1 1,0 1-1,0 0 0,0 0 0,1 1 1,0-1-1,-1 1 0,1-1 1,1 1-1,-1 0 0,1 0 0,0 0 1,-3 10-1,5-13-151,-1 0-1,1 0 1,0 0 0,0 0-1,0 0 1,0 0-1,0 0 1,0 0 0,0 0-1,0 0 1,1 0 0,-1 0-1,1 0 1,0 0-1,0-1 1,-1 1 0,1 0-1,0 0 1,1-1 0,-1 1-1,0 0 1,3 2-1,-2-3-16,0 0-1,0 0 1,0 0-1,0 0 1,0-1-1,0 1 0,0 0 1,1-1-1,-1 0 1,0 1-1,0-1 1,0 0-1,1 0 0,-1-1 1,0 1-1,0 0 1,0-1-1,1 1 1,-1-1-1,0 1 0,2-2 1,4-2-68,-1-1-1,0 0 1,0 0 0,-1 0-1,1-1 1,-1 0 0,0 0 0,-1-1-1,0 0 1,0 1 0,0-2 0,-1 1-1,0-1 1,0 1 0,-1-1-1,5-16 1,-17 52 142,6-21-45,0 0 0,1 0-1,0 0 1,0 1 0,1-1-1,-1 11 1,2-15-221,0 0-1,0 1 1,0-1-1,1 0 1,0 0-1,-1 0 1,1 0-1,0 0 1,1 0-1,-1 0 1,0 0 0,1 0-1,0 0 1,2 3-1,-2-4-191,1 0 0,-1 0 0,0 0 0,1-1 0,-1 1 0,0-1 0,1 1 0,0-1 0,-1 0 0,1 0 0,0 0 0,0 0 0,-1-1 0,1 1 0,0-1 0,0 1 0,0-1 0,0 0 0,0 0 0,0-1 0,0 1 0,-1-1 0,1 1 0,0-1 0,4-1 0,13-9-10065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22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14382,'0'0'6411,"-5"10"-4148,-4 9-1364,1 1 0,0 0 0,2 0 0,0 1 0,2 0 0,-4 40 0,7-55-831,1 0-1,1 0 1,-1 0-1,1 0 1,-1-1-1,2 1 1,-1 0-1,1 0 1,0-1-1,0 1 1,0-1-1,1 0 1,5 8-1,-5-10-88,0 1 1,0-1-1,1 0 0,-1-1 0,1 1 0,0-1 1,0 1-1,0-1 0,0 0 0,0-1 1,0 1-1,1-1 0,-1 0 0,1 0 0,-1 0 1,0 0-1,1-1 0,0 0 0,-1 0 0,7-1 1,-6 1-73,0-1 0,1 0 1,-1-1-1,0 1 0,0-1 1,0 0-1,-1-1 0,1 1 1,0-1-1,-1 1 1,1-2-1,-1 1 0,0 0 1,0-1-1,0 0 0,-1 1 1,1-2-1,-1 1 0,0 0 1,0-1-1,-1 1 1,1-1-1,-1 0 0,0 0 1,1-5-1,3-6-15,0 0 0,-2-1 0,0 0-1,-1 0 1,-1 0 0,1-26 0,-3 43 119,-1 0 0,1 0-1,0 0 1,0-1 0,-1 1 0,1 0 0,0 0-1,-1 0 1,1 0 0,0 0 0,0 0 0,-1 0 0,1-1-1,0 1 1,-1 0 0,1 0 0,0 0 0,-1 0 0,1 0-1,0 1 1,-1-1 0,1 0 0,0 0 0,0 0-1,-1 0 1,1 0 0,0 0 0,-1 0 0,1 0 0,0 1-1,0-1 1,-1 0 0,1 0 0,0 0 0,0 1 0,-1-1-1,-5 8 72,1-1 0,0 1 0,0 0 0,0 0 0,1 0 0,0 1 0,1-1 0,0 1 0,0 0-1,1 0 1,0 0 0,-1 11 0,0 6-399,1 1 0,2-1 0,2 30 0,-2-48-931,1-1 0,1 1 0,-1 0-1,1-1 1,4 10 0,4 0-7454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39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0 15983,'0'0'10202,"-1"8"-10037,-2 4-133,-1-1-1,0 0 1,-1 0-1,0 0 1,0 0-1,-1-1 0,-1 0 1,-10 13-1,3-6 185,-1-1 0,0 0-1,-1-1 1,-19 14 0,33-28-187,0 1 1,0-1 0,0 1-1,1-1 1,-2 0 0,1 0-1,0 0 1,0 0 0,0 0-1,0 0 1,-1-1 0,1 1-1,0-1 1,-1 0 0,1 1-1,0-1 1,-1 0 0,1 0-1,0-1 1,-5 0 0,5 0-240,-1 0-1,1 0 1,0-1 0,0 1 0,0-1-1,0 1 1,0-1 0,1 0 0,-1 0 0,0 0-1,1 0 1,0 0 0,-1 0 0,1 0-1,0-1 1,-1-2 0,-2-6-1168,0-1 1,1 0-1,0 0 1,1 0-1,1 0 1,-1-21-1,3 33 1488,-1-1 0,1 0 0,0 1 0,-1-1 0,1 1-1,0-1 1,0 0 0,0 1 0,-1 0 0,1-1 0,0 1 0,0 0-1,0-1 1,0 1 0,0 0 0,0 0 0,0 0 0,0 0 0,0 0-1,0 0 1,0 0 0,0 0 0,-1 0 0,2 0 0,28 2 2395,-30-2-2498,33 5 2298,-1 2 0,46 15 0,-51-14-1394,-21-6-883,1 1 0,-1 0 0,0 0 0,0 0 0,-1 0 1,1 1-1,-1 0 0,0 0 0,0 1 0,0-1 0,5 8 1,3 1-1029,-13-13 690,0 0 0,1 1 1,-1-1-1,0 0 1,0 0-1,1 1 0,-1-1 1,0 0-1,1 0 0,-1 0 1,0 1-1,1-1 1,-1 0-1,0 0 0,1 0 1,-1 0-1,1 0 0,-1 0 1,0 0-1,1 0 1,-1 0-1,1 0 0,-1 0 1,0 0-1,1 0 0,-1 0 1,0 0-1,1 0 1,-1 0-1,1 0 0,-1 0 1,0 0-1,1-1 0,-1 1 1,0 0-1,1-1 1,3-7-8345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24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10 11723,'5'-6'3139,"1"3"-384,-3 3-898,1 1-800,-4 15 0,0 7 257,0 4-225,0 6-321,-13 0-415,2 4-225,1-3-96,6-3 0,0-2-769,4-8-1345,8-10-1473,8-9-3876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9:02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81 102 4869,'0'0'758,"-8"4"598,1 0-919,1 0 78,-1 0 0,0-1 1,0 0-1,0 0 0,0 0 0,0-1 0,-11 2 1421,41-36 60,-20 29-1952,-1 1 1,1 0-1,-1 0 0,1-1 1,0 2-1,0-1 0,0 0 1,0 1-1,0-1 0,0 1 1,1 0-1,5-2 0,45-8 176,-12 7-194,0 3 1,70 5-1,-4 1-4,-38-6 7,-31-1 21,1 2 1,0 1-1,-1 2 0,0 2 1,71 18-1,-61-9-44,-1-2-1,1-2 1,1-2 0,70 2-1,205-15 41,-136-1-35,612-36 315,5-10-267,-472 40-71,154-2-8,-70 32 78,-234-6-42,507-18 38,-340-16-61,94-3 51,147 46-44,-381 3 27,83 5 16,-224-23 1143,-64-4-243,-9-2-120,-37-3-300,-65-9-1436,102 4-2688,3 6 2414,0-15-4189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25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85 132 7719,'0'0'2349,"-9"0"406,7 0-2415,-39-5 2332,39 5-2424,1 0 0,-1-1 0,1 1 0,-1 0 0,1-1 0,0 1 1,-1-1-1,1 1 0,-1-1 0,1 0 0,0 1 0,0-1 0,-1 0 0,1 0 0,0 0 0,0 0 1,0 0-1,0 0 0,0 0 0,0-1 0,0 1 0,1 0 0,-1-1 0,0 1 0,0 0 0,1-1 1,-1 1-1,0-3 0,2 2-154,-1 1-1,1-1 1,-1 1 0,1-1 0,0 0-1,0 1 1,-1-1 0,1 1 0,0 0-1,0-1 1,0 1 0,1 0 0,-1 0-1,0-1 1,0 1 0,1 0-1,-1 0 1,1 0 0,2-1 0,37-18-78,-30 15 137,7-3-126,0 0 0,0 2-1,0 0 1,1 1 0,0 0 0,27-2-1,-45 7-28,1 0 0,-1 0 0,1 0 0,-1 0 0,0 0 0,1 0 0,-1 0 0,0 1 0,1-1 0,-1 0 0,0 1 0,1-1 0,-1 1 0,0-1 0,0 1 0,1 0 0,-1 0 0,0-1 0,0 1 0,0 0 0,0 0 0,0 0 0,0 0 0,0 0 0,1 2 0,-1 0 1,0-1-1,0 1 0,0 0 1,-1 0-1,1 0 1,-1-1-1,0 1 0,1 0 1,-1 0-1,0 0 0,-1 5 1,-2 7 22,0 0 0,-2 0 0,-7 22 0,11-36-18,-21 53 96,13-38-36,2 1 1,0 0 0,1 1 0,1-1-1,0 1 1,-4 36 0,9-53-44,0-1 0,0 1 0,1-1 0,-1 1 0,0 0 0,0-1 0,0 1 0,1-1 0,-1 1 0,0-1 0,1 1 1,-1-1-1,0 1 0,1-1 0,-1 0 0,0 1 0,1-1 0,-1 1 0,1-1 0,-1 0 0,1 1 0,-1-1 0,1 0 0,-1 0 0,1 1 0,-1-1 1,1 0-1,0 0 0,-1 0 0,1 0 0,-1 0 0,1 0 0,-1 0 0,1 0 0,0 0 0,-1 0 0,1 0 0,-1 0 0,1 0 0,-1 0 0,1 0 1,0-1-1,-1 1 0,1 0 0,-1 0 0,2-1 0,28-12 622,-8-1-564,0 0-1,-1-1 0,-1-1 1,0-1-1,-1-1 1,-1-1-1,-1 0 1,0-2-1,26-42 0,-38 51-199,-11 21-4,-12 26-26,12-18 141,1 0-1,1 0 1,1 0-1,0 1 1,1-1-1,0 27 1,2-42 12,0 0-1,0 0 1,0 0 0,1 0 0,-1 0 0,0 0-1,1 0 1,-1 0 0,1 0 0,0 0-1,0 0 1,0-1 0,-1 1 0,2 0 0,-1 0-1,0-1 1,0 1 0,0-1 0,1 1-1,-1-1 1,1 1 0,-1-1 0,1 0 0,0 0-1,0 0 1,-1 0 0,1 0 0,0 0-1,0 0 1,0-1 0,0 1 0,0-1 0,0 1-1,0-1 1,0 0 0,0 1 0,0-1-1,0 0 1,0-1 0,0 1 0,0 0 0,0 0-1,0-1 1,0 0 0,3-1 0,5 0 51,-1-1 0,-1 0 1,1-1-1,0 0 0,-1 0 1,0-1-1,0 0 1,13-10-1,-14 7-13,-1 1 0,1-1 0,-1 0 0,-1 0 0,1-1 0,-1 0 0,-1 0 0,0 0 1,0 0-1,-1-1 0,0 0 0,-1 1 0,1-1 0,-2 0 0,0 0 0,0 0 0,-1 0 0,-1-14 0,1 22-39,-1 0 0,0 0 0,1-1 0,-1 1 0,0 0 0,0 0 0,-1 0 0,1 0-1,0 0 1,-1 0 0,1 0 0,-1 1 0,1-1 0,-1 0 0,0 1 0,0-1 0,0 1 0,0 0 0,0 0 0,0-1 0,0 1 0,0 1 0,0-1 0,-1 0-1,1 0 1,0 1 0,-5-1 0,7 1-83,3 0-47,26 2-5835,46-3 0,-37-5-1679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26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17 8040,'0'0'9027,"-8"-4"-6422,-29-9-721,36 13-1829,0 0 0,1 0 0,-1 0 0,0 0 0,0 0 0,0 0 0,1 1 0,-1-1 0,0 0 0,0 0-1,0 1 1,1-1 0,-1 0 0,0 1 0,0-1 0,1 1 0,-1-1 0,0 1 0,1-1 0,-1 1 0,1-1 0,-1 1-1,0 0 1,1-1 0,0 1 0,-1 0 0,1-1 0,-1 1 0,1 0 0,0 0 0,-1 0 0,1-1 0,0 2-1,-6 31 959,5-25-647,-11 78 1577,0 146 0,12-231-1938,0-1 0,0 1-1,0 0 1,-1 0-1,1 0 1,0 0-1,0 0 1,1 0-1,-1 0 1,0 0-1,0 0 1,0 0-1,1 0 1,-1-1-1,0 1 1,1 0-1,-1 0 1,1 0-1,-1 0 1,1-1 0,-1 1-1,1 0 1,0 0-1,-1-1 1,1 1-1,0-1 1,-1 1-1,1-1 1,0 1-1,0-1 1,0 1-1,0-1 1,-1 1-1,1-1 1,0 0-1,0 0 1,0 1-1,0-1 1,0 0-1,0 0 1,0 0 0,0 0-1,0 0 1,0 0-1,0 0 1,-1-1-1,1 1 1,0 0-1,0 0 1,0-1-1,0 1 1,0 0-1,0-1 1,1 0-1,5-3 27,1 1-1,-1-2 0,0 1 1,12-10-1,16-18-609,42-48-1,-73 81 406,-4 10 126,-4 14 110,-12 25 86,11-37-114,1 0-1,0 1 0,1-1 0,0 1 0,-1 26 0,4-40-30,0 1 0,0-1 0,0 1 0,0-1-1,0 1 1,0-1 0,0 1 0,0-1 0,1 1-1,-1-1 1,0 1 0,0-1 0,0 1 0,1-1 0,-1 0-1,0 1 1,0-1 0,1 1 0,-1-1 0,0 0 0,1 1-1,-1-1 1,1 0 0,-1 1 0,0-1 0,1 0-1,-1 0 1,1 1 0,-1-1 0,1 0 0,-1 0 0,1 0-1,-1 0 1,1 0 0,-1 1 0,1-1 0,-1 0 0,1 0-1,-1 0 1,1 0 0,-1 0 0,1-1 0,-1 1-1,0 0 1,1 0 0,-1 0 0,1 0 0,-1 0 0,1-1-1,-1 1 1,1 0 0,-1 0 0,0-1 0,1 1-1,-1 0 1,1-1 0,-1 0 0,27-19-695,-19 9-1008,0 0 0,0 0 0,8-18 0,5-9-7782,-21 38 9410,0 0 0,0 1 0,0-1 0,1 0 0,-1 0 0,0 0 0,0 0 0,0 1 0,0-1 0,0 0 0,0 0 0,1 0 0,-1 0 0,0 1 0,0-1 0,0 0 1,0 0-1,1 0 0,-1 0 0,0 0 0,0 0 0,0 0 0,0 0 0,1 0 0,-1 1 0,0-1 0,0 0 0,0 0 0,1 0 0,-1 0 0,0 0 0,0 0 0,1 0 0,-1 0 0,0 0 0,0-1 1,0 1-1,1 0 0,-1 0 0,0 0 0,0 0 0,0 0 0,0 0 0,1 0 0,-1 0 0,0-1 0,0 1 0,0 0 0,0 0 0,1 0 0,-1 0 0,0 0 0,0-1 0,0 1 0,0 0 0,0 0 1,0 23-1696,0-18 1165,0 2-3018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27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59 146 9161,'0'0'17926,"3"-5"-17216,10-11-241,-8 12-428,-1-1-1,0 1 1,-1-1 0,1 1 0,-1-1 0,0 0 0,0 0 0,0 0-1,-1-1 1,4-9 0,-10 13-503,-5 8 337,-6 9 146,15-14-21,0-1 0,-1 0 0,1 1 0,-1-1 0,1 0 0,-1 1 0,1-1 0,0 1 0,-1-1 0,1 1 0,0-1 0,-1 1 0,1-1 0,0 1 0,0-1 0,0 1 0,0-1 0,-1 1 0,1 0 0,0-1 0,0 1 0,0-1 0,0 1 0,0-1 0,0 1 0,0 0 0,0-1-1,1 1 1,-1-1 0,0 1 0,0-1 0,1 1 0,17-4-13,-15 1 12,-1 1 0,1 0 0,1 1-1,-1-1 1,0 0 0,0 1-1,0 0 1,0-1 0,5 2 0,-6 2 42,-10 0 46,3-1-20,8-1-38,3 0-11,0-1 0,0 0 0,0 0 0,0-1 0,0 0 0,-1 0 0,1 0 1,9-4-1,-14 5-11,1-1 0,-1 0 0,1 0 0,-1 0 0,1 0 1,-1 0-1,0 0 0,1-1 0,-1 1 0,0 0 0,0-1 0,0 1 1,0-1-1,0 1 0,0-1 0,-1 0 0,1 1 0,0-1 0,-1 0 1,1 1-1,-1-1 0,0 0 0,1 0 0,-1 1 0,0-1 0,0 0 1,0 0-1,0 1 0,-1-1 0,1 0 0,0 0 0,-1 1 0,0-3 1,0 2 6,0 1 1,1-1 0,-1 1 0,0-1-1,0 1 1,-1 0 0,1-1 0,0 1 0,0 0-1,-1-1 1,1 1 0,0 0 0,-1 0-1,1 0 1,-1 1 0,1-1 0,-1 0 0,0 0-1,1 1 1,-1-1 0,0 1 0,0 0 0,1-1-1,-1 1 1,0 0 0,0 0 0,1 0-1,-1 0 1,0 0 0,-2 1 0,-2-1-21,1 1 0,0 0 0,0 0 1,-1 0-1,1 0 0,0 1 0,0 0 0,1 0 1,-7 3-1,2 2 18,0 0 0,1 1 0,0 0-1,0 1 1,1-1 0,0 2 0,0-1 0,1 1 0,0-1 0,1 2-1,0-1 1,1 1 0,0-1 0,0 1 0,1 0 0,1 1 0,-2 15-1,4-26-7,0 0-1,0 0 0,0 0 0,0 0 0,0 0 0,0 0 0,1 1 1,-1-1-1,0 0 0,1 0 0,-1 0 0,1 0 0,-1 0 0,1 0 0,0 0 1,-1 0-1,1 0 0,0 0 0,-1-1 0,1 1 0,0 0 0,0 0 1,0-1-1,0 1 0,0 0 0,0-1 0,1 1 0,1 0 6,0 0 0,0-1 0,0 1 0,0-1-1,0 1 1,0-1 0,1 0 0,-1 0 0,0-1 0,3 0 0,6-1-3,-1-1 1,1 0 0,-1-1 0,16-7-1,6-7-88,-22 11 45,1 0 0,0 1 0,0 0 0,0 1 0,1 1 0,13-4 0,-26 9 50,1-1 1,0 0-1,0 0 1,-1 0 0,1 1-1,0-1 1,-1 0-1,1 1 1,0-1-1,-1 1 1,1-1 0,-1 1-1,1-1 1,-1 1-1,1-1 1,-1 1 0,1-1-1,-1 1 1,1 0-1,-1-1 1,0 1-1,1 0 1,-1-1 0,0 1-1,0 0 1,1-1-1,-1 1 1,0 0 0,0 0-1,0-1 1,0 1-1,0 0 1,0 0-1,0-1 1,0 1 0,0 0-1,0 0 1,-1-1-1,1 1 1,0 0 0,-1 1-1,-7 34 639,5-25-470,1-7-119,0 0 0,1 0 0,-1 0 1,1 0-1,0 1 0,1-1 0,-1 0 1,1 1-1,0-1 0,0 1 0,0-1 1,1 5-1,-1-8-55,1-1 0,-1 0 0,1 0 0,-1 1 0,1-1-1,-1 0 1,1 0 0,0 0 0,-1 0 0,1 0 0,-1 0 0,1 0 0,-1 0 0,1 0 0,-1 0 0,1 0 0,0 0 0,-1 0 0,1 0 0,-1 0 0,1 0 0,-1-1 0,1 1 0,-1 0 0,1 0-1,-1-1 1,1 1 0,-1 0 0,0-1 0,1 1 0,-1-1 0,1 1 0,-1 0 0,0-1 0,1 1 0,-1-1 0,0 1 0,0-1 0,1 0 0,16-18 37,-11 7-77,1 0 0,-1 0 0,-1-1 0,0 0 0,-1 0 0,-1 0 0,0 0 0,0-1 0,-2 1-1,1-1 1,-2 1 0,0-17 0,37 41-58,-21-7 111,1 0 1,0-1-1,0-1 0,0-1 1,0-1-1,0 0 1,19-3-1,-24 2-10,0-1-1,0-1 1,0 0 0,-1 0-1,1-1 1,-1-1-1,0 0 1,-1 0 0,1-1-1,17-13 1,-26 17-5,0 0 1,0 0-1,0 0 1,-1 0-1,1 0 0,-1 0 1,1 0-1,-1 0 1,0-1-1,1 1 0,-1-1 1,0-2-1,0 4-5,-1 1-1,0-1 0,0 0 1,0 1-1,0-1 1,0 0-1,0 1 0,0-1 1,-1 0-1,1 0 0,0 1 1,0-1-1,0 0 1,-1 1-1,1-1 0,0 1 1,-1-1-1,1 0 1,0 1-1,-1-1 0,1 1 1,-1-1-1,1 1 1,-1-1-1,1 1 0,-1-1 1,1 1-1,-1 0 1,0-1-1,1 1 0,-1 0 1,0-1-1,1 1 1,-1 0-1,0 0 0,1 0 1,-1-1-1,0 1 1,1 0-1,-1 0 0,0 0 1,1 0-1,-1 0 1,0 1-1,-1-1 0,-6 1-8,-1 0 0,1 0 0,0 1 0,0 0 0,0 0 0,0 1-1,0 0 1,0 1 0,1 0 0,-1 0 0,1 0 0,0 1 0,0 0 0,-9 9-1,12-11 9,0 1 0,1 0 0,-1-1-1,1 1 1,-1 1 0,1-1 0,0 0-1,1 1 1,-1-1 0,1 1 0,0 0-1,0 0 1,0 0 0,1 0 0,0 0-1,0 0 1,0 1 0,0-1 0,1 0-1,0 1 1,0-1 0,1 0 0,-1 0-1,3 9 1,-1-11-55,0 0-1,0 0 1,0 1-1,0-1 1,1 0-1,-1-1 1,1 1-1,0 0 1,0-1-1,0 0 1,0 1 0,0-1-1,0-1 1,1 1-1,-1 0 1,1-1-1,-1 1 1,1-1-1,7 1 1,3 1-1531,0 0 0,0-1 1,29 1-1,1-3-5125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28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0 102 6919,'6'-11'1233,"0"0"0,1 0 0,0 1 1,11-12-1,17-14 7132,-35 50-3409,-6 8-4862,-6 4 251,5-13-254,1 0 1,0-1 0,1 2-1,1-1 1,0 1 0,1-1-1,-3 25 1,6-37-87,0 0 1,0 0-1,0 0 1,0 0-1,0 0 0,0 0 1,1 0-1,-1 0 1,0 0-1,1 0 0,-1 0 1,1 0-1,-1 0 1,1 0-1,-1 0 0,1 0 1,0 0-1,0 0 1,-1 0-1,1-1 0,0 1 1,0 0-1,0 0 1,0-1-1,1 1 0,0 0 9,1 0 0,-1 0 0,1 0 0,0-1 0,-1 0 0,1 1 0,0-1 0,-1 0 0,1 0 0,3-1 0,3 0 18,0-1 0,0 0 0,0-1 0,-1 0 0,13-6 0,-2-1-9,-1 0 1,-1-2-1,20-16 1,-32 25-22,-1-2 1,1 1-1,-1-1 0,0 1 0,0-1 1,0 0-1,-1-1 0,1 1 0,-1-1 1,-1 1-1,1-1 0,-1 0 0,0 0 1,2-11-1,-6 14-115,-5 10 56,-6 12 62,10-11 4,0 0 0,1 0 0,0-1 1,0 1-1,1 1 0,0-1 1,1 0-1,0 0 0,1 16 0,0-21 7,-1 1 0,1-1 0,0 0 0,0 0 0,0 1 0,0-1 0,1 0 0,-1 0 0,1-1 0,0 1 0,0 0 0,0 0 0,0-1 0,0 1-1,1-1 1,-1 0 0,1 0 0,-1 0 0,1 0 0,0 0 0,0 0 0,0-1 0,0 1 0,0-1 0,0 0 0,5 1 0,1 0 81,1-1 1,-1 1 0,1-2-1,-1 1 1,1-2-1,0 1 1,-1-1 0,1 0-1,-1-1 1,0-1 0,1 1-1,-1-1 1,15-8-1,-19 9-50,-1 0-1,1 0 0,-1-1 1,0 0-1,0 0 0,0 0 1,-1-1-1,1 1 0,-1-1 1,0 0-1,1 0 0,-2 0 1,1 0-1,0 0 0,-1-1 1,0 1-1,0-1 0,0 0 1,-1 0-1,0 1 0,0-1 1,0 0-1,0 0 0,-1 0 1,1 0-1,-1 0 0,-2-10 1,1 11-19,0 1 0,0-1 0,-1 0 1,1 1-1,-1-1 0,0 1 0,0 0 1,-1-1-1,1 1 0,-1 0 1,1 0-1,-1 0 0,0 1 0,0-1 1,0 1-1,0 0 0,-1 0 0,1 0 1,-1 0-1,1 0 0,-7-2 1,1 1-51,0 0 0,0 0 0,-1 1 1,1 0-1,-1 0 0,1 1 1,-20 1-1,29 0 6,0 0 1,0 0-1,0 0 1,-1 0-1,1 0 0,0 0 1,0 0-1,-1 0 1,1 0-1,0 1 1,0-1-1,0 0 0,-1 0 1,1 0-1,0 0 1,0 0-1,0 1 1,0-1-1,-1 0 0,1 0 1,0 0-1,0 1 1,0-1-1,0 0 1,0 0-1,0 0 0,0 1 1,0-1-1,-1 0 1,1 0-1,0 1 0,0-1 1,0 0-1,0 0 1,0 1-1,0-1 1,0 0-1,0 0 0,1 1 1,-1-1-1,0 0 1,0 0-1,0 0 1,0 1-1,0-1 0,0 0 1,0 0-1,0 0 1,1 1-1,-1-1 0,0 0 1,0 0-1,0 0 1,0 1-1,1-1 1,10 13-709,-2-7 75,0 0 1,1 0-1,0 0 0,0-1 1,0-1-1,1 0 1,0 0-1,11 2 0,4-1-3145,1 0-1,33 1 0,-21-6-5013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28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79 8968,'0'0'11120,"-8"0"-8685,-26 0-428,34 0-1957,-1 0 0,1 0 0,-1 0 0,1 0 0,0 0 0,-1 0 1,1 0-1,0 0 0,-1 0 0,1 0 0,0 1 0,-1-1 0,1 0 0,0 0 0,-1 0 1,1 1-1,0-1 0,0 0 0,-1 0 0,1 1 0,0-1 0,0 0 0,-1 1 0,1-1 0,0 0 1,0 1-1,0-1 0,0 0 0,-1 1 0,1-1 0,0 0 0,0 1 0,0-1 0,0 1 1,0-1-1,0 0 0,0 1 0,0-1 0,0 0 0,0 1 0,0-1 0,0 1 0,0-1 0,1 0 1,-1 1-1,0-1 0,0 0 0,0 1 0,0-1 0,1 0 0,-1 1 0,0-1 0,0 0 0,1 0 1,-1 1-1,0-1 0,1 0 0,-1 0 0,0 1 0,0-1 0,1 0 0,-1 0 0,0 0 1,1 0-1,-1 0 0,1 1 0,-1-1 0,0 0 0,1 0 0,7 2 20,0 0-1,0-1 1,0 1 0,0-2-1,1 1 1,-1-1 0,0 0-1,0-1 1,0 0-1,1 0 1,-1-1 0,0 0-1,0 0 1,-1-1 0,1 0-1,-1-1 1,1 1-1,-1-1 1,0-1 0,0 1-1,-1-1 1,1 0-1,7-9 1,-13 13-45,0 0 1,-1 0-1,1 0 0,0 0 0,0 0 1,0 0-1,-1 0 0,1 0 0,0 0 1,-1-1-1,1 1 0,-1 0 0,0 0 1,1-1-1,-1 1 0,0 0 0,0-1 1,0 1-1,0 0 0,0-1 0,0 1 1,0-2-1,-1 2-10,1 0 1,-1 0 0,0 0-1,0 1 1,0-1 0,1 0-1,-1 0 1,0 0-1,0 1 1,0-1 0,0 0-1,0 1 1,0-1-1,0 1 1,0-1 0,0 1-1,-1 0 1,1-1-1,-2 1 1,-3-1-9,-1 0 1,0 0-1,0 1 1,0 0-1,0 1 1,-14 1-1,10 2-17,1-1-1,-1 1 1,1 1 0,0 0 0,1 1-1,-1 0 1,1 0 0,0 1-1,-10 9 1,13-11 1,0 1 1,0 0-1,0 0 0,1 1 1,0-1-1,1 1 0,-1 0 1,1 0-1,1 1 0,-1-1 1,1 1-1,0 0 0,-1 8 1,4-13 2,-1-1 0,1 0 0,0 1 0,0-1 0,0 0 0,1 1 0,-1-1 0,0 0 0,1 0 0,0 1 0,-1-1 0,1 0 1,0 0-1,0 0 0,0 0 0,1 0 0,-1 0 0,0 0 0,1 0 0,2 2 0,0 0-27,0-1 1,1 0 0,-1 0-1,1 0 1,0 0-1,0-1 1,0 0-1,9 3 1,7 0-447,1-1 0,0-1 0,29 1 0,-29-2-1727,0-2 0,0 0 0,28-5 0,8-12-8418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35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11 11211,'0'0'2733,"-5"0"2397,-22 3-2808,22 0-2100,0 1 0,1-1 0,-1 1 0,1 0-1,-1 1 1,2-1 0,-1 1 0,0 0 0,1-1 0,0 2-1,0-1 1,0 0 0,0 1 0,1-1 0,0 1 0,1-1 0,-3 13-1,4-18-210,0 1 0,1-1 0,-1 0 0,0 1 0,1-1 0,-1 0 0,0 0 0,1 1 0,-1-1 0,1 0 0,-1 0 0,1 1 0,-1-1 0,0 0 0,1 0 0,-1 0 0,1 0-1,-1 0 1,1 0 0,-1 0 0,1 0 0,-1 0 0,1 0 0,-1 0 0,0 0 0,1 0 0,-1 0 0,1 0 0,-1 0 0,1-1 0,-1 1 0,1 0 0,18-6 263,-7-2-220,-1 0 0,0-1 0,0-1 0,-1 0 0,-1 0-1,1-1 1,-1 0 0,11-20 0,-20 31-58,0 1 0,0-1 1,0 0-1,0 0 0,0 0 0,0 0 0,0 0 0,0 0 0,0 1 0,0-1 0,0 0 0,0 0 0,0 0 0,0 0 0,0 0 0,0 1 0,0-1 0,0 0 0,0 0 0,0 0 0,0 0 0,0 0 0,0 0 0,0 1 0,0-1 0,0 0 0,0 0 0,0 0 0,0 0 1,0 0-1,0 0 0,0 1 0,1-1 0,-1 0 0,0 0 0,0 0 0,0 0 0,0 0 0,0 0 0,0 0 0,0 0 0,1 0 0,-1 0 0,0 0 0,0 1 0,0-1 0,0 0 0,0 0 0,1 0 0,-1 0 0,0 0 0,0 0 0,0 0 0,0 0 0,0 0 1,1 0-1,-1 0 0,0-1 0,0 1 0,0 0 0,0 0 0,0 0 0,0 0 0,1 0 0,-1 0 0,0 14 25,-54 275 999,53-282-966,-1 0-1,0-1 1,-1 1 0,0-1 0,0 1 0,0-1 0,0 0-1,-1 0 1,0 0 0,-1-1 0,1 1 0,-1-1-1,-5 5 1,7-7-25,-1-1 0,1 1-1,-1-1 1,0 0 0,0 0 0,1 0-1,-1 0 1,-1 0 0,1-1 0,0 0-1,0 0 1,0 0 0,-1 0 0,1-1-1,0 0 1,-1 0 0,1 0 0,0 0-1,-1-1 1,1 1 0,0-1 0,-6-2-1,8 2-10,0 1 0,-1-1-1,1 0 1,0 0-1,0 0 1,0 0-1,1 0 1,-1 0 0,0-1-1,0 1 1,1-1-1,-1 1 1,1-1-1,-1 0 1,1 1-1,-1-1 1,1 0 0,0 0-1,0 0 1,0 0-1,0 0 1,0 0-1,1 0 1,-1 0-1,1 0 1,-1-1 0,1 1-1,0 0 1,0 0-1,0 0 1,0-1-1,0 1 1,0 0 0,1 0-1,0-4 1,1-1-10,0 1 1,1 0-1,-1-1 1,1 1-1,0 0 1,1 0-1,0 1 1,0-1-1,0 1 1,7-7 0,21-16-38,55-37 0,-19 16-3098,-6-5-7349,-43 31 1977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36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15054,'0'0'11243,"-41"53"-10763,37-32-352,1 3-96,3-5-32,0-1-608,3-2-833,8-6-770,5-4-1024,-3-6-1153,-2 0-1409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36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79 12844,'0'0'5899,"0"-9"-3801,-1 8-2094,1-4 234,0 0-1,0 0 1,0 0 0,1 0 0,-1 0-1,3-9 1,-2 12-182,0 1 0,-1 0 1,1-1-1,0 1 0,-1-1 0,1 1 0,0 0 1,0 0-1,0-1 0,0 1 0,1 0 1,-1 0-1,0 0 0,0 0 0,0 1 0,1-1 1,-1 0-1,1 0 0,-1 1 0,1-1 0,-1 1 1,1-1-1,-1 1 0,1 0 0,-1-1 1,1 1-1,-1 0 0,1 0 0,-1 0 0,1 0 1,-1 0-1,1 1 0,0-1 0,2 1 0,-3 0-49,0 0-1,0-1 0,1 1 0,-1 0 0,0 0 1,0 0-1,0 0 0,0 1 0,0-1 0,0 0 1,0 0-1,-1 1 0,1-1 0,0 0 0,-1 1 1,1-1-1,-1 0 0,1 1 0,-1-1 0,0 1 1,1-1-1,-1 1 0,0-1 0,0 4 0,0 37 112,-2-32-49,0-1 0,0 0 0,-1-1 0,0 1 0,0 0 0,-7 10 0,5-10 112,1 1 0,0-1 0,1 1 0,-3 12 0,6-22-152,0 1 0,-1 0 1,1-1-1,0 1 0,0-1 1,0 1-1,0 0 0,1-1 1,-1 1-1,0 0 0,0-1 1,0 1-1,0-1 0,1 1 1,-1 0-1,0-1 0,0 1 1,1-1-1,-1 1 0,1-1 0,-1 1 1,0-1-1,1 1 0,-1-1 1,1 1-1,-1-1 0,1 0 1,-1 1-1,1-1 0,0 0 1,-1 1-1,1-1 0,-1 0 1,1 0-1,0 1 0,32 0 571,30-15-184,-48 7-389,0 0 0,0-1 0,-1 0 1,0-1-1,20-18 0,-29 24 18,-1-1-1,0 0 1,0-1 0,0 1-1,0-1 1,-1 1 0,0-1 0,0 0-1,0 0 1,-1-1 0,1 1-1,-1 0 1,0-1 0,-1 0-1,0 1 1,0-1 0,0 0 0,0 1-1,-1-9 1,-1 11-25,0 1-1,-1-1 1,1 1-1,-1 0 1,1 0 0,-1 0-1,0 0 1,0 0-1,0 0 1,0 0-1,0 1 1,0-1 0,-1 1-1,1-1 1,0 1-1,-1 0 1,1 0 0,-1 0-1,0 0 1,-4 0-1,-5-1-778,47 12-1397,-8-6-5430,-20-4 70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39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0 13485,'0'0'7180,"8"7"-5296,2 1-1468,9 8 1391,32 34 0,-46-45-1674,0 1 0,0-1-1,-1 1 1,0 1 0,-1-1-1,1 0 1,-1 1 0,0 0-1,-1 0 1,1 0 0,-1 0-1,1 9 1,-3-2-159,-1 0 0,0 0-1,-1 0 1,0 0 0,-1 0-1,0-1 1,-1 1 0,-1-1-1,0 0 1,-1 0 0,0-1 0,-1 0-1,-14 19 1,11-18-646,0-1 0,0 0 0,-2 0 0,1-1 0,-15 10 0,17-14-594,-1-1-1,1 0 1,-1-1 0,0 0-1,0-1 1,0 0-1,-19 5 1,-19-2-9656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36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10890,'0'0'12140,"47"-14"-14190,-18 22-1986,3-1-4036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37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0 123 9001,'0'0'18113,"7"2"-17446,-3-1-620,-1 1 0,0-1 0,1-1 0,-1 1 0,1 0-1,-1-1 1,1 0 0,-1 1 0,1-1 0,0-1 0,-1 1 0,1 0 0,-1-1 0,1 0 0,-1 0 0,0 0-1,1 0 1,-1-1 0,0 1 0,0-1 0,0 0 0,0 0 0,0 0 0,0 0 0,0 0 0,-1-1 0,1 1 0,-1-1-1,0 0 1,0 1 0,0-1 0,3-4 0,-2 1-15,0-1 0,0 1 0,-1 0 0,1-1 0,-1 1 0,-1-1 0,1 1 0,-1-1 0,0-11 0,-1 18-30,0-1-1,0 0 0,0 1 1,0-1-1,-1 1 0,1-1 1,0 1-1,0-1 0,-1 1 0,1-1 1,0 1-1,-1-1 0,1 1 1,-1-1-1,1 1 0,-1-1 1,1 1-1,0 0 0,-1-1 1,0 1-1,1 0 0,-1-1 0,1 1 1,-1 0-1,1 0 0,-1 0 1,0 0-1,1-1 0,-1 1 1,1 0-1,-1 0 0,0 0 1,1 0-1,-1 0 0,1 0 0,-1 0 1,0 1-1,1-1 0,-1 0 1,1 0-1,-1 0 0,1 1 1,-1-1-1,0 0 0,1 1 1,-1-1-1,1 0 0,-1 1 0,-29 16-54,22-9 49,1 1 0,0-1-1,0 1 1,1 1 0,0-1-1,1 1 1,0 0 0,0 0 0,1 1-1,1-1 1,0 1 0,0 0 0,1 0-1,-1 20 1,3-30 4,0 0-1,0 1 1,0-1-1,0 0 1,0 1 0,0-1-1,1 0 1,-1 0-1,0 1 1,1-1 0,-1 0-1,1 0 1,0 0-1,-1 0 1,1 0 0,0 0-1,0 0 1,-1 0-1,1 0 1,0 0 0,0 0-1,0 0 1,0-1-1,2 2 1,-1-1-3,1 0-1,0 0 1,0 0-1,0-1 1,-1 1-1,1-1 1,0 1-1,0-1 1,0 0-1,4 0 1,1-1-27,1 0 0,-1-1 1,0 0-1,0 0 0,0-1 1,14-6-1,19-19-591,-33 21 535,0 1-1,0 1 1,1 0 0,16-8 0,-25 13 108,1 1 0,-1-1-1,1 1 1,-1-1 0,0 1-1,1-1 1,-1 1 0,0-1 0,1 1-1,-1-1 1,0 1 0,1-1 0,-1 1-1,0 0 1,0-1 0,0 1-1,0-1 1,0 1 0,0 0 0,0-1-1,0 1 1,0-1 0,0 1-1,0 0 1,0-1 0,0 1 0,0-1-1,-1 2 1,-1 29 422,1-22-226,2-9-211,0 1 0,-1 0 0,1-1 0,0 1 0,0-1 0,-1 1 0,1-1 0,0 1 0,0-1 0,0 1 0,0-1 0,0 0 0,0 1 0,0-1 0,0 0 0,0 0 0,0 0 0,0 0 0,0 0 0,0 0 0,0 0 0,-1 0-1,1 0 1,0-1 0,0 1 0,0 0 0,0 0 0,0-1 0,1 0 0,34-9 104,17-21-314,-40 22-114,1 1-1,1 0 0,26-10 1,-41 18 314,0 0 0,1-1 1,-1 1-1,0 0 0,0 0 1,1 0-1,-1 0 0,0 0 0,1 0 1,-1 0-1,0 0 0,0 0 1,1 0-1,-1 0 0,0 0 0,1 0 1,-1 0-1,0 0 0,1 0 1,-1 0-1,0 0 0,0 1 0,1-1 1,-1 0-1,0 0 0,0 0 1,1 0-1,-1 1 0,0-1 0,0 0 1,1 0-1,-1 0 0,0 1 1,0-1-1,0 0 0,0 0 0,1 1 1,-1-1-1,0 0 0,0 0 1,0 1-1,-1 17 8,-13 24 73,12-37-95,-2 6-98,-8 32-2007,12-43 1934,0 1 0,0-1 1,0 0-1,1 1 0,-1-1 0,0 0 0,0 0 1,1 1-1,-1-1 0,0 0 0,1 0 0,-1 0 0,0 1 1,0-1-1,1 0 0,-1 0 0,0 0 0,1 0 0,-1 0 1,1 0-1,-1 0 0,0 1 0,1-1 0,-1 0 1,0 0-1,1 0 0,-1-1 0,0 1 0,1 0 0,-1 0 1,0 0-1,1 0 0,-1 0 0,1 0 0,1-1-882,12-1-5545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37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331 1 11371,'0'0'18161,"-14"6"-17793,-24 17 26,0 2 0,2 1-1,-38 35 1,71-57-380,-18 14 144,-1 0-1,-38 24 0,60-41-178,0-1-1,-1 0 1,1 1-1,-1-1 1,1 0 0,-1 1-1,1-1 1,-1 0-1,1 0 1,-1 1 0,0-1-1,1 0 1,-1 0-1,1 0 1,-1 0 0,0 0-1,1 0 1,-1 0 0,1 0-1,-1 0 1,0 0-1,1 0 1,-1 0 0,1 0-1,-1 0 1,1-1-1,-1 1 1,0 0 0,1 0-1,-1-1 1,1 1-1,-1 0 1,1-1 0,-1 1-1,1-1 1,0 1-1,-1 0 1,1-1 0,-1 0-1,-2-29-1472,16-36-1900,-9 53 2655,2-5 117,0 1 1,1-1 0,13-21-1,-19 41 882,1-1 0,0 0 0,-1 1 0,1-1 0,-1 1 0,0-1 0,1 1-1,-1-1 1,0 1 0,0 0 0,0 0 0,0 0 0,-1 0 0,1-1 0,0 1 0,0 3-1,5 7 331,-1-4-444,0 0 0,1-1 0,0 1-1,1-1 1,0 0 0,0-1 0,0 0 0,1 0 0,0-1 0,0 1 0,1-2 0,-1 1 0,17 5-1,25 4-3242,0-10-4843,-29-4 1811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38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15887,'0'0'13581,"51"5"-13389,-26-1-160,0 0 0,0-2-32,-3 1-256,0-1-673,-8-1-929,-5-1-1505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38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14253,'0'0'8649,"49"10"-6343,-18-10-897,8 0-704,6-2-449,-3-2-192,1 0-64,-7 1-608,-7-2-1250,-4-1-2562,-11-5-6118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38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 11147,'0'0'15732,"-8"4"-15044,-41 31-82,46-33-589,0 0 0,0 1 1,1 0-1,-1 0 1,1-1-1,0 1 1,0 1-1,0-1 1,0 0-1,0 0 1,1 1-1,-1-1 1,1 1-1,0 0 1,0-1-1,0 7 1,1-9-24,0 0 1,1 0 0,-1 0-1,1 0 1,-1 0 0,1 0 0,-1-1-1,1 1 1,0 0 0,-1 0-1,1-1 1,0 1 0,-1 0 0,1-1-1,0 1 1,0-1 0,0 1-1,0-1 1,0 1 0,0-1 0,0 0-1,0 1 1,-1-1 0,1 0-1,0 0 1,0 0 0,0 1 0,2-1-1,36 3-236,-31-2 152,1-1-48,0 1 0,0 1-1,0 0 1,0 0 0,0 0 0,14 7 0,-21-8 140,0 0 0,-1 0 0,1 0 0,0 0 0,-1 0 0,1 0-1,-1 0 1,1 1 0,-1-1 0,1 0 0,-1 1 0,0 0 0,0-1 0,1 1 0,-1-1 0,-1 1 0,1 0 0,0 0 0,0 0 0,-1 0 0,1-1-1,-1 1 1,1 0 0,-1 0 0,0 0 0,0 0 0,0 0 0,0 0 0,0 0 0,0 0 0,0 0 0,-1 0 0,1 0 0,-1 0 0,1 0 0,-1 0-1,0-1 1,-1 3 0,-1 1 126,0 1 0,-1-1 0,1 0 0,-1-1 0,-1 1 0,1-1 0,0 1 0,-1-1-1,0-1 1,0 1 0,0-1 0,-1 0 0,1 0 0,-1 0 0,-10 3 0,5-2-53,-1-1 0,1 0 0,-1 0 0,0-2 1,0 1-1,1-2 0,-19 0 0,28 0-173,0 0-1,0 0 0,0-1 1,0 1-1,0-1 0,1 1 1,-1-1-1,0 0 1,0 0-1,0 0 0,1 1 1,-1-2-1,0 1 1,1 0-1,-1 0 0,1-1 1,-1 1-1,1 0 1,0-1-1,-1 0 0,1 1 1,0-1-1,0 0 1,0 1-1,0-1 0,1 0 1,-2-3-1,0-4-1206,0 0-1,1 0 1,1 0-1,-1 0 1,1-8 0,1 6-359,-1-29-4704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39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11659,'0'0'7271,"59"0"-4516,-32 0-545,2 0-609,2 0-832,1 2-609,1 0-160,-5 1-865,1-3-1409,-4 0-1794,4-4-4035</inkml:trace>
  <inkml:trace contextRef="#ctx0" brushRef="#br0" timeOffset="1">635 0 13004,'0'0'4052,"-12"9"-1367,-23 18-933,0 2 0,2 2 1,1 0-1,-35 47 0,55-59-1587,1 0 1,-10 23 0,13-18-9253,11-41 4053,-1-6-2509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39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18 12908,'0'0'6764,"-10"-3"-4463,2 0-1882,1 0 0,-1 1 1,0 0-1,0 1 0,0-1 1,-11 1-1,16 1-354,1 0 1,-1 0-1,0 1 1,1-1-1,-1 1 0,1-1 1,-1 1-1,1 0 0,-1 0 1,1 0-1,0 0 1,-1 1-1,1-1 0,0 1 1,0-1-1,0 1 0,0 0 1,0 0-1,0 0 1,1 0-1,-1 0 0,1 0 1,-1 0-1,1 1 1,0-1-1,0 0 0,0 1 1,-1 3-1,1-4-33,0-1-1,1 1 1,-1-1 0,1 1-1,-1-1 1,1 1-1,0 0 1,0-1 0,0 1-1,0 0 1,0-1-1,0 1 1,0 0 0,1-1-1,-1 1 1,0 0 0,1-1-1,0 1 1,-1-1-1,1 1 1,0-1 0,0 1-1,-1-1 1,1 0 0,3 3-1,-2-2 19,1 0 0,0 0-1,0 0 1,0-1 0,1 1-1,-1-1 1,0 0 0,1 0-1,-1 0 1,0 0 0,7 0-1,8 1 69,0-2 0,0 0 0,31-4 0,-41 2-92,1 0 1,0-1-1,0 0 1,14-7 0,-21 10-15,0-1 1,-1 1-1,1-1 1,-1 0-1,1 1 0,-1-1 1,1 0-1,-1 0 1,0 0-1,1 0 1,-1 0-1,0 0 1,0 0-1,0-1 1,1 1-1,-1 0 1,-1-1-1,1 1 1,0 0-1,0-1 1,0 0-1,-1 1 1,1-1-1,-1 1 1,1-1-1,-1 0 0,0 1 1,0-1-1,1 1 1,-1-1-1,0 0 1,-1-2-1,-1 2 13,0 1-1,-1 0 1,1 1-1,0-1 1,-1 0-1,1 1 1,0-1-1,-1 1 1,1 0-1,-1-1 1,1 1-1,-1 0 1,1 1-1,-1-1 1,-2 1-1,-3-1 6,-1 1-239,-1 0 1,1 1-1,0 0 1,-1 0-1,1 1 0,0 0 1,0 0-1,1 1 1,-11 6-1,17-9 128,0 0-1,0 0 1,0 0-1,0 1 1,0-1-1,0 0 1,0 1-1,1-1 1,-1 1-1,0 0 1,1 0-1,-1 0 1,1 0-1,0-1 1,0 2 0,-1-1-1,1 0 1,0 0-1,1 0 1,-1 0-1,0 1 1,1-1-1,-1 0 1,1 1-1,0-1 1,0 0-1,0 1 1,0-1-1,0 1 1,0-1-1,1 0 1,-1 0 0,1 1-1,0-1 1,-1 0-1,1 0 1,0 1-1,0-1 1,0 0-1,1 0 1,-1 0-1,3 3 1,3 2-1436,0-1 0,0 1 1,1-2-1,-1 1 0,1-1 1,1 0-1,-1 0 0,14 4 1,14 6-6214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40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29 15118,'0'0'3273,"-12"5"-508,5-2-2524,-6 2 452,0 0-1,0 1 0,1 0 0,-1 1 1,2 0-1,-1 1 0,1 0 1,0 1-1,-18 19 0,29-28-676,-1 0-1,1 1 1,-1-1-1,1 1 1,-1-1-1,1 1 1,0-1-1,-1 1 1,1 0-1,0-1 1,-1 1-1,1-1 1,0 1-1,0 0 1,0-1-1,-1 1 1,1-1-1,0 1 1,0 0-1,0-1 1,0 1-1,0 0 1,0-1-1,0 1 1,0 0-1,1-1 1,-1 1-1,0 0 1,0-1 0,0 1-1,1-1 1,-1 1-1,0 0 1,1 0-1,1 0 6,-1 0 0,1-1 0,-1 1 0,1-1-1,0 1 1,-1-1 0,1 0 0,0 1 0,-1-1 0,1 0 0,0 0 0,-1 0-1,3 0 1,4-1 19,-1 0 0,1 0-1,-1-1 1,1 0-1,9-3 1,-12 2-19,-1 0-1,1-1 1,-1 1-1,0-1 1,0 1-1,0-1 1,-1-1 0,1 1-1,-1 0 1,0-1-1,0 0 1,-1 1-1,1-1 1,-1 0 0,2-7-1,-3 10-21,-1 0-1,1 0 1,-1 0 0,0 0-1,1 0 1,-1 0 0,0 0-1,0 0 1,0 0 0,-1 0-1,1 0 1,0 0 0,-1 0-1,1 0 1,-1 0-1,0 0 1,0 0 0,0 0-1,0 0 1,0 0 0,0 1-1,0-1 1,0 0 0,-1 1-1,1-1 1,-1 1 0,1 0-1,-1-1 1,0 1 0,1 0-1,-1 0 1,0 0 0,0 0-1,0 0 1,0 0-1,0 1 1,0-1 0,0 1-1,0-1 1,0 1 0,-4-1-1,0 0-326,0 0 1,0 1-1,0 0 0,-1 0 0,1 0 0,-7 1 0,11 0-164,0-1 0,0 0 0,0 1 1,0 0-1,0 0 0,0-1 0,0 1 0,1 0 0,-1 0 0,0 1 1,1-1-1,-1 0 0,1 0 0,-3 3 0,-2 8-8097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42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12204,'0'0'10489,"3"9"-9154,2 10-896,0 0-1,-2 1 1,0-1 0,0 28 0,-5 94-55,0-53-538,2-86 20,0-1 0,0 0-1,0 1 1,0-1 0,0 0 0,0 1 0,0-1 0,0 0 0,1 1 0,-1-1 0,0 0 0,1 1 0,-1-1 0,1 0-1,-1 0 1,1 0 0,0 1 0,0-1 0,-1 0 0,1 0 0,0 0 0,0 0 0,0 0 0,0-1 0,0 1 0,0 0-1,0 0 1,1-1 0,-1 1 0,0 0 0,0-1 0,0 1 0,1-1 0,-1 0 0,0 1 0,1-1 0,1 0 0,0 0-521,0 0 0,0-1 0,0 1 0,0-1 1,0 0-1,0 0 0,0 0 0,0 0 0,-1 0 0,1-1 1,0 1-1,-1-1 0,1 0 0,-1 0 0,4-3 1,20-24-9746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40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0 10314,'0'0'10516,"-7"15"-9870,-24 59 171,-24 84 0,46-127-592,2 0 0,1 0 0,1 0 0,2 1 0,1 0 0,2 41 0,1-67-208,0 0 0,1 0 0,-1 0 0,1 0 0,0 0 0,0-1 0,1 1 0,0-1 0,0 0 0,0 1 0,1-1 0,-1-1 0,1 1 0,0 0 0,1-1 0,-1 0 1,1 0-1,0 0 0,0-1 0,0 0 0,0 0 0,0 0 0,1 0 0,0-1 0,-1 0 0,1 0 0,11 2 0,6 0-462,-1 0 0,1-1 0,-1-2 0,1 0 0,0-2 0,27-3 1,14-10-4825,-4-7-5616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43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0 10474,'0'0'11723,"-43"47"-11114,34-12-161,9 4-96,0 4-63,0 0-193,10-2-32,3-5-32,1-1-32,-1-7-801,-6-6-800,-7-9-1122,0-5-2210</inkml:trace>
  <inkml:trace contextRef="#ctx0" brushRef="#br0" timeOffset="1">0 193 12075,'0'0'11275,"52"14"-12973,-12 1-1184,3-4-2115,4-3-2914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43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17521,'0'0'6913,"-10"3"-6187,5 0-690,-1-1 0,1 0 0,-1 1 0,1 0 0,0 0 0,0 1 0,0-1 1,1 1-1,-1 0 0,1 0 0,0 1 0,0-1 0,0 1 0,1 0 0,-1 0 0,1 0 0,1 1 1,-1-1-1,1 1 0,-4 10 0,5-11 5,-1 1 1,1-1-1,-1 1 1,1-1 0,1 1-1,-1 0 1,1-1-1,0 1 1,1 0-1,-1-1 1,1 1-1,0 0 1,0-1-1,3 8 1,-2-10-11,0-1 1,0 1-1,0 0 1,0-1-1,0 1 1,1-1-1,-1 0 1,1 0-1,0 0 1,-1 0-1,1 0 1,0 0-1,0-1 1,0 1-1,1-1 1,-1 0-1,0 0 0,0 0 1,1-1-1,-1 1 1,0-1-1,1 1 1,-1-1-1,0 0 1,5-1-1,-4 1 42,1 0 0,-1 0 0,1 0-1,0-1 1,-1 1 0,1-1 0,-1 0-1,1-1 1,-1 1 0,0-1 0,0 0-1,1 0 1,-1 0 0,0-1 0,-1 1 0,1-1-1,0 0 1,-1 0 0,0 0 0,1-1-1,-1 1 1,-1-1 0,1 1 0,0-1 0,-1 0-1,0 0 1,0 0 0,0-1 0,0 1-1,-1 0 1,0-1 0,0 1 0,0-1-1,0 1 1,-1-1 0,1 0 0,-2-8-1,2 10-41,-1 0-1,-1 0 0,1 0 0,0 0 0,-1 0 0,0-1 0,1 1 1,-1 0-1,0 0 0,-1 0 0,1 1 0,-1-1 0,1 0 0,-1 0 1,0 1-1,0-1 0,0 1 0,0-1 0,0 1 0,0 0 0,-1 0 0,1 0 1,-1 0-1,0 1 0,1-1 0,-5-1 0,0 0-235,0 1 1,0 1-1,0-1 0,0 1 0,0 0 0,0 0 0,0 1 1,0 0-1,0 0 0,0 1 0,-7 1 0,12-1-29,0-1-1,0 1 1,0-1-1,0 1 1,0 0-1,0 0 1,0 0-1,0 0 1,0 0-1,0 0 1,1 1 0,-1-1-1,1 0 1,-1 1-1,-1 1 1,-6 19-5442,8-7-1109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44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14798,'0'0'9513,"-6"63"-8552,3-36-385,3 2-287,0-3-97,0-5-160,0 0 32,9-8-192,-4-4-865,-1-4-961,-1-5-897,-1-5-1120,-2-12-2211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44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11307,'0'0'11531,"36"39"-12781,-2-28-992,4-1-1537,4-2-1891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44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2 12364,'0'0'7297,"-8"0"-4676,-3 0-1821,-5-1-136,1 1 1,-1 0 0,-16 4-1,30-4-648,0 0 1,0 0-1,-1 0 0,1 1 0,0-1 1,0 1-1,0-1 0,0 1 0,0 0 1,0 0-1,0 0 0,0 0 0,0 0 0,0 0 1,0 1-1,0-1 0,1 1 0,-1-1 1,1 1-1,-1-1 0,1 1 0,0 0 0,-1 0 1,1 0-1,0 0 0,0 0 0,0 0 1,1 0-1,-1 0 0,0 0 0,0 4 1,2-5-44,-1 1 1,1-1-1,-1 1 0,1-1 1,0 0-1,0 1 1,-1-1-1,1 0 1,0 1-1,0-1 1,0 0-1,1 0 1,-1 0-1,0 0 1,0 0-1,1 0 1,-1 0-1,0 0 1,1 0-1,-1-1 1,1 1-1,2 0 1,42 14-402,-37-12 312,15 3-135,-14-4 175,0 0 0,0 1-1,0 1 1,0-1 0,-1 1-1,1 1 1,-1 0 0,0 0-1,9 8 1,-17-12 135,0 0 0,0 0 1,0 0-1,-1 0 0,1 1 0,0-1 0,-1 0 0,1 1 0,0-1 0,-1 0 1,0 1-1,1-1 0,-1 1 0,0-1 0,0 1 0,1-1 0,-1 0 0,0 1 1,-1-1-1,1 1 0,0-1 0,0 1 0,-1-1 0,1 1 0,-1-1 0,1 0 1,-1 1-1,1-1 0,-1 0 0,0 0 0,0 1 0,1-1 0,-1 0 1,0 0-1,0 0 0,0 0 0,0 0 0,-1 0 0,1 0 0,0 0 0,0-1 1,-1 1-1,-1 1 0,-8 4 411,1 0 1,-1 0 0,-19 7-1,14-7-417,-1-1 0,0 0 0,-19 2 0,-1-5-5790,36-13-9723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45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9097,'0'0'12566,"-1"9"-11221,-1 24-299,0-8-159,0-1-1,4 41 0,-1-63-867,-1-1-1,1 0 1,-1 1-1,1-1 1,-1 0 0,1 1-1,0-1 1,0 0-1,0 0 1,0 0-1,0 0 1,0 0-1,0 0 1,0 0-1,0 0 1,0 0-1,0 0 1,1-1 0,-1 1-1,0-1 1,1 1-1,-1 0 1,0-1-1,1 0 1,-1 1-1,1-1 1,-1 0-1,1 0 1,-1 0 0,0 0-1,1 0 1,-1 0-1,1 0 1,-1-1-1,2 1 1,4-1 29,-1 0 0,1-1 0,-1 1 0,0-1 0,0 0 0,11-6 0,-1-2-18,-2-1 0,26-23 0,8-6 83,-48 40-105,0-1 0,0 1 0,1 0 0,-1 0 1,0-1-1,1 1 0,-1 0 0,0 0 0,1 0 0,-1 0 0,0-1 1,1 1-1,-1 0 0,0 0 0,1 0 0,-1 0 0,1 0 0,-1 0 1,0 0-1,1 0 0,-1 0 0,1 0 0,-1 0 0,0 0 1,1 0-1,-1 0 0,0 0 0,1 1 0,-1-1 0,0 0 0,1 0 1,-1 0-1,0 1 0,1-1 0,-1 0 0,0 0 0,1 1 1,-1-1-1,0 0 0,0 0 0,1 1 0,-1-1 0,0 0 0,0 1 1,0-1-1,1 0 0,-1 1 0,5 29 449,-10 33 83,2-32-424,3-30-309,0 0 0,0 0-1,0 0 1,0 0 0,1 0 0,-1 0-1,0 0 1,1 0 0,-1 0-1,0 0 1,1 0 0,0 0 0,-1 0-1,1-1 1,-1 1 0,1 0-1,1 1 1,0-2-308,0 1 1,0-1-1,1 1 0,-1-1 1,0 0-1,0 0 0,0 0 1,0 0-1,1 0 0,-1 0 1,0-1-1,0 1 0,0-1 1,0 1-1,0-1 0,0 0 1,0 0-1,0 0 0,0 0 1,0 0-1,0 0 0,2-2 1,24-14-7396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46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166 251 5125,'0'0'16469,"-12"1"-14697,3-1-1472,-1 2 0,1-1-1,-1 1 1,1 1 0,0 0 0,0 0-1,-17 9 1,22-10-220,0 0 1,0 1-1,0-1 1,0 1-1,0 0 1,1 0-1,-1 0 1,1 0-1,0 1 1,0-1-1,0 1 1,1 0-1,-1 0 1,1 0-1,0 0 1,0 0-1,0 1 1,1-1-1,-1 0 1,1 1-1,0-1 1,0 6-1,1-8-75,0 0 0,0 0-1,0 0 1,1 0-1,-1 0 1,1 0 0,0-1-1,-1 1 1,1 0-1,0 0 1,0-1 0,0 1-1,0 0 1,0-1-1,1 1 1,-1-1 0,0 1-1,1-1 1,-1 0-1,1 1 1,-1-1 0,1 0-1,0 0 1,-1 0-1,1 0 1,0-1 0,0 1-1,0 0 1,0-1-1,-1 1 1,1-1 0,0 0-1,0 0 1,0 0-1,0 1 1,4-2 0,0 1 6,-1 0 1,1 0-1,-1 0 1,1-1-1,-1 0 1,1 0-1,-1-1 1,0 1 0,1-1-1,-1 0 1,0-1-1,7-4 1,-5 3-8,-1-1 0,0 0 0,0-1 0,0 1-1,-1-1 1,0 0 0,0-1 0,0 1 0,-1-1 0,0 0 0,0 0 0,-1 0 0,0-1 0,0 1 0,-1-1 0,0 0 0,0 0 0,0-8-1,-2 16-6,0-1-1,0 1 1,-1 0-1,1-1 1,0 1-1,0 0 1,-1 0-1,1-1 1,0 1-1,-1 0 1,1 0-1,0 0 1,-1-1-1,1 1 1,-1 0-1,1 0 1,0 0-1,-1 0 1,1 0-1,0 0 1,-1 0-1,1 0 1,-1 0-1,1 0 1,0 0-1,-1 0 1,1 0-1,-1 0 1,1 0-1,0 0 1,-1 0-1,1 1 1,0-1-1,-1 0 1,1 0-1,0 0 1,-1 1-1,1-1 1,0 0-1,-1 0 1,1 1-1,0-1 1,-1 0-1,1 0 0,0 1 1,-17 14-124,16-14 120,1 0 1,-1 0-1,1 0 0,-1 0 0,1 0 0,0 0 1,0 1-1,0-1 0,-1 0 0,1 0 0,0 0 1,1 1-1,-1-1 0,0 0 0,0 0 0,0 0 0,1 0 1,-1 1-1,0-1 0,1 0 0,-1 0 0,1 0 1,0 0-1,-1 0 0,1 0 0,0 0 0,0 0 1,-1 0-1,2 0 0,1 1-51,-1-1-1,1 1 1,0-1-1,0 0 1,-1 0-1,1 0 1,0-1 0,0 1-1,0-1 1,0 1-1,5-1 1,2 0-80,0-1-1,0 0 1,1 0 0,-1-1-1,-1 0 1,16-5-1,-14 1 154,0 0 0,0-1 0,-1 0 0,0-1-1,0 0 1,-1-1 0,0 1 0,0-2 0,-1 1-1,0-1 1,-1-1 0,0 1 0,-1-1-1,0-1 1,-1 1 0,0-1 0,0 0 0,-1 0-1,-1 0 1,0 0 0,-1-1 0,0 1-1,-1-1 1,0 1 0,-3-23 0,2 35-6,1-1 0,-1 1 0,0-1 0,0 1 1,0-1-1,0 1 0,0 0 0,0-1 0,0 1 0,-1-1 1,1 1-1,0 0 0,0-1 0,0 1 0,0-1 0,0 1 0,-1 0 1,1-1-1,0 1 0,0 0 0,-1-1 0,1 1 0,0 0 1,0-1-1,-1 1 0,1 0 0,0 0 0,-1-1 0,1 1 0,-1 0 1,1 0-1,0 0 0,-1 0 0,1-1 0,0 1 0,-1 0 1,1 0-1,-1 0 0,1 0 0,-1 0 0,1 0 0,0 0 1,-1 0-1,1 0 0,-1 0 0,1 0 0,0 0 0,-1 0 0,1 1 1,-1-1-1,1 0 0,0 0 0,-1 0 0,1 0 0,0 1 1,-1-1-1,1 0 0,0 1 0,-1-1 0,1 0 0,0 0 0,-1 1 1,1-1-1,0 0 0,0 1 0,0-1 0,-1 1 0,1-1 1,0 1-1,-21 25 54,14-11 8,0 0-1,1 0 0,1 1 0,0 0 0,1 0 0,1 0 0,0 0 0,2 1 0,0-1 0,1 26 0,0-35-73,1 0 0,-1-1 0,1 1 0,1 0 0,-1-1 0,1 0 0,0 1 0,1-1 0,-1 0 0,1 0 0,0 0 0,1 0 0,-1-1 0,1 1 0,1-1 0,-1 0 0,1 0 0,-1-1 0,1 1 0,1-1 0,-1 0 0,1 0 0,-1-1 0,1 0 0,0 0 0,0 0 0,0-1 0,9 3 0,-15-5-4,1 0-1,-1 1 1,1-1 0,-1 0 0,1 0 0,-1 1-1,1-1 1,0 0 0,-1 0 0,1 0 0,-1 0-1,1 0 1,0 0 0,-1 0 0,1 0-1,-1 0 1,1 0 0,0 0 0,-1 0 0,1 0-1,-1-1 1,1 1 0,-1 0 0,1 0 0,0-1-1,-1 1 1,1 0 0,-1-1 0,0 1 0,1 0-1,-1-1 1,1 1 0,-1-1 0,1 1 0,-1-1-1,1 0 1,-8-24-390,-26-24-487,5 19 788,-1 1-1,-2 2 1,-58-41 0,88 68 123,1 0-1,0 0 1,-1 0 0,1 0-1,0-1 1,-1 1-1,1 0 1,0 0-1,-1 0 1,1 0 0,0 0-1,-1 0 1,1-1-1,0 1 1,-1 0-1,1 0 1,0-1 0,0 1-1,-1 0 1,1 0-1,0-1 1,0 1-1,0 0 1,-1-1 0,1 1-1,0 0 1,0 0-1,0-1 1,0 1 0,0 0-1,0-1 1,0 1-1,-1-1 1,1 1-1,0 0 1,0-1 0,0 1-1,0 0 1,1-1-1,-1 1 1,0 0-1,0-1 1,0 1 0,0 0-1,0-1 1,0 1-1,0 0 1,1-1-1,-1 1 1,0 0 0,0-1-1,0 1 1,1 0-1,-1-1 1,29-4 297,44 8-327,47 17-747,-79-12-2442,0-1-4018,-28-6 1461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46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0 221 13549,'0'0'9027,"12"0"-7874,686-62 4135,-405 26-4634,-157 22-462,619-93 1030,-735 105-1043,-23 8 37,-12 2-1913,0-3-3866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47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11563,'0'0'8595,"-1"11"-6850,0 45-163,2-1-1,3 1 1,18 95-1,-22-150-1547,0-1 0,0 0-1,0 1 1,0-1 0,0 0-1,0 0 1,0 1 0,0-1-1,0 0 1,0 1 0,0-1-1,0 0 1,0 1 0,0-1-1,0 0 1,0 0 0,1 1-1,-1-1 1,0 0-1,0 0 1,0 1 0,1-1-1,-1 0 1,0 0 0,0 1-1,1-1 1,-1 0 0,0 0-1,0 0 1,1 0 0,-1 0-1,0 1 1,0-1 0,1 0-1,-1 0 1,0 0 0,1 0-1,-1 0 1,1 0 0,7-11 568,6-22-352,-14 32-233,5-22 46,0 0-1,-2-1 1,0-30 0,1 23-549,-2 35 482,0-1 0,1 0-1,-1 0 1,1 0 0,0 0 0,0-1 0,0 1-1,0-1 1,0 1 0,1-1 0,-1 0 0,1-1 0,-1 1-1,1 0 1,0-1 0,-1 0 0,1 0 0,0 0 0,0 0-1,7 0 1,9 0 30,-1 0 0,35-3-1,-45 2-13,0-2 0,0 0 0,0 0-1,-1 0 1,1-1 0,-1 0 0,0-1 0,0 0-1,0 0 1,0-1 0,9-7 0,-12 9 6,-1-1-1,1 0 1,-1-1-1,0 1 1,0-1 0,0 0-1,-1 1 1,1-2 0,-1 1-1,-1 0 1,1-1 0,-1 1-1,0-1 1,0 0-1,0 1 1,-1-1 0,1-9-1,-1 14-16,-1 0-1,0 0 0,0 1 1,0-1-1,0 0 0,0 1 1,0-1-1,0 0 1,0 0-1,0 1 0,0-1 1,0 0-1,0 0 0,-1 1 1,1-1-1,0 0 0,-1 1 1,1-1-1,0 0 0,-1 1 1,1-1-1,-1 1 1,1-1-1,-1 1 0,1-1 1,-1 1-1,1-1 0,-1 1 1,1-1-1,-1 1 0,0-1 1,1 1-1,-1 0 0,0 0 1,1-1-1,-1 1 0,0 0 1,1 0-1,-1 0 1,0 0-1,0-1 0,1 1 1,-1 0-1,0 1 0,0-1 1,1 0-1,-1 0 0,-1 0 1,-1 1-18,0 0-1,0 0 1,-1 0 0,1 1 0,1-1-1,-1 1 1,0 0 0,0-1 0,-4 5 0,-1 3 4,0 0 1,0 0-1,1 1 1,0 0-1,0 0 1,1 0-1,-6 17 1,9-21 6,1 1 0,-1 0 0,1 0 0,1 0 0,-1 0 1,1 1-1,0-1 0,1 0 0,0 1 0,0-1 1,1 0-1,-1 1 0,4 10 0,-3-15-120,1 0 0,-1 0 0,1 1 0,0-1 0,0 0 0,0-1 0,0 1 0,1 0 0,-1-1 0,1 1 0,-1-1 0,1 0 0,0 0 0,0 0 0,6 3 0,-3-2-801,1 0 0,0 0 0,-1-1 0,1 0 0,0 0-1,0-1 1,8 1 0,19-1-6541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48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40 12780,'0'0'10757,"-7"11"-10544,1-2-55,0 1-1,1-1 1,1 1-1,-1 0 1,1 0-1,1 0 1,0 0-1,1 1 1,0-1-1,0 1 1,1 11-1,2 32 480,3 0 0,12 62 0,-13-98-568,0-1-1,-1 1 1,-2 35-1,0-48 37,-1 1 0,1-1 0,-1 0 0,-1 1 1,1-1-1,-1 0 0,0 0 0,0 0 0,0 0 0,-1 0 0,0 0 0,0-1 1,0 1-1,0-1 0,-1 0 0,-8 8 0,11-11-90,0 0 1,0 0-1,0 0 0,0 0 0,0 0 1,0 0-1,0-1 0,0 1 0,-1 0 1,1-1-1,0 1 0,-1 0 0,1-1 1,0 0-1,-1 1 0,1-1 0,0 0 1,-1 0-1,1 0 0,-1 0 0,1 0 1,0 0-1,-1 0 0,1 0 0,-1 0 1,1-1-1,0 1 0,-1-1 0,-1 0 1,1-1-17,0 0 0,0 0 0,0-1 0,1 1 0,-1 0 0,1-1 0,0 1 0,0-1 0,0 1 0,0-1 0,0 0 0,0 1 0,1-1 0,-1-3 0,-1-11-267,0 0 0,2 0-1,2-30 1,0 33 156,2-1 0,0 2 0,0-1 0,2 0 0,-1 1 0,2 0 0,0 0 0,0 1 0,1 0 0,0 0 0,20-20 0,9-7-388,75-60 1,-90 82 504,10-9 102,52-54-1,-83 80-77,0-1 0,0 0 0,0 0 0,0 0-1,0 0 1,0 0 0,-1 0 0,1-1-1,0 1 1,-1 0 0,1 0 0,-1 0 0,1-1-1,-1 1 1,0 0 0,1 0 0,-1-1 0,0 1-1,0 0 1,0-1 0,0 0 0,-1 1 0,1 0 1,-1 0 0,1 1 0,-1-1-1,0 0 1,1 1 0,-1-1 0,0 1 0,1-1-1,-1 1 1,0-1 0,0 1 0,1-1-1,-1 1 1,0 0 0,0-1 0,0 1-1,0 0 1,0 0 0,1 0 0,-1 0-1,-2-1 1,-2 1 22,0 0 1,-1 0-1,1 1 0,-1-1 1,1 1-1,0 0 0,-1 1 0,-9 3 1,7 0-49,0 0 1,-1 1-1,2-1 1,-1 2 0,1-1-1,0 1 1,0 1-1,-10 13 1,14-17-4,0 1 0,0-1-1,0 0 1,1 1 0,0-1 0,0 1 0,0 0 0,1 0 0,-1 0 0,1-1 0,0 1-1,0 1 1,1-1 0,0 0 0,0 0 0,0 0 0,0 0 0,1 0 0,1 6 0,0-8-107,0-1 1,0 1 0,0-1 0,0 1 0,0-1 0,1 0 0,-1 0 0,1 0 0,-1 0 0,1 0 0,0 0 0,0-1 0,0 1 0,0-1 0,0 0 0,0 0 0,0 0 0,1 0 0,-1-1 0,0 1 0,0-1 0,1 0 0,4 0 0,4 0-1221,0 1 1,0-2-1,-1 0 1,1 0-1,17-5 1,-15 1-1482,-1-1 0,1 0 1,14-10-1,7-4-3909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41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10570,'0'0'10084,"-5"9"-9203,-3 11-523,1 0 0,1 1 1,1-1-1,0 1 0,2 0 0,-1 30 0,2-1 383,8 93-1,-5-138-715,0 0 1,0 0-1,0 0 1,1 0-1,-1 0 0,1 0 1,0-1-1,1 1 1,3 6-1,-5-10 3,-1 0 1,1 0-1,0-1 1,0 1-1,0 0 0,-1 0 1,1 0-1,0-1 0,0 1 1,0 0-1,0-1 0,0 1 1,1-1-1,-1 1 0,0-1 1,0 0-1,0 0 1,0 1-1,0-1 0,1 0 1,-1 0-1,0 0 0,0 0 1,0 0-1,1 0 0,-1 0 1,0-1-1,0 1 1,0 0-1,0-1 0,0 1 1,0-1-1,1 1 0,-1-1 1,0 1-1,0-1 0,0 0 1,-1 1-1,1-1 0,0 0 1,0 0-1,0 0 1,0 0-1,-1 0 0,2-1 1,10-13 153,0-1 1,0 0 0,14-29-1,-15 25 561,28-37-1,-39 57-739,0 0-1,0-1 1,0 1 0,0 0-1,0 0 1,1 0-1,-1 0 1,0 0 0,0 0-1,0 0 1,0 0-1,1 0 1,-1 0 0,0 0-1,0 0 1,0 0 0,0 0-1,0 0 1,1 0-1,-1 0 1,0 0 0,0 0-1,0 0 1,0 0-1,1 0 1,-1 0 0,0 0-1,0 0 1,0 0 0,0 0-1,0 0 1,1 0-1,-1 0 1,0 0 0,0 1-1,0-1 1,0 0 0,0 0-1,0 0 1,1 0-1,-1 0 1,0 0 0,0 1-1,0-1 1,0 0-1,0 0 1,0 0 0,0 0-1,0 1 1,0-1 0,0 0-1,0 0 1,0 0-1,0 0 1,0 0 0,0 1-1,0-1 1,0 0-1,0 0 1,0 0 0,0 0-1,0 1 1,0-1 0,3 23 51,-2 29-7,-1-49-28,0-2-18,0-1-1,0 1 0,0-1 0,0 1 0,0-1 1,0 1-1,0-1 0,1 1 0,-1-1 0,0 0 1,0 1-1,0-1 0,1 1 0,-1-1 0,0 1 1,0-1-1,1 0 0,-1 1 0,0-1 0,1 0 1,-1 1-1,0-1 0,1 0 0,-1 0 0,0 1 1,1-1-1,-1 0 0,1 0 0,-1 0 0,1 1 1,-1-1-1,1 0 0,-1 0 0,1 0 0,23-3 35,18-15 51,-18 5-73,-18 8-13,0 1 0,1 0 0,-1 1 0,1-1-1,0 1 1,0 1 0,1 0 0,-1 0 0,0 0-1,11-1 1,-17 6-5,0 1 0,1-1 1,-2 0-1,1 0 0,0 1 0,-1-1 0,1 0 0,-1 1 1,0-1-1,0 1 0,0-1 0,-2 5 0,2-1 25,-2 14-6,1-18-150,0 0 0,0 1 0,1-1 0,0 1-1,-1-1 1,1 1 0,1-1 0,-1 1 0,0-1 0,2 6-1,12-8-6002,-5-6-224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48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63 6662,'0'0'4848,"8"-8"-321,2-1-3110,12-10 393,-9-3 2143,-13 21-3849,0 1 0,0 0 1,0-1-1,-1 1 0,1 0 1,0 0-1,0 0 1,-1-1-1,1 1 0,0 0 1,0 0-1,-1 0 0,1-1 1,0 1-1,0 0 1,-1 0-1,1 0 0,0 0 1,-1 0-1,1 0 0,0 0 1,-1 0-1,1 0 0,0 0 1,-1 0-1,1 0 1,0 0-1,-1 0 0,1 0 1,0 0-1,0 0 0,-1 0 1,1 0-1,0 0 1,-1 1-1,1-1 0,0 0 1,0 0-1,-1 0 0,1 1 1,0-1-1,0 0 0,-1 0 1,-17 7-181,7 1 156,0-1 0,0 2 0,1-1 0,0 2 0,1-1 0,-10 13 1,16-17-77,-1-1 1,1 0 0,0 1-1,0 0 1,1-1 0,-1 1 0,1 1-1,0-1 1,1 0 0,-1 0 0,1 1-1,0-1 1,0 0 0,1 1 0,-1-1-1,1 1 1,1 10 0,0-15-8,-1 0 0,1 1 1,0-1-1,-1 0 0,1 0 0,0 1 0,0-1 1,0 0-1,0 0 0,0 0 0,0 0 1,0 0-1,1 0 0,-1 0 0,0-1 1,0 1-1,1 0 0,-1-1 0,0 1 0,1 0 1,-1-1-1,1 0 0,-1 1 0,0-1 1,1 0-1,1 0 0,45 0-937,-41 0 610,2-1-434,1-1 1,-1 0-1,1 0 1,-1-1-1,0 0 1,0-1-1,-1 0 1,12-6-1,-6 1-1719,0-1 0,-1 0-1,0 0 1,12-13 0,2-7-5263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48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97 2787,'0'-11'4681,"2"-46"-1209,-1 38 150,-1 10 3661,-16 75-5684,2 2 0,4 0 1,2 0-1,2 100 1,9-152-1459,5-15 192,-6-2-298,-1 0-1,0-1 1,1 1-1,-1-1 1,0 1-1,0-1 1,0 0-1,0 1 1,0-1 0,0 0-1,0 0 1,0-3-1,2-14-3,0 0 0,-2 0 1,0-1-1,-1 1 0,-5-37 0,3 45-344,13 23-180,-3-8 456,0 1 0,0-1 0,0-1 0,1 0 0,-1 0 0,1-1 0,0 0 1,0 0-1,0-1 0,0 0 0,0-1 0,0 1 0,0-2 0,15-2 0,-17 3 38,-1-1 0,1-1 0,0 1 0,-1-1 0,1 0 0,-1-1 0,0 1 0,1-1 0,-1 0 0,-1-1 0,1 0 0,0 0 0,-1 0 0,0 0 0,0-1 0,0 0 0,0 0 0,-1 0 0,7-12 0,-10 17 13,-1-1 0,1 0 0,-1 0 1,1 1-1,-1-1 0,0 0 0,1 0 0,-1 1 0,0-1 0,0 0 1,1 0-1,-1 0 0,0 0 0,0 1 0,0-1 0,0 0 0,0 0 1,0 0-1,0 0 0,0 0 0,-1 1 0,1-1 0,0 0 0,0 0 1,-1 0-1,1 1 0,0-1 0,-1 0 0,1 0 0,-2 0 0,1 0-9,0 0-1,-1 1 0,1-1 1,-1 1-1,1-1 0,-1 1 0,1 0 1,-1 0-1,1 0 0,-1 0 0,1 0 1,-1 0-1,0 0 0,1 0 0,-3 1 1,-2 0-7,0 0 1,0 1 0,0 0 0,0 0-1,0 1 1,0 0 0,-10 6-1,9-2 38,0 0-1,0 0 0,1 0 1,-1 1-1,2 0 0,-6 10 1,9-14-33,0 0 0,0 0 0,0 0 1,1 0-1,0 0 0,0 1 0,0-1 0,0 1 1,1-1-1,-1 1 0,1-1 0,0 1 1,0-1-1,1 1 0,1 7 0,0-9-137,-1-1-1,0 0 0,0 0 0,1 0 0,-1 0 0,1 0 0,0 0 0,0 0 0,-1-1 0,1 1 0,0-1 0,0 1 0,1-1 0,-1 0 1,0 0-1,0 1 0,1-2 0,-1 1 0,0 0 0,1 0 0,-1-1 0,1 1 0,-1-1 0,1 0 0,-1 0 0,4 0 0,6 0-1664,-1 0-1,1-1 0,-1 0 1,18-4-1,19-10-6197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49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223 197 10378,'-8'-1'7559,"-1"-1"-7081,1 1-1,-1 0 1,0 1-1,1-1 1,-1 2 0,1-1-1,-1 1 1,0 1 0,1-1-1,0 1 1,-1 1 0,1 0-1,0 0 1,0 0-1,0 1 1,-7 5 0,10-6-399,0 1 0,1 0 1,-1 0-1,0 0 1,1 1-1,0 0 1,0-1-1,1 1 0,-1 1 1,1-1-1,0 0 1,0 1-1,1 0 0,0-1 1,0 1-1,0 0 1,1 0-1,0 0 0,0 1 1,0-1-1,1 0 1,0 0-1,0 9 0,1-13-81,0 0 0,0-1-1,0 1 1,0 0-1,0 0 1,0-1-1,1 1 1,-1-1-1,0 1 1,1-1 0,-1 0-1,1 1 1,-1-1-1,1 0 1,0 0-1,0 0 1,-1 0 0,1 0-1,0-1 1,0 1-1,0-1 1,0 1-1,0-1 1,0 1-1,0-1 1,0 0 0,0 0-1,0 0 1,0 0-1,0 0 1,3-1-1,2 0-2,0 0 0,-1 0 0,1 0 0,0-1 1,0 0-1,-1 0 0,1-1 0,5-3 0,4-5-3,0-1 0,-1-1 1,-1 0-1,0-1 1,-1 0-1,0-1 0,-1 0 1,12-23-1,-9 14 54,-2-1 0,-1 0 1,0-1-1,-2-1 0,7-29 0,-11 16 899,-22 47 283,10 0-1190,1 1 0,0 0 0,0 0 0,1 0 0,0 0 0,0 1 0,1-1 0,-4 14 0,1 3 4,-7 48 1,12-61-19,0 0 0,1 0 1,0 0-1,1 0 1,0 0-1,1 0 1,6 23-1,-6-29-238,1 0-1,0 0 1,0-1 0,0 1-1,0 0 1,8 8 0,-7-10-409,0 1 0,1-2-1,-1 1 1,1 0 0,-1-1 0,1 0 0,0 0 0,8 3-1,12 2-5397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50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10858,'0'0'13133,"-20"55"-11852,11-28-640,7 1-321,2 2-96,0 3-192,0 1-32,7 1-1217,8 2-1826,-6-5-2690,0-5-9194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50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16143,'0'0'4260,"-40"52"-2178,35-36 449,5-5-674,0-1-1120,0-3-673,5-1-64,11-5-1409,2-1-2723,-2-7-4837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9:24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53 131 9577,'0'0'3182,"-8"2"-2638,-2 1-393,-24 3 414,41-5-225,0 0-1,-1 1 1,1 0 0,0 0 0,-1 0 0,9 5 0,31 10-216,-9-13-37,0-1-1,1-2 1,-1-2-1,0-1 1,0-2-1,38-9 1,85-7 460,66-6-386,-162 15-96,0 4 0,1 2 0,0 2 0,72 8 0,-100-2-53,0-1 0,0-3 0,0 0 0,0-3 0,0-1 0,0-1 0,59-20 0,-32 10 19,0 2 0,1 3 0,0 2 0,119 2 0,-159 6 43,33 2 589,-61 2-315,0 1-1,0-1 1,0 1 0,0-1 0,-1 0-1,-6 4 1,-1 3-777,-7 4 1527,12-14-3584,4-7-4356,2-11 36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0:44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1148 64 1409,'0'0'9150,"-10"-10"-4746,0 9-4268,0 0-1,0 1 0,0 1 0,-1 0 0,1 0 0,0 1 0,0 0 0,1 1 0,-1 0 1,0 0-1,1 1 0,-13 8 0,-41 8 1455,53-18-1582,0 1-1,0 0 0,0 0 0,1 1 0,-16 9 0,-51 36 79,10-6 637,-100 50 0,131-75-698,1 2-1,1 2 0,-57 46 0,1-4 78,58-44-100,-55 48 0,64-48 33,2 1 0,0 0 0,-16 26-1,30-38-32,-1 2-1,2-1 1,-1 1-1,2-1 0,-1 2 1,2-1-1,-1 0 1,1 1-1,1-1 1,-1 16-1,-1 2 37,3-18-46,-1 0 1,1 1 0,2 18 0,-1-27 7,0 0-1,1-1 1,-1 1 0,1-1 0,0 1 0,-1-1 0,1 1 0,0-1-1,1 0 1,-1 1 0,0-1 0,1 0 0,-1 0 0,1 0 0,0 0-1,-1 0 1,1 0 0,0-1 0,0 1 0,0-1 0,3 2 0,7 3 9,1 0 0,0-2 0,0 1 1,0-2-1,0 0 0,1 0 0,20 0 1,102-2 94,-63-3-69,-25-2-24,0-2 0,0-2 0,84-26 0,-100 25-12,15-5 18,-2-2 1,0-2-1,-1-1 1,-1-3-1,-1-2 1,-1-1-1,43-36 0,-53 36 20,-1-1 0,-1-2 0,-1-1-1,-2-1 1,-1-1 0,-1-1 0,-2-2-1,-2 0 1,17-37 0,-28 49 20,-2 1 0,0-2 0,-2 1 0,-1-1 0,0 0 1,-2 0-1,0 0 0,-2 0 0,-2-28 0,1 46-26,-1 0 1,1 1-1,-1-1 0,0 0 0,0 1 1,0-1-1,-1 1 0,0 0 0,0 0 1,0 0-1,0 0 0,0 0 0,-1 1 0,0-1 1,1 1-1,-1 0 0,-1 0 0,1 1 1,0-1-1,-1 1 0,-7-3 0,-6-3 44,-1 1 0,0 1 0,0 1 0,-22-4 0,-35 0-798,-82 1 0,157 8 623,-13-3-2225,11-6-3530,3-2-1331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0:53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1066 39 128,'-19'-1'297,"-1"1"0,1 1 0,0 1 0,0 1 0,0 1 0,0 0 0,0 1 0,1 1 0,0 1 0,-18 10 0,-71 35-103,63-32-13,2 1 0,0 2 0,-76 57 0,84-55-190,-1-1-1,-2-2 0,0-1 0,-43 17 0,13-6 6,53-23 34,-1 0 0,2 1-1,-1 0 1,1 1 0,1 1 0,0 0 0,1 0-1,0 1 1,1 1 0,0 0 0,1 0 0,1 1 0,0 0-1,1 0 1,1 1 0,0 0 0,1 0 0,1 0-1,0 1 1,1 0 0,1-1 0,1 1 0,1 31-1,1-46-8,0 0 0,-1 0 0,1 0 0,0-1 0,1 1 1,-1 0-1,0 0 0,0 0 0,1-1 0,-1 1 0,1-1 0,-1 1 0,1-1 0,0 0 0,0 1 0,0-1 0,-1 0 0,1 0 0,0 0 0,0 0 0,0-1 0,0 1 0,1-1 0,2 1 0,54 10 227,66-3 228,168-10-1,-260-1-446,0-2-1,-1-1 1,1-1 0,-2-2 0,58-24 0,146-85 842,-154 73-346,-24 11-413,-2-3-1,87-74 0,-69 51-66,-59 49-80,0-1-1,-1-1 1,-1 0 0,0 0-1,0-1 1,-2 0 0,17-29-1,-25 39 26,0-1 1,0 1-1,0-1 0,0 0 0,-1 0 0,1 1 0,-1-1 1,0 0-1,-1 0 0,1 0 0,-1 0 0,0 0 0,0 0 0,-1 0 1,0 0-1,0 0 0,0 0 0,0 0 0,-1 0 0,1 0 1,-1 1-1,0-1 0,-1 1 0,1-1 0,-1 1 0,0 0 0,0 0 1,0 0-1,-1 1 0,1-1 0,-8-5 0,-10-6-106,-1 2 0,0 0 0,0 1-1,-30-11 1,17 8-963,4 0-506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1:53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0 150 4516,'0'0'8899,"11"1"-8114,234 8 771,407-35 0,684-60 169,168 74-199,-1402 2-322,-77 7-1125,0 0 0,47 1 1,-97-5-4404,9-3-1282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38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57 18962,'0'0'886,"-6"-8"246,4 4-991,0 1 0,0 0-1,0 0 1,-1 0 0,1 0 0,-1 0 0,0 0 0,0 1-1,0-1 1,0 1 0,0 0 0,-1 0 0,1 0 0,-1 0-1,1 0 1,-1 1 0,0 0 0,0 0 0,1 0 0,-1 0-1,0 1 1,0-1 0,0 1 0,0 0 0,0 0 0,0 0 0,0 1-1,0-1 1,1 1 0,-1 0 0,0 0 0,0 0 0,-6 4-1,8-4-134,-1 1-1,0 0 0,0 0 0,1 0 0,-1 0 0,1 0 0,0 0 0,-1 1 1,1-1-1,0 1 0,1 0 0,-1 0 0,0-1 0,1 1 0,-1 0 1,1 0-1,0 1 0,0-1 0,0 0 0,1 0 0,-1 0 0,1 1 0,0-1 1,0 0-1,0 5 0,1-7-4,0 0-1,0 0 1,0 0 0,0-1-1,0 1 1,0 0 0,1-1 0,-1 1-1,0-1 1,0 1 0,1-1 0,-1 0-1,0 1 1,1-1 0,-1 0-1,0 0 1,1 0 0,-1 0 0,0 0-1,1 0 1,-1 0 0,0-1-1,2 1 1,33-7 73,-8-8 13,-24 12-108,0 1 0,0-1 0,1 1 0,-1 0 1,1 0-1,9-2 0,-14 4 9,1 0 1,-1 0-1,1 0 1,-1 0-1,1 1 1,0-1-1,-1 0 1,1 0 0,-1 0-1,1 1 1,-1-1-1,1 0 1,-1 1-1,0-1 1,1 1-1,-1-1 1,1 0-1,-1 1 1,0-1-1,1 1 1,-1-1-1,0 1 1,0-1-1,1 1 1,-1-1-1,0 1 1,0-1-1,0 1 1,1 0-1,-1-1 1,0 1-1,0 0 1,3 22-119,-3-21 121,0 358 166,0-356-159,-1 17 34,-1-1 0,0 1 1,-2-1-1,-7 27 0,8-39 129,0 0 0,0 0 0,0-1 0,-1 1-1,0-1 1,0 1 0,-1-1 0,0-1 0,-1 1 0,1-1-1,-1 1 1,0-2 0,-9 7 0,14-11-107,0 1 0,0-1 0,-1 0 1,1 0-1,-1 0 0,1 0 0,-1 0 0,0-1 0,1 1 1,-1 0-1,1-1 0,-1 1 0,0-1 0,0 0 1,1 0-1,-1 1 0,0-1 0,0 0 0,1 0 0,-1-1 1,0 1-1,0 0 0,1 0 0,-1-1 0,0 1 0,1-1 1,-1 0-1,0 1 0,1-1 0,-1 0 0,1 0 1,-1 0-1,1 0 0,0 0 0,-1-1 0,1 1 0,0 0 1,0 0-1,0-1 0,0 1 0,0-1 0,0 1 1,0-1-1,-1-2 0,-2-6 20,1 0 0,-1 0 0,2-1 1,0 1-1,0 0 0,0-14 0,-1-15-77,2 0 1,7-72-1,-5 99-78,0 0 0,2 0 0,-1 0 0,2 0 0,-1 1 0,2-1 0,-1 1 0,1 0 0,1 0 0,0 1 0,1 0 0,0 0 0,13-14 0,-12 18-612,0 1 0,0 0 0,1 0 0,-1 1-1,1 0 1,0 0 0,1 1 0,-1 0 0,11-1 0,18-7-4665,-9 0-1998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43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75 10666,'4'-13'1394,"10"-27"2961,-14 39-4110,1 0 1,-1 0-1,1-1 1,-1 1 0,1 0-1,0 0 1,0 0-1,0 0 1,-1 0 0,1 0-1,0 0 1,0 0-1,0 0 1,0 0 0,1 0-1,-1 1 1,0-1-1,0 0 1,0 1 0,1-1-1,-1 1 1,0-1-1,2 1 1,-2 0-136,1 1 1,-1-1-1,0 1 1,0-1-1,0 1 0,0 0 1,0-1-1,0 1 1,0 0-1,-1 0 0,1 0 1,0 0-1,0 0 1,-1 0-1,1 0 0,0 0 1,-1 0-1,1 0 1,-1 0-1,0 0 0,1 1 1,-1-1-1,0 0 1,0 0-1,1 0 0,-1 3 1,4 35 1045,-4-38-1070,0 21 202,0 0-1,-2 0 1,0 0 0,-2 0-1,0-1 1,-13 39 0,-7-1-120,-30 58-1,42-94-7,6-3 420,14-12-104,29-13-160,42-18 41,-28 8-412,1 2 0,55-7 0,-88 18-492,28-5-2350,-18-6-4069,-8-3-4164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38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44 119 14446,'0'0'7463,"-11"50"-5670,2-23-511,2-1-642,0 2-480,1-3-96,3-2-32,3-4-480,0-7-673,3-5-224,8-7 288,-2-2-769,2-14-1025,3-10-3683</inkml:trace>
  <inkml:trace contextRef="#ctx0" brushRef="#br0" timeOffset="1">74 1 17264,'0'0'6567,"-10"27"-14895,13-19-160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38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12556,'0'0'2391,"-5"11"-469,1-1-1461,0 0-1,0 1 1,1-1-1,0 1 1,1 0-1,1 0 1,-1 14-1,1-22-358,1 1 0,0-1 0,0 1 0,0-1 0,1 1 0,-1-1 0,1 1-1,0-1 1,0 1 0,0-1 0,0 0 0,1 0 0,-1 0 0,1 0 0,0 0 0,0 0 0,0 0-1,0 0 1,1-1 0,-1 1 0,1-1 0,-1 1 0,1-1 0,0 0 0,0 0 0,0-1 0,0 1-1,0 0 1,0-1 0,1 0 0,-1 0 0,4 1 0,-2-1-16,0-1 0,1 1 0,-1-1 0,0 0 0,0-1 0,1 1 0,-1-1 0,0 0 0,0 0 0,0-1 0,0 1 0,0-1 0,0 0 0,0-1 0,-1 1 1,1-1-1,-1 0 0,0 0 0,0 0 0,0-1 0,0 0 0,0 1 0,-1-1 0,0 0 0,1-1 0,-2 1 0,1-1 0,0 1 0,-1-1 0,0 0 0,0 0 0,0 0 0,-1 0 0,0 0 0,0 0 0,0 0 0,0 0 0,-1-1 0,0 1 0,0 0 0,0 0 0,-2-7 0,2 11-78,-1 0 0,0 0 0,1 0 0,-1 0 0,0 1 0,0-1 0,1 0 0,-1 0 0,0 0 0,0 1 0,0-1 0,0 0 0,0 1 0,0-1 0,-1 1 0,1-1 0,0 1-1,0-1 1,0 1 0,0 0 0,0 0 0,-1 0 0,1 0 0,0-1 0,0 1 0,0 1 0,-3-1 0,3 0-12,0 0 1,0 0-1,0 0 0,0 0 1,0 0-1,0 0 0,0 0 1,0 0-1,0 0 0,0 1 1,0-1-1,0 0 0,0 1 1,0-1-1,0 1 0,1-1 1,-1 1-1,0-1 0,0 1 1,0 0-1,1-1 0,-1 1 1,0 0-1,0 0 0,1 0 1,-1-1-1,1 1 0,-1 0 1,1 0-1,-1 0 0,1 0 1,-1 1-1,2-1-48,-1 0-1,1 0 1,-1-1 0,1 1 0,-1 0-1,1 0 1,0-1 0,-1 1 0,1 0-1,0-1 1,-1 1 0,1-1 0,0 1-1,0-1 1,0 1 0,0-1 0,-1 0-1,1 1 1,0-1 0,0 0 0,0 0-1,0 0 1,0 1 0,0-1 0,0 0-1,1-1 1,33 3-4192,-31-2 3028,23 1-4320,0-1-1959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39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11 11563,'0'0'2979,"-8"-2"-64,6 1-2852,-4-1 430,0 1 0,0-1 1,-1 1-1,1 0 1,-1 1-1,-10 0 0,15 0-388,0 0-1,0 1 1,0-1 0,0 1-1,-1 0 1,1 0-1,0 0 1,0 0-1,0 0 1,0 0-1,1 0 1,-1 0-1,0 1 1,0-1-1,1 1 1,-1 0-1,1-1 1,0 1-1,-1 0 1,1 0-1,0 0 1,0 0-1,0 0 1,0 0-1,0 0 1,0 0-1,0 3 1,0-3-57,1 0 0,-1 0 1,1 0-1,-1 0 0,1 1 1,0-1-1,-1 0 0,1 0 0,1 0 1,-1 1-1,0-1 0,0 0 0,1 0 1,-1 0-1,1 0 0,0 1 1,-1-1-1,1 0 0,0 0 0,0 0 1,1-1-1,-1 1 0,0 0 1,3 2-1,-1-1-11,0-1 0,0 0 0,1 1 0,0-1 0,-1-1 0,1 1 0,0-1 0,0 1 0,0-1 0,0 0 0,0 0 0,6 0 0,-1 0-18,-1-1 0,1 1 0,0-2 0,-1 1-1,1-1 1,0 0 0,-1-1 0,0 0-1,1-1 1,-1 0 0,0 0 0,13-7-1,-19 9 3,1-1 7,-1 1 1,0-1-1,1 0 1,-1 1-1,0-1 1,0 0 0,0 0-1,0-1 1,0 1-1,0 0 1,-1 0-1,1-1 1,-1 1-1,0-1 1,0 0-1,0 1 1,1-4-1,-2 5-11,0 1 1,0 0-1,-1-1 0,1 1 0,0 0 0,0-1 1,-1 1-1,1 0 0,0-1 0,0 1 1,-1 0-1,1 0 0,-1 0 0,1-1 0,0 1 1,-1 0-1,1 0 0,0 0 0,-1 0 0,1 0 1,-1 0-1,1-1 0,0 1 0,-1 0 0,1 0 1,-1 0-1,1 0 0,0 0 0,-1 1 0,1-1 1,0 0-1,-1 0 0,1 0 0,-1 0 0,1 0 1,0 0-1,-1 1 0,1-1 0,0 0 0,-1 0 1,1 1-1,0-1 0,-1 0 0,1 0 0,-1 1 1,-17 10-9,15-8-25,-36 34 368,38-36-330,-1 1 1,1 0 0,-1-1-1,1 1 1,0 0 0,0 0-1,0 0 1,0 0 0,0 0-1,0 0 1,0 0 0,1 1-1,-1-1 1,1 0 0,0 0-1,0 0 1,0 1-1,0-1 1,0 0 0,0 4-1,1-5-12,0 0-1,1 0 0,-1-1 1,0 1-1,0 0 0,0 0 0,1 0 1,-1-1-1,0 1 0,1-1 0,-1 1 1,0-1-1,1 0 0,-1 1 1,1-1-1,-1 0 0,1 0 0,-1 0 1,1 0-1,1 0 0,41-2 48,-37 2-106,7-2-236,0-1 0,0 0 0,0-1 0,-1 0 0,19-9 0,2 0 228,-33 13 84,0 1-1,-1-1 1,1 1-1,-1-1 0,1 1 1,-1-1-1,0 1 1,1 0-1,-1-1 1,1 1-1,-1-1 1,0 1-1,0 0 0,1-1 1,-1 1-1,0 0 1,0 0-1,0-1 1,0 1-1,0 0 0,0-1 1,0 1-1,0 0 1,0 0-1,0-1 1,0 1-1,-1 1 0,0 32 909,1-25-715,0-8-183,0 1 0,0-1 0,0 0 0,1 0-1,-1 1 1,0-1 0,1 0 0,-1 0-1,1 0 1,-1 0 0,1 1 0,-1-1 0,1 0-1,0 0 1,0 0 0,0 0 0,-1 0 0,1-1-1,0 1 1,0 0 0,0 0 0,0-1-1,0 1 1,0 0 0,1-1 0,-1 1 0,0-1-1,0 1 1,0-1 0,1 0 0,-1 1-1,0-1 1,2 0 0,49 0-3547,-46-1 1680,0 0-5740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40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15791,'0'0'6961,"-1"10"-6064,-4 16-138,2-14-507,0 1-1,1 0 1,0 0-1,1 0 0,1 0 1,0 0-1,2 15 1,-1-26-216,0-1 0,0 1-1,0-1 1,1 1 0,-1-1 0,0 0 0,1 0 0,-1 0 0,1 0 0,-1 0 0,1 0 0,-1 0 0,1 0 0,-1-1 0,1 1-1,0-1 1,0 1 0,-1-1 0,1 0 0,0 1 0,0-1 0,-1 0 0,1 0 0,0 0 0,3-1 0,49-6 1058,-36 1-1004,0-1-1,0-1 1,-1 0 0,16-11-1,-13 7-28,1 1-1,25-10 1,-45 21-68,-1 0 0,1 0 0,-1-1 0,1 1 0,-1 0 0,1 0 0,-1 0 0,1 0 1,-1 0-1,1 0 0,-1 0 0,1 0 0,-1 0 0,1 0 0,0 0 0,-1 0 0,1 0 0,-1 0 0,1 0 0,-1 0 0,1 1 0,-1-1 0,1 0 0,-1 0 0,1 1 0,-1-1 0,0 0 0,1 1 0,-1-1 0,1 0 0,-1 1 0,0-1 0,1 1 1,-1-1-1,1 1 0,1 23-82,-16 27 140,10-41-137,0 0 1,1 0 0,0 1-1,0-1 1,1 1-1,-1 17 1,3-27-1,0-1 0,1 1-1,-1-1 1,0 1 0,0 0 0,0-1-1,0 1 1,0-1 0,1 1 0,-1 0-1,0-1 1,1 1 0,-1-1 0,0 1-1,1-1 1,-1 1 0,1-1 0,-1 0-1,0 1 1,1-1 0,-1 1 0,1-1 0,-1 0-1,1 1 1,0-1 0,-1 0 0,1 0-1,-1 1 1,2-1 0,25 1-2169,23-14-4872,-21-4-928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40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14318,'0'0'10794,"57"7"-9193,-22-7-608,-1 3-705,0-2-223,-3 0-610,-6-1-1377,-7 0-2242,-2 0-6085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40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13229,'0'0'9545,"4"10"-8713,1 2-645,-2-1 0,1 1 0,-2 0 0,0 0 0,0 1-1,-1-1 1,0 0 0,-1 1 0,-1-1 0,0 0 0,-4 21-1,1-16-120,0-1 125,1 0-1,0 1 1,0 20-1,3-36-136,0 0 0,1-1 1,-1 1-1,0 0 0,1 0 1,-1-1-1,1 1 0,-1 0 1,1-1-1,-1 1 0,1-1 0,0 1 1,-1-1-1,1 1 0,0-1 1,-1 1-1,1-1 0,0 0 0,0 1 1,-1-1-1,1 0 0,0 0 1,0 0-1,-1 1 0,1-1 0,0 0 1,0 0-1,0 0 0,-1 0 1,1 0-1,0 0 0,0 0 1,0-1-1,-1 1 0,1 0 0,0 0 1,0-1-1,0 0 0,37-9 1043,18-17-780,-1-1 0,83-59 1,-38 15-7084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41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15375,'0'0'3683,"-9"54"-1569,9-36-865,12 1-352,10 0-705,7-2-64,3-1-1249,-1-6-2050,7-2-2786</inkml:trace>
  <inkml:trace contextRef="#ctx0" brushRef="#br0" timeOffset="1">314 62 14574,'0'0'5413,"67"0"-5317,-42 3-1025,2-1-1954,0-1-3042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41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0 206 17264,'0'0'8809,"9"0"-7544,5-2-1126,-1-1 0,0 0 1,0 0-1,0-1 0,0-1 1,0 0-1,-1-1 0,0 0 0,0-1 1,-1 0-1,13-11 0,-4 3-189,-1-1 1,0-1-1,-1 0 0,-1-2 0,24-32 0,-40 50-52,-2 4 52,-1-1-1,1 1 0,0 0 0,-1-1 1,1 1-1,-1 0 0,0-1 0,0 0 1,-3 3-1,-3 6 9,-9 16 161,-25 52 0,39-71-431,0-1 0,0 1 0,1 0 0,-1 0 0,2 0 0,-1 0 0,1 0 0,1 0 0,-1 0 0,1 1 1,1-1-1,1 13 0,6-12-4397,8-7-3389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42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14414,'0'0'9096,"49"9"-7783,-9-5-448,10-2-448,6-2-289,5 0-64,-3 0-192,-4 0-1057,-9 0-1186,-11 0-1472,-10 0-2179,-19-2-1697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42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13741,'0'0'7847,"65"2"-6085,-18-2-737,5-1-769,6 0-192,-4 1-64,-6 0-896,-3 0-1763,-5 0-2049,-6 1-2788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46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1273 481 6406,'5'-9'-400,"3"-10"518,0 1-1,-1-1 1,-1 0 0,-1-1 0,5-37 0,-9 47 131,-1 1 0,0 0 0,0-1 1,-1 1-1,0-1 0,-1 1 0,0 0 0,-1 0 1,0 0-1,0 0 0,-1 0 0,0 1 0,0 0 0,-1-1 1,0 1-1,-7-8 0,-1 2-84,-1 0-1,0 2 1,-1-1-1,0 2 1,-1 0-1,0 1 1,-1 0 0,0 2-1,0 0 1,-1 1-1,0 0 1,0 2-1,-25-5 1,0 2-218,-1 2 0,0 2 0,0 2 0,-77 7 0,78 1 321,0 2 0,1 2 0,0 1 1,1 3-1,0 1 0,2 2 0,-1 2 0,2 1 0,1 2 0,0 2 0,2 1 0,1 2 0,-47 47 0,67-58-99,0 0 1,1 1-1,0 1 0,2 1 1,0-1-1,1 2 0,1-1 1,1 1-1,-9 33 0,13-36-94,0-1 1,2 1-1,0 0 0,1 0 0,0 0 0,2-1 0,0 1 0,1 0 0,0 0 0,1-1 0,1 1 0,11 27 0,-2-15-45,1-1 0,2 0 0,0-2 0,2 0 0,1 0 0,0-2 0,2-1 0,1 0 0,1-2-1,1 0 1,1-2 0,0 0 0,1-2 0,57 27 0,-58-32 3,1-2-1,1 0 1,-1-2-1,1-1 1,1-2 0,-1 0-1,1-2 1,0-1 0,0-1-1,0-1 1,0-2-1,0 0 1,0-2 0,-1-2-1,0 0 1,0-1-1,28-13 1,-17 3 108,-1-1 0,0-2 0,-1-2-1,-2-2 1,0 0 0,-1-3 0,38-40 0,-54 50-39,0-1-1,-2-1 1,0-1 0,-1 0 0,-1-1-1,-1-1 1,-1 0 0,-1 0 0,-1-1 0,-1 0-1,-1-1 1,-1 1 0,5-44 0,-10 57-68,-1-1 1,0 1 0,-1 0-1,0-1 1,-1 1 0,0 0-1,0 0 1,-1 0-1,0 0 1,-1 1 0,0-1-1,-1 1 1,0 0 0,0 0-1,-1 0 1,-7-8-1,2 6-342,1 0 0,-2 1 0,1 0-1,-2 1 1,1 0 0,-1 1-1,0 0 1,-1 1 0,0 1-1,-18-6 1,-13-4-3802,3-1-3071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43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15727,'0'0'10938,"6"11"-10196,-2-4-635,-2-5-89,0 1 1,-1 0-1,1 0 1,0 0-1,-1 0 1,0 0-1,0 0 1,0 0-1,0 0 0,0 1 1,0-1-1,-1 0 1,0 0-1,0 1 1,0-1-1,0 0 1,0 1-1,0-1 1,-1 0-1,0 1 1,0-1-1,0 0 1,-1 3-1,-26 35 155,23-35-137,0 0 0,0 1-1,0-1 1,1 1 0,0 0-1,0 0 1,1 0 0,0 1-1,0-1 1,1 1 0,0 0-1,0 0 1,0 8 0,2-14 2,1 1 0,0-1 1,0 0-1,0 0 0,1 0 1,-1 0-1,0 0 0,1 0 1,0 0-1,-1 0 0,1 0 1,0-1-1,0 1 0,0-1 1,0 1-1,0-1 0,0 0 1,0 0-1,0 0 0,1 0 1,-1 0-1,0 0 0,1-1 1,-1 1-1,1-1 0,3 1 1,70 8 398,-73-9-436,10 1-284,6 0 246,0 0 0,0-1 0,35-5 0,-49 4-451,1-1 1,-1 1 0,0-1 0,0 0 0,0 0 0,0-1 0,7-4 0,-8 5-329,-2-1 1,1 1 0,0-1 0,0 0 0,-1 1-1,0-1 1,1 0 0,-1-1 0,0 1 0,-1 0-1,1-1 1,1-4 0,3-15-9718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43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15150,'0'0'4292,"-40"48"-1953,27-20-65,1 8-513,-3 1-640,10 5-352,0-1-513,5-1-191,3-4-354,10-4-1536,8-6-1443,3-9-1408,-1-8-6535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44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67 120 11915,'-8'1'337,"-21"3"63,28-4-344,-1 0 0,1 0 0,-1 0-1,1 0 1,0 1 0,-1-1 0,1 1 0,0-1-1,-1 1 1,1-1 0,0 1 0,0-1 0,-1 1 0,1 0-1,0 0 1,0 0 0,0 0 0,0 0 0,0 0 0,0 0-1,0 0 1,0 0 0,-1 2 0,3-2 2,-1 0 0,1-1-1,0 1 1,-1 0 0,1-1 0,0 1 0,-1-1 0,1 1-1,0-1 1,-1 1 0,1-1 0,0 0 0,0 1 0,0-1-1,0 0 1,-1 0 0,1 1 0,0-1 0,0 0-1,0 0 1,0 0 0,0 0 0,1 0 0,29 1 1154,-26-1-881,517 0 4328,262-28-4228,-430 13-242,586-36 64,-182 8 1320,-549 35-600,1 8 1,219 30-1,-425-29-965,120 9 267,-124-10-396,0 0-1,1-1 0,-1 1 1,0 0-1,0-1 1,1 1-1,-1-1 1,0 1-1,0 0 0,0-1 1,0 1-1,0-1 1,0 1-1,0-1 0,0 1 1,1-1-1,-2 1 1,1 0-1,0-1 1,0 1-1,0-1 0,0 1 1,0-1-1,0 1 1,0 0-1,0-1 1,-1 1-1,1-1 0,0 1 1,0 0-1,-1-1 1,1 1-1,0 0 1,-1-1-1,1 1 0,-1-1 1,-8-14-3885,-2-2-1685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3:14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11417 521 8552,'0'0'2306,"-11"-8"-1569,-18-11-602,0 0 0,-65-27 1,-47-10-371,-2 6 0,-3 6 0,-249-42 0,-573-1 1581,571 59-1069,-1855-49 1922,-316 125-2092,2113-26-115,-476 87 0,702-66 4,1 10 0,4 9 0,-423 180 0,476-162 77,-316 204 0,412-231-45,1 3 1,4 3 0,2 4 0,3 2 0,2 3-1,-58 85 1,67-74 14,4 1 0,-73 164-1,101-190-25,2 0 0,3 2 0,2 0 0,3 1 0,-9 113 0,19-82 38,5 0 0,4 0 1,3 0-1,36 138 1,133 331 3,-132-441-40,6-2 0,5-2 0,5-3 0,116 155 0,-36-86 62,264 257-1,-280-319 7,6-5 0,245 156 0,327 128 149,-523-305-185,5-7 1,2-9 0,4-9-1,3-7 1,259 40-1,661 5 121,6-94-146,520-103 17,-358-75-9,-896 91-8,476-161-1,-718 188-21,-3-6 1,-2-6-1,-3-6 1,153-104-1,-218 124 30,-3-4 0,-2-2-1,-3-4 1,-2-2 0,-3-3 0,-3-3-1,-2-2 1,82-140 0,-73 89 28,-5-4 1,-6-2-1,-5-2 0,52-224 1,-81 257-30,-4-1 0,-4 0 0,-5-1 0,-4 0 0,-3 0 0,-6 0 0,-25-134 0,0 85-66,-6 2-1,-7 1 1,-5 2 0,-94-181-1,93 228-39,-3 1 0,-5 3 0,-4 3 0,-3 2 0,-4 4 0,-146-132 0,-158-68-3437,112 90-966,152 101 296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12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4843 5349,'0'0'9935,"0"4"-9337,0-3-476,0 0 1,1 0 0,-1 0-1,1 0 1,-1 0 0,1 0 0,-1 0-1,1 0 1,-1 0 0,1 0-1,0 0 1,0 0 0,-1 0-1,1 0 1,0 0 0,0-1 0,0 1-1,0 0 1,0-1 0,0 1-1,0-1 1,0 1 0,2 0-1,40 8 1844,47-10-550,33 1-931,-99 2-426,1 0-1,0-3 1,0 0 0,0-1 0,0-1 0,35-10 0,-17-1 490,1 2 1,71-10 0,-82 17-511,1-3 0,45-15-1,-45 12 19,71-14 0,-43 15 33,-1-4 0,65-22 1,117-54 255,-135 48-291,2-4-31,-2-5 0,-2-4 0,-3-5 0,-2-4 0,-4-5 0,-2-4 0,156-157 0,-194 165-14,-3-3 0,68-110-1,-66 92 0,405-514 44,-163 238-53,-46 16-11,-67 84 54,-145 209-55,148-201-3,-143 187 45,67-139-1,195-382 9,-232 477-63,109-124 0,-135 175 21,-9 13-13,1 2 0,83-70 1,-101 96 7,0 2 1,2 0 0,0 2-1,0 1 1,1 1-1,1 1 1,55-17 0,-36 22-11,-1 2 0,1 1-1,78 5 1,-48 0 10,-65 0 7,1-1-1,0 2 0,-1-1 1,1 1-1,-1 1 0,0 0 1,0 1-1,0 0 0,0 1 0,0 0 1,-1 1-1,14 9 0,-10-4-6,0 1-1,-1 0 0,0 1 1,-1 1-1,0 0 1,-1 0-1,12 22 0,-2 3-8,-2 2-1,-2 0 0,-1 1 1,-2 0-1,14 77 0,-8-35 30,3-2 0,55 132-1,-47-153-8,2-2 0,3-1 1,61 76-1,28 44-5,121 176 13,-27-41 6,-101-144-16,7-6 0,205 208 0,-242-285 56,4-4-1,3-3 1,3-6-1,208 118 1,349 110 150,-470-222-177,60 36-26,46 19 10,-272-126-15,115 48 22,2-7 0,181 42 0,123 9 12,-346-78-42,-17-8 24,0-3-1,133 0 1,-54-4-61,-135-6-3,0 2-1,0 0 0,0 2 0,27 8 0,5 11-2631,-37-17-531,0-2-2131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07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11403,'0'0'6166,"12"2"-4437,44 4-649,0-4-1,105-7 1,-4-1-2472,-174 10-10411,-5-4 3326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08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9225,'0'0'8904,"46"47"-7270,5-44-225,8-2-640,4-1-577,4 0-96,-2 0-384,-9 0-1154,-6-6-255,-9-1-770,-3-4-1632,-7-3-738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08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12396,'0'0'6598,"8"0"-6304,16 2-77,1 1 1,-1 1-1,0 1 1,0 1-1,-1 2 1,0 0-1,31 16 1,-52-23-174,1 0-1,-1 0 1,0 0 0,1 1-1,-1-1 1,0 1 0,0 0 0,0 0-1,0-1 1,0 1 0,-1 0-1,1 1 1,0-1 0,-1 0-1,0 0 1,1 1 0,-1-1 0,0 1-1,0-1 1,0 1 0,-1-1-1,1 1 1,-1 0 0,1-1-1,-1 1 1,0 0 0,0 0 0,0-1-1,0 1 1,-1 0 0,1-1-1,-1 1 1,1 0 0,-1-1-1,0 1 1,0-1 0,0 1 0,-1-1-1,1 0 1,0 1 0,-1-1-1,1 0 1,-3 2 0,-9 12 325,-1 0 0,0-1 0,-1 0 0,-25 18 0,30-25-518,-160 128-491,97-80-8099,50-37-2429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3:28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27 9513,'1'0'311,"-1"-1"0,0 1 0,0-1 1,0 1-1,0-1 0,0 0 0,0 1 0,-1-1 0,1 1 0,0-1 1,0 1-1,0-1 0,0 1 0,-1-1 0,1 1 0,0-1 0,-1 1 1,1-1-1,0 1 0,-1-1 0,1 1 0,0-1 0,-1 1 0,1 0 1,-1-1-1,1 1 0,-1 0 0,1 0 0,-1-1 0,1 1 1,-1 0-1,1 0 0,-1-1 0,1 1 0,-1 0 0,0 0 0,0 0 1,-28 8 2063,-22 26-2219,45-30-34,1 1-1,1 1 1,-1-1 0,1 1 0,0 0 0,0 0-1,0 0 1,1 0 0,0 0 0,0 1-1,1 0 1,0-1 0,0 1 0,1 0-1,-1 0 1,1 0 0,1 0 0,-1 0-1,1 0 1,2 10 0,-1-15-84,0-1 0,0 1 1,0-1-1,0 1 0,0-1 0,1 1 0,-1-1 0,1 0 1,-1 1-1,1-1 0,-1 0 0,1 0 0,0 0 0,-1 0 1,1-1-1,0 1 0,0 0 0,0-1 0,-1 1 0,1-1 1,0 1-1,0-1 0,0 0 0,0 0 0,0 0 0,0 0 1,0 0-1,3-1 0,5 0 190,1 1-1,0-2 1,20-4 0,-20 2-133,0 0 0,-1-1 1,1 0-1,-1 0 0,0-1 0,0-1 1,16-13-1,-22 16-5,1 0-1,-1 0 1,0-1 0,0 0-1,-1 1 1,1-1-1,-1 0 1,0 0 0,-1-1-1,1 1 1,-1-1 0,0 1-1,0-1 1,-1 0 0,1 0-1,-1 0 1,0-6-1,-2 9-68,1 1 0,-1 0 0,1-1-1,-1 1 1,0 0 0,0 0 0,0 0-1,0 0 1,0 0 0,-1 0 0,1 0-1,-1 0 1,1 0 0,-1 0-1,0 1 1,1-1 0,-1 1 0,0-1-1,0 1 1,0 0 0,0 0 0,0 0-1,-1 0 1,1 0 0,0 0-1,0 0 1,-1 1 0,1-1 0,-5 1-1,-7-3-155,-1 1-1,1 0 1,-20 2 0,33 0-5,1-1 0,-1 1 0,0 0 0,0 1 0,1-1 0,-1 0 1,0 0-1,1 0 0,-1 0 0,0 0 0,1 1 0,-1-1 0,0 0 0,1 1 1,-1-1-1,1 0 0,-1 1 0,1-1 0,-1 1 0,0-1 0,1 1 1,0-1-1,-1 1 0,1-1 0,-1 1 0,1 0 0,0-1 0,-1 1 0,1 0 1,1 14-7970,3-8-492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3:30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0 225 10378,'0'0'3827,"13"-5"-3170,15-5-223,0 2 0,1 1 0,-1 1 0,34-3-1,137-5 619,-112 9-1017,156-10 84,1267-115 190,-1403 116-320,-194 12-8637,50 2-502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48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1770 202 7591,'-8'-6'1297,"-10"-8"-745,-2 1-1,1 0 0,-2 2 0,0 0 0,0 2 1,0 0-1,-1 1 0,-33-6 0,-201-28-515,152 29 114,-296-25-124,329 37-8,1 3-1,0 3 0,-117 24 1,162-23 61,1 1 0,-1 1 0,1 0 0,1 2 0,0 1 1,-42 28-1,51-30 4,1 2-1,1 0 1,0 0 0,0 1 0,1 0 0,1 1 0,0 1-1,1-1 1,0 1 0,1 1 0,-10 27 0,9-16-10,1 1 1,2 1 0,0-1-1,2 1 1,1 0-1,1 0 1,2 0 0,1 0-1,1 0 1,9 48-1,-1-32-41,2 0-1,2 0 1,2-1-1,2-1 1,41 72-1,-51-100-48,0 0-1,1-1 0,1 0 1,0-1-1,0 0 1,1-1-1,1 0 1,0 0-1,0-1 0,1-1 1,0 0-1,1-1 1,0-1-1,0 0 1,1 0-1,-1-2 0,1 1 1,1-2-1,-1 0 1,1-1-1,-1-1 1,1 0-1,19-1 0,-3-2 162,1 0 0,0-3-1,-1 0 1,1-3 0,-1 0-1,-1-2 1,35-15 0,17-11 445,105-63 0,-114 57-337,-1-4-1,-3-3 1,-2-3 0,-2-3-1,-2-3 1,61-71 0,-107 106-61,-1 0 0,-1-2 1,25-48-1,-36 61-142,0 0 0,-1-1-1,0 0 1,0 0 0,-2 0 0,1 0-1,-2 0 1,1-1 0,-2 1 0,1-1-1,-3-14 1,1 22-41,0 0-1,0 0 1,0 1-1,-1-1 0,0 0 1,0 0-1,0 1 1,0-1-1,-1 1 1,0-1-1,0 1 1,0 0-1,0 0 0,-1 1 1,1-1-1,-8-5 1,3 4-37,1 1 0,-2-1 0,1 1 0,0 1 0,-1-1 0,0 1 1,1 1-1,-17-3 0,1 2-281,1 1 0,-1 2 1,0 0-1,1 2 1,-1 0-1,-33 8 0,32-3-698,1 0-1,-30 15 0,-10 8-4629,34-15-1505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54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1 280 14029,'0'0'3038,"10"-1"-2755,470-77 439,-255 34 317,820-85 2106,-400 114-3061,-549 15-1273,-76-2-3013,4-9-3426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59.75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29 66 5701,'0'0'2520,"-2"-9"-1185,-3-3-765,3 9-216,0-1 0,1 0 0,-1 1 0,1-1 0,0 0 0,0 0 0,1 0 0,-1 0 0,1-7 0,-5 78 5382,-1 23-5317,10 307 241,75 552-1,-60-763-378,-10 317 0,3 43 166,0-376-72,28 210-99,-4-81-147,-24-169 36,50 420 48,-39-375 311,-9-80 130,3 128-1,-17-223-626,-10-35-2589,-12-32-6241,9 23-865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00.67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0 3235,'0'0'384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01.16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1 361 10762,'0'0'10955,"4"-13"-10379,45-96 129,-30 73-270,-2 0-1,-2-2 1,-2 1-1,13-54 0,-81 391 410,49-270-831,3-13-18,0 0 0,0 0 1,2 0-1,1 29 0,1-45-57,-1 0 0,1-1-1,0 1 1,0 0 0,-1-1-1,1 1 1,0-1 0,0 1-1,0-1 1,0 1 0,0-1-1,0 1 1,0-1 0,0 0-1,0 0 1,0 1 0,0-1-1,0 0 1,0 0 0,0 0-1,0 0 1,0 0 0,0-1 0,0 1-1,0 0 1,0 0 0,0-1-1,0 1 1,1-1 0,31-9-6258,-19-2 565,0 0-1275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01.49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53 1 12075,'0'0'7207,"-38"67"-5637,31-45-802,2 0-63,3-1-256,2-1-321,0-6-128,0-5-128,7-5-897,6-4-833,1-4-256,-5-13-1506,5-8-1408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01.86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98 0 10730,'0'0'11979,"1"12"-11648,0 3-256,-1 0 0,0 1 0,-2-1-1,1 1 1,-2-1 0,-7 25 0,-27 40 687,27-62-316,1 0 0,1 1 0,-8 28 0,15-46-427,0 0 0,1 1 1,0-1-1,-1 0 0,1 1 0,0-1 0,-1 0 1,1 1-1,0-1 0,0 1 0,0-1 0,0 0 1,1 1-1,-1-1 0,0 0 0,1 1 0,-1-1 0,0 0 1,1 1-1,0-1 0,-1 0 0,1 0 0,0 0 1,-1 1-1,3 1 0,-1-3-9,-1 1-1,1 0 1,0-1 0,-1 1 0,1-1-1,0 0 1,0 0 0,-1 0 0,1 1-1,0-2 1,0 1 0,-1 0 0,1 0-1,0 0 1,-1-1 0,1 1 0,2-2-1,5-1 4,1-1-1,0 0 0,-1-1 0,0 0 0,15-11 0,-11 5-692,-1-1-1,0 0 0,0 0 1,16-25-1,-9 3-3434,-8-2-3293,-7 14-615</inkml:trace>
  <inkml:trace contextRef="#ctx0" brushRef="#br0" timeOffset="1">213 114 10570,'0'0'5157,"-23"61"-2755,14-32-864,5 2 127,-5 1-352,8-2-704,1 0-513,0-4-64,0-4-448,7-10-1154,5-7-1569,-1-5-2594,5-13-1826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02.22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29 303 11499,'-4'10'2754,"-1"0"-1869,2-4-346,0 0 0,1-1-1,-1 1 1,1 1 0,1-1 0,-1 0 0,1 0-1,0 1 1,0 6 0,20-25 1308,6-14-1599,0-1-1,-2-1 1,-1-1-1,-1 0 1,-2-2-1,0-1 1,-3 0-1,-1-1 1,-1-1-1,12-44 1,-70 290 803,38-168-2073,1 54 0,5-94 135,0 8-348,3-7-4742,6-4-4069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05.26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139 0 8776,'0'0'14104,"-1"12"-13767,-5 15-243,0 1 0,-2-2 0,-1 1 0,-23 49 0,-10 26 898,41-101-957,1 0-1,-1 0 0,0 0 0,1 0 0,-1 1 0,1-1 1,0 0-1,-1 0 0,1 0 0,0 0 0,0 1 0,-1-1 1,1 0-1,0 0 0,0 0 0,0 1 0,1-1 0,-1 0 1,0 0-1,0 0 0,1 1 0,-1-1 0,1 0 0,-1 0 1,1 0-1,-1 0 0,1 0 0,0 0 0,-1 0 0,1 0 1,0 0-1,0 0 0,0 0 0,0-1 0,1 2 0,2-1-14,0 0 0,0 0 1,0-1-1,0 1 0,0-1 0,1 0 0,-1-1 0,0 1 0,7-2 0,-3 0-27,-1 0 0,1 0 0,0-1 0,-1 0 0,1 0-1,-1-1 1,12-8 0,10-16-1999,-27 26 1554,-1 0-1,1 0 1,-1 0 0,0-1-1,0 1 1,0 0 0,0-1-1,-1 1 1,1-1 0,0 1-1,-1-1 1,0-3 0,0 4-6,-1 0 1,0 0-1,0 0 1,-1 0-1,1 1 1,0-1-1,-1 0 1,1 0-1,-1 1 0,1-1 1,-1 1-1,0-1 1,1 1-1,-1 0 1,0 0-1,0 0 1,0 0-1,0 0 1,0 0-1,0 0 1,-5 0-1,-51-16-1714,56 17 2217,-13-4 425,-39-8 2628,19 9 6557,68 19-6783,73-10-2738,-35-12-5612,-47-1 28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05.60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49 1 8392,'0'0'4468,"-7"9"-3566,2-1-628,0 1-1,0 0 1,0 0-1,1 0 1,1 0-1,-1 1 1,2-1-1,-1 1 1,1 0-1,1 0 1,-1 0-1,1 11 1,1-19-80,0 0 1,0 1 0,0-1 0,0 0-1,0 0 1,1 1 0,-1-1 0,1 0-1,-1 0 1,1 0 0,0 0 0,0 1-1,0-1 1,0 0 0,0 0-1,0-1 1,4 5 0,-4-5-33,1-1 0,0 1 0,0 0 0,0-1 0,-1 1 0,1-1 0,0 1 0,0-1-1,0 0 1,0 0 0,0 0 0,0 0 0,0 0 0,0 0 0,0 0 0,0-1 0,0 1 0,0-1 0,-1 0 0,1 1 0,3-3 0,4-2 69,0 1 0,0-2 0,-1 1 0,0-2-1,0 1 1,0-1 0,9-11 0,-13 15-187,-1 0 0,0 0 0,0-1-1,-1 1 1,1-1 0,-1 0 0,0 1-1,0-1 1,0 0 0,0 0 0,0-1-1,-1 1 1,0 0 0,0 0 0,0-1-1,-1 1 1,1 0 0,-1-1 0,0-6-1,-1 10-24,-1 0 0,1 0 0,0 0 0,0-1 0,0 1 0,-1 1 0,1-1 0,0 0 0,-1 0 0,1 0 0,-1 1 0,1-1 0,-1 1 0,1-1 0,-1 1 0,0-1 0,1 1 0,-1 0 0,0 0 0,1 0 1,-1 0-1,1 0 0,-1 0 0,-2 1 0,-42 7-41,42-6-64,0 0 0,0 0-1,0 0 1,0 0 0,0 1-1,1 0 1,-1 0 0,1 0 0,-6 7-1,8-8-235,-1 0-1,1 0 0,-1 0 1,1 1-1,0-1 0,0 0 0,0 1 1,0-1-1,0 1 0,1-1 1,-1 4-1,2 1-3569,8-6-2359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11.70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96 250 2787,'0'0'11461,"-6"6"-10356,-16 15-256,16-15 261,-36-11 2024,24-3-2727,18 8-390,0 0-1,0 0 1,0 0 0,-1 0-1,1 0 1,0 0-1,0 0 1,0 0 0,0-1-1,0 1 1,0 0-1,0 0 1,0 0 0,0 0-1,0 0 1,0 0-1,0 0 1,0 0 0,0-1-1,0 1 1,0 0-1,0 0 1,0 0 0,0 0-1,0 0 1,0 0-1,0 0 1,0 0 0,0-1-1,0 1 1,0 0 0,0 0-1,0 0 1,0 0-1,0 0 1,0 0 0,0 0-1,0 0 1,0 0-1,0-1 1,0 1 0,1 0-1,-1 0 1,0 0-1,0 0 1,0 0 0,0 0-1,0 0 1,0 0-1,0 0 1,0 0 0,0 0-1,1 0 1,-1 0-1,0 0 1,0 0 0,0 0-1,0 0 1,0 0 0,0 0-1,0 0 1,1 0-1,-1 0 1,0 0 0,36-3 1832,-17 2-2254,718-115 1247,-521 75-809,-47 8 26,147-25 69,-270 57-3249,-41 2 2371,0-1 0,0 0 0,0 0 0,1 0 0,-1-1 1,7-1-1,11-8-4269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48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2365 37 13965,'-14'-2'-42,"-77"-12"265,-105-1 1,-113 11-205,99 2 70,-240 8-33,347 2-59,0 5 1,-134 33-1,184-32 204,1 1 1,0 3 0,1 2-1,1 3 1,1 1 0,-68 46-1,99-57-138,0 1 0,1 0 0,1 1 1,0 1-1,1 1 0,0 1 0,2-1 0,0 2 0,1 0 0,1 1 0,0 0 0,2 0 1,0 1-1,2 0 0,0 1 0,1-1 0,2 1 0,-4 31 0,6-32-53,1-1 0,1 1-1,1-1 1,0 1 0,2-1-1,0 0 1,2 0 0,0 0-1,1 0 1,1-1 0,0 0-1,2 0 1,0-1 0,1 0 0,1-1-1,1 0 1,0-1 0,1 0-1,1-1 1,0 0 0,1-1-1,1-1 1,0 0 0,1-2-1,0 1 1,32 14 0,-12-11 21,1-2-1,0-2 1,0-1 0,1-2-1,0-1 1,0-3 0,1-1 0,59-3-1,-16-6 29,-1-3 0,0-4 0,84-24 0,-32-1 936,235-99 0,-275 92-327,-1-3 0,-3-4-1,91-70 1,-143 92-454,-1 0 0,65-72 0,-89 87-167,-1 0 1,-1-1-1,0 0 0,-1 0 1,-1-2-1,0 1 1,-1-1-1,-1 0 1,-1 0-1,4-21 0,-9 33-33,0 0-1,0 0 0,-1 0 1,0-1-1,0 1 0,0 0 1,-1 0-1,0 0 0,0 0 1,0 0-1,-1 0 0,0 0 0,0 0 1,-1 1-1,1-1 0,-5-6 1,2 6-31,0 0 0,0 0 0,-1 0 0,0 1 1,0 0-1,0 0 0,-1 0 0,0 1 0,1 0 1,-2 0-1,-7-2 0,-11-3-296,-2 1 0,1 1 0,-1 1 1,0 2-1,-53-2 0,-135 9-3499,72 8-1916,33-1-1906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14.260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57 48 5125,'0'0'7586,"-5"-8"-6428,-14-24-165,14 24-171,-1 32 1468,-5 69-1314,4 0 0,4 0-1,16 170 1,11-76-21,23 143-170,-31-209-312,1 184 1,-4-31 367,7 205-558,-17-422-71,2-1-1,15 63 0,-9-56-165,5 81 0,9 157 7,-5-91 6,-1-50 99,-9-88-157,1 86 1,-12-5 41,2 159 68,3-272-118,11 53 0,-3-21-5,-29-145-3995,-12-40-4569,6 21-4247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15.27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17 406 2018,'-1'-1'434,"0"1"0,0-1 1,0 0-1,0 0 0,0 0 1,0 1-1,0-1 0,0 0 1,0 0-1,0 0 0,0-1 0,1 1 1,-1 0-1,0 0 0,1 0 1,-1 0-1,1-1 0,-1 1 1,1 0-1,0-1 0,0 1 0,-1 0 1,1-1-1,0 1 0,0 0 1,0-1-1,0 1 0,0 0 0,1 0 1,-1-1-1,1-1 0,20-47 10341,-8 22-12423,12-46 2334,29-141 0,-54 255-673,-1 64-15,-5-61 10,1-5-151,-1 43 0,8-82-385,0 0-1,0 0 1,1 0-1,-1-1 1,0 1-1,0-1 1,0 0-1,0 1 1,-1-1-1,3-2 1,18-32-7581,-16 18 2899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15.64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22 1 6374,'0'0'6919,"0"62"-4517,0-37-384,-2 6-321,-1-1-159,-3 3-577,-1-1-385,3-5-352,4-5-159,0-7-33,0-6-225,9-9-832,2 0-672,-2-18-962,2-3-2498,0-6-832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15.99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38 1 10090,'0'0'9432,"-5"13"-8887,-2 11-447,0 0 0,2 1 0,1 0-1,1 0 1,0 28 0,2-32 35,0-15-81,0-1 0,0 1-1,1-1 1,0 1-1,0-1 1,1 1 0,0-1-1,0 1 1,0-1 0,0 1-1,4 6 1,-4-11 0,0 0 1,0 0-1,0 0 1,1 0-1,-1-1 0,0 1 1,1 0-1,-1-1 1,0 1-1,1-1 0,-1 1 1,1-1-1,-1 0 1,1 0-1,-1 1 0,1-1 1,-1 0-1,1 0 1,-1-1-1,1 1 0,-1 0 1,1 0-1,-1-1 1,1 1-1,-1-1 0,0 1 1,1-1-1,-1 0 1,0 1-1,1-1 0,-1 0 1,0 0-1,2-2 1,4-1 50,-1-1 1,0-1 0,0 1 0,9-12 0,-13 15-42,0 0 0,-1-1 0,1 0 0,0 1 0,-1-1 0,0 0 0,1 0 0,-1 1 0,0-1 0,-1 0 0,1 0 0,0 0 0,-1 0 0,0 0 0,0-1 0,0 1 0,0-5 0,-1 7-31,1-1 1,-1 1-1,1-1 1,-1 1 0,0-1-1,0 1 1,0 0-1,0 0 1,0-1-1,0 1 1,0 0 0,0 0-1,0 0 1,-1 0-1,1 0 1,0 0-1,-1 1 1,1-1 0,-1 0-1,1 1 1,-1-1-1,1 1 1,-1-1-1,1 1 1,-1 0-1,1-1 1,-1 1 0,0 0-1,1 0 1,-1 0-1,1 1 1,-1-1-1,1 0 1,-3 1 0,1 0-59,0 0 1,0 0 0,0 0-1,1 0 1,-1 0 0,0 0 0,1 1-1,0-1 1,-1 1 0,1 0 0,0 0-1,-1 0 1,1 0 0,0 0 0,1 0-1,-1 1 1,0-1 0,1 0 0,-2 4-1,1-3-324,0 0-1,1 1 1,0-1-1,0 1 0,0-1 1,0 1-1,0-1 1,0 1-1,1 4 0,1-8 12,-1 1 0,1-1 0,0 1 0,-1-1 0,1 1 0,0-1 0,0 1 0,0-1 0,0 0 0,0 1 0,-1-1 0,1 0 0,0 0 0,0 1 0,0-1 0,0 0 0,0 0 0,0 0 0,0 0 0,0 0 0,0-1 0,-1 1 0,1 0 0,0 0 0,0-1 0,0 1 0,0 0 0,1-1 0,13-11-5761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16.325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17 2 12876,'0'0'11494,"7"0"-11371,-6-1-119,1 1 1,-1 0-1,0 0 1,1-1-1,-1 1 1,1 0-1,-1 0 1,0 1 0,1-1-1,-1 0 1,0 0-1,1 1 1,-1-1-1,0 1 1,1-1 0,-1 1-1,0-1 1,1 1-1,-1 0 1,0 0-1,0-1 1,0 1-1,0 0 1,0 0 0,0 0-1,0 0 1,0 0-1,1 3 1,0 2 19,-1 0 1,0 0 0,0 0-1,0 1 1,-1-1-1,0 12 1,0-10 65,-1-1-1,0 0 1,-1 0 0,1 0 0,-1 0-1,-1 0 1,1-1 0,-1 1 0,0-1 0,-6 10-1,-11 23 1113,23-45-1163,0 0 0,0 1 1,1-1-1,-1 1 0,1 0 1,5-6-1,-8 10-41,-1 0 0,1 1 0,-1-1 0,1 0 0,0 0 0,-1 1 0,1-1 0,0 1 0,0-1 0,-1 0 0,1 1 0,0 0 0,0-1 0,0 1 0,0-1 0,-1 1 0,1 0 0,0 0 0,0-1 0,0 1 0,0 0 0,0 0 0,0 0 0,0 0 0,0 0 0,0 0 0,0 0 0,0 1 0,-1-1 0,1 0 0,0 0 0,0 1 0,0-1 0,0 0 0,0 1 0,-1-1 0,1 1 0,0-1 0,0 1 0,-1 0 0,1-1 0,0 1 0,-1 0 0,1-1-1,0 1 1,-1 0 0,1 0 0,-1 0 0,0-1 0,1 1 0,0 1 0,3 7 9,-1 0 0,1 0 0,-1 0 0,-1 0 0,0 0 0,0 1 0,-1-1 0,0 0 0,0 19 0,-2-25 79,-1-1 0,1 1 0,0 0 0,-1 0 0,0-1-1,0 1 1,0-1 0,0 1 0,0-1 0,0 0 0,0 0 0,-1 0 0,1 0 0,-1 0 0,1 0 0,-7 2 0,-48 22 1255,42-24-1638,16-8-2458,18-11-5142,-8 9 445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16.92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67 0 9065,'0'0'15678,"-5"10"-15630,-7 14 235,2 1-1,1 0 0,0 0 0,2 1 0,1 0 0,-3 33 1,9-59-260,1 1-1,-1-1 1,1 1 0,-1-1 0,1 1 0,-1-1 0,1 0-1,-1 1 1,1-1 0,0 1 0,-1-1 0,1 0 0,-1 0-1,1 1 1,0-1 0,-1 0 0,1 0 0,0 0 0,-1 0 0,1 0-1,0 0 1,-1 0 0,1 0 0,0 0 0,0 0 0,-1 0-1,1 0 1,0 0 0,-1 0 0,1-1 0,1 0 0,24-5 185,-13 0-114,-1 0 0,0-1 0,18-13 0,-1-9-2147,-28 28 1555,0-1 0,0 1 1,0-1-1,0 0 0,0 0 0,0 1 1,-1-1-1,1 0 0,0 0 0,-1 0 1,0 0-1,1 0 0,-1 0 1,0 1-1,0-4 0,-4-1-4354,-10 0-1218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17.26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22 10634,'0'0'12428,"63"23"-12204,-38-30-160,-1 1-320,-1-2-1218,-1 0-1024,-3 0-1217,-2 1-1602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17.769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50 212 6278,'0'0'3134,"-6"8"-561,-1 1-1742,-30 48 4802,80-135 666,-24 47-5968,-2-2 0,-1 1 0,20-60 1,-28 73-338,-5 30-53,-4 27-10,-9 21-271,-2 25-1072,14-30-4827,1-46-338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25.06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1 445 12460,'0'0'5061,"9"6"-4127,-4-3-850,-1-1 1,1 1 0,-1-1-1,1 0 1,0 0-1,0-1 1,0 1-1,0-1 1,0 0 0,0-1-1,0 1 1,0-1-1,0 0 1,0 0-1,1 0 1,-1-1 0,0 0-1,9-2 1,209-65 1626,121-32-369,-18 30-845,77-19 261,-333 72-533,254-57 509,-246 61-645,1 3 1,93 0 0,-171 9-81,1 1 1,-1 0 0,1 0-1,-1 0 1,1 0 0,-1 0-1,0 0 1,1 0 0,-1 0-1,1 0 1,-1 1 0,0-1-1,1 1 1,-1-1 0,1 1-1,-1 0 1,0-1 0,0 1-1,0 0 1,1 0 0,-1 0-1,0 0 1,0 0 0,0 0-1,0 0 1,0 0 0,-1 0-1,1 0 1,0 1 0,0-1-1,0 3 1,-7-3-296,0 0 0,0 0 0,0 0 1,0-1-1,0 0 0,0 0 0,-1 0 0,-6-2 0,-21-19-8261,13 4-955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31.65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 1 9257,'0'0'6577,"-2"8"-5878,-6 49 678,3 1 1,3 103-1,3-96-694,26 487 321,-11 308-168,-19-519-556,25-28-269,1-1 90,-35 227 1828,0-2-1307,34-272-231,-7-133-264,-13-120-147,-1 5-244,-1-23-259,-2-44-1296,1-48-6039,-7 34-492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8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17681,'0'0'1890,"51"47"-7304,-28-39-447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50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47 10154,'-17'-10'1082,"0"0"0,0 1 1,-24-9-1,52 31-4,328 313 2411,179 163-974,-372-364-2346,274 179 0,-318-241-150,-3 4 0,-3 4-1,96 92 1,-191-162-84,0-1-1,-1 1 0,1-1 1,0 1-1,-1-1 1,1 1-1,-1 0 0,1-1 1,-1 1-1,1-1 1,-1 1-1,1 0 0,-1 0 1,0-1-1,1 1 1,-1 0-1,0 0 1,0-1-1,1 1 0,-1 0 1,0 0-1,0 0 1,0-1-1,0 1 0,0 0 1,0 0-1,0 0 1,0 0-1,-1-1 0,1 1 1,0 0-1,0 0 1,-1 0-1,0 1-197,-1-1-1,0 0 0,1 0 1,-1 0-1,0 0 1,1 0-1,-1 0 1,0 0-1,0 0 1,0-1-1,0 1 0,0-1 1,-2 1-1,-66 4-7320,68-5 7198,-29 0-3378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33.27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 99 10762,'0'0'11633,"10"-9"-10891,-4 4-674,3-6 95,1 2 1,0 0 0,1 0 0,0 0 0,0 2 0,1-1 0,0 2-1,22-10 1,-33 16-159,-1 0 0,0 0-1,1 0 1,-1 0 0,0 0-1,1 0 1,-1 0-1,0 0 1,0 1 0,1-1-1,-1 0 1,0 0 0,1 0-1,-1 0 1,0 1-1,0-1 1,1 0 0,-1 0-1,0 1 1,0-1 0,0 0-1,0 1 1,1-1 0,-1 0-1,0 0 1,0 1-1,0-1 1,0 0 0,0 1-1,0-1 1,0 0 0,0 1-1,0-1 1,0 0-1,0 1 1,0-1 0,0 0-1,0 1 1,0-1 0,0 0-1,0 1 1,0-1 0,0 0-1,0 1 1,-1-1-1,1 0 1,0 0 0,-1 1-1,-5 19 250,-8 3 26,-1 0 1,-1 0 0,-33 35 0,-5 5 486,54-63-767,0 0 1,0 0 0,0 1-1,0-1 1,0 0 0,0 0-1,0 0 1,0 0 0,0 0-1,-1 0 1,1 0 0,0 0-1,0 0 1,0 0 0,0 1 0,0-1-1,0 0 1,0 0 0,0 0-1,0 0 1,0 0 0,0 0-1,0 0 1,0 0 0,0 1-1,0-1 1,0 0 0,0 0-1,0 0 1,0 0 0,0 0-1,0 0 1,0 0 0,0 1 0,0-1-1,0 0 1,0 0 0,0 0-1,0 0 1,0 0 0,0 0-1,0 0 1,1 0 0,-1 0-1,0 0 1,0 1 0,0-1-1,0 0 1,0 0 0,0 0-1,0 0 1,0 0 0,0 0-1,1 0 1,-1 0 0,0 0 0,0 0-1,0 0 1,0 0 0,0 0-1,0 0 1,0 0 0,1 0-1,-1 0 1,13-2 43,25-10 14,-29 9-55,-1 0-3,0 1 1,0 0-1,1 0 0,-1 1 1,1 0-1,-1 1 0,14 0 1,-19 0-4,-1 1 1,1-1 0,-1 1-1,1 0 1,-1-1 0,1 1 0,-1 0-1,0 1 1,1-1 0,-1 0-1,0 1 1,0-1 0,0 1-1,0 0 1,0 0 0,0-1 0,-1 1-1,1 0 1,-1 1 0,1-1-1,-1 0 1,0 0 0,0 1-1,0-1 1,0 0 0,0 1 0,0-1-1,0 4 1,0-1 27,0 1 0,0-1 0,0 1 0,-1-1 0,0 0 0,0 1 0,0-1 0,-1 1 0,0-1 0,0 0 0,0 1 0,0-1 0,-1 0 0,0 0-1,0 0 1,-1 0 0,1 0 0,-1 0 0,0-1 0,0 0 0,-1 1 0,1-1 0,-6 4 0,-3 2 219,0 0 0,-1-1 0,0-1 0,0 0-1,-1-1 1,-28 11 0,0-4 60,40-14-394,40-24-2868,-8 9-2911,36-27-1,-34 16-1273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33.63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29 0 13196,'0'0'8328,"-18"57"-6694,13-37-673,3-1-289,-2-3-447,4-3-193,0-5-96,4-7-801,7-1-705,1-10-351,1-14-322,3-4-1568,-3-9-962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33.97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97 0 9801,'0'0'9940,"-6"11"-8931,-10 20-752,2 0-1,2 1 0,1 1 0,1-1 1,2 2-1,1-1 0,2 1 0,-2 42 0,7-75-244,0 1-1,0-1 0,0 1 1,0-1-1,0 1 0,0-1 1,0 0-1,1 1 0,-1-1 0,1 0 1,-1 1-1,1-1 0,-1 0 1,1 1-1,0-1 0,-1 0 1,1 0-1,0 0 0,0 0 0,0 0 1,0 0-1,0 0 0,0 0 1,0 0-1,0 0 0,1 0 0,-1-1 1,0 1-1,0 0 0,1-1 1,-1 1-1,0-1 0,1 1 1,-1-1-1,1 0 0,-1 0 0,0 0 1,1 0-1,-1 0 0,1 0 1,-1 0-1,1 0 0,-1 0 1,0-1-1,1 1 0,1-1 0,5-1 107,-1 0-1,1-1 0,-1 0 0,0 0 0,0-1 0,-1 1 0,10-8 1,27-30 275,-41 39-312,-1 0-1,1 0 0,-1 0 1,1 0-1,-1 0 0,0 0 1,0 0-1,0 0 1,0 0-1,0-1 0,-1 1 1,1 0-1,0-1 0,-1 1 1,0 0-1,0-1 0,0 1 1,0-1-1,0 1 1,0 0-1,0-1 0,-2-3 1,1 5-41,0 0 1,0 0 0,0 0-1,0 0 1,-1 0 0,1 0-1,0 0 1,-1 0 0,1 0-1,-1 1 1,1-1-1,-1 1 1,1-1 0,-1 1-1,1-1 1,-1 1 0,0 0-1,1 0 1,-3 0 0,-38-1 729,32 2-688,-20 6-4066,25-4 662,15-8 587,8-5-2417,2-2-1809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34.33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1 282 10570,'0'0'13613,"10"-8"-12940,9-9-479,-2 0 1,0-2 0,-1 0-1,17-26 1,-22 30 127,-1-1 0,-1 0 0,-1 0 0,0-1 0,-1 0 0,-1 0 0,6-26 1,-25 233 355,7-154-676,4-26-7,0 0 0,0-1 0,1 1 0,1 0 0,0 0 0,0 0 0,1 0 0,2 14 0,-3-24-41,1 1 1,-1-1-1,0 1 1,1-1-1,-1 1 1,0-1-1,1 1 0,-1-1 1,1 0-1,-1 1 1,1-1-1,-1 0 1,1 1-1,-1-1 1,1 0-1,-1 1 1,1-1-1,-1 0 0,1 0 1,-1 0-1,1 0 1,0 0-1,-1 0 1,1 1-1,-1-1 1,1 0-1,0-1 1,-1 1-1,1 0 0,-1 0 1,1 0-1,-1 0 1,1 0-1,0-1 1,-1 1-1,1 0 1,-1 0-1,1-1 1,1 0-501,-1 1 1,0-1 0,1 1-1,-1-1 1,0 0 0,0 0-1,1 0 1,-1 0 0,0 0-1,0 0 1,0 0 0,0 0-1,0 0 1,1-3 0,1-10-7714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34.91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31 0 15855,'0'0'8210,"0"11"-7713,-2 24-173,-10 47 0,6-47 426,1 0 0,0 68 1,5-100-711,1 0 0,-1 0 0,1 0 0,0 0 0,0 0 0,0 0 1,0 0-1,1 0 0,-1 0 0,1-1 0,-1 1 0,1-1 0,0 1 0,0-1 1,1 1-1,-1-1 0,0 0 0,1 0 0,-1 0 0,1 0 0,-1-1 0,1 1 1,0-1-1,0 0 0,0 1 0,0-1 0,0 0 0,0-1 0,0 1 1,0 0-1,0-1 0,5 0 0,-1 1-11,0-1 0,0 0-1,0 0 1,0-1 0,0 0 0,-1 0 0,1 0-1,0-1 1,-1 0 0,1 0 0,-1-1 0,1 0-1,-1 0 1,6-4 0,-6 2-112,-1 0 0,1 0 0,-1 0 0,0-1 0,8-11 0,-12 16-129,0-1 1,-1 0 0,1 1-1,0-1 1,0 0 0,-1 1-1,1-1 1,-1 0 0,0 0 0,1 0-1,-1 1 1,0-1 0,0-2-1,-1 3-136,1 0 1,0-1-1,-1 1 0,1 0 0,-1 0 0,1 0 0,-1 0 1,0 0-1,1 0 0,-1 0 0,0 0 0,0 0 0,0 0 1,1 0-1,-1 0 0,0 1 0,0-1 0,0 0 0,-1 0 0,1 1 1,-2-1-1,-25-10-6581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35.25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96 11371,'0'0'14221,"69"-27"-13132,-35 11-544,0 0-385,-3 3-160,1 3 0,-6 3-737,-3 2-1089,-3 4-1697,-4 1-1922,-7-1-5029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35.62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92 16335,'0'0'9892,"8"-9"-8979,0-1-688,1 0 0,0 1 0,20-15 0,-25 21-187,1-1 1,1 1-1,-1 0 0,0 0 1,1 1-1,-1 0 1,1 0-1,0 0 0,0 0 1,0 1-1,0 0 1,10 0-1,-15 1-37,0 0-1,0 0 1,-1 0 0,1 0 0,0 1-1,0-1 1,-1 0 0,1 0-1,0 1 1,-1-1 0,1 0 0,-1 1-1,1-1 1,0 1 0,-1-1-1,1 1 1,-1-1 0,1 1 0,-1-1-1,1 1 1,-1 0 0,0-1-1,1 1 1,-1-1 0,0 1 0,1 0-1,-1 0 1,0 0 0,3 30 55,-15 33 134,2-35-5,-1-1 1,-23 42-1,19-40 594,-20 52 0,35-82-775,0 0 1,0 0-1,-1 1 0,1-1 1,0 0-1,0 0 0,0 1 1,0-1-1,0 0 0,0 0 1,0 0-1,0 1 0,0-1 1,0 0-1,0 0 0,0 1 1,0-1-1,0 0 0,0 0 1,0 1-1,0-1 0,0 0 1,0 0-1,0 0 0,0 1 1,0-1-1,0 0 0,1 0 1,-1 0-1,0 1 1,0-1-1,0 0 0,0 0 1,1 0-1,-1 1 0,0-1 1,0 0-1,0 0 0,0 0 1,1 0-1,-1 0 0,0 0 1,0 0-1,1 1 0,-1-1 1,0 0-1,1 0 0,15-4 72,14-13 30,-29 17-109,39-27 359,50-25-1,-20 25-2275,-55 23-287,0 1-1,0 0 1,16 0-1,-12 2-8490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49.50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12 194 3491,'-2'-168'5658,"1"147"-1523,1 16 3737,-8 116-6444,8 132-1,0-222-1325,37 378 1432,-6-113-884,-26-2-254,2 33 430,0-32-639,-8-197-123,4-33 21,13 73-1,0 2-55,32 256 83,-41-321-85,-2 70 1,1 4-3,-6-9 301,0-129-268,-11-47-2727,-6-47-7511,2 29-2088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51.52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9 44 6694,'-8'-4'11252,"16"-4"-7555,16-6-2502,-22 14-1102,39-14 971,-38 13-1032,-1 0 0,0 1-1,1-1 1,-1 1 0,1 0 0,-1-1-1,1 1 1,-1 0 0,1 0-1,-1 1 1,1-1 0,-1 1 0,1-1-1,3 2 1,-6-2-11,0 1-1,1 0 1,-1-1 0,0 1-1,1-1 1,-1 1 0,0 0-1,1-1 1,-1 1 0,0 0-1,0-1 1,0 1 0,0 0-1,0-1 1,0 1 0,0 0-1,0-1 1,0 1 0,0 0-1,0 0 1,0-1 0,0 1-1,0 0 1,-1-1 0,1 1-1,0-1 1,-1 1 0,1 0-1,0-1 1,-1 1 0,1-1-1,-1 1 1,1-1 0,-1 1-1,1-1 1,-1 1 0,-20 21 578,20-21-559,-13 12 301,-31 31 101,43-41-374,0 0-1,-1 0 1,1 0 0,0 0-1,1 1 1,-1-1 0,0 0-1,1 1 1,0 0-1,0-1 1,0 1 0,0 0-1,0 5 1,2-8-55,-1 0 0,1-1 0,0 1 0,0 0 0,0 0 0,-1-1 0,1 1 0,0 0 0,0-1 0,0 1 0,0-1 0,0 1 0,0-1 0,0 0 0,0 1 1,0-1-1,0 0 0,0 0 0,0 0 0,0 0 0,0 0 0,1 0 0,-1 0 0,0 0 0,0 0 0,0 0 0,0-1 0,1 1 0,36-6 57,0-8-724,-2 2-2880,-11 5-3942,-16 5 1529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51.89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11 1 11147,'0'0'11595,"-5"49"-11051,-1-27-320,6 2-32,0-2-95,0-3-65,0-2 0,0-4-32,9-6-545,2-7-576,-2 0-865,2-9-1441,-6-8-2979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50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1 397 7751,'0'0'2232,"4"9"-1837,0-2-228,0 0 1,0-1 0,1 1-1,-1-1 1,2 0 0,-1-1-1,0 1 1,1-1-1,0 0 1,0 0 0,1-1-1,-1 0 1,1 0 0,7 3-1,140 73 3735,-79-38-2764,-2 3-1,114 93 0,-169-122-581,26 23 673,-41-37-1141,0 0 0,0 0 0,0 0 0,0 0 0,0 0 0,0-1-1,0 1 1,1-1 0,-1 0 0,1 0 0,5 1 0,-9-3-86,1 1 0,-1-1 0,0 1 0,1-1 0,-1 1 0,0-1 0,1 1 0,-1-1 0,0 1 0,1-1 0,-1 0 0,0 1 0,0-1 0,0 1 1,0-1-1,0 0 0,0 1 0,0-1 0,0 1 0,0-1 0,0 0 0,0 1 0,0-1 0,0 0 0,0 1 0,-1-1 0,1 1 0,0-1 0,0 1 0,-1-1 0,1 0 0,0 1 0,-1-1 0,0 0 0,-10-26 146,-95-128 858,25 39-26,42 54-591,-38-80 1,66 118-730,1-1-1,1 0 1,1-1 0,1 0 0,2 0 0,-5-48 0,10 66-265,-1 0-1,2 0 1,-1 0 0,1-1-1,0 1 1,1 0-1,0 1 1,0-1 0,4-8-1,7-17-5298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52.24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7 0 14318,'0'0'10372,"-2"10"-9475,2-7-977,-2 15 412,0 0 0,2 29 1,0-44-510,0 1 0,0 0 0,0-1 0,0 1 1,1 0-1,0-1 0,0 1 0,0-1 0,0 1 1,0-1-1,1 0 0,0 1 0,-1-1 0,1 0 1,0 0-1,0 0 0,1 0 0,-1 0 0,1-1 1,0 1-1,-1-1 0,6 4 0,-7-6-667,2 2-524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52.61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66 9961,'0'0'13581,"2"-4"-12775,5-4-420,1 0-1,0 1 1,0 0-1,11-7 0,3-3-203,-20 23-177,-1 0-1,0 0 1,0 0-1,-1 0 1,0 0-1,0 7 1,-11 156 209,11-169-259,0 1 0,0-1 0,0 1 1,0-1-1,0 0 0,0 1 0,0-1 1,0 1-1,0-1 0,0 1 1,1-1-1,-1 1 0,0-1 0,0 0 1,0 1-1,1-1 0,-1 1 0,0-1 1,1 0-1,-1 1 0,0-1 0,1 0 1,-1 1-1,0-1 0,1 0 1,-1 1-1,1-1 0,-1 0 0,0 0 1,1 1-1,-1-1-144,1 0 0,-1 0 1,0 0-1,0 0 0,0 0 1,0 0-1,1 0 0,-1 0 0,0 0 1,0 0-1,0-1 0,0 1 0,0 0 1,1 0-1,-1 0 0,0 0 1,0 0-1,0 0 0,0 0 0,0 0 1,0 0-1,1 0 0,-1-1-188,0 1 188,0 0 0,0 0 1,0 0-1,0 0 0,0 0 0,0 0 1,0-1-1,0 1 0,1 0 1,-1 0-1,0 0 0,0 0 0,0 0 1,0-1-1,0 1 0,0 0 1,0 0-1,0 0 0,0 0 0,0-1 1,0 1-1,0 0 0,-1 0 0,1 0 1,0 0-1,0 0 0,0-1 1,0 1-1,0 0 0,0 0 0,0 0 1,0 0-1,0 0 0,-1 0-188,1-1 188,0 1 0,0 0 1,0 0-1,0 0 0,-6-5-5656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52.96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61 7719,'0'0'15983,"47"-45"-15758,-27 40-161,0 1-289,1 0-1344,-4 3-1538,-3 0-2498,-3 1-2947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53.33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30 0 9801,'0'0'16240,"1"6"-16048,1 3-133,-2 0 0,1-1 1,-1 1-1,-1 0 0,0 0 1,0-1-1,0 1 0,-1-1 0,0 1 1,-5 11-1,2-6 82,1 0-1,1 0 1,0 1 0,0 17 0,3-31-131,1 0 0,-1 0 1,1 0-1,0-1 0,-1 1 0,1 0 1,0 0-1,-1-1 0,1 1 1,0-1-1,0 1 0,0 0 0,0-1 1,-1 0-1,1 1 0,0-1 1,0 0-1,0 1 0,0-1 0,0 0 1,0 0-1,0 0 0,0 1 1,0-1-1,0 0 0,0-1 0,0 1 1,0 0-1,0 0 0,0 0 0,0-1 1,0 1-1,0 0 0,1-1 1,37-11 125,-32 9-396,34-25-132,-26 9-2730,-9-4-4912,-6 14 1494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53.67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83 10314,'0'0'13933,"69"-6"-12332,-37-7-832,-3-2-641,1 1-96,-6 2-544,-1 2-1378,-6 2-1601,-7 3-2147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54.06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50 16 14862,'0'0'7137,"8"-2"-5839,-5 1-1152,35-10 963,-37 11-1090,0-1 0,0 1 0,0 0 0,0 0 0,0 0 0,0 0 1,0-1-1,0 1 0,0 0 0,-1 1 0,1-1 0,0 0 0,0 0 0,0 0 1,0 0-1,0 1 0,0-1 0,0 1 0,0-1 0,-1 0 0,1 1 1,0-1-1,0 1 0,-1 0 0,1-1 0,0 1 0,-1 0 0,1-1 0,0 1 1,-1 0-1,1 0 0,-1-1 0,1 1 0,-1 0 0,0 0 0,1 0 0,-1 0 1,0 0-1,1-1 0,-1 3 0,0 3 81,0 0-1,-1-1 1,0 1-1,0 0 1,0 0-1,0-1 1,-1 1 0,0-1-1,0 1 1,-1-1-1,0 0 1,1 0 0,-2 0-1,1 0 1,0 0-1,-8 6 1,-18 31 1159,77-53-1141,-45 10-137,0 0 1,0 1 0,0-1-1,0 1 1,0-1 0,0 1 0,0 0-1,0 0 1,0 1 0,0-1 0,0 1-1,0-1 1,0 1 0,0 0 0,0 0-1,0 0 1,0 0 0,0 1 0,-1-1-1,1 1 1,-1-1 0,1 1-1,-1 0 1,0 0 0,0 0 0,1 1-1,1 2 1,-1 0 20,-1-1 1,0 0-1,0 0 0,0 1 1,-1-1-1,0 1 0,0 0 1,0-1-1,0 1 0,-1 0 1,1 0-1,-1-1 0,0 1 1,-1 0-1,1 0 0,-1-1 0,-2 9 1,1-8 162,-1 1 0,1-1 1,-1 0-1,0 0 0,-1 0 1,1-1-1,-1 1 0,0-1 0,0 0 1,0 0-1,0 0 0,-1-1 1,0 1-1,0-1 0,0 0 1,0-1-1,-6 3 0,5-2-109,0 0 0,0-1-1,0 0 1,0 0 0,0 0 0,-1-1-1,1 0 1,-1 0 0,1-1 0,-1 0-1,1 0 1,-1 0 0,1-1 0,-13-3-1,18 4-143,0 0 0,0 0-1,0 0 1,1-1-1,-1 1 1,0 0 0,1-1-1,-1 1 1,0 0 0,1-1-1,-1 1 1,0-1-1,1 1 1,-1-1 0,1 0-1,-1 1 1,1-1-1,-1 1 1,1-1 0,-1 0-1,1 0 1,-1 1 0,1-1-1,0 0 1,0 0-1,-1 1 1,1-1 0,0 0-1,0 0 1,0 1 0,0-1-1,0 0 1,0 0-1,0 0 1,0 1 0,0-2-1,1 0-725,0 0 0,0 0-1,0 0 1,0 0 0,0 0-1,1 0 1,-1 1 0,0-1 0,1 0-1,0 1 1,2-3 0,11-8-9596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01.11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155 603 8648,'-14'2'886,"2"0"-557,-60 7 763,67-9-653,0 0 1,-1 0 0,1-1-1,0 1 1,0-1 0,0 0 0,-6-2-1,11 3-388,-1 0 0,1 0 0,-1 0-1,1-1 1,-1 1 0,1 0-1,-1 0 1,1 0 0,0-1 0,-1 1-1,1 0 1,-1-1 0,1 1 0,0 0-1,-1-1 1,1 1 0,0-1 0,-1 1-1,1 0 1,0-1 0,-1 1-1,1-1 1,0 1 0,0-1 0,0 1-1,-1-1 1,1 1 0,0-1 0,0 1-1,0-1 1,0 1 0,0-1 0,0 1-1,0-1 1,0 1 0,0-1-1,0 1 1,1-1 0,-1 1 0,0-1-1,0 1 1,0-1 0,0 1 0,1-1-1,-1 1 1,0-1 0,1 1-1,-1 0 1,0-1 0,1 1 0,-1 0-1,0-1 1,1 1 0,-1 0 0,1-1-1,-1 1 1,1 0 0,0-1 0,28-15 655,20 8-443,92-3-1,30-4-680,555-164-757,-494 114 1463,1030-203 1405,-1125 244-2275,-220 26 342,-261 58 383,-33 5-68,-343-23 49,229-22 297,475-19-366,-15 0 10,-1 2 1,1 1 0,0 1-1,0 1 1,-52 19-1,82-25-66,1 0-1,0 0 1,-1 0-1,1 0 0,0 1 1,-1-1-1,1 0 1,0 0-1,-1 0 0,1 0 1,0 0-1,-1 0 1,1 1-1,0-1 0,0 0 1,-1 0-1,1 1 1,0-1-1,0 0 0,-1 0 1,1 1-1,0-1 1,0 0-1,0 0 0,0 1 1,-1-1-1,1 0 1,0 1-1,0-1 0,0 0 1,0 1-1,0-1 1,0 0-1,0 1 0,0-1 1,0 0-1,0 1 1,0-1-1,13 7-114,22-2-47,129 2 230,170-14 0,164-37 129,-316 26-169,809-104 80,-949 115-96,-36 4-132,-18 2 44,-30 1-48,41 0 117,-394 32-970,-2 33 916,317-50 77,-89 15-175,-254 41-5259,223-48 690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1:58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1 284 3235,'0'0'1345,"0"-8"-1046,2-11 359,2 0 1,0 0-1,2 1 0,0 0 0,0 0 0,10-17 0,-14 31-440,11-24 3076,-1-1 0,10-39 1,-67 287 1830,33-143-4835,3 0 0,2 118 0,7-191-356,0 1 0,0-1 0,1 0 1,0 1-1,-1-1 0,1 0 1,0 1-1,1-1 0,-1 0 1,0 0-1,1 0 0,0 0 0,3 4 1,-4-6-1,-1-1-1,1 1 1,-1-1 0,1 1 0,-1-1 0,1 1 0,0-1-1,-1 0 1,1 1 0,0-1 0,-1 0 0,1 0-1,0 0 1,-1 1 0,1-1 0,0 0 0,-1 0 0,1 0-1,0 0 1,-1 0 0,1 0 0,0 0 0,0 0 0,0-1-1,1 0-38,0 0-1,-1 0 0,1 0 1,-1 0-1,0 0 1,1 0-1,-1-1 0,0 1 1,0 0-1,1-1 0,-1 1 1,0-1-1,-1 1 1,2-3-1,16-35-2130,-2 0 0,-2-1 0,-2 0 0,11-59 0,5-18 906,-19 87 2765,22-51-1,-31 80-1412,14-25 2875,-7 22-1238,-5 18-1139,-18 175 3769,0 3-2786,15-166-1729,1 30 210,11-24-5609,-11-36-174,1-1 3692,-1-11-6183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1:58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45 2883,'0'0'5797,"-45"-28"-3330,29 20 127,4 1-416,6 5 2755,13 2-4357,11 0 65,8 0 96,8 1-385,4 5-256,1 2-96,6 0-1249,-2-3-2050,-8 0-3075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1:59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11 401 1666,'0'0'14082,"-3"8"-11877,2-5-2055,-5 25 1045,11-20-282,14-12 283,-10-1-971,-1-1 0,1 0 0,-1 0 0,-1-1 0,1 0 0,-1 0 0,0-1 0,5-8 0,47-74-86,-47 71-8,27-44 152,-39 109-304,-3-25-50,-1-6-105,2-1-1,-1 1 0,2 0 0,0 0 1,1 0-1,3 25 0,-2-39-60,-1-1-1,1 1 0,-1 0 1,1-1-1,-1 1 1,1 0-1,0-1 1,0 1-1,-1-1 1,1 1-1,0-1 0,0 0 1,-1 1-1,1-1 1,0 0-1,0 1 1,0-1-1,0 0 0,0 0 1,0 0-1,-1 0 1,1 0-1,0 0 1,0 0-1,0 0 1,0 0-1,0 0 0,0 0 1,-1-1-1,1 1 1,0 0-1,0-1 1,0 1-1,0 0 1,-1-1-1,1 1 0,1-2 1,11-14-6473</inkml:trace>
  <inkml:trace contextRef="#ctx0" brushRef="#br0" timeOffset="1">447 1 15439,'0'0'7527,"-26"44"-7655,32-33-1634,10-6-1537,-5 0-3620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52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14894,'0'0'3587,"4"9"-2391,9 11-690,1 0-1,1-1 0,31 32 0,67 56 781,-78-76-1117,-30-26-145,59 47 417,-60-48-385,1-1 0,1 0 1,-1 0-1,0-1 1,1 1-1,-1-1 1,1 0-1,0-1 1,-1 1-1,1-1 1,8 0-1,-12-1-16,0 0-1,-1-1 1,1 1 0,0-1-1,-1 0 1,1 1 0,0-1-1,-1 0 1,1 0 0,-1 0-1,1 0 1,-1 0 0,0 0-1,1-1 1,-1 1 0,0 0-1,0-1 1,0 1 0,0-1 0,0 1-1,0-1 1,0 1 0,-1-1-1,1 0 1,0 1 0,-1-1-1,1 0 1,-1 0 0,0 0-1,0 1 1,0-3 0,4-67 1125,-4 59-1027,-7-160 1565,9 178-1630,0 0 0,1 0 0,0-1 0,1 1 0,-1-1-1,1 1 1,4 4 0,1 2 6,5 9-50,-1-1-17,1 0-1,1-1 0,16 17 1,-30-36-10,-1 1 1,1-1 0,-1 1-1,0-1 1,1 1-1,0-1 1,-1 1 0,1-1-1,-1 1 1,1-1-1,-1 0 1,1 1 0,0-1-1,-1 0 1,1 1 0,0-1-1,-1 0 1,1 0-1,0 0 1,0 0 0,-1 0-1,1 0 1,0 0-1,-1 0 1,1 0 0,0 0-1,-1 0 1,2 0 0,6-19 179,-8-41 227,-1 48-340,-11-170 92,12 181-164,0 0 1,0 0-1,0 0 1,0-1-1,0 1 1,0 0-1,0 0 1,0 0-1,0 0 1,0 0-1,0-1 1,1 1-1,-1 0 1,1 0-1,-1 0 1,1 0-1,-1 0 1,1 0-1,-1 0 1,1 0-1,0 0 1,0 0-1,-1 0 1,1 1-1,0-1 1,0 0-1,2-1 1,-2 2-5,1 0 1,0 0 0,-1 0 0,1 1 0,0-1-1,-1 0 1,1 1 0,-1-1 0,1 1 0,-1-1-1,1 1 1,-1 0 0,1 0 0,-1 0 0,0-1 0,3 3-1,5 5 3,0 0 0,0 1 0,15 18-1,-3 9 23,-17-28 10,0 0-1,1-1 0,0 1 0,0-1 0,1 0 0,12 12 1,-17-19-35,-1 0 0,0 0 1,1 0-1,-1 0 0,0 0 1,0 0-1,1 0 1,-1 0-1,0 0 0,1 0 1,-1 0-1,0 0 0,0 0 1,1 0-1,-1 0 0,0 0 1,1 0-1,-1 0 1,0 0-1,0-1 0,1 1 1,-1 0-1,0 0 0,0 0 1,1 0-1,-1-1 0,0 1 1,0 0-1,0 0 1,1-1-1,-1 1 0,0 0 1,0 0-1,0-1 0,0 1 1,1-1-1,8-16-4922,-1 1-6146,-2 8-2544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1:59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11082,'0'0'13485,"-13"40"-13613,24-40-1473,-4 0-1666,2 0-3780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00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16 838 10858,'0'0'2856,"-2"-9"-240,-4-21-1266,3 0 0,0 0 1,2 0-1,4-50 0,1 40-767,2 0 1,2 1-1,18-51 1,-14 54-526,2 0 0,2 1 1,1 1-1,1 1 0,2 0 1,2 1-1,0 1 0,3 2 1,28-29-1,-48 52-64,0 1-1,0 0 1,1 0-1,0 0 1,0 0-1,0 1 1,0 0 0,1 0-1,0 1 1,0-1-1,0 1 1,0 1 0,0 0-1,14-3 1,-20 5 0,-1 0 0,1 0 1,0 0-1,0 0 0,0 0 1,0 0-1,-1 0 0,1 1 0,0-1 1,0 0-1,-1 0 0,1 1 1,0-1-1,0 0 0,-1 1 0,1-1 1,0 1-1,-1-1 0,1 1 1,-1-1-1,1 1 0,0 0 0,-1-1 1,1 1-1,-1-1 0,0 1 1,1 0-1,-1 0 0,1 0 0,-1 29 113,-2-22-1,0 1 0,-1-1 0,0 0 0,0-1 0,-6 10 0,-30 29 767,32-38-709,0-1-1,0 1 1,1 0 0,0 0 0,0 0 0,1 1 0,-6 12-1,11-20-165,1 0-1,-1-1 0,0 1 0,0 0 0,1 0 0,-1-1 0,0 1 0,1 0 0,-1 0 0,0-1 0,1 1 0,-1 0 0,1-1 0,-1 1 0,1-1 0,0 1 0,-1 0 0,1-1 0,0 0 1,-1 1-1,1-1 0,0 1 0,-1-1 0,1 0 0,0 1 0,0-1 0,0 0 0,-1 0 0,1 0 0,0 1 0,0-1 0,0 0 0,-1 0 0,2-1 0,40 7-240,-32-5 146,4 1-86,1-2-236,-1 2 0,1 0 0,-1 0 0,0 1 1,0 1-1,0 1 0,-1 0 0,1 0 0,23 15 0,-35-19 389,-1 0 0,1 0 0,-1 0 0,0 0 0,1 0-1,-1 0 1,0 1 0,0-1 0,0 0 0,0 1 0,0-1 0,0 1 0,-1-1-1,1 1 1,0-1 0,-1 1 0,1 0 0,-1-1 0,1 1 0,-1 0-1,0-1 1,0 1 0,0 0 0,0 0 0,0 2 0,-1-2 90,0 1 1,-1 0-1,1-1 1,-1 0 0,1 1-1,-1-1 1,0 0-1,1 0 1,-1 0-1,0 0 1,-1 0 0,1 0-1,-5 2 1,-5 4 544,-1-1 0,0-1 1,0 0-1,-26 7 0,7-7 36,0 0-1,0-2 1,0-2 0,-43-1-1,74-1-675,0 0-1,0 0 1,0 0 0,0 0-1,0 0 1,0 0 0,0-1-1,0 1 1,0 0-1,1 0 1,-1-1 0,0 1-1,0 0 1,0-1 0,0 1-1,1-1 1,-1 1-1,0-1 1,0 0 0,1 1-1,-1-1 1,0 0 0,1 1-1,-2-2 1,2 1-68,1 0 0,-1 1 1,0-1-1,0 1 1,0-1-1,0 1 0,0-1 1,1 0-1,-1 1 0,0-1 1,0 1-1,1-1 1,-1 1-1,1 0 0,-1-1 1,0 1-1,1-1 0,-1 1 1,1-1-1,-1 1 0,1 0 1,-1-1-1,1 1 1,-1 0-1,1 0 0,-1-1 1,1 1-1,-1 0 0,1 0 1,0 0-1,-1 0 1,1 0-1,-1 0 0,1 0 1,-1 0-1,2 0 0,50-7-6756,-19 1 404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01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10826,'3'0'10433,"-3"0"-10096,-7 23 2295,-15 30-2207,14-38-134,4-7-156,0 0 0,0 0 0,0 0 0,1 1 1,0-1-1,1 1 0,0 0 0,0 0 0,1-1 0,-1 14 0,2-22-104,1 1 0,-1 0 0,1-1 0,-1 1-1,1-1 1,-1 1 0,1 0 0,-1-1 0,1 1 0,-1-1-1,1 0 1,0 1 0,-1-1 0,1 1 0,0-1-1,-1 0 1,1 0 0,0 1 0,-1-1 0,1 0 0,0 0-1,0 0 1,-1 0 0,1 0 0,0 0 0,1 0-1,27 0 299,-22 0-289,-2-1-196,0 1-1,0 0 0,1-1 0,-1 0 1,0-1-1,0 1 0,-1-1 0,1 0 0,8-4 1,-9 4-478,-1 0 1,0 0-1,0-1 1,0 1-1,0-1 1,0 0-1,0 0 1,-1 0-1,1 0 1,-1 0-1,0-1 1,0 1-1,3-6 1,4-19-7561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01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12 14125,'0'0'11980,"-2"-12"-15664,15 14-576,1-2-6086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02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6406,'0'0'6054,"-8"0"-3081,-26 4-624,24 0 1795,18-1-2813,18 1-304,177-5 2891,-99 0-5891,-52 0-2499,0 1-3277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02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86 9737,'0'0'13997,"72"-16"-12875,-28 3-706,2 1-320,3 2-64,-6 2 0,-3 2-576,-8 2-1346,-6 1-1249,-10-3-1442,-5-2-1632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02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1 14990,'0'0'5066,"-9"6"-3902,-6 9-739,0 1 0,0 0 0,2 1 0,0 1 0,1 0 0,1 1 1,-14 29-1,-64 150 373,75-162-739,1 1 1,2 0-1,-9 61 0,18-88-160,1 0 1,1 0-1,0-1 0,0 1 0,0 0 0,2 0 1,3 15-1,-4-21-129,0-1 0,0 0 0,1 1 0,0-1 1,-1 0-1,1 0 0,0-1 0,0 1 0,1 0 0,2 3 0,-2-4-221,0 0 0,0 0-1,0 0 1,0-1-1,0 1 1,0-1-1,0 0 1,0 0 0,1 0-1,-1 0 1,0 0-1,5 0 1,20 0-7226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04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 86 7175,'1'-1'479,"1"-1"0,0 0-1,-1 1 1,0-1 0,1 0 0,-1 0 0,0 0 0,0 0 0,0 0 0,0 0-1,0-1 1,-1 1 0,1 0 0,0 0 0,-1 0 0,0-1 0,0 1 0,0 0-1,0-1 1,0 1 0,0 0 0,0 0 0,-1-1 0,1 1 0,-1 0 0,1 0-1,-3-3 1,2 3-287,-1 0-1,0 0 0,0 0 1,0 0-1,0 0 0,0 1 1,0-1-1,0 1 0,-1-1 1,1 1-1,0 0 0,-1 0 0,1 0 1,-1 0-1,1 1 0,-1-1 1,0 1-1,1 0 0,-1-1 1,0 1-1,1 0 0,-6 1 1,0 0-109,0 1 0,0 0 1,0 1-1,0 0 0,1 0 1,-1 0-1,1 1 0,0 0 1,0 1-1,0-1 0,0 1 1,1 1-1,0-1 0,0 1 1,0 0-1,-6 10 0,-3 3 75,1 1-1,1 1 1,1 0 0,-13 29-1,18-34-118,1 0 0,1 0 0,0 0 0,1 1 0,1-1 0,0 1-1,0 19 1,3-31-33,0 0 0,0 0 0,0 0 0,1-1-1,0 1 1,0 0 0,0 0 0,0-1 0,1 1 0,-1-1-1,1 1 1,0-1 0,1 0 0,-1 0 0,1 0 0,0 0-1,0 0 1,0-1 0,0 1 0,1-1 0,-1 0 0,1 0-1,0 0 1,0 0 0,0-1 0,0 1 0,1-1 0,-1 0-1,6 1 1,7 1 32,0 0 0,-1-2-1,1 0 1,0 0 0,0-2-1,0 0 1,0-1 0,0-1-1,0-1 1,-1 0 0,1-1-1,-1-1 1,0 0 0,0-1-1,0-1 1,-1-1 0,0 0-1,18-13 1,-21 13 35,-1 0 0,0-1 0,0 0-1,-1-1 1,0 0 0,0 0 0,-1-1 0,-1 0 0,0-1 0,0 0-1,-1 0 1,-1-1 0,0 0 0,-1 0 0,0 0 0,-1-1 0,-1 1 0,0-1-1,-1 0 1,0 0 0,-1 0 0,-1-18 0,-1 26-62,0 0 0,0 0 0,-1 1 1,0-1-1,0 1 0,-1-1 0,1 1 0,-1 0 1,0 0-1,-1 0 0,1 0 0,-1 1 1,0-1-1,0 1 0,0 0 0,-1 0 0,0 1 1,1-1-1,-1 1 0,0 0 0,-1 0 0,1 1 1,0-1-1,-8-1 0,4 1-235,0 0 1,0 0-1,-1 1 0,1 0 1,0 1-1,-1 0 0,0 1 1,1 0-1,-1 0 0,1 1 1,-1 0-1,1 1 0,0 0 1,-15 5-1,2 6-2943,12-1-1791,6-1-3050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48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13100,'0'0'7608,"14"1"-6498,78 2 34,101-9 0,5-1-1233,-167 11-373,-30-4 366,-1 0-1,1 0 1,0 0 0,-1 0 0,1 0 0,-1 0-1,1 0 1,-1 1 0,1-1 0,-1 0-1,1 0 1,-1 0 0,1 1 0,-1-1 0,1 0-1,-1 0 1,1 1 0,-1-1 0,0 0-1,1 1 1,-1-1 0,1 0 0,-1 1 0,0-1-1,1 1 1,-1-1 0,0 1 0,0-1-1,1 1 1,-1-1 0,0 1 0,0-1 0,0 1-1,1-1 1,-1 1 0,0-1 0,0 1-1,0-1 1,0 1 0,0-1 0,0 1 0,0-1-1,0 1 1,-1-1 0,1 1 0,0 0-1,0-1 1,0 1 0,0-1 0,-1 1 0,1-1-1,0 0 1,-1 1 0,1-1 0,-1 1 0,0 0-496,-1 0 1,0 0 0,1 0-1,-1 0 1,0 0 0,0-1-1,0 1 1,1-1 0,-1 0-1,0 1 1,0-1 0,-3 0-1,3 0-16,-21 1-8078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48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4644,'0'0'17233,"63"42"-15408,-17-42-768,14 0-704,-6 0-257,0-3-64,-5-2-352,-6-2-1058,-9 0-2433,-9-4-3877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52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10025,'0'0'14430,"5"12"-13303,12 24-518,2-1 1,1 0 0,40 51 0,-59-84-686,0-1 0,0 0 0,-1 0 0,1 0 0,0 0 0,0 0 0,0 0 0,0-1 0,1 1 0,-1 0 0,0 0 0,0-1 1,0 1-1,1-1 0,-1 1 0,0-1 0,1 1 0,-1-1 0,0 0 0,1 0 0,-1 1 0,0-1 0,1 0 0,-1 0 0,0-1 0,3 1 0,-3-1-317,0 0 0,0 0 0,0 0 0,0 0 0,0 0 1,0-1-1,0 1 0,0 0 0,-1 0 0,1-1 0,0 1 0,-1-1 0,1 1 0,-1 0 0,0-1 1,1 1-1,-1-1 0,0 1 0,0-1 0,0 1 0,0-1 0,0-1 0,0-12-5810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3:08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54 150 10666,'0'0'1804,"-6"-9"583,2 4-2183,-1-1 429,1 0 1,0 0-1,0 0 1,1 0-1,-4-9 1,6 13-497,1 1-1,-1-1 1,0 0 0,1 1-1,0-1 1,-1 0 0,1 0-1,0 1 1,0-1 0,0 0-1,0 0 1,1 1 0,-1-1-1,0 0 1,1 0 0,-1 1 0,1-1-1,-1 0 1,1 1 0,0-1-1,0 1 1,0-1 0,0 1-1,0-1 1,0 1 0,0 0-1,0-1 1,0 1 0,1 0-1,2-2 1,9-4 27,0 1 0,0 1-1,1 0 1,0 1 0,0 0-1,0 1 1,1 1 0,-1 0 0,0 1-1,1 0 1,0 1 0,-1 1-1,0 1 1,1 0 0,-1 0 0,0 2-1,26 8 1,-36-10-154,1 0-1,-1 1 1,0-1-1,0 1 1,0 0-1,0 0 1,-1 1 0,1-1-1,-1 1 1,0-1-1,0 1 1,0 0 0,0 0-1,-1 0 1,1 1-1,-1-1 1,0 1-1,-1-1 1,1 1 0,-1-1-1,0 1 1,0 0-1,0 0 1,-1 0 0,1 0-1,-1-1 1,-1 1-1,1 0 1,-1 0-1,1 0 1,-1 0 0,-1-1-1,1 1 1,-1 0-1,1-1 1,-1 1-1,-1-1 1,-3 6 0,-6 12 40,-2-1 0,-1-1 0,0 0 0,-33 32 0,-84 65 235,31-30 968,99-86-1223,0 1-1,0-1 1,1 1 0,-1-1-1,1 1 1,-1 0-1,1 0 1,0 0 0,-1 0-1,1-1 1,0 2 0,1-1-1,-1 0 1,0 0-1,0 3 1,1-5-18,0 1 1,0 0-1,0 0 1,1-1-1,-1 1 1,0 0-1,1-1 1,-1 1-1,0 0 0,1-1 1,-1 1-1,1 0 1,-1-1-1,1 1 1,-1-1-1,1 1 1,0-1-1,-1 1 0,1-1 1,0 0-1,-1 1 1,1-1-1,0 0 1,-1 1-1,1-1 1,0 0-1,0 0 0,0 1 1,11 1 107,0-1 0,0 0 0,0-1 0,17-1 0,-8 0 100,137-11 281,-6-2-4168,-109 10-4148,-32-1 208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3:08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15214,'0'0'7565,"-2"13"-5884,-15 58 355,5-24-1544,2-1 1,-7 86-1,17-132-556,0 1 0,0 0 0,0-1 0,0 1 0,0-1-1,0 1 1,0 0 0,0-1 0,0 1 0,0-1 0,0 1 0,0 0 0,1-1 0,-1 1 0,0-1-1,0 1 1,0-1 0,1 1 0,-1-1 0,0 1 0,1-1 0,-1 1 0,1-1 0,-1 1-1,0-1 1,1 1 0,-1-1 0,1 0 0,-1 1 0,1-1 0,-1 0 0,1 1 0,0-1 0,-1 0-1,1 0 1,-1 0 0,1 1 0,0-1 0,-1 0 0,1 0 0,-1 0 0,1 0 0,0 0-1,-1 0 1,1 0 0,-1 0 0,1-1 0,0 1 0,-1 0 0,1 0 0,-1 0 0,1-1 0,-1 1-1,2-1 1,1 0-542,0-1-1,0 1 1,0-1-1,0 0 1,-1 0-1,1 0 1,-1-1-1,5-4 1,11-20-5048,-2-5-2716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3:08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11819,'0'0'15118,"6"-6"-14840,-2 3-253,1 1 0,-1-1 1,1 1-1,0-1 0,-1 1 0,1 0 0,0 1 1,0-1-1,1 1 0,8-1 0,63-1 180,-61 3-201,36-2 49,-28 1-39,0 0 1,40 5-1,-63-4-18,-1 1 0,1 0 1,-1 0-1,1-1 0,-1 1 0,1 0 0,-1 0 0,0 0 1,1-1-1,-1 1 0,0 0 0,0 0 0,1 0 1,-1 0-1,0 0 0,0 0 0,0 0 0,0-1 1,0 1-1,-1 0 0,1 0 0,0 0 0,0 0 0,-1 1 1,-4 24 39,-13 26 477,-2 0-1,-37 66 0,-22 52 701,76-162-1162,-17 56 227,19-61-280,0 1 0,0 0 1,1-1-1,-1 1 0,1 0 1,0 0-1,0 0 0,0-1 1,1 1-1,-1 0 0,1-1 1,0 1-1,0 0 0,2 4 1,-3-7-106,1-1 1,-1 1-1,0 0 1,0-1-1,1 1 1,-1 0-1,0-1 1,1 1-1,-1-1 1,1 1-1,-1-1 1,1 1-1,-1-1 1,1 1-1,-1-1 1,1 0-1,-1 1 1,1-1 0,-1 0-1,1 1 1,0-1-1,-1 0 1,1 0-1,0 1 1,-1-1-1,1 0 1,0 0-1,-1 0 1,1 0-1,0 0 1,-1 0-1,1 0 1,0 0-1,-1 0 1,1 0-1,1-1 1,-2 0-268,1 1 0,0-1 0,0 0 0,0 0 0,-1 0 0,1 0 0,0 0 0,-1 0 0,1 0 0,-1 0 1,1 0-1,-1 0 0,0 0 0,1 0 0,-1-1 0,0 1 0,0 0 0,0 0 0,0 0 0,0-2 0,0-19-6453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3:09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16015,'0'0'8136,"61"-1"-5926,-20 1-833,10 0-928,1-5-353,2-3-64,-9 3-737,-2 0-1377,-10-1-1633,-6 1-417,-7 0-3267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3:09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40 15214,'0'0'7693,"-8"-4"-6599,2 1-954,5 2-119,0 0 0,-1 0-1,1 0 1,-1 0 0,1 0 0,-1 0 0,1 1 0,-1-1 0,0 1-1,1-1 1,-1 1 0,0-1 0,1 1 0,-1 0 0,0 0 0,0 0 0,1 0-1,-1 0 1,0 1 0,1-1 0,-1 0 0,0 1 0,1-1 0,-1 1-1,0-1 1,1 1 0,-1 0 0,1 0 0,-1 0 0,1 0 0,0 0-1,-1 0 1,-1 3 0,-13 13 312,1 2 0,1 0 0,-19 36 1,29-49-285,0 1 0,1 0 0,0 1 0,0-1 0,1 0 1,0 1-1,0 0 0,1-1 0,0 1 0,1 0 1,-1 0-1,1-1 0,1 1 0,-1 0 0,4 11 1,-3-14-32,1-1 1,0 1 0,1-1 0,-1 1 0,1-1 0,0 0 0,0 0 0,1 0 0,-1 0 0,1-1 0,4 4 0,51 34 5,-49-36-48,0 1 1,0 1-1,-1-1 1,0 2-1,0-1 1,15 18-1,-22-22 18,0 1 0,-1-1 0,1 1 0,-1-1 0,1 1 0,-1 0 0,0 0 0,0 0 0,-1-1 0,1 1 0,-1 0 0,0 0 0,0 0 0,0 0 0,-1 0 0,1 0 0,-1 0 0,0 0 0,0-1 0,0 1 0,-1 0 0,1-1 0,-1 1 0,0-1 0,-2 5 0,-2 1 32,1 0 0,-2 0 0,1 0 0,-1-1-1,0 0 1,-1 0 0,0-1 0,0 0 0,-19 12 0,21-16 83,0 1 0,-1-1 1,1 0-1,-1 0 0,0 0 0,0-1 1,0 0-1,0-1 0,0 0 1,0 0-1,-1 0 0,1-1 0,0 0 1,0 0-1,-14-3 0,17 2-81,0-1 1,0 0-1,0 0 0,0-1 0,0 1 0,0-1 0,1 0 0,-1 0 0,1 0 0,0 0 1,0 0-1,0-1 0,0 0 0,0 1 0,1-1 0,0 0 0,0 0 0,0 0 0,0-1 1,1 1-1,-1 0 0,-1-9 0,0 0-46,1 0 1,0-1-1,1 1 0,0 0 1,1 0-1,3-24 1,-2 30-5,2 0 1,-1 0 0,1 0 0,0 0 0,0 1 0,1-1-1,0 1 1,0 0 0,1 0 0,-1 1 0,1-1 0,0 1-1,1 0 1,-1 1 0,1-1 0,0 1 0,9-5 0,15-8-36,1 1 0,44-16 0,-50 21 75,9-2 21,-6 2-14,49-26-1,-71 34 66,0 0 1,-1-1-1,0 1 0,0-1 0,0-1 0,0 1 1,-1-1-1,1 0 0,-1 1 0,-1-2 0,1 1 0,-1 0 1,1-1-1,2-9 0,-5 13-64,0 0 0,-1-1-1,1 1 1,-1 0 0,0-1-1,0 1 1,0-1 0,0 1 0,0 0-1,0-1 1,-1 1 0,1 0 0,-1-1-1,0 1 1,1 0 0,-1 0 0,0-1-1,0 1 1,-3-3 0,1 1-14,0 0 1,-1 0-1,1 0 1,-1 1-1,0 0 1,-1-1-1,1 1 1,-8-3 0,-5-3-98,-1 1 0,-1 1 0,-32-7 0,-11 4-1586,29 11-1700,6 9-5258,12-1-1632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14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41 10570,'11'-29'5833,"-7"17"-218,-2 29-4075,-3 17-800,-2-1-1,-1 1 1,-1-1-1,-16 54 1,-56 121 150,59-165-721,16-37-123,-2 2 33,1 1 1,0 0-1,0 0 1,-2 16-1,5-24-57,0 0 0,0 1-1,0-1 1,0 0 0,0 0 0,0 1-1,0-1 1,0 0 0,0 1 0,0-1-1,1 0 1,-1 0 0,1 1 0,-1-1-1,1 0 1,-1 0 0,1 0-1,0 0 1,0 1 0,-1-1 0,1 0-1,0 0 1,0-1 0,0 1 0,0 0-1,0 0 1,0 0 0,0-1 0,0 1-1,1 0 1,-1-1 0,0 1-1,0-1 1,1 0 0,-1 1 0,0-1-1,0 0 1,1 0 0,-1 1 0,2-1-1,16 0 199,0 0-1,1-1 1,-1 0-1,0-2 1,0 0-1,27-10 1,-33 10-562,-1-2 1,0 0-1,-1-1 1,0 0-1,1 0 1,13-12-1,-10-2-3082,-14 18 2956,-1 1 1,1 0-1,-1 0 0,0-1 1,1 1-1,-1 0 1,0-1-1,0 1 0,0 0 1,0-1-1,0 1 0,0 0 1,-1-1-1,1 1 0,0 0 1,-1 0-1,1-1 1,-1 1-1,1 0 0,-1 0 1,0 0-1,1-1 0,-1 1 1,0 0-1,-1-1 1,-15-13-6276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14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32,'0'0'24984,"65"-31"-24216,-20 26-351,0 2-193,2 3-192,-4 0 0,-3 0-544,-6 0-1731,-4-5-2177,-6-8-3235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27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70 12332,'0'-3'839,"0"0"0,0-1 0,-1 1 1,1-1-1,-1 1 0,0 0 0,0-1 1,0 1-1,0 0 0,-3-5 1,2 5-679,0 1 1,1 0 0,-2 0 0,1 0 0,0 0 0,0 0 0,-1 0 0,1 1 0,-1-1 0,1 1 0,-1-1 0,0 1 0,1 0 0,-1 0-1,0 0 1,0 1 0,0-1 0,0 1 0,-5-1 0,3 1-126,1 0-1,0 1 0,-1 0 1,1-1-1,-1 2 1,1-1-1,0 0 1,0 1-1,0 0 0,0 0 1,0 0-1,0 0 1,0 1-1,1-1 1,-1 1-1,1 0 0,-1 0 1,1 0-1,0 1 1,1-1-1,-1 1 1,0-1-1,1 1 0,0 0 1,0 0-1,0 0 1,1 0-1,-1 1 1,1-1-1,0 0 0,0 1 1,0 7-1,1-11-23,0-1 0,1 1 0,-1 0 0,0-1 0,1 1 0,-1-1 0,1 1 0,-1 0 0,1-1 0,-1 1 0,1-1 0,0 0 0,-1 1 0,1-1 0,-1 1-1,1-1 1,0 0 0,0 1 0,-1-1 0,1 0 0,0 0 0,-1 0 0,1 0 0,0 1 0,0-1 0,-1 0 0,1 0 0,0 0 0,0-1 0,-1 1 0,1 0 0,0 0 0,0 0 0,-1 0 0,1-1 0,0 1-1,-1 0 1,1-1 0,1 0 0,31-12 263,-3-15-179,7-5-336,-36 61-460,-2 39 792,-1-35 275,2 0 0,0 0 0,3 0 0,11 60 1,-16-89 776,-6-7-660,-7-7-207,9 5-249,-7-6 18,0 1 1,-29-18-1,38 26-63,-1 1 0,-1-1 1,1 1-1,0 0 0,0 1 0,-1-1 0,1 1 0,-1 0 0,1 0 1,-1 1-1,1 0 0,-1 0 0,-7 1 0,12-1 1,1 0 0,-1 0 0,0 0 0,1 0 0,-1 0 0,0 0 0,1 0 1,-1 1-1,0-1 0,1 0 0,-1 1 0,1-1 0,-1 0 0,0 1 0,1-1 0,-1 0 0,1 1 0,-1-1 0,1 1 0,-1-1 0,1 1 0,0 0 1,-1-1-1,1 1 0,-1-1 0,1 1 0,0 0 0,0-1 0,-1 1 0,1-1 0,0 1 0,0 0 0,0 0 0,0-1 0,0 1 0,0 1 0,0-1-85,0-1-1,1 1 0,-1 0 0,1 0 0,-1-1 0,1 1 1,-1 0-1,1-1 0,-1 1 0,1-1 0,-1 1 0,1-1 1,0 1-1,-1-1 0,1 1 0,0-1 0,0 0 0,-1 1 1,1-1-1,0 0 0,0 1 0,0-1 0,-1 0 1,1 0-1,0 0 0,0 0 0,0 0 0,0 0 0,-1 0 1,1 0-1,0 0 0,0 0 0,1-1 0,1 0-453,0 1 0,-1-1 0,1 0-1,0 0 1,-1 0 0,1-1 0,0 1 0,-1-1-1,0 1 1,1-1 0,-1 0 0,3-3 0,10-13-6994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27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12268,'0'0'12347,"11"4"-11898,-3 0-402,0-1 0,0 0 1,1-1-1,-1 0 1,1 0-1,0-1 0,-1 0 1,1-1-1,0 0 0,0 0 1,-1-1-1,1 0 1,0 0-1,-1-1 0,15-5 1,-22 6-51,-1 1 1,1-1 0,0 1-1,0-1 1,-1 1-1,1-1 1,0 1 0,0 0-1,0-1 1,0 1-1,0 0 1,0-1 0,0 1-1,0 0 1,-1 0-1,1 0 1,0 0 0,0 0-1,0 0 1,0 0-1,0 0 1,0 1 0,0-1-1,0 0 1,0 1 0,0-1-1,-1 0 1,1 1-1,0-1 1,0 1 0,0-1-1,0 1 1,-1 2 7,0 0 0,0-1 1,0 1-1,-1-1 0,1 1 0,-1-1 1,1 0-1,-1 1 0,0-1 0,0 0 1,0 1-1,-3 2 0,-15 38 499,2 0 0,1 1 0,3 1 0,-9 49 0,22-86-735,0-4-3881,-1-9-1395,-5-10-290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27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13453,'0'0'10346,"68"-2"-9994,-39 4-256,2 2-160,-1-3-1634,-3-1-2434,-3 0-3939</inkml:trace>
  <inkml:trace contextRef="#ctx0" brushRef="#br0" timeOffset="1">269 51 8872,'0'0'9738,"-31"61"-7112,24-39-704,-4 0 0,6 1-1154,0-1-447,1-3-257,4-1-64,0-1-449,0-5-992,0-7-673,4-5-1089,6-1-2082,-2-16-3812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52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16976,'0'0'8296,"12"0"-9417,1-1-641,-1-6-1056,-1 5-2339,3 2-2338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28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13581,'0'0'12673,"0"39"-11861,0-37-809,1 0 1,0 0 0,0-1 0,-1 1 0,1 0-1,0-1 1,0 1 0,0-1 0,1 1 0,-1-1-1,0 0 1,1 1 0,-1-1 0,0 0 0,1 0-1,0 0 1,-1 0 0,1 0 0,-1 0 0,1 0-1,0-1 1,0 1 0,2 0 0,51 15-545,-47-14 270,-1-1 69,1 1 0,-1 0 0,1 1 1,-1 0-1,0 0 0,0 1 0,0-1 0,12 11 0,-18-13 222,1 1-1,-1-1 0,1 1 0,-1 0 1,0-1-1,0 1 0,0 0 1,0 0-1,0 0 0,0 0 0,0 0 1,-1 0-1,1 0 0,-1 0 1,0 0-1,1 0 0,-1 0 0,0 0 1,0 0-1,0 1 0,-1-1 1,1 0-1,0 0 0,-1 0 0,1 0 1,-1 0-1,0 0 0,0 0 1,0 0-1,0 0 0,0-1 0,0 1 1,0 0-1,0 0 0,-1-1 1,1 1-1,-3 1 0,0 2 169,0 1 0,0-1 0,-1 0-1,0 0 1,0-1 0,-1 0 0,1 1 0,-1-2 0,0 1-1,0-1 1,0 0 0,0 0 0,0 0 0,-1-1-1,1 0 1,-1-1 0,0 1 0,0-1 0,1 0 0,-1-1-1,-9 0 1,14-1-310,0 0 0,-1 0 0,1 0 0,0-1 0,0 1 0,0-1 0,-1 1 0,2-1-1,-1 0 1,0 0 0,0 0 0,0 0 0,1 0 0,-1 0 0,1 0 0,0 0 0,0-1 0,0 1 0,0-1 0,0 1-1,0-1 1,0 1 0,1-1 0,-1-3 0,-2-7-2421,1 0 1,1-1-1,-1-16 0,2 2-3922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28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1 54 11755</inkml:trace>
  <inkml:trace contextRef="#ctx0" brushRef="#br0" timeOffset="1">1 54 11755,'14'-51'7143,"-14"48"-2467,6 3-3138,1 0-513,6 0-192,3 2-225,5 2-384,-1-1-160,7 2-160,-3-2-961,-6-2-1729,1-1-1795,-8 0-3522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29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3 6822,'1'0'647,"0"-1"-1,0 1 0,0 0 0,0-1 1,0 1-1,0 0 0,0 0 0,0 0 1,0 0-1,0 0 0,0 0 0,0 0 1,0 0-1,0 0 0,0 0 0,0 0 1,0 1-1,0-1 0,0 1 0,1-1 0,-14 17 4077,5-9-5416,-36 41 1361,19-25-517,2 1-1,1 2 0,1 0 1,-28 49-1,44-65-1905,7-21-4503,2-7 247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29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53 4644,'0'0'11067,"-10"1"-9354,2 0-1402,0 0 0,0 1 0,0 0-1,-13 5 1,19-7-200,0 1 0,0 0 0,0 0 0,0 1 1,0-1-1,0 0 0,0 0 0,0 1 0,1 0 0,-1-1 0,0 1 0,1 0 0,-1 0 1,1-1-1,0 1 0,0 0 0,0 0 0,0 1 0,0-1 0,0 0 0,0 0 1,1 0-1,-1 1 0,1-1 0,-1 0 0,1 3 0,0-4-52,1-1 0,-1 1-1,1-1 1,-1 1 0,1 0-1,-1-1 1,1 1 0,0-1 0,-1 1-1,1-1 1,0 1 0,-1-1-1,1 0 1,0 1 0,-1-1-1,1 0 1,0 0 0,0 1 0,0-1-1,-1 0 1,1 0 0,0 0-1,0 0 1,-1 0 0,1 0 0,2 0-1,29 0 957,-24-1-759,0 1-164,0-1 1,0 0-1,0-1 0,0 0 0,0 0 0,0 0 1,-1-1-1,1 0 0,11-8 0,-16 10-56,0-1 0,0 0 1,0 0-1,0 0 0,0-1 0,0 1 0,0-1 0,-1 1 0,1-1 0,-1 0 0,0 0 0,0 0 0,0 0 1,0 0-1,-1-1 0,1 1 0,-1-1 0,0 1 0,0-1 0,0 1 0,0-1 0,-1 1 0,1-6 1,-2 7-11,1 1 0,-1-1 0,0 1 0,0 0 0,0 0 0,0-1 0,0 1 0,0 0 0,0 0 0,0 0 0,0 0 0,0 0 0,-1 0 0,1 0 0,0 1 0,-1-1 0,1 0 0,0 1 0,-1-1 0,1 1 0,-1-1 0,1 1 0,-1 0 0,1-1 0,-1 1 0,1 0 0,-1 0 0,1 0 0,-1 0 0,-2 1 0,-3-1-17,-1 0 0,0 1 0,1 0-1,-1 0 1,-8 3 0,8-1 3,1 1 0,0 0 0,0 0 0,0 1 0,1 0 0,-1 0 0,1 1 0,0 0 0,-8 11-1,12-15-69,0 1 0,0 0-1,0-1 1,1 1 0,-1 0-1,1 0 1,0 0-1,0 0 1,0 1 0,0-1-1,1 0 1,-1 4-1,1-5-85,0 0 0,0 0-1,0 0 1,1-1-1,-1 1 1,1 0-1,0 0 1,-1-1 0,1 1-1,0 0 1,0-1-1,0 1 1,0-1 0,0 1-1,0-1 1,1 1-1,-1-1 1,0 0 0,1 0-1,-1 1 1,1-1-1,2 1 1,10 5-1780,-1-1 1,1 0-1,0-2 1,0 1-1,26 3 0,8 1-4866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29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14 12460,'0'0'2690,"-9"10"188,2-2-2371,-48 57 3630,52-60-3950,0-1-1,0 0 1,0 1-1,1-1 1,-1 1-1,1 0 1,1-1-1,-1 1 1,0 0-1,1 0 1,0 0-1,1 1 1,-1-1-1,1 0 1,0 6-1,0-10-158,1 0 0,-1 0 0,1 0 0,-1 0 0,1 0 0,0 0 0,0 0 0,-1 0 0,1 0 0,0 0 0,0 0 0,0-1 0,0 1 0,0 0 0,0-1 0,0 1 0,0 0 0,0-1 0,0 0 0,0 1 0,0-1 0,1 1 0,-1-1 0,0 0 0,0 0 0,2 0 0,38 1 666,-30-1-564,-1-1-43,-1 0-1,0 0 0,1-1 0,-1 0 1,0-1-1,0 0 0,0 0 0,-1-1 1,1 0-1,11-8 0,-16 10-4,0-1 0,1 0 1,-1 0-1,0 0 0,-1-1 0,1 1 0,-1-1 1,1 0-1,-1 0 0,0 0 0,-1 0 0,1-1 0,-1 1 1,1-1-1,-1 0 0,-1 1 0,1-1 0,-1 0 1,0 0-1,1-9 0,-2 11-46,-1 0 1,0 0-1,0 1 0,0-1 1,0 0-1,0 1 0,0-1 1,-1 0-1,0 1 0,1-1 1,-1 1-1,0 0 1,0 0-1,0 0 0,0 0 1,-1 0-1,1 0 0,0 0 1,-1 1-1,1-1 0,-1 1 1,0 0-1,0 0 0,1 0 1,-1 0-1,-4-1 1,-40-9-1646,8 8-6119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30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 13132,'0'0'11259,"-6"7"-10501,-14 18-122,1 1-1,2 1 1,0 0-1,2 2 1,-18 45-1,24-51-516,1 1 0,1-1 0,1 1 0,1 1 0,1-1 0,2 0 1,0 1-1,2 30 0,0-51-121,1-1 0,0 1 0,0 0 0,0-1 0,0 1-1,0-1 1,1 0 0,0 1 0,-1-1 0,1 0 0,1 0 0,-1 0 0,0 0 0,1 0 0,-1-1 0,1 1 0,0-1 0,0 0 0,0 1 0,0-1 0,0-1 0,0 1 0,0 0 0,6 1 0,40 8-2835,0-15-5358,-15-7-4094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32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18738,'0'0'1729,"-2"8"-1061,0-1-537,-8 42 617,9-46-703,0 1 1,1-1-1,0 1 1,-1 0-1,1-1 1,1 1 0,-1 0-1,1-1 1,-1 1-1,1-1 1,2 7-1,-2-9-15,1 1-1,-1-1 1,1 0-1,-1 0 1,1 0-1,0 0 1,-1-1-1,1 1 1,0 0 0,0-1-1,-1 1 1,1-1-1,0 1 1,0-1-1,0 0 1,0 0 0,0 0-1,-1 0 1,1 0-1,0 0 1,0 0-1,0-1 1,0 1-1,2-2 1,45-15 752,-17-4-574,-26 16-114,1 1 0,0-1 0,0 1 0,0 0 0,0 0 0,1 1 0,-1 0-1,1 1 1,0-1 0,0 1 0,8 0 0,-14 2-46,-1 1 0,0 0-1,0 0 1,1 0 0,-1 0 0,0 1-1,0-1 1,0 0 0,0 0 0,0 1-1,0-1 1,0 1 0,-1-1 0,1 0-1,0 1 1,-1 0 0,1-1 0,-1 1-1,0-1 1,1 1 0,-1-1 0,0 1-1,0 0 1,0-1 0,0 1 0,0 0-1,-1 1 1,-1 56 627,2-57-680,0-2-28,0 1 0,0-1-1,-1 1 1,1 0 0,0-1-1,0 1 1,0 0 0,0-1-1,0 1 1,0 0 0,0-1-1,0 1 1,0 0 0,0-1-1,0 1 1,1 0 0,-1-1-1,0 1 1,0-1 0,1 1-1,-1 0 1,0-1 0,1 1-1,-1-1 1,0 1 0,1-1-1,-1 1 1,1-1 0,-1 1-1,1-1 1,-1 1 0,1-1-1,-1 0 1,1 1 0,0-1-1,-1 0 1,2 1 0,0-2-582,0 1 0,-1-1 1,1 1-1,0-1 1,0 0-1,0 0 1,-1 0-1,1 0 0,0 0 1,-1 0-1,1 0 1,-1 0-1,3-3 1,11-10-7106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32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17360,'0'0'8745,"48"15"-8617,-23-15-481,-1 0-1664,-1 0-2179,-1 0-3460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33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16207,'0'0'6636,"-1"9"-5595,-11 95 1056,4-48-1699,0 57 0,8-112-364,0-1 0,0 1 0,0 0 0,0-1-1,0 1 1,0-1 0,0 1 0,0 0-1,0-1 1,0 1 0,0-1 0,0 1 0,1-1-1,-1 1 1,0 0 0,1-1 0,-1 1 0,0-1-1,1 1 1,-1-1 0,0 0 0,1 1 0,-1-1-1,1 1 1,-1-1 0,1 0 0,-1 1 0,1-1-1,-1 0 1,1 1 0,-1-1 0,1 0-1,0 1 1,23-7 938,18-22-199,-19 4-706,-1-1 0,-1-1 0,20-33 0,-2-1-3159,-36 53 1,-3 2-1959</inkml:trace>
  <inkml:trace contextRef="#ctx0" brushRef="#br0" timeOffset="1">118 201 14478,'0'0'7367,"-5"54"-5381,15-45-609,7-1-737,1 1-479,-2-2-225,2-2-1762,2-1-1890,-6-4-3330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33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13805,'0'0'13068,"48"9"-12843,-22-9-193,-3 0-577,-3 0-1281,0 0-1505,-6 0-2530,0 0-3876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53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31 152 10890,'0'0'9134,"8"-5"-7089,-3 1-1855,0 1 0,0-1 0,-1 1 0,1-2 0,-1 1 0,0 0 1,0-1-1,-1 0 0,1 1 0,-1-1 0,0-1 0,-1 1 0,1 0 0,-1-1 0,0 1 0,0-1 0,-1 0 1,1 0-1,-1 0 0,-1 1 0,1-1 0,-1-8 0,0 13-157,0 0 0,0 0 0,0 0 0,0 0 0,0 0 0,-1 0 0,1 0 1,0 0-1,0 0 0,-1 1 0,1-1 0,0 0 0,-1 0 0,1 0 0,-1 0 0,1 1 0,-1-1 0,0 0 0,1 0 0,-1 1 0,0-1 0,0 0 0,1 1 1,-1-1-1,0 1 0,0-1 0,0 1 0,0 0 0,1-1 0,-1 1 0,0 0 0,0-1 0,0 1 0,0 0 0,0 0 0,0 0 0,0 0 0,0 0 0,0 0 1,0 0-1,0 0 0,0 0 0,0 0 0,0 1 0,0-1 0,1 0 0,-1 1 0,-2 0 0,-1 0 33,1 1 0,-1-1 0,0 1 0,0 0 0,1 0 1,0 0-1,-1 0 0,1 1 0,0-1 0,0 1 0,-3 3 0,2 0-52,1-1 0,0 1 0,0 0 1,1 0-1,-1 0 0,1 1 0,1-1 0,-1 0 1,1 1-1,0 0 0,0-1 0,1 1 0,0-1 0,0 1 1,1-1-1,0 1 0,0 0 0,0-1 0,1 0 0,0 1 1,0-1-1,1 0 0,-1 0 0,6 7 0,-6-8-60,1 0 0,1-1 1,-1 1-1,1-1 0,-1 0 0,1 0 0,0 0 0,1 0 0,-1-1 0,0 1 0,1-1 0,0-1 1,0 1-1,0-1 0,0 1 0,0-1 0,1-1 0,-1 1 0,0-1 0,1 0 0,-1 0 0,1-1 0,0 1 1,-1-1-1,1 0 0,-1-1 0,1 1 0,10-4 0,-10 2-417,-1 0 0,0 0 0,0-1 0,0 0 0,0 0 0,0 0 0,-1 0-1,1-1 1,-1 0 0,0 0 0,7-8 0,18-31-7614,-15 11-80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33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0 209 10218,'0'0'17237,"9"1"-16164,-5-1-1022,0 0 0,1 0 0,-1-1 0,0 1 0,1-1 0,-1 0 0,0 0-1,0 0 1,1-1 0,-1 1 0,0-1 0,-1 0 0,5-3 0,2-2-44,0-1 0,0 0 0,-1 0 0,11-13 0,6-10-598,-2-2 0,26-44 0,-65 127 202,5-26 542,0 2 0,-6 27 0,13-43-132,1 1 0,0 0-1,1 0 1,0 0-1,0 0 1,1 0 0,3 20-1,-3-30-113,0-1 0,1 1 0,-1-1-1,0 1 1,0-1 0,0 1 0,1-1 0,-1 1-1,0-1 1,0 1 0,1-1 0,-1 0 0,0 1-1,1-1 1,-1 0 0,1 1 0,-1-1 0,1 0-1,-1 1 1,0-1 0,1 0 0,-1 0 0,1 1-1,-1-1 1,1 0 0,-1 0 0,1 0 0,0 0-1,-1 0 1,1 0 0,-1 0 0,1 0-1,-1 0 1,1 0 0,-1 0 0,2 0 0,10 0-5395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34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15791,'0'0'10677,"13"6"-9727,6 2-782,1-1-1,0-1 1,1-1 0,-1-1 0,1 0 0,22 0-1,-3-3-282,104 1-375,-52-12-5065,-89 9 4439,5-1-381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34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13132,'0'0'9513,"49"19"-7591,-4-19-865,7 0-640,6-2-321,-1-2-673,-5-5-2209,-3-2-3044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35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58 8552,'0'0'5509,"7"-9"-2327,0-2-2262,-5 7-535,1 0-1,-1 0 1,1 0 0,0 0 0,0 0-1,1 1 1,-1-1 0,5-2 0,-8 6-310,1 0 0,-1 0 0,0 0 0,1 0-1,-1 0 1,0 0 0,1 0 0,-1 0 0,0 0 0,1 0 0,-1 0 0,0 0 0,1 0 0,-1 0 0,0 0 0,1 0 0,-1 1 0,0-1-1,0 0 1,1 0 0,-1 0 0,0 1 0,1-1 0,-1 0 0,0 0 0,0 1 0,0-1 0,1 0 0,-1 0 0,0 1 0,0-1 0,0 0-1,0 1 1,0-1 0,1 0 0,-1 1 0,0-1 0,0 0 0,0 1 0,0-1 0,0 0 0,0 1 0,0-1 0,0 0 0,0 1 0,0-1-1,0 0 1,-1 1 0,1-1 0,0 0 0,0 1 0,0-1 0,0 28-154,0-25 474,-1 14-239,-1-1 0,-1 0 1,0-1-1,-1 1 1,-1 0-1,-7 14 1,6-13-55,0-1 0,1 1 1,1 0-1,-4 31 0,8-46-72,0-1 0,1 1 0,-1 0-1,0-1 1,1 1 0,-1-1 0,1 1-1,-1 0 1,1-1 0,0 1 0,0-1-1,0 0 1,-1 1 0,1-1 0,1 0-1,-1 1 1,0-1 0,0 0 0,0 0-1,1 0 1,-1 0 0,0 0 0,1 0-1,-1-1 1,1 1 0,-1 0 0,1-1-1,0 1 1,-1-1 0,1 1 0,-1-1-1,1 0 1,3 0 0,8 2 93,1-1 1,-1 0-1,18-2 0,-14 0-101,-4 1-171,0-1 0,0 0 0,0-1 0,-1-1 0,19-5 0,12-15-2811,-40 21 2294,0-1 0,0 1 1,0-1-1,-1 0 0,1 0 1,-1-1-1,1 1 0,-1 0 1,2-7-1,2-11-5313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35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7079,'0'0'7879,"-23"47"-5156,17-25-994,5 4 65,-3 4-353,2-1-255,2 1-482,0-4-448,7-3-191,8-3-290,-1-7-1312,6-8-385,0-5-929,-4 0-4195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36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10314,'0'0'4900,"8"5"-2321,13 8-1041,-1 0 0,-1 1 0,25 23 0,-29-22-1066,0 1 1,-1 0-1,0 1 1,16 28-1,-24-34-422,0 0 1,0 0-1,-2 1 0,1-1 1,-1 1-1,-1 0 1,0 0-1,2 23 1,-5-25-21,0-1 1,-1 0-1,0 0 1,0 0-1,-1 0 1,0 0-1,0 0 1,-1 0 0,0-1-1,-1 1 1,0-1-1,0 0 1,-7 10-1,-2 0-73,0-1 0,-2 0-1,0-1 1,-1-1 0,0 0-1,-1-1 1,-23 14 0,26-19-979,-1-1 1,1-1 0,-1 0 0,0-1 0,-1-1-1,-19 5 1,-3-5-6661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3:22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12172,'4'8'7503,"-4"12"-4786,-3 15-1012,-16 100 2254,-18 88-2835,33-205-991,0 0 1,1 0-1,-1 27 0,4-44-120,1 0-1,-1 0 1,1 0-1,-1-1 0,1 1 1,-1 0-1,1 0 0,-1 0 1,1 0-1,0 0 1,0-1-1,-1 1 0,1 0 1,0-1-1,0 1 1,0-1-1,0 1 0,0-1 1,0 1-1,0-1 0,0 1 1,0-1-1,0 0 1,0 0-1,0 1 0,0-1 1,0 0-1,0 0 0,0 0 1,0 0-1,2-1 1,41 1 283,-39-1-247,15-2 5,0 0-1,0-2 0,0 0 0,-1-1 1,25-11-1,8-13-2775,-51 30 2360,-1-1 1,1 1-1,0-1 0,-1 1 1,1-1-1,-1 0 0,1 1 0,-1-1 1,1 0-1,-1 1 0,1-1 1,-1 0-1,0 0 0,1 1 0,-1-1 1,0 0-1,1 0 0,-1 0 1,0 0-1,0 1 0,0-1 0,0 0 1,0 0-1,0 0 0,0 0 0,0 0 1,-1 1-1,1-3 0,-6-8-7752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3:23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14542,'0'0'12940,"58"-24"-12331,-26 20-257,8 3-192,0 1-96,-3 0-64,3 0 32,-6 0-544,-3 0-1026,-2 0-960,-9 1-833,-1-1-1826,-4 0-3427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3:51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8 154 7751,'0'0'12215,"9"3"-11190,-5-2-883,1 0 1,0-1-1,-1 1 1,1-1-1,0 0 0,-1 0 1,1-1-1,0 1 1,-1-1-1,1 0 1,0 0-1,-1-1 1,1 1-1,-1-1 1,0 0-1,0 0 1,0 0-1,0-1 1,0 1-1,0-1 1,0 0-1,-1 0 1,1-1-1,-1 1 1,5-7-1,-3 3 21,-1 0-1,0 0 1,0-1-1,0 1 1,-1-1-1,3-10 1,-5 15-120,0 1 1,-1-1 0,1 0-1,-1 0 1,0 0 0,0 0-1,0 0 1,0 1 0,-1-7-1,1 8-28,-1 0 0,1 0 0,-1 0 0,1 0-1,-1 0 1,1 0 0,-1 0 0,1 1 0,-1-1 0,0 0 0,1 0 0,-1 1-1,0-1 1,0 0 0,0 1 0,0-1 0,1 0 0,-1 1 0,0 0 0,0-1-1,0 1 1,0-1 0,0 1 0,0 0 0,0 0 0,-2-1 0,-2 1-25,0 0 1,0 1 0,0-1 0,0 1 0,0 0-1,0 0 1,0 0 0,1 1 0,-1 0-1,0 0 1,1 0 0,-1 0 0,1 1 0,0-1-1,0 1 1,0 0 0,0 1 0,1-1 0,-1 1-1,1-1 1,0 1 0,0 0 0,0 0 0,0 1-1,1-1 1,-4 9 0,1-3 15,0 0-1,1 1 1,1-1-1,0 1 1,0 0 0,1 0-1,0 0 1,1 0-1,0 0 1,1 0-1,2 17 1,-2-26-2,1-1 0,-1 1 1,1-1-1,-1 1 0,1-1 0,0 0 0,-1 1 0,1-1 1,0 0-1,0 0 0,0 1 0,0-1 0,0 0 0,0 0 1,0 0-1,1 0 0,-1-1 0,0 1 0,0 0 0,1 0 0,-1-1 1,1 1-1,-1-1 0,0 1 0,1-1 0,-1 1 0,1-1 1,-1 0-1,1 0 0,-1 0 0,1 0 0,-1 0 0,1 0 1,0 0-1,-1-1 0,0 1 0,3-1 0,1 0 24,1 0-1,-1-1 1,0 1-1,1-1 1,-1 0-1,0 0 1,0-1-1,9-6 1,-2-2 8,-1 0 0,0-1 0,15-21 1,17-20 261,-38 99-480,-6-44 183,1-1 0,0 1 0,0 0 0,0 0 0,0 0 0,0-1 0,1 1-1,-1 0 1,0 0 0,1-1 0,-1 1 0,1 0 0,0-1 0,-1 1 0,1-1 0,0 1-1,0 0 1,0-1 0,2 3 0,0-3 5,-1-1 0,0 1 0,0-1-1,0 0 1,0 1 0,0-1 0,0 0 0,1 0 0,-1 0-1,0-1 1,0 1 0,0 0 0,0-1 0,0 1 0,1-1-1,-1 0 1,2-1 0,42-22-90,-40 20 74,0 0-1,0 0 0,0 1 0,0 0 0,1 0 0,-1 1 1,1 0-1,-1 0 0,1 0 0,9 0 0,15 8 881,-1-10-4173,-10 1-8416,-14 2 5073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3:51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11371,'0'0'9107,"0"10"-9102,1 24-73,0 10-39,-2-1 0,-7 54 0,4-52 1337,4-41-265,0-7-37,0-24 219,0 10-968,-1-3-6,2-1 0,0 1 0,1-1 1,1 1-1,5-22 0,-7 38-166,1-1 0,0 1 1,-1 0-1,2-1 0,-1 1 0,0 0 1,1 0-1,-1 0 0,1 0 0,0 1 0,1-1 1,-1 1-1,1 0 0,-1 0 0,1 0 1,0 0-1,0 1 0,0-1 0,0 1 1,1 0-1,-1 0 0,1 1 0,-1-1 0,1 1 1,-1 0-1,1 0 0,8 0 0,-4 1-43,0-1 0,-1 1 0,1 1 0,-1 0 0,1 0 0,12 4 0,-19-5 25,-1 1 0,1-1 0,0 1 1,-1-1-1,1 1 0,-1 0 0,1 0 1,-1 0-1,1 0 0,-1 0 0,1 0 1,-1 0-1,0 0 0,0 1 0,0-1 0,1 0 1,-1 1-1,-1-1 0,1 1 0,0-1 1,0 1-1,0 0 0,-1-1 0,1 1 1,-1 0-1,1-1 0,-1 1 0,0 0 1,0-1-1,0 1 0,0 0 0,0 0 0,0-1 1,0 1-1,0 0 0,-1 0 0,1-1 1,-1 1-1,-1 2 0,0 1 210,0 0-1,-1-1 1,0 0 0,0 0-1,0 1 1,-1-2 0,1 1-1,-1 0 1,0-1 0,0 0-1,0 0 1,-1 0 0,-7 4-1,5-3 66,0-1 0,0 1 0,0-1 0,0-1 0,-1 0 0,1 0 0,-1 0 0,-12 0 0,19-1-319,0-2 1,0 1 0,0 0-1,0 0 1,0 0-1,0 0 1,0-1-1,0 1 1,0 0-1,0-1 1,1 1-1,-1 0 1,0-1-1,0 0 1,0 1-1,1-1 1,-1 1-1,0-1 1,0 0-1,1 1 1,-1-1 0,1 0-1,-1 0 1,1 0-1,-1 1 1,1-1-1,-1 0 1,1 0-1,0 0 1,-1 0-1,1 0 1,0 0-1,0 0 1,0 0-1,0 0 1,0 0-1,0 0 1,0 0 0,0 0-1,0-1 1,0 1-498,1-1 1,-1 1 0,0-1-1,1 1 1,-1-1 0,1 1-1,-1 0 1,1-1 0,0 1-1,0 0 1,-1 0 0,1 0 0,0-1-1,0 1 1,0 0 0,2-1-1,12-7-9932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53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40 268 3043,'0'0'21113,"-6"11"-20221,4-8-831,-4 6 97,1 0 0,0 1 0,1 0 1,-3 10-1,6-17-139,0-1 0,0 0 0,1 1 1,-1-1-1,1 1 0,-1-1 0,1 1 0,0-1 1,0 1-1,0-1 0,0 1 0,1-1 1,-1 0-1,1 1 0,-1-1 0,1 1 0,0-1 1,0 0-1,0 0 0,0 1 0,0-1 1,1 0-1,-1 0 0,1 0 0,-1 0 0,1 0 1,0-1-1,2 3 0,-3-4-16,-1 0 1,1 1-1,0-1 0,-1 0 0,1 0 1,0 0-1,-1 0 0,1 0 0,-1 0 1,1 0-1,0 0 0,-1-1 0,1 1 1,0 0-1,-1 0 0,1 0 0,-1-1 1,1 1-1,-1 0 0,1-1 0,-1 1 1,1-1-1,-1 1 0,1 0 0,-1-1 1,1 1-1,-1-1 0,0 1 1,1-1-1,-1 1 0,0-1 0,1 1 1,-1-1-1,0 0 0,0 1 0,1-1 1,-1 1-1,0-1 0,0-1 0,12-35 194,-8 24-134,0 2-58,1-1 1,0 1 0,1 0-1,1 0 1,-1 1 0,2-1-1,-1 2 1,1-1 0,15-12-1,-21 19 1,1 0 0,1 1 0,-1 0 0,0 0 0,0 0 0,1 0 1,0 0-1,-1 1 0,1-1 0,0 1 0,-1 0 0,1 0 0,0 1 0,0-1 0,0 1 0,0 0 0,0 0 0,0 0 0,0 0 0,0 1 0,-1-1 0,1 1 0,0 0 0,0 0 0,0 1 0,-1-1 0,1 1 0,-1 0 0,1-1 0,-1 2 0,0-1 0,0 0 0,6 6 0,0-2 1433,-7-8-465,-12-21-38,-25-31-436,27 42-459,-1 0 0,0 0 0,-1 1 0,0 0 0,-1 1 0,0 1 0,-1-1 0,-14-8 0,32 19-499,0 0 0,-1-1 0,1 0 0,0 0 0,0 0 0,0-1 1,-1 0-1,1 0 0,0 0 0,-1-1 0,8-2 0,18-14-4356,-9-7-1213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3:53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9417,'0'0'3892,"8"2"-2019,39 8-103,1-2-1,86 4 0,108-13-1565,-99-1-1376,-142 2 94,-11 4-2735,-17 0 2293,24-4 911,-115 19-6197,66-12 3608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3:53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 3043,'-14'3'2520,"1"-1"-1892,-67 14 2794,75-15-2908,0 0-1,0 0 0,1 1 0,-1 0 1,0 0-1,1 0 0,-1 1 1,1-1-1,0 1 0,0 0 0,0 1 1,0-1-1,1 0 0,-5 6 0,8-8-414,-1 0-1,0 0 1,1 0-1,-1 0 1,1 0-1,-1 0 1,1 0-1,0 0 1,-1 0-1,1 0 0,0 0 1,0 0-1,0 1 1,0-1-1,0 0 1,0 0-1,0 0 1,0 0-1,0 0 1,1 0-1,-1 1 1,0-1-1,1 0 0,-1 0 1,1 0-1,-1 0 1,1 0-1,-1 0 1,1 0-1,0-1 1,0 1-1,-1 0 1,1 0-1,0 0 1,0-1-1,0 1 0,0 0 1,0-1-1,0 1 1,0-1-1,0 1 1,2 0-1,4 2 231,1-1 0,0 0-1,1 0 1,13 1 0,-17-2-169,77 7 377,1-3 1,118-9-1,-188 3-1381,0 0-1,-1-1 1,1-1-1,23-8 1,-6-4-5098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10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96 533 3171,'0'0'1959,"-6"9"-891,-40 58 4302,3-21 2622,42-52-3627,3-23-3013,18-24-753,2 2-1,3 0 0,34-53 1,-23 41-500,-18 30-77,63-102 5,-71 120-21,2 0 0,-1 1 0,2 0 0,0 1 0,0 1 0,21-15 0,-31 24-5,1 1-1,0 0 1,-1 0 0,1 0-1,0 0 1,0 1-1,0-1 1,0 1 0,8-1-1,-11 2 7,0 0-1,0 0 0,0 0 1,0 0-1,0 1 0,0-1 0,0 0 1,0 1-1,0-1 0,0 1 1,-1-1-1,1 1 0,0-1 0,0 1 1,0 0-1,-1-1 0,1 1 1,0 0-1,0-1 0,-1 1 0,1 0 1,-1 0-1,1 0 0,-1 0 1,1 0-1,-1 0 0,0 0 0,1 0 1,-1 0-1,0 0 0,0 0 1,1 0-1,-1 0 0,0 0 0,0 0 1,0 0-1,0 0 0,-1 0 1,1 0-1,0 0 0,0 0 0,-1 0 1,1 1-1,-2 5 70,0-1 0,0 1 0,0 0 0,-1-1 0,0 1 0,0-1 0,0 0 0,-1 0 0,0 0 0,-1 0 0,1-1 1,-8 8-1,-11 15 147,22-27-230,1-1 0,0 1 0,0-1 0,0 1 0,0 0 0,0-1 0,0 1 0,0 0 0,0-1 0,0 1 0,1 0 0,-1-1 1,0 1-1,0-1 0,1 1 0,-1 0 0,0-1 0,0 1 0,1-1 0,-1 1 0,1-1 0,-1 1 0,1-1 0,-1 1 0,0-1 0,1 0 0,-1 1 0,1-1 0,0 0 1,-1 1-1,1-1 0,-1 0 0,1 1 0,0-1 0,-1 0 0,1 0 0,-1 0 0,1 0 0,0 0 0,-1 0 0,1 0 0,1 0 0,43 12-35,-26-8 36,-7 0-19,0 0 0,1 1 0,-2 0 0,1 1 0,-1 0 0,15 11 0,-24-15 31,0-1 0,0 1 0,1 0 0,-1 0 0,0 0-1,-1 0 1,1 0 0,0 0 0,-1 0 0,1 1 0,-1-1 0,1 0-1,-1 1 1,0-1 0,0 1 0,0 0 0,-1-1 0,1 1 0,-1 0-1,1 0 1,-1-1 0,0 1 0,0 0 0,0 0 0,0-1 0,-1 1-1,1 0 1,-1-1 0,0 1 0,1 0 0,-1-1 0,0 1 0,-1-1-1,1 1 1,0-1 0,-1 0 0,-1 3 0,-2 1 138,-1 1 0,0-1 0,0-1 0,-1 1 0,1-1-1,-1 0 1,0-1 0,-1 0 0,1 0 0,-1 0 0,1-1 0,-16 4 0,8-2 85,0-2 0,0 0 0,0-1 1,-1 0-1,1-2 0,-19 0 0,33 0-235,0 0-1,0 0 1,0 1-1,0-1 1,0 0 0,0 0-1,0 0 1,0-1-1,1 1 1,-1 0 0,0 0-1,0 0 1,0-1-1,0 1 1,0 0-1,0-1 1,1 1 0,-1-1-1,0 1 1,0-1-1,1 1 1,-1-1 0,0 0-1,1 1 1,-1-1-1,0 0 1,1 0 0,-1 1-1,1-1 1,-1 0-1,1 0 1,0 0-1,-1 0 1,1 1 0,0-1-1,0 0 1,-1 0-1,1 0 1,0 0 0,0 0-1,0 0 1,0 0-1,0 0 1,0 0-1,0 0 1,1 1 0,-1-3-1,1 1-171,0 0 0,0-1-1,1 1 1,-1 0 0,0 0 0,1 0-1,0 0 1,-1 0 0,1 0-1,0 0 1,0 1 0,0-1 0,0 1-1,0-1 1,5-1 0,8-3-3602,1 1 1,30-5 0,-30 7-375,18-4-9374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11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62 15503,'0'0'8712,"-1"-8"-7041,0 5-1531,0 0 1,0 0-1,0 0 0,0 0 1,0 0-1,0 0 1,-1 1-1,-3-6 0,4 7-117,0 1 0,0-1 1,1 0-1,-1 1 0,0-1 0,0 1 0,0-1 0,-1 1 0,1-1 0,0 1 0,0 0 0,0-1 0,0 1 0,0 0 0,0 0 0,-1 0 0,1 0 0,0 0 0,0 0 0,0 0 0,0 0 0,0 1 0,0-1 0,-1 0 0,1 1 0,0-1 0,0 1 0,0-1 1,0 1-1,0-1 0,0 1 0,0 0 0,1-1 0,-1 1 0,0 0 0,0 0 0,0 0 0,0 1 0,-4 3-18,0 0-1,0 1 1,1-1 0,0 1 0,0 0-1,0 0 1,1 0 0,-5 13 0,6-14 7,0-1 1,1 1 0,0-1 0,-1 1 0,2-1-1,-1 1 1,1 0 0,-1 0 0,1-1 0,0 1 0,1 0-1,-1 0 1,1-1 0,2 8 0,-2-11 7,1 1 1,-1 0 0,0-1 0,1 1-1,-1-1 1,1 0 0,-1 1 0,1-1-1,0 0 1,0 0 0,0 0-1,-1 0 1,1 0 0,0-1 0,0 1-1,0 0 1,0-1 0,0 0-1,0 1 1,0-1 0,1 0 0,-1 0-1,0 0 1,0 0 0,4-1-1,-1 1 69,0-1-1,1 0 0,-1 0 0,0 0 0,0 0 0,0-1 0,0 0 1,0 0-1,5-3 0,-5 1-11,-1 1-1,0-1 1,0 0 0,0 0 0,0-1 0,0 1 0,-1-1-1,0 1 1,0-1 0,0 0 0,-1-1 0,1 1 0,-1 0-1,-1-1 1,1 1 0,-1-1 0,0 1 0,0-1-1,0-8 1,-1 11-124,0 0 0,-1 0-1,1 0 1,-1 0 0,0 0-1,1 0 1,-2 1 0,1-1-1,0 0 1,0 0 0,-1 1-1,1-1 1,-1 1 0,0-1-1,0 1 1,0 0 0,0 0 0,0 0-1,-1 0 1,1 0 0,-1 0-1,1 1 1,-1-1 0,1 1-1,-1-1 1,0 1 0,0 0-1,0 0 1,1 0 0,-1 1-1,0-1 1,0 1 0,0 0-1,0 0 1,0 0 0,0 0-1,-4 0 1,1 0-694,-2 0-1980,2 1-3565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11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1 322 10730,'0'0'12391,"13"-1"-11116,-3 0-1128,0 1-1,-1-2 0,1 1 1,0-1-1,-1-1 0,1 0 0,-1 0 1,0-1-1,17-9 0,4-5-18,0-2-1,-1-1 1,-2-2-1,0 0 1,-1-2 0,-1-1-1,-2-1 1,-1-1-1,31-49 1,-49 160 219,-4-74-314,0 0 0,1 0 0,0 0 0,1 0-1,0-1 1,0 1 0,1 0 0,3 8 0,-4-13-143,0 0 0,1 0 0,-1 0 0,1 0 0,0-1 0,0 1 0,5 4 0,-4-6-309,-1 1 1,0-1 0,1 0-1,0 0 1,-1 0 0,1 0 0,0-1-1,0 1 1,5 0 0,18 1-5962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12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3716,'0'0'15742,"12"6"-14439,2-1-1078,1 0 0,0-1 1,1 0-1,-1-1 0,1-1 0,-1-1 0,1 0 0,0-1 1,0 0-1,23-5 0,168-17 845,394-26 289,-462 41 189,-147-11-7116,-3 5 961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14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78 5605,'12'-10'2959,"-8"7"-1837,1 0 0,-1-1-1,0 1 1,0-1 0,-1 0 0,1 0 0,-1-1 0,0 1 0,0-1-1,0 1 1,4-11 0,-8 14-991,1 1-1,0-1 1,0 1-1,-1-1 1,1 1-1,0-1 1,-1 1-1,1-1 1,0 1-1,-1-1 0,1 1 1,-1-1-1,1 1 1,-1 0-1,1-1 1,-1 1-1,1 0 1,-1-1-1,0 1 1,1 0-1,-1 0 1,1 0-1,-1-1 1,0 1-1,1 0 1,-1 0-1,1 0 1,-1 0-1,0 0 1,1 0-1,-1 0 1,0 0-1,1 1 1,-2-1-1,-27 1-61,28-1 52,-13 3-101,1 1 0,-1 0 1,1 1-1,0 1 0,1 0 1,0 0-1,0 1 0,0 1 1,0 0-1,1 0 1,1 1-1,0 1 0,0 0 1,0 0-1,-12 19 0,21-27-15,-1 0-1,0 0 1,1 0-1,-1 0 1,1 1-1,0-1 1,-1 1-1,1-1 1,0 1-1,1-1 1,-1 1-1,0 0 1,1-1-1,-1 1 1,1 0-1,0 0 1,0-1-1,0 1 1,0 0-1,1-1 1,-1 1-1,1 0 1,0-1-1,-1 1 1,3 4-1,0-4 4,0 1 1,1-1-1,-1 0 0,1 0 0,-1 0 1,1-1-1,0 1 0,0-1 0,0 0 0,0 0 1,1 0-1,-1-1 0,0 1 0,5 0 1,22 5 38,40 13-133,-67-19 74,0 1 0,-1-1 0,0 1 0,1-1 0,-1 1 0,0 0 0,0 1 0,0-1 0,0 0 0,0 1 0,0 0 0,-1-1 0,1 1 0,3 7 0,-5-9 30,-1 1-1,1-1 1,-1 0 0,1 1 0,-1-1 0,0 1 0,0-1 0,0 1 0,0 0 0,0-1 0,0 1-1,0-1 1,0 1 0,0-1 0,-1 1 0,1-1 0,-1 1 0,1-1 0,-1 0 0,0 1 0,1-1-1,-1 0 1,0 1 0,0-1 0,0 0 0,0 0 0,0 0 0,0 0 0,0 0 0,0 0 0,-1 0 0,1 0-1,0 0 1,-1 0 0,1-1 0,-2 2 0,-8 3 305,0-1 1,0 0-1,-21 5 1,18-5-150,-2 1-22,-1-1 0,1 0 0,-1-2 0,0 0 0,0 0 1,0-2-1,-18-1 0,35 1-169,-1 0 1,1 0-1,0 0 0,0 0 1,-1 0-1,1 0 0,0 0 1,0 0-1,-1 0 0,1 0 1,0 0-1,0 0 0,-1 0 1,1 0-1,0 0 0,0 0 1,-1 0-1,1-1 0,0 1 1,0 0-1,0 0 0,-1 0 1,1 0-1,0-1 1,0 1-1,0 0 0,0 0 1,-1 0-1,1-1 0,0 1 1,0 0-1,0 0 0,0 0 1,0-1-1,0 1 0,0 0 1,0 0-1,0-1 0,0 1 1,-1-1-1,9-8-1040,15-4-1031,42-6-5263,-25 7-64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15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52 336 10025,'0'0'2638,"-6"8"122,2 0-1802,-19 28 1000,5-17 3453,19-30-1270,1-3-3840,11-11-59,1 1 0,1 0 0,1 1 0,1 0 0,33-33-1,-34 39-219,4-7-38,1 1 0,0 1 0,2 2 0,1 0 0,0 1 0,2 1 0,38-20 0,-63 37 9,1 0-1,-1 1 1,0-1-1,1 0 1,-1 1-1,1 0 1,-1-1-1,0 1 1,1 0-1,-1 0 1,1 0-1,-1-1 1,1 2-1,-1-1 0,1 0 1,1 0-1,-3 1 5,1-1-1,-1 0 0,0 1 0,1-1 1,-1 0-1,0 1 0,0-1 0,1 1 0,-1-1 1,0 1-1,0-1 0,1 1 0,-1-1 0,0 1 1,0-1-1,0 1 0,0-1 0,0 1 1,0-1-1,0 1 0,0-1 0,0 1 0,0-1 1,0 1-1,0-1 0,0 1 0,0-1 0,0 1 1,-1 0-1,0 3 18,-1 0-1,0 1 1,0-1 0,0 0 0,-1 0 0,1 0-1,-1 0 1,-3 4 0,-6 5 105,-1-1 0,0 1 1,0-2-1,-1 0 0,-27 15 0,39-25-39,40-5-222,-24 2 32,-1 0 0,1 1 0,0 0 0,22 3 0,-35-2 106,1 0-1,0 0 1,0 0 0,0 1-1,-1-1 1,1 1-1,0 0 1,-1-1-1,1 1 1,0 0-1,-1 0 1,1 0-1,-1 0 1,1 0-1,-1 0 1,0 0-1,1 1 1,-1-1-1,0 0 1,0 1-1,0-1 1,0 1-1,0-1 1,0 1-1,0 0 1,-1-1-1,1 1 1,-1 0 0,1-1-1,-1 1 1,1 0-1,-1 0 1,0 0-1,0-1 1,0 1-1,0 0 1,0 0-1,0 0 1,-1-1-1,0 4 1,-1-1 50,1 0 1,-1 0 0,0-1 0,0 1-1,0-1 1,-1 1 0,0-1-1,1 0 1,-1 0 0,0 0 0,0 0-1,-1 0 1,1-1 0,-1 1-1,1-1 1,-1 0 0,0 0-1,1-1 1,-1 1 0,0-1 0,0 1-1,0-1 1,-7 0 0,-8 4 324,0-2 0,0 0 0,-33 0 0,44-3-368,-29-2 263,36 2-288,0-1-1,0 1 1,0 0-1,0 0 1,0 0 0,0-1-1,0 1 1,1-1-1,-1 1 1,0-1-1,0 1 1,0-1 0,1 1-1,-1-1 1,0 1-1,0-1 1,1 0-1,-1 0 1,0 1 0,1-1-1,-1 0 1,1 0-1,-1 0 1,1 0-1,0 1 1,-1-1 0,1 0-1,0 0 1,0 0-1,-1 0 1,1-1-1,0 1-94,1 0-1,-1 0 0,1 0 0,-1 0 0,1 1 0,-1-1 0,1 0 0,-1 1 0,1-1 0,-1 0 0,1 1 0,0-1 0,-1 1 0,1-1 0,0 1 0,0-1 0,0 1 0,-1-1 0,1 1 0,0 0 0,0-1 0,0 1 0,0 0 0,0 0 0,-1 0 1,1 0-1,0 0 0,2 0 0,31-2-3134,-30 2 2638,92 0-11910,-65 0 5739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15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77 12172,'0'0'13538,"-10"-2"-13293,6 1-207,1 0-1,0 1 0,-1-1 1,1 1-1,0 0 0,-1 0 1,1 0-1,0 1 1,-1-1-1,1 1 0,0 0 1,0-1-1,0 1 0,-1 1 1,1-1-1,0 0 0,0 1 1,0 0-1,1-1 1,-1 1-1,0 0 0,1 1 1,-1-1-1,1 0 0,0 1 1,0-1-1,0 1 1,0 0-1,0 0 0,0 0 1,1 0-1,-1 0 0,1 0 1,0 0-1,0 0 0,0 0 1,1 1-1,-1-1 1,1 0-1,-1 6 0,1-8-8,0 0 0,0 1 0,0-1 0,0 0 1,0 1-1,0-1 0,0 1 0,0-1 0,0 0 0,1 1 0,-1-1 0,1 0 0,-1 1 0,1-1 0,-1 0 0,1 0 0,0 0 0,-1 1 0,1-1 0,0 0 0,0 0 0,0 0 0,0 0 0,0 0 0,2 1 0,-1-1 30,0 0 1,1 0-1,-1-1 0,1 1 0,-1 0 1,1-1-1,-1 0 0,1 1 0,-1-1 1,1 0-1,-1 0 0,6-1 0,-1-1 54,0 1 0,0-1 0,0 0 0,0 0-1,-1-1 1,1 0 0,-1 0 0,0 0 0,10-7 0,-14 8-80,-1 1 1,1 0-1,0-1 1,0 1-1,-1-1 1,1 1-1,-1-1 1,1 0 0,-1 0-1,0 0 1,0 0-1,0 0 1,0 0-1,0 0 1,0 0-1,-1 0 1,1 0 0,0 0-1,-1-1 1,0 1-1,0 0 1,1 0-1,-1 0 1,-1-1-1,1 1 1,0 0 0,0 0-1,-1-1 1,1 1-1,-1 0 1,-1-4-1,-21-22-567,-7 2-3732,4 4-5017,12 9-1250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15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0 281 9865,'0'0'12716,"11"-9"-11696,265-179 1269,-159 110-2202,-116 77-88,-1 1 0,1 0 0,-1-1 0,1 1 0,-1-1 0,1 1 0,-1 0 0,1-1 0,0 1 0,-1 0 0,1-1 0,-1 1 0,1 0 0,0 0 0,-1 0 0,1 0 1,0 0-1,-1 0 0,1 0 0,-1 0 0,1 0 0,0 0 0,-1 0 0,1 0 0,0 0 0,-1 0 0,1 0 0,0 1 0,-1-1 0,1 0 0,-1 0 0,1 1 0,-1-1 1,1 1-1,-1-1 0,1 0 0,-1 1 0,1-1 0,-1 1 0,1-1 0,-1 1 0,0-1 0,1 1 0,-1-1 0,0 1 0,1 0 0,-1-1 0,0 1 0,0-1 0,1 1 0,-1 0 1,0-1-1,0 1 0,0 1 0,3 52-111,-3-19 73,1-32-214,-1 0-1,1 0 1,-1 1 0,1-1 0,0 0 0,0 0 0,0 0 0,0 0 0,1 0-1,0 0 1,-1 0 0,1 0 0,0-1 0,0 1 0,0-1 0,1 1 0,-1-1-1,0 0 1,1 0 0,0 0 0,-1 0 0,1 0 0,4 1 0,11-1-5577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57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1313,'0'0'289,"0"5"-257,0-1 0,4 0-129,-4 1-863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34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11211,'0'0'4030,"0"9"-2850,-1 57 1366,-3 0 1,-23 127-1,22-167-1861,0 1 0,0 36 0,5-62-670,0 0 0,1 0-1,-1 0 1,0 0 0,1-1-1,-1 1 1,1 0-1,-1 0 1,1 0 0,-1-1-1,1 1 1,0 0 0,-1-1-1,1 1 1,0-1-1,0 1 1,-1-1 0,1 1-1,0-1 1,0 1 0,0-1-1,-1 0 1,1 1-1,0-1 1,0 0 0,0 0-1,0 0 1,0 0 0,0 0-1,0 0 1,1 0-1,38 0 222,-30 0-166,-3 0-225,1 0-1,-1-1 1,0 0-1,0 0 0,0-1 1,-1 1-1,10-5 0,-14 5-160,0 0 0,0 0 0,0 0 0,0 0 0,0 0 0,0-1 0,0 1 0,0 0-1,-1-1 1,1 0 0,-1 1 0,1-1 0,-1 0 0,0 0 0,1 0 0,-1 0 0,0 0-1,0 0 1,0 0 0,-1 0 0,1-1 0,-1 1 0,1 0 0,-1 0 0,0-1 0,1-1 0,-1-16-4911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34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12 8840,'0'0'7015,"-45"-10"-3396,56 10-3010,13 0 480,14 0 96,3 0-544,6 0-449,9 0-128,-4 2-128,2-2-1570,-13 0-2626,-1-3-4228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34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1 277 6758,'0'0'16464,"9"-10"-15012,214-242 0,-208 238-1491,-8 17-177,-7 34 15,-1-31 257,-9 59 33,6-40-126,-3 48 1,7-72-38,0-1 1,0 0 0,0 1-1,0-1 1,0 0 0,0 1-1,0-1 1,1 0 0,-1 1-1,0-1 1,0 0 0,0 1-1,0-1 1,0 0 0,0 0-1,1 1 1,-1-1 0,0 0 0,0 1-1,1-1 1,-1 0 0,0 0-1,0 0 1,1 1 0,-1-1-1,0 0 1,0 0 0,1 0-1,-1 0 1,0 1 0,1-1-1,-1 0 1,0 0 0,1 0-1,-1 0 1,0 0 0,1 0-1,-1 0 1,0 0 0,1 0-1,-1 0 1,0 0 0,1 0-1,-1 0 1,0 0 0,1-1-1,-1 1 1,10-7-5376,-2-13-4726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35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7 8520,'0'0'10389,"-4"9"-8783,-11 30-410,15-38-1146,0 1 1,0-1-1,0 1 0,1-1 1,-1 0-1,0 1 0,1-1 0,-1 0 1,1 1-1,-1-1 0,1 0 0,0 0 1,-1 0-1,1 1 0,0-1 0,0 0 1,0 0-1,0 0 0,0 0 0,0 0 1,0-1-1,0 1 0,1 0 1,-1 0-1,0-1 0,0 1 0,1-1 1,-1 1-1,0-1 0,1 1 0,-1-1 1,0 0-1,1 0 0,1 1 0,48 5 737,-50-6-760,9 0 51,0 0 0,0 0 0,0-1-1,0-1 1,0 1 0,11-5 0,-18 6-62,-1-1 0,1 0 0,0-1 0,-1 1 0,1 0 0,0-1 0,-1 0 0,0 1 0,1-1 0,-1 0 0,0 0 0,0 0 0,0-1 0,0 1 0,0 0 0,-1-1 0,1 1 0,-1-1 0,1 0 0,-1 1 0,0-1 0,0 0 0,0 0 0,0 0 0,0-3 0,-1 5-12,0 0 0,-1 0 0,1 0-1,0 0 1,0 0 0,0 0 0,-1 0 0,1 0-1,-1-1 1,1 1 0,-1 0 0,1 1 0,-1-1 0,1 0-1,-1 0 1,0 0 0,1 0 0,-1 0 0,0 1-1,0-1 1,0 0 0,0 0 0,0 1 0,0-1-1,0 1 1,0-1 0,0 1 0,0 0 0,0-1-1,0 1 1,0 0 0,0-1 0,0 1 0,0 0 0,0 0-1,0 0 1,-1 0 0,0 0 0,-3 0-21,0 0-1,0 0 1,0 0 0,0 1 0,0-1-1,0 1 1,-7 3 0,5 0 5,-1 0 0,1 0 1,0 1-1,0 0 0,1 1 0,-1 0 1,1 0-1,0 0 0,1 0 0,0 1 1,-5 8-1,6-10 29,0 1 1,0 1-1,1-1 0,0 0 0,0 1 1,1 0-1,0 0 0,0-1 1,0 1-1,1 0 0,0 1 1,0-1-1,1 11 0,1-16-8,0 0 0,0 0-1,1 0 1,-1 0-1,0 0 1,1 0 0,-1-1-1,1 1 1,0 0 0,-1-1-1,1 0 1,0 1 0,0-1-1,0 0 1,0 0-1,0 0 1,0 0 0,0 0-1,0-1 1,1 1 0,-1-1-1,0 1 1,0-1-1,1 0 1,-1 0 0,0 0-1,5 0 1,7 0 40,1 0 0,0-1 0,15-2 0,-19 0-42,1 0 0,0-1 0,-1 0 0,0-1 0,0 0 0,0-1 0,0 0 0,9-7-1,0-2-154,-1-1-1,33-34 0,-44 46-173,-9 16 225,-12 26 366,10-30-87,3-7-170,-1 0 1,1 0-1,-1 0 1,1 0-1,0 1 0,-1-1 1,1 0-1,0 0 1,0 1-1,0-1 1,0 0-1,0 0 1,0 1-1,1-1 0,-1 0 1,0 0-1,0 1 1,1-1-1,-1 0 1,1 0-1,-1 0 1,1 0-1,0 0 0,-1 0 1,3 2-1,-2-1 24,1-1 0,0 0 0,0 0 0,0 0 0,0-1 0,0 1 0,0 0 0,0-1 0,0 1 0,1-1 0,-1 0 0,0 0 0,4 0 0,5 0 75,-1-1 1,1-1-1,-1 0 0,1 0 0,14-6 0,12-9-444,-30 12 203,2 0 0,-1 1 0,0 1 1,1 0-1,0 0 0,0 0 0,13-1 1,-22 8 181,0 1 1,0-1 0,-1 1-1,1-1 1,-1 1 0,0-1 0,-2 6-1,2-9-24,1 0 1,-1 0-1,1 0 0,-1 0 0,1 0 0,0 0 0,-1 0 1,1 0-1,0 0 0,0 0 0,-1 0 0,1 0 0,0 0 1,0 0-1,0 0 0,1 0 0,-1 0 0,0 0 0,0 0 1,0 0-1,1 0 0,-1 0 0,0 0 0,1 0 0,-1 0 1,1 0-1,0 0 0,-1 0 0,1 0 0,-1-1 0,1 1 1,0 0-1,1 1 0,2-1 12,0 0-1,0-1 1,0 1 0,0-1-1,0 0 1,0 0-1,0-1 1,4 0 0,-4 1-36,5-2-431,0 0 1,0 0-1,0-1 1,0-1-1,0 1 1,-1-2-1,0 1 1,1-1-1,9-8 0,-18 29-9091,-4-6 5733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36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4612,'0'0'13635,"-1"8"-12632,-16 105 1425,1-9-1746,12-36 2913,4-67-3226,8-12 148,10-11-1138,-1-1 0,20-36 0,-25 38-634,1 0-1,0 1 1,1 1-1,26-26 0,-37 42 1229,0 1 0,0-1 1,0 1-1,1 0 0,-1 0 0,1 1 0,-1-1 0,1 1 0,0 0 0,-1 0 0,1 0 0,0 0 0,0 1 0,-1-1 0,1 1 0,0 0 0,6 1 0,-9-1 52,0 0 0,0 0 0,0 0 0,0 1 0,0-1-1,1 1 1,-1-1 0,0 1 0,0-1 0,0 1 0,-1-1-1,1 1 1,0 0 0,0 0 0,0-1 0,0 1 0,-1 0-1,1 0 1,0 0 0,-1 0 0,1 0 0,0 2 0,0-1 94,-1 0 0,0 0-1,0 0 1,0 0 0,0 1 0,0-1 0,0 0 0,0 0 0,-1 0 0,1 0 0,-1 0 0,0 0 0,0 0 0,1 0 0,-1 0 0,-3 3 0,-3 4 257,0-1-1,-1 0 1,0 0 0,-1-1-1,0 0 1,0-1 0,0 0-1,-1 0 1,1-1 0,-2 0-1,1-1 1,0 0 0,-1-1-1,0 0 1,1 0-1,-1-1 1,0-1 0,-14 1-1,22-10-4761,3 7 3263,0-8-4882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36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14670,'0'0'8104,"54"1"-7400,-20-1 257,4 0-288,7 0-353,0-4-224,0 2-64,-6-1-64,-4-1-1025,-8 4-416,-13 0-385,-8 0-1313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36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6150,'0'0'8424,"-54"24"-4388,38-18-1794,12-1-673,4-2 33,16-3-321,17 0-64,6 0-448,10 0-545,5-6-160,-2-1-64,-5 1-32,-7 2-929,-8 0-1281,-7 0-1377,-8-3-3332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45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9033,'0'0'15790,"4"11"-14631,-1-5-1063,0 0 1,0 1-1,-1-1 1,0 1-1,0 0 1,-1-1-1,0 1 1,0 0-1,-1 0 1,1 0-1,-1 0 1,-2 10-1,-9 40 118,3 1 0,-1 105-1,9-160-202,0 0 0,1 0 0,0-1 0,-1 1 0,1 0 0,0 0 0,1-1 0,-1 1 0,0-1 0,1 1 0,-1-1 0,1 1 0,0-1 0,0 0 0,0 0 0,0 0 0,0 0 0,0 0 0,1 0 0,-1-1 0,1 1 0,-1-1 0,1 0 0,-1 1 0,1-1 0,0 0 0,0-1 0,5 2 0,0 0-4,-1-1 0,1 0 0,0 0 0,0-1 0,0 0 0,0 0 1,-1-1-1,1 0 0,13-3 0,-19 4-204,-1-1 0,1 0-1,0 1 1,-1-1 0,1 0 0,-1 0 0,1 0 0,-1 0 0,1 0 0,-1 0 0,0-1-1,0 1 1,1 0 0,-1-1 0,0 1 0,0-1 0,0 1 0,-1-1 0,2-2 0,-1 3-351,-1-1 0,0 1 0,1-1 0,-1 1-1,0-1 1,0 1 0,0-1 0,0 1 0,0-1 0,-1 1 0,1-1 0,0 1 0,-1-1 0,1 1 0,-2-3 0,-10-13-8410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45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12011,'0'0'10698,"53"2"-10345,-14 0-161,10 0-160,-6-1-32,6-1-1505,-8 0-3332,-3 0-6502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46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14382,'0'0'8338,"4"8"-8055,-2-4-197,1-1-1,-1 1 0,0 0 1,0 1-1,0-1 1,-1 0-1,1 0 0,-1 1 1,0-1-1,-1 1 1,1-1-1,-1 1 0,1-1 1,-1 1-1,-1-1 1,1 1-1,-1 0 1,0-1-1,0 0 0,0 1 1,0-1-1,-1 0 1,0 1-1,0-1 0,0 0 1,0 0-1,0-1 1,-5 6-1,-23 17 1130,24-21-1028,0 0 0,1 0 0,-1 0 1,1 0-1,0 1 0,-6 8 0,10-13-186,1 0 1,-1-1-1,1 1 0,0 0 1,-1 0-1,1-1 0,0 1 1,0 0-1,-1 0 0,1-1 1,0 1-1,0 0 0,0 0 0,0-1 1,0 1-1,0 0 0,0 0 1,0 0-1,0-1 0,0 1 1,0 0-1,1 0 0,-1 0 1,0-1-1,1 1 0,-1 0 1,0-1-1,1 1 0,-1 0 0,1-1 1,-1 1-1,1 0 0,-1-1 1,1 1-1,-1-1 0,1 1 1,0-1-1,-1 1 0,1-1 1,0 0-1,-1 1 0,1-1 0,0 0 1,0 1-1,-1-1 0,1 0 1,0 0-1,0 0 0,0 0 1,0 0-1,49 2 33,-39-2-76,1 0-488,-1-1 0,0 0 0,0-1 1,21-5-1,-22 3-914,0 1 0,-1-1 0,1-1 0,-1 0 1,12-9-1,9-11-7140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58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0 512,'0'0'609,"3"9"544,-3-11-1793,0 0 511,0 1-1056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46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0 132 13196,'0'0'8745,"11"0"-7443,18 1-477,0-2-1,46-7 1,-67 7-791,1-1 0,-1 1 0,1-1 0,-1-1 0,0 0 0,0 0 0,0-1 0,0 1 0,-1-2 0,1 1 0,-1-1 0,0 0 0,-1-1 0,12-11 0,-17 17-35,0-1 0,0 0 0,0 0 0,0 0 0,-1 0 0,1 0-1,0 0 1,0 0 0,-1-1 0,1 1 0,0 0 0,-1 0 0,1-1-1,-1 1 1,0 0 0,1 0 0,-1-1 0,0 1 0,0 0-1,0-1 1,0 1 0,0 0 0,0-1 0,0 1 0,0 0 0,-1-1-1,1 1 1,0 0 0,-1-1 0,1 1 0,-1 0 0,0 0-1,1 0 1,-1-1 0,0 1 0,0 0 0,0 0 0,1 0 0,-1 0-1,0 0 1,0 1 0,0-1 0,-1 0 0,1 0 0,0 1-1,0-1 1,0 0 0,-1 1 0,1-1 0,0 1 0,0 0 0,-1-1-1,0 1 1,-5-1-8,1-1 0,0 1-1,-1 1 1,1-1-1,0 1 1,-1 1 0,1-1-1,-1 1 1,1 0-1,-7 2 1,0 3 58,1 1 0,0 0-1,1 1 1,0 0 0,0 0 0,1 2 0,0-1-1,0 1 1,1 0 0,1 1 0,-1 0 0,2 1 0,-8 14-1,14-24-16,-1 0 0,1 0 0,1 0-1,-1 0 1,0 0 0,0 0 0,1 0-1,-1 0 1,1 0 0,-1 0 0,1 0-1,0 1 1,0-1 0,0 0 0,0 0-1,1 0 1,-1 0 0,0 0 0,1 1-1,0-1 1,-1 0 0,1 0 0,2 3 0,-1-3-10,0 0 0,0 0 1,1 0-1,-1 0 1,1 0-1,-1-1 1,1 1-1,0-1 0,-1 1 1,1-1-1,0 0 1,0 0-1,0-1 1,5 2-1,11 0-8,1-1 0,-1 0 0,0-1 0,20-4 0,-39 4-14,10-1-296,-1 0 1,1-1-1,-1 0 0,0-1 0,0 0 0,0-1 0,0 0 0,10-5 0,7-11-3451,-3-3-3306,-8 2-2625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46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10025,'0'0'15701,"0"9"-14911,-1-5-696,-2 28 370,3-31-449,0 0 0,1 0 0,-1 0 0,0 0 0,0 1 0,0-1 0,1 0 0,-1-1 0,0 1 0,1 0-1,-1 0 1,1 0 0,-1 0 0,1 0 0,0 0 0,-1 0 0,1-1 0,0 1 0,-1 0 0,1-1-1,0 1 1,0 0 0,0-1 0,0 1 0,0-1 0,0 1 0,0-1 0,0 0 0,-1 1 0,1-1-1,2 1 1,8-1 2,-1 0-1,1-1 1,-1 0-1,1 0 1,-1-1 0,0 0-1,0-1 1,0 0-1,0-1 1,0 0-1,0-1 1,12-8-1,-4 4-12,-18 40 349,-1-30-336,1 0 0,0 0 1,-1 0-1,1 1 0,0-1 1,-1 0-1,1 0 0,0 0 1,0 0-1,0 0 0,0 1 1,0-1-1,0 0 0,0 0 0,1 0 1,-1 0-1,0 0 0,1 0 1,-1 1-1,0-1 0,1 0 1,-1 0-1,1 0 0,0 0 1,-1 0-1,1-1 0,0 1 1,0 0-1,0 0 0,-1 0 1,1-1-1,0 1 0,2 1 1,2-1 10,-1 0-1,1-1 1,0 1 0,-1-1 0,1 0 0,0 0 0,6-2 0,-8 2-13,7-1-145,0-1 1,-1-1-1,1 0 1,-1 0-1,0-1 1,0 0-1,0 0 0,9-7 1,36-15-685,-56 63 472,-2-20-788,3-5-5951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47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15631,'0'0'6187,"-6"11"-4698,-3 10-826,0 1 0,1 1 0,2-1 0,0 1 0,-4 33-1,0 108 2024,15-188-2713,1 0 0,1 0 1,15-32-1,-4 9-480,-12 31 256,0 0 1,1 0 0,1 1 0,13-20-1,-19 32 231,1-1 0,-1 1 0,1 0 0,0 0 0,0 0 0,0 0 0,0 0 0,0 1-1,1-1 1,0 1 0,-1 0 0,1 0 0,0 0 0,0 0 0,0 1 0,0 0 0,0 0 0,0 0 0,0 0-1,0 1 1,0-1 0,8 1 0,-11 0 16,1 1-1,-1-1 1,1 1-1,-1-1 1,0 1-1,1 0 1,-1 0 0,0-1-1,0 1 1,1 0-1,-1 0 1,0 0-1,0 0 1,0 0-1,0 0 1,0 1 0,0-1-1,-1 0 1,1 0-1,0 1 1,-1-1-1,1 0 1,0 1 0,-1-1-1,0 1 1,1-1-1,-1 1 1,0-1-1,0 1 1,0-1-1,0 1 1,0-1 0,0 1-1,0-1 1,0 1-1,-1-1 1,0 2-1,1 3 17,-1-1-1,0 0 1,-1 1 0,1-1-1,-1 0 1,0 0-1,0 0 1,-1 0-1,-3 6 1,-3-2 65,0 1-1,0-1 1,-1-1 0,-11 7-1,17-11-144,-2 0-1,1-1 0,0 0 0,0-1 0,-1 1 0,0-1 1,1 0-1,-1 0 0,0-1 0,-11 2 0,17-3 61,0 0-100,-1 0 0,1 0 0,0 0 0,0 0 0,0 0 0,-1 0 0,1 0 0,0 0-1,0 0 1,0 0 0,-1 0 0,1 0 0,0 0 0,0 0 0,-1 0 0,1 0 0,0 0 0,0 0 0,0 0 0,-1 0-1,1 0 1,0-1 0,0 1 0,0 0 0,0 0 0,-1 0 0,1 0 0,0 0 0,0-1 0,0 1 0,0 0 0,0 0 0,0 0-1,0-1 1,-1 1 0,1 0 0,0 0 0,0 0 0,0-1 0,0 1 0,0 0 0,0 0 0,0 0 0,0-1 0,0 1 0,0 0-1,0 0 1,0 0 0,0-1 0,0 1 0,0 0 0,1 0 0,-1-1 0,0 1 0,0-14-6613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47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9833,'0'0'10474,"50"22"-8296,-24-15-32,4-2-640,6-4-609,6-1-577,3 0-192,3 0-128,-4 0 32,-7-4-64,-8-2-352,-11-1-33,-7 3-736,-11-2-1826,-2 2-1793,-18 0-5670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48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17873,'0'0'8296,"75"-11"-7207,-35 0-417,1 1-447,-1 1-193,-1 1-64,-4 3-225,-8 1-1312,-6 0-2083,-6 0-2786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57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54 7239,'0'0'2269,"2"-8"186,-1-1-1575,-1 5-509,0 1 0,0 0 0,1 0 0,-1 0 1,1 0-1,0 0 0,0 0 0,0 0 0,3-5 0,-2 13 3758,0 28-2941,-8 139 2998,-24 85-3241,29-247-929,-1 19 27,2-28-38,1-1 1,-1 1-1,1 0 1,-1 0-1,1-1 1,0 1-1,-1 0 1,1-1-1,0 1 1,-1-1-1,1 1 1,0-1-1,0 1 1,-1-1-1,1 1 1,0-1-1,0 0 1,0 1-1,0-1 1,-1 0-1,1 0 1,0 1-1,0-1 1,0 0-1,0 0 1,0 0-1,0 0 1,0-1-1,0 1 1,1 0-1,12-3-22,-1-1-1,1 0 1,-1-1-1,1 0 1,-1-1-1,-1-1 1,1 0-1,-1 0 1,-1-1-1,18-16 1,-27 23-221,0-1 0,0 0-1,-1 0 1,1-1 0,-1 1 0,1 0-1,-1 0 1,0-1 0,0 1 0,0 0 0,0-1-1,0 1 1,0-1 0,-1 0 0,1-2 0,-1 3-237,0 0 0,0 0 0,0 0 1,0 1-1,-1-1 0,1 0 0,-1 0 0,1 0 1,-1 0-1,1 1 0,-1-1 0,0 0 0,0 1 1,-1-3-1,-17-14-8424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57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10602,'0'0'10762,"77"-13"-9993,-32 8-225,4 1-319,3 0-161,-5 3-321,-2-3-3074,-7 1-5797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58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18129,'0'0'9689,"-1"4"-9737,-2 14-12,1-1 59,-2 1 0,-11 33-1,15-50 7,-2 4-11,0-1 0,0 1 0,1-1 0,0 1 0,-1 0 1,2 0-1,-2 5 0,3-9 0,-1 1 0,0-1 1,1 0-1,-1 0 0,0 1 1,1-1-1,0 0 0,-1 0 1,1 0-1,0 0 0,-1 0 0,1 0 1,0 0-1,0 0 0,0 0 1,0 0-1,0-1 0,0 1 1,0 0-1,0 0 0,0-1 1,0 1-1,0-1 0,1 1 0,-1-1 1,0 0-1,0 1 0,1-1 1,-1 0-1,2 0 0,14 4-195,43 12-684,-56-15 847,0 1 0,0 0 0,0-1 0,0 1 0,0 0 0,-1 1 0,1-1 0,-1 1 0,0 0 0,0 0 0,5 4 0,-8-6 76,1 0 0,0 0 1,-1 0-1,1 0 1,-1 1-1,1-1 1,-1 0-1,1 0 1,-1 0-1,0 0 1,0 0-1,1 1 1,-1-1-1,0 0 1,0 0-1,0 1 1,0-1-1,0 0 1,-1 0-1,1 0 0,0 1 1,-1-1-1,1 0 1,0 0-1,-1 0 1,0 0-1,0 2 1,-2 0 133,1 0-1,-1 0 1,0 0 0,0-1-1,0 1 1,0-1 0,0 0 0,-7 4-1,-3 0 267,1-1-1,-1 0 1,0 0-1,-17 3 0,-38-4-95,67-4-423,1 0-1,-1 0 1,1 0-1,-1-1 1,1 1-1,-1 0 1,1 0 0,-1-1-1,1 1 1,-1 0-1,1 0 1,0-1-1,-1 1 1,1 0 0,0-1-1,-1 1 1,1-1-1,0 1 1,-1-1-1,1 1 1,0 0-1,0-1 1,0 1 0,-1-1-1,1 1 1,0-1-1,0 1 1,0-1-1,0 1 1,0-1-1,0 1 1,0-1 0,0 1-1,0-1 1,0 1-1,0-1 1,0 1-1,0-1 1,0 1 0,1-1-1,-1 1 1,0-1-1,0 1 1,1-1-1,-1 1 1,0-1-1,1 1 1,-1 0 0,0-1-1,1 1 1,16-27-8450,2 9-1297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58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0 174 13837,'0'0'6871,"10"-9"-6055,6-7-470,2 1 0,0 1-1,28-17 1,-40 28-316,42-28 116,-46 30-125,0-1-1,0 0 0,0 0 1,0 1-1,-1-1 1,1 0-1,0-1 1,-1 1-1,1 0 1,-1 0-1,0-1 1,0 1-1,0-1 1,0 1-1,0-1 1,-1 1-1,2-6 1,-2 8-14,0-1 0,0 1 1,0 0-1,0-1 1,0 1-1,0-1 1,-1 1-1,1-1 1,0 1-1,0 0 0,0-1 1,0 1-1,-1-1 1,1 1-1,0 0 1,0-1-1,0 1 1,-1 0-1,1-1 0,0 1 1,-1 0-1,1-1 1,0 1-1,-1 0 1,1 0-1,-1-1 1,1 1-1,0 0 1,-1 0-1,1 0 0,-1 0 1,1-1-1,0 1 1,-1 0-1,-20 3 36,-16 15-101,29-11 85,0 1 0,0 0 0,1 0 0,0 1 0,0 0 0,1 0 0,-9 17 0,12-21 22,1 1-1,-1-1 1,1 1-1,0 0 1,0 0-1,1 0 1,0 0 0,0 0-1,0 0 1,1 1-1,-1-1 1,2 0-1,-1 0 1,1 0-1,1 8 1,-1-12-35,1 1-1,-1-1 1,1 0-1,-1 0 1,1 0-1,0 0 1,0 0-1,-1-1 1,1 1 0,0 0-1,1-1 1,-1 0-1,0 1 1,0-1-1,1 0 1,-1 0 0,1 0-1,-1 0 1,1-1-1,-1 1 1,1-1-1,-1 1 1,5-1-1,65 1-32,-63-2-52,-1 1-368,1-1 1,-1-1-1,0 1 0,0-1 1,0-1-1,11-4 0,-12 4-700,-1 0-1,1-1 0,0 0 1,-1-1-1,0 1 1,0-1-1,5-6 0,7-13-4903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59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9673,'0'0'11323,"-1"9"-10058,-1 1-1036,1-3-18,0-1 0,1 0 1,0 0-1,0 1 0,1 11 1,0-16-179,-1 0 0,1 0 1,-1-1-1,1 1 1,0 0-1,-1-1 1,1 1-1,0-1 1,0 1-1,0-1 0,0 1 1,1-1-1,-1 1 1,0-1-1,0 0 1,1 0-1,-1 0 1,1 0-1,-1 0 0,1 0 1,0 0-1,-1 0 1,1-1-1,0 1 1,-1-1-1,1 1 1,0-1-1,2 1 0,4 0 29,0-1 0,1 0 0,-1 0-1,0 0 1,0-1 0,0 0 0,0-1-1,-1 0 1,12-4 0,64-35 42,-60 28-57,-22 13-33,-1 0 0,0 0 1,0 0-1,1 0 0,-1 0 0,0 0 0,1 0 0,-1 0 0,0 0 0,1 0 1,-1 0-1,0 0 0,0 0 0,1 0 0,-1 0 0,0 0 0,1 0 1,-1 0-1,0 0 0,0 1 0,1-1 0,-1 0 0,0 0 0,0 0 1,1 0-1,-1 1 0,0-1 0,0 0 0,0 0 0,1 1 0,-1-1 0,0 0 1,0 0-1,0 1 0,0-1 0,0 0 0,1 0 0,-1 1 0,0-1 1,0 0-1,0 1 0,0-1 0,0 0 0,0 1 0,0-1 0,0 0 1,0 0-1,0 1 0,0-1 0,0 0 0,0 1 0,-1-1 0,1 0 0,0 0 1,0 1-1,0-1 0,0 0 0,0 0 0,-1 1 0,1-1 0,0 1 1,-7 33 1028,2-10-352,6-23-671,0 0 0,1 0 0,-1 0 0,0 0 0,1-1 1,-1 1-1,1-1 0,-1 1 0,1-1 0,0 1 0,-1-1 1,1 0-1,-1 0 0,1 0 0,0 0 0,-1 0 1,1 0-1,3-1 0,34-2 114,-32 1-195,0 0 0,-1-1 0,1 0-1,-1 0 1,0 0 0,6-5-1,-6 4-340,-1 0-1,1 1 0,0 0 0,0 1 1,10-4-1,-15 8 9,0 1-1,-1 0 0,1 0 1,-1 0-1,0-1 1,0 1-1,0 0 1,0 0-1,0 0 0,-2 5 1,-2 19-3068,3-9-2066,1-9 606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58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3235,'16'-26'897,"-20"26"-3171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59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12748,'0'0'4025,"-10"11"-2317,1-3-1268,1 1-1,0 0 1,0 0-1,1 1 0,0 0 1,1 0-1,0 1 0,0-1 1,-7 23-1,5 14 554,1 0 1,3 0-1,3 84 1,1-89 1507,1-58-2504,1 1-1,1 0 0,0 0 0,0 0 0,2 0 0,7-16 1,43-84-3003,-49 105 2586,0 0-1,0 0 0,1 1 1,0 0-1,0 1 0,17-15 1,-20 20 399,0 0-1,0 0 1,0 0 0,0 1 0,0 0 0,1 0-1,-1 0 1,1 0 0,0 1 0,-1 0 0,1-1-1,0 2 1,0-1 0,-1 1 0,1-1 0,0 1-1,0 1 1,8 0 0,-13-1 22,1 0 0,0 1 0,-1-1 0,1 0 0,-1 0 0,1 0 0,-1 1 0,1-1 0,0 0 0,-1 1-1,1-1 1,-1 0 0,0 1 0,1-1 0,-1 1 0,1-1 0,-1 0 0,0 1 0,1-1 0,-1 1 0,0-1 0,1 1 0,-1 0 0,0-1 0,0 1 0,1-1 0,-1 1 0,0-1-1,0 1 1,0 0 0,0-1 0,0 1 0,0-1 0,0 1 0,0 0 0,0-1 0,0 1 0,0-1 0,-1 1 0,1 0 0,0-1 0,0 1 0,0-1 0,-1 1 0,1-1 0,0 1 0,-1-1-1,1 1 1,-1 0 0,-20 24 406,-3-9-189,0-1-1,-2-1 1,1-1 0,-34 12 0,53-24-1325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5:00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19410,'0'0'3075,"63"29"-2530,-33-20-97,8-1-224,-2-3-95,8 2-97,-14-5-32,-6 1-32,-5-3-641,-13 0-1025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5:00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12684,'0'0'11467,"74"22"-10186,-31-22-608,7-4-481,-1-2-160,-6 1 0,-3 0-128,-10 4-961,-1-1-1538,-13-2-2369,-3-4-6727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20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0 177 12139,'0'0'2472,"9"2"-774,6 2-1299,0-1 0,0-1-1,0 0 1,0-1 0,0-1 0,0 0 0,25-4 0,115-29 1139,-73 13-1121,60-8-104,1 6 0,278-7 1,-122 41-42,125-3 2723,-165-46-1111,-182 22-1585,1 4 0,90-2 0,-34 13-368,-134 0-433,-33 0-7970,9 0 1147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19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12556,'0'0'9545,"81"6"-8872,-35-2-353,14 1-160,-12-2-128,7-3 0,-12 1 0,-9-1-128,-9 0-1025,-16 0-801,-39 0-12171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19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8584,'0'0'4645,"50"8"-1314,-7-8-1474,13 0-319,7-7-705,0 1-417,4 3-288,-11 3-96,-8 0 0,-10 2-640,-14 5-2467,-12-2-4292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21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0 372 10666,'0'0'8504,"9"0"-6908,2-1-1381,-2-1 0,1 0 1,0 0-1,0-1 0,-1-1 0,1 1 0,-1-1 0,0-1 0,0 0 0,-1 0 0,14-11 0,96-84 106,-108 91-271,196-201 415,-226 237-28,1 2-1,2 0 1,0 1 0,-14 38-1,27-60-524,0 1 0,1 0-1,0-1 1,1 1-1,0 0 1,0 1 0,1-1-1,-1 9 1,2-17-19,0-1 1,0 1-1,0-1 0,0 0 1,0 1-1,0-1 0,0 1 1,0-1-1,1 0 0,-1 1 1,0-1-1,0 0 0,0 1 1,0-1-1,0 0 0,1 1 1,-1-1-1,0 0 0,0 1 1,1-1-1,-1 0 0,0 1 1,0-1-1,1 0 0,-1 0 1,0 1-1,1-1 0,-1 0 1,0 0-1,1 0 0,-1 0 1,0 1-1,1-1 1,-1 0-1,1 0 0,-1 0 1,0 0-1,1 0 0,-1 0 1,0 0-1,1 0 0,-1 0 1,1 0-1,-1 0 0,0 0 1,1 0-1,0-1 0,1 1-619,14 0-5738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22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61 4100,'0'0'5835,"7"-8"-3983,18-25 145,-22 21 5722,-13 6-4739,-20 6-2311,24 0 289,1 1-929,-1 0 1,0 0-1,0 0 0,0 0 1,1 1-1,-1 0 0,0 1 1,1-1-1,0 1 0,0 0 1,0 0-1,0 0 0,0 1 1,0 0-1,1 0 1,0 0-1,0 1 0,0-1 1,0 1-1,1 0 0,0 0 1,0 0-1,-4 10 0,1-3-23,1-1-1,1 1 0,0 0 1,0 1-1,1-1 1,1 1-1,0-1 0,1 1 1,0 0-1,2 15 0,-1-25 8,1 0 0,-1-1 0,1 1 0,0 0 0,0-1 0,0 1 0,0 0 0,0-1 0,0 1 0,1-1 0,-1 0 0,1 1 0,0-1 0,0 0 0,-1 0-1,1 0 1,1 0 0,-1-1 0,0 1 0,0-1 0,1 1 0,-1-1 0,1 0 0,-1 1 0,1-1 0,-1-1 0,1 1 0,0 0 0,0-1 0,-1 1 0,1-1 0,0 0-1,0 0 1,-1 0 0,1 0 0,4-1 0,1 1 42,1-1-1,-1-1 1,0 1-1,1-1 1,-1-1-1,0 0 1,0 0-1,-1 0 1,1-1-1,13-9 1,-9 3 49,-1 0-1,0-1 1,-1 0 0,0 0 0,-1-1 0,9-16 0,-14 22-3,0 0 0,-1-1 1,0 0-1,0 0 0,0 0 1,-1 0-1,0 0 1,0 0-1,-1 0 0,0-1 1,0 1-1,-1-1 0,0 1 1,-2-13-1,1 17-96,-1 1 0,0-1 1,0 0-1,0 0 0,0 1 0,0-1 0,0 1 0,-1-1 0,1 1 0,-1 0 0,0 0 0,1 0 0,-1 1 0,0-1 1,0 1-1,0-1 0,0 1 0,-1 0 0,1 0 0,0 0 0,0 1 0,-4-1 0,-1-1-368,0 0-1,0 1 1,0 1-1,-1-1 0,1 1 1,0 0-1,0 1 1,-11 2-1,1 9-3171,8 0-4407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23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12908,'0'0'9134,"-5"11"-8621,-6 15-377,1-6-105,1 0 0,1 1-1,1 0 1,0 0 0,2 1 0,-3 26 0,8-48-100,0 1 1,0-1-1,0 1 1,0-1-1,0 1 0,0-1 1,0 1-1,1-1 1,-1 1-1,0-1 0,0 1 1,0-1-1,1 1 1,-1-1-1,0 0 0,1 1 1,-1-1-1,0 1 0,1-1 1,-1 0-1,1 1 1,-1-1-1,0 0 0,1 0 1,-1 1-1,1-1 1,-1 0-1,1 0 0,-1 0 1,1 1-1,-1-1 1,1 0-1,-1 0 0,1 0 1,-1 0-1,1 0 1,-1 0-1,1 0 0,-1 0 1,1 0-1,-1 0 0,1-1 1,-1 1-1,1 0 1,-1 0-1,2-1 0,24-11-5258,0-10-1277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24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 15759,'0'0'1730,"-12"6"-134,2 0-1400,1-1 0,0 1 0,-1 1 0,2 0 0,-1 0 0,1 1 0,0 0 1,1 0-1,0 1 0,0 0 0,1 0 0,0 0 0,1 1 0,-5 10 0,6-9-79,1-1 0,0 1 0,1 0 0,0 0 0,-1 22 0,2-31-73,1 0-1,0 0 1,0 0 0,0 0-1,0 1 1,1-1 0,-1 0-1,0 0 1,1 0 0,-1 0-1,1 0 1,0 0-1,0 0 1,0 0 0,0 0-1,0 0 1,0 0 0,1 0-1,-1-1 1,0 1 0,1-1-1,0 1 1,-1-1 0,1 1-1,0-1 1,-1 0 0,1 0-1,0 0 1,0 0-1,0 0 1,0 0 0,0 0-1,0-1 1,1 1 0,-1-1-1,3 1 1,-1-1 107,0 0-1,0 0 1,0 0-1,0 0 1,0-1 0,0 0-1,0 0 1,7-2-1,-10 3-110,0-1 0,0 0 0,0 1-1,1-1 1,-1 0 0,0 0-1,0 0 1,0 0 0,0 0-1,0 0 1,0 0 0,0 0 0,-1 0-1,1 0 1,0 0 0,-1-1-1,1 1 1,-1 0 0,1 0-1,-1-1 1,1 1 0,-1 0 0,0-1-1,0 1 1,0-1 0,0 1-1,0 0 1,0-1 0,0-1-1,-1 2-14,0-1 0,0 0 0,0 1-1,0-1 1,0 1 0,0-1-1,0 1 1,0-1 0,-1 1 0,1 0-1,-1-1 1,1 1 0,-1 0-1,1 0 1,-1 0 0,0 0-1,0 1 1,1-1 0,-1 0 0,0 1-1,0-1 1,0 1 0,-2-1-1,-47-7-24,11 10-67,40-2-10,-1 0 0,1 0 0,-1 0 0,0 0 0,1 0 0,-1 0 0,0 0 0,1 0 0,-1 0 0,1 1 0,-1-1 0,1 0 0,-1 0 0,0 0 0,1 1 0,-1-1 0,1 0 0,-1 1 0,1-1 0,-1 0 0,1 1 0,0-1 0,-1 1 0,1-1 0,-1 1 0,1-1 0,0 1 0,-1-1 0,1 1 0,0-1 0,0 1 0,-1-1 0,1 1 0,0 0 0,0-1 0,0 1 0,0-1-1,0 1 1,0-1 0,0 1 0,0 0 0,0-1 0,0 1 0,0 0 0,0-1 0,0 1 0,0-1 0,1 1 0,-1-1 0,0 1 0,0-1 0,1 1 0,-1 0 0,0-1 0,1 1 0,-1-1 0,0 0 0,1 1 0,-1-1 0,1 1 0,0 0 0,2 0-541,1 1-1,-1 0 1,0-1-1,1 0 1,-1 0 0,1 0-1,0 0 1,-1-1-1,1 1 1,0-1 0,-1 0-1,1 0 1,7-1-1,-1 1-1549,23 0-4906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8:46:57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14483,'0'0'34,"0"-1"-1,1 0 1,-1 1 0,0-1-1,0 1 1,1-1 0,-1 1-1,1-1 1,-1 1-1,1 0 1,-1-1 0,0 1-1,1-1 1,-1 1 0,1 0-1,0-1 1,-1 1 0,1 0-1,-1 0 1,1 0 0,-1-1-1,1 1 1,0 0-1,-1 0 1,1 0 0,-1 0-1,1 0 1,0 0 0,0 0-1,10 16-102,-5-4 119,11 15-51,2-1 0,1 0 0,30 30 0,-25-29-162,-1 0-1,24 38 1,-46-61-11,7 9-202,-1 0-1,-1 0 1,9 23-1,-11-17-7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9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55 116 8808,'0'0'1527,"8"1"480,-1-1-1447,0 0 0,0-1 0,0 0 0,0 0-1,0-1 1,0 1 0,0-1 0,-1-1-1,10-4 1,-12 5-269,-1 1-1,0-1 0,0 0 0,0 0 1,0-1-1,-1 1 0,1 0 0,0-1 1,-1 0-1,0 1 0,0-1 1,0 0-1,0 0 0,0 0 0,0-1 1,-1 1-1,1 0 0,-1-1 1,0 1-1,0-1 0,-1 1 0,1-1 1,-1 1-1,1-4 0,-1 6-240,0 0 1,0 0-1,0 0 0,-1 0 1,1 0-1,0 0 0,0 0 1,-1 0-1,1 0 0,0 1 0,-1-1 1,1 0-1,-1 0 0,1 0 1,-1 1-1,1-1 0,-1 0 0,0 0 1,1 1-1,-1-1 0,0 1 1,0-1-1,1 0 0,-1 1 1,0 0-1,0-1 0,-1 0 0,-33-2 239,27 4-314,1 0 1,-1 1 0,0-1 0,1 2-1,0-1 1,-13 6 0,13-3 32,1 1 0,-1-1 0,1 1 0,0 0 0,0 1 0,1 0 0,0 0 0,0 0 0,0 0 0,-4 10 0,8-15-5,0 0 0,0 0 0,0 0 0,0 0 0,0 1 0,1-1 0,-1 0 0,1 0 0,0 1 0,-1-1 0,1 0 0,0 1 0,0-1 0,0 0 0,1 0 0,-1 1 0,0-1 0,1 0 0,0 0 0,-1 1 0,1-1 0,0 0 0,0 0 0,0 0 0,0 0 0,1 0 0,-1 0 0,0-1 0,1 1 0,0 0 0,-1-1 0,1 1 0,0-1 0,0 1 0,0-1 0,0 0 0,0 0 0,0 0 0,0 0 0,0 0 0,3 1-1,5 1-246,0-1 0,0 0 0,0 0 0,1-1 0,-1 0 0,0-1 0,12 0 0,-12-1-917,0 0 1,0-1-1,0 0 0,0-1 1,-1 0-1,1 0 1,10-6-1,15-12-7140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58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21 5573,'0'0'16037,"-2"-5"-15172,-6-11-224,15 26-132,28 46 92,-15-25-532,-14-20-31,-5-8-2,1 1 1,0 0-1,-1-1 1,1 1-1,1-1 0,-1 1 1,1-1-1,-1 0 1,1 0-1,0 0 1,6 4-1,-8-10 87,0 0 1,0 0-1,-1 0 0,1 0 0,-1 0 0,0 0 1,0 0-1,0 0 0,-1-6 0,1 4 38,0-92 549,0 97-706,0-1-1,0 1 0,0-1 1,0 1-1,1-1 0,-1 1 0,0-1 1,0 1-1,0-1 0,0 1 0,1-1 1,-1 1-1,0-1 0,1 1 1,-1 0-1,0-1 0,0 1 0,1-1 1,-1 1-1,1 0 0,-1-1 1,0 1-1,1 0 0,-1 0 0,1-1 1,-1 1-1,1 0 0,-1 0 0,1 0 1,-1-1-1,1 1 0,-1 0 1,1 0-1,-1 0 0,1 0 0,-1 0 1,1 0-1,-1 0 0,1 0 1,-1 0-1,1 0 0,-1 0 0,1 1 1,-1-1-1,1 0 0,-1 0 0,1 0 1,-1 1-1,1-1 0,-1 0 1,0 1-1,1-1 0,25 17 80,5 19 29,-21-24-694,0 0 0,21 19 0,-31-31 470,1 0 0,-1 1-1,0-1 1,0 1 0,1-1 0,-1 0-1,0 0 1,0 1 0,1-1-1,-1 0 1,0 1 0,1-1 0,-1 0-1,1 0 1,-1 1 0,0-1 0,1 0-1,-1 0 1,1 0 0,-1 0-1,0 0 1,1 0 0,-1 0 0,1 0-1,-1 1 1,0-1 0,1-1 0,-1 1-1,1 0 1,-1 0 0,1 0 0,-1 0-1,0 0 1,1 0 0,-1 0-1,1 0 1,-1-1 0,0 1 0,1 0-1,-1 0 1,0-1 0,1 1 0,-1 0-1,0-1 1,1 1 0,-1 0 0,0-1-1,0 1 1,1 0 0,-1-1-1,0 1 1,0 0 0,0-1 0,1 1-1,-1-1 1,0 1 0,0 0 0,0-1-1,0 1 1,0-1 0,0 1-1,0-1 1,0 1 0,0 0 0,0-1-1,0-20-5257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24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9545,'0'0'1698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25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0 6694,'0'0'14654,"-9"1"-14067,2-1-542,0 2 0,0-1 0,0 1 0,0 0-1,0 0 1,1 0 0,-1 1 0,1 0-1,-1 1 1,1 0 0,0 0 0,0 0 0,1 0-1,-1 1 1,1 0 0,0 0 0,-5 7 0,-2 2 364,1 1 0,1 0 0,-18 33 0,25-41-289,0-1-1,1 0 1,-1 1 0,2-1 0,-1 1-1,0 0 1,1-1 0,1 1 0,-1 0-1,1 0 1,0 0 0,0 0 0,1-1-1,2 9 1,-2-12-97,1 0 0,0 0 0,1-1-1,-1 1 1,0-1 0,1 1 0,-1-1 0,1 0 0,0 0-1,0 0 1,0 0 0,0-1 0,0 1 0,0-1 0,0 0-1,1 0 1,-1 0 0,0 0 0,1 0 0,-1-1 0,0 1-1,1-1 1,4 0 0,-4 0 2,1 1 0,-1-1 0,1 0 0,-1 0 0,1 0 0,0-1-1,-1 1 1,1-1 0,-1 0 0,1 0 0,-1-1 0,0 0 0,1 1 0,-1-1 0,0-1 0,7-4 0,-10 6 16,-1 0 0,1 1 0,-1-1 0,0 0 0,1 0 0,-1 0 0,0 0 0,0 0 0,1 1 0,-1-1 0,0 0 0,0 0 0,0 0 0,0 0 0,0 0 0,0 0 0,0 0 0,0 0 0,-1 1 0,1-1 0,0 0 0,0 0 0,-1 0 0,1 0 0,-1 0 0,1 1 0,-1-1 0,1 0 0,-1 0 0,1 1 0,-1-1 0,1 0 0,-1 1 0,0-1 0,0 1 0,1-1 0,-1 1 0,0-1 0,0 1 1,1-1-1,-1 1 0,0 0 0,0 0 0,0-1 0,0 1 0,0 0 0,-1 0 0,-47-14 309,45 13-336,-7-1-74,-1 0 0,0 0 1,0 1-1,0 1 0,-23 1 1,32 2-2536,10 1 560,13 2-793,7-6-1240,2-2-2701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25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28 13036,'0'0'10629,"-10"-6"-9866,-35-15-405,43 20-346,0 1 0,0 0-1,0 0 1,0 0 0,0 0 0,0 1 0,0-1-1,1 1 1,-1-1 0,0 1 0,0-1 0,0 1-1,1 0 1,-1 0 0,0 0 0,1 0 0,-1 0-1,1 0 1,-1 0 0,-1 3 0,-22 25 477,22-27-421,1 1 0,0 0 1,1 0-1,-1 0 0,0 0 1,1 0-1,0 0 0,-1 0 0,1 0 1,0 1-1,1-1 0,-1 0 1,0 6-1,2-8-56,-1 0 0,1 1 0,-1-1-1,1 0 1,-1 0 0,1 1 0,0-1 0,0 0 0,0 0 0,-1 0 0,1 0-1,0 0 1,0 0 0,0 0 0,1-1 0,-1 1 0,0 0 0,0 0 0,0-1 0,1 1-1,-1-1 1,0 1 0,1-1 0,-1 0 0,0 1 0,1-1 0,-1 0 0,0 0-1,1 0 1,-1 0 0,0 0 0,1 0 0,-1 0 0,2-1 0,7 1 31,-1-1 1,1 0-1,-1-1 0,0 0 1,16-5-1,-20 6-56,-1-1 0,0 0-1,0 0 1,1 0 0,-1-1 0,0 1-1,-1-1 1,1 0 0,0 0 0,-1 0-1,0-1 1,1 1 0,3-7 0,-6 9-89,0 5 55,-1 0 0,1 0 0,-1 0 0,0 0 0,0 0 1,0 0-1,-1 0 0,-1 8 0,1-2 15,-1 189 1927,2-198-1820,-1 0-1,1 0 0,-1 0 1,1 0-1,-1 0 1,1 0-1,-1 0 0,0 0 1,1 0-1,-1 0 0,0 0 1,0 0-1,0-1 0,0 1 1,0 0-1,0-1 0,0 1 1,0 0-1,0-1 0,0 1 1,0-1-1,0 0 0,0 1 1,-1-1-1,1 0 0,0 0 1,-2 1-1,-40 3 809,39-4-762,-20 2 208,2 0-248,0-1-1,0-1 0,0 0 1,0-2-1,0 0 0,-24-7 1,87 2-10318,-34 5 6962,18-5-8389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26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89 7783,'0'0'10458,"13"-1"-9273,-1 0-927,539-29 5244,-36 45-5095,148-2-141,-556-21 631,119-24 0,-19 2 1297,-210 30-1564,-32-4-6657,20-6 219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27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10826,'0'0'10437,"10"5"-9588,14 5-603,-1-1 1,2-1 0,-1-1 0,1-2 0,0 0 0,0-1 0,30-1 0,-25-4-195,-22 0-29,-1 0 0,1 1 0,-1 0 0,0 0 0,1 1 0,11 2 0,-18-2-27,-1-1-1,0 1 0,1-1 1,-1 1-1,0-1 1,0 1-1,0-1 0,0 1 1,1-1-1,-1 1 0,0 0 1,0-1-1,0 1 0,0-1 1,0 1-1,0-1 1,-1 1-1,1-1 0,0 1 1,0 0-1,0-1 0,0 1 1,-1-1-1,1 1 0,0-1 1,-1 1-1,1-1 1,0 1-1,-1-1 0,0 1 1,-9 16 41,-42 44 299,33-40-190,1 0-1,1 1 1,0 1 0,2 1-1,1 0 1,-14 32-1,24-37-69,4-27-14010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27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10442,'0'0'8520,"48"0"-7175,-22 0 193,8 0-449,2 0-609,0 0-384,3 0-64,-1 0-672,-7 0-1634,0 1-1890,-12 0-3043</inkml:trace>
  <inkml:trace contextRef="#ctx0" brushRef="#br0" timeOffset="1">437 47 13004,'0'0'5477,"-45"62"-3202,32-36-738,0 1-128,3-1-800,2 2-385,8-5-160,0-5-64,0-1-128,0-6-1569,8-10-1346,-1-1-3492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29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0 0 705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29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95 10346,'-24'-37'2194,"36"32"5518,37-4-6663,-17 4-676,30-11-232,-40 9-101,1 2 0,37-6 0,-60 12-32,1 1-1,-1-1 1,0 0 0,1 0-1,-1 0 1,0 0-1,0 0 1,0 0-1,0 1 1,0-1-1,0 0 1,0 0-1,0 0 1,-1 0-1,1 0 1,0 0-1,-1 1 1,1-1-1,-1 0 1,1 0-1,-2 1 1,-19 41 927,-27 41 1,27-52-252,2 1 0,-25 63 1,43-94-662,0 0 0,0 0 1,0 0-1,1 0 1,-1 0-1,1 1 1,-1-1-1,1 0 1,0 0-1,-1 0 0,1 0 1,0 1-1,1-1 1,-1 0-1,0 0 1,1 0-1,-1 0 1,1 1-1,0-1 0,-1 0 1,1 0-1,2 2 1,-1-2-215,0 0 1,1-1 0,-1 0 0,0 1-1,1-1 1,0 0 0,-1 0-1,1 0 1,0-1 0,-1 1 0,1 0-1,0-1 1,0 0 0,-1 0-1,1 0 1,4 0 0,-7 0 43,1 0 0,-1 0 1,0 0-1,1 0 0,-1 0 1,0 0-1,0 0 1,1 0-1,-1 0 0,0 0 1,1 0-1,-1 0 0,0 0 1,0 0-1,1 0 0,-1-1 1,0 1-1,0 0 0,1 0 1,-1 0-1,0 0 0,0-1 1,1 1-1,-1 0 0,0 0 1,0 0-1,0-1 0,1 1 1,-1 0-1,0 0 0,0-1 1,0 1-1,0 0 1,0 0-1,0-1 0,1 1 1,-1 0-1,0 0 0,0-1 1,0 1-1,0 0 0,0-1 1,0 1-1,0 0 0,0 0 1,0-1-1,0 1 0,0 0 1,-1-1-1,1 1 0,0 0 1,0-1-1,0-13-6248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30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11915,'0'0'8520,"53"-4"-7303,-21 4-448,4 1-384,5 3-225,3 1-160,-3-2 0,-3-2-1634,-7-1-1793,-10 0-3556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31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55 8360,'0'-6'836,"0"-24"4797,0 29-5401,0 0 1,0 1 0,0-1 0,0 0 0,1 0-1,-1 1 1,0-1 0,0 0 0,0 0-1,1 1 1,-1-1 0,0 0 0,1 1-1,-1-1 1,0 1 0,1-1 0,-1 0-1,1 1 1,-1-1 0,1 1 0,-1-1-1,1 1 1,0-1 0,-1 1 0,1 0 0,-1-1-1,1 1 1,0 0 0,0-1 0,-1 1-1,2 0 1,-2 4 162,0 1 0,0-1 0,-1 1 0,0-1 0,0 1 0,-2 8 0,-3-3-167,0 1 0,0-1 0,-15 17 1,15-21-183,1 0-1,0 1 1,0 0 0,0 0 0,1 0 0,0 1 0,1-1 0,-1 1 0,-3 15 0,7-22-44,0-1-1,0 1 0,1-1 1,-1 1-1,0-1 0,1 1 0,-1-1 1,0 1-1,1-1 0,-1 1 1,1-1-1,-1 1 0,0-1 1,1 1-1,-1-1 0,1 0 1,-1 1-1,1-1 0,0 0 0,-1 0 1,1 1-1,-1-1 0,1 0 1,-1 0-1,1 0 0,0 0 1,-1 0-1,1 0 0,-1 0 0,1 0 1,0 0-1,0 0 0,30 0 87,-23 0-59,4 0-32,1 0 0,0 2 0,0-1 0,0 2-1,-1 0 1,1 0 0,-1 1 0,17 8 0,-26-11 8,0 0 0,0 1 0,-1 0 0,1 0-1,0 0 1,0 0 0,-1 0 0,0 0 0,1 1 0,-1-1 0,0 1 0,0-1 0,0 1 0,0 0 0,-1 0 0,1 0 0,-1 0 0,0 0 0,0 0 0,0 1 0,0-1 0,0 0 0,-1 0 0,0 1 0,1-1 0,-1 0 0,0 1 0,-1-1 0,1 0 0,-1 1 0,1-1 0,-1 0 0,0 0 0,0 1 0,0-1 0,-1 0 0,1 0 0,-3 3 0,0 2 157,-2 0 1,1 0-1,-1 0 1,0-1-1,-1 0 1,1 0-1,-2-1 1,1 1-1,-1-2 1,1 1-1,-2-1 1,1 0-1,0-1 1,-1 0-1,0 0 1,0-1-1,0 0 0,0 0 1,-1-1-1,1-1 1,-1 1-1,-16-1 1,24-1-225,0 0 1,0-1-1,0 1 1,0 0-1,1-1 0,-1 1 1,0-1-1,0 0 1,1 1-1,-1-1 1,0 0-1,1 0 0,-1 0 1,0 0-1,1-1 1,0 1-1,-1 0 0,1-1 1,0 1-1,0-1 1,-1 1-1,1-1 1,0 1-1,1-1 0,-1 0 1,0 1-1,0-1 1,1 0-1,-1 0 1,1 0-1,-1 0 0,1 0 1,0-1-1,-1-9-1984,0 1 0,0 0 1,2-1-1,1-12 0,-2 24 1898,4-30-6679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0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106 282 11082,'0'0'2670,"-7"-2"-22,2 0-2274,1 1 0,-1 0 0,0 0 1,1 0-1,-1 0 0,0 1 1,1 0-1,-1 0 0,-7 1 1,10-1-294,0 1 1,0 0-1,-1 0 0,1 0 1,0 0-1,0 0 1,0 1-1,1-1 1,-1 1-1,0-1 1,0 1-1,1 0 1,-1-1-1,1 1 1,-1 0-1,1 0 1,0 0-1,0 0 1,0 0-1,0 0 1,0 0-1,0 1 1,1-1-1,-1 0 1,0 4-1,-1 5-15,0 0 0,1 0 0,0-1 0,1 1 1,0 0-1,1 0 0,4 20 0,-4-26-38,0-1 1,0 0 0,0 1-1,1-1 1,-1 0 0,1 0-1,0 0 1,0 0-1,1-1 1,-1 1 0,1-1-1,0 1 1,0-1 0,0 0-1,0 0 1,1 0-1,-1 0 1,1-1 0,-1 1-1,1-1 1,8 3-1,-11-4-15,0-1 0,0 1-1,0-1 1,1 0 0,-1 0-1,0 1 1,1-1-1,-1 0 1,0 0 0,1 0-1,-1 0 1,0-1-1,1 1 1,-1 0 0,0 0-1,0-1 1,1 1 0,-1-1-1,0 1 1,0-1-1,0 1 1,1-1 0,-1 0-1,0 0 1,0 0-1,0 1 1,0-1 0,0 0-1,-1 0 1,1 0 0,0 0-1,0-1 1,-1 1-1,1 0 1,0 0 0,-1 0-1,1-3 1,2-4 159,-1-1 0,0 1-1,0-1 1,0-15 0,-1 15 27,3-38 379,-2 0 0,-6-68 0,2 96-407,0 0 1,-2 1-1,0-1 1,-1 1-1,0 0 1,-2 0-1,0 1 1,-1 0-1,-11-17 1,6 21 241,10 24-224,10 26-172,7-4-26,0-2-1,2 0 1,2-1 0,0-1 0,2 0 0,36 39 0,-52-64-180,1 1 1,-1-1-1,1 0 1,0 0-1,0-1 1,1 0-1,9 5 1,-14-7 48,0-1 0,0 0-1,0 1 1,0-1 0,0 0 0,1 0 0,-1 0 0,0 0 0,0 0 0,0 0 0,1 0 0,-1 0 0,0 0 0,0 0 0,0-1 0,0 1 0,1 0 0,-1-1 0,0 1 0,0-1 0,0 1 0,0-1 0,0 0 0,0 1 0,0-1-1,0 0 1,0 0 0,-1 0 0,1 0 0,0 0 0,0 0 0,-1 0 0,1 0 0,-1 0 0,1 0 0,-1 0 0,1 0 0,-1 0 0,1 0 0,-1 0 0,0-1 0,0 1 0,0 0 0,0-2 0,6-66-8428,-8 34 2839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32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14446,'0'0'9769,"54"-21"-9193,-27 21-223,4 1-289,3 3 0,6-2-192,-6 0-1250,-2-2-1408,-5 0-2787,-3-8-4389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32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4228,'0'0'10388,"10"0"-8530,11-1-1006,1 2 0,-1 0 0,1 1 0,37 9 0,-57-10-780,0-1 1,-1 0-1,1 1 0,0-1 0,-1 1 0,1 0 1,-1-1-1,1 1 0,-1 0 0,1 0 0,-1 0 1,0 0-1,1 0 0,-1 1 0,0-1 0,0 0 1,0 0-1,0 1 0,0-1 0,0 1 1,0-1-1,0 1 0,0 2 0,-1-1 89,0 0-1,0 0 1,0 1 0,-1-1 0,1 0-1,-1-1 1,0 1 0,0 0-1,0 0 1,0 0 0,-1 0-1,1-1 1,-4 5 0,-13 24 689,-11 15-109,2 1-1,1 2 1,3 0 0,-22 72-1,42-92-504,5-17-1837,6-19-4593,-2-9 338</inkml:trace>
  <inkml:trace contextRef="#ctx0" brushRef="#br0" timeOffset="1">1 225 16207,'0'0'7944,"47"0"-7207,-10 0-481,9 0-192,-3 0-96,7 0-1313,-1-3-1346,-8-7-2146,-5-4-3907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32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5 12139,'0'0'5931,"-9"-2"-3785,3 1-1967,1 0 0,-1 1 0,1-1 0,0 1 0,-1 1-1,1-1 1,-1 1 0,1 0 0,-1 0 0,1 0 0,0 1-1,0 0 1,0 0 0,0 0 0,0 1 0,0-1 0,1 1 0,-1 0-1,1 1 1,0-1 0,-8 8 0,-27 38 981,37-47-1090,0 1 0,1-1-1,-1 1 1,1 0 0,0-1 0,0 1 0,0 0 0,0 0 0,0 0 0,0 0 0,1 0 0,-1 0 0,1 0-1,0 0 1,0 0 0,0 0 0,2 6 0,-2-8-53,1 0 1,0 0-1,-1 0 0,1 0 0,0-1 1,0 1-1,0 0 0,0-1 0,0 1 1,0 0-1,0-1 0,0 1 0,0-1 0,0 1 1,0-1-1,0 0 0,0 0 0,0 1 1,0-1-1,0 0 0,0 0 0,3 0 1,28-1 259,-26 1-220,6-3-46,0 1-1,0-1 0,0-1 0,0 0 0,-1-1 0,0-1 0,0 1 0,0-1 0,0-1 0,-1 0 1,0-1-1,12-11 0,-14 12-51,-6 6-44,-3 18-219,-7 50 338,3-33 282,-1 45 1,9 68 1642,-3-143-1899,0-1 0,-1 0 0,0 1 0,0-1 0,0 0 0,0 0-1,-1 0 1,1 0 0,-1 0 0,1 0 0,-1 0 0,0-1 0,0 1 0,0-1 0,-1 1 0,1-1 0,-1 0 0,1 0-1,-1 0 1,0 0 0,0 0 0,1-1 0,-1 1 0,-1-1 0,1 0 0,0 0 0,0 0 0,-5 1 0,-2 1 95,1-1 1,-1 0 0,0-1-1,0 0 1,1-1 0,-1 0 0,0 0-1,-17-3 1,25 2-306,-1 0 0,1 0 0,-1 0 0,1 0 0,0 0 0,-1 0 0,1-1 0,0 1 0,0-1 0,-2-2 0,3 3-50,-1 1 1,1-2 0,0 1 0,0 0-1,1 0 1,-1 0 0,0 0-1,0 0 1,0-1 0,1 1 0,-1 0-1,1-1 1,-1 1 0,1-1 0,0 1-1,-1 0 1,1-1 0,0 1-1,0-1 1,0 1 0,0-1 0,0 1-1,0-1 1,0 1 0,1 0-1,-1-1 1,1 1 0,-1-1 0,1 1-1,-1 0 1,1-1 0,1-1 0,10-11-7558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04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322 1 11147,'0'0'9027,"0"7"-8237,0 14-191,0 37 1386,-11 93 0,1-55-1581,4 0-1,7 114 0,0-196-337,2 36 274,14 66 0,-8-63 107,2 55 1,-35 479-117,7-355 411,-8 23-411,-12-2 0,-73 259 0,72-320-312,7 1 0,9 2-1,5 288 1,36 72-3,1 0 0,-25 27-12,1 229 3,22-353 67,-18-448-37,-1 0 0,0-1 0,-1 1 0,-3 14 0,4-22-149,1 0 0,-1 0 0,1 0-1,-1 0 1,0 0 0,0 0 0,0 0-1,0 0 1,0 0 0,0-1 0,0 1-1,0 0 1,-1-1 0,1 1 0,-1-1 0,1 1-1,-1-1 1,0 0 0,1 1 0,-1-1-1,0 0 1,0 0 0,0 0 0,0-1-1,0 1 1,-4 0 0,5-1-271,0-1 0,0 0 0,0 0 0,0 0 0,0 0 0,0 0 0,0 0-1,0 0 1,0 0 0,1 0 0,-1-1 0,0 1 0,1 0 0,-1 0 0,1-1 0,0 1 0,-1 0 0,1-1 0,0 1 0,0-1 0,-1 1 0,1 0 0,0-1 0,1 1-1,-1 0 1,0-1 0,0-1 0,0 1-726,0-27-8799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05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1 362 12107,'2'1'190,"0"-1"-1,0 1 0,0 0 0,1-1 0,-1 1 0,0-1 1,1 0-1,-1 0 0,1 0 0,3 0 0,-3-1-33,1681-22 2509,-612-3 553,368-5-458,0-54-2098,540-23-101,-1120 91-542,358-5 255,-1217 22-295,520-18 1054,-410 7-5568,0-4-5064,-95 11 8169,2-1-1763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05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15471,'0'0'1703,"9"5"-1202,14 7-90,0-2-1,0-1 0,1 0 0,27 5 0,113 19 182,-56-12-544,-62-11-44,0-2 27,-1 3-1,52 20 1,-95-30 4,1-1 0,-1 1 0,0 0 0,0 0 0,0 0 0,1 0 0,-1 1 0,0-1 0,0 1 0,-1-1 0,1 1 0,0 0 0,0-1 0,-1 1 0,1 0 0,-1 0 0,0 0 0,1 0 0,-1 1 0,0-1 0,0 0 0,0 0 0,0 5 0,-1-4 60,0 1 0,0-1 0,-1 1 0,0-1 0,1 1 0,-1-1 0,0 1 0,-1-1 0,1 0 0,-1 0-1,1 0 1,-1 0 0,0 0 0,-4 4 0,-8 10 240,-1-2 0,-1 0-1,0 0 1,-19 11 0,34-25-339,-295 190 1401,167-117-6387,106-61 3144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06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1 932 9769,'0'0'10010,"9"-7"-8633,68-59-855,-3-3 0,-4-3 0,-2-3 0,-4-4 0,-3-2 0,-3-2 0,-5-3 0,46-100 0,-97 183-504,4-8 169,-1-1-1,0 0 1,0 0-1,-1-1 1,-1 1 0,0-1-1,0 0 1,-1-13-1,-16 48 92,7-7-290,0 0-1,2 1 1,0 0-1,0 0 1,2 0-1,-3 24 1,-1 101 200,7-124-153,1 0 0,1 0 0,1-1-1,0 1 1,1-1 0,0 1 0,14 28-1,-2-13 75,1-1-1,37 49 1,-32-39 196,-4-5-3162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08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9737,'0'0'13709,"6"10"-13196,-4-6-479,1 0 0,-1 0 0,0 1 0,0-1 0,-1 0 1,1 1-1,-1-1 0,0 1 0,0 0 0,0-1 0,-1 1 1,0 0-1,0 0 0,0-1 0,0 1 0,-1 0 0,0-1 1,0 1-1,-2 5 0,-18 52 340,8-30 165,2 2 0,1-1 0,-8 55 0,18-85-490,0-1 1,0 1-1,0-1 0,0 0 0,1 1 0,-1-1 0,1 0 0,0 1 0,-1-1 0,1 0 0,0 0 0,0 0 0,0 0 0,1 0 0,-1 0 1,0 0-1,1 0 0,-1 0 0,1 0 0,0-1 0,0 1 0,-1-1 0,1 1 0,0-1 0,0 0 0,0 0 0,1 0 0,-1 0 0,0 0 1,0 0-1,0 0 0,1-1 0,-1 1 0,0-1 0,1 0 0,4 0 0,8 2 32,-1-2 0,1 1 0,0-2 0,25-4 0,-25 2-123,0 0-1,0-2 1,16-6 0,-27 10-257,0-1 1,0 0 0,0 0 0,0 0 0,0 0 0,0 0 0,0-1 0,-1 0 0,1 0 0,-1 0 0,0 0 0,0 0 0,0-1 0,-1 0 0,4-4 0,-6 7 94,1 0 0,-1 0 0,0 1 0,0-1 0,0 0 0,0 0 0,0 0 0,0 0 0,0 1 0,0-1 0,0 0 0,0 0 0,-1 0 0,1 1 0,0-1 0,0 0 0,-1 0 0,1 1 0,0-1 0,-1 0 0,1 0 0,-1 1 0,1-1 0,-1 0 0,0 1 0,1-1 0,-1 1 0,1-1 0,-1 1 0,0-1 1,-1 0-1,-26-10-6019,23 9 5163,-29-9-5453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08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9641,'0'0'13517,"54"-18"-12076,-4 18-352,8 0-352,5 0-449,0 0-224,0-2-416,-7-4-2178,-8-6-3588,-10-4-9417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16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5765,'0'0'8841,"-1"9"-8104,-6 297 5482,3-56-4943,7 184-418,2-152-248,-28 429 201,-6-266-528,22 158 73,8-363-215,3-161-2,16 93 0,-9-94-91,1 95-1,-12-157-21,6 172 380,-3-157-360,1 1-1,2-1 1,19 59-1,-22-75-64,-2-5-504,0-17-4006,-2 1 3436,0 0 1,0 0 0,0 0-1,-1 0 1,1 0-1,-2 0 1,-2-6 0,-11-27-7242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0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1 184 11147,'0'0'5557,"5"8"-3780,-2-3-1527,0-1-1,0 0 1,1 1-1,0-1 1,0-1-1,0 1 0,7 5 1,-10-9-185,1 1 1,-1 0-1,0 0 1,1-1 0,-1 1-1,1-1 1,-1 1-1,1-1 1,-1 0-1,1 0 1,-1 1-1,1-1 1,-1 0-1,1 0 1,-1 0-1,1-1 1,-1 1-1,1 0 1,-1 0-1,1-1 1,-1 1-1,0-1 1,1 0-1,-1 1 1,1-1-1,-1 0 1,0 0 0,0 0-1,0 1 1,1-1-1,-1-1 1,0 1-1,0 0 1,0 0-1,0 0 1,-1 0-1,1-1 1,0 1-1,0 0 1,0-3-1,3-5 106,0 0 1,-1-1-1,0 1 0,0-1 0,-1 0 0,-1 1 0,1-1 0,-2 0 0,1 0 1,-1 0-1,-1 0 0,0 0 0,0 0 0,-1 0 0,0 1 0,-1-1 0,-5-12 0,8 21-145,0-1-1,-1 1 0,1 0 0,-1 0 0,0-1 1,1 1-1,-1 0 0,0 0 0,1 0 0,-1 0 0,0 0 1,0 0-1,0 0 0,0 0 0,0 0 0,0 0 0,0 1 1,-1-1-1,1 0 0,0 1 0,0-1 0,0 0 0,-1 1 1,1 0-1,0-1 0,-1 1 0,1 0 0,0 0 0,-1 0 1,1 0-1,0 0 0,-1 0 0,1 0 0,0 0 0,-3 1 1,2 0-2,1 0 0,-1 1 0,0-1 0,1 1 1,-1 0-1,1-1 0,-1 1 0,1 0 1,0 0-1,0 0 0,0 0 0,0 0 0,0 0 1,0 0-1,1 0 0,-1 0 0,1 0 1,-1 1-1,1-1 0,0 4 0,-1 8-15,2 1-1,0 0 0,1-1 1,0 1-1,1-1 1,1 0-1,0 0 0,1 0 1,8 16-1,-11-23-46,1-2 0,0 1 0,0 0-1,0-1 1,1 1 0,0-1 0,0 0-1,0 0 1,1 0 0,-1-1 0,1 0-1,0 1 1,1-2 0,-1 1 0,1-1-1,-1 0 1,1 0 0,0 0 0,0-1-1,0 0 1,0 0 0,13 2 0,-16-5-125,0 1 1,0-1 0,0 1-1,0-1 1,0 0-1,0 0 1,0 0 0,0-1-1,-1 1 1,1-1-1,0 0 1,-1 1 0,1-1-1,-1 0 1,1-1-1,-1 1 1,0 0 0,0-1-1,0 1 1,0-1 0,-1 1-1,1-1 1,-1 0-1,1 0 1,-1 0 0,0 0-1,0 0 1,0-5-1,4-7-1377,-2-1-1,0 0 1,0 1-1,-1-22 1,-2-16-3569,-3 2-1350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17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0 219 4612,'2'-13'1965,"9"-192"4873,-11 456 20,5 442-5537,8-309-768,17-2 1,91 431-1,-97-655-400,-8 1 0,-4 221 0,-7-271 115,22 125 0,-12-126-176,1 127 1,-16-201-61,-3 0 0,-11 60 0,11-78-209,1 0 0,0 0 0,1 0 0,0 0 0,2 0 0,2 21 0,5-26-674,-3-7-1290,-3-18-11175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29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372 1 10154,'0'0'11765,"-10"15"-11455,-45 77 140,-57 92 648,54-104-728,-60 92-339,116-168-196,0 0 0,-1 0 0,1 0 1,1 0-1,-1 0 0,1 0 1,-1 1-1,1-1 0,0 1 1,1-1-1,-1 0 0,1 1 0,0-1 1,1 10-1,0-12-110,0 0 0,0 0 0,0 1 0,0-1 0,1 0 0,-1 0 0,1 0-1,0 0 1,-1 0 0,1-1 0,0 1 0,0-1 0,0 1 0,0-1 0,1 1 0,-1-1 0,0 0 0,0 0 0,1 0 0,-1 0 0,1-1 0,-1 1-1,1-1 1,-1 1 0,1-1 0,4 0 0,27 2-3691,3-1-1447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29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304 63 8008,'8'-9'3897,"2"0"-2713,-6 6-674,-1-1 1,1 1-1,-1 0 1,0-1-1,0 0 0,0 0 1,0 0-1,0 0 1,3-8-1,-17 21 3963,-4 4-4579,-252 316 453,256-314-335,5-7 4,-1 0 0,1 0 0,1 1 0,0 0-1,0 0 1,0 1 0,1-1 0,1 1 0,-4 12 0,7-22-25,0 1 0,0-1-1,0 0 1,0 1 0,0-1 0,0 1 0,0-1 0,1 0 0,-1 1 0,0-1-1,0 0 1,0 1 0,0-1 0,0 1 0,1-1 0,-1 0 0,0 1 0,0-1-1,1 0 1,-1 0 0,0 1 0,0-1 0,1 0 0,-1 1 0,0-1 0,1 0-1,-1 0 1,0 0 0,1 1 0,-1-1 0,1 0 0,-1 0 0,0 0 0,1 0-1,-1 0 1,1 0 0,-1 0 0,0 0 0,1 0 0,-1 0 0,1 0-1,20-3-549,-20 3 482,17-6-892,0 0-1,0-1 1,-1-1-1,22-14 1,30-19-4487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29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390 0 12332,'0'0'2242,"-72"69"-96,16-21-801,-5 8-192,3 2 192,6-4-159,8-4-450,14-10-351,14-12-353,16-13-96,10-14-961,21-1-673,18-22-832,8-5-2051,8-9-1921</inkml:trace>
  <inkml:trace contextRef="#ctx0" brushRef="#br0" timeOffset="1">719 149 13613,'0'0'2178,"-29"50"0,-5-8-160,-11 6-609,0 7-31,-3-2 31,4-3-512,15-9-449,13-13-352,16-13-64,16-15-64,28-2-96,4-18-865,19-6-1121,9-6-1185,3-2-1473,4-1 800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30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0 10474,'0'0'9865,"-45"69"-8263,11-41-545,0 0-128,0 1-385,3-2-256,2 2-31,2-3-65,15-1-128,1-2-64,9-4-64,2-7-1890,13-21-18641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33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1 978 7143,'0'0'630,"2"9"-3316,-2-7 2810,3 8 367,0-1 1,-1 1 0,-1 0-1,0 0 1,0 0-1,-1 0 1,0 0 0,-1 0-1,-3 18 1,4-28-388,0 0 1,0 0 0,0 0-1,0 0 1,0 0-1,0 0 1,0 0 0,0-1-1,0 1 1,0 0-1,-1 0 1,1 0-1,0 0 1,0 0 0,0 0-1,0 0 1,0 0-1,0 0 1,0 0-1,0 0 1,0 0 0,0 0-1,-1 0 1,1 0-1,0 0 1,0 0-1,0 0 1,0 0 0,0 0-1,0 0 1,0 0-1,0 0 1,0 0-1,-1 0 1,1 0 0,0 0-1,0 0 1,0 0-1,0 0 1,0 0-1,0 1 1,0-1 0,0 0-1,0 0 1,0 0-1,0 0 1,0 0 0,0 0-1,0 0 1,-1 0-1,1 0 1,0 0-1,0 0 1,0 1 0,0-1-1,0 0 1,0 0-1,0 0 1,0 0-1,-1-14 1736,3-21-1140,16-22 10,2 1 0,2 1 0,32-57 0,47-73-467,8 4 1,176-222 0,-276 394-520,-7 14-1429,-11 17-1781,-2-10 289,-7-2-690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33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0 13869,'0'0'6235,"0"10"-5861,-1 57 163,-2-1 1,-18 100-1,-92 328 787,109-477-1224,1 0 0,1 0 0,-1 17 1,3-33-96,0-1 1,0 1 0,0-1-1,0 1 1,0-1 0,0 1-1,0 0 1,0-1 0,0 1-1,0-1 1,0 1 0,0-1 0,0 1-1,0-1 1,1 1 0,-1-1-1,0 1 1,0-1 0,1 1-1,-1-1 1,0 1 0,0-1-1,1 0 1,-1 1 0,1-1 0,-1 0-1,0 1 1,1-1 0,-1 0-1,1 1 1,-1-1 0,1 0-1,-1 0 1,1 1 0,-1-1-1,2 0 1,19-9 188,18-27 128,92-130 244,-75 91-449,87-88 0,-86 108-1113,32-32-6304,-60 55 88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34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62 7976,'0'0'4596,"0"-9"-1884,-1 1-1901,1 5-570,-1 1 0,1-1 0,0 0 0,0 1 0,0-1-1,0 0 1,0 1 0,1-1 0,-1 0 0,1 1 0,0-1 0,0 1 0,0-1 0,0 1 0,1-4 0,3 12 1312,-2 18-889,-2-1-1,-2 48 1,-1-16-210,-5 312 1185,15-377-934,3-15-577,-2 0 1,-1-1 0,-1 0 0,-1 0 0,-1 0 0,2-52 0,-5-27-31,-2 97-191,0 15-120,0-4 207,0 1 0,0 0 0,0 0 1,0 0-1,1-1 0,0 1 1,0 0-1,0-1 0,0 1 1,0 0-1,1-1 0,0 0 1,0 1-1,0-1 0,2 4 1,-2-5 3,1-1-1,-1 1 1,0-1 0,1 1 0,-1-1 0,1 0 0,-1 0 0,1 0 0,0 0 0,-1 0 0,1 0 0,0-1 0,0 0-1,0 1 1,-1-1 0,1 0 0,0 0 0,0 0 0,0-1 0,-1 1 0,1-1 0,3 0 0,1-2 10,0 1 1,1-1-1,-1 0 0,0 0 1,-1-1-1,1 0 0,-1 0 1,1 0-1,-1-1 1,0 0-1,-1-1 0,1 1 1,-1-1-1,-1 0 1,1 0-1,-1 0 0,6-10 1,-4 4 14,0 0-1,-1 1 1,0-2 0,-1 1 0,-1 0 0,0-1-1,0 0 1,-1 0 0,0-19 0,-2 32-22,0-1 1,0 1-1,1 0 1,-1 0-1,0-1 1,0 1-1,0 0 1,0-1-1,0 1 1,0 0-1,0-1 1,0 1-1,0 0 1,0 0-1,-1-1 1,1 1-1,0 0 1,0-1-1,0 1 1,0 0-1,0 0 1,0-1-1,-1 1 1,1 0-1,0 0 1,0-1-1,0 1 1,-1 0-1,1 0 1,0 0-1,0-1 1,-1 1-1,1 0 1,0 0-1,0 0 1,-1 0-1,1 0 1,-1-1-1,-9 9-22,-9 18-70,10-5 90,0 0 0,2 1 0,0 0 0,2 0 0,0 1 0,1-1 0,2 1 0,0 0 0,2 31 0,2-49-291,-1 0 1,1 0-1,0 0 1,0 0-1,0-1 1,1 1-1,-1-1 1,1 1-1,0-1 0,1 0 1,-1 0-1,1 0 1,0-1-1,-1 1 1,2-1-1,-1 0 1,0 0-1,1 0 1,-1-1-1,1 1 1,0-1-1,7 2 1,-7-2-30,0 0 0,-1 0 0,1-1 1,0 0-1,0 1 0,0-2 0,0 1 1,0-1-1,0 1 0,0-1 0,0-1 1,0 1-1,-1-1 0,1 0 0,0 0 1,0 0-1,0-1 0,-1 1 0,1-1 1,0-1-1,-1 1 0,0 0 0,7-6 1,-4 1-834,-1-1-1,1 0 1,-1 0 0,7-13 0,2-14-3592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35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78 247 4452,'0'-14'1340,"0"9"-1107,-5-73 1782,5 72-1713,-1 1 0,0 0-1,0 0 1,0 0-1,-1 0 1,0 0-1,0 1 1,0-1 0,0 0-1,-1 1 1,0 0-1,0-1 1,0 1-1,0 0 1,-5-4 0,4 15 3236,4 15-2842,0-22-612,2 21 804,1 0 1,1-1-1,11 33 0,2 8 1191,20 129 108,-32-154-1994,-1 0-1,-3 1 1,-2 47 0,-1-74-104,1 0 1,-2 0 0,1 0-1,-1 0 1,-1-1 0,-5 13-1,8-19-42,-1 0 0,1 0 0,-1 0 0,0 0 0,0 0 0,0 0 0,0-1 0,0 1 0,0-1 0,-1 0 0,0 1 0,1-1 0,-1 0 0,0-1 0,0 1 0,0 0 0,0-1 0,0 1 0,0-1 0,0 0 0,0 0 0,-6 0 0,8-1-36,0 0 0,-1 0 0,1 0-1,0-1 1,-1 1 0,1-1 0,0 1 0,0-1 0,-1 1 0,1-1-1,0 0 1,0 1 0,0-1 0,0 0 0,0 0 0,0 0 0,0 0 0,0 0-1,0 0 1,1 0 0,-1 0 0,0 0 0,1 0 0,-1-1 0,0 1-1,1 0 1,0 0 0,-1-1 0,1 1 0,0 0 0,-1-1 0,1 0-1,-3-53-12,3 46-2,1-9-2,1 1 0,1-1-1,0 1 1,1 0 0,1 0-1,1 0 1,1 1 0,0 0-1,1 0 1,13-19 0,16-21-2,60-69-1,-68 90-6,3-3 5,-4 5 22,27-40 1,-49 65-5,-1 0 1,0-1-1,-1 1 0,0-1 1,0 0-1,-1 0 0,0 0 1,-1-1-1,1 1 0,0-19 1,-3 28-7,0-1 0,0 1 0,0-1 0,0 1 0,0-1 0,0 0 0,0 1 1,0-1-1,0 1 0,0-1 0,0 0 0,-1 1 0,1-1 0,0 1 0,0-1 0,-1 1 0,1-1 1,0 1-1,-1-1 0,1 1 0,0-1 0,-1 1 0,1 0 0,-1-1 0,1 1 0,-1-1 1,1 1-1,-1 0 0,1 0 0,-1-1 0,1 1 0,-2 0 0,-22 4-16,-20 24 1,21-8 88,1 1-1,-34 44 0,48-56 18,1 1 0,1 0 0,0 1-1,0-1 1,1 1 0,0 1 0,1-1 0,0 0 0,1 1 0,-3 13 0,6-23-90,0-1 1,0 0 0,0 1 0,0-1 0,0 1 0,0-1 0,0 1 0,0-1 0,0 1 0,1-1 0,-1 1 0,1-1 0,-1 1 0,1-1 0,-1 0 0,1 1-1,0-1 1,0 0 0,0 0 0,0 1 0,0-1 0,0 0 0,0 0 0,0 0 0,0 0 0,2 1 0,0-1-34,0 0 0,0 0 0,1 0 0,-1 0 0,0 0 0,1-1 0,-1 1 0,0-1 0,0 0 1,1 0-1,5-1 0,2-1-365,1 0 1,-1-1 0,0 0 0,0-1-1,0 0 1,12-7 0,1-6-3209,0 0 1,41-39-1,-30 23-1937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35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9257,'0'0'11974,"-9"11"-11948,-5 8-38,1 0-1,-14 29 0,23-40 29,0-1 0,1 1-1,0 0 1,1 0 0,-1 0-1,2 0 1,-1 1 0,1-1-1,0 1 1,1-1 0,0 0-1,1 11 1,0-17-15,0-1 0,-1 0 0,1 1 0,0-1 0,0 1-1,0-1 1,0 0 0,1 0 0,-1 0 0,0 0 0,0 0 0,1 0 0,-1 0 0,1 0 0,-1 0 0,1 0 0,-1-1-1,1 1 1,-1-1 0,1 1 0,-1-1 0,1 0 0,0 1 0,-1-1 0,1 0 0,0 0 0,-1 0 0,1 0 0,0-1 0,2 0-1,4 1-294,0-1-1,0 0 0,-1-1 0,1 0 0,10-3 1,-10 0-702,0 1 0,0-1 0,0-1 0,-1 0 0,0 0 0,11-11 0,12-18-4412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1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8072,'0'0'5578,"6"13"-3037,4 7-1966,29 62 2173,3-1 0,91 128 0,-92-171-2579,-35-34-149,0 1-1,0 0 1,-1 0 0,0 1 0,1-1 0,-2 1 0,1 0-1,6 11 1,-34-43 1363,-78-178-424,84 163-921,2 0 0,2-2 0,-10-48-1,22 85-40,0-2 0,0 1 0,1 0 0,0 0 0,0 0 0,1 0 0,0 0 0,3-12 0,-4 17-7,1 1 1,-1-1-1,1 1 0,0-1 0,-1 1 1,1-1-1,0 1 0,0 0 0,0 0 1,0-1-1,0 1 0,0 0 0,1 0 1,-1 0-1,0 0 0,0 0 0,1 1 1,1-2-1,-1 2-16,0-1 0,0 1-1,1 0 1,-1-1 0,0 1 0,0 0 0,0 0 0,1 1 0,-1-1 0,0 0-1,0 1 1,0 0 0,1-1 0,-1 1 0,0 0 0,3 2 0,-2-1 18,1 1 1,-1-1-1,0 1 0,0 0 1,0 0-1,0 0 0,0 1 1,-1-1-1,0 1 1,1-1-1,-1 1 0,-1 0 1,1 0-1,0 0 1,-1 0-1,0 0 0,0 0 1,0 0-1,0 5 0,2 13 66,-1 0 0,-1 27 0,-1-46-47,0 18 145,-1-1 0,-4 28 0,4-43-161,1-1-1,-1 0 1,0 1 0,-1-1 0,1 0-1,-1 0 1,0 0 0,0 0 0,0 0-1,0-1 1,-1 1 0,1-1 0,-1 1-1,0-1 1,0 0 0,0 0 0,-7 4-1,10-6-90,-1 0-1,1-1 1,-1 0-1,0 1 1,0-1-1,1 1 1,-1-1-1,0 0 1,0 1-1,1-1 1,-1 0-1,0 0 1,0 0-1,0 0 1,1 0-1,-1 0 1,0 0-1,0 0 1,0 0-1,0 0 1,1 0-1,-1 0 1,0 0-1,0-1 1,1 1-1,-1 0 1,0-1-1,0 1 1,1-1-1,-1 1 1,0 0-1,1-1 1,-1 0-1,0 1 1,1-1-1,-1 1 1,1-1-1,-1 0 1,1 1-1,-1-1 1,1 0-1,0 1 1,-1-1-1,1 0 1,0 0-1,0 1 1,-1-1-1,1 0 1,0-1-1,-3-46-6061,3 40 4559,0-25-4129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35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1 15855,'0'0'4025,"-10"11"-3133,5-6-812,-2 3 40,0 0-1,0 0 0,1 0 0,0 1 0,0 0 0,1 1 0,1-1 1,-7 19-1,1 8 395,2 0 0,1 0 1,2 1-1,1 0 0,3 39 0,1-48-440,2 0-1,1-1 1,2 1-1,0-1 0,2 0 1,1-1-1,16 36 1,-44-125-4212,7 39 3787,0 2 0,-2-1 1,0 2-1,-22-24 0,-39-33 3440,74 70 985,13 4-2767,25 3-1666,-27 1 862,40-1-828,91-13-1,-120 10-1102,-1-1-1,34-13 1,-42 13-158,-1 0 0,0 0 0,0-1 1,0-1-1,17-14 0,-5-4-3827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36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69 141 11851,'0'0'7778,"1"9"-6545,-1 25 128,-2-1 1,-5 37-1,2-39-1132,2 0 1,1-1 0,2 1-1,3 33 1,-3-63-265,0 0 0,0 0 0,0-1 0,0 1 0,1 0 0,-1 0 0,0 0 0,0 0-1,1 0 1,-1 0 0,0 0 0,1-1 0,-1 1 0,1 0 0,-1 0 0,1-1 0,0 1 0,-1 0 0,1-1 0,0 1 0,-1 0 0,1-1 0,0 1 0,0-1-1,-1 1 1,1-1 0,0 0 0,0 1 0,0-1 0,0 0 0,0 1 0,0-1 0,-1 0 0,1 0 0,0 0 0,0 0 0,0 0 0,0 0 0,0 0 0,0 0-1,0 0 1,0-1 0,0 1 0,0 0 0,-1-1 0,2 0 0,2 0-146,0-1 0,0 0 0,0 0 0,-1 0-1,0-1 1,1 1 0,-1-1 0,0 0 0,4-4 0,4-8-634,0 0 0,-1-1 1,-1 0-1,0-1 0,-1 0 1,-1 0-1,6-24 0,0-11-1585,7-64 0,5-22 6767,-24 133-260,-1 8-1516,-3 19-575,-9 35-1025,3-32-755,2 0-1,2 1 0,0 0 0,1 1 0,2-1 1,0 0-1,2 1 0,1-1 0,1 1 1,2-1-1,0 0 0,2 0 0,0 0 0,2-1 1,11 25-1,-26-59-2041,0-1 0,-1 1-1,0 1 1,-1 0 0,-15-12 0,-67-46-1103,29 34 5394,18 22 2541,43 9-3879,40 1-399,11 1-1446,73-2-5971,-76-2 978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36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5 6951,'0'0'7633,"-1"9"-5236,-4 7-1203,0-1-1,-13 30 0,10-28 72,0 1-1,1-1 1,2 2-1,-7 29 1,12-46-1233,-1-1 0,1 1 0,0 0 0,-1 0 0,1 0 0,0 0 0,1 0 0,-1-1 1,0 1-1,0 0 0,1 0 0,-1 0 0,1-1 0,0 1 0,-1 0 0,1 0 0,0-1 0,0 1 0,0-1 0,0 1 0,0-1 0,0 1 0,1-1 0,-1 0 0,0 1 0,1-1 0,-1 0 0,1 0 0,0 0 1,-1 0-1,1 0 0,0-1 0,-1 1 0,1 0 0,0-1 0,0 1 0,-1-1 0,1 0 0,0 1 0,0-1 0,0 0 0,0 0 0,3-1 0,2 1 65,0-1 0,1-1 0,-1 1 0,0-1 0,0 0 0,-1-1 0,1 0 0,0 0 0,-1 0 0,9-6 0,0-2 9,0-2 0,-1 1 0,0-2 0,16-21-1,-24 28-55,-1 1 0,-1-1-1,1 0 1,-1 0 0,0-1-1,-1 1 1,0-1-1,0 0 1,-1 0 0,0 0-1,0 0 1,1-13 0,-3 19-44,0 1 1,-1 0 0,1-1 0,0 1 0,0 0 0,-1-1 0,1 1 0,-1 0 0,1 0 0,-1-1 0,1 1 0,-1 0-1,0 0 1,0 0 0,1 0 0,-1 0 0,0 0 0,0 0 0,0 0 0,0 0 0,0 0 0,0 0 0,-1 1-1,1-1 1,-2 0 0,-1-1-29,0 1 0,-1-1-1,1 1 1,0 0 0,-1 0 0,1 1-1,-1 0 1,-4 0 0,-1 0-160,1 0 1,0 1-1,0 0 0,-1 1 1,1 0-1,0 1 1,-14 6-1,20-8-6,0 1-1,0 0 1,0-1-1,0 1 0,0 1 1,0-1-1,1 0 1,-1 1-1,1-1 1,0 1-1,-3 4 1,1 12-10698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45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127 444 5765,'-32'24'618,"-20"14"1878,16-20 3247,36-18-5674,-1 0 1,1 1-1,0-1 0,0 0 1,0 0-1,0 0 0,0 0 1,-1 0-1,1 0 0,0 0 1,0 0-1,0 0 0,0 0 1,0 0-1,-1 0 0,1 0 1,0 0-1,0 0 0,0 0 1,0 0-1,-1 0 0,1 0 1,0 0-1,0 0 0,0 0 1,0 0-1,0 0 0,-1 0 1,1 0-1,0 0 0,0 0 1,0 0-1,0 0 0,0-1 1,0 1-1,-1 0 0,1 0 1,0 0-1,0 0 0,0 0 1,0 0-1,0-1 0,0 1 1,0 0-1,0 0 0,0 0 1,0 0-1,0 0 0,-1-1 1,1 1-1,0 0 0,0 0 1,0 0-1,0 0 0,0-1 1,0 1-1,5-14 782,12-15-930,24-24 188,2 2-1,2 2 0,3 2 0,1 3 1,2 1-1,86-54 0,-39 43-1082,-30 26-3347,-35 17-334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46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83 11883,'0'0'5541,"3"-8"-4403,-2 4-1060,1 0 1,0 1 0,0-1-1,0 1 1,1-1-1,-1 1 1,1 0 0,0 0-1,0 0 1,0 0 0,0 1-1,0-1 1,1 1 0,5-3-1,0 1 103,-1 0 0,1 1 0,0 0-1,0 0 1,0 1 0,15-2 0,-16 3-120,-1 0 1,1 1 0,0-1 0,0 1 0,0 1 0,0 0 0,8 1 0,-14-1-56,-1 0 0,1-1-1,0 1 1,-1 0 0,1 0 0,-1 0 0,1 0-1,-1 0 1,1 1 0,-1-1 0,0 0 0,0 1-1,0-1 1,0 1 0,0-1 0,0 1 0,0-1-1,0 1 1,0 0 0,-1-1 0,1 1 0,-1 0-1,1 0 1,-1-1 0,0 1 0,0 0 0,0 0-1,0 0 1,0-1 0,0 1 0,0 0 0,0 0-1,-1 0 1,1-1 0,-1 1 0,0 2 0,-2 6 72,-1 1 1,0-1 0,0 0-1,-1 0 1,0 0-1,-1-1 1,0 0 0,-11 13-1,-67 68 68,59-65-108,5-7 61,16-15 4,-1 0 0,1 1 0,0 0 0,0-1 1,0 1-1,1 1 0,-1-1 0,1 0 0,0 1 0,0 0 0,1 0 1,0 0-1,-4 8 0,7-12-96,-1 0-1,0-1 1,1 1 0,-1 0 0,1-1-1,-1 1 1,1 0 0,-1-1 0,1 1 0,-1-1-1,1 1 1,0-1 0,-1 1 0,1-1-1,0 0 1,-1 1 0,1-1 0,0 0 0,0 1-1,-1-1 1,1 0 0,0 0 0,0 0-1,-1 1 1,1-1 0,0 0 0,0 0-1,0 0 1,-1-1 0,3 1 0,33 0 25,-29-1-39,18 0-965,0-2-1,-1-1 1,30-7 0,28-14-8928,-47 12 1193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46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11499,'0'0'7751,"-27"69"-6181,21-41-513,-1 4-321,0-3-415,7 1-289,0-5-289,0-7-1184,9-9-1121,7-6-609,2-3-673,-3-16-2146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47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14061,'0'0'5878,"1"9"-5830,0-4-47,6 34 47,-7-38-45,0 1 0,1-1 1,-1 1-1,1-1 0,0 1 0,-1-1 1,1 0-1,0 1 0,0-1 0,0 0 1,0 1-1,0-1 0,0 0 0,0 0 1,0 0-1,0 0 0,1 0 0,-1 0 1,0 0-1,1-1 0,-1 1 0,0 0 1,1-1-1,-1 1 0,3 0 0,53-2 160,-47-1-252,1 2 0,0-1 0,0 2 1,-1-1-1,1 2 0,10 1 0,-18-2 85,-1 0-1,0 0 0,0 0 1,0 1-1,0-1 1,0 0-1,0 1 0,0 0 1,-1-1-1,1 1 1,0 0-1,-1 0 0,0 0 1,1 0-1,-1 0 0,0 0 1,0 0-1,0 0 1,0 0-1,0 1 0,-1-1 1,1 0-1,-1 1 1,1-1-1,-1 0 0,0 1 1,0 2-1,0 0 133,0-1-1,0 1 0,-1-1 1,1 0-1,-1 1 1,0-1-1,-1 0 1,1 1-1,-1-1 0,1 0 1,-1 0-1,0 0 1,-4 4-1,-2 1 90,0 0 1,0-1-1,-1 0 0,0-1 1,0 0-1,-1 0 0,0-1 0,0 0 1,-1-1-1,1 0 0,-1-1 0,0 0 1,0-1-1,-1 0 0,1 0 1,-1-1-1,1-1 0,-1 0 0,-15-1 1,24 0-370,1-1 0,-1 1 0,0-1 0,0 0 1,1 1-1,-1-1 0,0-1 0,1 1 0,-1 0 0,1 0 1,-1-1-1,1 0 0,0 1 0,0-1 0,0 0 1,0 0-1,0 0 0,0 0 0,0-1 0,0 1 0,1 0 1,0-1-1,-1 1 0,1-1 0,-1-3 0,-2-4-1096,1-1-1,0 1 0,1-1 0,0 0 0,-1-12 0,0-20-4388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47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6022,'0'0'6182,"45"-33"-3332,-26 25-1152,7 3-449,1 0-320,3 1-385,3 1-447,3 2-33,-2-2-577,0-2-2818,0-3-5029</inkml:trace>
  <inkml:trace contextRef="#ctx0" brushRef="#br0" timeOffset="1">681 8 14446,'0'0'2119,"-10"9"43,3-2-1795,-6 3 366,0 1 0,1 1 0,1 0 0,0 0 0,1 1 0,-9 15 1,-75 160 1117,41-58-4701,52-125-2771,5-13-2012,-1 3 7200,10-18-8338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47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25 11339,'-10'-3'1831,"-12"-3"-505,1 1 0,-35-4 0,50 8-1081,1 1 0,-1-1 0,1 1 0,-1 0 0,1 1 0,-1-1 0,1 1 0,-1 0 0,1 0 0,0 1-1,-1-1 1,1 1 0,0 1 0,0-1 0,0 1 0,1-1 0,-1 2 0,-6 4 0,10-7-190,0 0 0,0 0 0,-1 0 0,1 0 0,0 0 0,0 1-1,0-1 1,0 0 0,0 1 0,0-1 0,1 1 0,-1-1 0,0 1 0,1-1 0,-1 1 0,1 0 0,-1-1 0,1 1 0,0 0 0,0-1-1,0 1 1,0 0 0,0-1 0,0 1 0,0 0 0,1-1 0,-1 1 0,1 0 0,-1-1 0,1 1 0,-1-1 0,1 1 0,0-1 0,0 1-1,0-1 1,0 1 0,0-1 0,0 0 0,0 0 0,0 1 0,0-1 0,1 0 0,-1 0 0,0 0 0,1 0 0,-1-1 0,1 1 0,-1 0-1,1-1 1,0 1 0,-1-1 0,4 1 0,6 3 117,1 0 1,0-1-1,0 0 0,0-2 1,18 2-1,-8-2-32,0-1-1,33-5 1,-49 4-121,0 0 0,1-1 0,-1 0 1,0 0-1,0 0 0,0 0 0,0-1 0,0 0 0,0-1 0,-1 1 0,0-1 0,9-8 0,-13 11-17,0 1 1,0-1-1,0 0 0,0 0 0,0 0 0,0 0 1,0 0-1,-1 0 0,1 0 0,0 0 0,-1 0 0,1 0 1,-1 0-1,1 0 0,-1-1 0,1 1 0,-1 0 0,0 0 1,0 0-1,0-1 0,1 1 0,-1 0 0,0 0 1,-1-1-1,1 1 0,0 0 0,0 0 0,0-1 0,-1 1 1,1 0-1,-1 0 0,1 0 0,-1 0 0,1-1 0,-1 1 1,0 0-1,1 0 0,-1 0 0,0 0 0,0 1 1,0-1-1,0 0 0,0 0 0,0 0 0,0 1 0,0-1 1,0 0-1,0 1 0,0-1 0,0 1 0,0-1 0,-1 1 1,0-1-1,-8-2 7,1 0 0,-1 0-1,1 1 1,-1 0 0,-14 0 0,14 1-48,-7 0-633,-1 0 0,1 1 0,-33 5 0,46-5 506,1 0 0,0 1-1,0 0 1,0 0 0,0 0-1,0 0 1,0 0 0,0 0 0,0 1-1,0 0 1,0-1 0,0 1-1,1 0 1,-1 0 0,1 1 0,0-1-1,0 0 1,0 1 0,0 0-1,0-1 1,0 1 0,0 0 0,1 0-1,0 0 1,-1 0 0,1 0-1,-1 5 1,1 7-5743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48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0 14926,'-10'14'1463,"-1"0"-1020,-9 12 798,1 1-1,-18 34 0,33-53-1022,0-1 0,0 1-1,1 1 1,0-1 0,0 0 0,1 1-1,0-1 1,0 1 0,1 0 0,0 0 0,1 0-1,0-1 1,0 1 0,3 14 0,-1-19-171,0 0 0,0 0 0,0 0-1,1 0 1,-1 0 0,1-1 0,0 1 0,0-1 0,0 0 0,1 0 0,-1 0 0,1 0 0,0-1 0,-1 1-1,1-1 1,0 0 0,1 0 0,-1 0 0,0-1 0,0 1 0,1-1 0,-1 0 0,1-1 0,-1 1-1,1-1 1,8 0 0,-6 1 46,-1-1-1,1 0 0,0 0 1,-1-1-1,1 0 1,-1 0-1,1-1 0,-1 1 1,0-1-1,0-1 0,0 1 1,0-1-1,0 0 1,0 0-1,-1-1 0,1 0 1,-1 0-1,6-6 0,-8 6-22,0 0 0,0 0 0,0 0-1,0 0 1,-1-1 0,1 0-1,-1 1 1,-1-1 0,1 0 0,-1 0-1,1 0 1,-1 0 0,-1 0-1,1 0 1,-1 0 0,0-1 0,0 1-1,0 0 1,-1 0 0,0 0-1,0 0 1,0 0 0,-1 0 0,1 0-1,-1 0 1,0 1 0,-1-1 0,1 1-1,-1-1 1,0 1 0,0 0-1,0 0 1,0 0 0,-1 0 0,0 1-1,0-1 1,0 1 0,0 0-1,0 0 1,0 1 0,-1-1 0,0 1-1,1 0 1,-1 0 0,0 1-1,0-1 1,0 1 0,0 0 0,-6 0-1,5-1-145,-1 1-1,0 1 0,0-1 0,0 1 0,-12 1 1,18 0-128,-1-1 1,1 0 0,0 1-1,-1-1 1,1 0 0,0 1 0,-1 0-1,1-1 1,0 1 0,0 0 0,0-1-1,0 1 1,0 0 0,-1 0-1,2 0 1,-1 0 0,0 0 0,0 0-1,0 0 1,0 1 0,1-1-1,-1 0 1,0 0 0,1 1 0,-1-1-1,1 0 1,0 1 0,-1-1-1,1 0 1,0 1 0,0-1 0,0 0-1,0 3 1,0 6-6128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1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65 167 9129,'0'0'13266,"5"-9"-11713,0-2-1061,0-1-1,0 0 1,-2 0 0,1 0-1,2-16 1,-6 24-390,0 1-1,1 0 1,-1-1-1,0 1 1,-1-1-1,1 1 1,0 0-1,-1-1 1,0 1 0,0 0-1,0-1 1,-2-4-1,1 7-70,1-1 0,0 0 1,-1 1-1,1-1 0,-1 1 0,0-1 0,1 1 0,-1 0 0,0-1 0,0 1 1,0 0-1,0 0 0,0 1 0,0-1 0,0 0 0,0 1 0,0-1 0,0 1 1,0-1-1,0 1 0,0 0 0,-4 0 0,4 0-24,1 1 0,-1-1 0,0 0 0,0 0 0,1 1 0,-1-1 1,0 1-1,1 0 0,-1-1 0,0 1 0,1 0 0,-1 0 0,1 0 0,-1 0 0,1 0 0,0 1 0,-1-1 0,1 0 0,0 1 1,0-1-1,0 0 0,0 1 0,0 0 0,0-1 0,0 1 0,1-1 0,-1 1 0,1 0 0,-1 0 0,1-1 0,-1 1 0,1 2 1,-2 9-39,1-1 0,0 1 0,1 19 0,0-17 38,0 0-12,1 0 0,1-1 0,0 1 0,0-1 0,2 1-1,5 15 1,-8-27 1,0 1 0,0-1 0,1 0 0,-1 1 1,1-1-1,0 0 0,0 0 0,0 0 0,0 0 0,1 0 0,-1 0 0,1-1 0,-1 1 0,1-1 0,0 0 0,0 0 0,0 0 0,0 0 0,1 0 0,-1-1 0,0 1 0,1-1 0,-1 0 0,1 0 0,0 0 0,-1 0 1,1-1-1,-1 0 0,7 0 0,-6-1-48,0 0 0,0-1 0,0 1 1,0-1-1,0 0 0,-1 0 0,1 0 1,-1-1-1,0 1 0,0-1 0,1 0 1,-2 0-1,1 0 0,0 0 0,-1-1 0,1 1 1,-1-1-1,3-5 0,31-71-4180,-23 41-669,-2 2-2732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6:48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28 112 3011,'0'0'672,"6"-9"-517,27-44 11,-34 52 142,0 1 1,0-1 0,0 0-1,0 1 1,0-1 0,0 0-1,0 1 1,0-1 0,-1 1-1,1 0 1,0-1 0,0 1-1,-1 0 1,1 0 0,0 0-1,0 0 1,-1 0 0,1 0-1,0 0 1,0 0 0,0 0-1,-2 1 1,-35 1 5174,46-2-2486,101-5-1291,-27-10-1729,39-5-1055,-41 15-9378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6:48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7079,'0'0'13613,"58"25"-13037,-15-23-448,4-2-64,0 0-993,3 0-2498,-1-6-2947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6:49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34 184 4837,'0'0'11290,"-8"3"-9101,-11 8-1269,13-8 2619,25-19-1261,67-60-1239,33-25-1042,-118 100-11,-1 1 1,0-1-1,1 1 1,-1-1-1,1 1 1,-1-1-1,0 1 1,1 0-1,0-1 1,-1 1-1,1 0 1,-1-1-1,1 1 1,-1 0-1,1 0 1,-1-1-1,1 1 1,0 0-1,-1 0 1,1 0-1,-1 0 1,1 0-1,0 0 1,-1 0-1,1 0 1,0 0-1,-1 0 1,1 0-1,-1 0 1,1 1-1,0-1 1,-1 0-1,1 0 1,-1 1-1,1-1 1,0 24-119,-20 38 252,18-59-119,-36 79 188,25-60-144,2 1 0,0 0 0,-11 43 0,21-66-101,-1 1 0,1-1 0,0 1 0,0-1 0,0 1 0,-1-1 0,1 1 0,0-1 1,0 1-1,0-1 0,0 1 0,0-1 0,0 1 0,0-1 0,0 1 0,0-1 0,0 1 1,0-1-1,0 1 0,0-1 0,1 1 0,-1-1 0,0 1 0,0-1 0,0 1 0,1-1 1,-1 1-1,0-1 0,1 1 0,-1-1 0,0 0 0,1 1 0,-1-1 0,1 0 0,-1 1 1,0-1-1,1 0 0,-1 1 0,1-1 0,-1 0 0,1 0 0,-1 0 0,1 1 0,0-1 0,25-10-5548,0-9-1379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6:50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15919,'0'0'2819,"-43"57"-737,21-31-96,6 3-801,5-3-256,6-5-769,5-5-481,0-8-1889,16-8-865,2 0-1153,4-18-2017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6:50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13229,'0'0'7452,"-5"11"-6123,-118 236 4180,122-246-5485,0 0 0,1 0 0,-1 0 0,0 0 0,1 0 0,-1 1 0,1-1 0,-1 0 0,1 1 0,0-1 0,-1 0 0,1 1 0,0-1 0,0 0 0,0 1 0,0-1 0,0 0 0,0 1 0,0-1 0,1 0 0,-1 1 0,0-1 0,1 0 0,-1 0 0,2 2 0,-1-2-39,0 0 1,1 0-1,-1-1 0,0 1 1,1-1-1,-1 1 1,1-1-1,-1 0 1,1 1-1,-1-1 1,0 0-1,1 0 1,-1 0-1,1 0 1,-1 0-1,1 0 0,-1-1 1,3 0-1,4-1-835,-1 0-1,0 0 1,0-1-1,0 0 0,0 0 1,-1 0-1,1-1 1,6-6-1,8-12-6452</inkml:trace>
  <inkml:trace contextRef="#ctx0" brushRef="#br0" timeOffset="1">160 211 14253,'0'0'3139,"-36"51"-256,21-25-449,3 0-608,1-1-545,5-2-768,6-2-481,0-3-801,4-6-1441,9-3-737,-3-4-1121,3-5-3010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6:50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0 301 13229,'0'0'14733,"10"-11"-14295,230-278 400,-254 343-1532,11-45 678,-48 121 100,45-111-170,1-1 0,0 1 0,2 1 0,0-1 0,0 21 0,3-38-108,0 0 0,0 0 1,0 1-1,0-1 0,1 0 0,-1 0 0,0 0 1,1 0-1,0 1 0,-1-1 0,3 4 0,-2-6-123,0 1-1,0 0 0,0 0 0,0-1 1,0 1-1,0-1 0,0 1 1,0-1-1,0 1 0,0-1 0,0 1 1,0-1-1,0 0 0,0 0 1,0 1-1,0-1 0,1 0 0,-1 0 1,0 0-1,0 0 0,0-1 1,0 1-1,2 0 0,18-5-10588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20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4 14798,'0'0'7410,"-8"-1"-6263,5 0-1151,1 1 86,0-1 0,0 1 0,0 0 1,0 0-1,0 0 0,0 0 0,0 0 0,0 0 0,0 0 0,0 1 0,-4 0 0,5 0-3,0 0 0,0 0-1,0 0 1,0 1-1,0-1 1,0 0 0,1 0-1,-1 0 1,0 1 0,1-1-1,-1 1 1,1-1 0,-1 0-1,1 1 1,0-1-1,-1 1 1,1-1 0,0 1-1,0-1 1,0 1 0,0-1-1,0 0 1,1 1 0,-1 1-1,1-1-43,-1 0 0,1 0 0,0 0 0,-1-1 0,1 1 0,0 0 0,0 0 0,0-1 0,0 1 0,1-1 0,-1 1 1,0-1-1,1 0 0,-1 1 0,1-1 0,-1 0 0,1 0 0,-1 0 0,1 0 0,0 0 0,0 0 0,-1-1 0,1 1 0,2 0 0,51 13 162,-47-13-159,59 10 59,-31-6-180,0 2 0,-1 1 0,42 15 0,-75-22 76,1 0-1,-1-1 1,0 1 0,0 0 0,0 0 0,0 1 0,0-1 0,-1 0 0,1 1-1,0-1 1,-1 1 0,1-1 0,-1 1 0,1 0 0,-1 0 0,0-1 0,1 1-1,-1 0 1,0 0 0,0 0 0,-1 1 0,1-1 0,0 0 0,0 3 0,-1-3 38,-1 0 0,1 1 0,0-1 0,-1 0 0,0 0 0,1 1 0,-1-1 0,0 0 0,0 0 0,0 0 0,-1 0 0,1 0 0,0 0 0,-1 0 0,1-1 0,-1 1 0,0 0 0,0-1 0,1 1 0,-1-1 0,0 0 0,0 1 0,-3 0 0,-10 7 240,0-1 0,-1 0 0,0-1 0,0-1 0,-1-1 0,1 0 0,-1-1 0,0-1 0,0 0 0,-1-1 0,1-1 0,-21-2 0,36 1-461,-1-1 0,1 1-1,0-1 1,0 0 0,-1 0 0,1 0 0,0 0 0,0 0 0,0-1-1,0 1 1,0-1 0,0 1 0,0-1 0,1 0 0,-1 1 0,0-1-1,1 0 1,0 0 0,-1 0 0,1-1 0,0 1 0,-1-3-1,-1-2-1916,1 0-1,-1-1 1,1 0-1,1 1 1,-2-14-1,2-14-11339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20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16496,'0'0'10057,"65"-22"-9608,-25 22-385,5 0-96,7 0-929,4 1-1762,1 4-1409,5-1-3107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21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1 14510,'0'0'11435,"-55"63"-11019,21-32-128,4 0-64,-3-1-95,8-5-65,5-3-32,6-5-225,5-7-864,3-10-1473,6-14-11051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21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13 18610,'-9'-2'1393,"8"2"-1340,-12-3 700,0 0 0,1 1 0,-26 0 0,35 2-642,0 0 0,0 0 0,0 0 0,0 1 0,0 0 0,0-1 0,0 1 0,1 0 0,-1 0-1,0 1 1,-4 2 0,6-3-96,0 0 0,-1 0-1,1 0 1,0 0-1,1 0 1,-1 1 0,0-1-1,0 0 1,0 1 0,1-1-1,-1 1 1,1-1-1,-1 0 1,1 1 0,0-1-1,-1 1 1,1 0-1,0-1 1,0 1 0,0-1-1,0 1 1,0-1 0,1 1-1,0 2 1,0-1 9,0-1 0,0 1 0,1-1 0,-1 0 0,1 1 0,-1-1 0,1 0 0,0 0 0,0 0 0,0 0 0,0 0 0,0-1 0,1 1 0,-1-1 0,1 1 0,-1-1 0,1 0 0,-1 0 0,1 0 0,-1 0 0,6 1 0,60 11 334,-62-13-309,11 2 10,1 0 1,32-2-1,-46-1-23,0 1 0,0-1 1,0 0-1,0 0 0,0 0 0,-1 0 0,1-1 0,4-2 0,-7 3 1,1 0-1,-1 1 1,0-1 0,0 0-1,0 0 1,0 0-1,0-1 1,0 1-1,0 0 1,0 0 0,-1 0-1,1-1 1,0 1-1,-1 0 1,1-1-1,-1 1 1,0-1-1,1 1 1,-1 0 0,0-1-1,0 1 1,0-3-1,0 3-22,0 0 1,0 0-1,-1 0 0,1 0 0,0 0 0,-1 0 1,1 0-1,-1 1 0,1-1 0,-1 0 0,0 0 0,1 0 1,-1 0-1,0 1 0,0-1 0,1 0 0,-1 1 1,0-1-1,0 1 0,0-1 0,0 1 0,0-1 0,0 1 1,0-1-1,0 1 0,0 0 0,0 0 0,0-1 1,0 1-1,0 0 0,-2 0 0,-40-1-58,34 1 61,1 0-42,1 0 0,-1 1 0,1 0-1,-1 1 1,1 0 0,-1 0 0,1 0 0,0 1-1,0 0 1,0 0 0,0 1 0,1 0-1,-1 0 1,-9 9 0,13-10-148,0 0-1,1 0 1,0 0-1,-1 0 1,1 0 0,0 0-1,1 0 1,-1 1 0,0-1-1,1 1 1,0-1-1,0 1 1,-1 5 0,2-5-253,0 0 0,0 0 0,0 1 1,0-1-1,1 0 0,0 0 0,0 0 0,0 0 0,0 0 1,1 0-1,-1 0 0,1-1 0,0 1 0,4 4 1,18 20-5213,10-1-2166</inkml:trace>
  <inkml:trace contextRef="#ctx0" brushRef="#br0" timeOffset="1">519 399 17392,'0'0'6663,"-8"-1"-5612,-28-2-95,34 2-874,0 1 1,0 0 0,0 0 0,-1 0 0,1 0 0,0 0 0,0 0 0,0 0 0,0 1 0,0-1 0,-1 1-1,1 0 1,0-1 0,0 1 0,1 0 0,-1 0 0,0 0 0,-2 2 0,6-2-49,-1 0 1,1 0-1,1-1 1,-1 1-1,0-1 1,0 1 0,0-1-1,0 0 1,0 0-1,0 0 1,3 0-1,-5 0-32,5-1 18,-1 1 0,1-1 0,0 0 0,-1 0-1,1-1 1,-1 1 0,1-1 0,-1 0 0,0 0-1,0 0 1,5-4 0,-7 5-13,-1 0 0,0 0-1,0 0 1,1 0 0,-1 0 0,0 0 0,0 0-1,0 0 1,0-1 0,0 1 0,-1 0-1,1-1 1,0 1 0,0 0 0,-1-1-1,1 1 1,-1-1 0,1 1 0,-1-1-1,0 1 1,0-1 0,0 1 0,1-1 0,-1 1-1,-1-1 1,1 0 0,0 1 0,0-1-1,-1 1 1,1-1 0,0 1 0,-1-1-1,0 1 1,1 0 0,-1-1 0,0 1-1,0 0 1,-1-3 0,-1 1-9,-1 1 0,1-1 0,-1 1 0,1 0 1,-1 0-1,0 0 0,0 0 0,0 1 0,0-1 0,0 1 0,0 0 0,0 0 0,0 1 1,0-1-1,0 1 0,-9 0 0,11 0-38,-1 0 1,1 0-1,-1 0 0,1 0 1,0 0-1,-1 0 0,1 1 0,-1-1 1,1 1-1,0 0 0,0 0 1,-1 0-1,1 0 0,0 0 1,0 0-1,0 0 0,0 1 1,0-1-1,0 1 0,0-1 1,1 1-1,-1 0 0,0 0 1,1 0-1,0-1 0,-1 2 1,1-1-1,0 0 0,-2 4 1,3-3-342,-1-1 0,1 0 0,0 0 0,0 1 0,0-1 0,0 0 0,0 1 0,0-1 0,0 0 0,1 1 0,-1-1 0,1 0 0,1 3 0,16 8-6083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2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14798,'0'0'6540,"6"8"-5131,34 41 841,75 71 0,-115-119-2234,0-1-1,0 1 0,0-1 1,1 1-1,-1-1 1,0 0-1,1 1 0,-1-1 1,0 1-1,1-1 1,-1 0-1,0 1 0,1-1 1,-1 0-1,1 1 1,-1-1-1,1 0 0,-1 0 1,1 1-1,-1-1 1,1 0-1,-1 0 0,1 0 1,-1 0-1,1 0 1,-1 0-1,1 0 0,-1 0 1,1 0-1,-1 0 1,1 0-1,-1 0 0,1 0 1,-1 0-1,1 0 1,-1 0-1,1-1 0,-1 1 1,1 0-1,-1 0 1,1-1-1,-1 1 0,1 0 1,-1-1-1,0 1 1,1 0-1,-1-1 0,0 1 1,1 0-1,-1-1 1,0 1-1,1-1 0,-1 1 1,0-1-1,0 1 1,1-1-1,-1 1 0,0-1 1,0 1-1,0-1 1,2-38 831,-2 32-765,0-155 233,0 161-317,0 1 0,0-1 1,0 1-1,0-1 1,-1 0-1,1 1 0,0-1 1,0 1-1,0-1 1,0 1-1,0-1 0,1 1 1,-1-1-1,0 0 1,0 1-1,0-1 0,0 1 1,1-1-1,-1 1 1,0-1-1,0 1 1,1-1-1,-1 1 0,0 0 1,1-1-1,-1 1 1,1-1-1,-1 1 0,1 0 1,-1-1-1,0 1 1,2-1-1,14 12 32,16 35 141,-29-41-138,9 17 12,-9-16-38,0 1 0,1-1 1,0 0-1,0 0 0,0 0 0,0-1 1,1 0-1,0 1 0,8 5 0,-12-15-78,0 1 0,0 0-1,0 0 1,0 0 0,-1-1 0,1 1-1,-1 0 1,0-1 0,0 1-1,-1-7 1,1 8-137,0-57-5824,0 19-3023,0 15-687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31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1071 224 6342,'3'-10'1431,"-3"7"-1378,4-10 662,-1-1 0,-1 0 0,2-19 0,-4 28-574,0 1 0,0 0 0,0 0 0,0-1-1,-1 1 1,0 0 0,0 0 0,0 0 0,0 0 0,-1 0-1,1 0 1,-1 0 0,0 0 0,0 0 0,-1 1 0,1-1-1,-1 1 1,-3-4 0,-4 0-63,1 0 0,-1 1 0,-1 0 0,1 1 0,-1 0 0,0 1 0,0 0 0,-1 1 0,1 0 0,-1 0 0,1 1 0,-1 1 0,0 0 0,0 1 0,-12 1 0,-4 0-64,0 2-1,1 1 1,-1 2-1,1 0 1,-36 14-1,-8 8 0,1 3-1,-124 75 0,161-85 107,1 2-1,1 0 0,2 3 0,0 0 0,2 2 0,0 1 0,-34 50 1,52-65-22,1 0 0,0 1 0,1-1 0,1 2 1,0-1-1,1 1 0,1-1 0,0 1 1,1 1-1,1-1 0,-1 19 0,3-26-81,1-1 0,0 1-1,0-1 1,1 1 0,-1-1-1,2 0 1,-1 0 0,1 0-1,1 0 1,-1 0-1,1 0 1,1-1 0,-1 0-1,1 0 1,1 0 0,-1-1-1,1 1 1,0-1 0,1-1-1,-1 1 1,1-1 0,14 8-1,-2-3 44,1-1 0,-1-2 0,1 1 0,0-2 0,1-1 0,0-1-1,29 3 1,150-1 800,-142-8-710,-1-3 0,0-2 0,-1-2 0,0-3 0,0-3 0,66-26 0,-86 27-44,-1-2 0,-1-1 0,-1-2 0,-1-1 0,0-1 0,-2-2 1,0-1-1,-2-2 0,0 0 0,31-42 0,-46 50-49,0 0 0,-2-2 0,0 1 0,-1-1 0,12-36 0,-19 48-97,-1 0 0,0 0 0,0 0 0,0 0 0,-1-1 0,0 1 0,-1 0 0,0-1 0,0 1 0,-1 0 0,0-1 0,0 1 0,-1 0 0,0 0 0,-1 0 0,1 0 0,-1 0 0,-6-8 0,7 12-84,-2 0 0,1 0 0,0 1 0,-1-1-1,1 1 1,-1 0 0,0 0 0,0 0 0,0 1 0,0 0 0,-1-1 0,1 1 0,-1 1 0,-7-3 0,1 1-1166,0 1 1,0 1-1,0 0 0,0 0 1,-16 2-1,-3 2-7421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25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64 11627,'0'0'8307,"-4"-8"-6722,3 7-1527,0 0 0,1 0 1,-1 0-1,0 0 0,1-1 0,-1 1 0,1 0 1,-1-1-1,1 1 0,0 0 0,-1-1 0,1 1 1,0 0-1,0-1 0,0 1 0,0 0 0,0-1 1,0 1-1,0-1 0,1 1 0,-1 0 0,0-1 1,1 1-1,0-2 0,3 1 37,-1 0-1,0 0 1,1 1 0,-1-1-1,1 1 1,-1 0-1,1 0 1,-1 1 0,1-1-1,0 1 1,-1 0 0,6 0-1,15-2 148,-3-1-106,0 1 1,0 1-1,0 1 0,0 1 0,1 0 1,39 10-1,-59-11-133,0 1 1,-1-1-1,1 1 0,0 0 0,-1 0 1,1-1-1,-1 1 0,1 0 0,-1 0 1,1 1-1,-1-1 0,0 0 0,0 0 1,1 1-1,-1-1 0,0 1 0,0-1 1,0 1-1,0-1 0,-1 1 0,1-1 0,0 1 1,-1 0-1,1 2 0,-1-1 27,0 0-1,0 0 1,0 0 0,-1 0-1,1 0 1,-1 0-1,0 0 1,0 0 0,0 0-1,0 0 1,-1-1-1,-2 6 1,-6 6 118,-1 0 0,0 0-1,-23 20 1,30-30-159,-47 42 154,31-29 47,0 1 0,1 0 1,0 2-1,-16 23 1,34-41-163,0-1 1,0 1 0,0-1-1,0 1 1,0 0 0,0-1-1,1 1 1,-1 0 0,0 0-1,1-1 1,-1 1 0,1 0 0,0 0-1,0 0 1,0 0 0,0 0-1,0 0 1,0 0 0,0-1-1,1 3 1,0-2-14,-1-1 1,1 1-1,0-1 1,1 0-1,-1 1 1,0-1-1,0 0 1,0 0-1,1 0 1,-1 0-1,0 0 1,1 0-1,-1 0 1,1-1-1,-1 1 1,1-1-1,0 1 1,1 0-1,11 2-20,-1-1 0,1-1 0,0 0 0,20-2 0,-19 1-66,0 0-666,-1-1-1,0-1 0,27-6 1,13-11-5233,-17 2-2304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25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15214,'0'0'5478,"-53"58"-2788,39-38-576,3 0-576,2 2-642,9-4-639,0 0-257,0-2-96,7-5-993,6-5-737,9-6-993,-4 0-1377,0-10-3267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25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1 100 12043,'0'0'11158,"9"-8"-10395,5-1-609,1-1 0,0 2 0,0 0 0,1 1 0,27-9 0,-18 8-113,-4 1-13,-1 2 1,1 0-1,29-3 0,-50 8-30,1 0 1,-1 0-1,1 0 0,0 0 0,-1 0 0,1 0 0,-1 0 0,1 0 0,-1 1 0,1-1 1,-1 0-1,1 0 0,-1 1 0,1-1 0,-1 0 0,1 0 0,-1 1 0,1-1 1,-1 1-1,1-1 0,-1 0 0,0 1 0,1-1 0,-1 1 0,0-1 0,1 1 0,-1-1 1,0 1-1,0-1 0,0 1 0,1-1 0,-1 1 0,0-1 0,0 1 0,0 0 0,-2 30 221,-16 29 458,-12 16 22,4-15-37,4 1 0,-26 113 0,47-170-765,-1 16 361,2-21-345,0 1-1,0-1 1,0 1-1,0-1 0,0 1 1,1-1-1,-1 0 1,0 1-1,0-1 1,1 1-1,-1-1 0,0 0 1,1 1-1,-1-1 1,0 1-1,1-1 1,-1 0-1,0 0 1,1 1-1,-1-1 0,1 0 1,-1 0-1,0 1 1,1-1-1,-1 0 1,1 0-1,-1 0 0,1 0 1,-1 0-1,1 0 1,-1 0-1,1 0 1,-1 0-1,2 0 1,-2 0-59,0 0 0,1 0 0,-1 0 1,0 0-1,0 0 0,1 0 1,-1 0-1,0 0 0,1-1 1,-1 1-1,0 0 0,0 0 0,1 0 1,-1 0-1,0-1 0,0 1 1,0 0-1,1 0 0,-1-1 1,0 1-1,0 0 0,0 0 0,0-1 1,1 1-1,-1 0 0,0-1 1,0 1-1,0 0 0,0 0 0,0-1 1,0 1-1,0 0 0,0-1 1,0 1-1,0 0 0,0-1 1,0 1-1,0 0 0,0 0 0,0-1 1,0 1-1,-1-1 0,1-2-1212,0-12-5966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26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13549,'0'0'9545,"61"15"-8584,-25-12-673,4-3-224,3 0-865,-5 0-1729,0-10-1698,-8-5-2242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26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1 7143,'0'0'9321,"-9"2"-7432,1 1-1627,0 0 0,1 1 0,-1-1 0,1 1 0,0 1-1,0-1 1,0 1 0,1 1 0,0-1 0,0 1 0,0 0 0,1 0-1,-1 1 1,1-1 0,1 1 0,0 1 0,0-1 0,0 0-1,-2 9 1,4-12-204,1 0 1,0 0-1,0 0 0,0 1 0,0-1 0,1 0 0,-1 0 1,1 1-1,1-1 0,-1 0 0,0 1 0,1-1 0,0 0 0,0 0 1,0 0-1,1 0 0,-1 0 0,1 0 0,0 0 0,3 5 1,2-1-10,0-1 1,0 0 0,1 0-1,0 0 1,1-1 0,13 8 0,-9-5-36,0 0 0,22 20 1,-33-27-13,1 0 1,-1 1 0,0-1 0,0 1 0,0 0 0,0 0 0,0-1 0,-1 1 0,0 0 0,1 0 0,-1 1 0,0-1-1,0 0 1,0 0 0,-1 1 0,1-1 0,-1 0 0,0 1 0,0-1 0,0 0 0,-1 7 0,-1-5-8,0 0 1,0 0 0,0 0 0,-1 0-1,1 0 1,-1 0 0,0-1 0,-1 1-1,1-1 1,-1 0 0,0 0-1,-5 4 1,0 0 119,0-1 0,-1-1-1,0 1 1,0-2 0,0 1 0,0-1-1,-1-1 1,0 0 0,0 0-1,0-1 1,0-1 0,-15 2 0,24-4-53,0 0 1,1 0 0,-1 0-1,0-1 1,1 1 0,-1 0-1,1-1 1,-1 1 0,1-1 0,-1 0-1,1 1 1,-1-1 0,1 0-1,0 0 1,-1 0 0,1 0-1,0 0 1,0 0 0,-1 0 0,1-1-1,0 1 1,-1-2 0,0-1-29,0 0 1,1 0 0,-1 1-1,1-1 1,0 0 0,0 0-1,1 0 1,-1 0-1,1-5 1,-1-3-65,2-1 0,0 1-1,0-1 1,1 1 0,6-18-1,-4 19-39,0 0-1,1 0 0,1 0 0,0 1 0,0 0 0,1 0 0,0 1 0,1 0 1,0 0-1,0 0 0,1 1 0,0 1 0,12-9 0,12-4 68,1 1 0,61-25 0,-34 17 70,-58 26-17,0-1-1,0 1 1,-1-1-1,1 1 0,0-1 1,-1 0-1,0 0 1,1 0-1,-1-1 1,0 1-1,0 0 1,0-1-1,0 1 0,1-4 1,-2 4-66,-1 1 0,0 0 1,0 0-1,0-1 0,1 1 1,-1 0-1,-1-1 0,1 1 1,0 0-1,0-1 0,0 1 0,-1 0 1,1-1-1,0 1 0,-1 0 1,1 0-1,-1 0 0,0-1 0,1 1 1,-1 0-1,0 0 0,0 0 1,0 0-1,0 0 0,0 0 0,0 0 1,0 1-1,0-1 0,0 0 1,0 0-1,0 1 0,0-1 1,-1 1-1,1-1 0,-2 0 0,-53-17-4847,32 11-171,-5-2-5285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37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970 161 5189,'0'-3'264,"-1"0"0,0 0-1,0 0 1,1 0 0,-2 0 0,1 0 0,0 1 0,0-1 0,-1 1 0,0-1-1,1 1 1,-1-1 0,0 1 0,0 0 0,0 0 0,-1 0 0,1 0-1,0 0 1,-5-2 0,-58-31 1185,48 26-1000,-10-3-92,0 2 0,-1 0 0,0 1 0,-1 2 0,0 1 1,0 2-1,0 0 0,0 2 0,-1 1 0,1 2 0,-42 5 0,44-2-317,-1 1-1,1 1 0,1 1 0,-1 2 0,2 1 0,-1 0 0,1 2 0,1 1 0,0 1 0,1 1 0,0 1 0,-26 25 1,38-29 44,0 0 0,0 0 0,1 1 0,1 1 0,0 0 1,1 0-1,1 0 0,0 1 0,1 0 0,1 1 0,0-1 1,1 1-1,0 0 0,1 0 0,0 22 0,2-24-70,1-1 0,1 1-1,0-1 1,1 1 0,0-1-1,1 0 1,1 0 0,0 0 0,1 0-1,0-1 1,0 1 0,2-1-1,0 0 1,0-1 0,1 0-1,0 0 1,1-1 0,16 16-1,-7-12 16,0-1-1,0 0 0,1-2 1,1 0-1,0-1 0,0-1 1,1 0-1,0-2 0,34 7 0,-18-7 151,1-2-1,-1-1 0,1-2 1,71-6-1,-81 0-26,0-1 0,0-1 0,-1-2 0,0-1 0,-1-1 0,0-1-1,0-1 1,-1-1 0,-1-2 0,0 0 0,-1-2 0,30-27 0,-48 39-108,1-1 0,-1 0 0,0 0 1,0 0-1,-1-1 0,1 0 0,-1 0 0,-1 0 0,0 0 0,0 0 0,0-1 0,-1 1 1,0-1-1,0 0 0,0-10 0,-2 7-105,0 1 0,-1-1 1,0 1-1,-1-1 0,0 1 0,0-1 1,-1 1-1,-1 0 0,0 0 0,-8-15 0,10 21-150,-17-36-1700,11 13-3552,8 15-383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43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1002 73 6694,'1'-2'6,"0"0"0,0 0 0,0 0 1,0 0-1,0 0 0,-1 0 0,1 0 0,-1 0 0,0 0 0,1 0 0,-1 0 0,0 0 0,0 0 0,0 0 0,-1 0 0,1 0 0,0 0 0,-1 0 0,1 0 0,-1 0 0,0 0 1,0 0-1,0 0 0,-2-3 0,1 3 81,0 0 1,-1 0 0,0 1 0,1-1-1,-1 0 1,0 1 0,0 0 0,0 0-1,0 0 1,0 0 0,0 0-1,0 0 1,0 1 0,-5-1 0,-10 1 272,-1 0 0,1 1 0,0 1-1,-28 7 1,-37 13-199,2 3-1,1 4 0,1 4 0,2 2 0,2 5 0,-96 65 0,166-102-112,-25 18 421,0 1 1,-28 27-1,52-43-375,0-1 0,0 1 1,1 0-1,0 1 0,0-1 0,1 1 0,-1 0 1,1 0-1,1 0 0,0 1 0,0 0 0,0-1 1,1 1-1,0 0 0,-2 15 0,5-20-44,-1 0 0,1 1 0,-1-1-1,1 0 1,0 0 0,0 0 0,0 0 0,1 0-1,-1 0 1,1 0 0,0 0 0,0-1 0,0 1-1,0-1 1,0 1 0,0-1 0,1 0 0,-1 0-1,1 0 1,-1 0 0,1 0 0,0 0 0,5 1-1,7 4 58,1 0 0,-1-1 0,23 4 0,-36-9-107,60 11 126,0-3 1,0-2-1,1-3 1,0-2-1,77-9 0,-92 3-61,-1-2 1,82-22-1,-109 22 33,0 0 0,0-1 0,-1-2 0,0 0 0,-1-1 0,0 0 0,0-2 0,28-23 1,-38 26-77,1-1 0,-1 0 0,-1-1 0,0 1 0,0-1 0,-1-1 0,9-22 0,23-91 146,-24 73-144,-12 43-31,3-6-111,-1 0-1,-1-1 1,0 0-1,1-22 1,-4 36 91,0-1 0,1 1 0,-2-1-1,1 1 1,0-1 0,0 1 0,-1-1 0,1 1 0,-1-1 0,0 1 0,0 0 0,0-1-1,0 1 1,0 0 0,0 0 0,-1 0 0,1 0 0,-1 0 0,0 0 0,1 0 0,-1 0 0,0 1-1,0-1 1,0 1 0,0-1 0,0 1 0,0 0 0,-1 0 0,1 0 0,0 0 0,-1 0-1,1 0 1,0 1 0,-1-1 0,-2 0 0,-63 1-3448,36 5 165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16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8680,'0'0'16811,"0"11"-16059,-1 32 108,-8 49 0,4-55-516,1 0 1,2 0-1,5 58 0,-3-95-415,1 1 0,-1-1 0,0 1 1,1-1-1,-1 0 0,0 1 0,1-1 1,-1 1-1,1-1 0,-1 0 0,1 1 0,-1-1 1,1 0-1,-1 0 0,1 1 0,-1-1 1,1 0-1,0 0 0,-1 0 0,1 0 0,-1 1 1,1-1-1,-1 0 0,1 0 0,0 0 1,-1 0-1,1-1 0,-1 1 0,1 0 0,0 0 1,-1 0-1,1 0 0,-1 0 0,1-1 1,-1 1-1,1 0 0,-1-1 0,1 1 0,-1 0 1,1-1-1,-1 1 0,1 0 0,-1-1 1,1 0-1,22-15-4149,-5-7-1412,-1-4-2727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17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98 4388,'0'0'13437,"10"4"-12103,3 1-972,0-1 0,1-1 0,0 0 0,-1 0-1,1-2 1,0 0 0,0 0 0,0-1-1,0-1 1,-1 0 0,1-1 0,21-5 0,-27 3-233,0 0 1,0 0-1,0 0 1,0-1 0,13-11-1,-20 15-77,0 1-1,0-1 1,1 0-1,-1 0 1,0 0 0,0 0-1,0 0 1,0 0-1,0 0 1,0 0-1,-1-1 1,1 1 0,0 0-1,-1 0 1,1-1-1,0 1 1,-1 0-1,0-1 1,1 1-1,-1-1 1,0 1 0,0-1-1,1 1 1,-1 0-1,0-1 1,-1 1-1,1-1 1,0 1 0,0-1-1,-1 1 1,1 0-1,0-1 1,-1 1-1,1 0 1,-1-1 0,0 1-1,0 0 1,1-1-1,-1 1 1,0 0-1,0 0 1,0 0-1,0 0 1,0 0 0,-3-1-1,1-1-21,0 1 0,-1 0 0,0 0-1,1 1 1,-1-1 0,0 1 0,0 0 0,0 0-1,0 0 1,0 1 0,0-1 0,0 1 0,0 0-1,-1 0 1,1 0 0,0 1 0,0-1 0,0 1 0,0 0-1,0 0 1,0 0 0,1 1 0,-1 0 0,0-1-1,1 1 1,-1 1 0,1-1 0,-1 0 0,-3 5-1,2-3-28,0 0-1,0 1 1,0 0-1,1 0 1,-1 0-1,1 0 1,1 1-1,-1-1 0,1 1 1,0 0-1,0 0 1,1 1-1,0-1 1,0 0-1,0 1 1,1-1-1,-1 10 0,2-15 9,0 0 0,0 0-1,0 0 1,0-1 0,0 1-1,1 0 1,-1 0 0,0-1-1,1 1 1,-1 0 0,1 0-1,-1-1 1,1 1 0,-1 0-1,1-1 1,-1 1 0,1-1-1,0 1 1,-1-1 0,1 1-1,0-1 1,-1 1 0,1-1-1,0 1 1,-1-1 0,2 1-1,30 5 93,31-9-35,-36-2-356,1-1 0,-1-2 0,-1 0 1,39-19-1,-13 6-108,-51 21 406,0-1 0,0 1 0,0-1 0,0 1-1,0 0 1,0 0 0,0-1 0,1 1 0,-1 0 0,0 0 0,0 0 0,0 0 0,0 0 0,0 0 0,1 0 0,-1 1 0,2 0 0,-3-1 2,1 0-1,-1 1 1,1-1 0,-1 1 0,1-1-1,-1 1 1,0-1 0,1 1 0,-1 0 0,0-1-1,0 1 1,1-1 0,-1 1 0,0 0 0,0-1-1,0 1 1,0 0 0,0-1 0,0 1-1,0 0 1,0-1 0,0 1 0,0 0 0,-17 52 481,6-22-351,11-29-128,-1-1 1,1 1 0,-1-1 0,1 1 0,0-1-1,0 1 1,0-1 0,0 1 0,0-1-1,0 1 1,0 0 0,0-1 0,0 1 0,1-1-1,-1 1 1,1-1 0,-1 1 0,1-1 0,0 0-1,0 1 1,-1-1 0,1 0 0,0 1-1,0-1 1,0 0 0,0 0 0,0 0 0,1 0-1,-1 0 1,0 0 0,0 0 0,3 1 0,1-1 38,1 1 1,0-1-1,0-1 1,0 1-1,0-1 1,-1 0-1,9-1 1,-2 1-43,-5-1 16,0 1-1,0-1 1,1-1-1,-1 1 1,0-1 0,0 0-1,-1-1 1,1 0-1,0 0 1,-1 0 0,0-1-1,1 0 1,-2 0-1,1-1 1,0 1 0,-1-1-1,0 0 1,0-1-1,0 1 1,-1-1-1,0 0 1,0 0 0,0-1-1,-1 1 1,0-1-1,0 0 1,-1 1 0,0-1-1,0 0 1,0-1-1,-1 1 1,1-11 0,-2 18-13,0-1 0,0 1 1,0-1-1,0 1 1,0-1-1,0 1 1,0-1-1,0 1 1,0-1-1,0 1 1,0-1-1,0 1 0,0 0 1,-1-1-1,1 1 1,0-1-1,0 1 1,0-1-1,-1 1 1,1 0-1,0-1 0,0 1 1,-1-1-1,1 1 1,0 0-1,-1 0 1,1-1-1,-1 1 1,1 0-1,0-1 1,-1 1-1,1 0 0,-1 0 1,1 0-1,-1 0 1,1-1-1,-1 1 1,1 0-1,0 0 1,-1 0-1,1 0 0,-1 0 1,1 0-1,-1 0 1,1 0-1,-1 0 1,1 0-1,-1 1 1,1-1-1,-1 0 1,1 0-1,-1 0 0,1 0 1,0 1-1,-1-1 1,1 0-1,-1 0 1,1 1-1,0-1 1,-1 1-1,0 0-11,1-1-1,-1 1 1,1 0 0,0-1-1,-1 1 1,1 0 0,0 0-1,-1-1 1,1 1 0,0 0-1,0 0 1,-1 0 0,1-1-1,0 1 1,0 0 0,0 0-1,0 0 1,0-1 0,0 1-1,1 0 1,-1 0 0,0 0-1,0 0 1,0-1 0,1 1-1,-1 0 1,0 0 0,1-1-1,-1 1 1,1 0 0,-1-1-1,1 1 1,-1 0 0,1-1-1,0 1 1,-1-1 0,1 1-1,0-1 1,-1 1 0,1-1-1,0 1 1,-1-1 0,1 0-1,0 1 1,1-1 0,8 5 10,1 0 1,-1-1 0,1 0-1,0-1 1,0 0 0,0 0 0,0-1-1,12 0 1,-3-1 8,1 0 1,-1-1-1,35-6 0,-50 5-12,1 0-1,0-1 0,0 0 0,-1 0 0,0-1 0,1 1 0,-1-1 0,0 0 0,6-5 0,-9 6-3,0 1 0,0-1 0,0 0 0,0 0 0,0 0 0,-1 0 0,1 0 0,-1 0 0,1 0 0,-1 0 0,0-1 0,0 1 0,0-1-1,0 1 1,0-1 0,0 1 0,-1-1 0,1 1 0,-1-1 0,0 1 0,0-1 0,0 0 0,0-2 0,-1 3-2,0 1-1,0 0 1,0-1 0,0 1 0,0 0-1,0 0 1,0 0 0,-1 0 0,1 0-1,0 0 1,-1 0 0,1 0 0,0 0-1,-1 1 1,1-1 0,-1 1 0,0-1-1,1 1 1,-1-1 0,1 1 0,-1 0-1,0 0 1,1 0 0,-1 0 0,1 0-1,-1 0 1,0 0 0,1 1 0,-3 0-1,-3-1-13,1 1 0,-1 0 0,0 1 0,1-1 0,0 1 0,-7 3 0,4 1 1,0 0-1,1 0 1,0 1-1,0 0 1,1 0 0,-13 17-1,17-20 17,0 0 0,0 0-1,0 0 1,1 1 0,-1-1-1,1 1 1,1-1 0,-1 1-1,0-1 1,1 1 0,0 0 0,0 0-1,0 0 1,1 0 0,0 0-1,0 8 1,1-11 1,0 1-1,0-1 1,0 0-1,0 0 1,1 0-1,-1 0 1,1 0 0,-1 0-1,1 0 1,-1 0-1,1-1 1,0 1 0,0-1-1,0 1 1,0-1-1,0 0 1,0 0 0,1 0-1,-1 0 1,0 0-1,0 0 1,1-1 0,-1 1-1,5 0 1,63 4 44,-60-5-59,5 0-185,-6 1-41,-1-1 0,1 0 0,-1-1 0,17-3 0,-22 4-196,-1-1 0,1 0 0,-1 0 0,0 0 0,0-1 0,1 1 0,-1 0 0,0-1 0,0 0 0,0 1 0,0-1 0,0 0 0,-1 0 0,1 0 0,-1 0 0,1 0 0,-1 0 0,0-1 0,1 1 0,0-4 0,7-17-6888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2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71 242 14542,'0'0'3785,"-7"0"-903,4-1-2723,0 1 0,0 1 0,1-1-1,-1 0 1,0 0 0,0 1-1,1 0 1,-1 0 0,0-1-1,1 2 1,-1-1 0,1 0 0,-1 0-1,1 1 1,-4 2 0,4-2-92,0 1 0,0-1 1,1 1-1,-1 0 0,1 0 1,-1 0-1,1-1 0,0 1 0,0 0 1,0 1-1,1-1 0,-1 0 1,1 0-1,-1 0 0,1 0 1,0 6-1,0-8-59,0 16 141,1 0 0,0-1 1,5 25-1,-5-37-111,-1-1-1,1 0 1,0 1 0,0-1 0,1 0-1,-1 0 1,1 0 0,-1 1 0,1-1-1,0-1 1,0 1 0,0 0-1,0 0 1,1-1 0,-1 0 0,1 1-1,0-1 1,-1 0 0,1 0-1,0 0 1,0-1 0,0 1 0,0-1-1,4 2 1,-5-3-15,0 0 0,-1 0 0,1 0 0,0 0 0,-1 0 0,1 0 0,0 0 0,-1-1-1,1 1 1,-1-1 0,1 1 0,-1-1 0,1 0 0,-1 0 0,1 1 0,-1-1 0,1 0 0,-1 0 0,0 0 0,0 0 0,1-1 0,-1 1 0,0 0 0,0 0-1,0-1 1,0 1 0,0-1 0,-1 1 0,1-1 0,0 1 0,-1-1 0,1 1 0,-1-1 0,0 0 0,1 1 0,-1-4 0,3-9 132,0 0 0,-2-1 1,1-16-1,-2 20-104,1-16 5,-2 1-1,-1-1 0,-1 1 0,-1-1 0,-1 1 0,-2 0 1,-1 1-1,0-1 0,-2 2 0,-1-1 0,-16-25 0,17 39-75,5 17-94,8 25 56,3-7 157,0 0-1,2-1 1,1 0-1,1-1 1,0 0-1,2-1 0,1 0 1,25 32-1,-34-49-89,-1 0 0,1-1 0,0 0-1,0 1 1,0-2 0,1 1 0,-1 0 0,1-1-1,-1 0 1,1 0 0,0 0 0,7 1-1,-10-3-170,0 1-1,-1-1 0,1 0 1,0 0-1,0 0 0,0-1 1,0 1-1,0 0 0,0-1 1,0 1-1,0-1 0,-1 1 1,1-1-1,2-2 0,-2 2-314,0-1 0,0 1 0,0-1 0,0 0 0,-1 1 0,1-1 0,-1 0 0,0 0 0,1 0 0,-1 0 0,0-1 0,0 1 0,0 0 0,0-3 0,5-16-6292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18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17232,'0'0'9770,"-18"50"-8713,12-18-225,1 3-319,3 6-129,-1 0-192,3-3-128,0 0-32,0-7-32,5-6-320,6-7-609,1-7-1153,3-9-2402,1-2-4613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18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109 244 9833,'0'0'15172,"-10"0"-14798,4 0-347,1 1 1,-1-1-1,0 1 1,1 0-1,-1 1 0,1-1 1,0 1-1,-1 0 1,-5 4-1,8-5-16,0 1-1,1 0 0,-1-1 1,1 1-1,0 0 0,0 0 1,-1 1-1,1-1 0,1 0 1,-1 1-1,0-1 1,1 1-1,-1 0 0,1-1 1,0 1-1,0 0 0,0 0 1,0 0-1,0 0 0,1 0 1,-1 0-1,1 0 0,0 5 1,0-7-1,0 0-1,1 1 1,-1-1 0,1 0 0,-1 1 0,1-1 0,-1 0-1,1 0 1,0 1 0,0-1 0,0 0 0,0 0-1,-1 0 1,1 0 0,1 0 0,-1 0 0,0 0-1,0 0 1,0-1 0,0 1 0,1 0 0,-1-1 0,0 1-1,1-1 1,-1 1 0,0-1 0,1 0 0,-1 1-1,0-1 1,1 0 0,-1 0 0,1 0 0,-1 0-1,0 0 1,1 0 0,-1-1 0,3 0 0,4 1 71,-1-1 0,1 0 0,-1-1 0,1 0-1,-1 0 1,10-4 0,-1-3-15,-1 0 0,1-1 0,-2-1-1,1 0 1,21-23 0,-28 26-41,0 0 0,-1 0 1,0-1-1,-1 0 0,0-1 1,0 1-1,-1-1 0,0 0 0,-1 0 1,5-19-1,-9 29-25,1-1 0,-1 1 1,0-1-1,0 1 0,0 0 0,0-1 1,1 1-1,-1-1 0,0 1 0,0-1 0,0 1 1,0-1-1,0 1 0,0 0 0,0-1 0,0 1 1,0-1-1,0 1 0,0-1 0,-1 1 1,1-1-1,0 1 0,0 0 0,0-1 0,0 1 1,-1-1-1,1 1 0,0 0 0,-1-1 0,1 1 1,0 0-1,0-1 0,-1 1 0,0-1 1,-10 10 12,11-9-9,-1 1 0,1-1 0,-1 1 0,1 0 0,-1-1 0,1 1-1,0-1 1,-1 1 0,1 0 0,0-1 0,-1 1 0,1 0 0,0 0 0,0-1-1,0 1 1,0 0 0,0-1 0,-1 1 0,1 0 0,1 0 0,-1-1 0,0 1-1,0 0 1,0 0 0,0-1 0,0 1 0,1 0 0,-1-1 0,0 1 0,0 0-1,1-1 1,-1 1 0,1 0 0,-1-1 0,0 1 0,1-1 0,-1 1 0,1-1-1,0 1 1,-1-1 0,1 1 0,-1-1 0,1 1 0,0-1 0,-1 0 0,1 0-1,0 1 1,-1-1 0,1 0 0,1 1 0,9-1 37,-1 1 0,1-1 1,-1-1-1,0 0 0,1 0 0,-1-1 1,0 0-1,0-1 0,0 0 1,0-1-1,15-8 0,-20 10-24,0 0 0,0-1 0,0 0 0,0 0 0,-1 0 0,1-1 0,-1 1 0,0-1 0,0 0 0,0 0 0,-1-1 0,1 1 0,-1-1-1,0 0 1,0 0 0,-1 0 0,1 0 0,-1 0 0,0 0 0,-1-1 0,1 1 0,-1-1 0,0-6 0,0 11-21,-1 1 0,0-1-1,0 1 1,0-1 0,0 0 0,0 1 0,0-1-1,0 1 1,0-1 0,0 1 0,0-1-1,0 0 1,0 1 0,0-1 0,0 1-1,-1-1 1,1 1 0,0-1 0,0 1 0,-1-1-1,1 1 1,0-1 0,-1 1 0,1-1-1,-1 1 1,1-1 0,0 1 0,-1 0 0,1-1-1,-1 1 1,1 0 0,-1-1 0,1 1-1,-1 0 1,0 0 0,1-1 0,-1 1-1,1 0 1,-1 0 0,1 0 0,-1 0 0,0 0-1,1 0 1,-1 0 0,1 0 0,-1 0-1,0 0 1,-1 1-11,0-1-1,0 1 0,1 0 1,-1 0-1,0 0 0,1 0 1,-1 0-1,1 0 0,-1 1 1,1-1-1,0 0 0,-1 1 1,1-1-1,-1 3 0,-14 28 3,1 1-1,2 1 0,1 0 0,2 0 1,2 2-1,-6 41 0,10-49 42,2 0 0,0 0-1,2 0 1,1 0 0,2 0-1,0 0 1,2 0 0,1-1-1,1 0 1,19 47 0,-21-60-22,-3-10 0,0 0 0,0 0-1,0 0 1,-1 0 0,1 1-1,-1-1 1,0 0 0,-1 1-1,1-1 1,-1 1 0,0 5-1,0-10 7,-1 0-1,1 1 0,0-1 0,-1 0 1,1 0-1,0 1 0,-1-1 1,1 0-1,-1 0 0,1 0 1,0 0-1,-1 1 0,1-1 1,-1 0-1,1 0 0,-1 0 0,1 0 1,0 0-1,-1 0 0,1 0 1,-1 0-1,1 0 0,-1 0 1,1 0-1,0-1 0,-1 1 0,1 0 1,-1 0-1,1 0 0,0-1 1,-1 1-1,1 0 0,-1-1 1,-14-8 452,4 0-304,0-1 0,1-1 0,0 1 0,1-2-1,1 1 1,-1-1 0,2-1 0,0 1 0,-11-28 0,11 21-196,0 0 1,1 0 0,1-1-1,1 0 1,1 0-1,-1-33 1,4 51-1,0 0 1,0 0 0,1 1 0,-1-1-1,0 0 1,1 0 0,0 0 0,-1 0-1,1 0 1,0 1 0,0-1-1,0 0 1,0 1 0,0-1 0,0 1-1,1-1 1,-1 1 0,0 0 0,1-1-1,-1 1 1,1 0 0,-1 0 0,1 0-1,0 0 1,0 0 0,-1 0-1,1 1 1,0-1 0,0 0 0,0 1-1,0 0 1,0-1 0,2 1 0,10-2-517,0 1 0,0 1 0,25 2 0,-10 0-825,78 3-7772,-52-2-1256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19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1 15855,'0'0'10405,"-2"9"-9450,-2 5-708,-1-1-1,-1 1 1,0-1 0,-1 0-1,0-1 1,-1 0 0,-1 0-1,0 0 1,-17 17-1,16-20-136,-62 55 967,65-58-961,1-2 0,-1 1-1,0-1 1,0 0 0,0 0-1,0-1 1,-1 0 0,1 0-1,-12 2 1,18-6-122,0 1 0,1 0 0,-1-1 0,0 1 0,1 0 0,-1-1 0,1 1 0,-1-1 0,0 1 0,1-1 0,-1 1 0,1-1 0,-1 1 0,1-1 0,0 0 0,-1 1 0,1-1 0,0 0 0,-1 1 0,1-1 0,0 0 0,0 1 0,-1-1 0,1 0 0,0 0 0,0 1 0,0-1 0,0 0 0,0 0 0,0 1 0,0-1 0,0 0 0,1 0 0,-1 0 0,3-33-974,2 5-503,2 0 0,11-27 0,5-24-651,-23 80 2145,0-1-1,0 1 1,0-1-1,0 1 1,0 0-1,0-1 0,0 1 1,1 0-1,-1-1 1,0 1-1,0 0 1,0-1-1,0 1 1,0 0-1,0-1 1,1 1-1,-1 0 0,0 0 1,0-1-1,1 1 1,-1 0-1,0 0 1,0-1-1,1 1 1,-1 0-1,0 0 0,1 0 1,-1-1-1,0 1 1,0 0-1,1 0 1,-1 0-1,0 0 1,1 0-1,-1 0 1,1 0-1,-1 0 0,0 0 1,1 0-1,-1 0 1,0 0-1,1 0 1,-1 0-1,0 0 1,1 0-1,-1 0 1,0 0-1,1 0 0,-1 0 1,0 1-1,1-1 1,-1 0-1,0 0 1,0 0-1,1 1 1,-1-1-1,0 0 1,0 0-1,1 1 0,-1-1 1,0 0-1,0 1 1,0-1-1,1 0 1,-1 0-1,0 1 1,0 0-1,21 31 1286,-10-14-911,-2-9-289,0-1 1,0 0-1,0 0 1,1-1-1,1 0 1,-1-1-1,1 0 1,0-1-1,0 0 1,0-1-1,22 6 1,54 5-2436,-4-12-5155,-51-6 159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19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18834,'0'0'8872,"55"-5"-8199,-20 5-513,-1 4-128,2 1 0,3-1-32,-6 0-128,-6-2-481,-7 1-480,-4 0-1217,-12-2-1345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20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7591,'0'0'11595,"-52"18"-9000,52-13-385,5-3-481,19-1-223,10 0-513,6-1-577,6 0-320,5 0-64,-1 0-128,3 0-705,-3 0-1185,0-1-1889,-6-9-4325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10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57 9673,'1'-1'347,"0"0"0,0 0 0,0 0 0,0-1 0,0 1 0,-1 0 0,1 0 0,0-1 0,0 1 0,-1 0 0,1-1 0,-1 1 0,0 0 0,1-1 0,-1 1 0,0-1 0,0 1 0,1-1 0,-1 1 0,-1-1 0,1 1 0,0-1 0,0 1 0,0-1 0,-1 1 0,1 0 0,-1-1 0,1 1 0,-1-1-1,-1-1 1,1 2-236,0-1 0,0 1-1,0 0 1,-1 0-1,1 1 1,0-1-1,0 0 1,-1 0-1,1 1 1,-1-1-1,1 0 1,0 1-1,-1 0 1,1-1-1,-1 1 1,1 0 0,-1 0-1,0-1 1,-1 1-1,-5 1-4,0 1-1,0-1 1,-1 1 0,1 1-1,0-1 1,1 1 0,-1 1-1,0-1 1,1 1-1,0 1 1,0-1 0,0 1-1,-10 10 1,9-8 41,1-1 0,0 2-1,1-1 1,-1 1 0,2 0 0,-1 0 0,1 0-1,0 1 1,0 0 0,1 0 0,-4 14-1,8-22-127,-1 0 0,1 0-1,0 0 1,-1 1 0,1-1-1,0 0 1,0 0-1,0 1 1,0-1 0,0 0-1,0 0 1,0 1 0,1-1-1,-1 0 1,0 0-1,1 1 1,-1-1 0,1 0-1,-1 0 1,1 0-1,-1 0 1,1 0 0,0 0-1,0 0 1,0 0 0,-1 0-1,1 0 1,2 1-1,0 0 6,0-1-1,-1 0 0,1 0 0,0-1 0,0 1 0,0-1 0,0 1 1,0-1-1,0 0 0,0 0 0,0 0 0,3-1 0,8-1 25,-1-1-1,1 0 1,-1-1-1,21-9 1,-10 1-26,0-1 0,25-18 0,-41 26-33,-1 0-1,-1 0 1,1-1 0,-1 0-1,0 0 1,0-1 0,-1 1-1,0-1 1,0-1-1,7-13 1,-12 15-64,-7 10-4,-7 11 20,10-7 90,0 0 0,1 0 1,-1 0-1,1 0 1,1 0-1,0 1 1,-2 12-1,3-19-33,1 0 1,0 0-1,0 0 1,0 0-1,0 0 1,0 0-1,0 0 1,1 1-1,-1-1 1,1 0-1,-1 0 1,1 0-1,0 0 1,0-1-1,0 1 1,0 0 0,0 0-1,0 0 1,0-1-1,1 1 1,-1-1-1,1 1 1,-1-1-1,1 1 1,-1-1-1,1 0 1,0 0-1,0 0 1,0 0-1,-1 0 1,1 0-1,0 0 1,0-1-1,0 1 1,4 0-1,5 1-456,0-1-1,0 0 1,0 0 0,0-1-1,18-3 1,-21 2-551,-1-1 0,1 0 0,0 0 1,-1-1-1,9-3 0,31-23-10826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11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0 11018,'0'0'13624,"-9"3"-13186,-6 2-285,1 1 0,-26 15 1,34-18-142,0 0 0,0 1 0,1 0 0,-1 0 0,1 1 0,0 0 0,1 0 0,-1 0 0,1 0 0,-7 11 0,11-16-13,0 1 0,-1 0 0,1-1 0,0 1 0,0 0 0,-1-1 0,1 1 0,0 0-1,0-1 1,0 1 0,0 0 0,0-1 0,0 1 0,0 0 0,0-1 0,0 1 0,0 0 0,0-1 0,1 1-1,-1 0 1,0-1 0,0 1 0,1-1 0,-1 1 0,0 0 0,1-1 0,-1 1 0,1-1 0,-1 1 0,1-1-1,-1 1 1,1-1 0,-1 0 0,1 1 0,-1-1 0,1 1 0,-1-1 0,1 0 0,0 0 0,-1 1 0,1-1-1,0 0 1,-1 0 0,1 0 0,0 0 0,-1 0 0,2 0 0,41 3 6,-33-3-54,30 0-270,-22-1 125,-1 1 1,1 0-1,-1 1 1,1 1-1,-1 1 1,0 0-1,0 1 1,26 10 0,-42-13 198,0-1-1,-1 0 1,1 0 0,0 1 0,0-1 0,-1 0 0,1 1 0,0-1 0,-1 1 0,1-1 0,-1 1 0,1-1 0,-1 1 0,1-1 0,-1 1 0,1 0 0,-1-1-1,1 1 1,-1 0 0,0-1 0,1 1 0,-1 0 0,0 0 0,0-1 0,0 1 0,1 0 0,-1 0 0,0-1 0,0 1 0,0 0 0,0 0 0,0-1 0,0 1 0,-1 0-1,1 0 1,0-1 0,0 1 0,0 0 0,-1 0 0,1-1 0,0 1 0,-1 0 0,1-1 0,-1 1 0,1 0 0,-1-1 0,1 1 0,-1-1 0,1 1 0,-1-1-1,1 1 1,-1-1 0,0 1 0,1-1 0,-1 0 0,0 1 0,1-1 0,-1 0 0,0 1 0,-1-1 0,-43 20 948,-1-10 261,-64 6 0,73-11-1079,63-11-2110,0 0 1,38-16 0,12-10-5535,-12 2-2580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11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121 120 11819,'0'0'7591,"-68"57"-4484,46-29-993,4-1-672,7-2-513,10-2-673,1-7-192,14-7-833,11-7-896,1-2-546,2-5-1632,-8-12-3108</inkml:trace>
  <inkml:trace contextRef="#ctx0" brushRef="#br0" timeOffset="1">80 30 14125,'0'0'10570,"29"-29"-13324,0 33-1410,1-2-4580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12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186 124 7399,'0'0'1735,"-2"-11"801,-4-49 928,3 8 2211,3 51-4335,-3 4-1161,1-1 1,-1 1-1,1 0 1,-1 0-1,1 0 1,0 0-1,0 1 1,0-1-1,-2 5 1,0-1-16,-12 17-22,-31 50 34,45-69-172,-1 0 0,1 1 0,0-1 0,0 1 0,1-1 0,0 1-1,0 0 1,0 0 0,0 0 0,1-1 0,0 1 0,1 7-1,0-10 4,0 0-1,0 0 0,0-1 0,1 1 0,-1 0 0,1-1 0,-1 1 1,1-1-1,0 1 0,0-1 0,0 0 0,0 0 0,4 3 0,39 27 49,-8-5-14,-33-23-29,0 0 0,0 0 0,0 0 0,-1 0 0,0 1 0,1 0 0,-2-1 0,1 1 0,0 1 0,-1-1 0,0 0 0,0 0 0,-1 1 0,1-1 0,0 10 0,-2-11 13,0 0 1,-1-1 0,1 1-1,-1-1 1,0 1 0,0 0-1,0-1 1,0 0 0,-1 1 0,1-1-1,-1 0 1,0 1 0,0-1-1,0 0 1,0-1 0,-1 1-1,1 0 1,-1-1 0,0 1-1,1-1 1,-1 0 0,0 0-1,-1 0 1,1 0 0,-4 1-1,1 0 83,0 0 0,0 0 0,0-1 0,0 0 0,-1 0 0,1-1 0,-1 0 0,1 0 0,-1 0 0,0-1 0,1 0 0,-1 0 0,1-1 0,-1 0 0,1 0 0,-13-4 0,16 4-75,0-1 0,0 1 0,1-1 0,-1 0 0,0 1 0,0-1 0,1-1-1,-1 1 1,1 0 0,0-1 0,0 1 0,0-1 0,0 0 0,0 1 0,0-1 0,1 0 0,0 0 0,-1 0 0,1 0 0,0 0 0,0-1 0,1 1 0,-1 0 0,1 0 0,-1-1 0,1 1-1,0 0 1,0-1 0,1 1 0,-1 0 0,1-1 0,-1 1 0,1 0 0,0 0 0,2-3 0,-2 1-54,1 1 1,0 0-1,0-1 1,1 1-1,-1 0 1,1 1-1,0-1 1,0 0-1,0 1 1,0-1-1,1 1 1,-1 0-1,1 0 0,8-4 1,66-30-974,-48 24 257,7-4-168,-6 4 28,0-2 1,-1-1-1,36-24 0,-59 34 970,1 0 0,-1 0 0,0-1 0,0 0 1,0 0-1,-1-1 0,0 0 0,-1 0 0,0 0 0,0-1 0,-1 1 0,0-1 0,0 0 0,-1-1 0,0 1 0,1-11 0,-4 20-47,0 0-1,-1 0 0,1 1 1,0-1-1,0 0 0,-1 0 0,1 0 1,0 0-1,-1 1 0,1-1 1,0 0-1,0 0 0,-1 0 0,1 0 1,0 0-1,-1 0 0,1 0 1,0 0-1,-1 0 0,1 0 0,0 0 1,-1 0-1,1 0 0,0 0 1,-1-1-1,1 1 0,0 0 0,-1 0 1,1 0-1,0 0 0,0 0 1,-1-1-1,1 1 0,0 0 0,0 0 1,-1-1-1,1 1 0,0 0 1,0 0-1,0-1 0,0 1 0,-1 0 1,1 0-1,0-1 0,0 1 1,0 0-1,0-1 0,0 1 0,0 0 1,0-1-1,0 1 0,0 0 1,0-1-1,0 1 0,0 0 1,0 0-1,0-1 0,-20 24 259,16-14-178,0-1-1,1 1 1,0 0 0,0 1-1,1-1 1,0 0 0,1 1-1,0-1 1,1 1 0,0-1-1,1 11 1,-1-17-145,1 1-1,-1-1 1,1 1 0,0-1-1,0 0 1,1 1 0,-1-1 0,1 0-1,-1 0 1,1 0 0,0 0-1,0 0 1,5 4 0,-5-5-197,1 0-1,-1 0 1,1-1 0,0 1 0,0-1 0,0 1 0,0-1 0,0 0-1,0 0 1,0 0 0,0-1 0,0 1 0,1-1 0,-1 0-1,0 0 1,0 0 0,5 0 0,2-4-3740,1-10-2743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12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14510,'0'0'8936,"63"-31"-14797,-47 30-6279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2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1 273 18481,'0'0'6577,"8"1"-6059,-6 0-498,-1 0 1,1-1-1,0 0 0,0 1 1,0-1-1,0 0 0,0 0 1,0 0-1,0 0 0,0-1 0,0 1 1,-1 0-1,1-1 0,0 0 1,0 1-1,0-1 0,-1 0 0,1 0 1,0 0-1,-1 0 0,1 0 1,2-2-1,-2 0-5,0-1 1,0 1-1,0 0 1,-1-1-1,1 0 1,-1 1-1,0-1 1,0 0-1,-1 1 1,1-1-1,-1 0 1,0 0 0,1 1-1,-2-6 1,1 10-12,0 0 0,-1 0 1,1 0-1,-1-1 0,1 1 1,0 0-1,-1 0 0,1-1 1,-1 1-1,0 0 0,1-1 1,-1 1-1,1-1 0,-1 1 1,0 0-1,0-1 0,1 0 1,-1 1-1,0-1 0,0 1 1,1-1-1,-1 0 1,0 0-1,0 1 0,0-1 1,0 0-1,1 0 0,-1 0 1,0 0-1,0 0 0,0 0 1,0 0-1,0 0 0,0 0 1,1-1-1,-1 1 0,0 0 1,0-1-1,0 1 0,1 0 1,-1-1-1,0 1 0,0-1 1,1 1-1,-1-1 1,0 1-1,1-1 0,-1 0 1,1 1-1,-1-1 0,1 0 1,-1 1-1,1-1 0,-1 0 1,1 0-1,0 1 0,-1-1 1,1 0-1,0 0 0,0 0 1,-1 1-1,1-1 0,0 0 1,0 0-1,0 0 0,0 0 1,0 0-1,0 0 1,1-1-1,-4 11 69,2 0 0,-1-1 0,1 1 0,0 0 1,1 0-1,0 0 0,2 13 0,-2-19-60,0 0 0,0 0 0,0 0 1,1-1-1,-1 1 0,1 0 0,0 0 0,-1 0 0,2-1 0,-1 1 0,0 0 1,0-1-1,1 1 0,-1-1 0,1 0 0,0 1 0,0-1 0,0 0 0,0 0 0,0 0 1,0 0-1,1-1 0,-1 1 0,1-1 0,-1 1 0,5 1 0,-6-3-9,1 0 0,-1 0-1,0 0 1,0 0 0,0-1-1,1 1 1,-1 0 0,0-1-1,0 1 1,0-1-1,0 1 1,0-1 0,0 1-1,0-1 1,0 0 0,0 1-1,0-1 1,0 0 0,0 0-1,0 0 1,-1 0 0,1 0-1,0 0 1,-1 0 0,1 0-1,-1 0 1,1 0-1,-1 0 1,1-2 0,13-41 134,-11 32-108,13-61 11,-10 44-35,1 0 0,15-41 0,-21 68 4,-1 0 1,1 0-1,0 0 1,-1 0-1,1 0 1,0 1-1,0-1 1,1 0-1,-1 1 1,0-1-1,0 0 1,1 1-1,-1 0 1,1-1-1,-1 1 1,1 0-1,0 0 1,0 0-1,-1 0 1,1 0-1,0 0 1,0 0-1,2 0 1,-2 1 21,0 0 0,1 1 1,-1-1-1,0 1 0,0-1 1,0 1-1,0 0 0,0 0 1,0 0-1,0 0 0,0 0 1,0 0-1,-1 0 0,1 1 1,0-1-1,-1 1 0,3 2 1,6 8 190,0 0 0,-1 1-1,-1 0 1,10 20 0,-17-31-170,21 34 1144,-22-36-1182,0 1 1,1-1-1,-1 0 0,0 0 1,0 1-1,1-1 1,-1 0-1,0 0 1,0 1-1,1-1 1,-1 0-1,0 0 1,0 0-1,1 0 0,-1 1 1,0-1-1,1 0 1,-1 0-1,0 0 1,1 0-1,-1 0 1,0 0-1,1 0 0,-1 0 1,0 0-1,1 0 1,-1 0-1,0 0 1,1 0-1,-1 0 1,0 0-1,1 0 0,0-1 1,5-20 126,-6-30-211,2-13-2301,6 26-7267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13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0 135 10410,'0'0'15054,"1"-8"-14397,0 3-612,0 1 0,0 0 0,0 0 1,0 0-1,1 0 0,-1 0 1,1 0-1,0 1 0,0-1 0,1 0 1,-1 1-1,1 0 0,0 0 0,0-1 1,0 1-1,0 1 0,0-1 0,0 0 1,1 1-1,0 0 0,-1 0 0,7-3 1,5-2 26,0-1 0,1 2 1,0 0-1,0 1 0,0 1 1,1 0-1,-1 1 0,1 1 0,0 0 1,31 2-1,-46 0-67,-1 0 0,1 1 0,0-1 0,-1 1 1,1-1-1,0 1 0,-1 0 0,1 0 0,-1-1 0,1 1 0,-1 0 0,1 0 0,-1 1 0,0-1 0,1 0 0,-1 0 1,0 1-1,0-1 0,0 0 0,0 1 0,0-1 0,0 1 0,-1-1 0,1 1 0,0 0 0,-1-1 0,1 1 0,-1 0 1,0 0-1,1-1 0,-1 1 0,0 0 0,0 0 0,0-1 0,0 1 0,-1 3 0,0 4 166,0-1-1,0 1 1,-1-1 0,0 0-1,-6 17 1,8-25-236,0 0 0,0 0 0,0 0 0,0 1 0,-1-1 1,1 0-1,0 0 0,0 0 0,0 1 0,0-1 0,0 0 0,0 0 0,0 1 0,0-1 0,0 0 1,-1 1-1,1-1 0,0 0 0,0 0 0,1 1 0,-1-1 0,0 0 0,0 0 0,0 1 0,0-1 1,0 0-1,0 0 0,0 1 0,0-1 0,0 0 0,0 0 0,1 0 0,-1 1 0,0-1 0,0 0 1,0 0-1,0 0 0,1 1 0,-1-1 0,0 0 0,0 0 0,1 0 0,-1 0 0,0 0 0,0 1 1,1-1-1,-1 0 0,0 0 0,0 0 0,1 0 0,-1 0 0,0 0 0,0 0 0,1 0 0,-1 0 1,0 0-1,1 0 0,14-5-9037,-8 1 2440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13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13549,'0'0'10645,"1"8"-9813,-2 190 754,25-221-11804,-17 1 2664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14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10954,'0'0'14414,"11"-2"-15535,11 7-1730,-4 1-2274,9 0-4292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14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65 12908,'0'0'2872,"0"-9"-176,-1-29-715,1 38-1927,0-1 1,0 0 0,0 0 0,-1 1-1,1-1 1,0 0 0,0 1 0,0-1-1,0 0 1,-1 1 0,1-1-1,0 0 1,-1 1 0,1-1 0,-1 0-1,1 1 1,0-1 0,-1 1 0,1-1-1,-1 1 1,0-1 0,1 1-1,-1-1 1,1 1 0,-1 0 0,0-1-1,1 1 1,-1 0 0,0 0 0,1-1-1,-1 1 1,0 0 0,1 0 0,-1 0-1,0 0 1,0 0 0,1 0-1,-1 0 1,0 0 0,0 0 0,-1 0-1,0 1 1,1-1-1,-1 1 0,0 0 1,0-1-1,0 1 1,0 0-1,1 0 0,-1 0 1,0 0-1,1 1 0,-1-1 1,-1 3-1,-2 3 20,0 1 0,1 0 0,0 1 0,1-1 0,0 1 0,0 0 0,1-1 0,0 1 1,0 0-1,0 13 0,0 18 503,3 43 0,1-28-272,7 251 3235,-27-388-1410,11 40-2473,3 0 0,1-1 0,4-70 0,0 113 335,-1-1 0,1 1 0,-1-1 1,0 1-1,1 0 0,-1-1 0,1 1 1,-1 0-1,1-1 0,-1 1 0,1 0 0,-1 0 1,1-1-1,-1 1 0,1 0 0,-1 0 1,1 0-1,-1 0 0,1 0 0,-1 0 0,1 0 1,-1 0-1,1 0 0,0 0 0,-1 0 0,1 0 1,-1 0-1,1 0 0,-1 0 0,1 0 1,-1 1-1,1-1 0,-1 0 0,1 0 0,0 1 1,24 9-85,-23-9 95,10 3-9,-1 0 0,1-1 0,0 0-1,0-1 1,0 0 0,1-1-1,-1-1 1,0 0 0,0 0 0,1-1-1,13-3 1,-20 3 14,0 0 0,0-1 0,0 1 1,-1-1-1,1-1 0,0 1 0,-1-1 0,1 0 0,-1 0 0,0 0 1,0-1-1,0 0 0,-1 0 0,1 0 0,-1-1 0,0 1 0,0-1 1,-1 0-1,1 0 0,-1 0 0,0-1 0,-1 1 0,1-1 0,1-6 1,-14 38 697,-15 38-329,24-59-366,-1 0 0,1 0 0,0 0 0,1-1 0,-1 1 1,1 0-1,0 0 0,0 0 0,1 0 0,-1 0 0,3 8 1,-3-12-16,1 0 1,0 0-1,0 0 1,0 0-1,0 0 1,0 0-1,0 0 1,0 0-1,0 0 1,0 0-1,0 0 1,1-1-1,-1 1 1,0 0-1,0-1 1,1 1-1,-1-1 1,1 0-1,-1 1 1,0-1-1,1 0 1,-1 0-1,1 0 1,-1 0-1,0 0 1,1 0-1,-1 0 1,1 0-1,-1-1 1,0 1-1,2-1 1,0 0-226,1 1 0,-1-1 0,0 0-1,1 0 1,-1-1 0,0 1 0,0-1 0,0 1 0,0-1 0,0 0-1,4-4 1,-3 0-888,-1 0-1,0 0 1,0-1 0,0 1-1,-1-1 1,0 1-1,0-1 1,-1 0 0,1-7-1,0 2-1609,4-27-7261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14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12716,'0'0'14990,"15"17"-21300,-1-17-5669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15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46 9513,'8'-3'2594,"22"-7"131,-29 10-2452,0 0 1,0 0-1,0-1 1,0 1-1,1 0 1,-1-1-1,0 1 1,0-1-1,0 1 1,0-1-1,0 1 1,-1-1-1,1 1 1,0-1-1,0 0 1,0 0-1,0 1 1,-1-1-1,1 0 1,0 0-1,-1 0 1,1 0-1,-1 0 1,1 0-1,-1 0 1,1 0-1,-1 0 1,0 0-1,0 0 1,1 0-1,-1 0 1,0-2-1,-5 1-2,1 1 0,-1 0 0,0 0 0,1 0 1,-1 0-1,0 1 0,0 0 0,0 0 0,1 0 0,-1 1 0,-7 0 0,9 0-113,-3 0-157,0 1 0,0 0-1,0 0 1,0 1 0,0-1-1,0 1 1,1 1 0,-1-1-1,1 1 1,0 0 0,0 0-1,0 0 1,1 1 0,0-1-1,0 1 1,0 0-1,0 1 1,1-1 0,-1 1-1,2-1 1,-1 1 0,0 0-1,1 0 1,0 0 0,1 1-1,0-1 1,-1 0 0,2 0-1,-1 1 1,1-1-1,0 1 1,1 6 0,0-11-28,0 0-1,-1 0 1,2-1 0,-1 1-1,0 0 1,0 0 0,0 0-1,1-1 1,-1 1 0,1-1-1,0 1 1,-1-1 0,1 1 0,0-1-1,0 0 1,0 0 0,0 0-1,0 0 1,0 0 0,0-1-1,0 1 1,0-1 0,0 1-1,0-1 1,3 1 0,61 3-1757,-57-4 1320,10 0-1181,0-1-1,0-1 1,23-4-1,11-9-4349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15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11691,'0'0'3705,"-7"-1"-673,1 1-2630,0 0 1,0 1-1,0 0 1,1 0-1,-1 0 0,0 1 1,0-1-1,1 1 0,-1 1 1,-7 3-1,10-4-230,-1 0 0,0 0 0,1 0 0,-1 1 0,1 0 0,0-1 0,0 1 0,0 0-1,0 0 1,1 0 0,-1 1 0,1-1 0,0 1 0,0-1 0,0 1 0,0 0 0,1 0 0,-2 6 0,3-9-153,0 0-1,0 0 1,0 0 0,0 0 0,0 0 0,0 0 0,1 0 0,-1 0-1,0 0 1,1 0 0,-1 0 0,1 0 0,-1 0 0,1 0 0,0 0-1,-1 0 1,1 0 0,0-1 0,-1 1 0,1 0 0,0 0 0,0-1 0,0 1-1,0-1 1,0 1 0,-1-1 0,1 1 0,0-1 0,0 1 0,0-1-1,1 0 1,-1 1 0,0-1 0,0 0 0,0 0 0,0 0 0,0 0-1,0 0 1,2 0 0,51-2 142,-46 1-110,14-2-67,0-1 0,28-9 0,-32 8-128,-1 0 0,1 1 0,0 1-1,22-1 1,-40 5 155,1-1 0,-1 1 1,1-1-1,-1 1 0,1-1 0,-1 1 0,1 0 0,-1-1 0,0 1 0,1-1 0,-1 1 1,0 0-1,0-1 0,1 1 0,-1 0 0,0-1 0,0 1 0,0 0 0,0-1 0,0 1 1,0 0-1,0-1 0,0 1 0,0 0 0,0-1 0,0 1 0,-1 0 0,1-1 0,0 1 1,0 0-1,-1-1 0,1 1 0,0 0 0,-1 0 0,-8 24 689,8-25-668,1 0-1,-1 1 0,1-1 1,0 0-1,-1 1 1,1-1-1,0 1 0,-1-1 1,1 0-1,0 1 1,0-1-1,-1 1 0,1-1 1,0 1-1,0-1 1,0 1-1,0-1 0,0 1 1,0-1-1,0 1 1,0-1-1,0 1 0,0-1 1,0 1-1,0-1 1,0 1-1,0-1 0,0 1 1,0-1-1,0 1 1,1-1-1,-1 1 0,0-1 1,0 1-1,1-1 1,-1 0-1,0 1 0,1-1 1,-1 1-1,0-1 1,1 0-1,-1 1 0,1-1 1,28-1 440,35-20-434,-63 21-24,10-5-252,-1 1 0,1 1 0,0 0 0,0 0 0,0 1 0,21-1 0,-29 9-1827,-4-6 1951,1 0 0,0 0 0,0 1 0,0-1 0,0 0 0,0 0 0,0 1 1,0-1-1,0 0 0,0 1 0,0-1 0,0 0 0,0 0 0,0 1 0,0-1 0,1 0 1,-1 0-1,0 1 0,0-1 0,0 0 0,0 0 0,0 1 0,0-1 0,1 0 0,-1 0 1,0 0-1,0 1 0,0-1 0,1 0 0,-1 0 0,0 0 0,0 0 0,1 0 0,-1 1 1,0-1-1,0 0 0,1 0 0,-1 0 0,26 0-6959,-2 0 1814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16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27 10794,'0'0'13709,"-10"-6"-12908,2 2-676,6 2-100,-1 0 1,0 0-1,0 1 1,0-1-1,0 1 0,0-1 1,0 1-1,0 0 0,0 0 1,0 1-1,-1-1 1,1 1-1,0-1 0,-1 1 1,1 0-1,0 0 0,0 1 1,-1-1-1,1 1 1,0 0-1,-5 1 0,-5 4 166,-1 2 0,1-1 0,0 2 0,-16 13 0,24-18-150,-1 1-1,1 0 1,0 0-1,0 1 1,1-1-1,-1 1 1,1 0-1,0 0 1,1 1 0,0-1-1,-4 10 1,7-15-65,0 0 1,0 0 0,0 0 0,0 1-1,0-1 1,0 0 0,1 0 0,-1 0 0,0 0-1,0 0 1,1 0 0,-1 0 0,1 0-1,-1 0 1,1 0 0,0 0 0,-1 0-1,1 0 1,0 0 0,-1-1 0,1 1 0,0 0-1,0 0 1,0-1 0,0 1 0,0 0-1,0-1 1,0 1 0,0-1 0,0 1-1,0-1 1,0 0 0,0 0 0,0 1 0,0-1-1,0 0 1,0 0 0,1 0 0,-1 0-1,2 0 1,60 0-2471,-49 0 1360,29-3-2789,2-5-2318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16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88 1057,'0'0'16880,"3"-1"-15385,7-3-716,-1 0 0,1 1 0,0 0 1,16-2-1,-15 3-436,1-1 0,-1 0 0,0 0-1,20-10 1,-30 13-240,1-1-1,-1 1 1,1-1-1,-1 1 0,1-1 1,-1 0-1,0 0 1,1 0-1,-1 0 1,0 0-1,0 0 0,0 0 1,0-1-1,0 1 1,0 0-1,0-1 1,0 1-1,0 0 0,-1-1 1,1 1-1,0-1 1,-1 1-1,1-4 1,-2 4-39,0 0 1,0 0 0,0 0 0,0 0 0,0 0-1,0 0 1,-1 0 0,1 0 0,0 0 0,-1 0-1,1 1 1,0-1 0,-1 1 0,1-1 0,-1 1 0,1-1-1,-1 1 1,1 0 0,-1 0 0,1 0 0,-1 0-1,0 0 1,1 0 0,-4 1 0,-7-1-29,0 0 1,0 1-1,0 1 0,0 0 1,0 1-1,1 0 0,-16 7 1,22-9 0,1 1 0,0 0 0,-1 1 0,1-1 0,0 1 0,0-1 0,0 1 0,1 0 0,-1 1 0,1-1 0,-1 1 0,1-1 0,0 1 0,1 0 0,-1 0 0,1 1 0,0-1 0,0 0 0,0 1 0,0-1 0,-1 9 0,2-11-28,1-1 1,0 1-1,0 0 0,0-1 1,0 1-1,0-1 1,1 1-1,-1-1 0,0 1 1,1-1-1,-1 1 0,1-1 1,-1 1-1,1-1 1,0 1-1,0-1 0,0 0 1,-1 1-1,1-1 0,0 0 1,1 0-1,1 2 1,0 0-14,1-1 0,0 0 1,0 0-1,0 0 1,0 0-1,0 0 1,0-1-1,6 2 1,10 0-684,0 0 0,35 0 0,-49-3 322,48 0-3052,2-6-3149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05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14286,'0'0'5973,"16"-1"-5290,127-17 267,175-19-258,-107 27-4309,-209 10 1066,-6 0-1053,-15 0-720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3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14542,'0'0'11280,"-5"9"-10810,-2 2-292,1 1 0,1 0 0,0 0 0,1 0 0,0 1 0,0 0 0,2-1 0,0 1 1,0 0-1,1 25 0,1-37-208,0 0 0,1 0 0,-1 1 0,1-1 0,-1 0 0,1 0 0,0 0 0,0 0 0,-1 0 0,1 0 0,0 0 0,0-1 0,0 1 0,0 0 0,0 0 0,0-1 0,0 1 0,0 0 0,0-1 0,0 1 0,1-1 0,-1 0 0,0 1 0,0-1 0,0 0 0,1 0 0,-1 1 0,0-1 0,0 0 0,1 0 0,-1 0 0,0-1 0,0 1 0,3-1 0,-1 1-395,1 0-1,-1-1 1,1 0-1,-1 0 1,0 0-1,1 0 1,-1 0-1,0-1 1,0 1-1,0-1 1,5-3 0,7-13-4012,-1-2-2876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05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10378,'0'0'3107,"-58"14"-1410,47-11 33,11 1-257,18-3-127,16-1 383,20 0-576,11 0-704,14 0-321,2 0-64,8 0-32,-6 1-192,-4-1-641,-11 0-640,-5 0-673,-12 0-897,-8-7-673,-14-9-1440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06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325 14 12396,'0'0'3982,"9"-3"-2615,3 0-1105,0 0 1,1 1-1,-1 1 1,1 0-1,-1 0 1,1 2-1,-1-1 1,1 1-1,-1 1 0,1 0 1,18 7-1,-21-6-146,11 3-10,0 0 0,-1 2 1,0 0-1,-1 1 0,28 18 0,-45-26-84,-1-1-1,1 2 1,-1-1-1,1 0 0,-1 0 1,0 0-1,1 0 1,-1 1-1,0-1 1,0 1-1,0-1 1,0 1-1,0-1 1,0 1-1,-1 0 1,1-1-1,-1 1 0,1 0 1,-1-1-1,1 1 1,-1 0-1,0 0 1,0 0-1,0-1 1,0 1-1,0 0 1,0 0-1,0 0 0,-1-1 1,1 1-1,-1 0 1,1 0-1,-1-1 1,0 1-1,1 0 1,-1-1-1,0 1 1,0-1-1,0 1 1,0-1-1,-1 0 0,1 1 1,-3 1-1,-6 7 219,-1-1-1,0 0 0,0-1 0,-20 10 0,27-15-222,-163 90 391,-52 32-442,83-28-2860,71-42-2087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08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322 18 14542,'0'0'7377,"-10"-4"-6442,4 1-814,4 2-96,1 0 0,-1 0 0,0 0-1,1 0 1,-1 0 0,0 0 0,0 0 0,0 1 0,0-1 0,0 1-1,1-1 1,-1 1 0,0 0 0,0 0 0,0 0 0,0 0 0,0 0-1,0 0 1,0 0 0,0 1 0,0-1 0,0 1 0,0 0 0,0-1-1,1 1 1,-1 0 0,0 0 0,0 0 0,1 0 0,-1 0-1,1 0 1,-1 1 0,1-1 0,-1 1 0,1-1 0,-2 3 0,-6 14 81,0 0 0,1 0 0,1 1 0,1 0 0,1 1 0,0-1 0,1 1 1,1 0-1,2 0 0,-1 0 0,2 0 0,4 33 0,4 10 223,3 0-1,31 100 1,-41-157-322,3 5 14,0 1-1,-1-1 1,-1 1-1,0 0 1,0 0-1,-1 0 1,-1 0-1,-1 14 1,1-26-16,0 1 0,0 0 1,0 0-1,0-1 0,0 1 1,-1 0-1,1 0 1,0 0-1,0-1 0,-1 1 1,1 0-1,0-1 0,-1 1 1,1 0-1,-1-1 0,1 1 1,-1 0-1,1-1 0,-1 1 1,0-1-1,1 1 0,-1-1 1,0 0-1,1 1 1,-1-1-1,0 1 0,0-1 1,0 0-1,-23-6 167,-16-29-78,8-2-384,1-2 0,3-2-1,1 0 1,-35-74-1,61 113 296,0 0 0,0 0 0,1 0-1,-1 0 1,0 0 0,1 0 0,0 0-1,-1-1 1,1 1 0,0 0 0,0 0-1,1-3 1,-1 4 0,0 0 0,0 1 0,1-1 1,-1 0-1,1 0 0,-1 0 0,1 1 0,-1-1 0,1 0 0,-1 1 0,1-1 0,-1 0 0,1 1 0,0-1 1,-1 1-1,1-1 0,0 1 0,0-1 0,-1 1 0,3-1 0,2-1 20,1 1 1,0 0-1,0 1 0,0-1 0,0 1 1,0 0-1,6 1 0,9 0-1,180 6-7065,-150-7 309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08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63 8872,'0'0'6994,"-10"0"-3562,0 0-2799,0 1 1,1 0-1,-1 1 0,1 0 0,-1 0 0,-12 6 0,17-6-465,1 0-1,0 0 0,0 0 0,0 0 0,0 1 0,0-1 0,0 1 0,1 0 0,-1 1 0,1-1 1,0 0-1,0 1 0,0 0 0,0-1 0,1 1 0,0 0 0,-1 1 0,-1 6 0,5-10-160,0 0-1,0 0 0,0 0 1,1-1-1,-1 1 0,0-1 0,1 1 1,-1-1-1,0 1 0,1-1 1,-1 0-1,1 1 0,-1-1 0,0 0 1,1 0-1,-1 0 0,1 0 0,-1-1 1,1 1-1,1-1 0,1 1 23,109-9 140,-74 5-187,48-1 0,-86 5 34,0 0 1,0 0-1,1 1 1,-1-1-1,0 0 0,0 0 1,0 1-1,1-1 0,-1 0 1,0 1-1,0-1 0,0 1 1,0 0-1,0-1 1,0 1-1,0 0 0,0-1 1,0 1-1,0 0 0,-1 0 1,1 0-1,0 0 0,0 0 1,-1 0-1,1 0 1,-1 0-1,1 0 0,0 2 1,3 38 2151,-4-41-2163,2-1 109,-1 1-1,1-1 1,-1 0 0,0 1 0,1-1 0,-1 0-1,0 0 1,1 0 0,-1 0 0,0 0-1,0 0 1,0 0 0,0 0 0,0 0 0,1-2-1,5-10-105,-1 0-1,0-1 0,-1 1 0,0-1 1,-2 0-1,1 0 0,-2-1 1,0 1-1,0-1 0,-2-24 0,10 49-2660,-6-8 2037,0 1 0,0-1 1,0-1-1,0 1 0,0-1 0,1 1 0,-1-1 0,1 0 1,-1-1-1,7 1 0,27 0-7290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28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13933,'0'0'11996,"16"-4"-8329,-16 3-3678,10-13-1372,-3 11-1990,-4 16-17356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29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47 477 4933,'-6'7'1629,"-15"15"2780,4-15 3299,14-13-4502,4-22-1228,1 17-1631,1 1 1,0-1 0,0 1 0,1 0 0,0 0-1,1 0 1,10-16 0,50-64 37,-48 68-248,9-12-96,73-90 11,-85 108-54,2 0 1,0 1-1,1 1 1,36-24-1,-51 36-4,0 1-1,0 0 0,0 0 0,1 0 0,-1 0 0,0 0 0,0 0 1,1 1-1,-1-1 0,0 1 0,1-1 0,-1 1 0,0 0 0,1 0 0,-1 0 1,5 1-1,-6 0 15,0-1 0,0 1 0,0 0 0,-1 0 0,1 0 0,0 0 0,0 0 0,-1 0 0,1 0 0,0 0 0,-1 0 0,1 0 0,-1 0 0,0 0 0,1 0 0,-1 0 0,0 1 0,1-1-1,-1 0 1,0 0 0,0 0 0,0 1 0,0-1 0,0 0 0,-1 0 0,1 0 0,0 1 0,0-1 0,-1 0 0,1 0 0,-1 0 0,1 0 0,-2 2 0,1 0 74,-1 0 0,0 0 1,0 0-1,0 0 0,0 0 0,0 0 0,0 0 0,-6 4 0,6-6-34,0 1 1,0 0-1,0 0 0,0 0 0,1 0 1,-1 0-1,0 0 0,1 1 0,0-1 1,-1 1-1,1-1 0,0 1 0,0-1 1,1 1-1,-2 3 0,4-3-113,0-1 0,1 1 0,-1-1 0,1 0 0,-1 0 0,1 0 0,0 0 0,0 0 0,0 0 0,0-1 0,0 1 0,6 1 0,1 1-232,-8-3 278,0 0 1,1 0 0,-1 1-1,0-1 1,0 0 0,1 1 0,-1 0-1,0-1 1,-1 1 0,1 0-1,0 0 1,0 0 0,-1 0 0,1 0-1,-1 0 1,0 1 0,0-1-1,0 0 1,0 1 0,0-1 0,0 1-1,0-1 1,-1 1 0,1 0-1,-1-1 1,0 1 0,0-1 0,0 1-1,0 0 1,0-1 0,-1 1-1,0 3 1,-2 0 147,1-1 1,-1 0-1,0 0 0,0 0 1,-1 0-1,1 0 0,-1-1 0,0 1 1,0-1-1,-1 0 0,1-1 1,-1 1-1,-7 4 0,3-3 205,-1-1 0,0 1 0,0-2 0,0 1 0,-1-1 0,-15 2 0,23-5-281,-1 1-1,1-1 0,-1 0 1,1 0-1,-1 0 1,1 0-1,-1-1 1,1 0-1,0 1 0,-6-3 1,8 2-78,-1 0 1,1 1 0,0-1-1,0 0 1,0 0-1,0 0 1,0 0-1,0 0 1,0 0-1,0 0 1,0 0 0,0-1-1,0 1 1,1 0-1,-1 0 1,0-1-1,1 1 1,0-1 0,-1 1-1,1 0 1,0-1-1,-1 1 1,1-1-1,0 1 1,0-3 0,1 3-229,0 0 1,-1 0 0,1 0-1,0 0 1,0 1 0,0-1-1,0 0 1,0 1 0,0-1-1,0 0 1,0 1 0,0-1-1,0 1 1,0 0 0,0-1-1,1 1 1,-1 0 0,0-1 0,0 1-1,0 0 1,0 0 0,1 0-1,-1 0 1,0 0 0,2 1-1,43 0-6761,-36-1 3725,13 1-3902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29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21 14350,'0'0'10436,"-8"5"-9838,-44 37 499,49-39-978,0 0 0,0 1 0,0-1 0,0 1 0,1 0 0,-1 0 0,1 0 0,0 0 0,0 0 0,0 0 0,1 0-1,0 1 1,0-1 0,0 0 0,-1 6 0,3-9-108,-1 0-1,1 0 1,0 0 0,-1-1-1,1 1 1,0 0 0,0 0-1,-1-1 1,1 1-1,0 0 1,0-1 0,0 1-1,0-1 1,0 1-1,0-1 1,0 1 0,0-1-1,0 0 1,0 1 0,0-1-1,0 0 1,0 0-1,0 0 1,0 0 0,0 0-1,0 0 1,0 0-1,0 0 1,1 0 0,-1-1-1,0 1 1,0 0 0,0-1-1,1 0 1,40-11 178,-35 8-170,0 0-1,-1-1 1,1 0 0,-1 0 0,0 0 0,8-11 0,-12 14-8,0-1 1,0 0-1,0 0 0,0 0 1,0 0-1,-1 0 0,0-1 1,0 1-1,0 0 0,0-1 1,0 1-1,0-1 0,-1 1 1,0-1-1,0 1 0,0-1 1,0-5-1,-2 7-3,1 1 0,0-1 0,0 0 0,-1 1 0,1-1 0,-1 0 0,1 1 0,-1 0 0,0-1 0,1 1 0,-1 0 0,0 0 0,0 0 0,0 0 0,0 0 0,0 0 0,0 1 0,0-1 0,0 1 0,0-1 0,0 1-1,-1 0 1,1 0 0,0 0 0,-2 0 0,-58 2-60,61-2-38,0 0 1,0 0-1,0 1 1,-1-1 0,1 1-1,0-1 1,0 1-1,0-1 1,0 1-1,0-1 1,1 1-1,-1 0 1,0 0 0,0-1-1,0 1 1,0 0-1,1 0 1,-1 0-1,0 0 1,0 1-1,1-1-111,0 0-1,0-1 0,0 1 0,0-1 0,0 1 1,0-1-1,0 1 0,0-1 0,0 1 0,0-1 1,1 1-1,-1-1 0,0 1 0,0-1 0,0 1 0,1-1 1,-1 1-1,0-1 0,1 1 0,-1-1 0,0 0 1,1 1-1,-1-1 0,1 0 0,-1 1 0,0-1 1,1 0-1,-1 1 0,1-1 0,-1 0 0,1 0 1,-1 0-1,1 1 0,-1-1 0,1 0 0,-1 0 1,1 0-1,-1 0 0,1 0 0,0 0 0,-1 0 1,1 0-1,-1 0 0,2 0 0,18 0-8024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33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13229,'0'0'128,"-33"78"448,23-36-352,8-3-128,-2-7-1088,4-7-1667,0-7-6950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33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1 645 11627,'0'0'9577,"2"-13"-8258,4-9-965,1-1 0,1 2 0,1-1 0,1 1 0,19-30 0,34-52 91,-10 15-304,114-145-1,-161 225-135,-3 5-3,-1-1-1,1 1 0,0 0 0,-1 0 0,2 0 0,-1 0 1,0 0-1,0 1 0,1 0 0,0-1 0,-1 1 0,1 1 1,5-3-1,-9 4-8,1 1 0,0-1 0,-1 0 1,1 1-1,-1-1 0,1 1 1,0-1-1,-1 1 0,0-1 0,1 1 1,-1-1-1,1 1 0,-1-1 0,1 1 1,-1 0-1,0-1 0,0 1 0,1 0 1,-1-1-1,0 1 0,0 0 1,0-1-1,0 1 0,1 0 0,-1-1 1,0 1-1,0 0 0,-1-1 0,1 1 1,0 0-1,0 0 0,0-1 0,0 1 1,-1 0-1,1-1 0,-1 2 0,-6 31 113,-2-17-72,-1 0 1,0 0 0,-1-1-1,-1-1 1,-19 19 0,-21 27 920,53-53-771,11-6-122,17-4-106,-28 3 40,19-4-169,-9 1-45,0 0 0,0 1-1,0 0 1,1 1 0,-1 1 0,0 0 0,0 0-1,1 1 1,-1 0 0,13 4 0,-22-4 217,0 0 0,0-1-1,-1 1 1,1 0 0,0 0 0,-1 1 0,1-1 0,-1 0 0,1 0 0,-1 1-1,0-1 1,1 1 0,-1-1 0,0 1 0,0 0 0,0-1 0,0 1 0,0 0 0,-1 0-1,1 0 1,0 0 0,-1-1 0,1 1 0,-1 0 0,0 0 0,0 0 0,0 0 0,0 0-1,0 0 1,0 0 0,0 0 0,-1 0 0,1 0 0,-1 0 0,1 0 0,-1 0 0,0-1-1,0 1 1,0 0 0,-2 3 0,-1 2 224,0 1 1,-1-1-1,0 0 0,-1 0 0,0-1 1,0 1-1,-13 9 0,10-10 122,0 0-1,0-1 1,-1-1-1,0 1 1,0-2-1,-12 4 1,16-5-221,1-1 0,-1 0 0,0 0 0,1 0 0,-1 0 0,1-1 0,-1 0 0,0-1 0,1 1 0,-1-1 0,0 0 0,1 0 0,-9-4 0,13 5-194,0 0 0,0-1 1,0 1-1,0-1 0,0 1 0,0-1 0,0 0 1,0 0-1,0 1 0,0-1 0,0 0 0,0 0 1,0 0-1,0 0 0,1 0 0,-1 0 0,0 0 0,1 0 1,-1 0-1,1 0 0,-1-1 0,1 1 0,0 0 1,-1 0-1,1 0 0,0-1 0,0 1 0,0 0 1,0 0-1,0-1 0,0 1 0,0 0 0,0 0 1,1-1-1,-1 1 0,0 0 0,1 0 0,-1 0 1,1 0-1,-1 0 0,1-1 0,-1 1 0,1 0 1,0 0-1,1-1 0,1-1-808,0-1 0,0 1 0,0 0 0,0 0 0,1 0 0,-1 1 0,1-1 0,0 1 0,0 0 1,0 0-1,6-2 0,18-3-6527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34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1 194 15791,'0'0'11910,"10"-7"-11125,34-29-727,-2-2 1,60-67 0,-102 105-63,0-1 1,0 1-1,1 0 1,-1-1-1,0 1 0,0 0 1,0-1-1,0 1 1,0 0-1,0-1 1,1 1-1,-1 0 1,0 0-1,0-1 0,1 1 1,-1 0-1,0 0 1,0-1-1,1 1 1,-1 0-1,0 0 1,0 0-1,1 0 0,-1-1 1,0 1-1,1 0 1,-1 0-1,0 0 1,1 0-1,-1 0 1,0 0-1,1 0 0,-1 0 1,0 0-1,1 0 1,-1 0-1,0 0 1,1 0-1,-1 0 1,1 0-1,-3 17-244,-11 25-90,-1-9 82,4-14-515,2 0-1,1 1 1,0 0 0,1 0-1,1 0 1,1 1-1,-1 21 1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3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63 141 16816,'0'0'8595,"8"-1"-8222,-5 1-359,-1-1-1,1 0 0,-1 1 0,1-1 0,-1 0 1,1 0-1,-1 0 0,1-1 0,-1 1 0,0-1 1,0 1-1,0-1 0,1 0 0,-2 1 0,1-1 1,3-4-1,-3 2 2,1-1 0,-1 0 0,0 1-1,0-1 1,0 0 0,0 0 0,-1-1 0,0 1 0,0-9 0,0 12 40,-1-1 0,0 1 0,1-1 0,-1 0 0,0 1 0,-1-1 0,1 0 0,0 1 0,-1-1 0,0 0 0,1 1 1,-1-1-1,0 1 0,0 0 0,-1-1 0,1 1 0,0 0 0,-3-4 0,3 6-23,-1-1 0,1 0-1,-1 0 1,1 1 0,-1-1 0,1 1 0,-1 0 0,1-1 0,-1 1 0,1 0 0,-1 0-1,1 0 1,-1 0 0,1 0 0,-1 0 0,0 0 0,1 0 0,-1 1 0,1-1 0,-1 1-1,1-1 1,0 1 0,-1 0 0,1-1 0,-1 1 0,1 0 0,0 0 0,0 0 0,-1 0 0,1 0-1,0 0 1,0 0 0,-1 2 0,-5 4-28,1 0 1,0 1-1,0-1 0,1 1 1,0 1-1,0-1 0,1 1 1,0 0-1,0 0 0,1 0 0,-4 17 1,5-15 106,0 0-1,0 0 1,1 1 0,0-1 0,1 0 0,0 0-1,1 0 1,0 1 0,1-1 0,4 11 0,-6-20-91,1 0 1,-1 0-1,1 0 1,0 0 0,0-1-1,0 1 1,0 0-1,0-1 1,0 1 0,0-1-1,0 1 1,1-1 0,-1 1-1,1-1 1,-1 0-1,1 0 1,-1 0 0,1 0-1,0 0 1,0 0-1,-1 0 1,1 0 0,0-1-1,0 1 1,0-1-1,0 1 1,0-1 0,0 0-1,0 0 1,0 0-1,0 0 1,0 0 0,0 0-1,0 0 1,-1-1-1,1 1 1,0-1 0,0 1-1,0-1 1,0 0 0,0 0-1,-1 0 1,1 0-1,2-2 1,7-3-5,-1-1 0,0 0 1,-1 0-1,1-1 0,14-16 1,29-45-1487,-24 19-2959,-11 9-2992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39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12684,'0'0'2947,"-5"13"-1826,-6 4-96,4 4-32,-4 3-385,0-1-383,6 1-129,-4-2-96,5-5 32,3-1 0,1-4-128,0-4-609,0-4-865,5-4-1024,2 0-1154,0-5-5188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40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19 603 9641,'0'0'9486,"-4"-10"-8236,1 5-1087,2 2-88,-1 0-1,0-1 0,1 1 1,0 0-1,0-1 0,0 1 1,0-1-1,0 1 0,1-1 1,-1 1-1,1-1 0,0 1 1,0-1-1,1 1 0,-1-1 1,1 1-1,-1-1 0,1 1 1,0-1-1,0 1 0,2-4 1,39-69 312,3 2 0,4 2 0,78-91 0,-114 148-385,46-51 26,-54 61-26,-1 1 1,1-1 0,0 2-1,0-1 1,1 0-1,-1 1 1,1 0 0,-1 0-1,1 1 1,11-4 0,-27 30 50,-1-13 67,0 1-1,-1-1 1,-1-1 0,-16 12-1,-15 11 964,44-33-1069,0 0-1,-1 1 0,1-1 0,0 0 0,-1 0 0,1 1 0,0-1 0,0 0 0,-1 0 0,1 1 0,0-1 0,0 0 0,-1 1 0,1-1 0,0 0 0,0 1 0,0-1 0,0 0 1,-1 1-1,1-1 0,0 1 0,0-1 0,0 0 0,0 1 0,0-1 0,0 0 0,0 1 0,0-1 0,0 1 0,0-1 0,0 0 0,1 1 0,12 5 163,38-2-280,-26-3-57,-20-1 120,0 1 0,-1 1 1,1-1-1,0 1 0,0-1 0,-1 1 0,1 1 0,-1-1 0,0 1 0,0-1 1,0 1-1,0 0 0,0 1 0,-1-1 0,1 1 0,-1-1 0,0 1 0,4 5 1,-6-6 52,0 0 1,0-1-1,0 1 1,0 0-1,0 0 1,-1 0 0,1 0-1,-1 0 1,1 0-1,-1 0 1,0-1 0,-1 1-1,1 0 1,0 0-1,-1 0 1,1 0 0,-1 0-1,0 0 1,0 0-1,0-1 1,-1 1 0,1 0-1,-1-1 1,1 1-1,-1-1 1,0 0-1,0 1 1,0-1 0,0 0-1,0 0 1,-3 2-1,-1 1 216,0 0 0,0-1-1,0 0 1,-1 0 0,0 0 0,0-1-1,0 1 1,0-2 0,0 1-1,-1-1 1,1 0 0,-1-1-1,1 0 1,-1 0 0,1 0-1,-1-1 1,0 0 0,1-1-1,-12-2 1,18 3-250,0-1 0,0 1 0,-1-1 0,1 0 0,0 1 0,0-1 0,0 0 0,0 0 0,0 0 0,0 0 0,0 0 0,0 0 0,1 0 0,-1 0 0,0 0 0,0 0 0,1-1 0,-1 1 0,1 0 0,-1 0 0,1-1 0,0 1 1,-1 0-1,1-1 0,0 1 0,0 0 0,0-1 0,0 1 0,0-1 0,1-1 0,-1 2-184,0 0 0,0 0 1,1 0-1,-1 0 0,1 0 0,-1 0 1,1 0-1,-1 0 0,1 0 1,-1 0-1,1 1 0,0-1 1,0 0-1,-1 0 0,1 1 1,0-1-1,0 0 0,0 1 0,0-1 1,0 1-1,0-1 0,0 1 1,0-1-1,0 1 0,0 0 1,1-1-1,37-3-10695,-16 3 2258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41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18 12043,'0'0'14136,"9"-3"-13911,33-9-113,-40 12-110,-1-1-1,1 1 1,-1-1 0,1 1 0,0 0-1,-1 0 1,1 0 0,-1 0 0,1 0-1,0 0 1,-1 0 0,1 0 0,-1 0-1,1 1 1,-1-1 0,1 1 0,-1-1-1,1 1 1,-1 0 0,1-1 0,-1 1-1,1 0 1,-1 0 0,0 0 0,0 0-1,0 0 1,1 1 0,-1-1 0,0 0-1,0 0 1,0 1 0,-1-1 0,1 0-1,0 1 1,0-1 0,-1 1 0,1-1-1,-1 1 1,0-1 0,1 1 0,-1 0-1,0-1 1,0 1 0,0-1 0,0 3-1,0 2 56,0-1 0,0 1 0,-1-1 0,0 0 0,0 1 0,0-1 0,-1 0 0,0 0-1,0 0 1,0 0 0,-5 8 0,-1-3 297,0 0 0,-1-1 0,0 0 1,-1-1-1,0 0 0,0 0 0,-1-1 0,-12 7 0,22-13-242,33-1-400,-17-1-51,40 2-764,-54-1 1079,0 0 0,1 0 1,-1 0-1,0 0 0,1 1 0,-1-1 0,0 0 1,0 1-1,1-1 0,-1 1 0,0-1 1,0 1-1,0 0 0,0-1 0,0 1 1,0 0-1,0 0 0,0 0 0,0 0 1,0 0-1,0 0 0,0 0 0,-1 0 1,1 0-1,0 0 0,-1 0 0,1 1 1,-1-1-1,1 0 0,-1 0 0,0 1 1,1 1-1,-2-2 41,0 1 1,1 0-1,-1 0 1,0-1-1,0 1 0,-1-1 1,1 1-1,0-1 1,0 1-1,-1-1 0,1 0 1,-1 0-1,1 0 1,-1 0-1,0 0 1,1 0-1,-1 0 0,0 0 1,0 0-1,-2 0 1,-42 15 642,44-15-613,-15 3 14,0 0 1,1-1-1,-1-1 0,0-1 1,-18 0-1,35-2-210,0 1 0,0 0-1,-1 0 1,1 0 0,0 0 0,0 0-1,-1-1 1,1 1 0,0 0-1,0 0 1,0 0 0,-1-1-1,1 1 1,0 0 0,0 0 0,0-1-1,0 1 1,0 0 0,-1 0-1,1-1 1,0 1 0,0 0 0,0 0-1,0-1 1,0 1 0,0 0-1,0-1 1,0 1 0,0 0 0,0 0-1,0-1 1,0 1 0,0 0-1,0-1 1,0 1 0,1 0 0,-1 0-1,0-1 1,0 1 0,0 0-1,0 0 1,0-1 0,1 1-1,-1 0 1,0 0 0,0 0 0,0-1-1,1 1 1,-1 0 0,0 0-1,0 0 1,1 0 0,-1-1 0,0 1-1,0 0 1,1 0 0,-1 0-1,11-11-7371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45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1 106 12492,'0'0'4954,"11"-2"-3646,24-7-266,45-17 1,-48 14-794,1 1 0,0 1-1,43-5 1,-76 15-246,1 0-1,-1 0 1,0 0 0,1 0 0,-1 0-1,1 0 1,-1 0 0,0 0-1,1 0 1,-1 0 0,1 0-1,-1 0 1,0 1 0,1-1 0,-1 0-1,0 0 1,1 1 0,-1-1-1,0 0 1,1 0 0,-1 1 0,0-1-1,0 0 1,1 1 0,-1-1-1,0 0 1,0 1 0,1-1 0,-1 0-1,0 1 1,0-1 0,0 1-1,0-1 1,0 0 0,0 1 0,0-1-1,0 1 1,0-1 0,0 0-1,0 1 1,0-1 0,0 1-1,0-1 1,0 1 0,-5 19 307,-26 38 560,26-51-822,0 1 1,0-1-1,1 1 1,0 0-1,0 0 1,1 0-1,0 1 1,0-1-1,1 1 1,0 0-1,1-1 1,0 1-1,0 12 1,1-19-32,1-1 1,-1 0 0,0 0 0,1 1 0,-1-1 0,1 0 0,-1 0 0,1 0 0,-1 0-1,1 0 1,0 0 0,0 0 0,0 0 0,-1 0 0,1 0 0,0 0 0,0 0 0,0 0-1,0-1 1,0 1 0,1 0 0,1 0 0,34 5 440,-25-7-358,-1 0 1,1 0-1,-1-1 1,16-5-1,-12 1-82,0 0-1,-1-1 0,0-1 1,-1 0-1,1-1 0,22-19 1,-29 22-36,1-1 0,-1 0 1,-1-1-1,1 0 1,-1 0-1,-1 0 1,1 0-1,-1-1 1,-1 0-1,0 0 1,0-1-1,2-9 1,-6 0 102,-10 18 176,7 2-211,1 1 0,-1-1 0,1 1 0,0 0 0,0 0 0,0 0 0,0 0 0,0 0 0,0 0 0,-2 3 1,2 0 36,-1 0 1,1 0 0,-1 0 0,1 0 0,1 0 0,-1 0-1,1 0 1,0 1 0,0-1 0,0 0 0,1 1 0,0-1-1,0 9 1,1-12-74,-1 0-1,1 1 1,0-1 0,0 0-1,0 0 1,0 1 0,0-1-1,0 0 1,0 0-1,1 0 1,-1 0 0,1-1-1,0 1 1,-1 0 0,1-1-1,0 1 1,0-1-1,0 1 1,0-1 0,0 0-1,0 0 1,0 0 0,1 0-1,-1 0 1,0-1-1,1 1 1,-1-1 0,0 1-1,1-1 1,-1 0 0,5 0-1,0 0 1,0-1-1,0 1 1,-1-2-1,1 1 1,0-1-1,-1 1 1,1-2-1,-1 1 1,0-1-1,0 0 1,0 0-1,0-1 1,0 0-1,-1 0 1,1 0-1,-1-1 1,0 1-1,0-1 1,-1 0-1,0-1 1,0 1-1,0-1 1,0 0-1,-1 0 1,0 0-1,0 0 1,-1-1-1,0 1 1,0-1-1,0 1 1,-1-1-1,0 0 1,0-12-1,0 18-9,-1 1-1,0-1 1,0 0-1,0 0 1,0 1-1,0-1 0,0 0 1,0 1-1,0-1 1,0 0-1,-1 0 1,1 1-1,0-1 1,0 0-1,0 1 0,-1-1 1,1 0-1,-1 1 1,1-1-1,0 1 1,-1-1-1,1 1 1,-1-1-1,1 1 1,-1-1-1,1 1 0,-1-1 1,0 1-1,1-1 1,-1 1-1,1 0 1,-1-1-1,0 1 1,1 0-1,-1 0 0,0 0 1,0-1-1,1 1 1,-1 0-1,0 0 1,1 0-1,-1 0 1,0 0-1,-1 0 1,1 1-1,0-1 0,0 1 0,0-1 0,0 1 0,0-1 0,0 1 0,0 0 0,0-1 0,0 1 0,0 0 0,0 0 0,0 0 0,0 0 0,1 0 0,-1 0 0,0 0 0,1 0 0,-1 0 0,1 0 0,-1 0 0,1 0 0,-1 0 0,1 0 0,0 0 0,0 1 0,-1-1 0,1 1 0,0 1-1,0 0 0,0-1 0,0 1-1,1 0 1,-1-1 0,1 1 0,-1 0-1,1-1 1,0 1 0,0-1 0,0 1-1,1-1 1,-1 0 0,0 1 0,1-1-1,0 0 1,-1 0 0,1 0 0,0 0-1,0 0 1,0 0 0,0-1 0,0 1-1,1-1 1,-1 1 0,0-1-1,1 0 1,-1 0 0,1 0 0,0 0-1,-1 0 1,5 0 0,10 2 16,0-1 1,0 0-1,0-1 0,20-2 1,-15 1-24,-4 0-15,1-1 0,-1-1 1,1-1-1,18-4 0,-33 6 16,1 0 0,-1 0 0,0 0 0,-1-1 0,1 1 0,0-1-1,0 0 1,-1 0 0,1 0 0,-1-1 0,1 1 0,-1-1 0,0 0-1,0 0 1,0 0 0,0 0 0,-1 0 0,1-1 0,-1 1 0,0-1 0,0 1-1,0-1 1,2-7 0,-4 9 15,0 1 0,1 0 0,-1-1-1,0 1 1,0-1 0,0 1 0,-1 0 0,1-1-1,0 1 1,0 0 0,-1-1 0,1 1 0,-1 0-1,1 0 1,-1-1 0,0 1 0,1 0 0,-1 0-1,0 0 1,0 0 0,0 0 0,0 0 0,0 0-1,0 0 1,0 0 0,0 0 0,0 1 0,0-1-1,0 0 1,0 1 0,-1-1 0,1 1 0,0-1 0,-1 1-1,1-1 1,0 1 0,-1 0 0,1 0 0,0 0-1,-1 0 1,1 0 0,0 0 0,-1 0 0,1 0-1,0 0 1,-3 1 0,-1 0 13,0-1 0,0 1 0,0 0 0,0 0 0,0 1 0,0 0 0,0 0 0,0 0 0,0 0 0,1 0 0,-7 6 0,6-4-4,1 1 0,-1-1 0,1 1 0,1 1 0,-1-1 1,1 0-1,0 1 0,0 0 0,0-1 0,1 1 1,0 0-1,0 1 0,-1 6 0,3-10-15,0 0 0,0 1-1,0-1 1,0 0 0,0 1 0,1-1-1,0 0 1,-1 1 0,1-1 0,0 0-1,1 0 1,-1 0 0,1 0 0,-1 0-1,1 0 1,0 0 0,0 0 0,0-1 0,0 1-1,1-1 1,-1 0 0,1 1 0,-1-1-1,1 0 1,0-1 0,4 3 0,5 3-289,0-1 0,0-1 1,0 0-1,1-1 0,23 4 1,33 1-6034,-21-9-2283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46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35 12908,'7'-4'5932,"-13"-5"-2952,-15-6-590,16 13-2307,0 1 0,0 0 0,0 0 0,0 0 0,0 1 1,0 0-1,0 0 0,0 0 0,0 1 0,0-1 1,0 1-1,0 0 0,0 1 0,1-1 0,-1 1 0,0 0 1,1 0-1,-1 1 0,1-1 0,0 1 0,0 0 1,0 0-1,0 0 0,-6 7 0,6-5-56,0-1-1,0 0 1,1 1-1,0-1 1,0 1-1,0 0 1,0 0 0,1 0-1,0 0 1,0 1-1,0-1 1,0 1-1,1-1 1,0 1-1,1 0 1,-1-1 0,1 1-1,0 0 1,0-1-1,1 1 1,1 10-1,0-12-69,0 0 0,0-1 0,0 1 0,0-1 0,1 0-1,-1 0 1,1 0 0,0 0 0,0 0 0,0 0-1,0-1 1,0 1 0,0-1 0,1 0 0,-1 0 0,1 0-1,0-1 1,0 1 0,7 1 0,1 1-1239,1-1 1,0 0-1,0-1 1,25 0 0,7-2-4869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46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32 12748,'0'0'7831,"-9"-6"-6912,-31-18-209,38 23-677,-1 1 1,1 0 0,-1-1 0,1 1-1,-1 0 1,1 0 0,-1 1 0,0-1-1,1 0 1,-1 1 0,1 0 0,0-1-1,-1 1 1,1 0 0,0 0 0,-1 1-1,1-1 1,0 0 0,0 1 0,0-1-1,0 1 1,0 0 0,0 0 0,1 0-1,-1 0 1,-2 3 0,-5 4 138,1-2 23,0 1 0,0-1 1,1 1-1,0 1 0,1-1 0,0 1 0,0 1 0,0-1 0,2 1 0,-1-1 0,1 2 0,-5 17 0,9-26-187,0-1-1,0 0 0,0 0 1,0 0-1,0 0 1,0 0-1,0 1 1,0-1-1,1 0 0,-1 0 1,0 0-1,1 0 1,-1 0-1,1 0 1,-1 0-1,1 0 0,-1 0 1,1 0-1,0 0 1,-1 0-1,1 0 1,0-1-1,0 1 1,0 0-1,0 0 0,0-1 1,0 1-1,0-1 1,0 1-1,0-1 1,0 1-1,0-1 0,0 0 1,0 1-1,0-1 1,0 0-1,0 0 1,1 0-1,-1 0 0,0 0 1,0 0-1,0 0 1,0 0-1,0 0 1,2-1-1,4 1 24,0-1 0,0-1 0,0 1 0,1-1 0,12-5 1,7-8-44,-1 0 0,0-2 0,-1-1 0,-1-1 0,0-1 0,-2-1 0,26-30 0,-54 79 198,-9 5 119,10-23-143,1 0 1,-1 0 0,1 1 0,1-1 0,0 1 0,1 0-1,-3 20 1,5-30-145,0 0-1,0 0 0,1 0 1,-1 0-1,0 0 0,0 0 1,0 0-1,1 0 1,-1-1-1,0 1 0,1 0 1,-1 0-1,1 0 1,-1 0-1,1-1 0,-1 1 1,1 0-1,-1-1 0,1 1 1,0 0-1,-1-1 1,1 1-1,0-1 0,0 1 1,-1-1-1,2 1 0,28 3 168,-20-5-161,-1-1 0,1 0 0,-1 0 0,13-5 0,4-6-188,-1 0-1,-1-2 1,-1-1-1,0-1 1,22-20-1,-37 30 181,-7 7 101,-13 26 700,-7-5-298,-9 11 1109,20-9-4197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47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0 8520,'0'0'1473,"-67"25"-608,49-8-288,0 0 480,2 0-609,-2 0-352,4-1-1825,1-4-3620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47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6 151 8712,'0'0'14344,"-3"-4"-12897,3 3-1372,-1 0-1,1 1 0,0-1 1,-1 0-1,1 0 1,0 0-1,0 0 0,-1 0 1,1 0-1,0 0 1,0 0-1,0 0 1,0 0-1,0 0 0,0 0 1,1 0-1,-1 0 1,0 0-1,0 0 0,1 0 1,-1 0-1,1 0 1,-1 1-1,0-1 1,1 0-1,0 0 0,-1 0 1,1 1-1,-1-1 1,1 0-1,1-1 0,41-28 1261,55-15-396,-74 36-908,1 1-1,0 1 1,0 2-1,0 0 1,0 1-1,36 1 1,-59 2-33,-1 1 1,1 0-1,0 0 1,-1 1-1,1-1 1,-1 0-1,1 0 1,0 1-1,-1-1 1,1 1-1,-1 0 1,1-1 0,-1 1-1,0 0 1,1 0-1,-1 0 1,2 1-1,-3-1 2,1 0 0,-1 0 1,0 0-1,1 0 0,-1 0 0,0 0 0,0 0 1,0 0-1,1 0 0,-1 0 0,0 0 0,0 0 0,-1 0 1,1 0-1,0 0 0,0 0 0,0 0 0,-1 0 1,1 0-1,0 0 0,-1 0 0,1 0 0,-1 0 1,1 0-1,-1 0 0,0 0 0,1 0 0,-2 1 0,-6 6 56,1 1-1,-1-1 0,-1 0 0,1-1 1,-12 7-1,-14 13 110,34-27-203,0 0 1,0 0-1,-1 0 1,1 0-1,0 1 1,0-1-1,-1 0 1,1 0-1,0 0 1,0 0-1,-1 0 0,1 0 1,0 1-1,0-1 1,0 0-1,0 0 1,-1 0-1,1 1 1,0-1-1,0 0 1,0 0-1,0 1 0,0-1 1,-1 0-1,1 0 1,0 1-1,0-1 1,0 0-1,0 0 1,0 1-1,0-1 1,0 0-1,0 0 1,0 1-1,0-1 0,0 0 1,0 0-1,0 1 1,0-1-1,1 0 1,-1 0-1,0 1 1,0-1-1,14-3-3584,9-12-2662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48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5830,'0'0'12806,"-4"9"-10489,-8 16-1280,1-1 0,2 2-1,1 0 1,-7 33 0,15-58-1024,0 0-1,0-1 1,0 1 0,0 0 0,-1 0-1,1 0 1,1 0 0,-1 0 0,0 0 0,0 0-1,0 0 1,0 0 0,1 0 0,-1-1 0,0 1-1,1 0 1,-1 0 0,1 0 0,-1 0 0,1-1-1,-1 1 1,1 0 0,0-1 0,-1 1-1,1 0 1,0-1 0,-1 1 0,3 0 0,-1 0 26,0 0 1,0-1 0,1 1 0,-1-1-1,0 0 1,1 1 0,-1-1 0,0 0-1,1 0 1,-1-1 0,3 0 0,6-1 119,-1 0 0,0-1 0,0-1 1,13-5-1,105-68 151,-66 37 229,-62 40-521,0 0 0,1 0 0,-1-1 1,0 1-1,0 0 0,0 0 0,1-1 0,-1 1 1,0 0-1,0 0 0,1 0 0,-1 0 0,0 0 1,1-1-1,-1 1 0,0 0 0,0 0 1,1 0-1,-1 0 0,0 0 0,1 0 0,-1 0 1,0 0-1,1 0 0,-1 0 0,0 0 0,0 0 1,1 0-1,-1 0 0,0 0 0,1 1 0,-1-1 1,0 0-1,0 0 0,1 0 0,-1 0 1,0 1-1,1-1 0,-3 14 164,-16 24-263,15-32 172,-2 5-153,1-5-26,1 1 1,-1-1-1,2 1 0,-1 0 0,1 0 1,0 0-1,0 0 0,1 0 0,-1 10 0,3-16-125,-1 0 0,1 0 0,-1-1 0,1 1 0,-1 0 0,1-1 0,0 1 0,-1 0 0,1-1 0,0 1 0,0-1 0,-1 1 0,1-1 0,0 0 0,0 1 0,0-1 0,-1 0 0,1 1 0,0-1 0,0 0 0,0 0 0,0 0 0,0 0 0,0 0 0,-1 0 0,1 0 0,0 0 0,2 0 0,29-2-8637,-8-4-615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48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161 306 8168,'0'0'11616,"-4"-8"-9219,3 6-2324,0-1 0,0 1-1,0-1 1,-1 1 0,1-1 0,-1 1 0,1 0-1,-1 0 1,0 0 0,1 0 0,-1 0 0,0 0-1,0 0 1,-1 0 0,1 1 0,0-1 0,-1 1-1,1 0 1,-1 0 0,1 0 0,-1 0 0,1 0-1,-1 0 1,0 1 0,1-1 0,-1 1-1,0 0 1,1 0 0,-1 0 0,0 0 0,0 0-1,1 0 1,-1 1 0,0-1 0,1 1 0,-1 0-1,1 0 1,-1 0 0,1 0 0,-1 0 0,1 1-1,0-1 1,-3 3 0,0-1-28,1 1 0,-1 0 1,1 0-1,0 0 0,0 1 0,1-1 1,-1 1-1,1 0 0,0 0 0,0 0 1,1 0-1,0 1 0,-1-1 0,2 1 1,-1-1-1,1 1 0,0 0 0,-1 10 0,2-15-29,1 1-1,0-1 0,0 1 0,0-1 0,0 0 0,0 1 0,0-1 0,0 0 0,0 0 0,0 1 0,0-1 0,1 0 0,-1 0 0,0-1 0,1 1 1,-1 0-1,1 0 0,-1-1 0,1 1 0,-1-1 0,1 1 0,0-1 0,-1 0 0,1 1 0,-1-1 0,1 0 0,0 0 0,-1 0 0,1 0 0,0-1 0,-1 1 1,3-1-1,5 1 49,-1-1-1,1-1 1,-1 1 0,17-6 0,-16 2-41,0 1-1,0-1 0,-1-1 1,1 0-1,-1 0 0,-1 0 1,12-13-1,-15 15-37,0 0 0,0-1 1,-1 1-1,0-1 0,0 0 0,0 0 1,0 0-1,-1-1 0,0 1 0,0 0 1,0-1-1,0 0 0,-1 1 0,1-9 1,-2 14 4,0-1 0,0 1 0,0 0 0,0-1 0,0 1 1,0-1-1,0 1 0,0 0 0,-1-1 0,1 1 1,0 0-1,0-1 0,0 1 0,0 0 0,0-1 1,-1 1-1,1 0 0,0-1 0,0 1 0,0 0 0,-1 0 1,1-1-1,0 1 0,-1 0 0,1 0 0,0-1 1,-1 1-1,1 0 0,0 0 0,-1 0 0,1 0 1,0-1-1,-1 1 0,1 0 0,0 0 0,-1 0 0,1 0 1,0 0-1,-1 0 0,1 0 0,-1 0 0,1 0 1,0 0-1,-1 0 0,1 0 0,0 0 0,-1 1 1,1-1-1,0 0 0,-1 0 0,1 0 0,0 0 0,-1 1 1,1-1-1,0 0 0,-1 0 0,1 0 0,0 1 1,0-1-1,-1 0 0,1 1 0,0-1 0,0 0 1,0 1-1,-1-1 0,1 1 0,-19 21-149,19-21 132,-1 0 1,0 0 0,1 0 0,-1 0-1,1 1 1,0-1 0,-1 0-1,1 0 1,0 1 0,0-1 0,0 0-1,0 0 1,0 1 0,0-1-1,0 0 1,0 1 0,1-1 0,-1 0-1,0 0 1,1 0 0,-1 1-1,1-1 1,0 0 0,-1 0 0,1 0-1,0 0 1,1 1 0,-1 0-31,1-1 0,0-1 0,0 1 0,0 0 0,0 0 0,0-1 0,0 1 0,0-1 0,0 0 0,0 0 0,0 0 0,1 0 0,-1 0 0,4 0 0,4-2-86,1 0 0,-1-1-1,0 0 1,0 0 0,16-8-1,-8 0 135,-1-1-1,-1-1 0,1-1 0,-2 0 0,0 0 0,-1-2 0,0 0 0,-1 0 0,-1-2 0,-1 1 0,0-1 0,-2-1 0,0 0 0,13-39 0,-47 101 803,-16 43-812,29-53 178,2-1 1,1 2-1,1-1 1,2 1-1,1 0 0,0 57 1,4-90-155,1-1 1,0 1 0,0-1-1,0 1 1,-1 0 0,1-1-1,0 1 1,0-1 0,0 1-1,0 0 1,0-1 0,0 1-1,0 0 1,0-1 0,0 1-1,1 0 1,-1-1 0,0 1-1,0-1 1,0 1-1,1 0 1,-1-1 0,0 1-1,1-1 1,-1 1 0,1-1-1,-1 1 1,0-1 0,1 1-1,-1-1 1,1 0 0,-1 1-1,2 0 1,-1-2 14,0-1-1,-1 1 1,1 0 0,0 0-1,-1-1 1,1 1 0,0 0-1,-1 0 1,0-1 0,1 1-1,-1-1 1,0 1 0,0 0 0,1-1-1,-1-2 1,1-18-3,0-1-1,-1 1 1,-1 0 0,-1-1-1,-1 1 1,-1 0 0,-10-33-1,13 53 57,-1-1-1,1 1 1,-1-1-1,0 1 1,0 0-1,0 0 0,0 0 1,0 0-1,0 0 1,0 0-1,-4-1 0,-6 1 1200,11 3-1242,1 0-1,0-1 0,-1 1 1,1 0-1,0-1 0,-1 1 1,1 0-1,0-1 0,0 1 1,0 0-1,0 0 0,-1-1 1,1 1-1,0 0 1,1 0-1,-1-1 0,0 1 1,0 0-1,0 0 0,0-1 1,1 3-1,0-1-25,0 0 0,0 0 1,0 0-1,1 0 0,-1 0 0,1 0 1,-1 0-1,1 0 0,0 0 0,0-1 0,-1 1 1,1-1-1,0 1 0,1-1 0,-1 0 1,0 1-1,0-1 0,0-1 0,5 3 1,50 11-396,-55-13 350,21 2-1573,0 0 0,29-1 0,1-2-4723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9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121 241 17360,'0'0'4618,"-10"3"-3769,-1 1-451,1 1-1,-1 0 1,1 0-1,-15 12 1,21-15-298,1 1 1,0 0 0,0-1-1,0 1 1,0 0-1,0 0 1,0 1-1,1-1 1,0 1-1,0-1 1,0 1-1,0 0 1,0-1-1,1 1 1,-1 0-1,1 0 1,0 0-1,1 1 1,-2 4-1,2-8-96,0-1 0,0 1 0,0 0-1,0 0 1,1 0 0,-1-1 0,0 1-1,0 0 1,0 0 0,0-1 0,1 1-1,-1 0 1,0 0 0,1-1 0,-1 1-1,1 0 1,-1-1 0,1 1 0,-1-1-1,1 1 1,-1 0 0,1-1 0,0 1-1,-1-1 1,1 0 0,-1 1 0,1-1-1,0 1 1,0-1 0,-1 0 0,3 1-1,-1-1 19,1 0-1,0 1 0,0-1 0,0 0 1,-1-1-1,1 1 0,0-1 0,0 1 0,4-2 1,1-1 26,1 0 1,-1-1 0,1 0 0,-1 0-1,8-6 1,-1-5-64,-1 1 0,-1-2 1,0 0-1,-1 0 0,0-1 0,-2-1 1,0 0-1,-1 0 0,-1-1 0,0 0 1,-2 0-1,0-1 0,-1 0 0,-1 0 1,-1 0-1,1-33 0,-4 54 30,0-1 0,-1 0 1,1 0-1,0 1 0,0-1 0,0 0 0,-1 0 0,1 1 0,0-1 1,-1 0-1,1 0 0,0 0 0,-1 0 0,1 1 0,0-1 1,-1 0-1,1 0 0,0 0 0,-1 0 0,1 0 0,0 0 0,-1 0 1,1 0-1,0 0 0,-1 0 0,1 0 0,0 0 0,-1 0 1,1 0-1,0 0 0,-1-1 0,1 1 0,0 0 0,-1 0 1,1 0-1,0 0 0,-1-1 0,1 1 0,0 0 0,0 0 0,-1-1 1,1 1-1,0 0 0,0 0 0,0-1 0,-1 1 0,1 0 1,0-1-1,0 1 0,0 0 0,0-1 0,0 1 0,0 0 0,-1-1 1,1 1-1,0 0 0,0-1 0,0 1 0,0-1 0,-18 29-6,12-14 54,1 0-1,0 0 1,2 1-1,-1-1 1,2 1-1,0 0 1,0 0-1,2 0 0,1 25 1,0-31-258,0 0 0,0 0 0,1 0 0,0-1 1,0 1-1,1-1 0,0 0 0,0 1 0,1-1 0,0-1 1,1 1-1,0-1 0,0 1 0,0-2 0,1 1 0,0 0 0,11 8 1,1-6-4750,0-8-4425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4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15310,'0'0'6823,"10"7"-5798,4 4-727,-1 0 0,0 1 0,-1 1 0,0-1 0,12 19 0,-21-26-239,23 28 85,-26-32-141,1-1 0,-1 1-1,0-1 1,1 1-1,-1-1 1,1 1 0,-1-1-1,1 1 1,-1-1-1,1 0 1,-1 1 0,1-1-1,0 0 1,-1 1-1,1-1 1,0 0 0,-1 0-1,1 1 1,0-1 0,-1 0-1,1 0 1,0 0-1,-1 0 1,1 0 0,0 0-1,-1 0 1,1 0-1,0 0 1,-1 0 0,1-1-1,0 1 1,-1 0 0,1 0-1,-1-1 1,1 1-1,0 0 1,-1-1 0,1 1-1,-1-1 1,1 1-1,-1 0 1,1-1 0,-1 1-1,1-1 1,-1 1-1,1-1 1,-1 0 0,0 1-1,1-1 1,-1 0 0,10-30 178,-7 22-190,-1 0-1,1 0 0,1 0 1,-1 1-1,8-13 0,-10 20-2,0-1-1,0 1 1,1 0-1,-1-1 1,0 1-1,0 0 0,1 0 1,-1 0-1,1 0 1,-1 0-1,1 0 1,-1 0-1,1 0 1,0 1-1,-1-1 1,1 1-1,0-1 1,0 1-1,-1 0 1,1-1-1,0 1 1,0 0-1,0 0 0,-1 0 1,1 1-1,0-1 1,0 0-1,-1 1 1,1-1-1,0 1 1,0-1-1,-1 1 1,1 0-1,1 1 1,3 1 10,-1 1 0,0 0 0,0 0 0,0 1 0,-1-1 1,1 1-1,-1 0 0,0 0 0,0 1 0,-1-1 1,0 1-1,0-1 0,0 1 0,-1 0 0,3 11 0,-1-5 69,0 1-1,-1-1 1,-1 1-1,0 0 0,-1 0 1,-1 0-1,0 14 0,-1-23-9,0 0-1,0 0 1,0 0-1,0 0 1,-1 0-1,1-1 0,-1 1 1,0 0-1,0-1 1,0 0-1,-1 1 0,1-1 1,-1 0-1,0 0 1,0 0-1,0-1 1,0 1-1,0-1 0,-1 1 1,1-1-1,-1 0 1,1 0-1,-1-1 0,0 1 1,0-1-1,0 0 1,0 0-1,0 0 1,0 0-1,0-1 0,-5 0 1,5 0-178,-1 0 0,1 0 0,0 0-1,0-1 1,-1 1 0,1-1 0,0 0 0,0-1 0,0 1 0,0-1 0,0 0 0,0 0 0,-4-3 0,5 3-160,1 0 1,-1 0-1,1-1 0,0 1 1,-1-1-1,1 0 1,0 1-1,0-1 0,1 0 1,-1 0-1,1 0 1,-1 0-1,1-1 0,0 1 1,0 0-1,1-1 1,-1 1-1,0-4 0,1 0-675,-1 1-1,1 0 0,0 0 0,1 0 1,0 0-1,0 0 0,0 0 0,3-8 1,13-17-5301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49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16848,'1'0'190,"-1"1"-1,1 0 1,0-1 0,0 1 0,0 0-1,-1 0 1,1 0 0,0 0 0,-1-1-1,1 1 1,-1 0 0,1 0 0,-1 0 0,1 1-1,-1-1 1,0 0 0,0 0 0,1 0-1,-1 0 1,0 0 0,0 0 0,0 0-1,0 0 1,0 0 0,-1 1 0,1 1-1,-3 36 1633,0-22-1445,-1-1 0,-1 1 0,-8 17-1,7-22-278,2 1 1,-1-1-1,2 1 0,0 0 0,0 0 0,0 17 0,6-29 364,5-10-220,4-9-33,7-40 15,-16 45-207,0 0 1,2 0-1,10-23 1,-15 36-20,0 0 0,1-1 1,-1 1-1,0 0 0,0-1 1,0 1-1,1 0 0,-1-1 0,0 1 1,0 0-1,1-1 0,-1 1 1,0 0-1,1 0 0,-1-1 1,0 1-1,1 0 0,-1 0 1,1 0-1,-1 0 0,0 0 0,1-1 1,-1 1-1,1 0 0,-1 0 1,0 0-1,1 0 0,-1 0 1,1 0-1,-1 0 0,0 0 0,1 0 1,-1 0-1,1 1 0,-1-1 1,0 0-1,1 0 0,-1 0 1,0 0-1,1 1 0,-1-1 1,0 0-1,1 1 0,15 15-68,-9-7 81,1-4-2,-1 0 0,1-1 0,0 1 1,1-2-1,-1 1 0,1-1 0,-1-1 0,1 1 0,0-1 0,0-1 0,0 0 0,0 0 0,0-1 0,0 0 0,0 0 0,11-3 0,-13 3 1,0-1-1,0 0 1,-1 0-1,1-1 1,0 0-1,-1 0 1,0 0-1,1-1 1,-1 0-1,0 0 1,0-1-1,0 0 1,-1 0-1,0 0 1,1-1-1,-1 1 1,-1-1-1,1-1 1,-1 1-1,0 0 1,6-12-1,-9 15 0,0 0-1,0 1 0,0-1 1,-1 0-1,1 0 1,-1 0-1,1 0 0,-1 0 1,0 0-1,0 0 1,0-1-1,0 1 0,0 0 1,-1-4-1,0 6-8,1-1 0,0 0 0,-1 1 1,1-1-1,-1 1 0,1-1 0,-1 1 0,1-1 0,-1 1 0,1-1 0,-1 1 0,0-1 0,1 1 0,-1 0 0,0-1 0,1 1 0,-1 0 0,0 0 1,1-1-1,-1 1 0,0 0 0,0 0 0,1 0 0,-1 0 0,0 0 0,-1 0 0,-2 1-5,-1 0-1,1 0 1,0 0 0,0 0-1,0 1 1,0-1 0,0 1 0,0 0-1,0 1 1,1-1 0,-1 0-1,-3 5 1,-8 6 5,1 2 0,0-1 1,-14 22-1,23-30 2,1 1 0,0 0 0,0 0 0,0 1 1,1-1-1,0 1 0,1-1 0,0 1 0,0 0 0,1 0 1,-1 8-1,2-14-15,0-1 0,0 1 0,0-1 0,0 1 0,0 0 0,0-1 1,1 1-1,-1-1 0,1 0 0,-1 1 0,1-1 0,0 1 0,-1-1 1,1 0-1,0 1 0,0-1 0,0 0 0,0 0 0,0 0 0,0 0 0,0 0 1,1 0-1,-1 0 0,0 0 0,3 1 0,1 0-164,-1 0-1,1-1 0,0 1 1,-1-1-1,1-1 1,0 1-1,0 0 1,8-1-1,0-1-1512,1 0 1,0-1-1,0 0 1,-1-1-1,20-7 1,12-10-8561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50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1 15310,'0'0'1922,"-9"4"-267,-8 4-873,1 1 0,0 1-1,-25 19 1,35-25-630,1 1 0,0-1 0,-1 1 0,1 0 0,1 1 0,-1-1 0,1 1 0,0 0 1,0 0-1,1 0 0,0 1 0,0-1 0,0 1 0,-3 12 0,7-14-136,-1 0-1,1 0 1,1 1 0,-1-1 0,0 0-1,1 0 1,0-1 0,1 1 0,-1 0-1,1-1 1,-1 1 0,1-1 0,1 0-1,3 5 1,20 34-17,-23-31-9,0 0 0,0 1 1,-2-1-1,0 1 0,0 0 0,-1 0 1,0-1-1,-2 20 0,1-27 39,-1 0 0,1 0 0,-1-1 0,0 1-1,0 0 1,-1-1 0,1 1 0,-1-1 0,0 0 0,0 1-1,0-1 1,-1 0 0,0 0 0,0-1 0,0 1 0,0 0-1,0-1 1,-1 0 0,1 0 0,-1 0 0,0 0 0,0 0-1,0-1 1,0 0 0,-8 4 0,11-6 25,0 1 0,-1 0 0,1-1 0,0 1 0,0-1 0,-1 0 0,1 1 1,0-1-1,-1 0 0,1 0 0,0 0 0,-1 0 0,1 0 0,0 0 0,0 0 0,-1 0 0,1-1 0,0 1 1,-1 0-1,1-1 0,0 1 0,0-1 0,0 0 0,-1 1 0,1-1 0,0 0 0,0 1 0,0-1 0,0 0 1,0 0-1,0 0 0,0 0 0,1 0 0,-1 0 0,0 0 0,0-1 0,1 1 0,-1 0 0,1 0 0,-1 0 1,1-1-1,0 1 0,-1 0 0,1-1 0,0 1 0,0 0 0,0 0 0,0-1 0,0 1 0,0 0 0,0-3 1,1-2-44,-1 0 1,1 0 0,0-1 0,1 1 0,-1 0-1,1 0 1,1 0 0,-1 1 0,6-10 0,7-4-319,1 1 1,0 1-1,1 1 0,1 1 1,39-27-1,-40 31 46,1-1 0,-1-1 0,-1-1-1,-1 0 1,0-2 0,-1 1 0,23-33 0,-35 45 338,0 0 0,-1 0 0,1 0 0,-1 0 1,0 0-1,0-1 0,0 1 0,0 0 0,0-1 1,-1 1-1,1-1 0,-1-5 0,-1 8-44,1 0 1,-1-1-1,1 1 0,-1 0 1,1 0-1,-1 0 0,0 0 0,0 0 1,0 0-1,0 0 0,0 0 1,0 0-1,0 0 0,0 0 0,0 0 1,0 0-1,0 1 0,0-1 1,-1 1-1,1-1 0,0 1 0,0-1 1,-1 1-1,1 0 0,0-1 1,-1 1-1,1 0 0,0 0 0,-1 0 1,1 0-1,-1 0 0,1 0 1,-2 1-1,-1-1 22,-1 1 0,0 0 0,1 1 0,-1-1 1,1 1-1,-1-1 0,1 1 0,0 1 0,-1-1 0,1 0 0,0 1 0,1 0 1,-1 0-1,0 0 0,1 1 0,0-1 0,0 1 0,0 0 0,0 0 0,0 0 1,1 0-1,0 0 0,0 0 0,-3 9 0,4-9-155,-1-1 0,1 1-1,1 0 1,-1-1 0,1 1 0,-1-1 0,1 1 0,0 0-1,0-1 1,1 1 0,-1 0 0,1-1 0,0 1-1,1 5 1,0-6-312,-1-1 0,1 1 0,-1 0 0,1-1 0,0 1 0,0-1 0,0 0 0,0 0 0,1 0 0,-1 0 0,1 0 0,-1 0 0,1-1 0,0 1 0,-1-1 0,1 1 0,0-1 0,0 0 0,5 1 0,16 2-6245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50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6 12748,'0'0'9769,"-54"-5"-8327,29 20-97,1 3-416,10 2-481,0 3-384,12-3-64,2-1-128,11-2-576,8-5-418,5-6-863,8-6-546,1 0-640,1-5-2306,2-14-224,-2-7-161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50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135 163 4068,'12'-18'1291,"-3"4"295,1 0-1,-2 0 1,0-1-1,0 0 1,-2-1 0,10-31-1,-16 47-1489,0 0 1,0 0-1,0-1 0,0 1 0,0 0 1,0 0-1,1-1 0,-1 1 0,0 0 1,0-1-1,0 1 0,0 0 0,0-1 1,0 1-1,0 0 0,0 0 0,0-1 1,0 1-1,-1 0 0,1-1 0,0 1 1,0 0-1,0 0 0,0-1 0,0 1 0,0 0 1,-1 0-1,1-1 0,0 1 0,0 0 1,0 0-1,-1 0 0,1-1 0,0 1 1,0 0-1,-1 0 0,1 0 0,0 0 1,0 0-1,-1-1 0,1 1 0,0 0 1,0 0-1,-1 0 0,1 0 0,0 0 0,-1 0 1,1 0-1,-1 0 0,-17 9 1331,-16 19-1094,22-13-176,1 0 0,0 1-1,1 0 1,1 0 0,0 2 0,1-1 0,1 1 0,1 0 0,1 0 0,0 0 0,1 1-1,1 0 1,1 0 0,0 0 0,2 0 0,0 0 0,3 23 0,15 10-86,-17-48-448,1 0 0,0 0-1,0 0 1,0 0 0,0 0 0,1-1-1,0 1 1,-1-1 0,1 0 0,6 5-1,-9-35-2686,-1 17 2981,0-1 0,-1 0 0,0 0 0,-1 1 0,0-1 0,-5-10 0,-32-57 2990,1 2 2219,39 76-5101,0-1 0,0 1-1,-1 0 1,1 0 0,0-1-1,0 1 1,0 0 0,0-1-1,0 1 1,0 0 0,0 0-1,0-1 1,0 1 0,0 0-1,0-1 1,0 1 0,0 0-1,0-1 1,0 1 0,0 0-1,0-1 1,0 1 0,0 0-1,0-1 1,0 1 0,0 0-1,1 0 1,-1-1 0,0 1-1,0 0 1,0 0 0,1-1 0,-1 1-1,0 0 1,1-1 0,13 1 131,24 11-1162,-31-9 642,9 3-1821,0-1-1,29 4 1,6-4-5566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51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13196,'0'0'10715,"4"12"-9712,0 3-739,-1 0-1,-1 0 1,0 0 0,-1 0-1,-1 0 1,0 1-1,-3 19 1,3-35-254,-2 11 105,1 0 0,0 0 1,0 0-1,2 0 0,-1 0 0,4 17 0,-4-26-107,1 0 1,0 0-1,-1-1 0,1 1 0,0 0 0,0 0 1,1 0-1,-1 0 0,0-1 0,0 1 0,1-1 0,-1 1 1,1-1-1,-1 1 0,1-1 0,2 2 0,-1-2 3,0 0-1,0 0 0,0 0 1,1 0-1,-1-1 0,0 1 0,0-1 1,1 0-1,-1 0 0,0 0 1,0 0-1,1 0 0,4-2 1,-1 0-36,-1 0 0,1-1 1,-1 1-1,1-2 0,-1 1 1,0-1-1,0 1 1,0-2-1,-1 1 0,0-1 1,1 0-1,-2 0 0,1 0 1,0 0-1,-1-1 1,0 0-1,6-12 0,-3 4-19,0 0-1,-1 0 0,-1 0 1,0-1-1,-1 0 0,0 0 1,1-18-1,-5 29 45,3-45-147,-3 47 130,0 1 0,0-1 1,1 1-1,-1 0 0,0-1 0,-1 1 1,1-1-1,0 1 0,0 0 0,-1-1 1,1 1-1,0-1 0,-1 1 1,1 0-1,-1 0 0,0-1 0,1 1 1,-1 0-1,0 0 0,0 0 1,0 0-1,0-1 0,0 1 0,0 1 1,-1-2-1,-1 2 5,1 1 0,-1 0 1,1 0-1,-1 0 0,1 0 0,-1 0 1,1 0-1,0 1 0,0-1 0,-1 1 1,1-1-1,0 1 0,1 0 0,-1 0 1,0 0-1,0 0 0,1 0 0,-1 0 1,1 1-1,0-1 0,0 0 0,-2 6 1,-3 3-17,1 1 1,0 0 0,-4 19 0,6-14-178,1 1 1,1 0-1,2 27 1,0 3-2282,-6-2-3291,0-26-196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51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8776,'0'0'11723,"63"22"-11434,-24-11-193,10-2-288,-2-1-1762,-1-3-3299,0-1-5285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51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9545,'0'0'6828,"-5"10"-5456,4-7-1305,-20 52 1196,20-52-1169,0 0-1,0 0 1,0 0-1,0 0 1,1 0-1,0 0 1,-1 0-1,1 0 1,0 0-1,1 0 1,-1 0-1,0 0 1,1 0-1,0 0 1,0 0-1,0 0 1,0 0-1,0 0 1,0-1-1,3 4 1,-3-5 29,1 1 1,-1-1-1,1 0 1,-1 0 0,1 0-1,0 0 1,0-1-1,0 1 1,-1 0 0,1-1-1,0 1 1,0-1 0,0 0-1,0 1 1,0-1-1,0 0 1,0 0 0,0-1-1,0 1 1,0 0-1,0 0 1,-1-1 0,1 1-1,0-1 1,0 0 0,0 0-1,0 0 1,-1 1-1,1-2 1,0 1 0,-1 0-1,3-2 1,1-1 56,1 0 0,-1-1 1,-1 1-1,1-1 0,-1 0 0,0 0 0,0-1 1,5-7-1,-8 11-101,0 1-1,0-1 1,-1 0-1,1 1 1,0-1 0,0 0-1,-1 0 1,0 0 0,1 1-1,-1-1 1,0 0-1,0 0 1,0 0 0,0 0-1,0 0 1,0 0 0,0 1-1,-1-1 1,1 0-1,-1 0 1,1 0 0,-1 0-1,0 1 1,0-1-1,1 0 1,-1 1 0,-1-1-1,1 1 1,0-1 0,0 1-1,0-1 1,-1 1-1,-2-2 1,1 1-68,0 0-1,-1 1 0,1-1 1,-1 1-1,1 0 1,-1 0-1,1 0 1,-1 1-1,0-1 1,1 1-1,-1 0 0,0 0 1,1 0-1,-1 0 1,0 1-1,-6 1 1,9-1-114,0-1-1,0 1 1,-1 0 0,1 0 0,0-1 0,0 1 0,0 0 0,0 0 0,0 0 0,0 0 0,0 1-1,0-1 1,0 0 0,1 0 0,-1 0 0,0 1 0,1-1 0,-1 0 0,1 1 0,0-1 0,-1 0-1,1 1 1,0 1 0,-1-1-465,1 0 0,0 0 0,-1 1 0,1-1-1,0 0 1,1 0 0,-1 0 0,0 1 0,1-1-1,-1 0 1,1 0 0,-1 0 0,1 0 0,2 4 0,12 7-6879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55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11563,'0'0'10474,"49"-5"-9769,-6 1-449,2-1-160,4 1-32,-1-1-64,-3 1-609,-14 4-736,-7 0-961,-10 0-1858,-14 5-1602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55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10698,'0'0'8744,"70"9"-8039,-21-9-577,7-4-64,5-4-1473,-7-2-2275,0-4-3330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55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2 10858,'0'0'9423,"10"-2"-9247,2 2-131,1 0 0,-1 1 0,1 1 0,-1 0 0,0 0 0,0 1 0,13 5 0,-20-7-34,0 1 1,0-1-1,0 1 1,-1 0-1,1 0 1,-1 1-1,1-1 1,-1 1-1,0 0 1,0 0-1,0 1 1,-1-1-1,1 1 1,-1-1-1,0 1 1,0 0-1,0 1 1,0-1-1,-1 0 1,1 1-1,-1 0 1,2 8-1,-4-9 37,0-1-1,0 1 1,0-1-1,-1 0 1,0 1-1,1-1 1,-1 1-1,0-1 1,-1 0-1,1 1 1,-1-1 0,1 0-1,-1 0 1,0 0-1,0-1 1,0 1-1,-1 0 1,1-1-1,-4 4 1,-7 5 206,-1 0 1,-24 15 0,21-15-283,-67 49-181,50-35-3879,25-18-3076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4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98 11018,'0'0'12765,"7"-8"-12632,19-27-53,-25 34-74,-1 0 1,1 0-1,0 1 0,-1-1 1,1 0-1,-1 0 0,1 0 1,-1 0-1,1 0 0,-1 0 1,0-1-1,1 1 0,-1 0 0,0 0 1,0 0-1,0 0 0,0 0 1,0 0-1,0 0 0,0-1 1,0 1-1,-1-1 0,1 1 6,-1 1-1,0-1 0,1 1 1,-1-1-1,0 1 0,1-1 0,-1 1 1,0 0-1,0-1 0,1 1 1,-1 0-1,0 0 0,0-1 0,0 1 1,1 0-1,-1 0 0,0 0 1,0 0-1,0 0 0,0 0 1,-1 1-1,-2-1 55,0 1 1,0 0 0,0 0-1,0 0 1,0 0-1,0 1 1,0 0-1,-7 3 1,7 1-32,0-1 0,0 1-1,1 0 1,-1 0 0,1 0 0,0 1-1,1-1 1,0 1 0,0-1 0,0 1-1,1 0 1,0 0 0,0 0 0,1 0-1,-1 0 1,2-1 0,-1 1 0,1 0-1,0 0 1,0 0 0,4 9 0,-4-12-29,0 0-1,0-1 1,0 1 0,1 0 0,0 0 0,0-1 0,0 1 0,0-1 0,0 0-1,1 1 1,-1-1 0,1 0 0,0-1 0,0 1 0,0 0 0,0-1-1,1 0 1,-1 0 0,1 0 0,-1 0 0,1 0 0,0-1 0,-1 1-1,1-1 1,0 0 0,0 0 0,0-1 0,0 1 0,0-1 0,0 0 0,0 0-1,0 0 1,0 0 0,0-1 0,0 0 0,0 0 0,5-1 0,-2-1-43,-1 0 0,0-1 1,0 1-1,0-1 1,-1 0-1,1-1 0,-1 1 1,0-1-1,-1 0 1,1 0-1,-1-1 0,0 1 1,6-11-1,0-1-954,-1 0-1,-1-1 0,11-30 1,-10 3-2922,-8 2-1917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56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67 9513,'0'0'6422,"0"8"-5098,-17 270 5365,19-164-5979,0-107-561,2-17-435,-1-18-981,-3 18 819,-4-79-2702,2 82 3088,1-1 1,-1 1-1,0 0 0,0 0 1,-1 1-1,0-1 0,0 0 1,0 1-1,-1 0 1,-5-8-1,8 14 92,1 0 1,0-1-1,0 1 0,0 0 1,0-1-1,0 1 0,0 0 1,0-1-1,-1 1 0,1 0 1,0-1-1,0 1 1,0 0-1,-1 0 0,1-1 1,0 1-1,0 0 0,-1 0 1,1 0-1,0-1 0,0 1 1,-1 0-1,1 0 0,0 0 1,-1 0-1,1 0 0,0-1 1,-1 1-1,1 0 1,0 0-1,-1 0 0,1 0 1,0 0-1,-1 0 0,1 0 1,0 0-1,-1 0 0,1 0 1,0 1-1,-1-1 0,1 0 1,0 0-1,-1 0 0,1 0 1,0 0-1,-1 1 1,1-1-1,0 0 0,0 0 1,-1 0-1,1 1 0,-1 0 21,1 0 0,0 0 0,0 0 0,0-1-1,0 1 1,0 0 0,0 0 0,0 0 0,0 0-1,1 0 1,-1 0 0,0 0 0,0-1 0,1 1-1,-1 0 1,1 0 0,-1 0 0,0-1 0,2 2-1,1 1 13,1 0-1,-1 0 1,1 0 0,-1-1-1,1 0 1,0 0-1,0 0 1,0 0-1,0-1 1,1 1-1,-1-1 1,0 0-1,1 0 1,-1-1-1,0 1 1,9-1-1,1 0 76,-1 0 0,0-1-1,0-1 1,19-4-1,-20 2-52,1 0-1,-1-1 0,0-1 0,0 0 0,-1-1 0,0 0 0,0 0 1,0-1-1,-1-1 0,0 0 0,13-15 0,-16 15 14,0 1 0,0-1 0,-1-1 0,-1 1 0,1-1 0,-2 0 0,1 0 0,-1 0 0,-1 0 0,0-1-1,0 0 1,-1 1 0,1-23 0,-2 32-82,-1 0-1,0-1 1,0 1-1,0 0 0,0 0 1,0 0-1,0 0 1,-1-1-1,1 1 1,0 0-1,0 0 0,-1 0 1,1 0-1,-1 0 1,1 0-1,-1 0 1,0 0-1,1 0 0,-1 0 1,0 0-1,1 0 1,-1 0-1,0 0 0,0 0 1,0 1-1,0-1 1,0 0-1,0 1 1,0-1-1,0 1 0,0-1 1,0 1-1,0-1 1,-1 1-1,1 0 1,0 0-1,0-1 0,0 1 1,0 0-1,-1 0 1,1 0-1,0 0 1,0 0-1,0 1 0,0-1 1,-1 0-1,-1 1 1,-1 1 3,-1-1 0,0 1 0,1 0 0,-1 0 0,1 0 0,0 1 0,0 0 0,0-1 0,0 2 0,-5 4 1,-3 6 45,1 0 1,0 1 0,1 0 0,-12 25-1,19-32 19,-1 0-1,1 0 0,0 0 1,0 1-1,1-1 1,0 1-1,1 0 0,0-1 1,0 1-1,1 0 0,1 12 1,0-20-69,-1 1 1,1-1-1,-1 1 0,1-1 1,0 1-1,-1-1 1,1 1-1,0-1 0,0 0 1,0 1-1,0-1 0,0 0 1,1 0-1,-1 0 1,0 0-1,0 0 0,1 0 1,-1 0-1,1 0 1,-1 0-1,1-1 0,-1 1 1,1-1-1,-1 1 1,1-1-1,0 1 0,2-1 1,51 2 175,-43-3-146,4 0-44,0-1 0,0-1 0,16-4 0,-16 3-146,1 0-1,31-2 1,-47 6 138,0 0 0,-1 0 0,1 0 0,0 0 0,-1 0 0,1 0 0,0 1 0,-1-1 0,1 0 0,0 0-1,-1 1 1,1-1 0,0 0 0,-1 1 0,1-1 0,-1 1 0,1-1 0,0 0 0,-1 1 0,0-1 0,1 1 0,-1 0 0,1-1 0,-1 1 0,1-1 0,-1 1 0,0 0 0,0-1 0,1 1 0,-1 0 0,0-1 0,0 1 0,0 1 0,-1 32 3,-19 31 199,19-62-235,-4 5-92,1 0-1,1 1 1,0 0 0,0 0-1,1 0 1,-3 17-1,21-42-12156,-3-2 609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57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58 101 12172,'0'0'6358,"10"2"-4111,-6-1-2094,1 0 1,-1 0-1,1-1 0,-1 0 1,1 0-1,-1 0 0,1-1 1,-1 1-1,1-1 1,-1 0-1,1 0 0,-1-1 1,0 1-1,1-1 0,-1 0 1,0 0-1,0-1 0,0 1 1,-1-1-1,1 0 0,-1 0 1,1 0-1,-1 0 1,0 0-1,0-1 0,0 0 1,-1 1-1,1-1 0,-1 0 1,0 0-1,0 0 0,2-8 1,-4 11-150,1 0 1,-1 0 0,0 0 0,0 0-1,1 0 1,-1 0 0,0 0-1,0 0 1,0 0 0,0 0-1,0 0 1,-1 0 0,1 1-1,0-1 1,0 0 0,-1 0-1,1 0 1,0 0 0,-1 0-1,1 0 1,-1 0 0,1 0 0,-1 1-1,0-1 1,1 0 0,-1 1-1,0-1 1,-1-1 0,0 1 7,0 1 0,0-1 1,0 0-1,0 1 1,0 0-1,0-1 0,0 1 1,0 0-1,0 0 1,0 0-1,0 0 1,0 1-1,-2-1 0,-3 2 15,0-1 0,0 1-1,1 0 1,-1 1 0,1-1 0,0 1-1,-11 8 1,9-6-6,1 1 0,0 0 0,0 1 0,1 0 0,-1 0 0,2 0 0,-1 1 1,1 0-1,0 0 0,1 0 0,0 1 0,0 0 0,1-1 0,0 1 0,0 0 0,1 1 0,0-1 0,0 13 0,2-20-16,0-1-1,0 1 0,0 0 0,1-1 1,-1 1-1,1 0 0,-1-1 1,1 1-1,0-1 0,0 1 0,0-1 1,0 1-1,0-1 0,0 1 0,0-1 1,0 0-1,0 0 0,0 1 1,1-1-1,-1 0 0,1 0 0,-1 0 1,1-1-1,-1 1 0,1 0 0,-1 0 1,1-1-1,0 1 0,-1-1 1,1 0-1,0 1 0,1-1 0,9 2-234,0-1-1,0 0 0,20-2 1,-16 0-580,-5 1-247,0-1-1,0 0 0,0-1 0,0 0 0,18-6 0,11-7-5049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57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5 12364,'0'0'6945,"-8"-2"-4628,3 1-2155,0 0-1,0 1 1,0-1 0,0 1 0,0 0-1,0 1 1,0-1 0,0 1 0,0 0 0,0 0-1,0 0 1,0 1 0,0 0 0,1 0-1,-1 0 1,1 1 0,-1-1 0,1 1 0,0 0-1,0 0 1,0 0 0,-4 6 0,2-5-71,1 1 0,-1-1 0,1 1 1,1 0-1,-1 1 0,1-1 0,0 1 1,0 0-1,0 0 0,-4 12 0,8-17-85,0 0 0,0 0-1,0-1 1,0 1 0,1 0-1,-1 0 1,0 0 0,0-1-1,1 1 1,-1 0 0,1 0-1,-1-1 1,1 1 0,-1 0-1,1-1 1,-1 1 0,1-1-1,-1 1 1,1-1 0,0 1-1,-1-1 1,1 1 0,0-1-1,0 1 1,-1-1 0,1 0-1,0 1 1,0-1 0,0 0-1,-1 0 1,1 0 0,0 0-1,0 0 1,0 0 0,0 0-1,-1 0 1,1 0 0,1 0-1,44 0 54,-36 0-120,9 0-181,-9-1 28,1 0-1,-1 1 1,1 0 0,-1 1 0,1 0 0,-1 1-1,0 0 1,0 1 0,0 0 0,0 0 0,0 1-1,12 7 1,-21-11 233,0 1 0,0 0 0,0-1 0,0 1 0,0 0 0,-1 0 0,1 0 0,0 0-1,0 0 1,-1 0 0,1 0 0,0 0 0,-1 0 0,1 0 0,-1 0 0,1 0 0,-1 1 0,0-1-1,1 0 1,-1 0 0,0 0 0,0 1 0,0-1 0,0 0 0,0 0 0,0 3 0,-1-2 72,0 1 0,0-1 1,0 0-1,-1 0 0,1 1 1,-1-1-1,1 0 0,-1 0 0,0 0 1,0 0-1,1-1 0,-4 3 1,-5 3 351,-1 1 0,0-2 0,-22 11 0,23-12-368,-1 0 0,0-1-1,0-1 1,0 1 0,0-2 0,0 1-1,-14 0 1,24-3-171,1 0-1,-1 0 1,0-1-1,0 1 1,1 0-1,-1 0 1,0-1-1,1 1 1,-1 0-1,0-1 1,1 1-1,-1 0 1,1-1-1,-1 1 1,0-1-1,1 1 1,-1-1-1,1 0 1,0 1-1,-1-1 1,1 1-1,-1-1 1,1 0-1,0 1 1,-1-1-1,1 0 1,0 1-1,0-1 1,0 0-1,-1 0 1,1 1-1,0-1 1,0 0-1,0 0 1,0 1-1,0-1 1,1 0-1,-1 0 1,6-31-6006,7 6-1169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57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84 12812,'0'0'5232,"11"3"-2915,2 1-1716,1-1 1,0-1 0,0 0 0,0-1 0,18 0 0,-28-1-440,0 0 0,1-1 0,-1 0-1,0 0 1,0 0 0,0 0 0,0 0 0,0-1 0,0 0 0,0 0 0,4-2 0,-6 2-95,0 0 1,0 0-1,-1 1 1,1-1-1,0-1 1,-1 1-1,1 0 1,-1 0-1,0 0 1,0-1-1,1 1 1,-2-1-1,1 1 1,0-1-1,0 1 1,-1-1-1,0 0 1,1 1 0,-1-1-1,0-3 1,0 5-53,0 0 0,0 0 0,-1 0 0,1-1 0,0 1 0,0 0 0,-1 0 0,1 0 0,-1 0 0,1 0 0,-1 0 0,1 0 0,-1 0 0,1 0 0,-1 0 0,0 0 0,0 1 0,1-1 0,-1 0 0,0 0 0,0 1 0,0-1 0,0 0 0,-2 0 0,-34-7 50,27 8-77,0 1 0,0 0 0,0 0 0,0 1 0,-13 4 0,14-3 0,-1 2 1,1-1-1,0 1 0,0 1 0,1-1 1,-15 14-1,20-17 19,0 1 0,1-1 0,-1 1-1,1 0 1,-1-1 0,1 1 0,0 1 0,0-1-1,1 0 1,-1 0 0,0 1 0,1-1 0,0 1-1,0-1 1,0 1 0,0-1 0,1 1 0,0 0-1,-1-1 1,1 1 0,0 0 0,1 4 0,0-5-1,1 0 1,-1-1-1,0 1 1,1-1-1,0 0 1,-1 0 0,1 1-1,0-1 1,0 0-1,0-1 1,1 1-1,-1 0 1,0 0 0,1-1-1,-1 0 1,1 1-1,-1-1 1,1 0-1,0 0 1,4 1 0,63 13-223,-65-15 155,96 9-2798,-32-12-4895,-10-6-7765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24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73 6598,'0'0'7874,"0"-8"-5311,0 3-2153,0 0 0,-1-1 0,1 1 0,-1 0 0,0 0 0,-3-7 0,4 10-337,-1 1 1,1 0 0,-1 0 0,0-1-1,1 1 1,-1 0 0,0 0-1,0 0 1,0 0 0,0 0 0,0 0-1,0 0 1,0 1 0,0-1 0,0 0-1,0 0 1,0 1 0,0-1-1,-1 1 1,1-1 0,0 1 0,0-1-1,-1 1 1,1 0 0,0 0-1,-1 0 1,1 0 0,0 0 0,-1 0-1,1 0 1,0 0 0,-1 0 0,1 0-1,0 1 1,0-1 0,-1 1-1,1-1 1,0 1 0,-2 0 0,0 1-35,1 0 1,-1-1 0,1 1-1,-1 0 1,1 1 0,0-1 0,0 0-1,0 1 1,0-1 0,1 1-1,-1-1 1,0 1 0,1 0 0,0 0-1,0 0 1,-1 4 0,-12 51 566,6-14-483,3 0 1,1 1-1,2-1 0,2 1 1,2-1-1,3 1 0,1-1 1,12 46-1,-15-77 141,-5-11-148,-12-20-183,-17-36-278,28 47 316,-20-36-7,3 0-1,-25-78 0,44 119 84,1 1 0,-1 0 0,1-1 0,-1 1 0,1 0 0,-1-1 0,1 1 0,0 0 0,0-1 0,0 1 0,0 0 0,0-1 0,0 1 0,0-1 0,0 1 0,0 0-1,1-1 1,-1 1 0,0 0 0,1-1 0,-1 1 0,1 0 0,0-1 0,-1 1 0,1 0 0,0 0 0,0 0 0,0 0 0,0 0 0,0 0 0,0 0 0,0 0 0,0 0 0,2-1-1,3 1-9,-1 0-1,0 0 0,0 1 0,1-1 0,-1 1 0,1 1 0,8 0 0,-7 0-174,105 17-6935,-73-16 603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25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68 32,'0'0'25277,"-3"-2"-25330,2 2 49,0-1 0,0 1 1,0-1-1,0 1 0,0 0 0,0-1 1,0 1-1,0 0 0,0 0 0,-1 0 0,1 0 1,0 0-1,0 0 0,0 0 0,0 0 1,0 0-1,0 0 0,0 0 0,0 1 1,0-1-1,0 0 0,0 1 0,0-1 0,0 1 1,0-1-1,0 1 0,0 0 0,1-1 1,-2 2-1,0 0 80,1 0 0,-1 0 0,1 0 0,0 0 0,0 0 0,0 0 0,0 0 0,0 0 0,0 0 0,0 1 0,1-1 0,-1 0 0,1 1 1,0-1-1,0 0 0,0 3 0,1-14 1020,-1 8-1082,0 0 0,0 0 1,0-1-1,1 1 0,-1 0 0,0 0 0,0 0 0,-1 0 1,1-1-1,0 1 0,0 0 0,0 0 0,-1 0 0,1 0 1,-1 0-1,1 0 0,-1 0 0,1 0 0,-1 0 0,0 0 1,1 0-1,-1 0 0,0 0 0,0 0 0,1 0 0,-1 1 1,0-1-1,0 0 0,-2-1 0,2 2-11,0-1 1,1 1-1,-1-1 0,0 1 1,0 0-1,0-1 0,0 1 0,0 0 1,0 0-1,0-1 0,0 1 1,0 0-1,1 0 0,-1 0 0,0 0 1,0 0-1,0 0 0,0 0 1,0 1-1,0-1 0,0 0 0,0 0 1,0 1-1,0-1 0,0 1 1,1-1-1,-1 1 0,-1 0 1,-24 27 195,20-16-127,-1-1 0,2 1-1,-9 23 1,14-34-64,-1 1 0,0-1-1,1 0 1,0 1 0,-1-1 0,1 0 0,0 1 0,-1-1-1,1 1 1,0-1 0,0 0 0,0 1 0,0-1 0,0 1-1,1-1 1,-1 0 0,0 1 0,1-1 0,-1 0-1,1 1 1,-1-1 0,1 0 0,0 0 0,-1 1 0,1-1-1,0 0 1,0 0 0,0 0 0,0 0 0,0 0-1,0 0 1,0 0 0,0 0 0,0-1 0,2 2 0,0-1 11,0-1 0,-1 0 0,1 0 1,-1 0-1,1 0 0,0 0 1,-1 0-1,1-1 0,-1 1 0,1-1 1,-1 0-1,1 0 0,-1 0 1,1 0-1,-1 0 0,0 0 0,0-1 1,1 1-1,2-3 0,28-23 245,-9 7-191,41-25 0,-57 40-80,-1 1-1,1 0 1,0 1 0,0 0 0,1 0 0,-1 0 0,0 1 0,1 0 0,0 1-1,10 0 1,-17 1-1,0 0-1,0 1 0,0-1 1,0 1-1,0-1 0,-1 1 1,1 0-1,0 0 0,0 0 1,-1 0-1,1 0 0,0 0 1,-1 0-1,1 1 0,-1-1 1,1 1-1,-1-1 0,0 1 1,0-1-1,0 1 0,0 0 1,0 0-1,0-1 0,0 1 1,0 0-1,-1 0 0,1 0 1,-1 0-1,1 0 0,-1 0 1,0 2-1,1 3 28,0 0 0,-1-1 0,1 1 0,-1 0 0,-1 0 0,0-1 0,0 1 0,-3 10 0,1-7 1438,5-18-865,8-29-599,-6 23 153,3-9-68,-2 1-1,0-1 0,2-46 1,-7 69-85,0 0 1,0-1 0,1 1-1,-1 0 1,0 0-1,0 0 1,0 0-1,0-1 1,0 1-1,1 0 1,-1 0-1,0 0 1,0 0 0,0 0-1,0 0 1,1-1-1,-1 1 1,0 0-1,0 0 1,0 0-1,1 0 1,-1 0 0,0 0-1,0 0 1,1 0-1,-1 0 1,0 0-1,0 0 1,0 0-1,1 0 1,-1 0-1,0 0 1,0 0 0,1 0-1,-1 0 1,0 0-1,0 1 1,0-1-1,1 0 1,-1 0-1,0 0 1,0 0-1,0 0 1,0 0 0,1 1-1,-1-1 1,0 0-1,0 0 1,0 0-1,0 1 1,0-1-1,16 11-410,-11-7 150,1-1-138,0 1 0,0-1 0,1-1-1,-1 1 1,14 2 0,16 0-4168,-12-5-1619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01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25 416,'11'-20'11654,"-5"16"-7433,-4 15-1748,-4 45-53,-11 60-1,-3 43-1300,11-41 477,7-154 918,-2 24-2503,1 0-1,0 0 1,0 1 0,6-22 0,4 3-29,1 0 0,2 0 0,24-39-1,-29 55-12,1-1-1,1 1 0,0 1 1,0 0-1,2 1 0,-1 0 1,2 1-1,15-11 0,-25 20 14,0 0 0,0 0 0,0 1 1,0-1-1,0 1 0,1 0 0,-1 0 0,1 0 0,-1 1 0,0-1 0,1 1 0,-1 0 0,1 1 0,5 0 0,-8-1-5,0 1 1,-1-1-1,1 1 0,0-1 0,-1 1 0,1-1 1,-1 1-1,1 0 0,-1 0 0,1 0 0,-1 0 1,0 0-1,1 0 0,-1 0 0,0 1 0,0-1 1,0 0-1,0 1 0,0-1 0,0 0 0,0 1 1,0-1-1,-1 1 0,1 0 0,0-1 0,-1 1 1,1 0-1,-1-1 0,0 1 0,0 0 0,0-1 1,1 1-1,-2 0 0,1-1 0,0 1 0,0 0 1,0 0-1,-2 2 0,1-2 17,0 0 1,0 0 0,0-1-1,0 1 1,0-1-1,0 1 1,-1-1-1,1 1 1,-1-1-1,1 0 1,-1 0-1,1 0 1,-1 0 0,0 0-1,1 0 1,-1 0-1,0 0 1,0-1-1,0 1 1,-2 0-1,-44 9 39,46-10-31,-1 1-53,-79 8 346,74-8-544,0-1 0,1 0 0,-1 0 0,1-1 0,-1 0 0,1-1 0,-1 1 0,-11-5 0,26 7-6265,10-2 3732,-3 0 777,13 3-1801,6 0-775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02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71 10762,'0'0'7207,"5"-10"-4495,14-30-817,-18 40-1868,-1-1 0,0 0 0,1 1 0,-1-1 0,0 1 0,0-1 1,1 1-1,-1-1 0,0 0 0,0 1 0,0-1 0,0 1 0,0-1 0,0 0 0,0 1 0,0-1 0,0 0 0,0 1 0,0-1 1,0 1-1,0-1 0,0 0 0,-1 1 0,1-1 0,0 1 0,0-1 0,-1 0 0,1 1 0,0-1 0,-1 1 0,0-1 1,-19-1 868,-21 16 90,29-6-852,0 1 0,1 0 0,0 1 0,0 0 0,1 1 0,1 0 0,-1 0 0,2 1 0,-10 16 0,18-27-122,0-1 0,0 1 0,-1 0 0,1-1 1,0 1-1,0-1 0,0 1 0,0-1 0,0 1 0,0-1 0,0 1 0,0 0 0,0-1 0,0 1 0,0-1 0,0 1 0,0-1 0,0 1 0,0-1 0,1 1 1,-1-1-1,0 1 0,0-1 0,1 1 0,-1-1 0,0 1 0,1-1 0,-1 1 0,0-1 0,1 1 0,-1-1 0,1 0 0,-1 1 0,1-1 0,-1 0 0,1 0 1,-1 1-1,2-1 0,28 2 224,31-16-126,-47 9-109,-7 3 9,0 0 0,0-1 0,0 0 0,0 0 0,0 0 0,-1-1 0,1 0 0,-1 0 0,9-9 0,-12 11 12,0 0 0,0 0 0,0 0-1,1 0 1,-1 0 0,0 1-1,1-1 1,-1 1 0,1 0-1,-1 0 1,1 0 0,0 1 0,-1-1-1,1 1 1,0 0 0,0 0-1,6 1 1,-8-1-29,0 0 1,0 0-1,0 0 1,0 0-1,0 1 0,0-1 1,0 0-1,0 1 0,0 0 1,0 0-1,0-1 1,0 1-1,0 0 0,-1 1 1,1-1-1,0 0 0,-1 0 1,1 1-1,-1-1 1,1 1-1,-1-1 0,0 1 1,1 0-1,-1-1 1,0 1-1,0 0 0,0 0 1,-1 0-1,1 0 0,0 0 1,-1 0-1,1 0 1,0 3-1,-4 21 50,3-25-12,0 0 1,0-1-1,0 1 0,-1 0 1,1 0-1,0-1 0,-1 1 1,1 0-1,0-1 0,-1 1 1,1 0-1,-1-1 0,1 1 1,-1-1-1,1 1 0,-1-1 1,1 1-1,-1-1 0,0 1 1,1-1-1,-1 1 0,0-1 1,1 0-1,-1 0 0,0 1 1,0-1-1,1 0 0,-1 0 1,0 0-1,-1 1 0,3-5 105,-1 0 0,1 1 1,0-1-1,0 1 0,0-1 0,1 1 0,2-6 0,1-1-137,0 0 0,0 0 0,-1 0 0,-1 0-1,1-1 1,-2 1 0,0-1 0,2-18 0,-4 29-133,25 8-2829,-8-4 1543,-1-1 0,1 0 0,0-2 0,0 0 0,26-2 0,-26 0-2105,1-1 0,28-7 0,-18 1-3292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03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24 6790,'0'0'15578,"-11"-3"-14724,7 1-772,-1 1 0,0 0 0,0 0 0,0 1 0,1 0 0,-1-1 0,0 1-1,0 1 1,0-1 0,0 1 0,1 0 0,-1 0 0,0 0 0,1 1 0,-1-1 0,1 1 0,-1 0 0,1 1 0,0-1 0,0 1 0,0 0-1,-6 5 1,-36 39 985,43-44-1026,1-1-1,0 0 1,1 1 0,-1-1 0,0 1 0,1 0-1,-1-1 1,1 1 0,0 0 0,0 0 0,0 0-1,0 0 1,1 0 0,-1 0 0,1 0 0,-1 0 0,1 1-1,1 5 1,0-8-27,0 0 0,0 1-1,0-1 1,0 0 0,0 1 0,0-1 0,1 0-1,-1 0 1,0 0 0,1 0 0,-1 0-1,1-1 1,-1 1 0,1 0 0,-1-1-1,1 1 1,-1-1 0,1 1 0,0-1 0,-1 0-1,1 0 1,0 0 0,2 0 0,46-1 163,-45 1-162,3-2-17,0 1 0,-1-1-1,1 0 1,-1 0 0,0-1-1,1 0 1,-1 0 0,-1-1 0,1 0-1,0 0 1,-1-1 0,0 1-1,0-1 1,0-1 0,-1 1-1,1-1 1,-1 0 0,-1 0-1,1-1 1,-1 1 0,0-1-1,-1 0 1,0 0 0,0 0 0,0-1-1,-1 1 1,0-1 0,0 1-1,1-15 1,-3 22 8,0-1-1,0 1 1,-1 0 0,1 0-1,0 0 1,0-1 0,0 1 0,0 0-1,0 0 1,0 0 0,0 0-1,-1-1 1,1 1 0,0 0-1,0 0 1,0 0 0,0 0 0,-1 0-1,1 0 1,0 0 0,0-1-1,0 1 1,-1 0 0,1 0-1,0 0 1,0 0 0,-1 0 0,1 0-1,0 0 1,0 0 0,0 0-1,-1 0 1,1 0 0,0 0-1,0 0 1,0 0 0,-1 0-1,1 0 1,0 1 0,0-1 0,0 0-1,-1 0 1,1 0 0,0 0-1,0 0 1,0 0 0,0 0-1,-1 1 1,1-1 0,0 0 0,0 0-1,-11 8 67,7-4-60,0 0 0,1 0-1,0 1 1,0-1-1,0 1 1,0 0 0,1 0-1,-1 0 1,1 0-1,1 0 1,-1 0 0,1 1-1,0-1 1,0 0 0,0 1-1,1 7 1,0-12-2,1 0 1,0 0 0,0 0-1,0 0 1,0 0-1,0 0 1,0 0-1,0 0 1,0 0 0,0-1-1,0 1 1,0 0-1,0-1 1,1 1 0,-1-1-1,0 1 1,0-1-1,1 0 1,-1 1-1,0-1 1,1 0 0,-1 0-1,0 0 1,1 0-1,-1 0 1,3-1 0,41-1 132,-44 2-140,14-3-24,-1-1-1,1 0 1,-1-1 0,0 0-1,-1-1 1,1-1-1,-1 0 1,19-14 0,43-22-235,-71 45-41,-7 10 269,-9 12 228,11-22-193,-3 5 10,2-4 52,1 0 0,-1 1-1,0-1 1,1 0 0,0 1-1,0 0 1,-2 6 0,4-9-55,-1 0 0,0 0 1,0 0-1,1 0 0,-1 0 1,1-1-1,-1 1 0,1 0 1,-1 0-1,1-1 0,-1 1 1,1 0-1,0-1 0,-1 1 0,1-1 1,0 1-1,0-1 0,-1 1 1,1-1-1,0 1 0,0-1 1,0 0-1,-1 1 0,1-1 1,0 0-1,0 0 0,0 0 1,0 0-1,0 1 0,0-1 1,0 0-1,0-1 0,-1 1 0,1 0 1,0 0-1,0 0 0,1-1 1,9 0-21,1-1-1,-1 0 1,1 0 0,-1-1 0,0-1 0,0 0 0,0-1 0,16-9 0,36-14-633,-72 58 500,-4 1 809,13-30-648,0-1 1,0 1-1,0 0 0,1-1 0,-1 1 0,0 0 1,1-1-1,-1 1 0,0 0 0,1-1 0,-1 1 0,1-1 1,-1 1-1,1-1 0,-1 1 0,1-1 0,-1 1 1,1-1-1,-1 0 0,1 1 0,0-1 0,-1 0 1,1 0-1,0 1 0,-1-1 0,1 0 0,0 0 1,-1 0-1,1 0 0,0 0 0,-1 0 0,1 0 1,0 0-1,0 0 0,-1 0 0,1 0 0,0 0 0,-1 0 1,1 0-1,1-1 0,13-2-30,0 0-1,0-1 1,0 0-1,0-1 1,0-1-1,-1 0 1,23-15 0,-17 10-463,1 1 1,28-10-1,-49 20 464,1 0-1,-1 0 0,0 0 0,0 0 1,1-1-1,-1 1 0,0 0 1,1 0-1,-1 0 0,0 0 0,1 0 1,-1 0-1,0 0 0,0 0 1,1 0-1,-1 0 0,0 0 0,1 0 1,-1 0-1,0 0 0,1 0 1,-1 0-1,0 0 0,1 0 0,-1 1 1,0-1-1,0 0 0,1 0 0,-1 0 1,0 0-1,0 1 0,1-1 1,-1 0-1,0 0 0,0 0 0,1 1 1,-5 12 46,-14 13 433,18-25-447,-11 12 298,8-11-187,0 1 0,0 0 0,1 1-1,-1-1 1,1 0 0,0 1 0,0-1 0,0 1 0,0 0 0,0 0 0,-1 5 0,39-12-173,2-14-3643,-4-8-4321,-16 10 416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03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69 118 13773,'0'0'10709,"10"-5"-10122,4-1-418,54-26 173,-64 30-332,0 0-1,-1 0 0,1 0 1,-1-1-1,0 1 1,0-1-1,0 0 1,0 0-1,0 0 0,-1-1 1,1 1-1,-1 0 1,0-1-1,0 0 1,3-6-1,-5 9-6,0 0 0,0 1 0,0-1 0,0 1 0,0-1 0,0 1 0,0-1 0,0 0 0,0 1 1,0-1-1,0 1 0,0-1 0,0 0 0,0 1 0,-1-1 0,1 1 0,0-1 0,-1 1 0,1-1 0,0 1 0,-1-1 0,1 1 0,0-1 0,-1 1 0,1 0 0,-1-1 0,1 1 0,-1 0 0,1-1 1,-1 0-1,-23-3 130,-26 10 381,42-3-393,0 0 1,0 1-1,1 0 0,-1 0 1,1 1-1,0 0 0,0 0 1,1 1-1,-1 0 0,1 0 1,1 0-1,-1 1 0,1 0 1,0 0-1,0 0 0,1 1 1,0-1-1,1 1 0,-1 0 1,1 0-1,-2 13 0,5-20-110,0 1 1,0 0-1,-1-1 0,2 1 0,-1 0 1,0-1-1,0 1 0,1-1 0,-1 1 0,0 0 1,1-1-1,0 1 0,-1-1 0,1 1 0,0-1 1,0 1-1,0-1 0,0 0 0,0 1 1,0-1-1,0 0 0,2 1 0,0 1 6,1-1 0,-1 0-1,1 0 1,-1-1 0,1 1 0,0-1-1,-1 0 1,1 0 0,5 1 0,4 0-226,-1-1 0,1 0 0,0-1 0,0-1 1,13-2-1,-18 1-418,1 0 1,0 0-1,-1-1 1,0-1-1,0 0 1,0 0 0,0 0-1,0-1 1,12-10-1,-8 5-1390,0-1-1,0-1 1,-1 0 0,13-20-1,2-8-3347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6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0 471 15278,'0'0'4768,"1"8"-3535,4 6-824,-1-1 1,2 1 0,-1-1-1,2 0 1,0 0-1,0-1 1,14 17 0,74 86 1337,-93-114-1737,3 6 72,1 0-22,-1 0 1,1-1-1,0 1 1,1-1-1,0 0 1,0-1-1,0 0 1,0 0-1,1 0 1,10 4-1,-17-9-53,-1-1 1,0 1-1,1 0 0,-1 0 0,1 0 1,-1-1-1,0 1 0,1 0 0,-1 0 0,0-1 1,1 1-1,-1 0 0,0-1 0,0 1 1,1 0-1,-1-1 0,0 1 0,0 0 0,1-1 1,-1 1-1,0-1 0,0 1 0,0-1 1,0 1-1,0 0 0,0-1 0,0 1 0,0-1 1,0 1-1,0-1 0,0 1 0,0 0 1,0-1-1,0 1 0,0-1 0,0 1 0,0-1 1,-1 1-1,1 0 0,0-1 0,0 1 1,0 0-1,-1-1 0,1 1 0,-1-1 1,-8-23 76,-2 10-63,-1 1-1,0 0 1,-1 0 0,0 1 0,-1 1 0,-1 1 0,0-1 0,0 2-1,-1 0 1,-16-6 0,32 14-24,0 1 0,0-1 0,0 0-1,0 0 1,0 1 0,0-1 0,0 0 0,0 0 0,1 1-1,-1-1 1,0 0 0,1 1 0,-1-1 0,0 0-1,1 1 1,-1-1 0,1 1 0,-1-1 0,1 1-1,-1-1 1,1 1 0,0-1 0,-1 1 0,1-1-1,0 1 1,-1 0 0,2-1 0,-2 1 1,48-43-183,-33 29-61,1-1 0,1 2 0,19-13 1,-32 24 160,1-1 0,-1 1 0,1-1 0,0 1 0,0 1 1,0-1-1,0 1 0,0 0 0,0 0 0,0 0 0,0 1 1,0 0-1,0 0 0,0 0 0,0 0 0,1 1 0,7 2 1,-9-1 89,0 0 1,0 0 0,-1 1 0,1-1 0,-1 1 0,1 0 0,-1 0 0,0 0 0,0 0 0,0 1-1,-1-1 1,1 1 0,-1 0 0,0-1 0,0 1 0,2 6 0,3 6 197,-1 1 0,6 27 1,-4-16 309,-8-28-499,0 0-1,0 0 1,0 0 0,0 0-1,0 0 1,0 0 0,0 0-1,0 0 1,0 0 0,0 0 0,1 0-1,-1 0 1,0 0 0,0 0-1,0 0 1,0 0 0,0 0-1,0 0 1,0 0 0,0 0 0,0 0-1,0 0 1,0 0 0,1 0-1,-1 0 1,0 0 0,0 0-1,0 0 1,0 0 0,0 0 0,0 0-1,0 1 1,0-1 0,0 0-1,0 0 1,0 0 0,0 0 0,0 0-1,0 0 1,0 0 0,-2-43 817,0 1-970,1 9-516,-1 0 0,-10-45 0,17 87 579,0-1 1,1 0-1,0 1 0,10 9 1,-13-14 158,0 0 0,0 0 1,1-1-1,-1 1 0,1-1 1,0 0-1,0 0 1,0 0-1,1-1 0,-1 0 1,0 0-1,1 0 0,0 0 1,-1 0-1,10 1 1,-12-3-62,-1-1 1,1 1-1,-1 0 1,1-1-1,-1 1 1,1-1-1,-1 0 1,1 1-1,-1-1 1,0 0-1,1 0 1,-1 0-1,0 0 1,0 0-1,1 0 1,-1 0-1,0 0 1,0-1-1,1-1 1,16-38 276,-14 26-245,-1 0 0,-1 0 1,1-24-1,-3 32-40,0-25 46,0 31-57,0 1 0,0-1-1,0 1 1,0 0 0,0-1-1,0 1 1,0-1 0,0 1-1,0-1 1,0 1 0,0 0-1,0-1 1,0 1 0,0-1-1,0 1 1,0 0 0,0-1-1,-1 1 1,1-1 0,0 1-1,0 0 1,0-1 0,-1 1-1,1 0 1,0-1 0,-1 1 0,1 0-1,0-1 1,-1 1 0,1 0-1,0 0 1,-1 0 0,1-1-1,0 1 1,-1 0 0,1 0-1,-1 0 1,1 0 0,0 0-1,-1-1 1,1 1 0,-1 0-1,1 0 1,0 0 0,-1 0-1,1 0 1,-1 0 0,1 1-1,-1-1 1,1 0 0,0 0-1,-1 0 1,0 0 0,0 2 5,1-1 1,-1 1 0,0 0-1,0-1 1,0 1 0,1-1-1,-1 1 1,1 0-1,0 0 1,-1-1 0,1 1-1,0 0 1,0 0 0,0-1-1,0 1 1,0 0 0,1 0-1,-1-1 1,0 1-1,1 0 1,-1-1 0,1 1-1,0 0 1,-1-1 0,1 1-1,0-1 1,0 1 0,0-1-1,0 1 1,1-1-1,-1 0 1,0 1 0,2 0-1,-1-1-1,0-1-1,0 1 0,-1-1 1,1 0-1,0 0 0,0 0 1,0 0-1,-1 0 0,1 0 0,0 0 1,0-1-1,0 1 0,-1-1 1,1 1-1,0-1 0,0 0 1,-1 0-1,1 1 0,-1-1 1,1 0-1,-1 0 0,3-2 0,-2 0 4,1 0-1,-1-1 0,0 1 1,0 0-1,0 0 0,0-1 1,-1 1-1,1-1 0,-1 0 1,1-4-1,1-4 7,-1 0-1,-1 1 1,0-1 0,-1 0 0,0 0-1,-2-16 1,-15-8 122,17 35-131,-1-1 0,0 1 1,1 0-1,-1 0 0,0 0 0,0 0 1,0 0-1,0 0 0,0 0 1,0 1-1,0-1 0,0 0 0,0 0 1,0 1-1,0-1 0,0 1 1,0-1-1,-1 1 0,1-1 0,0 1 1,0 0-1,-1-1 0,1 1 1,0 0-1,-1 0 0,1 0 0,-2 0 1,2 2-11,1-1-1,-1 1 1,1-1 0,-1 1 0,1 0 0,0-1 0,-1 1-1,1-1 1,0 1 0,0-1 0,0 1 0,1 0 0,-1-1 0,0 1-1,1-1 1,-1 1 0,1-1 0,-1 1 0,1-1 0,-1 1-1,2 1 1,-1-3 83,-19 1-112,20 6 57,0 0-1,0 0 0,0 0 0,1-1 0,0 1 1,1-1-1,-1 0 0,1 0 0,0 0 0,1 0 1,0-1-1,-1 1 0,2-1 0,7 6 0,-6-6 18,1-1 0,-1 0 0,1-1 1,0 0-1,0 0 0,0 0 0,0-1 0,1 0 0,-1-1 0,17 1 0,-21-2-34,-1 0-1,1 0 1,0-1 0,-1 0 0,1 0 0,0 0-1,-1 0 1,1 0 0,-1-1 0,0 1-1,1-1 1,-1 0 0,0 0 0,0 0 0,0-1-1,0 1 1,-1-1 0,1 1 0,-1-1-1,1 0 1,-1 0 0,0 0 0,0 0 0,0 0-1,-1-1 1,3-6 0,2-10 15,-1-1 0,0 1 0,-2-1 1,-1 0-1,0-1 0,-3-35 0,1 33 13,0 21-32,0 0 0,0 0 1,-1-1-1,1 1 1,-1 0-1,0 0 1,0 0-1,0 0 0,0 0 1,0 0-1,-1 0 1,1 0-1,-1 0 1,0 0-1,0 1 0,0-1 1,0 1-1,0 0 1,-1-1-1,1 1 1,-5-3-1,6 5-4,-1-1-1,0 0 1,1 1-1,-1 0 1,0-1-1,0 1 1,1 0-1,-1 0 1,0-1 0,0 1-1,0 1 1,1-1-1,-1 0 1,0 0-1,0 1 1,0-1-1,1 1 1,-1-1-1,0 1 1,1 0 0,-1 0-1,1 0 1,-1 0-1,1 0 1,-1 0-1,1 0 1,0 0-1,-1 1 1,1-1 0,0 0-1,0 1 1,0-1-1,0 1 1,0-1-1,0 1 1,0 0-1,1-1 1,-2 4 0,-2 5-12,0 0 0,0 1 0,1-1 0,0 1 0,1-1 0,0 1 0,0 0 0,1 14 1,1-22 23,0-1 1,0 1 0,0 0 0,0-1 0,0 1-1,0 0 1,1-1 0,-1 1 0,1 0-1,0-1 1,0 1 0,0-1 0,0 0 0,0 1-1,1-1 1,-1 0 0,1 0 0,-1 1 0,1-1-1,0-1 1,0 1 0,0 0 0,0 0 0,0-1-1,0 1 1,0-1 0,1 1 0,-1-1-1,0 0 1,1 0 0,-1 0 0,1 0 0,-1-1-1,1 1 1,0-1 0,-1 1 0,6-1 0,-4 0-3,0-1 1,0 0-1,-1 0 1,1 0-1,0 0 1,-1 0-1,1-1 1,-1 0-1,1 1 1,-1-1-1,0-1 1,0 1-1,0 0 1,0-1-1,0 0 1,0 1 0,-1-1-1,1 0 1,-1 0-1,0-1 1,0 1-1,0 0 1,0-1-1,0 1 1,0-5-1,3-3 15,-1-1 0,-1 1 0,0-1 0,0 1 0,-1-1 0,0-24 0,-2 35-23,0 0 1,0-1-1,0 1 0,0-1 1,0 1-1,0 0 1,-1-1-1,1 1 0,-1 0 1,1-1-1,-1 1 0,1 0 1,-1-1-1,0 1 0,0 0 1,1 0-1,-1 0 0,0 0 1,0 0-1,0 0 0,0 0 1,-1 0-1,1 0 1,0 0-1,0 1 0,0-1 1,-1 0-1,1 1 0,0-1 1,-1 1-1,1-1 0,0 1 1,-2 0-1,2 1-15,0 1 0,1 0 0,-1 0-1,1-1 1,-1 1 0,1 0 0,0 0 0,0 0 0,-1 0 0,1 0-1,1 0 1,-1 0 0,1 2 0,-1-2 0,1 5 19,0-1 1,0 1-1,1-1 1,0 1 0,1-1-1,-1 0 1,1 0 0,0 0-1,1 0 1,-1-1 0,1 1-1,0-1 1,1 0 0,-1 0-1,1-1 1,0 1-1,11 7 1,-13-10-199,1 0 0,0 0-1,-1 0 1,1 0 0,0 0 0,0-1 0,0 0-1,0 0 1,0 0 0,0 0 0,1-1 0,7 1-1,-9-2-270,1 1-1,-1-1 0,0 0 1,0 1-1,1-2 0,-1 1 1,0 0-1,0-1 0,0 1 1,0-1-1,-1 0 0,1 0 0,0 0 1,-1 0-1,0-1 0,1 1 1,-1-1-1,2-3 0,12-16-7575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04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 7239,'0'0'14456,"-6"9"-13420,-22 47 726,3 1-1,2 1 1,-26 105 0,43-115-834,6-48-917,0 0 0,0 1 0,1-1 0,-1 0 0,0 1-1,0-1 1,0 0 0,1 1 0,-1-1 0,0 0 0,0 0 0,1 1-1,-1-1 1,0 0 0,1 0 0,-1 0 0,0 0 0,1 1 0,-1-1-1,0 0 1,1 0 0,-1 0 0,1 0 0,-1 0 0,0 0-1,1 0 1,-1 0 0,0 0 0,1 0 0,-1 0 0,1 0 0,-1 0-1,0 0 1,1 0 0,-1 0 0,0-1 0,1 1 0,-1 0 0,0 0-1,1 0 1,-1 0 0,0-1 0,1 1 0,-1 0 0,0 0-1,0-1 1,1 1 0,-1 0 0,0-1 0,0 1 0,1-1 0,18-14 161,-14 6-207,0 0-1,-1 0 1,0-1-1,0 0 1,-1 0-1,0 0 1,-1 0-1,0-1 1,-1 1-1,0 0 1,0-1 0,-1 1-1,-2-13 1,2 23 29,0 0 1,0 0 0,0 0 0,0 0 0,0-1 0,0 1 0,0 0-1,0 0 1,0 0 0,0 0 0,0 0 0,0-1 0,0 1-1,0 0 1,-1 0 0,1 0 0,0 0 0,0 0 0,0 0-1,0 0 1,0 0 0,0-1 0,0 1 0,-1 0 0,1 0 0,0 0-1,0 0 1,0 0 0,0 0 0,0 0 0,0 0 0,-1 0-1,1 0 1,0 0 0,0 0 0,0 0 0,0 0 0,-1 0-1,1 0 1,0 0 0,0 0 0,0 0 0,0 0 0,0 0-1,0 0 1,-1 0 0,1 0 0,0 0 0,0 1 0,0-1 0,0 0-1,0 0 1,0 0 0,-1 0 0,1 0 0,0 0 0,0 0-1,0 0 1,0 1 0,0-1 0,0 0 0,0 0 0,0 0 0,-8 10-60,8-7 62,-1-1 1,1 1-1,-1-1 1,1 1-1,0-1 0,0 1 1,0-1-1,0 1 1,0-1-1,1 1 1,-1-1-1,1 1 1,-1-1-1,1 0 1,0 1-1,0-1 1,0 0-1,0 1 1,1-1-1,-1 0 1,1 0-1,-1 0 1,1 0-1,0 0 1,-1-1-1,1 1 1,0 0-1,4 1 1,1 0 13,0-1 1,0 1 0,1-2-1,-1 1 1,1-1 0,-1 0-1,1-1 1,12 0 0,-14-1-26,-1 0 0,1 0-1,0 0 1,0-1 0,0 1 0,-1-1 0,1-1 0,-1 1 0,0-1 0,1 0 0,-1 0 0,-1-1 0,1 1 0,0-1 0,6-8 0,-4 5-36,-1 0 1,0 0-1,-1 0 1,0-1-1,0 0 0,-1 0 1,1 0-1,-2 0 1,5-15-1,-7 22 49,-1 1 0,0 0 0,0 0 0,0-1 0,0 1 0,0 0 0,0 0-1,0 0 1,0-1 0,0 1 0,0 0 0,0 0 0,0-1 0,0 1 0,0 0 0,0 0 0,0-1 0,0 1 0,0 0 0,0 0 0,0 0 0,-1-1 0,1 1 0,0 0 0,0 0-1,0 0 1,0-1 0,0 1 0,-1 0 0,1 0 0,0 0 0,0 0 0,0-1 0,0 1 0,-1 0 0,1 0 0,0 0 0,0 0 0,-1 0 0,1 0 0,0 0 0,0 0-1,0 0 1,-1 0 0,1 0 0,0 0 0,-1 0 0,-16 4-90,-16 13-34,12-4 125,18-12 0,0 1 0,0-1 0,-1 1 0,1 0 1,0 0-1,1 0 0,-1 0 0,0 1 1,0-1-1,1 1 0,0 0 0,-1 0 1,1-1-1,0 1 0,1 1 0,-1-1 1,0 0-1,1 0 0,0 1 0,0-1 1,0 0-1,0 1 0,-1 5 0,2-8 4,0 0 0,0 1 0,1-1 0,-1 0 0,0 0 0,0 1-1,1-1 1,-1 0 0,0 0 0,1 0 0,-1 1 0,1-1 0,0 0-1,-1 0 1,1 0 0,0 0 0,0 0 0,0 0 0,0 0 0,0 0-1,0 0 1,0-1 0,0 1 0,1 0 0,1 1 6,0-1 0,0 0 0,1 0 0,-1 0 0,0-1 0,0 1 0,1-1 0,-1 1 0,5-2 0,2 1 9,0-1 0,0-1 0,0 0-1,0 0 1,17-7 0,4-5 7,-20 8-30,0 1 0,1 0 0,-1 1 0,1 0 0,0 1 0,1 0-1,-1 1 1,18-2 0,-30 4 1,1 0-1,-1 0 0,1 0 0,-1 1 0,1-1 1,0 0-1,-1 0 0,1 0 0,-1 0 1,1 1-1,-1-1 0,1 0 0,-1 0 0,1 1 1,-1-1-1,1 0 0,-1 1 0,0-1 1,1 1-1,-1-1 0,1 0 0,-1 1 0,0-1 1,1 1-1,-1-1 0,0 1 0,0-1 1,0 1-1,1-1 0,-1 1 0,0 0 0,0 0 1,-1 26 61,-16 23 238,8-35-234,6-10-42,0-1-1,1 1 1,-1 1-1,1-1 1,0 0 0,0 0-1,-1 10 1,4-15 17,0-1 0,1 1 0,-1-1 0,0 0 0,1 1 0,-1-1 0,0 0 0,0 0 0,0 0 0,0 0 0,0 0 0,0 0 0,0 0 0,1-2 0,7-15-54,-1 0 0,-1-1 0,-1 1 0,-1-1 0,-1 0 0,0-1 0,-1 1 0,-1-1 0,-1 1 0,-2-21 0,1 40-303,1 2-4,-1-1 1,0 1-1,1 0 1,-1-1-1,1 1 1,0-1-1,-1 1 1,1 0-1,0-1 1,0 1-1,0-1 1,0 0-1,0 1 1,2 1-1,1-1-763,-1 0 0,1 0 0,0 0 0,0 0 0,0-1 0,0 0 0,0 0-1,0 0 1,0 0 0,8 0 0,9 0-4459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04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6182,'0'0'17552,"-2"8"-17514,-1-2-5,1 1 1,-1-1-1,-1 0 0,1 0 1,-1 0-1,0 0 0,-7 7 1,10-12-11,0 0 1,0 0-1,0 0 1,0 0 0,0 0-1,0 0 1,0 0-1,1 0 1,-1 1-1,0-1 1,1 0-1,-1 1 1,1-1 0,-1 0-1,1 1 1,-1-1-1,1 1 1,0-1-1,0 0 1,0 1-1,0-1 1,0 1 0,0-1-1,0 1 1,0-1-1,1 0 1,-1 1-1,0-1 1,1 1-1,0-1 1,-1 0 0,1 0-1,1 3 1,2-1-107,-1 0-1,1 0 1,0 0 0,1 0 0,-1-1-1,0 0 1,9 4 0,-12-6 65,0 0 39,0 0 0,0 1 0,0-1 0,-1 0-1,1 1 1,0-1 0,0 0 0,-1 1 0,1-1 0,0 1 0,0-1-1,-1 1 1,1-1 0,0 1 0,-1 0 0,1-1 0,-1 1 0,1 0-1,-1 0 1,1-1 0,-1 1 0,0 0 0,1 0 0,-1-1 0,0 1-1,1 0 1,-1 0 0,0 0 0,0 0 0,0 0 0,0-1 0,0 3-1,-1-1 115,0-1-1,0 1 0,0 0 0,0 0 0,0 0 0,0-1 1,-1 1-1,1-1 0,-1 1 0,1-1 0,-1 0 0,-3 3 0,-54 27 1678,16-12-1452,25-10-3056,6-3-2586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06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121 236 6566,'0'0'5210,"8"-3"-3309,35-23 2281,-41 24-3899,-1 1 0,0 0 1,1 0-1,-1-1 0,0 1 0,0-1 0,1 1 0,-1-1 1,0 1-1,-1-1 0,1 0 0,0 0 0,0-2 1,-1 3-176,0 0 0,0 0 0,0 0 1,0 1-1,0-1 0,0 0 0,-1 0 0,1 0 1,0 0-1,-1 0 0,1 0 0,-1 0 1,1 0-1,-1 1 0,1-1 0,-1 0 1,1 0-1,-1 1 0,0-1 0,0 0 0,1 1 1,-1-1-1,0 1 0,0-1 0,0 1 1,0-1-1,1 1 0,-3-1 0,-2-1-32,0 1 0,0-1-1,-1 1 1,1 1-1,0-1 1,-1 1 0,1 0-1,0 0 1,-1 0 0,1 1-1,0-1 1,-1 1-1,1 1 1,0-1 0,0 1-1,0 0 1,0 0-1,0 0 1,-8 6 0,9-6-84,0 0 0,0 1 0,1 0 0,-1-1 0,0 1 1,1 1-1,0-1 0,-1 0 0,1 1 0,1-1 0,-1 1 0,0 0 1,1 0-1,0 0 0,0 1 0,0-1 0,0 0 0,1 1 0,0-1 1,0 1-1,0-1 0,0 1 0,1 5 0,0-10 7,1 1 0,-1 0-1,1-1 1,-1 1 0,1 0 0,-1-1-1,1 1 1,-1 0 0,1-1 0,0 1-1,-1-1 1,1 0 0,0 1 0,0-1-1,-1 1 1,1-1 0,0 0 0,0 0-1,0 1 1,0-1 0,-1 0 0,1 0-1,0 0 1,0 0 0,0 0 0,0 0-1,-1 0 1,1 0 0,0 0 0,0 0 0,0-1-1,0 1 1,0-1 0,34-8 86,-18 0-72,-1-1 0,0 0 0,-1-1 1,0-1-1,-1 0 0,0-1 0,-1-1 0,0 0 0,-1-1 1,-1 0-1,0-1 0,-1 0 0,-1-1 0,12-29 0,-16 20 38,-5 25-50,0 1 0,0 0 0,0-1 0,0 1 0,0 0 0,0-1 0,0 1 0,0-1 0,0 1 0,0 0 0,0-1 0,0 1 0,0 0 0,0-1 0,0 1 0,-1 0 0,1-1 0,0 1 0,0 0 0,0-1 0,-1 1 0,1 0 0,0-1 0,0 1 0,-1 0 0,1 0 0,0-1 0,-1 1 0,1 0 0,0 0 0,-1 0 0,1 0 0,0-1 0,-1 1 0,1 0 0,0 0 0,-1 0 0,1 0 0,0 0 0,-1 0 0,1 0 0,-1 0 0,1 0 0,0 0 0,-1 0 0,1 0 0,0 0 0,-1 0 0,1 0 0,-1 1 0,1-1 0,0 0 0,-1 0 0,1 0 0,0 0 0,0 1 0,-1-1 0,1 0 0,0 0 1,-1 1-1,-2 2-6,0 0 0,-1 0 0,1 0 0,1 0 1,-1 1-1,1-1 0,-1 1 0,1 0 1,0-1-1,0 1 0,0 0 0,1 0 1,0 0-1,-1 1 0,1-1 0,0 8 0,-1-6-18,1 1-1,1 0 0,-1 0 1,1-1-1,0 1 0,0 0 1,1 0-1,0-1 0,1 1 1,1 8-1,0-12-246,0 1 0,0 0 0,0-1 1,0 0-1,0 1 0,1-1 0,-1-1 0,1 1 1,0 0-1,0-1 0,0 0 0,0 0 0,0 0 0,0 0 1,1-1-1,-1 1 0,0-1 0,1 0 0,0-1 0,-1 1 1,1-1-1,7 0 0,-1 0-834,0 0 1,1 0-1,-1-1 1,0-1-1,0 0 1,0 0-1,-1-1 1,15-6-1,-22 7 873,37-20-3699,-24 6 4450,-12-2 4760,-4 17-4974,-1 1 0,0-1 0,0 0 0,0 1 0,1-1 1,-1 1-1,0 0 0,0-1 0,0 1 0,0 0 0,0-1 0,0 1 0,0 0 1,0 0-1,0 0 0,0 0 0,0 0 0,0 0 0,0 0 0,0 0 0,0 0 1,0 0-1,-1 1 0,-27 6 2105,24-4-2190,0 1-1,0 0 1,0 0-1,0 1 0,1-1 1,0 1-1,0 0 1,0 0-1,1 0 0,0 0 1,0 1-1,0-1 1,1 1-1,-1 0 0,1 0 1,1 0-1,-1 0 1,1 0-1,0 0 0,0 8 1,1-13-209,0-1 1,0 1 0,0 0-1,0-1 1,0 1-1,1 0 1,-1-1-1,0 1 1,0 0 0,1-1-1,-1 1 1,0-1-1,1 1 1,-1 0-1,1-1 1,-1 1 0,1-1-1,-1 1 1,1-1-1,-1 0 1,1 1-1,-1-1 1,1 1 0,0-1-1,-1 0 1,1 0-1,0 1 1,0-1-1,27 3 249,25-13 48,-45 6-290,0 0-1,0-1 1,0 0-1,-1 0 1,0-1-1,8-7 1,-13 11-13,0 0 1,0 0 0,0 0 0,0 0-1,-1 0 1,1 0 0,-1 0 0,1-1 0,-1 1-1,0-1 1,0 1 0,0-1 0,0 1-1,0-1 1,-1 1 0,1-1 0,-1 0 0,0 1-1,0-1 1,0 0 0,0 0 0,0 1-1,0-1 1,-2-5 0,1 7-2,0 0 0,-1 0 0,1 0 0,-1 0 0,1 0 0,-1 0 0,1 0 0,-1 0 0,0 1 0,1-1 0,-1 1 0,0-1 0,1 1 0,-1 0 0,0-1 0,0 1 0,1 0 0,-1 0 0,-3 1 0,-36 1-14,39-2-81,1 0 0,0 0 0,0 1 1,0-1-1,0 0 0,0 0 0,0 1 0,0-1 1,0 1-1,0-1 0,0 1 0,1-1 1,-1 1-1,0 0 0,0-1 0,0 1 1,1 0-1,-1 0 0,0-1 0,1 1 0,-1 0 1,0 0-1,1 0 0,-1 0 0,1 0 1,0 0-1,-1 0 0,1 0 0,0 0 0,0 0 1,-1 0-1,1 0 0,0 0 0,0 0 1,0 0-1,0 0 0,0 0 0,0 0 0,1 0 1,-1 0-1,0 0 0,1 0 0,-1 0 1,0 0-1,1 0 0,-1 0 0,1 0 1,-1 0-1,1 0 0,0 0 0,-1 0 0,1-1 1,0 1-1,0 0 0,0 0 0,-1-1 1,1 1-1,0-1 0,2 1 0,5 3-1205,1-1-1,0 0 1,0-1-1,0 0 1,0 0 0,1-1-1,-1 0 1,12-1-1,23 1-6348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06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12204,'0'0'10457,"-8"7"-8940,0 2-1035,0 1 1,0-1-1,1 1 1,-6 11 0,10-16-331,1-1 1,0 0 0,0 1 0,0 0 0,0-1-1,1 1 1,0 0 0,0 0 0,0 0 0,0 0-1,1 0 1,0 0 0,0 0 0,0 0 0,2 7-1,-1-11-144,-1 0-1,1 0 0,0 0 0,0-1 0,-1 1 1,1 0-1,0-1 0,0 1 0,0 0 0,0-1 1,0 1-1,0-1 0,0 0 0,0 1 0,0-1 0,0 0 1,0 1-1,0-1 0,0 0 0,0 0 0,0 0 1,0 0-1,1 0 0,-1 0 0,0 0 0,0 0 1,1-1-1,34-7 90,-20-1-191,-1 0 0,0-1-1,0-1 1,17-15-1,4-4-105,-36 30 206,0 0-1,0 0 1,1-1 0,-1 1 0,0 0-1,0 0 1,1 0 0,-1 0 0,0-1-1,0 1 1,1 0 0,-1 0 0,0 0-1,0 0 1,1 0 0,-1 0 0,0-1-1,0 1 1,1 0 0,-1 0 0,0 0-1,1 0 1,-1 0 0,0 0 0,0 0-1,1 0 1,-1 1 0,0-1 0,1 0-1,-1 0 1,0 0 0,0 0 0,1 0-1,-1 0 1,0 0 0,0 1 0,1-1-1,-1 0 1,0 0 0,0 0 0,1 1-1,2 17 276,-8 36 214,2-33-364,3-20-132,0 0 1,0-1 0,1 1-1,-1-1 1,0 1 0,0-1 0,0 1-1,1-1 1,-1 1 0,0-1 0,0 1-1,1-1 1,-1 1 0,0-1-1,1 1 1,-1-1 0,1 0 0,-1 1-1,0-1 1,1 0 0,-1 1-1,1-1 1,-1 0 0,1 1 0,-1-1-1,1 0 1,0 0 0,-1 0 0,1 0-1,-1 1 1,1-1 0,27 0-524,25-13-2979,-20-6-1110,0-5-2295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07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98 210 16143,'0'0'1735,"-11"9"737,4-4-1969,-2 1 142,0 0-1,0 0 1,1 1 0,0 0-1,0 1 1,1-1-1,0 1 1,-8 13 0,15-21-640,1 1 0,-1-1 0,0 0 0,0 1 0,1-1 0,-1 1 0,0-1 0,1 0 0,-1 1 0,0-1 0,1 0 1,-1 1-1,1-1 0,-1 0 0,1 1 0,-1-1 0,0 0 0,1 0 0,-1 0 0,1 0 0,-1 1 0,1-1 1,-1 0-1,1 0 0,-1 0 0,1 0 0,0 0 0,-1 0 0,1 0 0,-1 0 0,1-1 0,-1 1 0,1 0 0,0 0 1,23-2-24,-17 0-94,0 0 0,0-1 0,0 0 0,0 0 0,0 0 0,-1-1 1,12-8-1,-16 10 99,1-1 0,0 1 0,0 0 0,-1-1 0,1 1 0,-1-1 0,0 0 0,0 0 0,0 0-1,0 0 1,-1 0 0,1 0 0,-1-1 0,1 1 0,-1-1 0,-1 1 0,1 0 0,0-6 0,-1 9 26,0 0-1,0 0 0,0-1 0,0 1 0,0 0 1,0-1-1,0 1 0,-1 0 0,1 0 1,0-1-1,0 1 0,0 0 0,-1 0 1,1 0-1,0-1 0,0 1 0,0 0 1,-1 0-1,1 0 0,0 0 0,0 0 0,-1-1 1,1 1-1,0 0 0,-1 0 0,1 0 1,0 0-1,0 0 0,-1 0 0,1 0 1,0 0-1,-1 0 0,1 0 0,0 0 0,-1 0 1,1 0-1,0 0 0,0 0 0,-1 0 1,1 1-1,0-1 0,0 0 0,-1 0 1,1 0-1,0 0 0,0 0 0,-1 1 1,1-1-1,0 0 0,0 0 0,0 1 0,-1-1 1,1 0-1,0 0 0,0 0 0,0 1 1,0-1-1,0 0 0,-1 1 0,1-1 1,0 0-1,0 1 0,-14 18 424,13-17-392,1-1 0,-1 1 0,1-1 1,0 1-1,0 0 0,0-1 0,0 1 0,0-1 1,0 1-1,0 0 0,0-1 0,1 1 0,-1-1 1,1 1-1,-1-1 0,1 1 0,0-1 1,-1 1-1,1-1 0,0 0 0,0 1 0,0-1 1,0 0-1,0 0 0,0 0 0,2 2 0,0-2-13,0 1-1,0-1 1,0 0 0,0 0-1,0 0 1,1 0-1,-1-1 1,0 1-1,0-1 1,0 0-1,1 0 1,4-1-1,4 0-11,0-1-1,0 0 0,-1-1 1,1 0-1,-1-1 0,16-7 1,-7-1-36,1-1 1,-2-1-1,0 0 1,33-33-1,-43 39 5,-1-1 0,-1 0 1,1 0-1,-2-1 0,1 0 0,-1 0 0,-1 0 1,1-1-1,-2 0 0,0 0 0,5-20 1,-9 31 13,1-1 1,-1 1-1,0 0 1,0-1-1,0 1 1,0-1 0,1 1-1,-1 0 1,0-1-1,0 1 1,0-1 0,0 1-1,0 0 1,0-1-1,0 1 1,0-1-1,0 1 1,0-1 0,0 1-1,0 0 1,-1-1-1,1 1 1,0-1-1,0 1 1,0 0 0,0-1-1,-1 1 1,1 0-1,0-1 1,0 1 0,-1 0-1,1-1 1,0 1-1,-1 0 1,1 0-1,0-1 1,-1 1 0,1 0-1,0 0 1,-2-1-1,-15 12 161,-14 26 129,25-26-257,1 0 0,1 0 0,0 0 1,0 1-1,1-1 0,0 1 0,1 0 0,1 0 0,0 0 1,1 18-1,0-27-38,0 1 1,0 0 0,0-1-1,1 1 1,0 0-1,0-1 1,0 1 0,0-1-1,0 1 1,1-1 0,0 1-1,0-1 1,-1 0 0,2 0-1,-1 0 1,0 0-1,1 0 1,-1-1 0,1 1-1,0-1 1,0 1 0,0-1-1,0 0 1,0 0-1,0 0 1,1-1 0,-1 1-1,1-1 1,-1 0 0,1 0-1,-1 0 1,1 0-1,0-1 1,0 1 0,-1-1-1,6 0 1,-8 0-20,1 0 0,-1 0 0,0 0 0,0 0 0,0 0 0,0 0 0,1 0 0,-1 0 0,0-1 0,0 1 0,0 0 0,0-1 0,0 1 0,0-1-1,1 1 1,-1-1 0,0 0 0,-1 1 0,1-1 0,0 0 0,0 1 0,0-1 0,0 0 0,0 0 0,-1 0 0,1 0 0,0 0 0,0-2 0,-1 2 3,0-1 0,0 1 0,0-1 1,0 1-1,0-1 0,0 1 0,-1-1 0,1 1 0,-1-1 0,1 1 0,-1 0 1,1-1-1,-1 1 0,0 0 0,0-1 0,0 1 0,1 0 0,-1 0 0,0 0 1,0 0-1,-1 0 0,-1-2 0,-24-16-47,-1 0 0,-1 2 0,-1 1 0,-47-18 0,48 21 28,131 22 1185,-57-4-1327,57-1 0,-41-10-3517,-29-5-2517,-5-8-5119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07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42 11499,'0'0'13202,"-10"-7"-12199,-34-23-458,41 29-524,1 0 1,-1 0-1,0 1 1,1-1-1,-1 1 0,0-1 1,0 1-1,1 0 1,-1 0-1,0 0 0,0 1 1,1-1-1,-1 1 1,0-1-1,1 1 1,-1 0-1,1 0 0,-1 0 1,1 0-1,-1 0 1,1 1-1,-1-1 0,-2 3 1,3-2-21,-1 0 0,1 0 0,-1 0 0,1 0 0,0 0 0,-1 1 1,1-1-1,0 1 0,1-1 0,-1 1 0,0 0 0,1 0 0,-1 0 0,1 0 0,0 0 0,0 0 1,-1 5-1,4-7-48,0 0-1,-1 0 1,1 0 0,0-1 0,0 1 0,-1 0 0,1-1-1,0 1 1,0-1 0,0 0 0,0 0 0,-1 0 0,1 0 0,0 0-1,0 0 1,0 0 0,2-1 0,2 1-76,15 0-279,-7-1 272,-1 0 1,1 2-1,-1-1 1,1 2-1,-1 0 1,0 0-1,1 1 1,-1 1-1,17 7 0,-29-11 133,1 1 0,-1 0 0,0-1-1,0 1 1,1 0 0,-1 0-1,0-1 1,0 1 0,0 0-1,0 0 1,0 0 0,0 0-1,0 1 1,0-1 0,-1 0-1,1 0 1,0 0 0,-1 1-1,1-1 1,-1 0 0,1 1 0,-1-1-1,0 0 1,1 1 0,-1-1-1,0 1 1,0 1 0,-1-1 56,0 1 0,1-1 0,-1 1 0,-1-1 0,1 1 0,0-1 1,0 0-1,-1 0 0,0 0 0,1 1 0,-1-1 0,0-1 0,-3 3 0,-4 4 246,0-1-1,-1 0 0,0 0 0,-1-1 0,-12 5 0,16-8-145,0 0-1,-1 0 1,1-1-1,-1 0 0,0-1 1,1 0-1,-1 0 0,-13 0 1,20-1-177,1 0 0,-1 0 1,1-1-1,-1 1 1,1 0-1,-1 0 0,1 0 1,-1 0-1,1-1 0,0 1 1,-1 0-1,1 0 0,-1-1 1,1 1-1,0 0 0,-1-1 1,1 1-1,0-1 0,-1 1 1,1 0-1,0-1 1,-1 1-1,1-1 0,0 1 1,0-1-1,0 1 0,-1-1 1,1 1-1,0-1 0,0 1 1,0-1-1,0 1 0,0-1 1,0 1-1,0-1 0,0 1 1,0-1-1,0 1 1,0-1-1,1 1 0,-1-1 1,0 1-1,0-1 0,0 1 1,1-1-1,-1 1 0,0 0 1,0-1-1,1 1 0,-1-1 1,0 1-1,1 0 1,0-1-1,21-25-2734,1 13-1668,1 1 0,26-10 0,-46 21 3592,36-15-8589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08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21 112 11979,'0'0'10602,"-15"60"-9256,10-38-450,5-2-351,0-3-481,5-4-96,6-5-609,4-5-832,6-3-257,-5 0-800,1-10-1762,-8-6-577,-4-4-4516</inkml:trace>
  <inkml:trace contextRef="#ctx0" brushRef="#br0" timeOffset="1">100 71 7431,'0'0'6310,"-20"-57"-3235,15 48-865,1 4-705,2 5-576,8 9-2466,6 4-641,1 0-2178,7 0-2339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09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16 8584,'0'0'14259,"-10"-1"-12674,-31 1-533,40 0-1024,-1 1 1,1-1-1,0 1 0,0-1 0,-1 1 1,1 0-1,0-1 0,0 1 1,0 0-1,0 0 0,0 0 0,0 0 1,0 0-1,1 0 0,-1 0 0,0 0 1,0 0-1,1 0 0,-1 0 1,1 0-1,-1 1 0,1-1 0,-1 0 1,1 0-1,0 1 0,-1-1 0,1 0 1,0 2-1,-1 42-8,2-36 32,0 6-41,1 0 1,0 0 0,9 28-1,-7-34-48,-1-1 0,-1 1-1,0 0 1,0 0 0,0 1 0,-1-1-1,-1 0 1,1 1 0,-2-1 0,1 0-1,-1 0 1,-1 1 0,-3 13 0,3-20 44,1 0 0,-1 0 1,1-1-1,-1 1 0,0-1 1,0 0-1,0 1 0,0-1 1,-1 0-1,1 0 1,0 0-1,-1-1 0,1 1 1,-1-1-1,0 1 0,0-1 1,0 0-1,1 0 0,-1 0 1,0 0-1,0 0 0,0-1 1,0 1-1,0-1 1,0 0-1,-1 0 0,1 0 1,-4-1-1,6 0 28,-1 1-1,1-1 1,0 0-1,0 1 1,-1-1-1,1 0 1,0 0-1,0 0 1,0 0-1,0 0 1,0 0-1,0 0 1,1 0-1,-1-1 1,0 1-1,0 0 1,1 0-1,-1-1 1,1 1-1,-1 0 1,1-1-1,0 1 1,-1 0-1,1-1 1,0 1-1,0-1 1,0-2-1,0-43 128,1 44-148,1-10-80,1 0 0,0 0 0,1 0 0,0 0 0,2 0-1,-1 1 1,1 0 0,1 0 0,0 1 0,1 0-1,0 0 1,0 1 0,14-13 0,-14 14 38,1 1 0,0-1 0,1 1 0,0 1 0,0 0 0,1 0 0,0 1 1,0 1-1,0-1 0,1 2 0,0 0 0,-1 0 0,2 1 0,17-2 0,-28 4 26,-1 1 0,0 0 1,0 0-1,1 0 0,-1 0 0,0 0 0,0 0 0,1 0 0,-1 1 0,0-1 1,0 0-1,0 1 0,0-1 0,1 1 0,-1-1 0,0 1 0,0 0 0,0-1 1,0 1-1,0 0 0,0 0 0,0 0 0,-1 0 0,1-1 0,0 1 0,0 0 1,-1 0-1,1 1 0,0-1 0,-1 0 0,1 0 0,-1 0 0,1 0 0,-1 0 1,0 1-1,0-1 0,1 0 0,-1 0 0,0 1 0,0-1 0,0 0 0,0 0 1,-1 1-1,1-1 0,0 0 0,0 0 0,-1 0 0,1 1 0,-1-1 0,0 2 1,-3 9 127,-1 0 0,0 0-1,-11 20 1,12-26 32,4-5-140,0-1-1,-1 0 1,1 1-1,0-1 1,-1 1-1,1-1 1,0 0-1,0 1 1,0-1 0,-1 1-1,1-1 1,0 1-1,0-1 1,0 1-1,0-1 1,0 0-1,0 1 1,0-1 0,0 1-1,0-1 1,0 1-1,0-1 1,0 1-1,0-1 1,0 1-1,0-1 1,0 1 0,0-1-1,1 0 1,-1 1-1,0-1 1,0 1-1,1-1 1,-1 0-1,0 1 1,0-1 0,1 1-1,0-1 1,20 0 176,24-18-165,-32 10-64,0-1-1,0 0 1,16-18 0,14-9-43,-42 39 91,-1-1-7,0-1 1,0 0-1,1 0 0,-1 1 1,1-1-1,-1 0 1,0 0-1,1 0 1,0 0-1,-1 0 1,1 0-1,0 0 0,0 0 1,-1 0-1,1 0 1,0 0-1,0 0 1,0 0-1,0-1 0,0 1 1,0 0-1,0-1 1,0 1-1,1-1 1,-1 1-1,2 0 1,12-2-46,1-1 1,0-1 0,-1 0 0,0-1-1,0 0 1,0-2 0,0 1-1,-1-2 1,0 0 0,0-1 0,13-9-1,-30 20 74,1 0 0,-1 0 0,0 1 0,1-1-1,0 1 1,0 0 0,0 0 0,0 0-1,0 0 1,1 0 0,-2 6 0,-8 52 834,11-61-846,0 1 0,0-1 1,0 1-1,0 0 0,0-1 0,0 1 0,1-1 1,-1 1-1,1-1 0,-1 1 0,1-1 0,-1 1 1,1-1-1,0 1 0,0-1 0,0 0 0,1 2 1,-1-2-58,-1-1 1,1 1-1,0-1 0,0 0 1,-1 1-1,1-1 1,0 0-1,0 1 0,0-1 1,0 0-1,-1 0 1,1 0-1,0 0 1,0 0-1,0 0 0,0 0 1,0 0-1,-1 0 1,1 0-1,0 0 1,0-1-1,1 0 0,1 0-447,0 0 1,-1-1-1,1 1 0,0-1 0,-1 0 0,0 0 0,1 0 0,-1 0 0,0 0 0,0-1 0,0 1 0,0-1 0,-1 1 0,1-1 0,-1 0 0,3-4 0,2-20-5236,-3-3-1805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09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13773,'0'0'10922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10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11082,'0'0'11398,"-10"9"-11040,3-3-307,3-3-26,-1 1 0,1 0 0,0 0 0,0 0 0,0 0 0,1 1 0,0-1 0,0 1 0,0 0 0,0 0 0,1 0 1,-1 0-1,1 0 0,-2 9 0,-5 52 625,0 96 1,7-100-404,1-58-148,1-1 1,0 1 0,-1 0-1,1-1 1,-1 1 0,0-1-1,0 1 1,-4 6 0,5-10-80,0 0-1,0 0 1,0 1 0,0-1 0,-1 0 0,1 0 0,0 1 0,0-1-1,0 0 1,-1 0 0,1 0 0,0 0 0,0 1 0,-1-1 0,1 0-1,0 0 1,0 0 0,-1 0 0,1 0 0,0 0 0,0 0 0,-1 0-1,1 1 1,0-1 0,-1 0 0,1 0 0,0 0 0,0-1-1,-1 1 1,1 0 0,0 0 0,-1 0 0,1 0 0,0 0 0,0 0-1,-1 0 1,-11-19 287,7 5-349,2 0 0,0-1 0,0 1-1,1-1 1,1 0 0,0 1 0,3-30 0,-2 43 37,0 0 0,0 1 1,0-1-1,1 0 0,-1 0 0,0 1 0,0-1 0,1 0 0,-1 1 0,0-1 0,0 0 0,1 0 0,-1 1 1,1-1-1,-1 1 0,1-1 0,-1 0 0,1 1 0,-1-1 0,1 1 0,0-1 0,-1 1 0,1 0 0,0-1 1,-1 1-1,1 0 0,0-1 0,1 1 0,26 0-184,25 18-46,-47-14 264,1-1-1,-1 0 1,1 0-1,0-1 0,0 1 1,0-2-1,0 1 1,0-1-1,0 0 0,9 0 1,-11-2-12,-1 0 0,0 0 1,0 0-1,0 0 0,0-1 0,0 0 1,0 0-1,0 0 0,-1 0 1,1 0-1,-1-1 0,1 0 0,-1 0 1,0 0-1,0 0 0,0 0 1,0 0-1,2-6 0,2 0 4,-4 6-19,0 0 1,0-1 0,0 1 0,-1-1-1,0 0 1,1 0 0,-2 0-1,1 0 1,0 0 0,-1-1 0,2-3-1,-3 7-55,-4 7 119,1 0 0,1 1-1,-1-1 1,1 0 0,1 1 0,-1-1 0,1 1-1,-1 11 1,1-8 105,4 18-12,4-21-2414,5-15-4195,-8-2-117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7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46 134 3876,'-1'-1'1592,"0"-1"-927,-1 0-1,1 0 0,0 0 1,-1 1-1,1-1 1,-1 0-1,1 1 0,-1-1 1,0 1-1,0 0 1,0-1-1,1 1 1,-1 0-1,0 0 0,-1 0 1,1 1-1,0-1 1,0 0-1,0 1 1,-4-1-1,5 4-280,0 0 0,1 0 0,-1 1 0,1-1-1,0 0 1,0 0 0,0 0 0,0 1 0,1-1 0,1 6 0,1 0-124,0 0 0,1 1 1,0-1-1,1 0 0,0-1 1,7 10-1,-9-14-225,-1 0 1,1-1-1,0 1 0,0-1 0,1 0 1,-1 1-1,1-2 0,-1 1 0,1 0 1,0-1-1,0 0 0,0 1 0,0-2 0,1 1 1,6 2-1,-9-4-23,-1-1-1,1 1 1,0 0 0,0-1-1,0 1 1,-1-1 0,1 1-1,0-1 1,0 0 0,-1 0-1,1 0 1,-1 0 0,1 0-1,-1 0 1,1 0 0,-1-1-1,0 1 1,1 0-1,-1-1 1,0 1 0,0-1-1,0 1 1,0-1 0,0 0-1,-1 1 1,2-5 0,16-48 158,-18 53-169,22-165 842,-22 165-839,0 1 1,0-1-1,0 1 0,0-1 0,0 1 0,0-1 1,0 1-1,1-1 0,-1 1 0,0-1 0,0 1 0,1-1 1,-1 1-1,0-1 0,1 1 0,-1 0 0,0-1 1,1 1-1,-1 0 0,1-1 0,-1 1 0,0 0 0,1-1 1,-1 1-1,1 0 0,-1 0 0,1-1 0,-1 1 1,1 0-1,-1 0 0,1 0 0,0 0 0,16 9 59,10 24 67,-11-8-467,19 27 1148,-34-50-1173,1 0 1,0 0-1,0 0 0,0 0 0,0 0 1,0 0-1,0-1 0,0 1 0,1-1 1,-1 0-1,1 1 0,-1-1 0,1 0 1,-1-1-1,1 1 0,0 0 0,4 0 0,-3-1-6044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10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13549,'0'0'9833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11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68 6534,'0'0'6833,"2"-8"-3576,9-27-385,-10 34-2706,-1 1 0,0-1 1,0 0-1,1 1 0,-1-1 1,0 0-1,0 0 0,0 1 0,0-1 1,0 0-1,0 0 0,0 1 1,0-1-1,0 0 0,0 0 0,0 1 1,-1-1-1,1 0 0,0 1 1,0-1-1,-1 0 0,1 1 0,-1-1 1,1 0-1,0 1 0,-1-1 1,1 1-1,-1-1 0,1 1 0,-2-2 1,0 2-36,1-1 1,-1 1 0,0-1-1,0 1 1,1 0-1,-1-1 1,0 1-1,0 0 1,1 0 0,-1 0-1,0 1 1,-2 0-1,-3 0-52,0 1-1,1 0 0,0 0 0,-1 0 0,-8 6 1,9-3-66,0-1 0,0 1 0,1 0 0,0 1 0,0-1 0,0 1 0,1 0 0,-1 0 0,2 1 1,-1-1-1,1 1 0,0 0 0,0 0 0,0 0 0,1 0 0,0 0 0,1 1 0,0-1 0,-1 10 0,3-15-34,-1-1 0,1 1 0,-1-1 0,1 0 0,0 1 0,0-1 0,-1 0 0,1 0 0,0 1 0,0-1 0,0 0 0,0 0 0,0 0 0,1 0 0,-1 0 0,0-1 0,0 1 0,1 0 0,-1 0 0,0-1 0,1 1 0,-1-1 0,0 1 0,1-1 0,-1 0 0,1 1 0,-1-1 0,1 0 0,-1 0 0,1 0 0,-1 0 0,1 0 0,1-1 0,6 1-601,0-1 1,0 0-1,0 0 1,12-3-1,20-12-2949,-16 4-3495,43-30 0,-38 21 4926,-2 0 827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11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31 1569,'9'-13'3475,"-3"-2"5316,-12 12-2009,-10 15-5319,-36 43 490,50-52-1855,-1 1 1,0-1-1,1 1 1,0-1-1,0 1 1,0 0-1,0 0 0,1 0 1,-1 0-1,1 0 1,0 1-1,0-1 1,1 0-1,-1 0 1,1 6-1,1-9-83,0 0 0,0 0-1,0 0 1,0 0 0,0 0 0,0 0-1,1 0 1,-1-1 0,0 1-1,1 0 1,-1-1 0,0 1 0,1-1-1,-1 1 1,0-1 0,1 0 0,-1 1-1,1-1 1,-1 0 0,1 0-1,-1 0 1,1 0 0,-1 0 0,1-1-1,2 0 1,42-5 61,28-20-963,-60 19 796,-1 2 1,1-1-1,0 2 1,1 0-1,-1 1 0,26-3 1,-39 7 120,-1-1 1,1 0 0,-1 0-1,0 1 1,1-1-1,-1 0 1,1 1 0,-1-1-1,0 0 1,1 1-1,-1-1 1,1 1-1,-1-1 1,0 1 0,0-1-1,1 1 1,-1-1-1,0 1 1,0-1-1,0 1 1,0-1 0,1 1-1,-1-1 1,0 1-1,0-1 1,0 1-1,0 0 1,0-1 0,0 1-1,0-1 1,-1 1-1,1-1 1,0 1-1,-4 29 322,2-16-232,3-14-116,-1 1 1,1-1 0,-1 1-1,1-1 1,-1 1-1,1-1 1,-1 1 0,1-1-1,-1 0 1,1 1 0,0-1-1,-1 0 1,1 1 0,0-1-1,-1 0 1,1 0-1,0 0 1,-1 1 0,1-1-1,0 0 1,-1 0 0,1 0-1,0 0 1,0 0-1,-1 0 1,1-1 0,0 1-1,-1 0 1,1 0 0,0 0-1,-1-1 1,1 1 0,1-1-1,26-8-775,56-42-7600,-55 29 1709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11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8072,'0'0'14696,"-1"8"-14028,-31 124 1115,21-97-1013,2 0 1,1 0 0,2 0 0,-2 44 0,7-79-752,1 1-1,0 0 1,0 0 0,0-1 0,0 1 0,0 0 0,0 0-1,0-1 1,0 1 0,1 0 0,-1-1 0,0 1-1,0 0 1,1 0 0,-1-1 0,0 1 0,1-1 0,-1 1-1,0 0 1,1-1 0,-1 1 0,1-1 0,-1 1-1,1-1 1,-1 1 0,1-1 0,0 1 0,-1-1-1,1 1 1,0-1 0,-1 0 0,1 0 0,0 1 0,-1-1-1,1 0 1,0 0 0,-1 0 0,1 1 0,0-1-1,0 0 1,-1 0 0,1 0 0,0 0 0,0-1 0,0 1-1,1 0-8,-1-1-1,0 1 1,0-1-1,0 1 1,0-1-1,0 0 1,0 1-1,0-1 1,0 0-1,0 0 1,0 0-1,0 0 1,0 0-1,0 0 1,-1 0-1,1 0 1,0 0 0,-1 0-1,1 0 1,-1-1-1,1 1 1,-1 0-1,0 0 1,1 0-1,-1-1 1,0 1-1,0-3 1,-1-2-27,0 0 0,0 0 1,-1 0-1,1 0 0,-2 0 0,1 0 1,0 0-1,-1 1 0,0-1 1,-1 1-1,1 0 0,-1 0 1,0 0-1,0 0 0,-1 1 1,-9-8-1,8 6-10,0 0-1,0-1 1,0 1 0,0-1 0,1-1-1,1 1 1,-6-10 0,12 17 42,-1-1 0,1 0 0,-1 1 0,0-1 0,1 1 1,-1 0-1,1-1 0,-1 1 0,1 0 0,-1 0 0,1 0 0,-1 0 1,1 0-1,2 1 0,-1-1 9,60 2-21,-41 0-313,1-1 0,-1-1 0,1-1 0,-1-1 0,1-1-1,22-6 1,-20-4-3668,-12 0-2411,0-6-8532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12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7623,'0'0'12786,"-5"11"-11820,-5 19-229,0 1-1,2 0 1,2 0 0,1 1-1,-3 52 1,8-71-585,-1-9-86,1 0-1,0 0 1,0 1 0,0-1-1,1 0 1,-1 0 0,1 0-1,2 6 1,-3-9-49,1 0 1,0 1-1,0-1 0,0 0 0,0 0 0,0 0 1,0 0-1,0-1 0,1 1 0,-1 0 1,0 0-1,0-1 0,1 1 0,-1 0 0,0-1 1,1 0-1,-1 1 0,1-1 0,-1 0 1,1 1-1,-1-1 0,0 0 0,1 0 1,-1 0-1,1-1 0,-1 1 0,1 0 0,-1 0 1,2-1-1,9-2-129,1-1 0,-1 0 1,0-1-1,-1 0 0,1-1 0,-1 0 1,0-1-1,-1 0 0,0-1 0,0 0 1,0-1-1,-1 0 0,0 0 0,11-16 1,-20 25 111,0 0-1,0 0 1,-1 0 0,1 0 0,0 0 0,0 0 0,0 0 0,0 0 0,0 0 0,0 0-1,0 0 1,0 0 0,-1 0 0,1 0 0,0 0 0,0 0 0,0 0 0,0 0 0,0 0-1,0 0 1,0 0 0,0 0 0,-1 0 0,1 0 0,0 0 0,0 0 0,0 0 0,0 0-1,0 0 1,0 0 0,0 0 0,0 0 0,0 0 0,0-1 0,-1 1 0,1 0-1,0 0 1,0 0 0,0 0 0,0 0 0,0 0 0,0 0 0,0 0 0,0 0 0,0-1-1,0 1 1,0 0 0,0 0 0,0 0 0,0 0 0,0 0 0,0 0 0,0 0 0,0-1-1,0 1 1,0 0 0,0 0 0,0 0 0,0 0 0,0 0 0,0 0 0,0 0 0,0 0-1,0 0 1,0-1 0,1 1 0,-8 3 29,1 1 47,0 1 0,0 0 0,1 0 0,-1 0 0,1 0 0,1 1 1,-1 0-1,1 0 0,0 1 0,0-1 0,1 1 0,0-1 0,0 1 0,1 0 0,-4 13 0,7-19-67,-1-1 0,1 1 0,-1-1 0,0 1 0,1-1 0,-1 1 0,1-1-1,-1 1 1,1-1 0,0 1 0,-1-1 0,1 1 0,-1-1 0,1 0 0,0 1 0,-1-1 0,1 0-1,0 0 1,-1 0 0,1 1 0,0-1 0,0 0 0,-1 0 0,1 0 0,0 0 0,-1 0 0,1 0 0,1-1-1,28 1-160,-22 0-157,45 0-3863,1 0-5306,-36 0 4369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13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9321,'0'0'10863,"-5"7"-10729,-18 22 53,16-17 850,9-12 38,6-18 3694,-15-2-4000,2 12-1573,3 14-4291,-4-3-2336,1-3 2471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14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308 0 8072,'-2'8'8969,"-6"4"-4042,-25 34-2827,17-25-533,-223 284 1551,229-285-2994,26-28-237,23-26-3806,-27 21-469,-1-3-2520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15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126 181 9257,'0'0'274,"0"-1"1,0 1 0,0-1-1,0 1 1,0-1-1,-1 0 1,1 1 0,0-1-1,0 1 1,-1-1 0,1 1-1,0-1 1,-1 1-1,1-1 1,-1 1 0,1-1-1,0 1 1,-1 0-1,1-1 1,-1 1 0,1 0-1,-1-1 1,1 1 0,-1 0-1,0-1 1,-21-4 2248,-20 7-1120,39 0-1329,-1 0-1,1 0 1,-1 1-1,1-1 1,0 1-1,0 0 0,0 0 1,0 0-1,0 0 1,1 0-1,-1 0 1,1 1-1,0 0 1,0-1-1,0 1 1,1 0-1,-1 0 0,1 0 1,0 0-1,0 0 1,0 0-1,1 0 1,-1 0-1,1 5 1,1-9-57,-1 1 1,1-1-1,-1 1 1,1-1-1,-1 1 1,1-1-1,-1 1 1,1-1-1,0 0 1,-1 1-1,1-1 1,0 0-1,-1 1 0,1-1 1,0 0-1,-1 0 1,1 0-1,0 0 1,-1 1-1,1-1 1,0 0-1,0 0 1,-1 0-1,1-1 1,0 1-1,-1 0 1,1 0-1,0 0 1,-1 0-1,1-1 1,0 1-1,-1 0 1,1-1-1,1 0 1,28-10 523,6-11-359,-1-2 1,-1-2-1,-1-1 0,-1-1 1,39-46-1,-40 34 591,-27 36 325,-13 18-439,5-6-637,-16 27 366,-24 59 0,38-78-380,1 0-1,0 0 0,1 1 0,0 0 1,2 0-1,-1 23 0,3-39-46,0 0 0,0 0 0,0 0 0,0 0 0,0-1 0,0 1 0,0 0 0,1 0-1,-1 0 1,0 0 0,1 0 0,-1-1 0,0 1 0,1 0 0,-1 0 0,1 0 0,0-1 0,-1 1 0,1 0-1,-1-1 1,1 1 0,0-1 0,0 1 0,-1-1 0,1 1 0,0-1 0,0 1 0,0-1 0,1 1 0,0-1-405,0 1 0,0-1-1,0 0 1,0 0 0,1 0 0,-1 0 0,0 0 0,0 0 0,1 0 0,-1-1 0,0 1 0,3-2 0,13-8-5343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15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11307,'0'0'12780,"11"2"-11953,-2-1-724,-1-1 0,1 1 0,0-1 0,0-1 0,-1 1 0,1-2 0,0 1 0,12-5-1,-16 5 30,0-1 0,-1 0-1,1 0 1,-1 0-1,0 0 1,0-1-1,0 0 1,0 0-1,0 0 1,0 0 0,-1 0-1,0-1 1,1 0-1,-1 1 1,0-1-1,-1 0 1,1-1-1,-1 1 1,0 0-1,2-7 1,-3 8 205,-3 8-152,-32 77-120,20-61 53,9-14-41,0 1 0,0-1 0,0 1-1,1 0 1,1 0 0,-1 0 0,1 1 0,0-1 0,-1 11-1,5-18-119,1-1-1,0 1 1,-1 0-1,1-1 1,0 1-1,0-1 1,0 1-1,-1-1 1,1 0-1,0 0 0,0 0 1,0 0-1,-1 0 1,1 0-1,0-1 1,0 1-1,0 0 1,2-2-1,2 0-510,1-1 0,0 1-1,-1-1 1,0-1 0,0 1 0,0-1-1,7-7 1,36-38-8507,-22 17 1571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16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23 9929,'0'0'11846,"-2"8"-11307,-6 18-426,-11 30 635,2 1 1,3 1-1,2 1 0,-7 113 1,21-148-2148,-2-24 1346,1 0-1,-1 0 1,0 1 0,0-1-1,0 0 1,0 0 0,0 0 0,0 0-1,0 0 1,1 0 0,-1 0 0,0 0-1,0 0 1,0 0 0,0 0 0,0 1-1,0-1 1,1 0 0,-1 0-1,0 0 1,0 0 0,0 0 0,0 0-1,0 0 1,1 0 0,-1 0 0,0 0-1,0 0 1,0-1 0,0 1 0,0 0-1,1 0 1,-1 0 0,0 0-1,0 0 1,0 0 0,0 0 0,0 0-1,0 0 1,1 0 0,-1 0 0,0-1-1,0 1 1,0 0 0,0 0 0,0 0-1,0 0 1,0 0 0,0 0-1,0-1 1,0 1 0,0 0 0,1 0-1,-1 0 1,0 0 0,0 0 0,0-1-1,0 1 1,1-4-596,1 0 1,-1 0-1,0 0 0,0 0 0,0 0 0,0 0 1,0-8-1,-5-85 1407,5 94-583,0 0 1,0 0-1,1 0 1,-1 0-1,1 0 1,0 0-1,0 0 1,0 1-1,0-1 1,0 1-1,1-1 1,-1 1-1,1 0 1,-1 0-1,1 0 1,0 0-1,4-2 1,9-8 135,121-111 512,-120 106-733,-2-1-1,0-1 1,-1 0 0,-1-1-1,19-37 1,-30 46 161,-9 17-195,-11 16-27,-13 36 830,2 0-1,2 2 1,3 1-1,-27 111 1,51-170-819,-2 4 107,0 0 0,1 1 0,-1-1 0,2 0 0,-1 1 0,1-1 0,0 0 0,0 1 0,2 9 0,-2-16-137,1 1-1,-1-1 1,0 0-1,1 1 1,-1-1-1,0 0 1,1 1 0,-1-1-1,0 0 1,1 0-1,-1 1 1,1-1-1,-1 0 1,1 0-1,-1 0 1,1 0-1,-1 0 1,1 0-1,-1 0 1,0 1-1,1-1 1,-1-1-1,1 1 1,-1 0-1,1 0 1,-1 0 0,1 0-1,-1 0 1,1 0-1,-1 0 1,1-1-1,-1 1 1,0 0-1,1 0 1,-1-1-1,1 1 1,-1 0-1,0 0 1,1-1-1,-1 0 1,17-14 144,-11 7-245,0 0 0,-2-1 0,1 0 1,-1 0-1,0 0 0,-1-1 0,0 1 0,0-1 1,1-13-1,0-8-587,0-54 0,-5 98 237,0-9 408,1-1 1,0 1-1,0 0 1,0 0-1,0-1 0,1 1 1,1 6-1,-2-8 37,1-1 0,0 0 0,-1 0-1,1 1 1,0-1 0,0 0-1,0 0 1,0 0 0,0 0 0,0 0-1,0 0 1,0-1 0,1 1-1,-1 0 1,0 0 0,0-1 0,1 1-1,-1-1 1,0 1 0,1-1-1,-1 0 1,0 1 0,1-1 0,-1 0-1,1 0 1,-1 0 0,3 0-1,7 0 55,0-1-1,1 0 1,-1-1-1,0 0 1,0-1-1,0 0 1,0-1-1,12-5 1,-18 7-22,-1-1 0,1 1 0,0-1 0,-1 0 0,1 0 0,-1 0 0,0 0 0,0-1 0,0 0 0,-1 1 0,1-1 1,-1-1-1,0 1 0,0 0 0,-1-1 0,1 0 0,-1 0 0,0 1 0,3-11 0,-5 15-12,0 0 1,0-1-1,0 1 0,0 0 1,0-1-1,0 1 1,0-1-1,0 1 0,0 0 1,0-1-1,0 1 0,0-1 1,0 1-1,0-1 1,0 1-1,0 0 0,0-1 1,0 1-1,-1 0 1,1-1-1,0 1 0,0 0 1,0-1-1,-1 1 0,1 0 1,0-1-1,0 1 1,-1 0-1,1-1 0,0 1 1,-1 0-1,1 0 0,0-1 1,-1 1-1,1 0 1,-1 0-1,1 0 0,0 0 1,-1 0-1,1 0 0,0-1 1,-1 1-1,1 0 1,-1 0-1,1 0 0,-1 0 1,1 0-1,0 0 0,-1 1 1,1-1-1,-1 0 1,1 0-1,0 0 0,-1 0 1,1 0-1,-1 1 0,-21 12-30,18-10 4,1 0 1,0 1-1,0-1 1,0 1 0,0 0-1,0 0 1,1 0-1,0 0 1,0 1 0,0-1-1,0 0 1,1 1-1,0 0 1,0-1 0,0 1-1,0 0 1,1-1-1,0 6 1,0-9-2,1 0 1,0-1-1,-1 1 1,1 0-1,0 0 1,0-1-1,0 1 1,0 0-1,-1-1 1,1 1-1,0-1 1,0 1-1,0-1 1,0 0-1,0 1 1,0-1-1,0 0 1,1 0-1,-1 0 1,0 0-1,0 1 1,0-1-1,2-1 0,32 2-149,-28-2 119,7 2-123,-8-1 201,0 0 0,-1 0 0,1 0 0,-1 0 0,1-1 0,-1 0 0,1 0 0,5-3 0,-10 3-14,1 0 0,-1 0 0,0 0 0,0 0 1,0 0-1,0 0 0,0-1 0,0 1 0,0 0 0,0-1 1,0 1-1,-1-1 0,1 1 0,-1-1 0,1 1 0,-1-1 1,1 1-1,-1-1 0,0 1 0,0-1 0,0 0 0,0 1 0,0-1 1,0 0-1,0 1 0,0-1 0,-1 1 0,1-1 0,-1 1 1,1-1-1,-1 1 0,1-1 0,-3-2 0,-14-30 381,-5-12-290,21 44-126,1 0 1,-1 0-1,0 0 1,1-1 0,-1 1-1,1 0 1,0-1-1,0 1 1,0 0-1,0-1 1,0 1 0,0 0-1,1 0 1,-1-1-1,1 1 1,0-3-1,2 4-15,0 0 0,-1 1-1,1-1 1,0 1 0,0-1-1,0 1 1,-1 0 0,1 0-1,0 0 1,4 1 0,-1 0-52,40 3-782,-1 0-4150,-41-5 781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8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1 206 8456,'0'0'13058,"3"9"-12124,12 25-477,0 0 1,3 0 0,0-2-1,2 0 1,2-1-1,45 50 1,-67-80-454,1-1-1,-1 1 1,1-1 0,-1 1-1,0-1 1,1 1 0,-1-1-1,1 1 1,-1-1 0,1 1-1,-1-1 1,1 0 0,0 1-1,-1-1 1,1 0 0,-1 0-1,1 1 1,0-1 0,-1 0-1,1 0 1,0 0 0,-1 0-1,1 0 1,0 0 0,-1 0-1,1 0 1,0 0 0,0 0-1,4-17 194,-14-29 119,2 28-288,-1-1 0,0 1-1,-2 0 1,0 1 0,-1 0 0,0 1 0,-2 0-1,0 0 1,-28-24 0,29 34-162,18 19 1,20 19 47,-20-28 82,-1 0 0,1 0 0,0 0-1,0-1 1,0 0 0,1 0-1,-1 0 1,1-1 0,0 0-1,-1 0 1,1-1 0,0 0-1,8 1 1,-12-3 17,1 1-1,-1 0 1,0-1-1,0 0 1,0 1-1,1-1 1,-1 0-1,0-1 1,0 1-1,0-1 1,-1 1-1,1-1 1,0 0-1,-1 0 1,1 0-1,-1 0 1,1 0-1,-1-1 1,0 1-1,0-1 1,0 1-1,0-1 1,-1 0-1,1 0 1,-1 0-1,0 0 1,0 0-1,0 0 1,2-6-1,0-4 92,-1 0 0,0 1-1,0-1 1,-2 0-1,1 0 1,-2 0-1,1 0 1,-6-25-1,4 31-83,1 0-1,-1 1 1,0-1-1,-1 0 0,0 1 1,0 0-1,0 0 1,-1 0-1,0 0 0,0 0 1,0 1-1,-1-1 1,0 1-1,0 0 0,0 1 1,-1-1-1,-11-6 1,17 10-27,-1 1 1,1 0 0,0-1-1,-1 1 1,1 0 0,-1-1-1,1 1 1,-1 0 0,1 0-1,-1-1 1,1 1 0,-1 0-1,1 0 1,-1 0 0,0 0 0,1 0-1,-1-1 1,1 1 0,-1 0-1,1 0 1,-1 1 0,1-1-1,-1 0 1,0 0 0,1 0-1,-1 0 1,1 0 0,-1 1-1,1-1 1,-1 0 0,1 0-1,-1 1 1,1-1 0,-1 0-1,1 1 1,0-1 0,-1 0-1,1 1 1,-1-1 0,1 1 0,0-1-1,-1 1 1,1-1 0,0 1-1,-1 2-7,1 0 0,-1 0-1,1 1 1,0-1 0,0 0-1,1 0 1,-1 0 0,0 0 0,2 3-1,22 66-65,-20-64 63,8 18 26,2 0 0,19 27 0,-30-48 20,1 0 1,0 0-1,0 0 0,0 0 0,1 0 1,-1-1-1,1 0 0,0 0 1,1-1-1,-1 1 0,0-1 0,1 0 1,0 0-1,0-1 0,0 0 0,7 2 1,-10-3-20,0-1 0,-1 0 0,1 0 0,0 0 0,0-1 1,-1 1-1,1 0 0,-1-1 0,1 0 0,0 0 1,-1 1-1,1-2 0,-1 1 0,1 0 0,-1 0 0,0-1 1,0 1-1,4-4 0,-2 1 8,0-1 0,0 1 0,0-1 0,-1 0 0,0 0 1,0-1-1,5-10 0,-1-2-3,-1 0 1,-1-1 0,-1 0-1,2-23 1,-4 28-1243,-1 26-2549,-1 12-1236,3-5-1362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17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11 12043,'-7'-6'993,"7"4"2242,2 0-2049,19 2-1058,3 0-160,10 3-2339,0 5-4003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17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0 18866,'0'0'6678,"-11"11"-6171,-7 9-245,0 0 0,2 1 1,0 0-1,1 1 0,2 1 0,0 1 0,2 0 0,0 0 0,1 1 0,-7 34 0,16-54-230,0-1 0,0 1 1,0-1-1,1 1 0,0-1 0,0 1 1,0 0-1,0-1 0,1 1 0,0-1 0,0 1 1,0-1-1,1 0 0,-1 1 0,1-1 0,0 0 1,3 5-1,-2-6-36,0-1 0,1 1 0,-1 0 0,1-1 0,0 0 0,0 0 0,0 0 0,0 0 0,0 0-1,0-1 1,0 0 0,1 0 0,-1 0 0,1 0 0,-1-1 0,0 0 0,8 0 0,58-1-2988,-24-7-2749,-10-5-2283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17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0 7847,'0'0'18268,"-4"8"-17504,-2 5-580,-1 0 1,-1-1-1,0 0 1,-1 0-1,-13 14 1,-63 59 908,52-54-667,29-27-383,0 1 3,-1 0 0,1-1 0,-1 1-1,0-1 1,-1 0 0,1 0 0,-1-1 0,0 1-1,1-1 1,-1-1 0,-9 4 0,14-6-101,0-1 0,1 1 0,-1-1 1,1 1-1,-1-1 0,0 1 0,1-1 0,-1 1 1,1-1-1,-1 1 0,1-1 0,0 1 0,-1-1 1,1 0-1,-1 1 0,1-1 0,0 0 0,0 0 1,0 1-1,-1-1 0,1 0 0,0 1 0,0-1 1,0 0-1,0 0 0,0 1 0,0-1 0,0 0 1,1-1-1,-1-30-1701,0 27 1243,1-4-331,0 0 1,1 1 0,0-1-1,0 1 1,6-14-1,-7 18 682,1 0 0,0 0-1,0 0 1,0 1-1,0-1 1,1 0-1,-1 1 1,1 0-1,0-1 1,0 1-1,0 0 1,0 1-1,6-4 1,-8 5 354,1 1 0,0-1 0,0 1 0,0-1 0,0 1 0,0 0 0,0 0 0,0 0 0,0 0 0,0 1 0,0-1 0,0 0 0,0 1 0,0-1 0,0 1 0,0 0 0,0 0 0,-1-1 0,1 1 0,0 0 0,0 1 0,-1-1 0,1 0 0,-1 0 0,2 2 0,41 46 2359,-25-27-1980,-4-7-728,-6-6 33,0 0 0,1 0 0,18 13 0,-6-11-3463,2-7-3480,-3-4-1607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18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14157,'0'0'14446,"9"0"-13757,145 0 158,-46 0-4198,-100 2-952,-17 0-3010,-10 1 341</inkml:trace>
  <inkml:trace contextRef="#ctx0" brushRef="#br0" timeOffset="1">4 93 11723,'0'0'14574,"70"33"-14190,-27-33-256,-3-5-96,1-1-64,1-2-897,-3-3-1857,-1-3-2787,-3-3-8361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18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9705,'8'-1'2055,"22"-4"-414,-10 2 412,0 0 1,-1-1-1,25-9 1,-34 5 1740,-21 7-2765,-21 6-1053,25-1 41,1 0-1,0 1 1,0 0-1,0 0 1,0 0-1,1 1 1,0 0-1,0 0 1,0 0-1,1 0 1,0 1-1,0 0 1,1 0-1,0 0 1,0 0-1,1 0 0,0 1 1,0-1-1,0 1 1,1 0-1,0-1 1,1 15-1,0-20-2,0-1-1,0 0 0,0 1 1,0-1-1,0 1 0,1-1 1,-1 0-1,1 1 0,-1-1 1,1 0-1,-1 0 0,1 1 1,0-1-1,-1 0 0,1 0 1,0 0-1,0 0 0,0 0 1,0 0-1,0 0 1,0 0-1,0 0 0,2 1 1,0-1 43,0 0 1,0 1-1,0-1 1,1 0-1,-1-1 1,0 1-1,0-1 1,1 1-1,5-1 1,0-1 44,0 1 1,0-1-1,-1-1 0,1 0 1,0 0-1,15-7 1,-14 4-74,-1 0 1,1-1 0,-1 0-1,0 0 1,9-11 0,-14 14-18,-1 0 1,0 0-1,-1 0 0,1 0 1,0-1-1,-1 0 1,0 1-1,0-1 1,0 0-1,0 0 1,-1 0-1,0 0 0,1 0 1,-1-1-1,-1 1 1,1-5-1,-1 7-28,-1 1 0,1-1-1,-1 1 1,0-1-1,1 1 1,-1-1 0,0 1-1,0 0 1,0-1 0,0 1-1,0 0 1,0 0 0,-1 0-1,1 0 1,0 0 0,-1 0-1,1 0 1,0 0 0,-1 0-1,1 1 1,-1-1 0,1 1-1,-1-1 1,0 1-1,1-1 1,-1 1 0,0 0-1,1 0 1,-1 0 0,1 0-1,-3 0 1,1 0-213,1-1-1,-1 1 1,0 0 0,1 0 0,-1 0-1,0 1 1,1-1 0,-1 1-1,1-1 1,-1 1 0,1 0 0,-1 0-1,1 0 1,-1 0 0,1 0 0,0 1-1,0-1 1,-1 1 0,-2 3-1,3-2-687,1 0 0,0 1-1,0-1 1,0 1 0,0-1-1,0 1 1,1 0-1,-1-1 1,1 1 0,1 6-1,-1-4-1125,0 9-4192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19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7399,'0'0'16181,"-4"10"-14959,-1-1-969,-21 53 1222,24-59-1428,1 0 0,0 0 0,0 0 0,0 1 0,1-1 0,-1 0 0,1 1 0,0-1 0,0 0 0,0 1 0,0-1 0,1 0 0,-1 0 0,1 1 0,0-1 0,0 0 0,0 0 0,2 4 0,-1-5-157,1 0 0,0 0 0,0 0 0,0 0-1,0-1 1,0 1 0,0-1 0,1 0 0,-1 0-1,1 0 1,-1 0 0,0 0 0,1-1 0,-1 1-1,1-1 1,-1 0 0,1 0 0,-1-1 0,1 1-1,4-2 1,-6 2-268,1 0 1,0 0-1,-1 0 0,1-1 0,-1 0 1,1 1-1,-1-1 0,1 0 0,-1 0 0,1 0 1,-1-1-1,0 1 0,1 0 0,-1-1 0,0 0 1,0 1-1,0-1 0,0 0 0,-1 0 0,1 0 1,0 0-1,-1 0 0,0-1 0,1 1 0,-1 0 1,0-1-1,1-3 0,-2 6 371,0-1-1,1 0 1,-1 0 0,0 1-1,0-1 1,0 0 0,0 1-1,0-1 1,-1 0-1,1 1 1,0-1 0,0 0-1,0 0 1,-1 1 0,1-1-1,0 1 1,-1-1 0,1 0-1,0 1 1,-1-1 0,1 1-1,-1-1 1,1 1-1,-1-1 1,1 1 0,-1-1-1,1 1 1,-1-1 0,0 1-1,1 0 1,-1-1 0,1 1-1,-1 0 1,-1-1-1,-28 3-2291,24 0-899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19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58 11275,'0'0'5989,"5"-8"-3544,-1-3-1630,-2 7-440,0 0-1,-1 0 1,1 0-1,0 1 1,1-1-1,-1 1 1,1-1-1,5-5 1,-9 23 2028,-8 8-2431,8-20 34,-1 0 0,1 0-1,0 0 1,0 0 0,0 1-1,0-1 1,0 1 0,1-1 0,-1 0-1,1 1 1,-1-1 0,1 1-1,0-1 1,0 1 0,0-1-1,0 1 1,1-1 0,-1 1 0,1-1-1,-1 1 1,1-1 0,0 1-1,0-1 1,0 0 0,0 0-1,0 1 1,1-1 0,-1 0 0,1 0-1,-1 0 1,1-1 0,0 1-1,0 0 1,0 0 0,0-1-1,0 1 1,0-1 0,0 0 0,0 0-1,0 0 1,1 0 0,-1 0-1,4 1 1,-4-1-28,13 5-297,0 2 0,-1 0 0,26 18 0,-38-24 313,0 0-1,0 0 0,0 0 1,0 0-1,0 0 1,0 0-1,0 1 1,-1-1-1,1 1 0,-1 0 1,0-1-1,1 1 1,0 3-1,-2-4 51,0-1-1,0 1 0,0 0 1,0 0-1,-1-1 1,1 1-1,0 0 1,-1-1-1,1 1 0,-1 0 1,0-1-1,1 1 1,-1-1-1,0 1 1,0-1-1,0 1 0,0-1 1,0 0-1,0 1 1,0-1-1,-1 0 1,1 0-1,0 0 0,-3 2 1,-4 2 217,1 0 1,-2-1-1,1 0 1,0 0-1,-1-1 1,0 0 0,0 0-1,0-1 1,-16 2-1,-8 0 225,-43-2 0,74-2-577,0 0-1,-1 0 1,1 0 0,-1 0-1,1-1 1,0 1 0,-1-1-1,1 1 1,0-1 0,-1 0-1,1 0 1,0 0-1,0 0 1,0 0 0,0-1-1,0 1 1,0 0 0,0-1-1,0 0 1,1 1 0,-1-1-1,0 0 1,1 0-1,0 0 1,-1 0 0,-1-5-1,2 3-661,0-1-1,0 1 0,0-1 0,0 0 0,1 1 0,0-1 1,0 0-1,0 1 0,0-1 0,1 0 0,0 1 1,0-1-1,2-6 0,9-18-5844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19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1 56 7303</inkml:trace>
  <inkml:trace contextRef="#ctx0" brushRef="#br0" timeOffset="1">1 56 7303,'9'-44'4612,"-9"38"-1152,0 5-3268,0-1-1954,0-1-2210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20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0 8008,'0'0'19447,"-3"12"-18790,-6 15-344,3-10-8,0 0-1,1 0 1,1 0 0,-2 28-1,6-43-299,0-1 0,1 0 0,-1 1 0,1-1 0,-1 0 0,1 0 0,0 0 0,0 0 0,-1 1-1,1-1 1,0 0 0,0 0 0,0-1 0,0 1 0,0 0 0,0 0 0,0 0 0,0-1 0,1 1 0,-1 0-1,0-1 1,0 1 0,1-1 0,-1 0 0,0 1 0,1-1 0,-1 0 0,0 0 0,1 0 0,-1 0 0,2 0-1,53 1 105,-43-1-97,7-1-18,-4 0-39,0 1 0,-1 1 0,1 0 0,19 4-1,-33-5 44,0 1 0,0-1 0,0 0 0,0 1 0,0 0 0,0-1 0,0 1 0,0 0 0,0 0 0,0 0 0,0 0-1,-1 1 1,1-1 0,0 0 0,-1 1 0,1-1 0,-1 1 0,1-1 0,-1 1 0,0 0 0,0 0 0,0 0-1,0-1 1,0 1 0,0 0 0,-1 0 0,1 0 0,0 0 0,-1 0 0,0 1 0,1-1 0,-1 0 0,0 0-1,0 0 1,0 0 0,0 0 0,-1 0 0,1 0 0,-1 3 0,-2 1 99,0 1 1,0 0-1,0-1 0,-1 0 1,1 0-1,-2 0 0,1 0 1,-1-1-1,0 1 0,-9 7 0,0-1 83,0-1-1,0-1 1,-21 12-1,21-14-145,-1-1 1,1-1-1,-1 0 0,0-1 0,-1-1 0,1 0 0,-1-1 1,0 0-1,-31 0 0,45-4-98,0 1 0,0 0 0,0-1-1,0 1 1,0-1 0,0 0 0,0 0 0,1 0 0,-1 0-1,0 0 1,0 0 0,1 0 0,-1 0 0,1-1 0,-1 1-1,1 0 1,-1-1 0,1 0 0,0 1 0,0-1 0,0 0-1,0 1 1,0-1 0,0 0 0,0 0 0,1 0 0,-1 0-1,1 0 1,-1 0 0,1 0 0,0 0 0,0 0 0,0 0 0,0 0-1,0 0 1,0-3 0,0-4-1470,1-1 0,0 0 0,0 0 1,1 1-1,0-1 0,6-14 0,4-5-5224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20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13645,'0'0'12348,"13"-4"-11137,47-8-336,-1 3-1,1 2 0,99 2 1,-39 2-700,34-3 304,-117 5-5479,-63 2-5426,17-1 5354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8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9417,'-19'6'6082,"30"-6"-1265,-6-1-4331,-1 1-1,1 0 0,-1 0 1,1 0-1,0 0 1,-1 1-1,1-1 1,-1 1-1,6 2 0,-5 2-163,-1 0-1,0 1 1,0-1-1,0 1 1,5 10-1,-7-11-249,1 0 0,0 0 0,1 0 0,-1 0 0,1 0-1,0 0 1,4 3 0,-7-7-104,-1-1 0,1 0 0,-1 1 0,1-1 0,-1 0 0,1 1 0,-1-1 0,1 0 0,0 0 0,-1 0 0,1 1 0,-1-1 0,1 0 0,-1 0 0,1 0 0,0 0 0,-1 0 0,1 0 0,-1 0 0,1 0-1,0 0 1,-1-1 0,1 1 0,-1 0 0,1 0 0,-1 0 0,1-1 0,-1 1 0,1 0 0,-1-1 0,1 1 0,-1 0 0,1-1 0,-1 1 0,1-1 0,-1 1 0,0 0 0,1-1 0,-1 1 0,0-1 0,1 1 0,-1-1 0,0 0 0,0 1 0,0-1 0,1 1 0,-1-1 0,0 1 0,0-2 0,7-29-3166,-6 5-1099,-1-2-2718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21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369 1 12524,'0'0'14910,"-11"6"-14430,-57 44 242,2 3 0,-84 86 0,95-86-576,37-35-1359,28-26-1709,31-32-3759,-22 11 596,0-4-1955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21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35 8680,'0'0'8809,"-9"-6"-6834,2 2-1749,0 1 0,0-1 0,0 1 1,0 0-1,-1 0 0,1 1 0,-1 0 1,1 1-1,-1-1 0,0 1 0,0 1 1,0 0-1,1 0 0,-1 0 0,0 1 1,0 0-1,1 1 0,-1-1 0,0 1 1,-9 5-1,9-3-35,0 1 0,1 1 0,-1 0 0,1 0 0,0 0 0,1 1 0,-9 9 0,13-13-90,-1 0 0,1 1 0,0-1-1,0 0 1,0 1 0,1-1 0,-1 1 0,1 0 0,0-1 0,0 1-1,0 0 1,0 0 0,0 0 0,1 0 0,0-1 0,0 1 0,0 0-1,0 0 1,1 0 0,1 5 0,-1-6-56,0-1-1,0 0 1,1 0-1,-1 1 1,1-1-1,0 0 1,-1-1 0,1 1-1,0 0 1,0 0-1,0-1 1,0 1 0,0-1-1,1 0 1,-1 0-1,0 1 1,1-1-1,-1-1 1,1 1 0,-1 0-1,1-1 1,2 1-1,63 4 411,-60-5-398,9 0 9,1-1-1,-1-1 1,0 0-1,-1-1 0,26-8 1,-33 8-29,-1-1 0,0 1 0,0-1 0,0 0 1,0-1-1,-1 0 0,0 0 0,0-1 0,0 0 0,-1 0 1,1 0-1,6-11 0,-11 15-20,0 0 0,-1 0 0,1 0 0,-1 0 0,0 0 0,0-1 0,0 1 0,0 0 0,0-1 0,0 1 0,0-1 0,-1 1 1,1-1-1,-1 1 0,0-1 0,0 1 0,0-1 0,0 1 0,0-1 0,-2-4 0,1 4-8,0 1 1,0 0-1,-1 0 1,1 0-1,-1 1 1,1-1-1,-1 0 1,0 1-1,0-1 0,0 1 1,0-1-1,0 1 1,0 0-1,0 0 1,0 0-1,0 0 1,-5-1-1,-2-1-79,0 1-1,-1 1 1,1-1-1,0 1 1,-1 1 0,1 0-1,-1 0 1,1 1-1,-19 4 1,22-3-167,1 0 1,-1 1-1,1-1 1,0 1-1,0 1 1,0-1-1,0 0 1,0 1-1,1 0 1,0 0-1,0 1 1,-6 6-1,-9 29-4205,18-37 3552,0 1 0,0-1 1,1 1-1,0 0 0,-1 0 0,1-1 0,1 1 0,-1 0 0,1 5 0,7 9-6610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22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52 12524,'0'0'11728,"-11"6"-9464,-5 4-1704,-1 0 0,1 1 1,-18 17-1,29-24-481,1 0-1,0 0 1,-1 1-1,1 0 1,1 0-1,-1 0 1,1 0 0,0 0-1,0 1 1,0 0-1,1-1 1,0 1-1,0 0 1,0 0-1,1 0 1,-1 11-1,2-16-70,0 0-1,0 0 0,0 0 0,0 0 0,1 0 1,-1 1-1,0-1 0,1 0 0,-1 0 0,1 0 1,-1 0-1,1 0 0,-1 0 0,1 0 0,0-1 0,-1 1 1,1 0-1,0 0 0,0 0 0,0-1 0,0 1 1,0 0-1,0-1 0,1 2 0,35 5 132,-29-7-122,0 0 1,-1-1 0,1 1-1,0-2 1,0 1-1,-1-1 1,10-4 0,-10 3 3,-1-1 0,1 0 0,-1-1 0,0 1 0,-1-1 0,1 0 1,-1-1-1,0 1 0,0-1 0,-1 0 0,1 0 0,-1-1 1,-1 1-1,1-1 0,-1 0 0,4-14 0,-6 18 5,0-1 0,0 0 0,0 0 0,-1 0 0,0 0 0,0 0 0,0-1 0,0 1 0,-1 0 0,0 0 0,1 0 0,-1 1 0,-1-1 0,1 0 0,0 0 0,-1 0 0,0 1 0,0-1 0,0 1 0,0 0 0,-1-1 0,1 1 0,-1 0 0,0 0 0,0 1 0,0-1 0,0 0 0,-1 1 0,1 0 0,0 0 0,-1 0 0,-4-2 0,1 1-26,-1 1 0,0-1 1,1 1-1,-1 0 1,0 1-1,-9-1 0,15 2-172,0 0 0,0 0 0,1 0 0,-1 0 0,0 0-1,0 0 1,0 1 0,0-1 0,1 1 0,-1-1 0,0 1-1,1 0 1,-4 1 0,4-1-122,1 0-1,-1 0 1,0 0-1,1 0 1,-1-1 0,1 1-1,-1 0 1,1 0-1,-1 0 1,1 0 0,0 0-1,0 0 1,-1 0-1,1 0 1,0 0 0,0 1-1,0-1 1,0 0-1,0 0 1,0 0 0,0 0-1,1 0 1,-1 0-1,0 0 1,0 0 0,1 1-1,7 10-5379,8-2-2377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22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 8840,'0'0'15386,"10"9"-14490,1 1-612,0 1-1,0 0 0,-2 1 1,1 1-1,-1-1 0,-1 1 0,0 1 1,-1-1-1,0 1 0,-1 1 1,-1-1-1,-1 1 0,0 0 0,3 17 1,-6-20-223,-1 0 0,0 0 0,0 0 0,-1 0 1,-1 0-1,0 0 0,0 0 0,-2-1 0,1 1 0,-1-1 0,-1 0 1,0 0-1,-1 0 0,0-1 0,0 1 0,-1-1 0,0-1 0,-1 0 1,0 0-1,-1 0 0,-15 12 0,6-7-158,0 0 0,-36 21 0,47-31-775,-1 0 1,1-1 0,-1-1 0,1 1-1,-1-1 1,-16 2 0,-4-3-7217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23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295 88 9513,'0'0'2445,"4"-10"454,9-35 53,-13 44-2839,1 0 1,-1 0 0,0 0-1,0 0 1,1 0-1,-1 0 1,0 0 0,0 0-1,0 0 1,0 0-1,0 0 1,0 0-1,0 1 1,0-1 0,0 0-1,-1 0 1,1 0-1,0 0 1,-1 0-1,1 0 1,0 0 0,-1 0-1,1 1 1,-1-1-1,1 0 1,-1 0 0,0 1-1,1-1 1,-1 0-1,0 1 1,0-1-1,1 0 1,-1 1 0,0-1-1,0 1 1,0 0-1,1-1 1,-1 1 0,0 0-1,0-1 1,0 1-1,0 0 1,0 0-1,0 0 1,0 0 0,0 0-1,0 0 1,0 0-1,0 0 1,0 0 0,0 0-1,0 0 1,1 1-1,-1-1 1,0 0-1,0 1 1,-1 0 0,-3 0-25,-1 0 0,1 1 1,-1 0-1,1 0 1,0 0-1,0 1 0,-7 4 1,6 0-30,0 0 0,1 1 0,0-1 0,0 1 0,1 0 0,0 1-1,0-1 1,1 1 0,0-1 0,0 1 0,1 0 0,-1 15 0,-2 15 630,2 64 1,3-60-374,7 179 302,-57-288-395,-76-144-795,126 210 573,0 0 0,0-1 0,-1 1-1,1 0 1,0 0 0,0-1 0,0 1 0,0 0 0,0 0 0,-1-1-1,1 1 1,0 0 0,0-1 0,0 1 0,0 0 0,0-1 0,0 1-1,0 0 1,0-1 0,0 1 0,0 0 0,0 0 0,0-1 0,0 1-1,0 0 1,1-1 0,-1 1 0,0 0 0,0 0 0,0-1 0,0 1-1,0 0 1,1-1 0,-1 1 0,0 0 0,0 0 0,1 0 0,-1-1-1,0 1 1,0 0 0,1 0 0,-1 0 0,1-1 0,19 0-9,37 12-104,-45-7 88,18 1-1682,55 2 1,-9-8-9386,-51-2 253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24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69 3972,'0'0'11862,"1"-8"-8729,-1 4-2959,0 2-23,1 0-1,-1 0 0,0 0 1,1 0-1,-1 0 1,0 1-1,0-1 1,0 0-1,-1 0 1,1 0-1,0 0 0,-1 0 1,1 0-1,-1 1 1,0-1-1,1 0 1,-1 0-1,0 1 1,0-1-1,0 1 0,0-1 1,-1 1-1,1-1 1,0 1-1,-1-1 1,1 1-1,-1 0 1,1 0-1,-1 0 0,1 0 1,-1 0-1,0 0 1,1 0-1,-1 1 1,0-1-1,0 1 1,0-1-1,0 1 0,1-1 1,-5 1-1,-1 0-115,-1 0-1,1 1 0,-1 0 1,1 0-1,0 1 0,-1 0 1,1 0-1,0 1 1,0-1-1,1 1 0,-1 1 1,0 0-1,1 0 0,0 0 1,0 0-1,0 1 0,1 0 1,-1 1-1,1-1 1,0 1-1,1 0 0,0 0 1,0 0-1,0 1 0,0-1 1,1 1-1,0 0 1,1 0-1,-1 0 0,1 0 1,-1 11-1,3-17-14,-1 1 1,1 0-1,0 0 1,0 0-1,0 0 0,0 0 1,1 0-1,-1 0 0,0-1 1,1 1-1,-1 0 1,1 0-1,0 0 0,0-1 1,-1 1-1,1 0 1,0-1-1,1 1 0,-1-1 1,0 1-1,0-1 0,2 2 1,0-1 5,0 0-1,0-1 1,0 1 0,0-1 0,0 0 0,0 0 0,0 0-1,0 0 1,0 0 0,0-1 0,1 0 0,3 1-1,2-1 18,1-1 0,-1 0 0,1 0 0,-1-1 0,1 0 0,-1 0 0,0-1 0,12-6-1,-10 4 11,-1-1-1,1 0 0,-1-1 1,-1 0-1,1 0 0,-1-1 1,0-1-1,-1 1 0,0-2 1,0 1-1,-1-1 0,-1 0 1,1 0-1,6-16 0,-13 25-47,0 1-1,0 0 1,0 0-1,0 0 1,1 0 0,-1 0-1,0 0 1,0 0-1,0 0 1,0 0-1,0-1 1,0 1-1,0 0 1,0 0 0,0 0-1,0 0 1,0 0-1,0 0 1,0 0-1,0-1 1,0 1-1,0 0 1,0 0 0,0 0-1,0 0 1,0 0-1,0 0 1,0 0-1,0-1 1,0 1-1,0 0 1,0 0 0,0 0-1,0 0 1,0 0-1,0 0 1,0 0-1,0-1 1,0 1-1,-1 0 1,1 0 0,0 0-1,0 0 1,0 0-1,0 0 1,0 0-1,0 0 1,0 0-1,0 0 1,-1 0 0,1 0-1,0 0 1,0 0-1,0 0 1,0-1-1,0 1 1,0 0-1,0 0 1,-1 0 0,1 0-1,0 1 1,0-1-1,0 0 1,0 0-1,-11 7 43,-9 14-75,19-20 33,0 0-1,1-1 0,-1 1 1,1 0-1,-1-1 0,1 1 1,-1 0-1,1 0 0,0 0 1,-1-1-1,1 1 0,0 0 1,-1 0-1,1 0 0,0 0 1,0 0-1,0-1 0,0 1 1,0 0-1,0 0 0,0 0 1,0 0-1,0 0 0,1 0 1,-1-1-1,0 1 0,0 0 1,2 2-1,-1-3-6,0 0-1,1 0 1,-1-1 0,1 1-1,-1 0 1,1 0 0,-1-1-1,1 1 1,-1-1 0,0 1 0,1-1-1,-1 1 1,0-1 0,3-2-1,54-38-96,-56 40 107,2-2 30,-1 0-1,1 0 0,0 0 1,0 1-1,1 0 1,-1 0-1,0 0 1,1 0-1,-1 1 0,1 0 1,-1 0-1,7-1 1,-8 2-40,0 0 1,0 1 0,0-1 0,0 1-1,0-1 1,0 1 0,-1 0 0,1 0-1,0 0 1,-1 1 0,1-1 0,-1 1-1,1-1 1,-1 1 0,1 0 0,-1 0-1,0 0 1,0 0 0,0 0 0,0 0-1,1 4 1,-1-3 24,0 0 0,0 1 0,-1-1 1,1 1-1,-1-1 0,0 1 0,0 0 0,0-1 0,0 1 0,-1 0 0,0 0 0,1 0 0,-1 0 0,-1-1 0,1 1 0,-1 0 1,1 0-1,-1 0 0,0-1 0,0 1 0,-1 0 0,1-1 0,-1 1 0,0-1 0,0 0 0,0 0 0,0 1 0,0-1 0,-1 0 1,-3 3-1,32-30 75,2 1 1,1 2 0,57-33 0,-85 54-100,-1-1 0,1 1 1,-1-1-1,1 1 1,-1 0-1,1-1 1,0 1-1,-1 0 0,1 0 1,-1-1-1,1 1 1,0 0-1,-1 0 1,1 0-1,0 0 0,-1 0 1,1 0-1,0 0 1,-1 0-1,1 0 1,-1 0-1,1 0 0,0 0 1,-1 0-1,1 1 1,0-1-1,-1 0 1,1 1-1,0 17-38,-23 34-44,16-39 72,6-12 18,0-1-1,-1 1 0,1-1 1,-1 1-1,1-1 0,0 1 1,0-1-1,-1 1 1,1 0-1,0-1 0,0 1 1,0 0-1,-1-1 0,1 1 1,0 0-1,0-1 1,0 1-1,0 0 0,0-1 1,1 1-1,-1 0 0,0-1 1,0 1-1,0 0 0,0-1 1,1 1-1,-1-1 1,0 1-1,1 0 0,-1-1 1,1 1-1,24-8 100,17-17-326,-30 15 188,1 1-1,1 1 1,-1 0-1,1 1 0,1 1 1,-1 0-1,1 1 1,20-4-1,-34 8 34,-1 0 1,1 0-1,-1 0 0,1 1 0,-1-1 0,1 0 0,-1 0 0,1 1 0,-1-1 1,1 0-1,-1 0 0,0 1 0,1-1 0,-1 1 0,0-1 0,1 0 1,-1 1-1,0-1 0,1 1 0,-1-1 0,0 0 0,0 1 0,1-1 0,-1 1 1,0-1-1,0 1 0,0-1 0,0 1 0,0-1 0,0 1 0,0-1 0,0 1 1,0-1-1,0 1 0,0 0 0,0-1 0,0 1 0,0-1 0,0 1 0,-1-1 1,1 0-1,0 1 0,0-1 0,0 1 0,-1-1 0,1 1 0,-8 19 101,3-10-93,-6 14 410,12-23-409,-1-1 0,0 1 0,0-1 0,0 1 0,1-1 0,-1 1 0,0-1-1,0 1 1,1-1 0,-1 1 0,0-1 0,1 0 0,-1 1 0,1-1 0,-1 0 0,1 1 0,-1-1 0,1 0 0,-1 1 0,0-1 0,1 0 0,0 0 0,-1 0 0,1 1 0,-1-1 0,1 0 0,-1 0 0,1 0 0,-1 0 0,1 0 0,-1 0 0,1 0 0,-1 0 0,1 0 0,0 0 0,-1-1 0,1 1 0,-1 0 0,1 0-1,-1 0 1,1-1 0,-1 1 0,1 0 0,-1 0 0,1-1 0,14-4-37,1 0 0,-1 0 0,0-2 0,14-8 0,-18 8-59,0 2 0,1-1 0,-1 1 1,1 1-1,0 0 0,0 1 0,0 0 1,22-2-1,-34 6 96,0 0 0,1 1 0,-1-1 0,0 0 0,0 1 0,0-1 0,0 1 0,-1-1 0,1 0 0,0 1 1,-1-1-1,1 0 0,0 1 0,-1-1 0,-1 2 0,-1 14 352,9-15-353,1-1 0,-1-1 0,1 0 0,0 1 0,-1-2 0,1 1 0,0-1 0,-1 0 0,12-4 1,-6 3-197,0 0-239,1 0 0,-1 1 1,26 2-1,-37-1 429,0 0 0,-1 0 0,0 0 0,1 1 0,-1-1 0,1 0 0,-1 1 0,1-1 0,-1 0-1,0 1 1,1-1 0,-1 1 0,1-1 0,-1 0 0,0 1 0,0-1 0,1 1 0,-1-1 0,0 1 0,0-1 0,0 1 0,1-1 0,-1 1 0,0 0 0,0-1 0,0 1 0,0-1 0,0 1 0,0-1 0,0 1 0,0-1 0,0 1-1,0-1 1,-1 1 0,1-1 0,0 1 0,0-1 0,0 1 0,-1 0 0,-8 23-2937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25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42 12204,'-1'0'180,"1"0"-1,0-1 1,-1 1 0,1-1 0,0 1 0,0-1 0,-1 1 0,1-1 0,0 1 0,0-1 0,0 1 0,0-1 0,0 1 0,0-1 0,0 1 0,0-1 0,0 1 0,0-1 0,0 1 0,0-1 0,0 1 0,0-1 0,0 1 0,0-1 0,0 1-1,1-1 1,-1 1 0,0-1 0,0 1 0,1-1 0,-1 0 0,19-8 2422,32 0-786,-45 9-1300,2-1-251,17-2 438,0 1 0,0 1 0,0 1 0,28 4 0,-52-4-683,1 0-1,-1 0 1,0 0-1,1 0 1,-1 1 0,0-1-1,1 1 1,-1-1 0,0 1-1,1-1 1,-1 1-1,0-1 1,0 1 0,0 0-1,0 0 1,0 0-1,0 0 1,0 0 0,0 0-1,0 0 1,0 0 0,0 0-1,0 0 1,-1 0-1,1 0 1,0 1 0,-1-1-1,1 0 1,-1 1 0,0-1-1,1 0 1,-1 1-1,0-1 1,0 0 0,0 1-1,0-1 1,0 0 0,0 1-1,0-1 1,0 1-1,-1-1 1,1 0 0,0 0-1,-1 1 1,0 1 0,-2 3 30,0 0 0,0-1 1,0 1-1,-1-1 0,0 0 1,0 0-1,0 0 0,-8 7 1,-72 45 163,62-43-193,0 0 0,-28 25 0,49-38-25,-1 0-1,1 1 1,0-1-1,0 0 0,0 0 1,0 0-1,0 1 0,0-1 1,0 1-1,0-1 1,1 1-1,-1-1 0,0 3 1,1-3 6,0-1 1,0 1 0,0-1-1,0 1 1,0-1-1,0 0 1,0 1 0,1-1-1,-1 1 1,0-1 0,0 1-1,1-1 1,-1 0-1,0 1 1,0-1 0,1 1-1,-1-1 1,0 0 0,1 1-1,-1-1 1,1 0-1,-1 0 1,0 1 0,1-1-1,-1 0 1,1 0 0,-1 0-1,1 1 1,47 3 433,-35-3-259,-7-1-172,145 1 839,-129-2-1271,0-1 0,0-1 0,-1-1 0,40-13-1,-48 8-2428,-13 8 2596,1 1 0,-1-1 1,0 1-1,0-1 0,0 1 1,1-1-1,-1 1 1,0-1-1,0 1 0,0-1 1,0 0-1,0 1 0,0-1 1,0 1-1,0-1 0,0 1 1,0-1-1,0 0 0,-1 1 1,1-1-1,0 1 0,0-1 1,-1 1-1,1-1 0,0 1 1,0-1-1,-1 0 1,-11-11-6532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25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12075,'0'0'6823,"72"3"-4901,-30-3-801,6 0-481,1 0-415,7-2-225,-6-1-769,-3-1-2242,-4-3-4676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26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0 216 13485,'0'0'7191,"12"-4"-5430,-8 3-1609,21-7 334,-1-1-1,28-15 1,-46 22-462,-1 0-1,0-1 0,-1 1 1,1-2-1,0 1 0,-1 0 1,1-1-1,-1 0 1,0 0-1,-1 0 0,1 0 1,-1 0-1,1-1 1,-1 0-1,-1 0 0,1 0 1,-1 0-1,1 0 0,0-6 1,-2 10-12,-1 0 0,0 0 0,0 0-1,0 0 1,0 0 0,0 0 0,-1 1 0,1-1 0,0 0 0,0 0 0,0 0 0,-1 0-1,1 0 1,-1 1 0,1-1 0,0 0 0,-1 0 0,1 1 0,-1-1 0,0 0 0,1 1-1,-1-1 1,0 0 0,1 1 0,-1-1 0,0 1 0,1-1 0,-2 0 0,-30-4 270,25 6-245,0-1 0,0 1 0,0 1 0,1-1 0,-1 1 0,0 1 0,-9 3 0,9-1-12,0 1 0,1-1 0,-1 1 0,-10 13 0,16-18-15,0 1 1,0-1 0,0 1 0,0 0 0,0 0 0,0-1 0,0 1 0,0 0-1,1 0 1,-1 0 0,1 0 0,-1 3 0,1-4 3,0 0 0,0 0 0,1-1-1,-1 1 1,0 0 0,0 0 0,1 0 0,-1 0 0,1 0-1,-1-1 1,1 1 0,-1 0 0,1 0 0,-1-1 0,1 1 0,0 0-1,-1-1 1,1 1 0,0-1 0,0 1 0,-1-1 0,1 1 0,0-1-1,0 0 1,0 1 0,0-1 0,0 0 0,1 1 0,16 3 74,1 0 1,-1-2-1,1 0 1,0-1-1,28-2 0,47 4-261,-92-2 185,12 0-90,0 1 0,0 1 0,23 8 0,-35-11 102,0 1 0,0 0 0,0-1 0,0 1 1,-1 0-1,1 0 0,0 0 0,0 0 1,-1 0-1,1 0 0,-1 0 0,1 1 0,-1-1 1,1 1-1,-1-1 0,0 1 0,1-1 1,-1 1-1,0 0 0,0 0 0,-1-1 0,1 1 1,0 0-1,0 0 0,-1 0 0,1 0 1,-1 0-1,0 0 0,0 0 0,1 0 0,-1 0 1,0 0-1,-1 0 0,1 0 0,-1 3 1,-4 7 1725,3-22-136,4-22-980,1 17-624,-2 0-1,0 1 1,-1-30-1,-2 34-257,2-1 0,0 0 0,0 0 0,1 0 0,0 1 0,1-1 0,0 0 0,7-17 0,-8 27-119,1-1 0,0 0 0,-1 1 0,1-1 0,0 1 0,0 0 0,0 0 0,0 0 0,1 0 1,-1 0-1,0 0 0,0 0 0,0 1 0,1-1 0,-1 1 0,0 0 0,1-1 0,-1 1 0,1 0 0,-1 0 0,0 1 0,1-1 0,-1 0 0,0 1 0,4 1 0,-2-2-443,29 5-5634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26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22 9129,'0'0'8803,"-11"-4"-7383,8 2-1331,-3-1 86,0 1 0,1 0 0,-1 0 0,-1 0 0,1 0 0,0 1 0,0 0 0,0 1 0,-1-1 0,1 1 0,0 0 0,-1 1 0,1-1 0,0 1 0,-1 1 0,-10 3 0,7 0 5,0 0 1,0 1-1,1 0 0,-1 1 1,1 0-1,1 1 1,-10 9-1,15-13-135,-1 0 1,1 0 0,0 0-1,0 1 1,0-1-1,0 1 1,1 0 0,0 0-1,0 0 1,0 0-1,1 0 1,-1 0-1,1 0 1,0 1 0,1-1-1,-1 0 1,2 8-1,-1-11-27,0-1 0,1 1 0,-1 0 0,1-1-1,0 1 1,0-1 0,-1 1 0,1-1 0,0 1 0,0-1-1,0 1 1,1-1 0,-1 0 0,0 0 0,0 1 0,1-1-1,-1 0 1,1 0 0,-1-1 0,1 1 0,-1 0 0,1 0-1,-1-1 1,1 1 0,0-1 0,0 1 0,-1-1 0,3 1-1,57 1 622,-48-2-407,0-1-142,0 0-1,-1-1 1,0-1-1,1 1 1,-1-2 0,0 0-1,0-1 1,21-11-1,-28 14-75,-1 0 1,0-1-1,0 1 1,0-1-1,0 0 0,0 0 1,0-1-1,-1 1 1,1-1-1,-1 1 0,0-1 1,0 0-1,-1 0 0,1-1 1,-1 1-1,0 0 1,0-1-1,0 0 0,-1 1 1,0-1-1,0 0 1,0 0-1,0 1 0,-1-1 1,0-9-1,0 11-47,-1 1 0,0 0 0,0 0 0,0 0-1,0 0 1,0 0 0,0 0 0,-1 0 0,1 0 0,0 1 0,-1-1 0,0 0-1,1 1 1,-1-1 0,0 1 0,0 0 0,0-1 0,0 1 0,0 0 0,0 0-1,0 0 1,0 1 0,-1-1 0,1 0 0,0 1 0,0 0 0,-1-1 0,-1 1-1,-36-3-2799,6 5-3340,17 1-1818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9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34 158 14286,'0'0'7281,"8"1"-5802,-4-1-1359,-1 0 1,0 0-1,0 0 0,0-1 1,1 1-1,-1-1 1,0 0-1,0 1 0,0-1 1,0-1-1,0 1 1,0 0-1,0-1 0,-1 0 1,6-3-1,-5 2-44,0 0-1,-1-1 1,1 1-1,-1 0 1,0-1-1,0 0 1,0 0-1,-1 1 1,1-1-1,-1 0 1,0 0-1,0 0 1,0-1-1,0-7 1,0 8-40,-1-1 0,1 0 0,-1 1 0,-1-1 0,1 0 0,0 0 0,-1 1 0,0-1 0,0 0 0,-3-5 0,3 8-11,0 1 0,0-1 1,0 1-1,0 0 0,0 0 0,0-1 1,0 1-1,0 0 0,0 0 0,-1 0 1,1 0-1,0 0 0,-1 1 0,1-1 1,-1 0-1,1 1 0,-1-1 0,1 1 1,-1-1-1,0 1 0,1 0 0,-1-1 1,1 1-1,-1 0 0,0 0 0,1 0 0,-1 1 1,1-1-1,-1 0 0,0 0 0,1 1 1,-1-1-1,-1 2 0,0-1-20,-1 1-1,1 0 0,0 0 0,-1 0 1,1 1-1,0-1 0,1 1 1,-1-1-1,0 1 0,1 0 0,-1 0 1,1 0-1,0 0 0,0 1 1,0-1-1,1 1 0,-1-1 0,1 1 1,-2 5-1,-1 5-33,0 0-1,1 0 1,-2 27-1,4-29 28,1-1 0,0 1 0,1 0 0,0 0 0,1 0 0,6 20 0,-8-30 2,1 1 0,0-1 0,0 0 0,0 1 1,0-1-1,0 0 0,0 1 0,1-1 1,-1 0-1,1 0 0,0 0 0,-1 0 1,1-1-1,0 1 0,0 0 0,0-1 1,0 1-1,0-1 0,0 0 0,1 0 1,-1 0-1,0 0 0,1 0 0,-1 0 1,1 0-1,-1-1 0,1 1 0,-1-1 1,1 0-1,-1 0 0,1 0 0,0 0 1,-1 0-1,1-1 0,-1 1 0,1-1 1,3-1-1,0 0-257,0-1-1,0 0 1,0 0 0,0-1 0,-1 0 0,1 0-1,-1 0 1,0 0 0,0-1 0,7-9 0,39-59-5875,-44 64 5115,13-22-7519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28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13229,'0'0'6662,"51"-5"-5925,-10 5-225,8 0-224,9 0-160,-1 3-32,1 3-96,1 1 65,-10-5-97,-6 1-737,-12-3-544,-8 0-1442,-17 0-2210,-6-12-2562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28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13 10730,'0'0'2883,"-50"16"-1506,50-14-96,11 0 417,12-2-96,8 0-481,8 0-737,10 0-320,3 0-32,4 0-609,3-2-1921,-1-9-1730,1-8-1505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29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0 13036,'0'0'6481,"-2"9"-5365,1-6-1068,1 0-1,-1-1 1,1 1 0,0 0-1,-1 0 1,1 0 0,1 0 0,-1 0-1,0 0 1,1-1 0,-1 1-1,1 0 1,0 0 0,0 0 0,0-1-1,0 1 1,0-1 0,1 1-1,-1-1 1,1 1 0,0-1 0,0 0-1,-1 0 1,2 1 0,-1-2-1,0 1 1,0 0 0,0 0-1,1-1 1,-1 1 0,4 1 0,-2-1-36,0 1-1,-1-1 1,1 1 0,-1 0 0,1 1 0,-1-1 0,0 1 0,0-1 0,-1 1 0,1 0 0,-1 0-1,0 0 1,0 0 0,0 0 0,0 1 0,-1-1 0,2 7 0,-3-6-2,0 0 0,0 0 0,0 0 0,-1 0 0,0 0 0,0 0 0,0 0 0,-1-1 0,0 1 0,0-1 0,0 1 0,0-1 0,-1 1 0,1-1 0,-1 0 0,-5 5 0,-73 81 138,50-58-2136,-38 52 0,53-62-2827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29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54 7271,'0'0'10719,"-3"-8"-9341,2 5-1308,-1 0 0,1 1 0,0-1 0,-1 0 0,0 1 1,0-1-1,1 1 0,-1 0 0,-1 0 0,1 0 0,0 0 1,0 0-1,-1 0 0,1 0 0,-1 1 0,0-1 0,1 1 1,-1 0-1,0-1 0,0 1 0,0 1 0,0-1 0,0 0 1,0 1-1,0 0 0,0-1 0,0 1 0,0 0 0,0 1 1,0-1-1,0 0 0,0 1 0,0 0 0,0-1 0,1 1 0,-1 1 1,0-1-1,0 0 0,1 1 0,-1-1 0,-4 4 0,-4 2-13,0 1-1,0 0 1,1 1-1,0 0 1,1 0-1,0 1 1,-9 12-1,13-15-43,0 0 0,1 0 0,-1 1 0,2 0 0,-1-1-1,1 1 1,0 0 0,0 1 0,1-1 0,1 0 0,-1 1 0,0 9 0,2-17-9,0 0 0,0 0 0,1 0 0,-1 0 0,0 0 0,0 0-1,0 0 1,1 0 0,-1 0 0,0 0 0,1 0 0,-1 0 0,1 0 0,-1 0 0,1 0 0,-1-1 0,1 1 0,0 0 0,-1 0 0,1-1 0,0 1 0,0 0 0,0-1 0,-1 1 0,1-1 0,0 1 0,0-1 0,2 1 0,0 0 18,0 0 1,0-1-1,1 1 0,-1-1 1,0 0-1,0 0 1,1 0-1,-1 0 0,4-2 1,1 1 19,-1-1 0,0 0 1,1 0-1,-1 0 1,-1-1-1,1 0 0,12-8 1,-11 4 126,0-1 1,0 0-1,-1 0 1,0-1-1,0 0 1,-1 0-1,0 0 1,-1-1-1,0 0 1,0 0-1,5-18 1,-10 27-165,0 1 0,0-1 0,0 0 0,0 1 0,0-1 0,0 1 1,0-1-1,1 1 0,-1-1 0,0 0 0,0 1 0,1-1 0,-1 1 1,0-1-1,1 1 0,-1-1 0,1 1 0,-1 0 0,0-1 1,1 1-1,-1-1 0,1 1 0,-1 0 0,1-1 0,-1 1 0,1 0 1,-1 0-1,1 0 0,0-1 0,-1 1 0,1 0 0,-1 0 0,1 0 1,0 0-1,-1 0 0,1 0 0,0 0 0,20 16-171,10 32 46,-31-47 128,1 0 0,0-1-1,0 1 1,0 0 0,0-1 0,0 1 0,0 0 0,0-1-1,0 1 1,0-1 0,1 0 0,-1 1 0,0-1 0,0 0-1,0 0 1,0 0 0,1 0 0,-1 0 0,0 0 0,0 0-1,0 0 1,1 0 0,-1 0 0,0-1 0,0 1 0,2-1-1,34-12 104,-33 11-145,10-4-106,-6 3 51,-1 0 1,1 0-1,0 0 1,0 1-1,-1 0 0,2 1 1,9-1-1,-17 3 72,0 0 0,0 0-1,0 1 1,-1-1 0,1 1-1,0-1 1,-1 0 0,1 1-1,-1-1 1,0 1 0,1 0-1,-1-1 1,0 1 0,0-1-1,0 1 1,0-1 0,-1 3-1,-1 33 474,1-36-417,0 0-1,1 0 1,-1 0-1,1 0 1,-1 1 0,1-1-1,0 0 1,-1 1-1,1-1 1,0 0-1,0 1 1,0-1-1,0 0 1,0 1-1,0-1 1,0 0-1,0 1 1,1-1-1,-1 0 1,0 0-1,1 1 1,0 0-1,1-1-15,0 0-1,0 0 0,0-1 1,0 1-1,0-1 0,0 0 1,0 0-1,0 0 0,0 1 0,0-2 1,0 1-1,3 0 0,16-1-1315,2 2-1623,-18 0 1494,1 0 0,-1-1 0,1 0 0,-1 0-1,1-1 1,7-1 0,3-4-2784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30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8776,'0'0'12102,"-6"9"-11845,3-5-306,-12 16 625,-22 45 0,34-60-426,1 0 1,-1 0-1,1 0 1,0 0 0,0 1-1,1-1 1,0 1-1,0-1 1,0 1-1,0 0 1,1-1-1,0 1 1,0 0-1,1-1 1,0 1-1,2 10 1,-1-14-126,0 1 1,0-1-1,1 0 1,-1 0-1,1-1 1,-1 1-1,1 0 1,0-1-1,-1 1 1,1-1 0,0 0-1,0 0 1,0 0-1,0-1 1,0 1-1,0-1 1,0 1-1,0-1 1,0 0-1,5-1 1,5 2 12,0-2 0,0 0 0,23-5 0,18-17-552,-51 22 508,0-1 0,1 0 0,-1 0 0,0-1 0,-1 1 0,1-1 0,0 1 0,-1-1 0,1 0 0,-1 0 0,0 0 0,0 0 1,3-7-1,-5 10 12,0 0 0,0 0 0,0-1 0,0 1 0,0 0 0,0-1 0,0 1 0,0 0 0,0 0-1,0-1 1,0 1 0,0 0 0,0 0 0,0-1 0,0 1 0,-1 0 0,1-1 0,0 1 0,0 0 0,0 0 0,0 0 0,0-1 0,-1 1 0,1 0 0,0 0 0,0 0 0,-1-1 0,1 1 0,0 0 0,0 0 0,-1 0 0,1 0 0,0 0 0,0-1 0,-1 1 0,1 0 0,0 0 0,0 0 0,-1 0 0,1 0 0,0 0 0,-1 0 0,1 0 0,0 0 0,0 0 0,-1 0 0,1 0 0,0 0 0,-1 1 0,1-1 0,0 0 0,0 0 0,-1 0 0,1 0 0,0 0 0,0 0 0,-1 1 0,1-1 0,0 0 0,0 0 0,0 0 0,-1 1 0,1-1 0,0 0 0,0 1 0,-20 10 74,12-5-26,0 1 1,1 1 0,0-1-1,-11 17 1,15-21-4,1 1 0,0 0 0,0-1 1,0 1-1,0 0 0,1 0 0,-1 0 0,1 0 1,0 1-1,1-1 0,-1 0 0,1 0 0,-1 1 0,2 6 1,-1-10-37,1 0 1,-1 0 0,1 0-1,0 0 1,-1-1-1,1 1 1,0 0 0,0 0-1,-1-1 1,1 1 0,0 0-1,0-1 1,0 1 0,0-1-1,0 1 1,0-1 0,0 1-1,0-1 1,0 0-1,0 0 1,0 1 0,0-1-1,0 0 1,0 0 0,0 0-1,1 0 1,0-1 0,35 0 191,-33 1-174,6-2-79,-1 0 0,1-1 0,-1 0 0,0 0 0,16-8 0,-18 7-73,1 0 0,0 1 0,0 0 0,0 1 0,0-1 0,0 1 0,16-1 0,-23 6 89,0 0-1,0 1 1,0-1 0,-1 0 0,1 0 0,-1 1 0,1-1-1,-1 0 1,0 1 0,-1-1 0,1 0 0,-1 5 0,1-7 21,-8 62 1159,-28 108-1,31-153-981,2-1 60,-2-1 0,0 1 0,-1-1 0,-1 1 0,0-2 0,-14 21 0,19-32-151,-1 0 1,0 0 0,0 0 0,-1-1 0,1 1-1,-1-1 1,1 0 0,-1 0 0,0 0 0,0-1-1,-1 1 1,1-1 0,-1 0 0,1 0 0,-1-1-1,1 1 1,-1-1 0,0 0 0,0 0 0,1-1-1,-1 1 1,0-1 0,0 0 0,0 0 0,0-1-1,1 0 1,-8-1 0,10 1-55,0 0-1,0 1 1,1-1 0,-1 0-1,1 0 1,-1 0-1,1 0 1,-1 0 0,1-1-1,0 1 1,0 0 0,-1-1-1,1 1 1,0-1-1,0 1 1,0-1 0,1 1-1,-1-1 1,0 0 0,0 1-1,1-1 1,-1 0 0,1 0-1,-1-2 1,-2-50-37,3 46 12,0-3-76,0 1 1,1 0 0,1 0-1,-1-1 1,2 1-1,-1 0 1,1 0 0,1 1-1,0-1 1,0 1-1,1 0 1,0 0 0,0 0-1,1 0 1,1 1-1,-1 0 1,1 1 0,0-1-1,1 1 1,0 1-1,0-1 1,1 1-1,-1 1 1,1 0 0,0 0-1,1 1 1,-1 0-1,1 0 1,13-3 0,49-11-1875,37-11-4531,-44 3-2192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33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43 563 4068,'-3'11'2092,"-3"6"-873,-19 66 3617,16-26 1164,16-66-1033,15-23-3053,125-273-329,-23 45-880,-117 246-708,1-2-22,1 0 1,15-23-1,-22 36 19,1 0 0,-1 0 0,1 0 0,-1 0 0,1 0 0,0 1 0,0-1-1,1 1 1,-1 0 0,0 0 0,1 0 0,-1 0 0,1 1 0,0-1-1,0 1 1,-1 0 0,6-1 0,-8 2 2,0 0 0,0 0 0,0 0-1,0 0 1,0 0 0,-1 1 0,1-1 0,0 0-1,0 0 1,0 0 0,0 1 0,-1-1 0,1 0 0,0 1-1,0-1 1,-1 1 0,1-1 0,0 1 0,-1-1-1,1 1 1,0 0 0,-1-1 0,1 1 0,-1 0 0,1-1-1,-1 1 1,1 0 0,-1 0 0,1 1 0,3 32-11,-5-25 36,0 0 1,-1 1 0,1-1-1,-2 0 1,-4 12-1,-18 17 237,20-32-191,1 0 1,0 0 0,0 1 0,0 0 0,0 0 0,1 0 0,-2 8 0,43-13-20,-32-1-77,0 0-1,0 0 0,0 1 1,-1 0-1,1 0 1,0 0-1,-1 1 0,1-1 1,-1 1-1,0 1 1,0-1-1,0 1 0,0 0 1,8 8-1,-11-10 44,0 1 0,1-1 0,-1 0 0,0 1 0,0-1 0,0 1 0,-1 0 0,1 0 0,-1-1 0,0 1 0,1 0 0,-1 0 0,0 0 0,-1 1 0,1-1 0,0 0 0,-1 0 0,0 0 0,0 1 0,0-1 0,0 0 0,0 0 0,-1 0 0,1 0 0,-1 1 0,0-1 0,0 0 0,0 0 0,-1 0 0,-1 3 0,0-2 119,0-1 1,0-1 0,-1 1 0,1 0 0,-1-1-1,1 1 1,-1-1 0,0 0 0,0 0 0,0-1-1,0 1 1,0-1 0,-8 1 0,-59 9 893,69-11-986,-34 3 123,0-1-1,-41-5 1,71 2-4860,17-1 1774,21 1-3932,-7 1-1261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36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0 11915,'0'0'4912,"-9"3"-4101,5-2-750,1 1 0,-1-1 1,1 1-1,-1-1 0,1 1 0,0 0 0,0 1 1,0-1-1,0 1 0,0-1 0,0 1 0,0 0 0,1 0 1,0 0-1,-1 0 0,1 0 0,0 1 0,1-1 1,-1 1-1,1-1 0,-1 1 0,1-1 0,0 1 0,0 0 1,0 5-1,-3 15 384,1 0 1,1 1 0,2-1-1,0 0 1,1 1-1,2-1 1,0 0-1,2 0 1,0 0-1,2 0 1,1-1-1,13 30 1,-20-52-422,0 1 0,-1-1 0,1 1 0,0 0 0,-1-1 0,0 1 1,1 0-1,-1-1 0,0 1 0,0 0 0,0-1 0,0 1 0,0 2 0,0-4 1,-1 1 0,1-1 0,0 1 0,0-1 0,-1 1 0,1-1 0,0 0 0,-1 1 0,1-1 0,0 1 0,-1-1 0,1 0 0,0 1 0,-1-1 0,1 0 0,-1 0 0,1 1 0,-1-1 0,1 0 0,-1 0 0,1 0 0,-1 0 0,1 1 0,-1-1 0,1 0 0,-1 0 0,1 0 0,-1 0 0,-4-1 25,1 1 0,-1-1 1,1-1-1,-1 1 0,1 0 0,0-1 1,0 0-1,0 0 0,-4-3 0,-19-12-34,1-1 0,0-2 0,-26-26 0,51 45-16,0 0 0,0 0-1,0 0 1,0 1 0,0-1-1,0 0 1,0 0 0,1 0-1,-1-1 1,0 1 0,1 0-1,-1 0 1,0 0 0,1 0-1,-1-1 1,1 1 0,0 0-1,-1 0 1,1-1-1,0 1 1,0 0 0,0-1-1,0-1 1,1 2-1,-1 0 0,1 0 0,0 0 0,0 0 1,0 0-1,0 0 0,0 0 0,0 0 0,0 0 0,0 1 0,0-1 0,0 0 0,1 1 0,-1-1 0,0 1 0,0-1 0,0 1 0,1 0 1,1-1-1,11-1-8,0 0 0,1 1 0,18 1 0,-21 0 7,40 0-3462,-32 1 255,1-1 1,0-1-1,26-4 1,-38-6-1033,-7-18 11644,-6 17 814,3 18-6654,0 11-3300,-3 40 2938,6-60-1139,0 1-1,1-1 1,-1 0-1,0 0 1,1 1-1,0-1 0,-1 1 1,7-4-1,1-2-26,-8 6-79,32-38 361,-34 39-275,1 0 0,-1 0 0,1 0 0,-1 1 0,0-1 0,1 0 0,-1 0 0,0 0 0,1 0 0,-1 0 0,0 0 0,0 0 0,0 0 0,0 0 0,0 0 0,0 0 0,0 1 0,0-1 0,0 0 0,-1 0 0,1 0 0,0 0 0,-1 0 0,1 0 0,0 0 0,-1 0 0,1 1 0,-1-1 0,1 0 1,-1 0-1,0 1 0,1-1 0,-1 0 0,0 1 0,1-1 0,-1 0 0,0 1 0,0-1 0,0 1 0,1 0 0,-1-1 0,0 1 0,0-1 0,0 1 0,0 0 0,0 0 0,-1 0 0,1-1-14,0 0 0,1 1 1,-1-1-1,0 0 0,1 0 1,-1 1-1,1-1 0,-1 0 1,1 0-1,0 0 0,-1 0 1,1 0-1,0 0 0,0 1 1,-1-1-1,1 0 0,0 0 0,0 0 1,0 0-1,0 0 0,0 0 1,0 0-1,0 0 0,1 0 1,-1 0-1,0 0 0,0 0 1,1 1-1,-1-1 0,1 0 1,-1 0-1,1 0 0,-1 0 0,1 1 1,-1-1-1,2 0 0,-1-2-32,0 1-1,0 0 1,0 0 0,0 0-1,0 0 1,1 1-1,-1-1 1,1 0-1,0 0 1,-1 1-1,1-1 1,0 1-1,0 0 1,0-1-1,0 1 1,2-1-1,0 2-237,0 0-1,-1 0 1,1 0 0,0 1-1,-1-1 1,1 1-1,-1 0 1,5 1-1,22 4-6693,-16-6-206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38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67 7687,'-3'4'19816,"1"-3"-17744,-6-4-4184,7 2 3850,1 1-1727,1-2 2,0-1 1,0 1 0,1 0 0,-1-1 0,1 1-1,-1 0 1,1 0 0,0 0 0,0 0 0,0 1-1,0-1 1,0 0 0,0 1 0,0-1 0,1 1-1,-1 0 1,0 0 0,1 0 0,-1 0 0,1 0-1,4-1 1,60-17 291,-66 19-305,4-1 0,3-2-11,0 1 0,0 1 1,0 0-1,0 0 1,0 0-1,0 1 0,0 0 1,13 2-1,-20-2 10,0 1-1,0-1 1,0 1-1,-1-1 1,1 1-1,0-1 1,0 1 0,0-1-1,-1 1 1,1 0-1,0 0 1,-1-1-1,1 1 1,-1 0-1,1 0 1,-1 0 0,1-1-1,-1 1 1,1 0-1,-1 0 1,0 0-1,0 0 1,1 0-1,-1 0 1,0 0 0,0 0-1,0 0 1,0 0-1,0 0 1,0 0-1,0 0 1,0 0-1,-1 0 1,1 0 0,0 0-1,-1 0 1,1-1-1,0 1 1,-1 0-1,1 0 1,-1 0 0,0 1-1,-24 37 59,10-24 2,-1-2 1,0 0 0,-1-1-1,-1-1 1,-34 17-1,53-29-65,0 1 0,0-1 0,-1 1 0,1 0 0,0-1 0,0 1 0,0 0 0,0 0 0,0 0 0,0-1 0,0 1 0,-1 0 0,1 0 0,0 0-1,0 1 1,0-1 0,0 0 0,0 0 0,0 0 0,0 1 0,0-1 0,-1 0 0,1 1 0,0-1 0,0 1 0,0-1 0,-1 1 0,1-1 0,0 1-1,-1 0 1,1-1 0,0 1 0,-1 0 0,1-1 0,-1 1 0,1 1 0,15 40-436,-15-39 419,0 0 0,-1 1-1,1-1 1,0 0 0,1 0-1,-1 0 1,0 1 0,1-1-1,0-1 1,0 1 0,0 0-1,0 0 1,3 2 0,-3-4 48,1 0 1,0-1 0,-1 1 0,1-1-1,0 1 1,0-1 0,-1 0 0,1 0-1,0 0 1,0 0 0,0-1 0,-1 1-1,1-1 1,0 0 0,-1 1 0,1-1 0,0 0-1,-1-1 1,1 1 0,-1 0 0,0-1-1,1 1 1,-1-1 0,0 0 0,0 0-1,0 0 1,0 0 0,3-4 0,-1 0 61,1 1 1,-1-1-1,0 0 1,0 0 0,0-1-1,-1 1 1,0-1-1,0 0 1,2-12-1,-3 5 148,-2 13-324,0 1 0,0-1 0,0 0 0,0 0 0,0 0 0,0 1 0,0-1 0,0 0 0,0 0 0,1 1 0,-1-1 0,0 0-1,0 0 1,1 1 0,-1-1 0,1 0 0,-1 1 0,0-1 0,1 0 0,-1 1 0,1-1 0,1 0 0,16 1-7749,-11 1 908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39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12 4004,'0'0'18561,"-3"-11"-14183,-1 12-4303,-1 0 0,0 1 1,1-1-1,-1 1 0,1 0 1,0 1-1,-1-1 0,1 1 1,0 0-1,1 0 0,-1 0 1,0 0-1,1 0 0,0 1 1,-5 6-1,-44 61 295,38-47-321,1 1 1,1-1 0,1 2 0,1 0 0,1 0 0,2 1-1,0 0 1,2 0 0,1 0 0,1 1 0,1 40 0,2-63-51,1-1 0,0 1 1,0-1-1,1 1 1,-1-1-1,1 1 0,0-1 1,0 0-1,0 0 1,1 0-1,0 0 1,-1 0-1,1 0 0,1-1 1,-1 1-1,0-1 1,1 0-1,0 0 1,-1 0-1,1-1 0,0 1 1,1-1-1,-1 0 1,0 0-1,1-1 1,-1 1-1,9 1 0,2 1-529,0-1-1,0 0 1,15 0 0,39-1-5730,-36-5 468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39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1 349 10378,'0'1'287,"0"-1"-1,0 1 1,0-1 0,0 1 0,0-1 0,0 1-1,0-1 1,0 1 0,0-1 0,1 1 0,-1-1-1,0 1 1,0-1 0,0 1 0,1-1 0,-1 0-1,0 1 1,1-1 0,-1 1 0,0-1 0,1 0-1,-1 1 1,0-1 0,1 0 0,-1 1 0,1-1-1,-1 0 1,0 0 0,1 0 0,-1 1 0,1-1 0,-1 0-1,1 0 1,22-3 3182,27-20-2548,-44 20-211,43-24-234,-1-3 0,70-54 0,-94 64-407,-1-2 0,0 0 0,-2-1 0,0-1 0,-2 0 0,19-33 0,-51 81 42,1-1-1,1 2 0,2 0 1,0 0-1,1 0 0,2 1 1,1 0-1,-3 37 0,12-50-3375,8-4-3591,-3-6 23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10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26 17328,'0'0'5253,"-1"13"-5092,0-8-145,0 1 2,0 1 1,0-1 0,1 1-1,0-1 1,0 0 0,1 1-1,0-1 1,0 0 0,0 1-1,1-1 1,0 0 0,0 0-1,3 7 1,10 12 153,0 0 0,1-1-1,1-1 1,2 0 0,34 33-1,-51-54-127,1 0-1,-1 0 0,1 0 0,-1 0 0,1 0 1,0-1-1,0 1 0,0-1 0,0 0 1,0 1-1,0-1 0,0-1 0,0 1 0,0 0 1,0-1-1,1 0 0,-1 1 0,0-1 0,0-1 1,0 1-1,4-1 0,-2 0-13,-1-1 0,0 0 0,-1 0 1,1 0-1,0-1 0,-1 1 0,1-1 0,-1 0 0,1 0 0,-1 0 0,0 0 0,-1-1 1,5-5-1,2-5-282,-1 0 0,-1-1 1,-1 0-1,0 0 1,0 0-1,-2-1 0,4-21 1,-7 30-36,2-7-248,-1 1-1,-1 0 0,-1-22 1,0 33 534,0 0 1,0 0 0,0 1-1,0-1 1,0 0-1,0 1 1,-1-1-1,1 0 1,-1 0-1,1 1 1,-1-1 0,0 1-1,0-1 1,1 1-1,-1-1 1,0 1-1,0-1 1,0 1-1,-1 0 1,1-1 0,0 1-1,-1 0 1,1 0-1,0 0 1,-1 0-1,1 0 1,-1 0-1,1 1 1,-1-1 0,0 0-1,1 1 1,-1-1-1,0 1 1,0 0-1,-2-1 1,2 2 65,-1-1 0,1 1 1,0 0-1,0 0 0,0 0 0,0 0 1,0 1-1,0-1 0,0 0 0,0 1 1,1-1-1,-1 1 0,1 0 0,-1-1 1,1 1-1,-1 0 0,1 0 0,0 0 1,0 0-1,0 0 0,0 0 0,0 1 1,0-1-1,1 0 0,-1 0 0,0 5 1,-9 64 1273,10-71-1330,-1 10 235,1 0-1,0 0 0,0-1 0,1 1 0,3 10 0,-4-18-217,0-1 1,1 1-1,-1-1 0,1 1 0,-1-1 0,1 1 0,0-1 0,0 0 0,-1 1 0,1-1 0,0 0 0,0 0 0,0 1 0,0-1 1,0 0-1,1 0 0,-1 0 0,0 0 0,0-1 0,1 1 0,-1 0 0,0 0 0,1-1 0,-1 1 0,1-1 0,-1 1 0,1-1 0,-1 0 1,1 1-1,-1-1 0,1 0 0,-1 0 0,1 0 0,-1 0 0,1-1 0,-1 1 0,1 0 0,-1-1 0,1 1 0,-1 0 0,1-1 0,1-1 1,0 1-14,1-1 0,-1 0 0,0 0 1,0-1-1,-1 1 0,1-1 0,0 1 1,-1-1-1,1 0 0,-1 0 0,0 0 1,0 0-1,0 0 0,-1-1 0,1 1 1,-1 0-1,0-1 0,1 1 0,-2-1 1,1 0-1,0-5 0,2-10 34,0-1-1,-2-31 0,-1 48-39,0-2 18,-1 0 0,1 1 0,-1-1 0,0 1 0,-1-1 0,1 1 0,-1-1 0,0 1 0,0 0 0,0 0-1,-4-6 1,5 9-12,0-1-1,0 1 0,0 0 0,0-1 0,0 1 1,-1 0-1,1 0 0,0 0 0,0 0 1,-1 0-1,1 0 0,-1 1 0,1-1 0,0 0 1,-1 1-1,0-1 0,1 1 0,-1 0 1,1-1-1,-1 1 0,1 0 0,-1 0 0,0 0 1,1 0-1,-1 0 0,0 0 0,1 0 1,-1 1-1,1-1 0,-1 1 0,1-1 0,-1 1 1,1-1-1,-1 1 0,1 0 0,-1 0 0,-1 1 1,1 0-70,0 0 0,0 0 1,0 0-1,0 0 1,0 0-1,0 0 0,1 1 1,-1-1-1,1 1 1,0-1-1,-1 1 0,1 0 1,0-1-1,1 1 1,-1 0-1,0 0 0,1-1 1,-1 1-1,1 0 0,0 0 1,0 0-1,0 0 1,1 0-1,-1 0 0,1-1 1,-1 1-1,1 0 1,0 0-1,0-1 0,2 5 1,-2-5-142,0 0 0,0-1 0,0 1 1,0 0-1,1 0 0,-1-1 0,1 1 0,-1 0 1,1-1-1,-1 0 0,1 1 0,0-1 0,0 0 1,0 0-1,0 0 0,0 0 0,0 0 0,0 0 1,0-1-1,0 1 0,0-1 0,0 1 0,0-1 1,1 0-1,-1 0 0,0 0 0,0 0 0,0 0 1,0 0-1,1-1 0,-1 1 0,0-1 0,0 1 0,0-1 1,0 0-1,0 0 0,0 0 0,0 0 0,0 0 1,-1-1-1,1 1 0,1-2 0,22-18-3779,-2-6-705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40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13581,'0'0'11531,"-1"10"-10255,-10 42-369,-3-1 1,-24 61 0,29-86-914,5-13 2,0 0-1,0 1 1,2 0 0,-3 26 0,6-40-238,1 0 0,-1 0 1,0 0-1,1 0 0,-1-1 1,0 1-1,0-1 0,1 1 1,-1-1-1,0 1 1,0-1-1,0 0 0,0 1 1,0-1-1,0 0 0,0 0 1,0 0-1,2-2 1,11-19-3955,0-7-1944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40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14670,'0'0'11093,"-3"11"-10111,-22 48 92,17-43-753,0 0 0,1 1 0,0 0 0,2 0 0,0 0 0,-4 29 0,9-44-312,0-1 1,1 1-1,0 0 1,-1-1-1,1 1 1,0-1-1,0 1 0,-1-1 1,1 1-1,0-1 1,1 0-1,-1 1 1,0-1-1,0 0 1,0 0-1,1 0 1,-1 0-1,1 0 1,-1 0-1,1 0 1,-1 0-1,1-1 0,-1 1 1,1 0-1,0-1 1,-1 0-1,1 1 1,0-1-1,-1 0 1,4 0-1,63 3-185,-57-3-37,-5 0-396,1-1 1,-1 0 0,0-1 0,1 1-1,-1-1 1,0-1 0,0 1-1,0-1 1,0 0 0,9-7 0,-11 8 235,-1 0 0,0 0 1,0-1-1,0 1 1,0-1-1,0 0 1,-1 0-1,1 0 1,-1 0-1,0 0 1,0-1-1,0 1 1,0-1-1,0 1 1,-1-1-1,0 0 1,0 0-1,0 1 1,1-8-1,-8 16 6597,-17 14-3212,15-9-2291,1-1 1,1 2 0,-9 16-1,13-23-596,1 0 0,-1 0-1,1 0 1,0-1 0,0 1-1,0 0 1,0 1 0,1-1-1,0 0 1,0 0 0,0 0-1,0 0 1,1 0 0,0 4-1,0-6-305,0-1 0,0 1 0,0-1 0,0 0 0,1 0 1,-1 0-1,0 1 0,0-1 0,1 0 0,-1-1 0,0 1 0,1 0 0,-1 0 0,1 0 0,0-1 0,-1 1 0,1-1 0,-1 1 0,1-1 0,0 0 0,-1 0 0,1 0 0,3 0 0,0 1-908,1-1 0,-1 0-1,0-1 1,1 1-1,-1-1 1,9-3 0,12-9-6545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41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54 13036,'0'0'11280,"-4"9"-11141,-1 5-118,1-1 0,0 1 0,1 0-1,1 0 1,0 0 0,1 1 0,0-1 0,1 0 0,4 26-1,-2-24 33,0 0 0,-1 0 0,-1 1 0,-1-1 0,0 0 0,-4 20-1,4-32 84,0-1-1,0 1 1,0 0-1,0 0 0,-1-1 1,1 1-1,-1-1 1,0 1-1,0-1 0,0 0 1,-1 0-1,1 0 1,-1 0-1,1 0 1,-1 0-1,0-1 0,0 1 1,0-1-1,-1 0 1,1 0-1,-1 0 0,1 0 1,-1-1-1,1 1 1,-1-1-1,0 0 0,0 0 1,0-1-1,1 1 1,-1-1-1,-6 1 0,9-2-119,0 1 0,0-1 0,0 1 0,0 0 0,1-1 0,-1 0 0,0 1 0,0-1 0,1 1 0,-1-1-1,0 0 1,1 0 0,-1 1 0,1-1 0,-1 0 0,1 0 0,-1 0 0,1 1 0,0-1 0,-1 0 0,1 0 0,0 0-1,0 0 1,0 0 0,-1 0 0,1 0 0,0 0 0,0 0 0,0 1 0,1-1 0,-1 0 0,0 0 0,0 0-1,0 0 1,1 0 0,-1 0 0,1-1 0,11-38-161,1 23-45,1 0 1,0 1 0,1 0 0,27-21-1,-25 23 156,-1-1-1,-1 0 0,26-34 1,-36 43 44,-1-1 1,0 0 0,-1 0 0,0 0-1,0-1 1,-1 1 0,1-1 0,-2 1-1,1-1 1,-1 0 0,0 0 0,-1 0-1,1 0 1,-3-14 0,1 19-10,0 1 0,0-1 0,0 1 0,0 0 0,0 0 0,0-1 0,-1 1 0,1 0 0,-1 0 0,0 0 0,0 0 0,1 1 0,-1-1 0,0 0 0,0 1 0,-1 0 0,1-1 0,0 1 0,0 0 0,-1 0 0,1 0 0,-5-1 0,6 1-50,-1 1 0,1-1-1,-1 1 1,1 0 0,0-1 0,-1 1-1,1 0 1,-1 0 0,1 0-1,-1-1 1,1 2 0,-1-1-1,1 0 1,-1 0 0,1 0 0,-1 1-1,1-1 1,0 1 0,-1-1-1,1 1 1,0 0 0,-1-1 0,1 1-1,0 0 1,0 0 0,-1 0-1,1 0 1,0 0 0,0 0-1,0 0 1,0 0 0,1 0 0,-1 1-1,0-1 1,0 0 0,1 1-1,-1-1 1,1 0 0,-1 2 0,-1 54-8413,3-41 1981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41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13132,'0'0'15946,"-10"12"-15124,0 0-640,-5 6 153,1 0-1,-16 27 1,27-41-302,1 0 0,-1 0 0,1 0 0,0 1 0,0-1 0,1 1 0,-1-1 0,1 1 0,0-1 0,0 1 1,1 0-1,-1 0 0,1-1 0,0 1 0,0 0 0,1 0 0,-1 0 0,1-1 0,2 7 0,-1-8-26,1-1 0,-1 1-1,1-1 1,-1 0-1,1 0 1,0 0 0,0 0-1,0 0 1,0-1-1,0 1 1,0-1 0,0 0-1,1 0 1,-1 0-1,0 0 1,1-1 0,-1 1-1,1-1 1,5 0-1,0 0-391,0 1-1,1-2 0,-1 1 1,0-1-1,0 0 0,13-4 1,-17 2-372,0 1 1,0-1-1,0 0 1,-1 0-1,1 0 1,-1-1-1,0 1 1,7-9-1,-8 9-147,-1 1-1,1-1 1,-1-1 0,0 1-1,0 0 1,0 0 0,-1-1-1,1 1 1,-1-1 0,0 0-1,0 1 1,0-1 0,1-6 0,-12 16 8436,-8 10-4740,12-8-2071,1-1 0,1 1 0,-1-1 1,1 1-1,0 0 0,1 1 0,0-1 0,1 1 0,-4 14 1,2 25 441,5 2-4858,0-8-4300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42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0 121 9929,'0'0'7629,"10"1"-5408,36-1-398,0-1-1,71-12 1,-28 2-896,1272-67 926,-1179 74-1681,-111 3-5517,-78-1-517,2-9-5749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42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112 161 7783,'0'0'1735,"5"-8"449,6-8-976,29-46 3922,-38 59-4701,0-1 0,0 1 1,0-1-1,-1 0 0,1 0 0,-1 0 0,0 0 0,0 0 0,-1 0 0,1 0 0,-1-1 0,1 1 0,-1 0 0,-1-5 0,0 8-387,0 0 0,0 0 0,0 1 0,0-1 0,0 0 0,-1 0 0,1 0 0,0 1 0,0-1 0,-1 1 0,1-1 0,0 1 0,-1-1 0,1 1 0,-1 0-1,1 0 1,0 0 0,-1-1 0,1 1 0,-1 1 0,1-1 0,0 0 0,-1 0 0,1 0 0,-2 1 0,-39 9 496,35-6-537,-1 0 0,1 1 0,0 0 1,0 0-1,1 1 0,-1 0 0,1 0 0,1 0 1,-1 1-1,1 0 0,-6 11 0,7-13 2,2-1 0,-1 1 0,1 0 0,-1 0 0,1 1 0,1-1 0,-1 0-1,1 1 1,0-1 0,0 1 0,0-1 0,1 1 0,0 0 0,0-1 0,0 1-1,1-1 1,0 1 0,3 10 0,-2-13 12,0 0 1,1 0-1,-1 0 0,0 0 1,1 0-1,0 0 0,0-1 1,0 1-1,0-1 0,0 0 1,1 0-1,-1 0 0,0-1 1,1 1-1,-1-1 0,1 0 1,0 0-1,0 0 0,-1 0 1,1 0-1,0-1 0,0 0 0,0 0 1,-1 0-1,6-1 0,2 1 61,-1-1 0,1 0-1,-1-1 1,1 0-1,-1-1 1,0 0-1,0 0 1,11-6-1,-10 3 11,-1-1 0,1 0 0,-2 0 0,1-1 0,-1 0 0,0-1 0,8-10 0,-13 14-51,0 0-1,0-1 1,-1 1-1,0 0 1,0-1 0,-1 0-1,1 1 1,-1-1-1,-1 0 1,1 0 0,-1 0-1,0-1 1,0 1-1,-1 0 1,1 0 0,-2-7-1,1 12-77,0 0 0,0 0 1,-1 0-1,1 0 0,0 0 0,-1 0 0,1 0 0,-1 0 0,1 0 0,-1 0 0,1 0 0,-1 0 0,0 0 0,0 0 0,1 0 0,-1 0 1,0 1-1,0-1 0,0 0 0,0 1 0,0-1 0,0 1 0,0-1 0,0 1 0,0-1 0,0 1 0,0 0 0,0-1 0,0 1 0,0 0 0,-2 0 1,2 0-197,0 0 0,0 0 1,0 0-1,0 0 1,0 0-1,0 0 1,0 1-1,0-1 1,0 0-1,0 1 0,0-1 1,0 1-1,0-1 1,0 1-1,0-1 1,1 1-1,-1-1 1,0 1-1,0 0 0,0 0 1,1-1-1,-1 1 1,1 0-1,-1 0 1,0 0-1,1 0 1,-1 0-1,1 0 0,0 0 1,-1 0-1,1 0 1,-1 2-1,1 12-4368,0 2-715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43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14926,'0'0'5862,"-23"72"-4453,10-48-128,6-2-96,4-1-704,3-6-353,0-2-128,12-5-192,8-8-1890,-6 0-1602,3-13-4612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43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2 17328,'0'0'1906,"-11"-1"230,0 1-1762,1 0 0,-1 1 0,0 0 0,1 1 0,-19 5 1,25-6-262,0 0 0,0 0 0,0 1 0,0 0 0,0 0 0,0 0 0,0 0-1,0 0 1,1 1 0,-1 0 0,1 0 0,0 0 0,0 0 0,0 0 0,0 0 0,1 1 0,-1 0 0,1-1 0,0 1 0,-2 5 0,4-9-103,-1 0-1,1 1 0,0-1 1,0 1-1,0-1 0,0 1 1,0-1-1,0 1 0,0-1 1,0 1-1,0-1 0,0 1 1,0-1-1,0 1 0,1-1 1,-1 1-1,0-1 0,0 1 1,0-1-1,1 1 0,-1-1 1,0 0-1,0 1 0,1-1 0,-1 1 1,0-1-1,1 0 0,-1 1 1,1-1-1,-1 0 0,0 0 1,1 1-1,-1-1 0,1 0 1,-1 0-1,1 1 0,26 2 229,28-10-63,-16-7-135,-33 10-85,1 1 0,0 0 0,-1 1 0,1 0 0,0 0 0,1 1 0,9-2 0,-16 10-11,1 1-1,-1-1 1,-1 0-1,1 0 1,-1 1-1,-2 11 1,0 24 250,-12 116 1560,14-158-1666,0 1 0,-1 0-1,1 0 1,-1 0-1,1-1 1,-1 1-1,0 0 1,0 0-1,1-1 1,-1 1 0,0-1-1,-1 1 1,1-1-1,0 1 1,0-1-1,-1 0 1,1 0-1,0 1 1,-1-1 0,1 0-1,-1 0 1,0 0-1,1-1 1,-4 2-1,0 0-15,0-1 0,0-1 0,0 1 0,0-1 0,0 1 0,0-1 0,0-1 0,0 1 0,-6-2 0,-7-2-59,1-1 0,0 0 0,1-1 0,-24-12 0,39 18-77,1 0 0,-1 0 1,1 0-1,-1 0 0,1 0 0,-1-1 0,1 1 0,0 0 1,-1 0-1,1 0 0,-1 0 0,1-1 0,0 1 0,-1 0 1,1 0-1,-1-1 0,1 1 0,0 0 0,-1-1 1,1 1-1,0 0 0,0-1 0,-1 1 0,1-1 0,0 1 1,0 0-1,0-1 0,-1 1 0,1-1 0,0 1 1,0 0-1,0-1 0,0 1 0,0-1 0,0 1 0,0-1 1,0 1-1,0-1 0,0 1 0,0-1 0,18-8-6510,-5 5 4069,9-6-4419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44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1 326 13036,'0'0'12183,"11"-9"-11297,72-63 73,-2-4 0,76-93 0,-181 223-601,16-36-327,0 1 0,1 0 0,1 0 0,1 0 0,0 0 0,2 1-1,0 0 1,1-1 0,1 30 0,1-47-118,0-1 0,0 0 0,1 1 0,-1-1 0,1 0 0,-1 1 0,1-1 0,-1 0 0,1 0 0,0 1 0,-1-1 0,1 0 0,0 0 0,0 0 0,0 0 0,0 0 0,0 0-1,0 0 1,0 0 0,0 0 0,0-1 0,1 1 0,-1 0 0,2 0 0,1 0-859,-1 0 1,1 0-1,0-1 0,-1 1 1,1-1-1,0 0 0,-1 0 1,6-1-1,14-3-8151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44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1 222 17489,'0'0'9545,"9"0"-8200,1-1-1189,0-1 0,0 0 1,0 0-1,0-1 0,0-1 0,-1 0 1,1 0-1,-1-1 0,0 0 0,0 0 1,-1-1-1,13-11 0,-8 7-112,-2-1 0,1 0 1,-1-1-1,-1 0 0,0-1 0,-1 0 0,0 0 1,7-17-1,-9-2 123,-7 33-166,0-1 0,0 0 1,-1 1-1,1-1 1,0 0-1,0 1 0,-1-1 1,1 0-1,0 1 1,0-1-1,-1 0 0,1 0 1,0 1-1,-1-1 1,1 0-1,0 0 0,-1 0 1,1 0-1,0 1 0,-1-1 1,1 0-1,0 0 1,-1 0-1,1 0 0,0 0 1,-1 0-1,1 0 1,-1 0-1,1 0 0,0 0 1,-1 0-1,1 0 1,0 0-1,-1 0 0,1-1 1,0 1-1,-1 0 1,1 0-1,0 0 0,-1 0 1,1-1-1,0 1 1,-1 0-1,1 0 0,0-1 1,-1 1-1,1 0 0,0 0 1,0-1-1,0 1 1,-1 0-1,1-1 0,0 1 1,0 0-1,0-1 1,0 1-1,0 0 0,-1-1 1,1 1-1,0-1 1,0 1-1,0 0 0,0-1 1,0 1-1,0 0 1,0-1-1,1 0 0,-7 8 4,0-1 0,0 1-1,1 0 1,0 0-1,1 0 1,0 1 0,0 0-1,-4 11 1,2-2 7,0 1 0,1 0 1,-3 18-1,6-19 82,0 0-1,1 0 1,2 28-1,0-40-275,0 1-1,0-1 1,0 0 0,1 1-1,-1-1 1,6 10-1,-6-13-167,0 0 0,0 0 0,1 0 0,-1 0 0,1-1 0,-1 1 0,1 0-1,0-1 1,0 1 0,-1-1 0,1 1 0,0-1 0,0 0 0,1 0 0,-1 0 0,3 1 0,13 0-6660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10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9641,'0'0'7997,"-6"10"-6460,1-2-1133,0 1 0,1 0-1,0 0 1,0 1 0,1 0 0,0-1-1,-1 13 1,3-19-332,1 0 1,-1 0-1,1 0 1,0 0-1,-1 0 0,2 0 1,-1 0-1,0 1 1,1-1-1,-1 0 0,1 0 1,0 0-1,0 0 1,0 0-1,0 0 0,0-1 1,1 1-1,0 0 1,-1-1-1,1 1 1,0-1-1,0 1 0,0-1 1,1 0-1,-1 0 1,0 0-1,1 0 0,0 0 1,-1 0-1,1-1 1,5 3-1,59 17 1,-36-12-64,1 1-1,29 15 1,-53-21 4,0 0 1,0 1 0,-1-1 0,0 1-1,0 1 1,0-1 0,-1 1 0,0 1 0,0-1-1,0 1 1,-1 0 0,7 11 0,-10-15 136,0 0 0,0 0 1,-1 1-1,1-1 0,-1 1 1,0-1-1,0 1 0,0-1 0,-1 1 1,1-1-1,-1 1 0,0 0 1,0-1-1,0 1 0,0-1 1,0 1-1,-1 0 0,0-1 1,0 1-1,0-1 0,-2 5 0,1-4-23,-1-1-1,0 1 0,0-1 0,0 0 0,0 0 0,0 0 1,0 0-1,-1-1 0,0 1 0,1-1 0,-1 0 0,0 0 1,0 0-1,0-1 0,-6 2 0,-1 0-91,1 0-1,-1-1 1,0-1-1,0 0 1,0 0-1,1-1 0,-1 0 1,0-1-1,0 0 1,0-1-1,0 0 1,1-1-1,-15-5 1,21 6-143,0 0-1,0 0 1,0-1 0,0 1 0,1-1-1,-1 0 1,1 0 0,-1 0 0,1 0-1,0 0 1,1-1 0,-1 0 0,0 1-1,1-1 1,0 0 0,0 0 0,0 0-1,1 0 1,-1-1 0,1 1 0,0 0-1,0-1 1,0 1 0,1-1 0,0 1-1,-1-1 1,2 1 0,-1-1 0,0 1-1,2-7 1,1-1-1192,0-1 1,1 0-1,9-21 1,21-33-7841,-28 55 6874,17-30-8166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49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93 9065,'0'0'2605,"-1"-8"192,1 4-2528,0 1-1,-1-1 1,0 0-1,1 1 1,-1-1 0,0 1-1,-1-1 1,1 1-1,0 0 1,-1-1-1,0 1 1,0 0 0,0 0-1,0 0 1,-1 0-1,1 1 1,-1-1 0,1 0-1,-1 1 1,0 0-1,0 0 1,0 0 0,0 0-1,0 0 1,-1 1-1,1-1 1,-1 1-1,1 0 1,-1 0 0,1 0-1,-8-1 1,3 1-171,-1 1-1,1-1 1,-1 2 0,1-1 0,-1 1-1,0 0 1,1 1 0,0 0 0,-1 0-1,1 1 1,0 0 0,0 0 0,-9 6-1,11-5-79,1-1 0,0 1-1,0 0 1,0 0-1,1 1 1,-1-1 0,1 1-1,0 0 1,0 0-1,1 1 1,-1-1 0,1 1-1,0 0 1,1 0-1,0 0 1,0 0 0,0 0-1,-1 10 1,2-14 7,1 0 0,-1 1 0,1-1 0,0 1-1,0-1 1,0 1 0,1-1 0,-1 0 0,0 1 0,1-1 0,-1 1 0,1-1 0,0 0 0,0 0 0,0 1 0,0-1 0,0 0 0,1 0 0,-1 0 0,1 0 0,2 2 0,-1-1 37,0-1 0,1 1 0,-1-1 0,1 0 0,0-1 0,0 1 0,-1-1 0,1 1 0,0-1 0,0 0 0,8 0 0,1 0 71,0 0-1,-1-1 1,1-1 0,-1 0-1,1-1 1,-1 0-1,21-7 1,-23 5-87,0 0 0,0-1-1,0 0 1,-1 0 0,0-1 0,0-1-1,14-12 1,-20 16-31,0 0 0,0 0 1,0 0-1,0-1 0,-1 0 0,1 1 0,-1-1 0,0 0 0,0 0 1,-1 0-1,1 0 0,-1 0 0,0-1 0,0 1 0,0 0 0,-1 0 1,1-1-1,-1 1 0,0-1 0,0 1 0,-2-8 0,1 10-28,0 0 0,0 0 0,0 0 0,-1 0 0,1 1 0,-1-1 0,0 0 0,1 1 0,-1-1 0,0 1 0,0-1 0,0 1 0,0 0 0,0 0 0,0-1 0,0 2 0,0-1 0,-1 0 0,1 0 0,0 1 0,0-1-1,-1 1 1,1 0 0,-5 0 0,5-1-228,0 1 0,0 0 0,0-1 0,0 1 0,0 0 0,-1 0-1,1 1 1,0-1 0,0 0 0,0 1 0,0-1 0,0 1 0,0 0-1,0-1 1,1 1 0,-1 0 0,0 0 0,0 0 0,0 1 0,1-1-1,-1 0 1,1 1 0,-1-1 0,1 1 0,-1-1 0,1 1 0,0 0 0,-2 3-1,2-2-701,1 0-1,-1-1 0,1 1 0,0 0 0,0 0 0,0 0 1,0 0-1,1-1 0,0 5 0,6 6-7683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50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16111,'0'0'7463,"14"50"-5765,-14-27-705,0 3-481,0 0-352,0 0-127,0-1-1,2-5-32,4-1-417,-1-6-1505,0-7-1281,3-6-2114,-3 0-3843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50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10570,'0'0'12737,"7"-1"-11776,77 2 1078,-70 0-1956,1 1 0,-1-2 0,0 0 0,1 0 0,-1-1 0,0-1 0,0-1 0,0 0 0,0 0 0,15-7 0,-41 19-77,1 0 0,1 1 0,0 1 0,0 0 0,1 0-1,-15 24 1,-54 100 562,73-126-547,1 1 0,1 0 1,-1 0-1,-2 18 0,3 2-2609,3-39-11933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51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0 176 12172,'0'0'10537,"65"-1"-10056,-38 1-321,5 0-128,-3 0-128,-3 0-1762,-3-5-2498,-3-1-3780</inkml:trace>
  <inkml:trace contextRef="#ctx0" brushRef="#br0" timeOffset="1">389 0 7783,'0'0'19699,"-18"62"-18962,16-35-353,2 1-192,0 1-96,0-1-96,0-3 32,9-4-192,2-4-993,0-7-1249,2-5-1538,-3-5-2786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51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67 13293,'0'0'7463,"0"-9"-5237,1-26-1052,-1 34-1157,0 1 0,0-1 0,0 1 0,0-1-1,0 0 1,0 1 0,0-1 0,0 1 0,-1-1 0,1 1-1,0-1 1,0 1 0,-1-1 0,1 0 0,0 1 0,-1 0 0,1-1-1,0 1 1,-1-1 0,1 1 0,-1-1 0,1 1 0,-1 0-1,1-1 1,-1 1 0,1 0 0,-1 0 0,1-1 0,-1 1-1,1 0 1,-1 0 0,1 0 0,-1-1 0,0 1 0,1 0 0,-1 0-1,1 0 1,-1 0 0,0 0 0,1 0 0,-1 0 0,1 1-1,-1-1 1,1 0 0,-1 0 0,0 0 0,1 1 0,-1-1 0,0 1-1,-24 11 354,19-6-353,-1 0-1,1 0 1,0 1 0,1 0 0,-1 0-1,1 0 1,1 1 0,0-1 0,0 1-1,-5 12 1,8-16-8,0 0-1,0 0 0,0 0 1,1 0-1,-1 0 0,1 0 1,0 0-1,0 0 0,1 0 1,-1 0-1,1 0 0,0 0 1,0 0-1,0 0 0,0 0 1,1 0-1,-1 0 0,1-1 1,0 1-1,0-1 0,1 1 1,-1-1-1,5 5 0,-1-1 14,4 2-16,0 1 0,-1 1 1,-1 0-1,0 0 0,7 13 0,-14-23-4,-1 1 0,1-1 1,0 1-1,-1 0 0,1 0 0,-1-1 0,1 1 0,-1 0 0,0 0 0,0-1 0,0 1 0,0 0 0,0 0 0,0 0 0,0-1 0,-1 1 1,1 0-1,-1 0 0,0 1 0,0-1 6,-1 0 0,1 0 0,-1-1 1,0 1-1,0 0 0,0-1 0,0 0 0,0 1 1,0-1-1,0 0 0,0 0 0,0 0 0,0 0 1,-1 0-1,1-1 0,0 1 0,-1-1 0,-3 1 1,1-1 69,1 1 0,0-1 1,-1 0-1,1 0 1,-1 0-1,1-1 1,0 1-1,-1-1 1,1 0-1,0-1 0,0 1 1,-1-1-1,1 0 1,0 0-1,-3-2 1,5 3-63,1-1 1,-1 1 0,1 0 0,-1-1 0,1 1 0,0-1 0,0 1-1,0-1 1,0 1 0,0-1 0,0 0 0,0 1 0,0-1-1,1 0 1,-1 0 0,1 0 0,-1 0 0,1 0 0,0 0-1,0 1 1,0-1 0,0 0 0,0 0 0,0 0 0,0 0 0,1 0-1,-1 0 1,1 0 0,-1 0 0,1 1 0,0-1 0,-1 0-1,1 0 1,0 1 0,0-1 0,1 1 0,1-3 0,4-4-21,0 1-1,1 0 1,0 0 0,1 1 0,0 0-1,0 0 1,0 1 0,0 0 0,1 1 0,10-4-1,32-17 137,-42 19 57,0 0 0,-1-1 0,0 1 0,-1-2-1,14-13 1,-19 17-122,-1 1-1,1-1 1,0 0-1,-1 0 1,0 0-1,0 0 1,0 0-1,-1 0 1,1-1-1,-1 1 1,0 0-1,0-1 1,-1 1-1,1-1 1,-1 1-1,0-9 1,-1 11-88,1 0 0,-1-1 1,0 1-1,1 0 1,-1 0-1,0 0 1,0 0-1,0 0 1,-1 1-1,1-1 0,0 0 1,-1 0-1,1 1 1,-1-1-1,0 1 1,1-1-1,-1 1 0,0 0 1,0 0-1,0 0 1,0 0-1,0 0 1,0 0-1,0 0 0,0 1 1,0-1-1,0 1 1,-1-1-1,1 1 1,0 0-1,0 0 1,-1 0-1,-2 1 0,-3-1-447,1 0 0,0 1 0,0 0 0,-1 0-1,1 1 1,0 0 0,0 0 0,0 1 0,-7 3 0,-46 32-8357,30-19-15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52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40 123 4388,'0'0'4607,"-8"2"-2162,0 0-3030,-15 7 5497,55-9 434,306-29 912,70-5-4738,-348 31-1447,624-57 329,-668 57-572,32-3 296,-20 9-2879,-26-2 1934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53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98 11371,'0'0'4302,"-12"-5"-2438,7 2-1783,-56-18 1574,57 20-1541,1 0 0,-1 0-1,0 1 1,0 0 0,0 0 0,0 0 0,0 0-1,0 0 1,0 1 0,0 0 0,1 0 0,-1 0-1,0 0 1,0 0 0,1 1 0,-1 0 0,-3 2 0,0 1-9,1 1 0,0 0 0,0 0 1,0 0-1,1 1 0,0-1 1,-5 10-1,8-13-34,0 0-1,1 0 1,-1 0 0,1 0-1,0 0 1,0 0 0,0 0-1,0 1 1,0-1 0,1 0-1,0 1 1,-1-1 0,1 0-1,0 1 1,1-1 0,-1 1-1,1-1 1,-1 0 0,1 0-1,0 1 1,2 3-1,-1-5-28,0 0 0,0 0-1,0 0 1,0 0-1,0-1 1,1 1-1,-1-1 1,1 1-1,-1-1 1,1 0-1,-1 0 1,1 0-1,0 0 1,0-1 0,-1 1-1,1-1 1,0 1-1,0-1 1,4 0-1,56-3 447,-51 0-417,-1 1 1,0-1-1,0-1 1,-1 0-1,1 0 0,-1-1 1,0 0-1,0-1 1,14-11-1,-18 13-11,-1 0 1,0-1-1,0 0 0,0 0 0,-1 0 1,1-1-1,-1 1 0,0-1 1,-1 0-1,0 0 0,0 0 0,0-1 1,0 1-1,-1-1 0,0 0 0,-1 1 1,1-8-1,-2 11-51,0 0 0,-1 0 0,1 1 0,-1-1 0,0 0 0,0 0 0,0 1 0,0-1 0,-1 1 0,1-1 1,-1 1-1,1-1 0,-1 1 0,0 0 0,0 0 0,0 0 0,0 0 0,0 0 0,0 0 0,-1 1 0,1-1 0,-1 1 0,1-1 0,-1 1 0,0 0 0,1 0 0,-1 0 0,0 1 0,0-1 0,-2 0 0,-5-1-12,1-1-1,-1 2 0,0-1 1,0 2-1,1-1 0,-1 1 1,-19 3-1,26-2-66,0 0 0,0 0 0,1 0 0,-1 1 1,1-1-1,-1 1 0,1 0 0,0 0 0,0 0 0,0 0 0,0 0 0,0 0 1,0 0-1,0 1 0,1-1 0,-1 1 0,1-1 0,0 1 0,-1 0 0,1 0 1,1-1-1,-1 1 0,-1 5 0,1-5-409,1 1 1,-1-1-1,1 1 0,-1 0 0,1-1 1,0 1-1,0 0 0,1-1 0,-1 1 1,1-1-1,-1 1 0,1 0 0,0-1 1,1 0-1,-1 1 0,1-1 1,-1 0-1,5 7 0,17 8-6098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53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14670,'0'0'7847,"5"51"-6277,-5-25 127,0 5-704,-5 2-160,5-2-513,0-1-191,0 0-129,0-6 64,9-2-96,2-3-577,0-4-1665,-6-9-1730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55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33 239 8712,'0'0'9940,"-6"8"-7986,-21 26-395,28-34-1512,-1 0 0,0 0 0,0 0 0,1-1 0,-1 1 0,0 0 0,0 0 0,1 0 0,-1 0 0,0 0 0,0 0 0,1 0 0,-1 1 0,0-1 0,0 0 0,0 0 0,1 0 0,-1 0 0,0 0 0,0 0 0,1 0 0,-1 0 0,0 1 0,0-1 0,0 0 0,1 0 0,-1 0 0,0 0 0,0 1 0,0-1 0,0 0 0,0 0 0,1 0 0,-1 1 0,0-1 0,0 0 0,0 0 1,0 1-1,0-1 0,0 0 0,0 0 0,0 1 0,0-1 0,0 0 0,0 0 0,0 1 0,0-1 0,0 0 0,0 0 0,0 1 0,0-1 0,0 0 0,0 0 0,0 0 0,0 1 0,-1-1 0,1 0 0,0 0 0,0 1 0,0-1 0,0 0 0,0 0 0,-1 0 0,1 0 0,0 1 0,18-6 950,5-6-563,-1-1 0,-1-1-1,0-1 1,23-20 0,72-70-297,-106 95-109,-1 0 0,0 0 0,-1-1 0,0 0 0,0 0 0,-1-1 0,9-18 0,-49 71-119,24-24 82,0 1-1,1 0 1,1 0-1,0 0 0,2 1 1,0 0-1,1 0 1,1 0-1,0 26 0,3-44-33,0 0 0,0 0 0,1-1 0,-1 1 0,0 0 0,1 0 0,-1-1 0,1 1 0,0 0 0,-1-1 0,1 1 0,0-1 0,0 1 0,0-1 0,0 1 0,0-1 0,1 1 0,-1-1 0,0 0-1,1 0 1,-1 0 0,0 0 0,1 0 0,-1 0 0,1 0 0,0 0 0,-1-1 0,1 1 0,0 0 0,-1-1 0,1 0 0,0 1 0,3-1 0,29-1-3923,-4-12-3379,-6-6-2115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55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53 12908,'0'0'8910,"-8"-3"-8825,6 2-54,0 0 0,0 0-1,0 1 1,1-1-1,-1 1 1,0-1-1,0 1 1,0-1-1,0 1 1,0 0 0,0 0-1,0 0 1,0 0-1,0 0 1,0 1-1,0-1 1,0 1 0,0-1-1,0 1 1,0 0-1,0-1 1,1 1-1,-1 0 1,0 0 0,1 0-1,-1 1 1,0-1-1,1 0 1,-1 1-1,1-1 1,0 1-1,-1-1 1,1 1 0,0-1-1,0 1 1,0 0-1,0 0 1,1 0-1,-1-1 1,0 1 0,1 0-1,-1 0 1,1 0-1,-1 0 1,1 0-1,0 0 1,0 0 0,0 0-1,0 0 1,1 4-1,-1-6-7,0 1-1,1 0 0,-1-1 1,0 1-1,0 0 1,1-1-1,-1 1 0,0-1 1,1 1-1,-1 0 0,0-1 1,1 1-1,-1-1 1,1 1-1,-1-1 0,1 1 1,-1-1-1,1 0 0,-1 1 1,1-1-1,0 0 1,-1 1-1,1-1 0,0 0 1,-1 0-1,1 1 1,1-1-1,26 2 387,26-13 34,-46 7-403,0-1-1,0 0 1,-1 0-1,0 0 1,10-9-1,-15 11-23,1 1 0,0-1 0,-1 0 0,1 1 0,-1-1-1,0 0 1,0-1 0,0 1 0,0 0 0,-1-1 0,1 1 0,-1-1-1,0 1 1,0-1 0,1-6 0,-2 10-14,-1-1 1,1 1-1,0-1 0,0 1 0,0-1 1,-1 1-1,1-1 0,0 1 0,-1 0 1,1-1-1,0 1 0,-1-1 1,1 1-1,0 0 0,-1-1 0,1 1 1,-1 0-1,1 0 0,-1-1 0,1 1 1,-1 0-1,1 0 0,-1 0 0,1-1 1,-1 1-1,1 0 0,-1 0 1,1 0-1,-1 0 0,1 0 0,-1 0 1,1 0-1,-1 0 0,1 0 0,-1 1 1,1-1-1,-1 0 0,1 0 0,-1 0 1,1 0-1,-1 1 0,0-1 1,-23 11-10,17-7 104,1 2 0,0-1-1,0 0 1,1 1 0,-1 0 0,2 1 0,-1-1 0,0 1 0,1 0 0,1 0 0,-1 0 0,1 0-1,0 1 1,0-1 0,1 1 0,0 0 0,1 0 0,0 0 0,-1 12 0,3-19-88,-1 1 1,1-1 0,-1 1 0,1-1 0,0 0 0,0 0-1,-1 1 1,1-1 0,0 0 0,0 0 0,0 0 0,0 0-1,0 0 1,1 0 0,-1 0 0,0 0 0,0 0 0,1-1-1,-1 1 1,2 0 0,36 15 177,-19-8-143,26 21-18,-44-28-19,-1 0 0,1 1 0,0-1 0,-1 1 0,1-1 0,-1 1 0,0 0 0,1-1 0,-1 1 0,0 0 0,0 0 0,0 0 0,0 0 0,-1 0 0,1 0 0,0 0 0,-1 0 0,1 1 0,-1-1 0,0 0 0,0 0 0,0 4 0,-2-4 92,0 0-1,0 0 0,0-1 0,0 1 1,0 0-1,-1-1 0,1 0 1,-1 1-1,1-1 0,-1 0 0,1 0 1,-1-1-1,1 1 0,-1 0 0,0-1 1,1 0-1,-1 1 0,-4-1 1,-5 1 147,-30 6 129,1-3 0,-2-1 0,-65-4 0,194-20-7768,-15-3-2190,-32 7 1138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11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15983,'0'0'5579,"-8"0"-3951,6 0-1541,0 0 1,-1 0-1,1 0 0,0 0 1,-1 0-1,1 1 0,0-1 1,-1 1-1,1 0 0,0 0 1,0 0-1,0 0 0,0 0 1,0 0-1,0 1 0,0-1 1,0 0-1,0 1 0,0 0 1,-1 2-1,-1 1 34,1 0-1,0 1 1,0 0 0,0-1-1,1 1 1,0 0 0,0 0-1,-2 9 1,2 1 82,-1 0 0,2 1 0,0 21-1,2-37-204,-1 0 0,1-1 0,-1 1 0,1-1-1,-1 1 1,1-1 0,0 1 0,-1-1-1,1 1 1,0-1 0,-1 1 0,1-1-1,0 0 1,-1 1 0,1-1 0,0 0 0,0 0-1,0 0 1,-1 1 0,1-1 0,0 0-1,0 0 1,-1 0 0,1 0 0,0 0-1,0-1 1,0 1 0,-1 0 0,1 0-1,0 0 1,0-1 0,-1 1 0,1 0 0,0-1-1,-1 1 1,2-1 0,30-11-225,-18 3 103,1 1 0,0 1 0,0 0 0,0 1 0,1 0 0,-1 2 0,1 0 0,19-3 0,-34 7 136,0 0 0,-1 0 0,1 0 0,0 0-1,0 0 1,0 0 0,-1 0 0,1 0 0,0 0 0,0 1 0,-1-1 0,1 0-1,0 0 1,0 1 0,-1-1 0,1 0 0,0 1 0,-1-1 0,1 1 0,0-1-1,-1 1 1,1-1 0,-1 1 0,1-1 0,-1 1 0,1 0 0,-1-1-1,1 1 1,-1 0 0,1 1 0,-1 0 34,1 0 0,-1 1 0,0-1-1,0 1 1,0-1 0,0 0 0,0 1 0,0-1 0,-1 1 0,0 2-1,-2 5 103,0-1 0,-1 1 0,0-1 0,-7 10 0,4-8-36,0-1 0,-2 1-1,1-1 1,-12 9 0,17-16-292,0 0 0,0 0 0,0-1 0,-1 1 0,1-1 0,-1 0 1,1 0-1,-1 0 0,0-1 0,0 1 0,0-1 0,0 0 0,0 0 0,0-1 0,0 1 0,0-1 0,-4 0 0,7 0 12,0 0-1,0 0 1,1 0-1,-1 0 1,0-1-1,1 1 1,-1 0-1,0 0 1,1-1-1,-1 1 0,0-1 1,1 1-1,-1-1 1,1 1-1,-1-1 1,1 1-1,-1-1 1,1 1-1,-1-1 0,1 1 1,0-1-1,-1 0 1,1 1-1,0-1 1,-1 0-1,1 1 1,0-1-1,0 0 1,0 0-1,-1 1 0,1-1 1,0 0-1,0 1 1,0-2-1,0-2-669,-5-20-5418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56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40 10890,'0'0'11937,"-8"-7"-11473,8 7-464,-2-2 73,1 1 0,-1-1 0,0 0 0,0 0 0,0 1-1,0-1 1,0 1 0,0 0 0,-1 0 0,1 0-1,0 0 1,-1 0 0,1 0 0,-1 0 0,1 1 0,0-1-1,-1 1 1,1 0 0,-1 0 0,0 0 0,1 0-1,-1 0 1,1 0 0,-1 1 0,1-1 0,-1 1 0,1 0-1,0-1 1,-1 1 0,1 0 0,0 1 0,0-1-1,-1 0 1,1 1 0,0-1 0,0 1 0,1-1 0,-5 5-1,6-6-45,0 0-1,-1 0 0,1 1 1,-1-1-1,1 0 1,0 0-1,-1 1 0,1-1 1,0 0-1,-1 1 0,1-1 1,0 0-1,-1 1 1,1-1-1,0 0 0,-1 1 1,1-1-1,0 1 0,0-1 1,0 1-1,0-1 1,-1 0-1,1 1 0,0-1 1,0 1-1,0-1 0,0 1 1,0-1-1,0 1 0,0-1 1,0 1-1,0-1 1,0 0-1,0 1 0,1-1 1,-1 1-1,0-1 0,0 1 1,0-1-1,1 0 1,-1 1-1,0-1 0,0 1 1,1-1-1,25 5 325,37-11-287,-44 0-211,1 0-1,-1-2 1,28-14 0,-36 16-60,-10 44-75,-2 0 265,1 5 704,1 0 0,7 46 0,-7-87-656,-1 0 0,1-1 0,-1 1 0,0 0 0,1 0 0,-1 0 0,0 0 0,0 0 0,-1 0 0,1 0 0,0 0 0,-1 0 0,1 0 0,-1 0 1,0 0-1,1-1 0,-1 1 0,0 0 0,0 0 0,0-1 0,0 1 0,0-1 0,-1 1 0,1-1 0,0 1 0,-1-1 0,1 0 0,-3 2 0,-2 0 140,-1-1 0,0 1 0,0-1 1,0-1-1,0 1 0,-12 0 0,19-2-171,-129 16 641,130-16-740,-1 0 1,0 0-1,0 0 0,0 0 1,0 1-1,0-1 1,0 0-1,0 0 0,0 0 1,1 0-1,-1 1 1,0-1-1,0 0 1,0 0-1,0 0 0,0 0 1,0 1-1,0-1 1,0 0-1,0 0 0,0 0 1,0 1-1,0-1 1,0 0-1,-1 0 1,1 0-1,0 0 0,0 1 1,0-1-1,0 0 1,0 0-1,0 0 0,0 0 1,0 1-1,0-1 1,-1 0-1,1 0 1,0 0-1,0 0 0,0 0 1,0 0-1,-1 0 1,1 1-1,0-1 0,0 0 1,0 0-1,-1 0 1,19 3-6621,2-3-3339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5:02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50 108 2242,'0'0'91,"10"4"-27,2 1 459,1 0-1,-1-1 1,1-1 0,0 0-1,0-1 1,21 2-1,-31-4-214,0 0 0,0 0-1,0 0 1,0 0-1,0 0 1,0-1 0,0 1-1,0-1 1,0 0-1,0 0 1,0 0-1,0 0 1,0 0 0,-1-1-1,1 1 1,0-1-1,-1 0 1,0 0 0,1 0-1,-1 0 1,0 0-1,0 0 1,0-1-1,0 1 1,0-1 0,-1 1-1,1-1 1,-1 0-1,1 1 1,-1-1-1,0 0 1,0 0 0,-1 0-1,1 0 1,-1 0-1,1 0 1,-1 0 0,0 0-1,0-6 1,-1 7-131,0 0 1,0-1 0,0 1 0,0 0 0,0 0-1,0 0 1,0 0 0,-1 0 0,1 0-1,-1 0 1,1 0 0,-1 1 0,0-1 0,0 0-1,0 1 1,0 0 0,0-1 0,0 1-1,0 0 1,0 0 0,-1 0 0,1 0 0,0 1-1,-1-1 1,-3 0 0,-65-13 1494,65 13-1560,-54-2 423,59 3-534,-1 0-1,1 0 0,0-1 0,-1 1 1,1 1-1,-1-1 0,1 0 0,-1 0 1,1 0-1,-1 1 0,1-1 1,0 1-1,-1-1 0,1 1 0,0 0 1,0-1-1,-1 1 0,1 0 0,0 0 1,0 0-1,0 0 0,0 0 0,0 0 1,0 0-1,0 0 0,0 0 0,0 1 1,1-1-1,-1 0 0,0 1 0,1-1 1,-1 0-1,0 3 0,2-3 2,-1 0 0,1 0-1,-1 0 1,1 0 0,-1 0 0,1 0-1,0 0 1,-1 0 0,1 0 0,0 0-1,0 0 1,0 0 0,-1-1 0,1 1-1,0 0 1,0-1 0,0 1-1,0-1 1,0 1 0,1-1 0,-1 1-1,0-1 1,0 0 0,0 1 0,0-1-1,0 0 1,1 0 0,-1 0 0,0 0-1,0 0 1,1 0 0,49-1 126,-39 1-125,2-2 24,0 0 1,0 0-1,0-2 1,-1 1-1,1-2 0,-1 0 1,22-12-1,-34 17 0,-3 26-203,-5 17 808,2-1 1,2 0 0,2 45-1,1-73-285,0-13-334,0 0 1,0 1-1,-1-1 1,1 0-1,-1 0 0,1 0 1,-1 0-1,1 0 1,-1 0-1,0 0 1,1-1-1,-1 1 0,0 0 1,0 0-1,0 0 1,1-1-1,-1 1 0,0 0 1,0-1-1,0 1 1,0-1-1,0 1 1,0-1-1,-1 0 0,1 1 1,0-1-1,0 0 1,0 0-1,0 1 0,-2-1 1,-41 3 521,36-3-333,-146-6-624,199 6-5589,-16 0 240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5:03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15791,'0'0'5349,"-25"61"-4580,14-32-257,6 1-320,1-5-128,4-4 1,0-4-65,6-4-65,8-7-1152,0-3-865,6-3-1697,0-9-2083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5:03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13613,'0'0'6059,"-9"1"-5349,6 0-659,0-1 1,0 1 0,0 0-1,0 0 1,0 0-1,0 0 1,0 0-1,0 1 1,0-1-1,0 1 1,1 0-1,-1 0 1,1 0 0,-5 4-1,5-2 1,-1-1-1,1 1 1,0 0 0,1-1-1,-1 1 1,1 0 0,-1 0-1,1 0 1,1 0 0,-1 0-1,0 1 1,1-1 0,0 0-1,0 5 1,0-6-20,1 0 0,-1 1 0,1-1 0,0 1 0,0-1 0,0 0 0,1 0 0,-1 1 0,1-1 0,0 0 0,0 0 0,0-1 0,0 1 0,0 0 0,0-1 0,1 1 0,0-1 0,-1 0 0,1 0 0,0 0 0,0 0 0,0 0 0,0 0 1,0-1-1,0 0 0,1 1 0,-1-1 0,0-1 0,1 1 0,-1 0 0,1-1 0,-1 0 0,1 1 0,3-2 0,-3 2 32,-1-1 0,1 0 0,-1 0 1,1 0-1,-1-1 0,0 1 0,1-1 0,-1 1 1,1-1-1,-1 0 0,0-1 0,0 1 1,0-1-1,0 1 0,0-1 0,0 0 0,0 0 1,0 0-1,-1 0 0,1-1 0,-1 1 1,1-1-1,-1 1 0,0-1 0,0 0 0,0 0 1,-1 0-1,1 0 0,-1 0 0,1 0 1,-1-1-1,0 1 0,0 0 0,-1-1 0,1-3 1,0 4-14,-1 0 1,0-1-1,0 1 1,0 0-1,-1-1 1,1 1-1,-1 0 1,1-1-1,-1 1 1,0 0-1,-1 0 1,1 0-1,0-1 1,-1 2-1,0-1 1,0 0-1,0 0 1,-2-3-1,1 4-120,-1 0 0,1 0 0,0 0 0,-1 0 0,1 0-1,-1 1 1,0-1 0,0 1 0,0 0 0,1 0-1,-1 1 1,0-1 0,0 1 0,0 0 0,-6 0 0,8 0-125,0 0 0,0 1 0,0-1 0,1 1 0,-1-1 0,0 1 0,0 0 0,0 0 0,0-1 1,0 1-1,1 1 0,-1-1 0,0 0 0,1 0 0,-1 1 0,1-1 0,0 0 0,-1 1 0,1 0 1,-1 1-1,1-2-70,0 0 0,1 0 0,-1 0 0,1 0 0,-1 0 0,1 0 0,0 0 0,-1 0 0,1 1 0,0-1 0,0 0 0,0 0 0,0 0 0,0 0 0,0 0 0,0 1 0,0-1 0,0 0 0,1 0 0,-1 0 0,0 0 0,1 0 0,-1 0 0,1 0 0,-1 0 0,1 0 0,-1 0 0,1 0 0,0 0 0,0 0 0,-1 0 0,1-1 0,0 1 0,0 0 0,0 0 0,0-1 0,1 1 0,16 8-5134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5:04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47 11339,'0'0'7570,"-1"-8"-4864,0 6-2562,1-1 0,-1 1 1,0 0-1,0 0 0,1-1 0,-2 1 0,1 0 1,0 0-1,0 0 0,-1 0 0,1 0 0,-1 0 0,1 1 1,-1-1-1,-3-3 0,3 5-92,0-1 0,0 1 0,1-1 0,-1 1 0,0 0 0,0-1 0,0 1 0,0 0 0,0 0 0,1 0 0,-1 1 0,0-1 0,0 0 0,0 1 0,0-1 0,1 1 0,-1-1 0,0 1 0,1 0 0,-1 0 0,0 0 1,1 0-1,-1 0 0,1 0 0,-1 0 0,1 1 0,-2 1 0,-4 3 52,1 0 0,0 0 1,1 1-1,0 0 0,0 0 1,0 0-1,0 1 0,1 0 1,1 0-1,-6 16 0,8-21-89,0 0 1,0 0-1,0 0 0,1 0 0,-1 0 0,1 0 0,0 0 0,0 0 0,0 0 0,0 0 0,1 0 1,-1 0-1,1 0 0,-1 0 0,1-1 0,0 1 0,1 0 0,-1 0 0,0 0 0,1-1 1,-1 1-1,1-1 0,0 1 0,0-1 0,0 0 0,0 0 0,0 0 0,0 0 0,1 0 0,-1 0 1,1 0-1,-1-1 0,1 1 0,3 0 0,1 1 1,0-1 1,1 0-1,-1-1 0,1 1 0,-1-2 1,1 1-1,0-1 0,-1 0 1,1 0-1,0-1 0,-1 0 1,1-1-1,-1 1 0,0-1 0,14-6 1,-17 6-10,0 1-1,-1-1 1,1 0 0,-1 0 0,0 0 0,1-1-1,-1 1 1,0-1 0,0 1 0,-1-1 0,1 0 0,0 0-1,-1-1 1,0 1 0,0 0 0,0-1 0,0 1-1,0-1 1,-1 0 0,0 0 0,0 1 0,0-1 0,0 0-1,0 0 1,-1 0 0,1 0 0,-1 0 0,0 0-1,-1 0 1,1 0 0,-1 0 0,0-4 0,0 6-74,0 0 1,0 0-1,0 0 1,0 1-1,0-1 1,0 0-1,0 0 1,-1 1 0,1-1-1,-1 1 1,1-1-1,-1 1 1,1 0-1,-1 0 1,0-1-1,0 1 1,1 0-1,-1 1 1,0-1-1,0 0 1,-3 0-1,-20-5-3050,2 4-4582,17 2 1277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5:04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49 13741,'0'0'8963,"-2"7"-8925,2 0-36,-1 0 0,1 1 0,0-1 0,1 0 0,0 1 0,0-1 0,0 0 1,1 0-1,0 0 0,1 0 0,-1 0 0,1 0 0,1 0 0,7 11 1,14 19 21,-15-22-15,0 0 0,13 28 0,-21-40 1,0 1 0,-1 0 0,1 0 0,-1 0 0,0 0-1,-1 0 1,1 0 0,-1 0 0,1 0 0,-1 1-1,-1-1 1,1 0 0,0 0 0,-1 0 0,0 0 0,-2 8-1,1-10 91,0 1-1,0 0 1,0-1-1,0 1 1,0-1-1,-1 0 1,1 1-1,-1-1 1,1 0-1,-1-1 1,0 1-1,0 0 1,1-1-1,-1 1 0,0-1 1,-1 0-1,1 0 1,0 0-1,0-1 1,0 1-1,-1-1 1,-3 0-1,4 1-19,0-1 0,0 0-1,0 0 1,0 0 0,0 0 0,0 0-1,0-1 1,0 0 0,0 1 0,0-1-1,0 0 1,0 0 0,1-1-1,-1 1 1,0-1 0,1 1 0,-1-1-1,1 0 1,-1 0 0,1 0 0,0 0-1,0 0 1,-3-5 0,1 0-78,1-1 0,0 1 0,1-1 0,0 0 0,0 0 1,1 0-1,0 0 0,0 0 0,1-1 0,0 1 0,0 0 1,1 0-1,2-11 0,-2 13-37,0 0-1,1 0 1,0 0 0,0 0-1,0 1 1,1-1 0,0 1-1,0-1 1,0 1 0,1 0 0,0 1-1,0-1 1,0 0 0,0 1-1,1 0 1,-1 0 0,1 0-1,8-3 1,56-17-7,-59 22 73,0 0 0,0-1 1,-1 0-1,1-1 1,-1 0-1,1-1 1,-1 0-1,14-10 0,-22 14-18,-1 0-1,1 1 0,0-1 1,0 0-1,-1 0 1,1 0-1,0 0 0,-1 0 1,1 0-1,-1 0 0,1 0 1,-1-1-1,0 1 0,1 0 1,-1 0-1,0 0 0,0 0 1,0-1-1,0 1 1,0 0-1,0 0 0,0 0 1,0 0-1,0-1 0,-1 1 1,1 0-1,0 0 0,-1 0 1,1 0-1,-1 0 1,1 0-1,-1 0 0,0 0 1,1 0-1,-1 0 0,0 0 1,0 0-1,1 0 0,-1 1 1,0-1-1,0 0 1,0 0-1,0 1 0,0-1 1,0 1-1,0-1 0,0 1 1,-2-1-1,-6-4-62,1 1 1,-1 0-1,-1 0 1,-11-2-1,6 3-614,0 0 0,0 1-1,0 1 1,-22 1 0,-27 7-5256,33 1 53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5:05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88 7847,'0'0'8259,"9"0"-6610,426-23 6182,-92 2-6960,656-20-647,-847 39-806,-140 5-1209,-11 0-3155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5:06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10122,'0'0'13607,"1"11"-12304,-1 5-971,0 0-1,-1 0 1,-1 0 0,-1-1 0,-6 24 0,4-25-184,1 0-1,1 1 1,0 0 0,1 0-1,-1 28 1,3-42-134,1 0-1,-1 0 1,0 0 0,1 0-1,-1 0 1,1 0-1,-1 0 1,1 0 0,0 0-1,-1 0 1,1 0-1,0-1 1,0 1 0,-1 0-1,1 0 1,0-1 0,0 1-1,0 0 1,0-1-1,0 1 1,0-1 0,0 1-1,0-1 1,0 0-1,0 1 1,0-1 0,1 0-1,-1 0 1,0 0 0,1 0-1,43 1 150,-32-1-129,-4 0-280,0 0-1,0-1 1,0 0 0,0-1-1,17-4 1,4-13-4138,-28 17 3587,0 0 1,0 0-1,0-1 0,0 1 0,-1-1 0,1 1 0,-1-1 1,0 1-1,0-1 0,2-5 0,0-13-5897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5:06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8616,'0'0'9769,"-40"47"-8263,38-24-1,-2 4-384,3-1-256,1-2-352,5 2-353,4-5-128,7-2 0,4-5-1313,0-4-1890,-2-5-2531,7-5-2946</inkml:trace>
  <inkml:trace contextRef="#ctx0" brushRef="#br0" timeOffset="1">222 203 10250,'0'0'13805,"-38"59"-13421,33-39-224,0-1-128,5-1-64,0 3-1697,0-6-1474,3-4-4196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5:07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16816,'0'0'8007,"0"47"-7078,-6-22-160,1 4-353,5-1-319,-2 2-33,2-4-64,0 0 32,0-2-257,0-6-1312,0-4-1602,0-5-1762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00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641 56 10314,'-8'-4'379,"-7"-3"-192,-65-27 550,74 32-668,0 0 0,0 0 0,0 1 0,-1-1 0,1 1-1,0 1 1,-1-1 0,1 1 0,-1 0 0,1 1 0,-9 1 0,9 1-67,1 1 0,-1 0 0,1 1 0,0-1 1,1 1-1,-1 0 0,1 0 0,0 0 0,0 1 0,1-1 1,0 1-1,-5 11 0,-2 0-9,-29 50-241,-214 404-556,236-428 876,1 1-1,2 1 0,2 1 0,2 0 0,2 0 0,-3 62 0,10-71-52,1 1-1,1-1 0,2 1 0,2-1 0,2 0 1,1 0-1,2-1 0,19 48 0,-22-68 31,0-1-1,1 0 0,1 0 1,1-1-1,0 0 0,1-1 1,0 0-1,1-1 0,1 0 1,-1 0-1,2-2 0,16 11 1,-12-11 24,0-1 1,1 0 0,0-1 0,0-1 0,0-1 0,1-1 0,0-1-1,1-1 1,40 2 0,-31-3-3,1-2 0,-1-2 0,1 0 0,58-14 0,-75 12-66,-1 0 1,1-1-1,-1-1 1,0 0 0,0-1-1,-1-1 1,1 0-1,-2 0 1,1-1-1,-1-1 1,-1 1 0,18-22-1,-7 2-86,-1-1 0,-1-1-1,24-56 1,33-106 14,-64 159 112,42-115 737,51-233 0,-101 362-740,-1 1 0,0 0 1,-2-1-1,0 1 0,-1-1 0,-1 1 0,-1-1 0,-5-22 0,4 31 15,-1 0 0,0 0 0,-1 1 0,0 0 0,0 0 0,-1 0 1,0 0-1,-1 1 0,0 0 0,-1 0 0,0 1 0,0 0 0,0 0 0,-1 1 0,-12-8 0,-1 2-64,0 1-1,-1 1 1,0 0-1,0 2 1,-1 1 0,0 1-1,-43-7 1,-13 4-2256,-87 0 0,83 6-1490,21 0-4287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11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17264,'0'0'12620,"44"63"-11979,-21-33-321,3 3-160,3-3-128,-3 0 0,-1-3-320,-2-3-897,-2-3-1249,-3-4-1666,-7-6-1858,-6-2-7206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5:07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0 14926,'0'0'9145,"-7"9"-8254,1-2-701,0 0-1,1 0 0,0 1 1,1 0-1,-6 12 0,9-18-172,0 0 0,1 0 0,-1-1-1,1 1 1,-1 0 0,1 0 0,-1-1 0,1 1-1,0 0 1,0 0 0,0 0 0,0 0 0,0 0-1,0-1 1,1 1 0,-1 0 0,1 0 0,-1 0-1,1-1 1,-1 1 0,1 0 0,0-1 0,0 1-1,0-1 1,0 1 0,0-1 0,0 1 0,1-1 0,-1 1-1,0-1 1,1 0 0,-1 0 0,1 0 0,-1 0-1,1 0 1,-1 0 0,1 0 0,0-1 0,0 1-1,-1 0 1,4 0 0,60 10 113,10 3-697,-70-13 495,0 0 0,-1 1 0,1 0 0,0 0-1,0 0 1,-1 1 0,0 0 0,1 0 0,-1 0 0,0 0 0,5 6-1,-8-8 95,0 0 0,0 1-1,0-1 1,-1 1 0,1-1-1,0 1 1,0-1 0,-1 1-1,1-1 1,-1 1 0,0 0-1,1-1 1,-1 1 0,0 0-1,0-1 1,0 1-1,0 0 1,0-1 0,-1 1-1,1 0 1,0-1 0,-1 1-1,1-1 1,-1 1 0,0-1-1,1 1 1,-1-1 0,0 1-1,0-1 1,0 1-1,0-1 1,0 0 0,0 0-1,0 1 1,-1-1 0,1 0-1,0 0 1,-1 0 0,1 0-1,-2 0 1,-7 6 314,0-1 0,0 0 0,-1 0 0,-12 4 0,10-4-218,-1 0-1,0-1 1,0-1-1,0 0 0,0-1 1,-1-1-1,1 0 1,-1-1-1,0 0 1,-14-2-1,28 1-217,0 0 1,0 0-1,0-1 0,0 1 0,0 0 0,0-1 1,0 1-1,0-1 0,0 1 0,1-1 1,-1 1-1,0-1 0,0 0 0,0 0 1,1 1-1,-1-1 0,0 0 0,1 0 0,-1 0 1,1 1-1,-1-1 0,1 0 0,-1 0 1,1 0-1,0 0 0,0 0 0,-1-2 1,0-30-5630,1 21 3195,0-17-4144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5:07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11115,'0'0'11787,"63"-24"-10250,-42 24-672,-3 0-513,7 0-288,-1 7-64,-4-1-897,1-1-2241,-3-3-2980,-1-2-8904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5:08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37 12139,'0'0'11024,"-12"-7"-9502,-38-21-583,48 28-911,0-1 1,0 1-1,-1 0 0,1 0 0,0 0 0,0 0 1,-1 0-1,1 1 0,0-1 0,0 1 0,0-1 0,0 1 1,-1 0-1,1 0 0,0-1 0,0 2 0,0-1 1,1 0-1,-1 0 0,0 1 0,0-1 0,1 1 0,-1-1 1,1 1-1,-3 3 0,-3 2 29,-5 4 62,1 0-1,0 1 1,0 1-1,2 0 0,-13 21 1,18-28-67,0 1 1,1 0 0,0-1-1,1 1 1,0 0 0,0 1-1,0-1 1,1 0 0,0 1-1,0-1 1,1 0-1,0 1 1,0-1 0,2 11-1,0-15-40,-1 1 0,1 0 0,-1-1 0,1 1 0,0-1 0,1 0 0,-1 0 1,0 0-1,1 0 0,0 0 0,0 0 0,0-1 0,0 1 0,0-1 0,0 0 0,1 0 0,-1 0 0,1 0 0,-1-1 0,1 1 0,0-1 0,-1 0 0,1 0 0,0 0 0,0-1 0,4 1 0,12 1 24,0 0 0,-1-2 1,37-3-1,-47 2-16,0 0 1,1-1-1,-1-1 0,0 0 1,-1 0-1,1 0 0,-1-1 0,1-1 1,-1 1-1,0-1 0,0-1 1,-1 1-1,10-11 0,-12 12 8,-1-1 0,0 0 1,0 0-1,0 0 0,0 0 0,-1 0 0,0-1 0,0 0 1,-1 0-1,0 1 0,0-1 0,0-1 0,0 1 1,-1 0-1,0 0 0,0 0 0,-1-1 0,0 1 0,0 0 1,-2-12-1,0 13-95,1 0 0,-1 0-1,-1 1 1,1-1 0,-1 0 0,0 1 0,0-1 0,0 1 0,0 0 0,-1 0 0,0 1 0,1-1-1,-1 1 1,-1-1 0,1 1 0,0 0 0,-1 1 0,0-1 0,0 1 0,1 0 0,-10-2 0,-27-3-3664,36 7 2781,1 0 1,0 0 0,-1 1 0,1 0-1,0 0 1,-1 0 0,-4 2-1,-15 13-8589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6:51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0 119 13229,'0'0'8317,"9"-9"-7880,5-3-376,1 0-1,1 1 0,0 1 0,0 0 1,1 1-1,0 1 0,0 1 0,1 0 1,0 1-1,0 1 0,1 1 0,-1 0 1,21 0-1,-38 4-62,0-1 1,0 1-1,0 0 0,0 1 1,0-1-1,0 0 1,0 0-1,0 0 0,-1 1 1,1-1-1,0 0 1,0 1-1,0-1 0,0 0 1,0 1-1,0 0 0,-1-1 1,1 1-1,0-1 1,0 1-1,-1 0 0,1-1 1,0 1-1,-1 0 1,1 0-1,-1 0 0,1 0 1,-1-1-1,0 1 0,1 0 1,0 1-1,-1 35 134,1-4-207,-1-32 5,0-1 0,1 1 0,-1-1 0,0 1 0,0-1 0,1 1-1,-1-1 1,0 0 0,1 1 0,-1-1 0,1 1 0,-1-1 0,1 0 0,-1 1 0,1-1-1,-1 0 1,1 1 0,-1-1 0,1 0 0,-1 0 0,1 1 0,-1-1 0,1 0 0,-1 0-1,1 0 1,-1 0 0,1 0 0,0 0 0,-1 0 0,1 0 0,-1 0 0,2 0 0,-2 0-220,1 0 0,-1-1 0,1 1 0,0 0 0,-1 0 0,1 0 0,-1-1 0,1 1 0,-1 0 0,1-1 0,-1 1 0,1 0 1,-1-1-1,1 1 0,-1 0 0,0-1 0,1 1 0,-1-1 0,1 1 0,-1-1 0,0 1 0,0-1 0,1 1 0,-1-1 0,0 0 1,0 1-1,0-1 0,1 1 0,-1-1 0,0 0 0,0-3-4707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6:51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 9641,'0'0'10298,"2"-8"-9914,-1 3-360,2 0-1,-1 0 1,0 0-1,1 0 0,0 1 1,0-1-1,1 1 1,-1 0-1,1 0 1,0 0-1,0 0 1,0 1-1,0-1 1,1 1-1,0 0 0,-1 1 1,1-1-1,0 1 1,0 0-1,0 0 1,1 0-1,-1 1 1,0 0-1,1 0 0,-1 0 1,0 1-1,8-1 1,-12 2 1,0-1 0,-1 0 0,1 0 1,0 1-1,0-1 0,0 0 0,0 1 0,0-1 1,0 1-1,-1-1 0,1 1 0,0-1 0,0 1 1,-1 0-1,1-1 0,0 1 0,-1 0 0,1 0 1,-1-1-1,1 1 0,-1 0 0,1 0 0,-1 0 1,0 0-1,1-1 0,-1 1 0,0 0 0,0 0 1,1 2-1,-1 34 635,-1-33-625,1-1-1,0 0 1,0 1-1,0-1 1,0 1 0,0-1-1,0 0 1,1 1-1,0-1 1,0 0-1,1 4 1,-1-6-19,1 0 1,0 0-1,-1 0 0,1 0 1,0-1-1,0 1 0,0 0 1,0-1-1,0 1 0,0-1 0,-1 0 1,1 1-1,0-1 0,0 0 1,0 0-1,0-1 0,0 1 1,4-1-1,36-8 149,-30 6-538,1 1 0,0 0 0,22-1 0,-13 2-3287,-10 0-1790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6:53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0 356 17104,'0'0'3758,"8"-14"-2786,34-49-309,99-113-1,-55 74-407,-85 131-532,-23 86 602,15-83-268,0 0 1,2 1-1,-1 64 1,6-96-98,0 0-1,0 0 1,0 0 0,0 1 0,1-1 0,-1 0-1,0 0 1,1 0 0,-1 0 0,1 0 0,-1 0 0,1 0-1,0 0 1,-1 0 0,1 0 0,0 0 0,-1 0-1,1-1 1,0 1 0,0 0 0,0-1 0,0 1 0,0 0-1,0-1 1,0 1 0,0-1 0,0 1 0,0-1-1,0 0 1,0 1 0,0-1 0,1 0 0,-1 0 0,0 0-1,2 0 1,-1 0-490,0 0 0,1 0-1,-1 0 1,0-1 0,0 1-1,1-1 1,-1 0 0,0 1 0,0-1-1,0 0 1,3-2 0,15-15-8690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6:53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13325,'0'0'1345,"-36"52"1217,27-31-992,7-6-1282,2-6-320,15-9-1602,10 0-1248,4-19-1474,1-7-4677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6:53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1 9001,'0'0'3656,"-10"2"-970,-2 3-2328,0-1 1,1 1-1,-1 1 0,2 0 1,-1 1-1,0 0 1,1 1-1,1 0 1,-1 0-1,1 1 1,1 0-1,-12 15 1,20-23-353,-55 76 1626,51-70-1455,0 0 0,1 0 1,0 0-1,0 0 0,0 1 1,1-1-1,0 1 0,1 0 1,-2 14-1,3-20-146,0-1 0,0 0-1,0 0 1,0 0 0,0 0 0,0 0-1,1 0 1,-1 0 0,0 0-1,1 0 1,-1 0 0,1 0 0,-1 0-1,1-1 1,-1 1 0,1 0 0,-1 0-1,1 0 1,0 0 0,-1-1-1,1 1 1,0 0 0,0-1 0,0 1-1,0 0 1,-1-1 0,1 1 0,2 0-1,0-1 31,0 1 1,0-1-1,1 1 0,-1-1 0,0 0 0,0 0 0,0 0 0,0-1 0,0 1 0,3-2 1,4 0 20,-1-1 0,0 0 0,0 0-1,0-1 1,16-10 0,-22 12-60,1 0-1,0-1 0,-1 1 0,0-1 0,1 0 0,-1 0 0,0 0 0,0 0 0,-1-1 0,1 1 0,-1-1 0,0 0 0,0 1 0,0-1 1,0 0-1,0 0 0,-1 0 0,2-9 0,-4 12-46,1 0 0,-1 0 0,0 0 0,0 0 0,1 0 0,-1 0 1,0 0-1,0 0 0,0 0 0,0 0 0,0 0 0,0 1 0,-1-1 0,1 0 0,0 1 1,0-1-1,0 1 0,-1-1 0,1 1 0,0 0 0,0-1 0,-1 1 0,1 0 1,0 0-1,-1 0 0,1 0 0,0 0 0,-1 0 0,-1 1 0,-44 4-1913,29 8-63,12-1-3824,16-10-5178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6:54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12908,'0'0'6545,"7"-4"-4554,1 1-1584,0 0-1,0 1 1,0 0-1,1 0 1,11-1-1,-19 3-321,1 0 1,0 0-1,-1 0 0,1 0 1,-1 0-1,1 1 0,-1-1 0,1 0 1,-1 1-1,1-1 0,-1 1 1,1-1-1,-1 1 0,1 0 1,-1 0-1,0 0 0,3 1 0,-4-1-29,1 1-1,0-1 1,-1 1-1,1-1 0,-1 1 1,1-1-1,-1 1 0,1-1 1,-1 1-1,0-1 0,0 1 1,0-1-1,0 1 1,0-1-1,0 1 0,-1 0 1,1-1-1,0 1 0,-1-1 1,1 1-1,-1-1 1,-1 3-1,0 0 158,0 0 1,0-1-1,0 1 0,-1-1 0,1 1 1,-1-1-1,-6 6 0,-11 12 980,57-20-1530,-22-1-100,1 1-1,-1 0 0,0 1 0,18 5 1,-30-6 350,0 0 0,1 1 1,-1-1-1,0 1 0,1-1 0,-1 1 1,0 0-1,0 0 0,0 0 1,4 5-1,-5-5 67,-2-1 1,1 1-1,0-1 0,0 1 0,0-1 1,-1 1-1,1-1 0,-1 1 0,1 0 1,-1-1-1,1 1 0,-1 0 1,0-1-1,0 1 0,0 0 0,0 0 1,0-1-1,-1 1 0,1 0 1,0-1-1,-1 1 0,1 0 0,-1-1 1,0 3-1,-2 0 139,0 0 0,0 0 0,0-1 1,0 1-1,-1-1 0,1 0 0,-1 1 0,0-2 1,0 1-1,0 0 0,0-1 0,0 0 0,-1 1 1,-5 1-1,-68 21 1323,71-22-1499,-1-1 0,1 0 1,-1-1-1,0 1 1,1-2-1,-1 1 1,0-1-1,0 0 0,-9-2 1,16 2-303,1-1 0,0 1 0,0-1 0,0 0 0,0 1 1,-1-1-1,1 1 0,0-1 0,0 0 0,0 1 0,0-1 0,0 0 1,0 1-1,1-1 0,-1 1 0,0-1 0,0 0 0,0 1 0,0-1 1,1 1-1,-1-1 0,0 1 0,1-1 0,-1 1 0,0-1 0,1 0 1,15-12-12887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6:54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1 114 14798,'0'0'8776,"10"2"-7874,-4-1-804,0 0 0,1-1 0,-1 1 0,1-1 0,-1-1 0,1 1 0,-1-1 0,0 0 0,11-4 0,65-28 273,-31 7-294,-27 13-46,2 0 1,38-12-1,-63 25-31,-1-1 0,1 1 0,-1 0 0,1 0 0,-1 0 0,1 0 0,0 0 0,-1 0 0,1 0 0,-1 0 0,1 1 0,-1-1 0,1 0 0,0 0 0,-1 0 0,1 1 0,-1-1 0,1 0 0,-1 0 0,1 1 0,-1-1 0,1 0-1,-1 1 1,0-1 0,1 1 0,-1-1 0,0 1 0,1-1 0,-1 1 0,0-1 0,1 1 0,-1-1 0,0 1 0,0-1 0,1 1 0,-1-1 0,0 1 0,0-1 0,0 2 0,5 36 0,-6-34 0,1 0 1,1 1-1,-1-1 1,0 1-1,1-1 1,0 0 0,0 0-1,1 0 1,-1 1-1,1-1 1,2 4-1,-1-6 3,0 1 0,0-1-1,0 0 1,1 0-1,-1 0 1,1-1 0,0 1-1,-1-1 1,1 0 0,0 0-1,0 0 1,0 0-1,0-1 1,0 1 0,0-1-1,0 0 1,0 0 0,0-1-1,0 1 1,0-1-1,-1 0 1,1 0 0,0 0-1,4-2 1,2-1-519,0 0 0,0-1 0,0 0 0,-1-1 0,1 1 0,-2-2 0,14-11 0,-19 15-213,0 1-1,0-1 1,-1 0 0,1-1 0,-1 1-1,0 0 1,0-1 0,0 1 0,1-6 0,-1-6-4919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11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21140,'0'0'7879,"25"21"-8487,-16-24-257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6:55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0 152 9033,'0'0'7137,"2"-9"-6342,-2 5-758,1-1-1,1 1 1,-1 0-1,1 0 1,-1 0-1,1 0 1,0 0-1,1 1 1,-1-1-1,1 1 1,-1-1-1,1 1 1,0 0 0,0 0-1,1 0 1,-1 0-1,1 1 1,-1-1-1,1 1 1,0 0-1,0 0 1,0 0-1,0 1 1,0-1-1,0 1 1,0 0-1,0 0 1,1 1-1,-1-1 1,5 1-1,-6-1 44,0 1 0,0 0 0,0 0 0,-1 1-1,1-1 1,0 0 0,0 1 0,0 0 0,-1-1 0,1 1 0,0 0 0,-1 0-1,1 1 1,-1-1 0,0 1 0,1-1 0,-1 1 0,0 0 0,0 0 0,0 0-1,0 0 1,0 0 0,0 0 0,0 0 0,-1 1 0,1-1 0,-1 0 0,0 1-1,0 0 1,0-1 0,1 5 0,16 25 887,-17-30-891,1-1 0,-1 1 0,0-1 0,0 1-1,1-1 1,-1 1 0,1-1 0,0 0 0,-1 0-1,1 0 1,0 0 0,0 0 0,-1 0-1,1 0 1,0 0 0,0-1 0,0 1 0,0-1-1,0 1 1,0-1 0,0 0 0,0 0-1,0 0 1,0 0 0,0 0 0,0 0 0,0-1-1,0 1 1,0-1 0,0 1 0,0-1 0,0 0-1,0 0 1,0 0 0,-1 0 0,1 0-1,0 0 1,-1 0 0,1-1 0,2-2 0,3-1 72,-1-1 1,0 0 0,0-1 0,-1 1 0,0-1 0,0 0 0,0-1-1,4-10 1,11-36-3433,-16 43 82,0-2-3471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6:56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12332,'0'0'2583,"9"-4"-138,8-3-1843,-1 1 0,1 1-1,1 0 1,-1 2 0,0 0-1,1 0 1,0 2 0,0 0-1,26 3 1,-43-2-590,0 0 1,0 0-1,1 1 0,-1-1 1,0 0-1,0 1 0,0-1 1,0 1-1,0-1 0,0 1 1,0 0-1,0-1 1,0 1-1,0 0 0,0 0 1,0 0-1,0 0 0,0 0 1,-1 0-1,1 0 1,0 0-1,-1 0 0,1 0 1,-1 0-1,1 0 0,-1 0 1,1 0-1,-1 0 0,0 1 1,0-1-1,1 0 1,-1 0-1,0 1 0,0-1 1,0 0-1,-1 0 0,1 0 1,0 1-1,0-1 1,-1 0-1,1 0 0,-1 2 1,-1 1 68,1 0 0,-1 1 1,-1-1-1,1 0 0,-1 0 1,1 0-1,-1-1 0,0 1 1,-5 4-1,-116 73 1040,152-74-1425,-16-5 120,1 0 0,0 1 0,-1 0 0,0 1 0,0 1 1,20 10-1,-29-14 191,-1 0 0,1 1 1,0-1-1,-1 1 0,1-1 0,-1 1 1,0 0-1,0 0 0,0 1 1,0-1-1,0 0 0,0 1 0,0-1 1,-1 1-1,1-1 0,-1 1 0,0 0 1,1-1-1,-2 1 0,1 0 1,0 0-1,0 0 0,-1 0 0,0 0 1,1 0-1,-1 0 0,0 0 1,0 0-1,-1 0 0,1 0 0,-1 0 1,1 0-1,-1 0 0,0 0 1,-2 3-1,0-1 184,-1 0-1,1 0 1,-1 0 0,0 0-1,0-1 1,-1 1 0,1-1 0,-1-1-1,0 1 1,0 0 0,0-1 0,-1 0-1,1-1 1,-1 1 0,1-1-1,-10 3 1,-1-1 36,1 0-1,-1 0 1,0-2-1,0 0 1,-18 0 0,34-2-262,0 0 1,0 0 0,0 0 0,0 0-1,0 0 1,0 0 0,-1 0 0,1 0 0,0 0-1,0 0 1,0 0 0,0 0 0,0 0 0,0 0-1,0 0 1,-1 0 0,1 0 0,0 0 0,0 0-1,0 0 1,0 0 0,0 0 0,0 0-1,0 0 1,-1 0 0,1 0 0,0 0 0,0 0-1,0 0 1,0 0 0,0 0 0,0 0 0,0 0-1,0 0 1,0 0 0,-1-1 0,1 1-1,0 0 1,0 0 0,0 0 0,0 0 0,0 0-1,0 0 1,0 0 0,0 0 0,0-1 0,0 1-1,0 0 1,0 0 0,0 0 0,0 0 0,0 0-1,0 0 1,0 0 0,0-1 0,0 1-1,0 0 1,0 0 0,0 0 0,0 0 0,0 0-1,0 0 1,0 0 0,0-1 0,1 1 0,8-8-1647,15-6-1427,5 2-2049,4-3-3107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6:56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14189,'0'0'6342,"-40"52"-4324,29-32-865,2-4-512,9-2-545,0-4-96,4-4-1377,8-4-1506,1-2-1793,3-9-2339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6:56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0 11243,'-7'1'3982,"-3"1"-3533,1 0 1,0 1-1,1 0 1,-1 0-1,1 1 0,-1 0 1,1 1-1,0 0 0,0 0 1,1 1-1,0-1 1,0 2-1,0-1 0,1 1 1,0 0-1,0 0 1,-6 10-1,6-9-326,0 1 1,1 0-1,0 0 0,0 0 1,1 1-1,0 0 0,1-1 1,0 1-1,1 0 0,0 1 1,0-1-1,1 0 0,0 1 1,1-1-1,0 1 0,2 11 1,-1-20-107,-1 1-1,1-1 1,0 0 0,0-1 0,0 1 0,0 0 0,0 0 0,0 0 0,0 0 0,1-1-1,-1 1 1,1-1 0,-1 1 0,1-1 0,0 1 0,-1-1 0,1 0 0,0 0 0,0 0 0,0 0-1,3 1 1,0 0 11,0-1 1,0 0-1,-1 0 0,1-1 0,0 1 0,0-1 1,0 0-1,0 0 0,9-2 0,-9 1 1,0 0 0,1 0 0,-1-1 0,0 0 0,0 0 0,0 0 0,0-1 0,8-5 0,-11 7-13,0-1-1,0 1 0,0-1 1,-1 0-1,1 1 1,-1-1-1,1 0 0,-1 0 1,1 0-1,-1 0 1,0 0-1,0 0 0,0-1 1,0 1-1,-1 0 1,1 0-1,0-1 0,-1 1 1,1-4-1,-2 4 27,1 1-1,-1-1 1,0 1 0,1 0-1,-1-1 1,0 1 0,0-1-1,0 1 1,0 0-1,0 0 1,0-1 0,0 1-1,0 0 1,-1 0-1,1 0 1,0 0 0,-1 1-1,1-1 1,-1 0 0,1 1-1,-1-1 1,1 0-1,-1 1 1,1 0 0,-1-1-1,1 1 1,-1 0-1,0 0 1,-1 0 0,-55-4 290,53 4-306,-6 0-231,-27 1 642,37-1-540,0 0 1,0 0-1,0 0 1,0 0-1,0 0 1,0 0-1,1 1 1,-1-1-1,0 0 1,0 0 0,0 1-1,1-1 1,-1 1-1,0-1 1,0 1-1,1-1 1,-1 1-1,0-1 1,1 1-1,-1 0 1,1-1-1,-1 1 1,1 0 0,-1 0-1,1-1 1,-1 1-1,1 0 1,0 0-1,-1 0 1,1 0-1,0-1 1,-1 2-1,2-1-120,-1-1-1,1 1 1,-1-1-1,0 1 1,1-1-1,-1 0 1,1 1-1,-1-1 1,1 0 0,-1 1-1,1-1 1,0 0-1,-1 0 1,1 0-1,-1 0 1,1 1-1,-1-1 1,1 0-1,0 0 1,-1 0-1,1 0 1,-1 0-1,1 0 1,0 0-1,-1-1 1,1 1-1,0 0 1,3 0-1089,21 0-4998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6:57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1 227 14061,'0'0'14558,"11"-8"-14398,9-6-163,-2-1-1,0-1 1,0 0-1,-1-1 0,-1-1 1,-1-1-1,-1 0 1,20-36-1,-20 26-63,-14 29 62,0 0 0,0 0 1,0 0-1,1 0 0,-1 0 0,0 0 0,0 0 1,0 0-1,0 0 0,0 0 0,0 0 0,0 0 0,0 0 1,0 0-1,0 0 0,1 0 0,-1 0 0,0 0 1,0 0-1,0 0 0,0 0 0,0 0 0,0 0 1,0 0-1,0 0 0,0 0 0,0 0 0,1 0 0,-15 47-325,1-6 200,9-25 78,-16 81-1584,19-89 1314,0 0 1,0 0 0,1 0 0,0 0-1,1 0 1,-1 0 0,2 0 0,-1 0 0,5 12-1,2-7-5683,1-4-5115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23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0 144 14606,'0'0'1532,"4"-10"-5,1 2-1240,0 0 0,1-1 0,0 2 1,0-1-1,1 1 0,0 0 0,0 0 0,0 1 1,1 0-1,0 0 0,0 1 0,1 0 0,-1 0 1,19-6-1,33-11 305,-56 20-577,1 1 0,-1 0 0,1 0-1,-1 1 1,1-1 0,-1 1-1,1 0 1,0 0 0,-1 0-1,1 1 1,6 1 0,-11-1-5,1-1 1,0 1-1,0 0 1,-1 0-1,1-1 1,0 1 0,-1 0-1,1 0 1,-1 0-1,1 0 1,-1 0 0,1 0-1,-1 0 1,0 0-1,1 0 1,-1 0-1,0 0 1,0 0 0,0 0-1,0 0 1,0 0-1,0 0 1,0 0 0,0 0-1,0 0 1,-1 0-1,1 0 1,0 1-1,-1-1 1,1-1 0,0 1-1,-1 0 1,0 2-1,-17 33 607,-43 52 103,41-61-340,0 1 1,2 0-1,1 2 0,-18 43 1,33-70-308,1-1 1,0 1-1,0 0 1,0-1 0,1 1-1,-1 0 1,0 0-1,1 0 1,0-1 0,0 1-1,0 0 1,0 0-1,0 0 1,0 0 0,1 0-1,0-1 1,-1 1-1,1 0 1,0 0 0,0-1-1,1 1 1,-1 0-1,2 2 1,0-3-46,0 1-1,0-1 1,1 0 0,-1 0-1,1 0 1,-1-1 0,1 1-1,-1-1 1,1 0 0,0 0-1,0 0 1,-1 0 0,1-1-1,0 0 1,0 0 0,5 0-1,24 0-691,-1-1 0,36-6-1,-51 4-1249,0-1-1,0-1 0,18-7 1,3-5-6537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23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16432,'0'0'1985,"-40"53"418,20-20-65,0 0-865,11-1-480,0-1-288,7-4-513,2-2-192,6-7-576,8-6-994,6-5-736,-2-7-673,-2 0-1537,-1-17-2243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23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14189,'0'0'8686,"11"-2"-8222,16-9-298,-13 5-114,0 1 0,0 0 0,0 1 0,1 0-1,-1 1 1,19-1 0,-32 4-44,0 1-1,0-1 1,-1 0 0,1 1 0,-1-1-1,1 1 1,0-1 0,-1 1 0,1-1-1,-1 1 1,1-1 0,-1 1 0,1-1-1,-1 1 1,1 0 0,-1-1 0,0 1-1,1 0 1,-1-1 0,0 1 0,0 0-1,0 0 1,1-1 0,-1 1 0,0 0 0,0 0-1,0-1 1,0 3 0,0 28 356,-1-23-200,-2 25 138,-1 1 1,-2-1 0,-12 37-1,-6 34-194,17-60-30,-4 89-1,12-125-1486,3-15-1348,1-20-3930,-5 1-1155</inkml:trace>
  <inkml:trace contextRef="#ctx0" brushRef="#br0" timeOffset="1">14 276 9673,'0'0'12268,"62"-7"-12108,-32 0-128,8-7-1794,-2-8-2882,4-4-5542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24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51 12492,'0'0'3582,"-11"9"-1094,0 0-1814,0 1 1,0 0-1,1 1 1,0 0-1,-9 14 1,17-22-612,0 0 0,0 0-1,0-1 1,1 1 0,-1 1 0,1-1 0,-1 0 0,1 0 0,0 0 0,1 1 0,-1-1 0,0 1 0,1-1 0,0 0 0,0 1 0,0-1 0,0 1 0,0-1 0,1 0 0,-1 1-1,1-1 1,0 0 0,0 1 0,0-1 0,1 0 0,-1 0 0,1 0 0,0 0 0,0 0 0,0 0 0,0-1 0,0 1 0,4 3 0,38 28 58,-34-26-167,0-1 0,0 1 0,0 1 0,-1 0 1,11 13-1,-18-18 31,1-1 1,-1 1-1,0 0 1,0 1-1,-1-1 1,1 0 0,-1 0-1,0 1 1,0-1-1,0 1 1,-1-1-1,0 1 1,1-1-1,-2 1 1,1-1-1,0 1 1,-1-1 0,0 0-1,-2 7 1,1-4 16,-1 0 1,-1-1-1,1 1 1,-1-1 0,0 0-1,0 0 1,-1-1-1,0 1 1,0-1 0,0 0-1,-1 0 1,-11 7-1,12-8 93,0 0 0,-1 0 0,0-1 0,0 0 0,0 0 0,0-1 0,0 0 0,-1 0 0,1 0 0,0-1-1,-1 0 1,0 0 0,1 0 0,-11-1 0,16-1-68,0 1 1,-1 0-1,1-1 1,0 1-1,-1-1 1,1 1-1,0-1 0,0 0 1,0 1-1,0-1 1,-1 0-1,1 0 1,0 0-1,0 0 0,0 0 1,1 0-1,-1 0 1,0 0-1,0 0 0,1 0 1,-1-1-1,0 0 1,-1-2-5,1 0 0,0 0 0,0 0 0,0 0 0,1-1 0,-1 1 0,1-6 0,1-1-28,0-1 0,0 1 0,1-1 0,5-16 0,-2 14 1,1 1 0,0-1 0,1 1 0,1 1 0,0-1 0,13-13 0,65-65-78,-62 69 220,-2-2 0,0 0 1,24-36-1,-42 55 32,-2 0 1,1 0-1,-1 0 0,1 0 0,-2-1 1,1 1-1,2-10 0,-4 13-130,0 1 0,0 0 0,0-1 0,0 1 0,0 0-1,0-1 1,0 1 0,0 0 0,-1-1 0,1 1 0,0 0 0,-1-1 0,1 1-1,-1 0 1,0 0 0,1 0 0,-1-1 0,0 1 0,0 0 0,0 0 0,1 0 0,-1 0-1,0 0 1,-1 0 0,1 1 0,0-1 0,0 0 0,0 0 0,0 1 0,0-1-1,-1 1 1,1-1 0,0 1 0,-1 0 0,1-1 0,0 1 0,-3 0 0,-3-2-43,0 1 1,-1 1-1,1 0 1,-1 0-1,1 0 1,0 1-1,-1 0 1,1 0-1,0 1 1,0-1 0,-1 2-1,2-1 1,-1 1-1,0 0 1,-6 5-1,-9 7-3730,0 4-3806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6:57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1 122 13261,'0'0'8274,"3"-10"-8189,0 3-79,0 1 0,0-1 0,1 1 0,0 0 0,0 0 0,0 0-1,1 1 1,0-1 0,0 1 0,0 1 0,1-1 0,0 1-1,0 0 1,0 0 0,0 0 0,0 1 0,1 0 0,0 0 0,-1 1-1,11-3 1,-10 3-13,0 0-1,0 0 1,0 0-1,0 1 1,10 0-1,-15 1 12,-1 0 1,1 0-1,-1 0 0,1 0 0,-1 0 0,1 1 1,0-1-1,-1 1 0,0-1 0,1 1 0,-1-1 1,1 1-1,-1 0 0,0 0 0,1 0 0,-1 0 1,0 0-1,0 0 0,0 0 0,0 0 1,1 0-1,-2 0 0,1 1 0,0-1 0,0 0 1,0 1-1,-1-1 0,1 0 0,0 1 0,-1 1 1,2 4 154,0-1 0,0 1 0,1 0 0,-1-1 0,1 0 0,1 0 0,-1 0 0,6 7 0,-8-12-138,1 0 1,-1 0 0,0 0-1,1 1 1,0-1 0,-1-1-1,1 1 1,0 0-1,-1 0 1,1-1 0,0 1-1,0-1 1,-1 1 0,1-1-1,0 0 1,0 1 0,0-1-1,0 0 1,0-1 0,-1 1-1,1 0 1,0 0-1,0-1 1,0 1 0,-1-1-1,1 1 1,0-1 0,0 0-1,-1 0 1,1 0 0,-1 0-1,1 0 1,-1 0-1,1 0 1,2-3 0,6-4-14,0 0 0,0-1 0,0 0-1,10-13 1,-5-7-4051,-15 26-313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12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1604 13132,'0'0'3460,"10"-9"-2665,465-456 3551,-146 140-4133,484-466 1,-799 778-1274,-18 16-2159,-17 15-846,-14 8-2608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6:58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0 125 10890,'0'0'7698,"3"-9"-6715,0 2-912,0 0 1,1 1-1,0-1 1,0 1 0,0 0-1,1 0 1,-1 0 0,2 1-1,-1 0 1,0 0 0,1 0-1,0 0 1,0 1 0,0 0-1,1 0 1,0 1 0,-1 0-1,14-4 1,-12 4-52,0 0 1,0 1-1,0 0 0,1 0 1,-1 1-1,0 0 1,14 1-1,-20 0 15,0 0 0,0 0 0,0 1 0,0-1 1,0 1-1,0-1 0,-1 1 0,1 0 0,0 0 0,0 0 0,-1 0 0,1 0 1,0 0-1,-1 0 0,1 0 0,-1 1 0,1-1 0,-1 1 0,0-1 0,0 1 1,0-1-1,0 1 0,0 0 0,0 0 0,0-1 0,0 1 0,0 0 0,-1 0 1,1 0-1,-1 0 0,0 0 0,1 0 0,-1 0 0,0 0 0,0 0 0,-1 3 1,-1 94 2067,4-99-1981,0 1 1,-1-1-1,1 1 1,0-1-1,-1 1 1,1-1-1,0 0 0,-1 0 1,1 0-1,0 0 1,-1 0-1,1 0 1,0 0-1,0-1 1,2 0-1,17-7-236,-1-1 1,1-1-1,-2-1 0,32-23 1,-37 25-776,-3-4-5218,-10 5-1159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6:58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 5669,'0'0'13159,"0"-9"-11605,0 7-1485,0-1 0,0 1 0,0-1 0,1 1 1,-1 0-1,0-1 0,1 1 0,0 0 0,-1 0 0,1-1 0,0 1 1,0 0-1,0 0 0,0 0 0,1 0 0,-1 0 0,1 0 0,-1 0 0,3-1 1,0 0 10,0 1 0,0 0 0,0 0 0,1 0 0,-1 0 0,0 1 0,1 0 0,-1 0 0,1 0 0,0 0 0,8 1 1,-9-1-61,0 1 0,0 0 0,0 0 1,0 0-1,0 0 0,0 1 1,0 0-1,0-1 0,-1 1 1,1 1-1,0-1 0,-1 0 1,1 1-1,0 0 0,-1 0 1,4 2-1,-6-2 9,1 0 1,-1 0-1,0 1 0,1-1 1,-1 0-1,0 0 0,0 1 1,-1-1-1,1 1 0,0-1 1,-1 1-1,0-1 0,1 1 1,-1-1-1,0 1 0,0-1 0,0 1 1,-1-1-1,1 1 0,-1-1 1,1 0-1,-1 1 0,0-1 1,0 1-1,0-1 0,-2 4 1,-4 7 114,0 0-1,-2 0 1,1-1 0,-1 0 0,-1-1 0,0 0 0,-16 14 0,-32 37 1475,57-61-1602,1-1-1,0 0 0,-1 1 1,1-1-1,0 0 0,-1 1 1,1-1-1,0 1 0,-1-1 1,1 0-1,0 1 0,0-1 1,0 1-1,0-1 0,-1 1 1,1-1-1,0 1 1,0-1-1,0 1 0,0-1 1,0 0-1,0 1 0,0-1 1,0 1-1,0-1 0,0 1 1,1-1-1,-1 1 0,0-1 1,0 1-1,0-1 0,0 0 1,1 1-1,-1-1 1,0 1-1,0-1 0,1 0 1,-1 1-1,0-1 0,1 1 1,25 5 166,34-9-1138,-42 0-1471,1-2 1,27-9 0,-5-1-6229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6:59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14542,'0'0'6470,"-49"56"-4452,38-39-801,2 3-512,9-5-641,0-2-32,4-5-1057,12-5-1249,-2-3-1122,6 0-3074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6:59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16271,'0'0'4869,"-31"47"-3652,22-17-448,-5 4 64,8 0-449,-1 0-320,5-5-32,2-5-576,0-7-962,0-4-352,0-9-896,9-4-2467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00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2114,'0'0'20435,"12"-1"-20061,86-16-828,7-2-2989,-104 19 3454,-1 0-1,1 0 1,0 0 0,-1 0-1,1 0 1,-1 0 0,1 0 0,0 0-1,-1 0 1,1 0 0,-1 1-1,1-1 1,-1 0 0,1 0-1,0 0 1,-1 1 0,1-1 0,-1 0-1,1 1 1,-1-1 0,0 0-1,1 1 1,-1-1 0,1 1-1,-1-1 1,0 1 0,1-1 0,-1 1-1,0-1 1,1 1 0,-1 22 895,-19 33 1107,14-43-1693,-12 32 698,8-24-663,1 1 0,0 0 0,2 1 0,0 0 0,2 0-1,-2 29 1,6-52-425,0 0-1,0 1 1,0-1-1,0 0 1,0 0-1,0 0 0,0 0 1,0 0-1,0 1 1,0-1-1,0 0 1,0 0-1,0 0 1,0 0-1,0 0 0,0 0 1,0 1-1,0-1 1,0 0-1,1 0 1,-1 0-1,0 0 0,0 0 1,0 0-1,0 0 1,0 0-1,0 0 1,1 1-1,-1-1 1,0 0-1,0 0 0,0 0 1,0 0-1,0 0 1,0 0-1,1 0 1,-1 0-1,0 0 1,0 0-1,0 0 0,0 0 1,0 0-1,1 0 1,-1 0-1,0 0 1,0 0-1,0 0 0,0 0 1,0-1-1,1 1 1,-1 0-1,0 0 1,0 0-1,0 0 1,0 0-1,0 0 0,0 0 1,0 0-1,1 0 1,-1-1-1,0 1 1,0 0-1,0 0 1,0 0-1,0 0 0,0 0 1,0-1-1,0 1 1,0 0-1,7-12-6446,-6-2-1880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00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11307,'0'0'11787,"46"0"-10506,-13 0-448,5 0-641,1-1-160,4-6-993,-7-1-3011,-1-4-4772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26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9833,'0'0'8392,"14"55"-6694,6-24-161,7 7-480,0 2-480,-2 1-321,1-4-192,-1-4-32,-4-11-448,1-8-994,-4-13-639,-2-1-98,-7-24-2945,2-8-4069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27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13261,'0'0'1473,"3"49"-192,-1-9 257,3 7-834,3 6 1,6 0 64,-1-4-481,8-6-224,-3-16 0,4-11-673,-2-16 1,1 0 480,-5-22-481,-3-5-1569,-6-6-576,-3-2-1859,-4-4-1601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27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8872,'0'0'5680,"4"13"-4019,13 45-802,-3-7 312,2-1 0,35 77 0,-49-124-1179,-1 0 1,1 0 0,0 0-1,0 0 1,0 0 0,1-1-1,-1 1 1,1-1-1,-1 1 1,1-1 0,0 0-1,0 0 1,0 0 0,0-1-1,0 1 1,0-1 0,4 2-1,-5-3-50,0 0 0,0 0 0,-1 0 0,1-1 0,0 1-1,0 0 1,0-1 0,-1 1 0,1-1 0,0 1 0,-1-1 0,1 0 0,0 0 0,-1 0-1,1 0 1,-1 0 0,1 0 0,-1 0 0,0 0 0,0-1 0,1 1 0,-1-1-1,0 1 1,0-1 0,0 1 0,0-1 0,-1 1 0,1-1 0,0 0 0,-1 1-1,1-1 1,-1 0 0,1-3 0,3-8-1002,-1 0-1,0 0 1,-1 0 0,0-1-1,-1 1 1,-1-1 0,0 0-1,-2-13 1,-4-11-1228,-15-54 1,-3-14 5931,37 165 4837,42 128-6856,-51-175-1475,3 11 217,1-1 0,21 41 0,-27-59-401,0 0 0,-1-1 0,2 1 0,-1-1 0,0 1 0,1-1 0,-1 0 0,1 0 0,0-1 0,0 1 0,0 0 0,1-1 0,-1 0 0,1 1 0,-1-2 0,1 1 0,-1 0-1,1-1 1,0 1 0,0-1 0,0 0 0,0 0 0,0-1 0,6 1 0,-7-1-144,-1-1 1,0 1-1,0-1 0,0 1 0,1-1 0,-1 0 1,0 0-1,0 0 0,0 0 0,0 0 0,-1 0 1,1-1-1,0 1 0,0-1 0,-1 1 1,1-1-1,-1 0 0,1 1 0,-1-1 0,0 0 1,0 0-1,2-3 0,12-28-4376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28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 1666,'0'8'10666,"6"52"-6721,17 79 1,-17-112-3500,1 0-1,2 0 1,0-1-1,2 0 1,20 35-1,-29-57-442,0-1-1,0 0 1,0 0-1,0 0 0,0 0 1,1-1-1,0 1 1,-1-1-1,1 1 0,0-1 1,0 0-1,0 0 1,0 0-1,0 0 1,1-1-1,-1 1 0,0-1 1,1 0-1,-1 0 1,1 0-1,0 0 0,-1-1 1,5 1-1,-4-2-31,-1 0 1,1 0-1,-1 0 0,1 0 0,-1 0 1,1-1-1,-1 0 0,0 0 1,1 0-1,-1 0 0,0 0 0,0 0 1,-1-1-1,1 0 0,0 1 0,-1-1 1,0 0-1,1 0 0,-1 0 0,-1-1 1,1 1-1,2-5 0,1-3-138,-1 1 0,0-2 0,0 1 0,-1 0 0,-1-1 0,0 1 0,0-1 0,-1 0 0,-1 0 0,0 0 0,0 1 0,-2-1 0,1 0 0,-4-13 0,-6-12-734,-1 1 0,-2 1 0,-19-36 0,-19-48-2396,102 286 7568,-24-70-2542,48 114 1,-71-205-1691,-1-1 1,1 1-1,1-1 0,-1 0 1,1 0-1,-1 0 0,1-1 1,1 1-1,-1-1 0,1 0 1,-1 0-1,1 0 1,11 5-1,-14-8-81,0 0 1,1 0-1,-1 0 1,1-1-1,0 1 1,-1-1-1,1 0 1,-1 0-1,1 0 1,0 0-1,-1 0 1,1-1-1,-1 1 1,1-1-1,-1 1 1,1-1-1,-1 0 1,1 0-1,-1 0 0,0 0 1,1-1-1,-1 1 1,0 0-1,0-1 1,0 0-1,0 1 1,0-1-1,-1 0 1,1 0-1,0 0 1,-1 0-1,0-1 1,1 1-1,1-4 1,1-2-836,0 0 1,0 1 0,-1-1 0,0-1-1,0 1 1,2-15 0,-2-18-4089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42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5688 1918 8392,'0'0'2835,"4"-10"-2761,13-25-30,37-57 0,-37 67 16,-1 0 0,-1-1 0,-2 0 0,-1-1 0,-1-1 0,12-43 0,-16 32 248,-2-1 0,-1 1 0,-2-1 0,-4-50 0,-1 65-175,0-1 0,-2 1 0,-1 1 0,-1-1 0,-1 1 0,-1 0 1,-21-40-1,4 22 18,-1 1 1,-2 1-1,-2 2 1,-1 1-1,-2 2 1,-2 1-1,-1 1 1,-67-45-1,10 19 89,-3 5-1,-181-74 1,151 79-216,-2 5 0,-256-49 0,192 63 4,-283-6 0,237 27 7,-220-3 138,309 15-114,-159 23-1,-565 51 145,588-64 212,-295 1 564,103-26-237,457 11-664,1 0 0,0-2 0,0 0 0,0-1 1,0-1-1,-29-12 0,40 13-83,-1-1 0,1 0-1,0 0 1,1-1 0,-1 0 0,1-1 0,0 1 0,1-2-1,-1 1 1,1-1 0,1 0 0,0-1 0,0 1 0,-7-15-1,11 18-163,0 1 0,1 0 0,-1 0 0,1-1 0,0 1-1,0-1 1,1 1 0,-1-1 0,1 1 0,0-1 0,0 1 0,1-1-1,-1 0 1,1 1 0,0 0 0,2-7 0,-1 7-556,0-1 1,0 0-1,0 1 0,1 0 1,0-1-1,0 1 1,0 0-1,0 1 0,4-5 1,17-11-6958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28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1 138 12043,'0'0'2600,"4"12"-1420,31 102 1099,6 0 1,56 108-1,-70-179-2160,-26-42-116,-1 0-1,1 1 1,0-1-1,-1 0 1,1 0-1,0 0 1,0 0 0,0 0-1,0 0 1,0 0-1,0 0 1,1 0-1,-1 0 1,0-1-1,0 1 1,1 0-1,-1-1 1,0 1-1,1-1 1,-1 1 0,0-1-1,1 0 1,-1 0-1,1 0 1,-1 0-1,0 0 1,1 0-1,-1 0 1,1 0-1,1-1 1,-1-2-103,-1 0 0,1 0 0,-1-1 0,0 1-1,0-1 1,0 1 0,0-1 0,-1 0 0,0 1 0,0-1 0,0 1 0,0-1 0,0 0 0,0 1-1,-2-5 1,1 1-198,-4-25-673,-2 1 0,-1-1 0,-1 1 1,-2 0-1,-22-43 0,5 8-1527,12 26 1307,-38-105-7119,48 124 8886,1 0 0,-4-35 0,9 56-454,0-1 1,0 1-1,0-1 0,-1 1 0,1 0 0,0-1 1,0 1-1,0-1 0,0 1 0,0 0 0,0-1 1,0 1-1,0-1 0,0 1 0,0-1 0,1 1 1,-1 0-1,0-1 0,0 1 0,0 0 0,0-1 0,1 1 1,-1-1-1,0 1 0,0 0 0,0-1 0,1 1 1,-1 0-1,0 0 0,1-1 0,-1 1 0,0 0 1,1 0-1,-1-1 0,0 1 0,1 0 0,15 7 2459,12 22 279,11 28-906,-3 1 0,-2 2 0,39 97 0,39 69-2574,-91-193-1830,2-9-2515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37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12556,'0'0'6603,"11"-3"-6320,-7 2-231,0 0 0,1 0 0,-1 0 0,0 0 0,0 1 0,1 0 0,-1 0 0,0 0 0,1 0 0,-1 1 0,0 0 0,0 0 0,0 0 0,1 0 0,-1 1 0,0-1 0,0 1 0,-1 0 0,1 0 0,0 1 0,-1-1 0,5 4 0,21 20 144,-1 1 0,-2 2 0,0 0 0,-2 2 0,-1 1 0,-2 0 0,-1 2 0,-2 0 1,-1 1-1,-1 1 0,-3 1 0,-1 0 0,-1 0 0,-2 1 0,-2 1 0,-1-1 0,0 67 0,-5-88-424,0-6 105,-1 0 0,0-1 0,-1 1-1,-3 17 1,4-25-130,-1-1 0,0 1 0,0-1 1,0 1-1,0-1 0,-1 0 0,1 1 0,-1-1 0,1 0 0,-3 2 0,2-2-172,1-1 0,-1 1 0,0-1-1,0 0 1,1 0 0,-1 0 0,0 0-1,0 0 1,0-1 0,0 1 0,-1 0-1,1-1 1,0 0 0,-2 1 0,-22 0-5218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37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1 223 10570,'0'0'2103,"10"10"385,205 197 4612,-210-202-6980,34 28 571,-37-31-596,0-1-1,0 0 0,0 1 1,0-1-1,0 0 0,0 0 1,0 0-1,1 0 0,-1-1 1,0 1-1,1-1 0,-1 1 0,1-1 1,-1 0-1,0 0 0,1 0 1,3 0-1,-5-1-5,0 0 0,1 0 1,-1 0-1,0 1 0,1-1 0,-1 0 0,0-1 1,0 1-1,0 0 0,0 0 0,0 0 0,0-1 1,0 1-1,0 0 0,-1-1 0,1 1 0,0-1 1,-1 1-1,1-1 0,-1-1 0,8-35 610,-8 34-618,4-43 315,-1 1 0,-9-91 0,-4 38-3228,3 25-3766,6 56 165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38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1 141 13132,'0'0'8537,"10"3"-7448,-4-1-962,1 1 0,-1-1 0,0 1 0,1 1 1,-2-1-1,1 1 0,0 0 0,-1 0 1,1 1-1,-1-1 0,-1 1 0,1 0 1,-1 1-1,1-1 0,-2 1 0,1 0 0,3 7 1,57 127 1500,-63-160 175,-7-18-1674,0 22-125,-1 0-1,-1 1 0,-1 0 1,0 0-1,0 1 0,-2 0 1,-11-13-1,22 27-15,0-1 0,-1 1 0,1 0 1,0-1-1,0 1 0,0 0 0,-1 0 0,1-1 0,0 1 0,-1 0 0,1 0 0,0-1 1,0 1-1,-1 0 0,1 0 0,0 0 0,-1 0 0,1-1 0,0 1 0,-1 0 0,1 0 1,-1 0-1,1 0 0,0 0 0,-1 0 0,1 0 0,0 0 0,-1 0 0,1 0 0,-1 0 1,1 0-1,0 0 0,-1 0 0,1 1 0,0-1 0,-1 0 0,1 0 0,-1 0 1,6 15-401,-2-11 394,0 0 0,1-1 0,0 1 0,0-1 0,0 0 0,0 0 1,0 0-1,1 0 0,-1-1 0,1 1 0,-1-1 0,1-1 0,0 1 1,0-1-1,0 1 0,0-2 0,0 1 0,0 0 0,1-1 0,-1 0 1,0 0-1,0-1 0,0 1 0,6-2 0,-1 0 13,-1 0 0,1-1 0,0 0 0,-1 0 0,0-1 0,0 0 0,0-1 0,-1 0 0,1-1 0,-1 1-1,13-13 1,-15 12 20,-1 1 0,0-2 0,0 1 0,0 0 0,-1-1-1,0 0 1,0 0 0,-1 0 0,0 0 0,0-1 0,-1 1-1,0-1 1,0 0 0,-1 1 0,0-1 0,0 0 0,-1-16-1,0 23-7,0 0-1,0 0 1,0 0-1,0 0 1,0 0-1,0 0 0,0 0 1,0 0-1,-1 0 1,1 0-1,0 0 1,-1 0-1,1 0 0,-1 0 1,1 0-1,-1 0 1,1 0-1,-1 1 1,0-1-1,1 0 1,-1 0-1,0 0 0,0 1 1,1-1-1,-1 0 1,0 1-1,0-1 1,0 1-1,0-1 0,0 1 1,0 0-1,0-1 1,0 1-1,0 0 1,0 0-1,0-1 1,-2 1-1,2 0-6,-1 1 0,0-1 0,1 1 0,-1-1 0,1 1 0,-1-1 0,1 1 0,-1 0 0,1 0 0,-1 0 0,1 0 0,0 0 0,-1 0 1,1 0-1,0 0 0,0 0 0,0 0 0,0 1 0,0-1 0,0 1 0,0-1 0,0 1 0,0 1 0,-4 11-19,1 1 1,0-1-1,1 1 1,-2 24-1,4-30 23,1 0 0,0-1 0,0 1 0,0 0 0,1-1 0,1 1 0,0-1 0,0 1 0,4 11 0,-4-18-33,-1 1 1,1-1-1,-1 0 1,1 1-1,0-1 0,0 0 1,0 0-1,0 0 1,0 0-1,0-1 1,1 1-1,-1 0 1,0-1-1,1 0 1,0 1-1,-1-1 1,1 0-1,0 0 1,-1-1-1,1 1 1,0 0-1,0-1 1,0 0-1,-1 0 1,1 0-1,0 0 1,0 0-1,0 0 1,0-1-1,-1 1 1,1-1-1,0 0 1,0 0-1,3-2 1,4-1-1011,-1 0 0,0 0 1,0-1-1,0-1 0,-1 1 1,0-1-1,0-1 0,10-10 1,6-12-6431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39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48 292 11691,'-6'11'1820,"0"-4"-1347,2-1-62,0 0 1,0 0-1,0 0 0,1 0 1,0 0-1,0 1 0,0 0 0,1-1 1,0 1-1,-1 9 0,3-16-380,0 1 1,0-1-1,0 0 0,0 0 1,0 1-1,1-1 0,-1 0 1,0 0-1,0 0 0,0 1 0,0-1 1,0 0-1,1 0 0,-1 0 1,0 1-1,0-1 0,0 0 0,1 0 1,-1 0-1,0 0 0,0 0 1,0 1-1,1-1 0,-1 0 0,0 0 1,0 0-1,1 0 0,-1 0 1,0 0-1,0 0 0,1 0 1,-1 0-1,0 0 0,0 0 0,1 0 1,-1 0-1,0 0 0,0 0 1,1 0-1,-1 0 0,0-1 0,0 1 1,1 0-1,-1 0 0,0 0 1,0 0-1,1 0 0,-1 0 0,0-1 1,0 1-1,0 0 0,0 0 1,1 0-1,-1-1 0,0 1 1,0 0-1,0 0 0,0-1 0,0 1 1,15-13 375,-2-2-342,0-1 0,-1 0 0,-1-2 0,0 1 0,-1-1 0,-1 0 0,-1-1 0,-1 0 0,0-1 0,6-34 0,-13 58 110,1-1-1,-1 1 0,1-1 1,0 1-1,0-1 0,0 1 1,1-1-1,-1 0 0,1 1 1,3 4-1,33 51 88,0 0-146,-28-42 56,-2 1-1,0 1 1,-1-1-1,0 1 1,-2 1 0,0-1-1,-2 1 1,0-1 0,-1 1-1,-1 0 1,0 0 0,-5 36-1,4-55-137,0 0-1,0 0 0,-1 1 1,1-1-1,0 0 0,0 0 1,-1 0-1,1 0 0,-1 1 1,1-1-1,-1 0 0,1 0 1,-1 0-1,0 0 0,1 0 1,-1 0-1,0-1 0,0 1 1,0 0-1,0 0 0,0 0 1,0-1-1,0 1 0,0 0 1,0-1-1,0 1 0,0-1 1,0 1-1,0-1 1,0 0-1,-1 0 0,0 1 1,0-2-10,1 1 1,-1 0-1,1-1 1,0 0-1,-1 1 1,1-1-1,0 0 1,-1 1-1,1-1 1,0 0-1,0 0 1,-1 0 0,1 0-1,0-1 1,0 1-1,0 0 1,1 0-1,-1-1 1,0 1-1,0 0 1,1-1-1,-1 1 1,1-1-1,-2-2 1,-2-15-95,1-1-1,0 1 1,1-1-1,1 0 1,1 0 0,1 0-1,1 0 1,1 1 0,0-1-1,12-36 1,0 15 56,3 0-1,1 1 1,2 2 0,1 0 0,55-69-1,-76 106 16,0 0 0,0 0-1,0 0 1,0-1-1,0 1 1,0 0-1,0 0 1,-1-1-1,1 1 1,0 0 0,-1-1-1,1 1 1,-1-1-1,0 1 1,1-1-1,-1 1 1,0-1-1,0 1 1,0-1 0,0-1-1,0 3 2,-1-1 1,0 1-1,0-1 0,1 1 0,-1-1 0,0 1 1,0 0-1,0 0 0,1-1 0,-1 1 0,0 0 1,0 0-1,0 0 0,0 0 0,0 0 0,1 0 1,-1 0-1,0 0 0,0 0 0,0 0 0,0 1 1,0-1-1,1 0 0,-2 1 0,-6 1 0,1 1 0,-1 0 0,1 0 0,0 1 0,-1 0 0,-8 7 0,12-8-6,-1 1 1,1 0-1,0 0 1,0 0-1,0 1 1,0-1-1,1 1 1,0 0-1,0 0 1,0 0-1,1 1 1,-1-1-1,1 1 1,0-1-1,1 1 1,0-1-1,0 1 1,0 0-1,0 0 1,1 0-1,0 0 1,1 8-1,0-12-55,-1-1-1,1 0 0,0 1 0,0-1 0,0 0 0,0 0 0,0 0 0,0 0 0,0 0 0,0 0 0,0 0 1,0 0-1,1 0 0,-1 0 0,0-1 0,1 1 0,-1-1 0,1 1 0,-1-1 0,0 1 0,1-1 0,-1 0 1,1 0-1,-1 1 0,1-1 0,-1 0 0,1 0 0,-1-1 0,1 1 0,-1 0 0,1 0 0,-1-1 0,1 1 1,1-1-1,3-1-781,0 1 0,1-1 1,-1 0-1,0-1 1,0 0-1,10-6 1,13-15-4744,0-7-2648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39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83 101 10954,'0'0'11056,"-10"10"-9940,5-5-1123,-39 48 784,41-48-666,0 0 0,0 0 1,1 0-1,-1 1 0,1-1 0,0 1 0,1-1 0,-1 1 1,1 0-1,0-1 0,1 1 0,-1 7 0,1-11-107,0-1 0,0 0 0,0 0 0,0 0 0,1 0 1,-1 1-1,0-1 0,1 0 0,-1 0 0,0 0 0,1 0 0,-1 0 0,1 0 0,0 0 0,-1 0 0,1 0 0,0 0 0,0-1 0,0 1 0,-1 0 0,1 0 0,0-1 0,0 1 0,0 0 0,0-1 0,0 1 0,2 0 0,0 0 7,0-1-1,0 1 0,0-1 0,0 0 1,1 0-1,-1 0 0,0 0 0,0 0 1,0-1-1,4-1 0,3 0 18,0-1-1,-1-1 0,1 0 0,-1 0 1,15-10-1,-8 2-669,-1 0 0,-1-1 0,0-1 0,17-20 0,-24 25-273,-1 1 0,-1-1 0,0 0-1,0 0 1,-1 0 0,0 0 0,0-1 0,-1 0 0,0 0 0,1-12-1,-2-20-3819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39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8904,'0'0'8275,"0"7"-7576,-1 6-443,2 0 1,0 0-1,0 0 0,1 0 0,1-1 1,4 14-1,35 75 2013,86 146 0,-126-243-2261,-1-3-1,-1 0-1,1 0 0,0 1 0,-1-1 0,1 0 0,0 0 0,-1 0 0,1 0 0,0 0 1,0 0-1,0 0 0,0 0 0,0 0 0,0-1 0,0 1 0,0 0 0,1-1 0,-1 1 1,0 0-1,0-1 0,1 0 0,1 1 0,-5-29 475,-2 20-494,-1 1 1,1 1-1,-1-1 1,0 0 0,-1 1-1,0 0 1,0 1 0,-10-8-1,-56-37-911,52 38 576,-1 2 0,-43-16 0,-8 4 2774,108 11-854,-23 6-1312,41-15 386,79-40 0,-111 48-1277,-1-1-1,-1-1 1,28-23-1,-27 13-2928,-9 0-2264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40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70 6854,'0'0'14969,"-3"9"-13800,1 3-1034,0 0 0,1 0-1,0 0 1,1 1 0,0-1 0,1 0-1,1 0 1,0 0 0,0 0-1,1 0 1,0 0 0,8 16-1,-5-14-47,-1-1-1,2 0 0,0 0 1,0-1-1,13 16 0,-17-24-124,0 0-1,1 0 1,-1-1-1,1 1 1,0-1-1,0 0 1,0 0-1,0-1 1,0 1-1,1-1 1,-1 0-1,1 0 1,-1 0-1,1-1 1,0 1-1,0-1 1,0 0-1,10 0 1,-13-1-92,1-1 0,-1 1 0,1-1 0,-1 0 0,0 0 0,1 0 0,-1 0 0,0 0 0,0-1 0,1 1 0,-1-1 0,0 1 0,0-1 0,0 0 0,-1 0 0,1 0 0,0 0 0,-1 0 0,1 0 0,-1 0 0,0 0 0,0-1 0,0 1 0,0 0 0,0-1 0,0 1 0,-1-1 0,1-4 1,3-10-807,-1 0 0,-1 1 0,-1-21 0,-1 32 687,-5-143-5262,1 90 5773,1 18 7806,4 61-7764,0 0 0,1-1 1,2 1-1,0 0 0,13 38 1,-13-48-262,0-1 1,0 0 0,1-1 0,1 1 0,-1-1 0,2 0-1,-1 0 1,1 0 0,0-1 0,1 0 0,0-1 0,0 0-1,13 8 1,10-6-475,-24-7-5122,-11-10-624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41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14958,'0'0'5605,"46"34"-5092,-6-36-449,7-16-32,5-5-1986,4-5-2146,-4-4-2082</inkml:trace>
</inkml:ink>
</file>

<file path=ppt/ink/ink3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41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23 13805,'-6'10'1324,"-10"19"643,-21 55 0,32-71-1449,1 0 1,0 1-1,1-1 1,0 1-1,1-1 1,1 1-1,0 0 1,1 15-1,0-27-479,1 0 1,-1 0-1,1 0 0,-1 0 0,1 0 1,0 0-1,-1-1 0,1 1 0,0 0 1,0-1-1,1 1 0,-1 0 0,0-1 1,0 0-1,1 1 0,-1-1 0,1 0 0,-1 1 1,1-1-1,0 0 0,-1 0 0,1 0 1,0-1-1,0 1 0,-1 0 0,1-1 1,0 1-1,0-1 0,0 1 0,0-1 1,0 0-1,0 0 0,0 0 0,0 0 1,0 0-1,2-1 0,2 0 30,1 1-1,-1-2 0,0 1 1,0-1-1,0 0 1,0 0-1,-1 0 1,1-1-1,-1 0 0,8-5 1,-5 2-23,0-1 1,0-1 0,-1 1-1,-1-1 1,1 0-1,-1-1 1,0 0 0,-1 0-1,0 0 1,-1 0-1,0-1 1,0 0 0,-1 0-1,0 0 1,-1 0-1,0 0 1,0 0-1,-1-1 1,-1 1 0,0 0-1,-1-17 1,0 23-73,0 1 0,0-1 0,0 0 0,-1 1 1,1-1-1,-1 1 0,0-1 0,0 1 0,0 0 0,0 0 0,0-1 1,-1 2-1,1-1 0,-1 0 0,0 0 0,0 1 0,0 0 0,0-1 1,-1 1-1,1 1 0,0-1 0,-1 0 0,0 1 0,-4-2 0,3 1-448,0 1 0,-1-1-1,1 1 1,-1 0-1,1 1 1,-1-1-1,0 1 1,1 0-1,-1 1 1,1-1-1,-1 1 1,0 0-1,1 0 1,0 1 0,-1 0-1,-5 3 1,-6 4-5089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42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2659,'-11'21'1185,"1"1"-481,-1-3-159,4-3-353,-4 1-96,6-4 160,0-1 65,1 1 63,4 2-32,0-1 129,0 2-65,11 0-256,-2 2-480,-8-4-2755</inkml:trace>
</inkml:ink>
</file>

<file path=ppt/ink/ink3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43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27 865,'-13'-5'961,"-3"-1"-513,7-1 833,0 3-960,7 0-385,-1 3-1506</inkml:trace>
</inkml:ink>
</file>

<file path=ppt/ink/ink3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43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31 210 6246,'0'0'5947,"-6"-11"-4148,-16-37 75,21 45-1724,1 1 0,-1-1 0,1 0 0,0 1 0,0-1 0,0 0 0,0 1 0,0-1 0,1 0 0,-1 1 0,1-1 0,0 0 0,0 1 0,0-1 0,0 1 0,0-1 0,0 1 0,0 0 0,1-1 0,0 1 0,-1 0 0,3-2 0,43-38 1861,-42 38-1755,2-1-28,0 0 0,0 0-1,0 1 1,1 0 0,-1 0 0,1 1-1,0 0 1,0 0 0,0 0 0,0 1 0,15-1-1,-22 3-220,0 0-1,0 0 0,-1 0 0,1 0 0,0 0 0,0 0 1,-1 1-1,1-1 0,0 0 0,0 1 0,-1-1 0,1 0 1,0 1-1,-1-1 0,1 1 0,0-1 0,-1 1 0,1-1 1,-1 1-1,1 0 0,-1-1 0,1 1 0,-1 0 1,1-1-1,-1 1 0,0 0 0,1-1 0,-1 2 0,3 30 134,-4-23-97,-1 0 0,0 0 0,0 1 0,-6 13 0,-17 20 41,-12 21-31,36-60-41,-1 0 0,1 0 0,-1-1 0,1 1 0,0 0 0,0 0 0,1 0 0,-1 1 0,1-1 0,0 0 0,0 0 0,0 0-1,2 7 1,-1-10-3,0 0-1,1 0 0,-1 0 0,1 0 0,-1 0 0,1 0 0,-1 0 0,1-1 0,0 1 0,-1 0 0,1-1 0,0 1 0,-1-1 0,1 0 0,0 1 0,0-1 0,-1 0 0,1 0 0,0 0 0,3-1 0,41-2 37,-31 0-704,0-1 0,0 0 0,0 0 0,25-14 0,20-18-9664,-39 20 3121</inkml:trace>
</inkml:ink>
</file>

<file path=ppt/ink/ink3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43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11787,'0'0'5381,"-21"63"-4100,21-42-512,0-2 0,2-1-385,14-5-320,0-5-352,2-8-1345,4 0-225,-1-14-1057,-6-10-865,-1-4-2017</inkml:trace>
</inkml:ink>
</file>

<file path=ppt/ink/ink3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44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80 260 8520,'-3'-8'3272,"-16"-28"-512,19 34-2679,-1 1-1,1 0 1,-1-1 0,1 1-1,-1 0 1,0 0 0,0 0-1,0-1 1,0 1 0,0 0-1,0 0 1,0 0 0,0 1-1,0-1 1,0 0 0,0 0 0,0 0-1,-1 1 1,1-1 0,0 1-1,-1-1 1,1 1 0,0-1-1,-1 1 1,1 0 0,0 0-1,-1 0 1,1 0 0,-1 0-1,1 0 1,-1 0 0,1 0-1,0 0 1,-1 1 0,-1 0 0,2-1-81,1 0 0,0 1 0,-1-1 0,1 1 0,0-1 0,-1 1 0,1-1 0,0 1 0,0-1 0,0 1 0,-1 0 0,1-1 1,0 1-1,0-1 0,0 1 0,0-1 0,0 1 0,0 0 0,0-1 0,0 1 0,0-1 0,0 1 0,0-1 0,0 1 0,1 0 0,-1-1 1,0 1-1,0-1 0,0 1 0,1-1 0,-1 1 0,0-1 0,1 1 0,-1-1 0,1 0 0,-1 1 0,0-1 0,1 1 0,-1-1 1,1 0-1,-1 1 0,1-1 0,-1 0 0,2 1 0,21 14 7,29 2 48,-41-15-43,-1 1-1,1 1 1,-1 0 0,0 0 0,1 1 0,-2 0 0,14 9 0,-21-12 91,0 0 0,0 0 0,0 1 0,0-1 0,-1 1 0,1-1 0,0 1 0,-1 0 0,0 0 0,0-1 0,0 1 0,0 0 0,0 0 0,0 0 0,-1 0 0,0 0 0,1 0 0,-1 0 0,0 0 0,-1 1 0,1-1 0,0 0 0,-1 0 0,0 0 0,1 0 0,-1-1 0,-1 1 1,1 0-1,0 0 0,-3 3 0,-1 5 63,-2-1 0,1 0 0,-1 0 0,0-1 0,-1 0 0,-11 10 0,14-14-115,-1-1 1,0 1-1,0-1 1,0 0-1,0-1 1,-1 0-1,1 0 1,-13 4 0,18-7-93,-1 1 1,0-1-1,0 1 1,0-1-1,0 0 1,0 1-1,0-1 1,1 0 0,-1 0-1,0-1 1,0 1-1,0 0 1,0-1-1,0 1 1,0-1-1,1 1 1,-1-1 0,0 0-1,0 0 1,1 0-1,-1 0 1,1 0-1,-1 0 1,1 0-1,-1-1 1,1 1 0,0 0-1,-1-1 1,1 1-1,0-1 1,0 0-1,0 1 1,0-1 0,0 0-1,1 1 1,-1-1-1,0-2 1,-3-13-2060,1 0 0,0-1 0,0-30 0,2 31-300,-2-33-6259</inkml:trace>
  <inkml:trace contextRef="#ctx0" brushRef="#br0" timeOffset="1">29 91 12748,'0'0'2819,"54"-4"-2723,-34-4 0,5 0 0,1-1-192,-5-1-705,1-2-768,-2-1-898,0-1-544,-2 2-2081</inkml:trace>
</inkml:ink>
</file>

<file path=ppt/ink/ink3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44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5541,'0'0'10111,"7"12"-8968,-2-4-924,-2-5-143,0 0 0,-1 0 0,0 1 0,0-1 0,0 1 0,0-1 0,-1 1 0,1 0 0,-1 0 0,0 0 0,0 0 0,0 0 0,-1 0 0,1 0 0,-1 0 0,0 0 0,0 0 0,0 0 0,-1 0 0,-1 6 0,-8 22 686,1 0 0,1 0 1,2 1-1,-3 65 0,16-74-1081,0-15-1788,0-15-4307,-5-9-985</inkml:trace>
</inkml:ink>
</file>

<file path=ppt/ink/ink3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44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7 10858,'0'0'956,"-11"-1"437,-34-1-229,42 3-1102,1-1 1,0 1-1,-1 0 1,1-1-1,0 1 1,0 0-1,-1 0 0,1 1 1,0-1-1,0 0 1,0 1-1,0-1 1,1 1-1,-1 0 0,0-1 1,1 1-1,-1 0 1,1 0-1,-1 0 1,1 0-1,0 0 0,0 1 1,0-1-1,0 0 1,1 0-1,-1 1 1,0-1-1,1 0 0,-1 4 1,0 2 158,-1 0 0,2 0 1,-1 0-1,1 1 0,0-1 1,3 15-1,-3-20-143,1-1 1,0 0-1,0 0 1,0 0-1,0 0 1,1 0 0,-1 0-1,0 0 1,1 0-1,0 0 1,-1 0-1,1-1 1,0 1-1,0-1 1,0 1-1,0-1 1,0 0-1,0 0 1,0 0-1,0 0 1,0 0-1,1 0 1,-1-1-1,0 1 1,1-1-1,-1 1 1,0-1 0,1 0-1,-1 0 1,1 0-1,-1 0 1,0 0-1,1-1 1,2 0-1,2 0 0,0 0 0,0-1-1,0 1 1,0-2 0,0 1 0,-1-1-1,1 0 1,-1 0 0,1-1 0,6-4-1,-10 5-61,1 0-1,0-1 1,-1 1 0,0-1-1,0 1 1,0-1-1,0 0 1,0 0-1,-1-1 1,0 1 0,0 0-1,0-1 1,0 0-1,-1 1 1,0-1-1,0 0 1,0 1-1,0-1 1,-1 0 0,0 0-1,0 0 1,0 0-1,-2-6 1,1 9-11,0 1 0,0-1 0,0 0 1,0 1-1,0-1 0,-1 1 0,1-1 0,-1 1 0,1-1 0,-1 1 1,1 0-1,-1 0 0,0 0 0,0 0 0,0 0 0,1 0 0,-1 1 1,0-1-1,0 1 0,0-1 0,0 1 0,0-1 0,0 1 0,0 0 1,0 0-1,0 0 0,0 0 0,-3 1 0,-1-1-3,0 1 0,0 0 0,0 0-1,-1 0 1,1 0 0,1 1 0,-1 0 0,-8 4-1,5 0 0,0 1-1,1 0 0,0 0 1,1 0-1,-1 1 0,1 0 1,1 1-1,-8 12 0,10-16-59,1 0-1,1 0 1,-1 0-1,1 0 1,-1 1-1,2-1 1,-1 1-1,0 0 1,1-1-1,0 1 1,1 0-1,-1 0 1,1 0-1,0 0 1,1-1-1,1 11 0,-1-14-87,0-1 0,0 0-1,0 1 1,0-1-1,0 0 1,0 0-1,1 0 1,-1 0-1,0 0 1,1 0-1,-1-1 1,1 1-1,-1 0 1,1-1-1,-1 1 1,1-1-1,-1 1 1,1-1 0,0 0-1,-1 1 1,1-1-1,-1 0 1,1 0-1,1-1 1,42-2-5098,-16-7 40</inkml:trace>
  <inkml:trace contextRef="#ctx0" brushRef="#br0" timeOffset="1.19">520 143 14221,'0'0'2509,"-9"7"6,4-3-2156,-12 11 1390,-2-1-1,-36 22 1,54-35-1695,1-4-32,1 0-1,0 0 1,0 0 0,0 0 0,0 0 0,0 0 0,1 0 0,-1 1 0,1-1 0,-1 1 0,1-1 0,0 1 0,3-3 0,-3 2-17,1 1 0,-1 0 0,0-1 1,-1 1-1,1-1 0,0 0 0,-1 0 0,1 1 0,-1-1 0,0 0 0,0 0 0,0 0 0,0-5 1,-1 7-11,0 1 1,0-1-1,1 0 0,-1 1 1,0-1-1,-1 0 1,1 1-1,0-1 1,0 0-1,0 1 1,0-1-1,0 0 1,-1 1-1,1-1 0,0 1 1,-1-1-1,1 0 1,0 1-1,-1-1 1,1 1-1,-1-1 1,1 1-1,0-1 1,-1 1-1,0-1 1,1 1-1,-1 0 0,1-1 1,-1 1-1,1 0 1,-1-1-1,0 1 1,1 0-1,-1 0 1,0 0-1,1 0 1,-1-1-1,0 1 0,1 0 1,-1 0-1,0 0 1,1 0-1,-1 0 1,0 1-1,1-1 1,-1 0-1,0 0 1,1 0-1,-1 0 1,0 1-1,-2 0-110,1 0 1,-1 0-1,1 0 1,-1 1-1,1-1 0,-1 1 1,1 0-1,0-1 1,0 1-1,0 0 0,-3 4 1,2-1-464,0-1-1,1 1 1,-1 0 0,1 0 0,1 0 0,-1 0 0,1 0 0,0 1-1,-1 8 1,1-1-5785</inkml:trace>
</inkml:ink>
</file>

<file path=ppt/ink/ink3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41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2110 213 7847,'-8'-9'262,"-10"-8"-58,0 1 1,-1 1-1,-1 0 1,0 2-1,-1 0 0,-38-17 1,7 12-160,0 2 0,-1 2 0,-1 3 0,-71-6 0,15 9 304,-127 8 0,179 4-290,0 2 0,1 4 0,0 1 1,-72 25-1,32-1-26,-145 74 1,186-80 142,1 2-1,1 3 0,2 2 1,-75 68-1,108-87-3,0 2-1,2 0 1,0 1-1,1 1 1,1 0-1,1 1 1,1 1-1,1 0 1,1 0-1,1 2 1,1-1-1,2 1 1,-10 49-1,15-58-160,0 1 0,1-1 0,0 1 0,2-1 0,0 1 0,1-1 0,0 1-1,1-1 1,1 0 0,1 0 0,0-1 0,1 1 0,1-1 0,0 0 0,1-1 0,1 0 0,0 0 0,0-1 0,2 0 0,19 19 0,-4-9 38,1-1 0,0-1 0,2-1 0,1-2 0,0 0 0,33 12 0,9 0 545,121 32 1,-105-42-228,1-3 0,0-3 1,1-5-1,1-4 0,-1-4 1,0-3-1,105-17 1,-87 1-185,0-4 1,-1-5 0,-2-4-1,-1-5 1,151-75 0,-212 89-115,-1-2 0,-1-1 0,-2-3 0,0-1 0,-2-1 0,-1-2 0,55-65 0,-77 78-65,0-1 1,-1 0-1,-1-1 0,0-1 1,-2 1-1,-1-2 1,10-33-1,-15 38-26,0-1 0,-2 1 1,0-1-1,-1 0 0,-1 1 0,0-1 0,-2 0 0,0 0 0,-1 1 1,-8-29-1,7 35-34,-1-1 1,0 1-1,-1-1 1,0 2-1,0-1 1,-1 1-1,-1 0 1,0 0-1,-1 1 1,0 0-1,-17-15 0,11 14-8,-1 0-1,0 0 0,0 2 1,-1 0-1,0 1 0,-1 1 1,-26-7-1,-6 2-1099,-2 3 0,1 2 0,-1 2 0,0 3 0,-53 4 0,11 3-4164</inkml:trace>
</inkml:ink>
</file>

<file path=ppt/ink/ink3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42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11050,'0'0'12636,"13"-6"-12326,-3 2-235,0 0 0,0 1 0,0 0 1,0 0-1,19-1 0,-24 3-56,1 1 0,-1 0 0,0 1 0,0-1 1,0 1-1,0 0 0,0 0 0,-1 0 0,1 1 0,0 0 0,0 0 1,-1 0-1,1 0 0,-1 1 0,0-1 0,0 1 0,7 7 0,-9-9-10,-1 0-1,0 0 0,0 0 0,0 0 0,0 0 0,0 0 0,0 0 0,0 1 0,-1-1 1,1 0-1,0 1 0,-1-1 0,1 0 0,-1 1 0,1-1 0,-1 1 0,0-1 0,1 1 1,-1-1-1,0 1 0,0-1 0,0 1 0,0-1 0,0 1 0,-1 1 0,0 0 38,-1-1-1,1 0 0,0 0 0,-1 1 0,0-1 1,1 0-1,-1 0 0,0-1 0,0 1 0,0 0 1,0 0-1,0-1 0,-4 2 0,-8 5 398,-2-1-1,1-1 1,-26 8-1,33-12-178,-10 3 228,-9 4 245,26-5-578,17 1-229,1-2-1,65 15-711,-75-16 689,0 0 0,0 1-1,-1 0 1,1 0 0,0 1 0,-1-1 0,0 2-1,10 7 1,-14-11 89,-1 1-1,0-1 1,0 0-1,0 0 1,0 1-1,0-1 1,0 1-1,0-1 1,-1 1-1,1-1 1,0 1-1,-1-1 1,1 1-1,-1 0 1,0-1-1,1 1 1,-1 0 0,0-1-1,0 1 1,0 0-1,0-1 1,-1 1-1,1 1 1,-1 1 38,-1-1 1,1 0-1,-1 1 1,1-1-1,-1 0 1,0 0-1,0 0 1,-1 0-1,1-1 1,-4 4-1,-6 4 271,1-1-1,-2 0 0,1-1 1,-15 8-1,-70 30 1377,147-43-8551,-17-11 1510,1-4-2386</inkml:trace>
</inkml:ink>
</file>

<file path=ppt/ink/ink3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42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11723,'0'0'10410,"-39"53"-8744,33-40-962,3-1-544,3-1-224,3-7-1922,14-4-1729,2 0-3524</inkml:trace>
</inkml:ink>
</file>

<file path=ppt/ink/ink3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43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 14830,'0'0'5039,"-9"2"-3656,1 0-1229,1 0 0,0 1 0,0 0 0,0 1 0,0 0 0,0 0 0,1 0 0,-1 1 0,1-1 0,1 2 0,-1-1 0,1 1 0,-1 0 0,2 0 0,-1 0 0,1 0 0,0 1 0,0 0 0,-3 8 0,4-8-49,0-1-1,0 1 1,1 0-1,0 0 1,0 0-1,1 0 1,0 1 0,0-1-1,0 0 1,1 9-1,1-13-76,-1 0-1,1 0 1,-1 0 0,1-1-1,0 1 1,0 0-1,0 0 1,1-1 0,-1 1-1,1-1 1,-1 1-1,1-1 1,0 1 0,0-1-1,0 0 1,0 0-1,0 0 1,0 0 0,1 0-1,-1-1 1,1 1-1,-1-1 1,1 1 0,0-1-1,-1 0 1,6 1-1,2 1-2,0 0-1,0-1 0,1 0 0,-1 0 0,0-1 0,1-1 0,0 0 0,-1 0 0,11-2 0,-20 1-4,0 1 1,0 0-1,0 0 0,0-1 1,0 1-1,0-1 0,-1 1 1,1-1-1,0 1 1,0-1-1,0 0 0,-1 1 1,1-1-1,0 0 1,-1 1-1,1-1 0,0 0 1,-1 0-1,1 0 1,-1 0-1,1 0 0,-1 1 1,0-1-1,1 0 1,-1 0-1,0 0 0,0 0 1,0 0-1,0 0 1,1 0-1,-1 0 0,-1 0 1,1 0-1,0 0 1,0 0-1,-1-2 0,1 2 41,0-1-1,-1 0 1,1 0-1,-1 1 0,0-1 1,1 1-1,-1-1 1,0 1-1,0-1 0,0 1 1,0-1-1,0 1 1,-1 0-1,1 0 1,0-1-1,-1 1 0,1 0 1,0 0-1,-1 0 1,-2 0-1,-6-2-55,-1 0-1,0 1 1,1 0 0,-1 1 0,0 0-1,0 1 1,0 1 0,-21 2 0,31-3-94,0 1 1,0-1 0,0 0 0,0 1 0,0-1 0,0 0-1,0 1 1,0-1 0,1 1 0,-1 0 0,0-1-1,0 1 1,1 0 0,-1-1 0,0 1 0,1 0-1,-1 0 1,1 0 0,-1-1 0,1 1 0,-1 0 0,1 0-1,-1 0 1,1 0 0,0 0 0,0 0 0,-1 0-1,1 0 1,0 0 0,0 0 0,0 1 0,0-1-224,0 0 0,1 1 0,-1-1 1,0 0-1,1 0 0,-1 0 0,0 0 1,1 0-1,-1 0 0,1 1 0,0-1 1,-1 0-1,1 0 0,0-1 0,0 1 1,0 0-1,0 0 0,-1 0 0,1-1 1,0 1-1,0 0 0,0-1 0,1 1 0,-1 0 1,1-1-1,20 6-7557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44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7328 1884 13741,'0'0'-395,"-9"6"256,-28 19-213,36-24 343,1 0 0,-1-1 1,0 1-1,1-1 0,-1 1 0,1-1 1,-1 0-1,0 1 0,1-1 1,-1 0-1,0 1 0,0-1 0,1 0 1,-1 0-1,0 1 0,0-1 1,1 0-1,-1 0 0,0 0 0,0 0 1,1 0-1,-1 0 0,0 0 0,0-1 1,1 1-1,-1 0 0,0 0 1,1 0-1,-1-1 0,0 1 0,0 0 1,1-1-1,-1 1 0,1-1 0,-1 1 1,0-1-1,1 1 0,-1-1 1,1 1-1,-1-1 0,1 1 0,-1-1 1,1 0-1,0 1 0,-1-1 1,1 0-1,0 0 0,-1 1 0,1-1 1,0 0-1,0 1 0,0-1 0,0-1 1,0-45 445,0 36-344,8-157 689,-2-40-681,-7 176-59,-2 1 0,-1 0 1,-1 1-1,-16-53 0,8 48 138,-1 0 0,-2 0-1,-1 2 1,-2 0 0,-1 1 0,-1 1 0,-2 1 0,-1 1-1,-1 1 1,-1 1 0,-2 1 0,-1 1 0,0 2 0,-2 1-1,-62-33 1,-672-311 224,507 264-563,-285-73 0,398 141 27,-2 7 1,-230-15-1,-301 28 119,366 12 148,139-1-26,1 8 0,-254 38-1,358-31-114,-778 106 637,677-106-407,-296 61 0,348-49-201,-1-4 0,-238 8 1,342-28-20,-232-7 96,204 4 53,0-2 0,0-2-1,-73-23 1,103 25-136,1 0 1,1-1-1,-1 0 1,1-1 0,0 0-1,0-1 1,1 0-1,0 0 1,0-1-1,1 0 1,0 0-1,1-1 1,-7-12-1,6-4-489,7 24-80,1 1-1,0-1 1,0 0 0,-1 0-1,1 0 1,-1 0 0,1 0-1,-1 0 1,0 0 0,0 1-1,0-1 1,0 0 0,-1-1-1,-9-6-5661</inkml:trace>
</inkml:ink>
</file>

<file path=ppt/ink/ink3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43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0 214 3844,'0'0'19084,"12"-8"-18464,27-21 214,-2-2 0,-1-1 0,56-65 0,-78 80 392,-13 23-743,-22 38-593,9-17 193,-21 73 43,31-90-296,0 1 1,0-1 0,1 1 0,0 0-1,1 0 1,0-1 0,3 20 0,-3-30-50,0 1-1,1 0 1,-1 0 0,0 0 0,0 0-1,1 0 1,-1-1 0,0 1 0,1 0 0,-1 0-1,1 0 1,-1-1 0,1 1 0,-1 0-1,1-1 1,0 1 0,-1 0 0,1-1 0,0 1-1,-1-1 1,1 1 0,0-1 0,0 1-1,-1-1 1,1 0 0,0 1 0,0-1-1,0 0 1,1 0 0,15 1-8467</inkml:trace>
</inkml:ink>
</file>

<file path=ppt/ink/ink3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44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8392,'0'0'7933,"30"0"-3454,14 4-3655,-1 1 0,0 2 0,-1 2 1,67 24-1,-13-5-669,-96-28-150,0 0-1,1 0 1,-1 0 0,0 0 0,0 0-1,1 0 1,-1 0 0,0 0 0,0 0 0,1 0-1,-1 0 1,0 0 0,0 0 0,1 0 0,-1 1-1,0-1 1,0 0 0,0 0 0,1 0-1,-1 0 1,0 1 0,0-1 0,0 0 0,1 0-1,-1 0 1,0 1 0,0-1 0,0 0 0,0 0-1,0 1 1,0-1 0,0 0 0,0 0-1,1 1 1,-1-1 0,0 0 0,0 0 0,0 1-1,0-1 1,0 0 0,0 1 0,-10 8 148,-23 7 19,30-15-159,-199 69 1725,105-40-1442,90-26-1417,9-1-1905,14-1-1502,6-2-1766</inkml:trace>
</inkml:ink>
</file>

<file path=ppt/ink/ink3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48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0 121 10730,'1'-3'402,"-1"0"0,0 0 0,1 0-1,-1 1 1,1-1 0,0 0 0,0 0 0,0 0-1,0 1 1,1-1 0,-1 1 0,1-1 0,0 1-1,-1-1 1,5-2 0,-1-1 60,1 1 0,0 1 0,0-1 0,0 1 0,14-7 0,-2 3 30,0 1 0,1 1-1,37-8 1,-50 12-396,0 1 0,0 1 0,0-1 0,-1 1 0,1 0 0,0 0-1,10 2 1,-15-1-75,-1-1-1,1 0 0,0 0 0,0 1 0,0-1 1,0 1-1,0-1 0,-1 1 0,1-1 1,0 1-1,0-1 0,-1 1 0,1 0 1,0-1-1,-1 1 0,1 0 0,-1 0 0,1 0 1,-1-1-1,1 1 0,0 1 0,-1 0 20,0 0-1,0 0 1,0 0-1,0 0 1,0 0-1,0 0 1,0 0-1,-1-1 1,1 1-1,-1 0 1,1 0-1,-1 0 0,0 0 1,-2 2-1,-4 9 141,-2-1-1,0-1 1,0 0-1,-1 0 1,0 0-1,-1-2 1,0 1-1,-16 9 1,15-10 13,-1 0 0,2 1 0,-1 0 0,1 1 0,1 1 0,0 0 1,-12 18-1,20-28-156,1 0 0,0 0 0,0 0 0,0 0 0,0 0 0,0 0 0,1 0 0,-1 0 0,1 1 0,-1-1 0,1 0 0,0 0 0,0 1 0,0-1 0,0 0 0,0 0 0,0 1 0,1-1 0,-1 0 0,1 0 0,-1 1 0,2 1 0,0-2 3,0 0 0,-1 1 0,1-1 0,1 0 0,-1-1 0,0 1 0,0 0 0,1-1-1,-1 1 1,1-1 0,-1 0 0,1 0 0,-1 0 0,1 0 0,3 1 0,14 2-200,-1-2 1,0 0 0,1-1 0,22-1 0,-26 0-509,57-2-7601,-40-4 27</inkml:trace>
</inkml:ink>
</file>

<file path=ppt/ink/ink3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49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15375,'0'0'4548,"-36"51"-2402,22-27-384,-1 2-353,1 2-801,1-2-479,6 0-97,3-3-64,4-4-993,0-4-1474,0-10-1537,9-5-3971</inkml:trace>
</inkml:ink>
</file>

<file path=ppt/ink/ink3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49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11915,'0'0'11109,"11"-4"-10553,6-1-435,1 0 0,0 2 0,-1 0 0,1 1 0,22 0 0,-25 1-72,15 4-58,-29-2 19,0 0 1,0 0-1,-1 0 1,1 0-1,0 0 1,-1 0 0,1 0-1,0 0 1,-1 0-1,1 0 1,-1 0-1,0 0 1,1 0 0,-1 1-1,0-1 1,1 0-1,-1 0 1,0 0 0,0 0-1,0 1 1,0-1-1,-1 0 1,1 0-1,0 0 1,-1 2 0,-3 17 347,-1-1 0,-1 0 0,-1 0 1,-1 0-1,0-1 0,-21 32 0,-10 25 343,31-59-759,1 1 1,0-1-1,2 1 1,0 0-1,0 0 1,2 0-1,0 1 1,0 19-1,5-48-7759,1-1 4365,-3-11-3557</inkml:trace>
</inkml:ink>
</file>

<file path=ppt/ink/ink3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49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7976,'0'0'15214,"54"-23"-15086,-25 23-64,-4 0-672,8 0-2211,-3-2-3171,5-8-3875</inkml:trace>
</inkml:ink>
</file>

<file path=ppt/ink/ink3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50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82 5285,'0'0'19101,"-9"-3"-18466,7 2-603,-1 0 0,1 0 1,-1 0-1,1 0 0,-1 1 0,1-1 0,-1 1 1,0 0-1,1 0 0,-1 0 0,0 0 0,1 0 1,-1 0-1,0 1 0,1-1 0,-1 1 0,1 0 0,-1 0 1,1 0-1,-1 0 0,1 0 0,-1 0 0,1 1 1,0-1-1,0 1 0,0 0 0,0 0 0,0 0 1,0 0-1,0 0 0,1 0 0,-3 4 0,-1-1 18,1 1-1,0-1 0,0 1 1,0 0-1,1 1 0,0-1 0,0 1 1,-2 6-1,4-10-40,1 0 1,-1 0-1,1 0 1,-1 0-1,1 0 1,0 0-1,0 0 1,1 0-1,-1 0 1,1 0-1,-1 0 1,1 0-1,0-1 1,0 1-1,0 0 1,0 0-1,1-1 1,-1 1-1,1-1 1,-1 1-1,1-1 1,4 4-1,35 32 44,-30-29-137,0 0 1,0 1 0,-1 1-1,0 0 1,14 21 0,-22-29 72,-1 0 0,1 0 0,-1 1-1,1-1 1,-1 1 0,0-1 0,-1 1 0,1-1 0,-1 1 0,1 0 0,-1-1 0,0 1 0,0 0 0,-1-1 0,1 1 0,-1-1 0,0 1-1,0-1 1,0 1 0,0-1 0,-1 1 0,1-1 0,-1 0 0,0 0 0,0 0 0,0 0 0,0 0 0,-3 3 0,0 1 91,0-1 0,-1 0 1,1 0-1,-1 0 0,-1 0 1,1-1-1,-1 0 0,0-1 1,0 1-1,0-1 0,-1-1 1,1 1-1,-1-1 1,0-1-1,0 1 0,0-1 1,0-1-1,-10 1 0,17-2-27,-1 0 0,1 0 0,0 0 0,0 0 0,-1 0 0,1-1 0,0 1 0,0-1 0,-1 1 0,1-1 0,0 1 0,0-1 0,0 0 0,0 1 0,0-1 0,0 0 0,0 0 0,0 0 0,0 0 0,0 0 0,0 0 0,1 0 0,-2-2 0,0 0-12,1-1 1,-1 1-1,1-1 0,0 0 1,0 1-1,1-1 1,-1 0-1,1-5 1,0 0-73,0 1 0,1-1 1,0 1-1,0 0 0,1 0 0,0-1 1,4-9-1,1 6-77,1 0-1,0 1 1,1 0-1,0 0 1,1 1-1,0 0 1,1 1-1,0 0 1,1 0-1,-1 1 1,21-10-1,-18 11 182,-1 0 1,-1-1-1,0-1 0,0 0 0,0-1 0,-2 0 1,1-1-1,-1 0 0,0 0 0,11-19 1,-18 24-36,-1 0 1,0 0 0,0 0 0,0 0 0,-1 0 0,0 0 0,0 0 0,-1-1-1,1 1 1,-1 0 0,-1-1 0,1 1 0,-1 0 0,-2-8 0,3 11-70,-1 0 1,0 1-1,0-1 1,0 1 0,0 0-1,0-1 1,0 1-1,-1 0 1,1-1-1,-1 1 1,0 0-1,1 0 1,-1 1 0,0-1-1,0 0 1,0 0-1,-1 1 1,1-1-1,0 1 1,0 0 0,-1 0-1,1 0 1,-1 0-1,1 0 1,-1 0-1,1 1 1,-1-1 0,0 1-1,1 0 1,-1 0-1,0 0 1,1 0-1,-1 0 1,1 0-1,-6 2 1,8-2-116,-1 0 0,0 0-1,0 1 1,1-1 0,-1 0 0,0 0-1,1 1 1,-1-1 0,0 1 0,1-1-1,-1 0 1,0 1 0,1-1-1,-1 1 1,1 0 0,-1-1 0,1 1-1,-1-1 1,1 1 0,-1 1 0,-2 14-6259,3-6-609</inkml:trace>
</inkml:ink>
</file>

<file path=ppt/ink/ink3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50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16816,'0'0'11344,"-2"11"-10773,-44 275 337,39-227-3358,6-19-6423,1-27-539</inkml:trace>
  <inkml:trace contextRef="#ctx0" brushRef="#br0" timeOffset="1">31 499 17969,'0'0'10666,"-31"52"-10089,31-43-289,0 0-192,0 0-96,0-2-769,2-2-1185,5-4-1985,-1-1-3140</inkml:trace>
</inkml:ink>
</file>

<file path=ppt/ink/ink3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51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0 14862,'0'0'5333,"8"5"-3486,2 1-1520,0 1 0,-1 0-1,-1 0 1,1 1 0,-1 0-1,0 1 1,-1 0 0,0 0 0,0 0-1,-1 1 1,-1 0 0,1 0-1,-2 1 1,5 10 0,-4-5-112,-1-1 0,-1 1 1,0 0-1,0 0 0,-2 1 0,0-1 0,-1 0 1,-1 0-1,0 1 0,-1-1 0,-1 0 1,-1 0-1,0-1 0,-1 1 0,0-1 1,-1 0-1,-1 0 0,-1-1 0,0 0 0,0 0 1,-17 19-1,-3-1-190,-2-1 0,-61 50 0,20-30-3709,46-37-2636,7-8-5307</inkml:trace>
</inkml:ink>
</file>

<file path=ppt/ink/ink3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57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11883,'-5'11'8657,"-4"22"-7998,3-14-24,1-2-322,-13 46 742,17-59-901,0 1-1,0-1 1,1 1 0,0-1 0,-1 1-1,2-1 1,-1 1 0,0-1-1,1 1 1,2 7 0,-2-11-103,0 0 0,0 1 0,0-1 0,0 0 0,0 0 0,0 0 0,0 0 0,1-1 0,-1 1 0,0 0 0,1 0 0,-1-1 0,1 1 0,-1-1 0,0 1 0,1-1 0,-1 0 0,1 1 0,0-1 0,-1 0-1,1 0 1,-1 0 0,1 0 0,-1 0 0,1 0 0,-1-1 0,1 1 0,-1-1 0,1 1 0,-1-1 0,2 0 0,46-21 224,-32 10-231,-1 0 0,27-28 0,-37 34-35,0 0 0,-1 0 1,0-1-1,0 1 0,-1-1 1,0 0-1,0-1 1,0 1-1,-1-1 0,2-8 1,-22 33 22,9-5 126,2 0 1,-1 1 0,1-1 0,-4 15 0,8-21-102,0 0 0,0 0 0,1 1 0,0-1 0,0 0 0,1 1 0,-1-1 0,1 1 0,1-1 0,-1 0 0,2 7 0,0-11-39,-1 1-1,0-1 1,1 0-1,-1 0 1,1 0-1,-1 0 1,1-1-1,0 1 1,0 0-1,0-1 1,0 1-1,0-1 1,0 0-1,1 1 1,-1-1-1,0 0 1,0 0-1,1-1 1,-1 1-1,1 0 1,-1-1-1,1 0 1,-1 1-1,5-1 1,7 1 61,-1-1-1,1 0 1,16-3 0,-20 1-68,0 0 1,-1 0-1,0-1 0,1 0 0,-1-1 0,0 0 1,-1 0-1,1-1 0,15-12 0,-21 15 26,0 0-1,0-1 0,0 0 1,0 0-1,0 0 0,0 0 1,-1 0-1,0-1 0,1 1 1,-1-1-1,-1 1 0,1-1 1,0 0-1,-1 0 0,0 0 1,0 0-1,0 0 0,0 0 1,-1 0-1,1 0 0,-1 0 1,0 0-1,0 0 0,-1-1 1,-1-6-1,-25-22 715,15 19-1311,32 27-3058,-10-3-5393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45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8942 2606 7911,'0'0'4180,"-5"-8"-3795,2 4-341,1 1 1,0-1 0,0 1-1,0-1 1,0 0 0,0 0-1,1 0 1,0 0 0,0 0-1,0 0 1,0 0 0,1 0-1,-1 0 1,1 0 0,0 0-1,0-1 1,1 1-1,-1 0 1,1 0 0,0 0-1,3-7 1,17-56 12,-3-2 0,-3 1-1,-3-2 1,-2 0 0,-4 0-1,-3 0 1,-11-125 0,4 161-24,-2 0 0,-1 0 0,-2 1 0,-1 0-1,-1 0 1,-2 1 0,-1 1 0,-2 0 0,-1 1 0,-1 0 0,-2 2 0,-1 0 0,-1 2 0,-1 0 0,-1 1 0,-1 2-1,-48-35 1,-108-71 226,-247-132-1,285 188-119,-2 6 0,-234-74 1,99 54-80,-534-149-168,133 110 205,-10 41-28,496 63-54,-52 1 107,-305 13 0,-249 54 41,585-31 1,-750 105 468,464-48-431,-68 22 497,-30 5 24,591-98-720,-13 2 83,-2 0 0,1-2 0,0 0 0,-44-6 1,62 5-72,0-1 0,0 0 0,0-1 0,0 0 0,0 1 0,0-1 0,1-1 0,-1 1 0,1-1 0,-1 0 1,1 0-1,0 0 0,0 0 0,0-1 0,1 1 0,-1-1 0,1 0 0,0 0 0,0-1 0,0 1 1,1-1-1,-1 1 0,1-1 0,0 0 0,0 0 0,1 0 0,-2-8 0,1 2-55,1 1-1,0-1 1,1 1 0,0-1-1,0 0 1,1 1 0,1-1-1,0 1 1,0-1-1,5-12 1,-6 20-148,1-1 0,0 0 0,0 1 0,0 0 0,0-1 0,0 1 0,0 0 0,1 0 0,0 0 0,0 1 0,-1-1 0,2 0 0,3-2 0,-4 4-210,0-1 0,0 1-1,1 0 1,-1 0 0,0 0 0,1 1 0,-1-1-1,1 1 1,-1 0 0,1 0 0,-1 0-1,1 0 1,-1 0 0,0 1 0,1 0 0,-1-1-1,5 3 1,10 7-7059</inkml:trace>
</inkml:ink>
</file>

<file path=ppt/ink/ink3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57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1 144 13389,'0'0'4681,"11"-1"-2759,7-1-1155,0-1 0,0-1 0,0-1 0,28-11 0,-40 13-609,1 1 0,-1-1 0,0 0 0,0-1 0,0 1 0,0-1 0,-1 0 0,0-1 1,0 1-1,0-1 0,0 0 0,-1 0 0,1-1 0,-2 1 0,1-1 0,0 0 0,-1 0 1,3-8-1,-6 14-134,0-1-1,1 0 1,-1 1 0,0-1 0,0 1 0,0-1 0,0 1-1,0-1 1,0 0 0,0 1 0,0-1 0,0 1 0,0-1-1,0 0 1,0 1 0,0-1 0,-1 1 0,1-1 0,0 1-1,0-1 1,-1 0 0,1 1 0,0-1 0,-1 1 0,1-1-1,0 1 1,-1 0 0,1-1 0,-1 1 0,1-1 0,-1 1 0,1 0-1,-1-1 1,1 1 0,-1 0 0,1 0 0,-1-1-1,-30 1 326,22 1-309,1 1 0,0 0 0,0 1 0,0 0 0,-11 5 0,12-3 10,1 0-1,-1 0 0,1 0 0,-1 1 0,1 0 0,1 0 0,-1 0 0,1 1 0,1 0 1,-1 0-1,1 0 0,0 0 0,1 1 0,-1 0 0,1-1 0,1 1 0,0 0 1,0 0-1,-1 12 0,3-18-39,0-1 1,0 1 0,0 0-1,0-1 1,1 1-1,-1-1 1,1 1 0,-1 0-1,1-1 1,-1 1 0,1-1-1,0 1 1,-1-1-1,1 0 1,0 1 0,0-1-1,0 0 1,0 1 0,1-1-1,-1 0 1,3 2-1,-1-1 13,1 0-1,0 0 0,0 0 0,0 0 0,1-1 1,-1 0-1,0 1 0,6-1 0,10 2-470,0-2 0,36-2 0,-45 1-168,42-6-3382,3-10-2521</inkml:trace>
</inkml:ink>
</file>

<file path=ppt/ink/ink3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58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98 119 4420,'0'0'3406,"9"-3"-1180,-8 2-2171,14-3 1265,0-2 0,0 0 0,15-9 1,-27 14-863,1-1 1,-1 0 0,0 0 0,0 0-1,0-1 1,0 1 0,0-1 0,0 1-1,-1-1 1,1 0 0,-1 0 0,0 0-1,0 0 1,0-1 0,0 1 0,0-1-1,-1 1 1,0-1 0,1 1 0,-2-1-1,2-7 1,-2 11-398,0-1 0,-1 0 1,1 0-1,-1 0 0,1 1 0,-1-1 0,1 0 0,-1 0 1,1 1-1,-1-1 0,0 0 0,1 1 0,-1-1 1,0 1-1,0-1 0,1 1 0,-1-1 0,0 1 0,0 0 1,0-1-1,0 1 0,0 0 0,1 0 0,-1 0 0,0-1 1,0 1-1,0 0 0,0 0 0,0 0 0,-1 1 0,-34-1 332,32 0-285,-4 2-69,-1-1 1,1 2-1,-1-1 1,1 1-1,0 0 0,0 1 1,0 0-1,1 0 1,-1 1-1,1 0 0,0 0 1,0 1-1,1 0 1,-1 0-1,1 0 0,1 1 1,-1 0-1,1 0 1,0 0-1,1 1 0,0-1 1,0 1-1,1 0 0,0 0 1,0 1-1,0-1 1,1 1-1,-1 12 0,3-19-35,0 0-1,1 0 0,-1 0 0,0 0 0,1 0 0,-1 0 0,1 0 0,0 0 0,-1 0 0,1 0 0,0 0 0,0 0 0,1 0 0,-1-1 0,0 1 0,0 0 0,1-1 0,-1 1 0,1-1 0,0 1 1,-1-1-1,3 1 0,1 1-35,0 0 1,1-1-1,-1 0 1,1 0 0,-1 0-1,1-1 1,12 2-1,6-1-746,1-1-1,45-5 1,-69 4 695,22-3-1668,-2-1 0,1-1 0,25-9 0,4-4-4533</inkml:trace>
</inkml:ink>
</file>

<file path=ppt/ink/ink3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58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2659,'0'0'9689,"-8"2"-5718,-1 0-3177,1 2-1,0-1 1,0 1-1,0 1 0,-10 7 1,15-11-570,1 1-1,-1 0 1,1 0-1,0 0 1,-1 0 0,1 0-1,0 0 1,0 1-1,0-1 1,1 1 0,-1-1-1,0 1 1,1 0-1,0-1 1,0 1 0,0 0-1,0 0 1,0 0-1,0 0 1,1 0 0,-1 0-1,1 0 1,0 3-1,4-5-144,0 0-1,1 0 1,-1 0-1,0-1 1,0 1-1,1-1 1,-1 0-1,0-1 1,9-1-1,8-2-9,-1-2-1,33-12 1,-40 12-138,1 1 0,-1 0 0,1 1 0,0 1-1,0 0 1,0 1 0,0 1 0,19-1 0,-32 3 90,0-1 1,-1 0-1,1 0 1,-1 1 0,1-1-1,-1 0 1,1 1-1,-1-1 1,1 1-1,-1-1 1,1 1 0,-1-1-1,1 1 1,-1-1-1,0 1 1,1-1-1,-1 1 1,0-1 0,1 1-1,-1 0 1,0-1-1,0 1 1,0 0-1,0-1 1,0 1 0,1-1-1,-1 1 1,0 0-1,0-1 1,-1 1-1,1 0 1,0-1 0,0 1-1,0 0 1,0-1-1,0 1 1,-1-1-1,1 1 1,-1 0 0,-10 33 1335,8-26-1047,3-8-288,0 0 1,-1 1-1,1-1 0,0 0 0,0 1 1,0-1-1,0 1 0,0-1 0,0 0 1,0 1-1,0-1 0,0 0 0,1 1 1,-1-1-1,0 0 0,0 1 0,0-1 1,0 0-1,0 1 0,1-1 0,-1 0 1,0 1-1,0-1 0,0 0 0,1 1 1,-1-1-1,0 0 0,0 0 0,1 1 1,-1-1-1,0 0 0,1 0 0,-1 0 1,0 0-1,1 1 0,-1-1 0,0 0 1,1 0-1,-1 0 0,1 0 0,23 0 221,22-12-234,-23 4 15,-7 2-393,0 0 0,0 1 1,0 1-1,0 1 0,1 0 0,32-1 1,-49 5 366,1-1 0,-1 1 0,0-1 0,1 0 0,-1 1 0,1-1 0,-1 1 1,0-1-1,0 1 0,1 0 0,-1-1 0,0 1 0,0-1 0,0 1 0,1-1 0,-1 1 0,0 0 0,0-1 0,0 1 1,0 0-1,0-1 0,0 1 0,0-1 0,0 1 0,-1 0 0,1-1 0,0 1 0,0-1 0,0 1 0,-1 0 1,-5 19 391,-6-3 64,10-15-436,0 0-1,1 0 1,-1 0 0,0 0 0,1 0-1,0 0 1,-1 1 0,1-1 0,0 0 0,0 1-1,-1 4 1,16-9-5271,3-7-1820</inkml:trace>
</inkml:ink>
</file>

<file path=ppt/ink/ink3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59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11 12396,'0'0'13597,"2"9"-12861,-1 1-605,0 1 0,-1-1 0,0 0 0,0 0 0,-1 0 0,-1 0 1,0 1-1,0-2 0,-1 1 0,-5 12 0,6-17-34,1 0 1,-1 0-1,1 0 0,0-1 1,0 1-1,1 0 1,-1 8-1,29-34 421,-22 12-494,0-1 0,-1 0 0,0-1 0,0 0 0,-1 1-1,-1-1 1,4-19 0,1-2 132,-7 32-141,0 0 0,1 1 0,-1-1 1,0 0-1,0 1 0,0-1 0,0 1 0,0-1 1,0 1-1,0 0 0,0-1 0,0 1 0,0 0 0,0 0 1,0-1-1,0 1 0,-1 0 0,2 2 0,-1-2-10,5 3 5,1 0 0,-1 0 0,1 0 0,0-1 0,0 0 0,0 0-1,0 0 1,0-1 0,1 0 0,-1-1 0,1 0 0,8 0 0,12 1 54,53-4 0,-74 2-55,0-2 0,-1 1 0,1-1 0,-1 1 0,1-2 0,-1 1 0,0-1 0,9-5 0,-13 7-10,1-1 0,-1 1 1,1-1-1,-1 0 0,0 0 0,1 0 1,-1 0-1,0 0 0,-1 0 0,1 0 0,0-1 1,-1 1-1,1-1 0,-1 1 0,0-1 0,0 0 1,0 1-1,0-1 0,0 0 0,0 0 1,0-4-1,-1 7-1,0-1 0,0 1 1,0 0-1,0 0 0,0-1 1,0 1-1,0 0 0,0-1 0,0 1 1,0 0-1,0 0 0,-1-1 1,1 1-1,0 0 0,0 0 1,0-1-1,0 1 0,0 0 0,0 0 1,-1 0-1,1-1 0,0 1 1,0 0-1,0 0 0,-1 0 1,1-1-1,0 1 0,0 0 0,0 0 1,-1 0-1,1 0 0,0 0 1,0 0-1,-1-1 0,1 1 1,0 0-1,-1 0 0,1 0 0,0 0 1,0 0-1,-1 0 0,-14 6-74,-12 14-6,22-15 80,0 0 1,0 1-1,0-1 0,1 1 0,-1 0 1,1 0-1,1 1 0,-1-1 0,1 1 0,0 0 1,1 0-1,0 0 0,0 0 0,0 0 1,1 0-1,0 1 0,0 9 0,2-16-55,0 1 1,0-1-1,0 1 0,0-1 0,0 0 1,0 1-1,0-1 0,1 0 0,-1 0 1,0 0-1,1 0 0,-1 0 0,1-1 1,-1 1-1,1 0 0,0-1 0,-1 1 1,1-1-1,0 1 0,-1-1 0,1 0 0,0 1 1,-1-1-1,1 0 0,0 0 0,-1-1 1,1 1-1,3-1 0,50-6-6651,-26-7-531</inkml:trace>
</inkml:ink>
</file>

<file path=ppt/ink/ink3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1:00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 5894,'0'0'14872,"-9"7"-12875,-25 28-374,32-32-1554,0-1 1,0 1-1,0 0 1,1 0-1,-1 1 1,1-1-1,0 0 1,0 0-1,0 1 1,1-1-1,-1 0 0,1 1 1,-1-1-1,1 1 1,0-1-1,1 1 1,-1 3-1,17 53-11,-12-48 0,3 14-45,-2 1 0,0 0-1,-1 0 1,-2 0 0,-1 0-1,-1 0 1,-3 34 0,1-55 22,-1 0-1,0-1 1,1 1 0,-2 0 0,1-1-1,-1 1 1,0-1 0,0 0 0,0 0 0,-1 0-1,1 0 1,-1 0 0,0-1 0,-7 6-1,9-9 20,1 1 1,0-1-1,-1 1 0,0-1 0,1 0 0,-1 0 0,0 0 0,0 0 1,1 0-1,-1 0 0,0-1 0,0 1 0,0 0 0,0-1 0,0 0 0,0 1 1,0-1-1,0 0 0,0 0 0,0 0 0,0 0 0,0-1 0,0 1 0,0 0 1,0-1-1,0 1 0,0-1 0,0 0 0,0 0 0,0 0 0,1 0 1,-1 0-1,0 0 0,1 0 0,-1 0 0,1-1 0,-1 1 0,1-1 0,0 1 1,-1-1-1,1 1 0,0-1 0,0 0 0,-1-2 0,-1-1-46,0-1-1,0 0 0,0 0 0,1 0 1,0 0-1,1 0 0,-1 0 1,1-1-1,0 1 0,0 0 1,1-1-1,0 1 0,0-1 1,1 1-1,0-1 0,0 1 1,0 0-1,1 0 0,3-11 0,-1 9-70,1 0-1,-1 0 0,1 1 0,0-1 0,1 1 0,0 0 1,0 1-1,0 0 0,1 0 0,0 0 0,0 1 1,0 0-1,15-8 0,67-25-218,-52 24 59,42-22 0,-70 31 220,-1 0 0,0 0 0,0-1 0,0 0 0,0 0 0,-1-1 0,0 0 0,-1 0 0,12-16 0,-17 21 39,1 0 1,-1 1 0,0-1-1,0 0 1,0 0-1,0 1 1,0-1-1,-1 0 1,1 0 0,0 0-1,-1 0 1,0 0-1,1 0 1,-1 0-1,0 0 1,0-1 0,0 1-1,0 0 1,0 0-1,-1 0 1,0-2-1,0 3-7,0 0-1,0 0 0,0 0 1,0 0-1,0 0 0,0 1 1,0-1-1,-1 0 0,1 1 1,0-1-1,0 1 0,-1-1 1,1 1-1,0-1 1,-1 1-1,1 0 0,-1 0 1,1 0-1,0 0 0,-1 0 1,1 0-1,-3 0 0,-3 1-6,-1 0-1,1 1 1,-1-1-1,1 1 1,0 1-1,0 0 0,0 0 1,0 0-1,-12 8 1,15-8-101,0 0 0,1 0 1,-1 0-1,1 1 0,0-1 1,0 1-1,0-1 0,1 1 1,-1 0-1,1 0 0,0 0 1,0 1-1,0-1 0,1 0 1,-1 1-1,1-1 0,0 1 1,0 7-1,1-11-62,0-1 0,0 1 0,0 0 0,1-1 0,-1 1 0,0 0 0,1-1 0,-1 1 0,0-1 0,1 1 0,-1 0 0,1-1 0,-1 1 0,1-1-1,-1 1 1,1-1 0,-1 1 0,1-1 0,0 0 0,-1 1 0,1-1 0,0 0 0,-1 1 0,1-1 0,0 0 0,-1 0 0,1 0 0,0 0 0,0 1 0,-1-1 0,2 0 0,30 0-5390,-23 0 2960,19 0-5057</inkml:trace>
</inkml:ink>
</file>

<file path=ppt/ink/ink3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1:00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126 242 9065,'0'0'14429,"-8"-1"-13633,3 1-696,-1 0 1,0 1 0,1-1 0,0 1 0,-1 1 0,1-1-1,0 1 1,-1 0 0,1 0 0,-8 5 0,9-5-68,1 0 1,-1 0 0,1 1 0,0-1 0,0 1-1,0 0 1,0 0 0,0 0 0,0 0 0,1 0-1,0 1 1,-1-1 0,1 1 0,0-1-1,1 1 1,-1 0 0,1 0 0,-2 6 0,3-9-26,0 0-1,0-1 1,-1 1 0,1 0 0,0 0 0,0 0 0,0 0 0,0 0 0,0 0 0,1 0 0,-1 0 0,0 0-1,0 0 1,1 0 0,-1 0 0,0 0 0,1 0 0,-1 0 0,1-1 0,-1 1 0,1 0 0,-1 0 0,1-1-1,0 1 1,-1 0 0,1-1 0,0 1 0,0 0 0,0-1 0,-1 1 0,1-1 0,0 1 0,0-1 0,2 1-1,1 0 2,0 0 0,1-1 0,-1 0-1,0 0 1,1 0 0,-1 0 0,1 0-1,6-2 1,6-2-357,-1-1 1,0 0-1,24-11 0,-17 3-193,-1 0-1,-1-2 1,0 0-1,-1-2 1,31-31-1,-40 35 581,0 0 1,0 0-1,-1-1 0,-1 0 1,0-1-1,-1 0 0,-1 0 0,0-1 1,7-24-1,-14 38 57,1 1 1,-1-1 0,1 0-1,-1 1 1,0-1-1,0 0 1,1 0-1,-1 1 1,-1-1-1,1 0 1,0 1-1,0-1 1,-1 0-1,0-2 1,1 3-47,-1 1 1,1 0-1,0-1 0,-1 1 1,1 0-1,0 0 1,-1-1-1,1 1 0,-1 0 1,1 0-1,-1 0 1,1-1-1,-1 1 0,1 0 1,0 0-1,-1 0 1,1 0-1,-1 0 1,1 0-1,-1 0 0,1 0 1,-1 0-1,1 0 1,-1 0-1,1 0 0,-1 0 1,1 1-1,-1-1 1,1 0-1,0 0 0,-1 1 1,-3 1 69,0 0 1,0 1-1,1-1 1,-1 1-1,1 0 1,0 0-1,0 0 0,0 0 1,-3 6-1,-3 6-10,1 1 0,1 0-1,0 0 1,1 1-1,1 0 1,0 0 0,2 0-1,0 1 1,1-1-1,0 1 1,2 0 0,0-1-1,1 1 1,5 29 0,-3-38-133,0 0 0,1 0 0,-1-1 0,8 11 0,-2-2-434,-9-16 260,-5-20-903,-10-1 621,-32-36 0,34 42 645,0 0 0,2-1 0,-1 0 0,-17-32 0,29 46-152,-1 0 1,1 1-1,0-1 0,-1 0 1,1 1-1,0-1 0,0 0 1,0 1-1,0-1 0,-1 0 1,1 0-1,0 1 0,0-1 1,0 0-1,1 0 0,-1 1 1,0-1-1,0 0 0,0 1 1,0-1-1,1 0 0,-1 1 1,0-1-1,1 0 0,-1 1 1,0-1-1,1 0 0,-1 1 1,1-1-1,-1 1 0,1-1 1,-1 1-1,1-1 0,0 1 1,-1-1-1,1 1 0,-1 0 1,1-1-1,0 1 0,0 0 1,-1 0-1,1-1 0,0 1 1,-1 0-1,1 0 0,0 0 1,0 0-1,-1 0 0,2 0 1,51 0 862,-33 1-731,132-1-6813,-109-3-1624</inkml:trace>
</inkml:ink>
</file>

<file path=ppt/ink/ink3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1:01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20 208 5573,'0'0'-208,"-3"-9"80,-1-4 101,0 0 0,1 0 0,1-1 1,0 1-1,1-1 0,1-23 0,0 31 629,1 0 0,0-1 0,0 1 0,1 0-1,0 0 1,4-10 0,4 0 5985,-10 27-240,0 8-6453,-2 46 2507,0-38-1875,1 0 0,1 0 1,7 41-1,-7-66-512,1 0 1,-1 0-1,1 0 1,0 0-1,0 0 0,0 0 1,0 0-1,1 0 1,-1 0-1,0-1 0,1 1 1,-1-1-1,1 1 1,-1-1-1,1 1 1,0-1-1,0 0 0,0 0 1,0 0-1,0 0 1,0 0-1,0 0 0,0 0 1,0-1-1,0 1 1,0-1-1,0 0 1,0 1-1,1-1 0,-1 0 1,0 0-1,0 0 1,0-1-1,0 1 0,1-1 1,-1 1-1,4-2 1,3 0 24,-1-1 1,1 0 0,-1 0-1,1 0 1,-1-1-1,0-1 1,14-9 0,-12 5-63,1 0 0,-1-1 0,-1 0 1,0-1-1,-1 0 0,0-1 0,0 1 1,-1-1-1,-1-1 0,0 1 0,-1-1 1,0 0-1,-1-1 0,0 1 0,-1-1 1,-1 1-1,0-1 0,0-20 0,-2 33 21,0 1-1,0 0 1,0 0-1,0-1 1,0 1-1,0 0 1,0 0-1,0-1 1,-1 1-1,1 0 1,0 0-1,0 0 1,0-1-1,0 1 0,0 0 1,0 0-1,-1 0 1,1-1-1,0 1 1,0 0-1,0 0 1,-1 0-1,1 0 1,0-1-1,0 1 1,-1 0-1,1 0 1,0 0-1,0 0 1,0 0-1,-1 0 1,1 0-1,0 0 1,-1 0-1,1 0 1,0 0-1,0 0 1,-1 0-1,1 0 1,0 0-1,0 0 1,-1 0-1,1 0 0,0 0 1,0 0-1,-1 0 1,1 0-1,0 0 1,0 1-1,0-1 1,-1 0-1,1 0 1,0 0-1,0 0 1,0 1-1,-1-1 1,1 0-1,0 0 1,0 0-1,0 1 1,0-1-1,0 0 1,-1 1-1,-13 13-76,5 5 118,1 0-1,0 0 1,2 1 0,0 0 0,1 0-1,1 1 1,1-1 0,0 1-1,2 0 1,1 0 0,3 36-1,-3-54-118,1 0-1,-1 0 0,1 0 0,0 0 0,0-1 0,0 1 0,0 0 0,1-1 0,-1 1 0,1 0 0,-1-1 0,1 0 0,0 1 0,0-1 1,0 0-1,0 0 0,0 0 0,1 0 0,-1-1 0,1 1 0,-1 0 0,1-1 0,-1 0 0,5 2 0,-15-12-8140,2 2 6123,-13-12-4100</inkml:trace>
</inkml:ink>
</file>

<file path=ppt/ink/ink3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1:01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5285,'0'0'16976,"63"26"-16560,-29-14-319,6-3-1,5 0-192,-2-3-1602,2-3-2434,-9-3-3972</inkml:trace>
</inkml:ink>
</file>

<file path=ppt/ink/ink3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1:02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166 104 12908,'0'0'9962,"-7"-9"-7560,0-1-1887,3 3 32,-2-1 0,1 1-1,-1 0 1,0 1 0,-8-8 0,13 13-513,-1 0 0,1-1 1,-1 1-1,0 0 0,0 0 1,1 0-1,-1 0 1,0 1-1,0-1 0,0 0 1,0 1-1,0 0 0,0-1 1,0 1-1,0 0 0,0 0 1,0 0-1,0 0 1,0 0-1,0 0 0,0 1 1,0-1-1,0 1 0,0-1 1,0 1-1,0 0 0,0 0 1,1 0-1,-1 0 1,0 0-1,-1 2 0,-2 1-22,1 0 0,-1 0 0,1 1 0,0-1 0,1 1-1,-1 0 1,1 1 0,0-1 0,1 0 0,-1 1 0,1 0 0,-2 6 0,3-10-3,1 0 0,-1 1 0,0-1 0,1 0 0,0 0 0,0 0 0,0 1 0,0-1 0,0 0 0,0 0 0,0 1 0,1-1 0,-1 0 0,1 0 0,-1 0 1,1 1-1,0-1 0,0 0 0,0 0 0,0 0 0,0 0 0,1-1 0,-1 1 0,1 0 0,-1 0 0,1-1 0,-1 1 0,1-1 0,0 0 0,0 1 0,0-1 0,0 0 1,0 0-1,0 0 0,4 1 0,6 1 15,0 0 0,0-1 0,0-1 1,1 0-1,-1 0 0,1-1 0,-1-1 1,0 0-1,0-1 0,17-4 1,-22 5-14,0-1 1,0 0-1,0-1 1,0 1-1,0-1 1,0 0-1,-1-1 1,0 0-1,0 0 1,0 0-1,0-1 1,-1 1-1,1-1 1,-1-1-1,0 1 1,-1-1-1,1 0 1,6-12-1,-10 16-12,0 0 0,0 0-1,0 0 1,-1 0-1,1-1 1,0 1-1,-1 0 1,0 0-1,1-1 1,-1 1-1,0 0 1,0-1 0,0 1-1,-1 0 1,1 0-1,0-1 1,-1 1-1,0 0 1,1 0-1,-1 0 1,0-1-1,0 1 1,0 0 0,0 0-1,-1 0 1,1 1-1,0-1 1,-1 0-1,1 0 1,-1 1-1,0-1 1,0 1-1,0-1 1,1 1 0,-1 0-1,0 0 1,0 0-1,-1 0 1,1 0-1,0 0 1,-5 0-1,-3-2-646,0 1-1,-1 0 0,1 0 1,-1 2-1,0-1 1,1 1-1,-1 1 0,-10 1 1,10 2-3463,8 0-2375</inkml:trace>
</inkml:ink>
</file>

<file path=ppt/ink/ink3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1:03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76 11307,'3'-9'2786,"0"1"-1777,8-24 1340,-8 6 2141,-20 63-3369,8 11-406,1 0 1,2 1-1,2-1 0,4 59 1,-1-36 36,0-36-460,3 105 1173,-1-150-1140,-1 1 1,-1-1 0,1 1-1,-5-17 1,-5-4-379,-22-46-1,27 66 21,-1 0-1,1 0 0,-2 1 0,1 0 0,-1 0 0,-1 1 0,1-1 1,-13-8-1,123 13-8385,-83 3 5303,-1-1 0,30-7 1,-6 0-3943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46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89 7399,'-20'0'922,"-1"-1"1,1-1-1,0-1 1,-28-6-1,46 8-908,0 0 0,-1 0-1,1 0 1,-1 1 0,1-1-1,0 1 1,-1 0 0,1 0 0,-1 0-1,1 0 1,-1 0 0,1 0-1,-1 0 1,1 1 0,-1 0-1,1-1 1,0 1 0,-1 0-1,1 0 1,0 0 0,0 0-1,0 1 1,0-1 0,0 1-1,0-1 1,0 1 0,0-1-1,0 1 1,-2 4 0,1 1-12,0 0 0,0 0-1,0 0 1,1 0 0,0 0 0,1 1 0,0-1 0,-1 16-1,-1 49 81,5 79 0,0-116-12,2-1 0,2 1-1,1-1 1,16 45 0,-21-73-36,0 0 0,1 0-1,-1-1 1,1 1 0,0-1 0,1 0-1,-1 0 1,1 0 0,0 0 0,8 7 0,-10-11-22,1 1 0,-1-1 0,0 0 0,1 0 0,-1 0 0,1 0 0,-1 0 0,1 0 0,-1-1 0,1 1 1,-1-1-1,1 0 0,0 0 0,-1 1 0,1-2 0,-1 1 0,1 0 0,0-1 0,-1 1 0,1-1 0,-1 0 0,1 0 1,-1 0-1,0 0 0,1 0 0,-1 0 0,4-3 0,5-4 61,0-1-1,0 0 1,-1-1 0,-1 0-1,1 0 1,-2-1 0,1 0 0,9-18-1,4-11 7,22-53-1,72-250-238,-96 275-715,-20 67 835,0-1 0,1 0-1,-1 0 1,1 0 0,0 0 0,-1 1 0,1-1 0,0 0 0,0 1 0,0-1 0,0 1-1,1-1 1,-1 1 0,2-2 0,-2 2 29,-1 1 0,1 0-1,-1 0 1,1 0 0,-1 0 0,1 1-1,-1-1 1,1 0 0,-1 0 0,1 0 0,-1 0-1,1 0 1,-1 1 0,1-1 0,-1 0-1,0 0 1,1 1 0,-1-1 0,1 0-1,-1 1 1,0-1 0,1 0 0,-1 1-1,0-1 1,1 1 0,-1-1 0,0 0 0,0 1-1,1-1 1,-1 1 0,0-1 0,0 1-1,21 61-1107,-16-43 152,9 24-1724</inkml:trace>
</inkml:ink>
</file>

<file path=ppt/ink/ink3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1:04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91 6983,'0'0'17040,"-10"-4"-16224,7 3-757,-1-1 0,1 1-1,-1 0 1,0-1-1,0 2 1,1-1-1,-1 0 1,0 1-1,0 0 1,0 0-1,0 0 1,1 0-1,-1 0 1,0 1-1,0 0 1,0 0-1,1 0 1,-1 0-1,1 0 1,-1 1-1,1 0 1,-1 0-1,1 0 1,-4 3-1,2-2 58,2-1-22,0 0-1,0 0 1,-1 1-1,1-1 1,1 1-1,-1-1 1,0 1-1,1 0 1,-1 0-1,1 1 1,0-1-1,0 0 1,0 1-1,0-1 1,-1 7-1,3-9-87,0-1-1,0 1 0,0-1 0,0 0 0,0 1 0,1-1 1,-1 1-1,0-1 0,0 1 0,1-1 0,-1 0 1,0 1-1,1-1 0,-1 0 0,0 1 0,1-1 0,-1 0 1,0 0-1,1 1 0,-1-1 0,1 0 0,-1 0 0,1 0 1,-1 1-1,0-1 0,1 0 0,-1 0 0,1 0 1,-1 0-1,1 0 0,-1 0 0,1 0 0,0 0 0,23 0 122,-17 0-77,54-2-7,62 3-28,-111 0-16,0 0 0,-1 1-1,1 0 1,0 1 0,-1 1-1,0 0 1,21 10 0,-14 4 1448,-14-15 101,-3-18-710,-2 4-787,-1 1-1,0-1 1,0 0 0,-1 0 0,0 1 0,-1 0-1,-7-14 1,6 15-140,1-2-1,0 1 1,0 0-1,1-1 1,1 1-1,-1-1 1,0-14-1,34 24-2686,79 15-7538,-62-12 2136</inkml:trace>
</inkml:ink>
</file>

<file path=ppt/ink/ink3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1:04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0 9545,'0'0'13309,"3"11"-12364,-2-5-820,1-1 1,-1 1 0,0 0 0,0-1 0,-1 1 0,1 0 0,-1 0 0,-1 0-1,1-1 1,-1 1 0,0 0 0,0 0 0,-1-1 0,0 1 0,0-1-1,0 1 1,0-1 0,-6 8 0,-3 4 278,-1-1 1,-1 0-1,0-1 0,-24 20 1,31-29-311,-1 0 1,1-1 0,-1 0-1,-1-1 1,1 0 0,-1 0-1,1 0 1,-1-1 0,0 0-1,-1 0 1,1-1 0,0 0 0,-11 0-1,18-2-102,0 0 0,-1 0-1,1-1 1,-1 1 0,1-1-1,0 1 1,0-1 0,-1 1-1,1-1 1,0 0-1,0 0 1,0 1 0,0-1-1,0 0 1,0 0 0,0 0-1,0 0 1,0 0 0,0 0-1,0-1 1,0 1 0,1 0-1,-1 0 1,1-1 0,-1 1-1,1 0 1,-1 0 0,1-1-1,0 1 1,0-1 0,-1 1-1,1 0 1,0-1 0,0 1-1,0-1 1,1 1 0,-1-3-1,0-2-165,1 0-1,0 0 1,-1 0-1,2 1 0,-1-1 1,1 0-1,4-10 1,2 2-27,0 1 1,1 1 0,1 0 0,12-13 0,-19 22 199,0 0 1,0-1-1,0 1 1,1 1 0,-1-1-1,1 0 1,-1 1-1,1 0 1,0 0 0,0 0-1,0 0 1,0 1-1,0 0 1,1-1 0,-1 2-1,0-1 1,0 0 0,1 1-1,5 0 1,-9 1 11,0 0 1,1 0 0,-1 0-1,0 0 1,0 0 0,1 0 0,-1 1-1,0-1 1,0 0 0,-1 1-1,1-1 1,0 1 0,0-1-1,-1 1 1,1 0 0,-1-1-1,1 1 1,-1-1 0,1 4 0,6 39 372,-6-38-250,1 10 323,1-1 0,0 0-1,1 0 1,1 0 0,7 17-1,-10-28-542,1 0 0,0 1 0,-1-1 0,1 0 0,1 0 0,-1-1 0,0 1 0,8 5 0,-8-7-516,0 0-1,1 0 0,-1 0 0,0-1 0,1 1 0,0-1 0,-1 0 0,1 0 0,0 0 0,0-1 0,-1 1 0,8-1 0,5 0-7831</inkml:trace>
</inkml:ink>
</file>

<file path=ppt/ink/ink3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1:05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16624,'0'0'10634,"57"-4"-10410,-24 2-224,1 1 32,2-1-128,-7 2-352,0 0-65,-10 0-768,-6 0-641,-7 0-416,-10 6-3780,-14-1-224</inkml:trace>
</inkml:ink>
</file>

<file path=ppt/ink/ink3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1:05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13901,'0'0'10794,"59"14"-9160,-14-16-545,9-5-737,-5-1-224,5 0-96,-6 3 32,-4-1-416,-8 2-1666,-4-2-2978,-7-6-5382</inkml:trace>
</inkml:ink>
</file>

<file path=ppt/ink/ink3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1:06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0 13389,'0'0'12785,"-11"9"-12240,4-4-485,-42 37 335,46-39-354,-1 0 0,1 1 0,0 0 0,0 0 0,0 0 0,1 0 0,-1 0 0,1 1 0,0-1-1,0 1 1,0-1 0,-1 10 0,3-13-34,0 0 0,1 1-1,-1-1 1,1 0 0,-1 1-1,1-1 1,0 0 0,0 0-1,-1 1 1,1-1 0,0 0-1,0 0 1,0 0 0,0 0-1,0 0 1,0 0 0,0-1-1,1 1 1,-1 0 0,0 0-1,0-1 1,1 1 0,-1-1 0,2 1-1,47 16-157,-26-8-100,-15-6 189,-1 2 0,1-1 0,-1 1-1,-1 0 1,1 1 0,-1 0 0,0 0-1,9 10 1,-15-14 73,1-1 0,-1 1 0,0 0 0,0-1 0,0 1 0,0 0 0,0 0 0,0 0 0,0 0 0,-1 0 1,1 0-1,-1 0 0,1 0 0,-1 0 0,0 0 0,0 0 0,0 0 0,0 0 0,0 0 0,0 0 0,0 0 0,-1 0 0,1 0 0,-1 0 0,0 0 0,1 0 0,-1 0 0,0 0 0,0 0 0,0-1 0,0 1 0,-1 0 0,1-1 1,0 1-1,-1-1 0,1 1 0,-1-1 0,1 0 0,-1 1 0,0-1 0,0 0 0,-3 1 0,-10 7 52,-1-2-1,1 0 1,-2-1 0,1 0 0,-1-1-1,1-1 1,-1-1 0,-1-1-1,1 0 1,0-1 0,-30-2 0,44 1-358,0 0 0,-1 0 1,1-1-1,-1 1 1,1-1-1,0 0 1,-1 0-1,1 0 1,-6-3-1,7 2-246,0 0 1,-1 1-1,1-1 1,0 0-1,0 0 1,1 0 0,-1-1-1,0 1 1,1 0-1,-1-1 1,1 1-1,-2-5 1,-7-22-7185</inkml:trace>
</inkml:ink>
</file>

<file path=ppt/ink/ink3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1:06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15439,'0'0'5477,"54"-7"-3651,-29 7-641,0 6-705,4 5-448,0 1-288,0-1-1794,3-2-1730,6-4-3266</inkml:trace>
</inkml:ink>
</file>

<file path=ppt/ink/ink3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1:06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304 1 8648,'0'0'8899,"-9"4"-5861,-25 11-1571,1 3 0,1 0 1,-33 27-1,51-35-1429,1 1-1,0 0 1,0 1 0,2 0-1,-1 1 1,2 0 0,0 1-1,0 0 1,-13 26 0,22-21-816</inkml:trace>
</inkml:ink>
</file>

<file path=ppt/ink/ink3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1:07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2 17072,'-9'0'1516,"8"0"-1479,-25-1 1135,-1 1 1,-38 6-1,57-5-1010,0 0 0,0 1-1,0 0 1,1 0 0,-1 1-1,1 0 1,0 1 0,-1-1-1,1 1 1,1 1 0,-1-1-1,1 1 1,0 0 0,-7 7-1,12-11-138,0 1 0,-1-1 0,1 0 0,0 1 0,0-1 0,0 1-1,0 0 1,0-1 0,0 1 0,1 0 0,-1-1 0,0 1 0,1 0 0,0 0 0,-1 0-1,1 0 1,0 0 0,0-1 0,0 1 0,0 0 0,0 0 0,0 0 0,1 3 0,1-2-1,-1-1 1,1 0-1,-1 0 1,1 0-1,0 0 1,0 0-1,0 0 1,0 0 0,0 0-1,0-1 1,0 1-1,0-1 1,1 0-1,3 2 1,9 3 41,0-1-1,0-1 1,0 0 0,21 2 0,-33-6-58,23 4 63,49 0 0,-71-4-56,1 0 0,0 0 1,0-1-1,0 1 0,-1-1 1,1 0-1,0 0 1,-1-1-1,1 1 0,-1-1 1,1 0-1,-1 0 0,0-1 1,0 1-1,0-1 0,0 0 1,6-6-1,-9 9-16,-1-1 0,1 1 0,-1-1 0,1 1 0,-1-1 0,1 1 0,-1-1 0,0 0 0,1 1 0,-1-1 0,0 0 0,0 1 0,1-1 0,-1 0 0,0 0 0,0 1 0,0-1 0,0 0 0,0 0 0,0 1 0,0-1 0,0 0 0,0 0 0,0 1 0,0-1 0,0 0 0,-1 1 0,1-1 0,0 0 0,-1 0 0,1 0 0,-2 0-34,1 0 1,-1 0-1,1 0 1,-1 0-1,1 0 1,-1 1 0,1-1-1,-1 0 1,0 1-1,1-1 1,-1 1 0,0 0-1,-1-1 1,-55 3-1419,54-2 1302,1 1-1,-1 0 0,1-1 0,0 2 0,-1-1 0,1 0 0,0 1 0,0-1 0,0 1 0,0 0 0,0 0 0,0 0 0,1 1 0,-1-1 0,0 0 0,1 1 0,0 0 0,0 0 0,-3 5 0,2-2-533,0 0 0,1 1 0,0-1 0,0 1-1,0-1 1,1 1 0,0 0 0,1 0 0,0 9 0,0 10-3883</inkml:trace>
  <inkml:trace contextRef="#ctx0" brushRef="#br0" timeOffset="1">524 481 16816,'0'0'2429,"-9"0"-774,-86 2 4297,95-2-5626,15-1 416,0-3-725,-1 1 0,0-2 0,0 0 0,0 0 0,-1-1 0,0-1 0,0 0 0,0-1 1,14-12-1,-26 20-18,-1-1 1,1 1 0,0-1-1,-1 1 1,1-1 0,-1 1-1,1-1 1,0 1 0,-1-1-1,1 0 1,-1 1 0,0-1-1,1 0 1,-1 0 0,0 1-1,1-1 1,-1 0 0,0 0-1,0 0 1,0 1 0,1-1-1,-1 0 1,0 0 0,0 0-1,0 1 1,0-1 0,-1 0-1,1 0 1,0 0 0,0 1-1,0-1 1,-1 0 0,1 0-1,0 1 1,-1-1 0,1 0-1,0 1 1,-1-1 0,1 0-1,-1 1 1,1-1 0,-1 0-1,0 1 1,1-1 0,-1 1-1,0-1 1,1 1 0,-1 0-1,0-1 1,1 1 0,-1-1-1,0 1 1,0 0 0,1 0-1,-2-1 1,-48-7-35,21 6-390,0 2-1,-52 7 1,65-4-1105,-1 1 1,1 0 0,-25 11 0,19-6-4504,3-3-5375</inkml:trace>
</inkml:ink>
</file>

<file path=ppt/ink/ink3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1:07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1 270 16432,'0'0'2471,"14"1"-1067,285 2 3114,163-27-2784,-139 5-1046,831-16-333,-1063 33-315,-55 0-19,-9 1 73,48 4-1,-75-3-91,0 0 0,1-1 0,-1 1 0,1 0 0,-1 0 0,0 0-1,1 0 1,-1 0 0,1 0 0,-1 1 0,0-1 0,1 0 0,-1 0-1,1 0 1,-1 0 0,0 0 0,1 0 0,-1 1 0,0-1 0,1 0 0,-1 0-1,0 1 1,1-1 0,-1 0 0,0 0 0,0 1 0,1-1 0,-1 0-1,0 1 1,0-1 0,1 0 0,-1 1 0,0-1 0,0 1 0,0-1 0,0 0-1,0 1 1,1 0 0,-13 12 21,-25 8 52,11-13-84,-1-1-1,0-1 1,0-1 0,-32 1-1,-114-4-569,109-2 319,-376-21-345,101 1 596,-369 17-252,645 6 246,0 2 0,1 3 0,-93 24 1,147-30 12,5-1 0,1-1-1,0 0 1,0 1-1,0 0 1,0 0-1,0-1 0,0 1 1,0 0-1,0 0 1,0 1-1,1-1 1,-1 0-1,-3 3 0,6-3 0,0 0-1,0-1 1,0 1-1,-1-1 1,1 1-1,0-1 1,0 1-1,0-1 1,0 0-1,0 0 0,0 1 1,0-1-1,0 0 1,0 0-1,0 0 1,0 0-1,0 0 1,0 0-1,0 0 1,0 0-1,-1 0 0,3-1 1,-1 1-1,369-28 41,-152 5-117,496-3-1396,-18 1-480,-663 23 1932,1 1 18,0-2-1,0-1 0,-1-2 0,0-1 0,62-21 1,-90 25-41,0 0 0,-1 0 0,1 0 0,-1-1 0,0 0 0,9-8 0,-13 12 16,0-1-1,0 0 0,0 0 0,0 0 0,-1 0 0,1 0 1,0 0-1,0-1 0,-1 1 0,1 0 0,0 0 1,-1-1-1,0 1 0,1 0 0,-1 0 0,0-1 1,1 1-1,-1 0 0,0-1 0,0 1 0,0-1 0,0 1 1,0 0-1,-1-1 0,1 1 0,0 0 0,-1-1 1,1 1-1,0 0 0,-1 0 0,0-1 0,1 1 0,-1 0 1,0 0-1,1 0 0,-3-2 0,-5-3-505,-1 1 0,0 0-1,0 1 1,0 0 0,-1 0 0,1 1-1,-1 0 1,0 0 0,-20-1 0,27 3 395,-96-13-5015,-25 6-3860</inkml:trace>
</inkml:ink>
</file>

<file path=ppt/ink/ink3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3:45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4 9801,'0'0'571,"-7"0"166,-54-4 710,60 4-1356,3 2-104,0 0-1,0 0 1,-1 0 0,1-1 0,0 1 0,1-1 0,-1 1 0,0-1 0,0 0 0,5 2 0,-4-2 7,31 16 82,0-3 1,1-1-1,0-1 0,1-2 0,0-1 1,1-2-1,59 3 0,25-6 348,121-12 0,-66 0 387,1046 34 2904,-1153-17-3147,-44-4 774,45 1 0,-69-6-1182,3-30-2051,1-1-3478,-5 2-2089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48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13 4100,'-11'-5'160,"2"0"-128,2 2-64,0 3-993,-7 0-1922</inkml:trace>
</inkml:ink>
</file>

<file path=ppt/ink/ink3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3:46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1 126 9737,'309'3'5203,"152"-35"-3119,134-35-1772,1 37 1207,-516 35-1110,-73-4-380,0 0 0,0 0 1,0 1-1,0 0 0,0 1 1,-1-1-1,1 1 0,11 7 1,-18-9-194,1 0 0,0-1 0,-1 1 0,1-1 0,-1 1 0,1 0 0,-1 0 0,0-1 0,1 1 0,-1 0 0,0 0 0,0-1 1,1 1-1,-1 0 0,0 0 0,0 0 0,0-1 0,0 1 0,0 0 0,0 0 0,0 0 0,0 0 0,0-1 0,0 1 0,-1 0 0,1 0 0,0 0 0,-1-1 0,1 1 0,0 0 1,-1 0-1,1-1 0,-1 1 0,1 0 0,-1-1 0,1 1 0,-2 0 0,-11 9-4742</inkml:trace>
</inkml:ink>
</file>

<file path=ppt/ink/ink3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1:19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96 5830,'0'0'4265,"3"9"-4233,-2-6-36,0 0 1,0-1-1,0 1 0,0 0 1,1-1-1,-1 1 1,1-1-1,-1 0 0,1 1 1,0-1-1,0 0 1,0 0-1,0 0 0,0 0 1,1-1-1,-1 1 0,1 0 1,-1-1-1,1 0 1,-1 0-1,1 0 0,0 0 1,-1 0-1,1 0 1,0 0-1,0-1 0,0 0 1,-1 1-1,1-1 0,3-1 1,37 2 88,-1-2 0,1-2 0,60-13 0,124-39 333,-134 29-324,120-17-1,-167 38-78,-1 1 1,1 2-1,-1 3 1,1 1-1,-1 2 1,0 2-1,0 3 1,0 1-1,58 22 1,12 12 7,150 53 163,-197-76-64,140 24 0,-92-33 412,196-3 0,119-33 77,15-1-469,445 46-25,-400 1-88,705-56 1,1202-79 77,-754 117 528,-1595-5-352,-19 0 9,-1 1 1,1 1-1,-1 2 1,44 8 0,-74-11-255,1 0 1,0 0 0,-1 1 0,1-1 0,0 0-1,-1 0 1,1 0 0,0 0 0,-1 0 0,1 1-1,0-1 1,0 0 0,-1 0 0,1 1 0,0-1 0,0 0-1,-1 0 1,1 1 0,0-1 0,0 0 0,0 1-1,0-1 1,-1 0 0,1 0 0,0 1 0,0-1-1,0 0 1,0 1 0,0-1 0,0 1 0,0-1 0,0 0-1,0 1 1,0-1 0,0 0 0,0 1 0,0-1-1,0 0 1,0 1 0,0-1 0,0 0 0,1 1-1,-1-1 1,0 0 0,0 1 0,0-1 0,0 0 0,1 0-1,-1 1 1,0-1 0,0 0 0,1 0 0,-1 1-1,0-1 1,0 0 0,1 0 0,-1 0 0,0 0 0,1 1-1,-1-1 1,0 0 0,1 0 0,-1 0 0,0 0-1,1 0 1,-1 0 0,0 0 0,1 0 0,0 0-1,-31 15-137,26-13-41,0 0-468,0-1 0,-1 0 0,1 0 0,0 0 0,-1-1 0,1 1 0,0-1 0,-7 0 0,-29 0-3962</inkml:trace>
</inkml:ink>
</file>

<file path=ppt/ink/ink3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1:20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29 250 10186,'-29'0'-38,"48"0"204,48 0 154,-15 0-316,560-21 259,372-32 185,-928 53-421,1558-25 1505,-1356 13-1482,1500-44 466,-1450 57-479,1113-22 455,1191-41 1488,-2217 79-1430,-326-9-467,-1 3-1,0 4 1,112 38 0,-138-38-586,82 19 1,-103-30-251,1-1 1,-1-1-1,1-1 1,-1-1-1,0-1 1,23-3-1,43-19-3592</inkml:trace>
</inkml:ink>
</file>

<file path=ppt/ink/ink3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1:27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791 344 6022,'-16'12'281,"1"1"1,1 0-1,0 2 0,1 0 1,0 0-1,2 1 1,-1 0-1,2 1 0,0 0 1,1 1-1,1 0 1,1 1-1,-5 19 0,-16 80-65,-12 122-1,5-24-21,-133 562 1923,-84 491-903,244-1214-1148,-74 607 961,68-478-751,15 298-1,13-342-259,44 192-1,60 134 32,-2-4-23,-79-278-13,36 147 40,-57-274-41,2-1 0,3 0 0,45 85-1,-49-114 3,0 0-1,2 0 1,1-2-1,1 0 1,1-2-1,1 0 1,1-2-1,1 0 1,51 32 0,-40-33-8,1-1 1,1-2 0,0-2 0,2-1 0,-1-2 0,2-2 0,50 6 0,-12-6 5,0-3-1,1-4 1,-1-3 0,1-4-1,-1-3 1,110-25-1,-138 20-2,0-2 0,0-3 0,-2-2 0,0-2 0,-1-2 0,-2-2 0,0-2 0,-2-2 0,-1-2 0,62-58 0,-44 25 33,-3-3 0,-3-3 0,-4-2 0,-2-2 0,-3-2 0,63-148 0,-29 19 4,84-335 1,-120 345-13,-8-3 0,-10-1 0,2-392 0,-33 388 16,-61-386 0,-219-605 423,-100 27 24,375 1139-497,-117-316 93,91 260 3,-4 2 1,-52-81-1,66 123-16,-1 2-1,-2 1 1,-2 1 0,-1 2-1,-58-49 1,61 62-8,0 1 1,-1 1 0,-1 1-1,0 2 1,-2 1 0,0 2-1,0 1 1,-50-11-1,35 13-44,0 3-1,-1 2 1,1 3 0,-1 1-1,0 2 1,-58 10-1,35 1-1002,1 4-1,0 2 0,-100 41 1,87-26-2285,5-2-1121</inkml:trace>
</inkml:ink>
</file>

<file path=ppt/ink/ink3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9:53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7071 250 8360,'-43'-4'53,"1"-2"-1,0-2 1,0-1-1,1-2 1,0-2 0,-49-23-1,43 17-104,0 2 0,-2 2 0,0 2 0,0 2 0,-52-4 0,-258-5 536,143 12-410,-25-10 708,-236-8 171,-718 61 816,303-3-2075,174 9 188,0 32 354,53-5-349,631-65 139,-49 3-96,0 4 0,-121 30 0,179-33 37,1 1 0,0 1 1,1 2-1,0 0 1,0 1-1,1 1 0,1 1 1,0 1-1,1 1 0,1 1 1,0 0-1,-24 31 0,17-14 21,1 1-1,2 2 1,2 0-1,-29 70 1,39-78-13,2 0 0,1 0 0,0 1 0,3 0 0,0 1 0,2-1 1,1 47-1,4-64 25,0 0 0,0 0 1,1 0-1,1 0 0,0-1 1,1 1-1,0-1 0,13 21 1,9 9 193,33 40 0,-15-21-9,9 15-58,92 98-1,-110-137-113,3-1-1,0-1 0,3-3 1,49 30-1,40 9 48,243 95 0,-301-137-52,6 3 145,0-4-1,2-3 1,1-4-1,1-4 1,0-3-1,112 4 1,639-36 180,-175-3 145,213 83 366,-756-49-807,877 18 201,-382-26-182,329 5-202,-695-11 126,-141-2 47,0-5-1,-1-5 0,124-31 1,294-110 86,-423 120-131,-1-5 0,121-67 0,-168 77-15,-2-2-1,-1-2 0,-1-2 0,-3-2 1,73-79-1,-109 108 35,-1 1-1,0-1 1,0-1 0,-1 1-1,0-1 1,-1 0 0,0 0 0,0-1-1,-1 1 1,0-1 0,-1 0-1,0 0 1,0 0 0,-1-11-1,-1 8 2,-1 0-1,0 0 0,-1 0 0,-1 0 1,0 1-1,-1-1 0,0 0 0,-1 1 0,-10-19 1,-4 0 0,0 2-1,-3 0 1,0 1 0,-1 2 0,-2 0 0,-1 2 0,-31-24-1,-26-13 137,-126-72 0,-102-32 344,112 61-305,37 19-113,-299-111 0,379 169-556,-1 3 0,-2 4 0,0 3 0,0 4 0,-165-2 0,204 16-208,0 3 1,1 1 0,-1 3-1,-56 16 1,-41 22-2979</inkml:trace>
</inkml:ink>
</file>

<file path=ppt/ink/ink3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0:02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7 4548,'0'0'8809,"-3"8"-8537,3-7-262,-1 0-1,0 0 1,1 1 0,-1-1 0,1 0-1,-1 1 1,1-1 0,0 1 0,0-1-1,-1 0 1,1 1 0,0-1 0,0 1-1,1-1 1,-1 0 0,0 1 0,0-1-1,1 1 1,-1-1 0,0 0-1,1 0 1,0 1 0,-1-1 0,1 0-1,0 0 1,-1 1 0,1-1 0,0 0-1,2 1 1,2 2 3,1-1 0,0-1 0,0 1 0,0-1-1,0 0 1,1-1 0,8 2 0,17 3 15,0-1-1,0-2 1,0-1 0,53-3 0,-78 0-87,0-1 0,0 0 0,0 0 1,0 0-1,0 0 0,0-1 0,-1-1 1,1 1-1,-1-1 0,8-5 0,-9 5-645,0 0 1,-1-1-1,1 1 0,-1-1 0,1 0 0,5-10 0,-3 1-3913</inkml:trace>
</inkml:ink>
</file>

<file path=ppt/ink/ink3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0:02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7431,'0'0'4548,"48"-13"-3651,-22 0-224,1-3-545,0 4-64,-4 3-32,-1 4-641,-4 5-864,0 0-257,-6 1-672,-3 7-3363</inkml:trace>
</inkml:ink>
</file>

<file path=ppt/ink/ink3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0:19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1869 222 3972,'0'0'384,"-4"-8"17,2 2-255,-1-1 1,1 1 0,-2 0 0,1 0 0,-1 0 0,0 0 0,0 1 0,0 0 0,-1 0 0,0 0 0,0 0 0,0 1 0,0 0 0,-1 0 0,0 0 0,-10-5 0,-23-2 24,-1 1 0,1 2 1,-2 1-1,-51-1 0,-43-6 238,-125-19 562,223 32-790,-1 1-1,1 1 1,-1 3-1,-72 15 1,89-14-168,-52 12-3,1 4 0,0 2 0,-106 51 0,150-57-11,1 1 0,0 1 0,2 1 0,0 2 0,-32 36-1,-94 131-1,131-161 0,1 1 1,1 0 0,-18 44-1,31-63 2,0 1 0,2 1-1,-1-1 1,1 0 0,1 1 0,0 0 0,1-1-1,0 1 1,1 0 0,0 0 0,1-1-1,0 1 1,4 17 0,-2-21 2,1 0-1,0 0 1,0 0 0,1-1-1,0 1 1,0-1 0,0 0 0,1-1-1,0 0 1,1 1 0,-1-2-1,15 11 1,2-1 5,1-1 0,45 20 0,-47-26-2,-1 0 0,2-2 0,-1-1 0,1 0 1,-1-2-1,1-1 0,0 0 0,0-2 0,0 0 1,0-2-1,30-6 0,24-8 30,148-53 1,-68 18-21,680-159 45,-823 207-48,0-1-1,0 0 1,0-1 0,0-1 0,-1 0 0,0 0-1,0-2 1,-1 0 0,13-10 0,-19 13 47,0 0 0,0-1 0,0 0 0,-1 0 0,0-1 0,-1 1 0,1-1 0,-1 0 0,0 0 0,-1 0 0,0-1 1,0 1-1,0-1 0,-1 0 0,0 0 0,-1 0 0,1-15 0,-1 15 23,-1 0-1,0 0 1,-1 0 0,1 0 0,-2 0-1,1 0 1,-1 0 0,0 0 0,-1 1 0,1-1-1,-2 1 1,1 0 0,-1 0 0,0 0-1,-1 0 1,1 0 0,-1 1 0,0 0-1,-1 0 1,0 1 0,0-1 0,-7-4 0,-27-20 29,-1 2 1,-74-39-1,-98-31 139,200 92-248,-31-10-392,33 13 77,1 0 0,0-1 0,0 0 0,1 0 0,-1-1 0,1-1 0,0 1 1,0-1-1,0-1 0,1 0 0,-12-12 0,5-8-3183</inkml:trace>
</inkml:ink>
</file>

<file path=ppt/ink/ink3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0:23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3037 313 5189,'0'0'496,"-9"0"257,-39 3-62,-50 0 711,88-3-1267,1 0 1,-1-1-1,1-1 1,0 0-1,-1 0 1,1 0-1,-15-7 0,4 0-112,0 0-1,0 2 1,-1 0-1,0 2 1,0 0-1,0 1 1,-1 1-1,-28 0 1,-20 4-13,-87 12 0,-37 1 563,-261-39 1131,-2-1-1065,417 28-622,-1 1 0,1 1-1,0 3 1,0 1-1,1 2 1,0 2 0,0 1-1,-71 37 1,44-14-20,1 3 1,3 2-1,1 4 0,2 1 1,-103 109-1,127-115-5,1 2 1,2 1-1,2 2 1,-27 54-1,23-30-4,2 1 0,-27 94-1,53-146 19,0 2-1,2-1 1,0 0 0,1 1-1,1 0 1,1 0 0,0 0-1,2-1 1,0 1-1,2 0 1,0 0 0,1-1-1,1 0 1,0 0 0,2 0-1,0 0 1,17 29 0,1-6 7,3-3 0,0 0 0,3-1 1,1-2-1,2-2 0,1-1 0,1-1 1,2-2-1,1-2 0,76 42 0,-63-45 0,1-1-1,0-3 0,2-2 0,0-3 1,2-2-1,-1-2 0,1-3 1,98 2-1,7-14 28,0-7 0,0-7 0,181-43 0,183-73 9,-395 90-28,240-118 0,-340 145 14,-2-1 1,0-1-1,-1-2 0,-1-1 1,0-1-1,-2-1 1,-1-2-1,-1 0 1,-1-1-1,-1-1 0,-2-1 1,0-1-1,-2-1 1,-2-1-1,0 0 1,-2 0-1,-1-2 0,-2 1 1,-1-1-1,-2-1 1,5-55-1,-9 46 109,-2 0 0,-3 0 0,-1 0-1,-1 0 1,-3 0 0,-2 1 0,-1 0 0,-2 0-1,-3 1 1,0 1 0,-3 1 0,-1 0 0,-2 1 0,-2 1-1,-1 1 1,-47-53 0,38 52-215,-2 2 0,-1 1 0,-1 2-1,-2 1 1,-1 2 0,-2 2 0,0 2 0,-2 2-1,0 1 1,-2 3 0,0 1 0,-1 3 0,-1 2 0,-92-14-1,81 19-1897,5-4-1293</inkml:trace>
</inkml:ink>
</file>

<file path=ppt/ink/ink3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1:37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1 245 8680,'5'-9'1217,"7"-14"-826,1 2 1,1-1-1,2 2 0,0 0 0,1 0 0,26-22 0,-35 35-370,0 0-1,0 0 0,0 1 1,1 1-1,0-1 0,0 2 1,1-1-1,-1 1 0,1 0 0,0 1 1,0 0-1,0 1 0,0 0 1,1 1-1,-1 0 0,1 0 1,-1 1-1,0 1 0,15 1 1,-18 0 11,-1 1 0,1 0 0,0 0 0,-1 0 0,0 1 0,0-1 0,0 2-1,0-1 1,0 1 0,-1-1 0,0 2 0,0-1 0,0 0 0,-1 1 0,0 0 0,0 0 0,0 0 0,3 10 0,7 14 413,-2 0 0,15 55 0,-21-64-279,21 55 282,3-1-1,41 75 1,32 74-323,164 602 41,-240-731-159,4-2 1,5-1-1,3-2 0,5-1 1,3-3-1,4-2 0,77 97 1,-64-100 21,5-4 1,106 94 0,-127-131 36,1-2 0,2-3 0,1-2 0,2-2 0,74 31 0,-51-31 115,2-3-1,82 17 0,-117-35-412,0-3 1,1-1-1,-1-3 1,1-1-1,65-7 1,-87 2-1096,0-2 0,0 0 1,27-11-1,5-5-4113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49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716 126 6502,'-9'-4'481,"-6"-2"-158,1 0 0,-1 2 0,0 0 0,0 0 0,-1 1 0,-15 0 0,21 2-215,0 1 0,0 1 1,0-1-1,0 2 0,0-1 0,0 1 1,0 1-1,1 0 0,-1 0 1,1 1-1,-16 8 0,-11 13-93,0 2 0,2 2-1,1 1 1,2 1 0,0 2-1,3 1 1,-35 52 0,41-52 55,2 1 1,2 1 0,1 1-1,1 0 1,3 1 0,1 1-1,-10 55 1,13-42 86,3 0-1,2 1 1,2 0 0,3-1-1,9 64 1,-5-82-149,1 0 0,3 0 0,0-1 0,2 0-1,2-1 1,1 0 0,1-1 0,1 0 0,2-1 0,28 34-1,-33-47-2,0-1-1,2-1 1,0 0-1,0-1 1,1-1-1,1 0 1,0-2-1,1 0 0,0 0 1,1-2-1,0 0 1,0-1-1,1-1 1,0-1-1,0-1 1,1-1-1,-1 0 1,25 0-1,-23-4 11,0 0 0,1-2 0,-1-1 0,0 0 1,0-2-1,0-1 0,-1 0 0,1-2 0,-2 0 0,23-12 0,-17 5 6,-1-2-1,-1 0 1,0-1 0,-1-2-1,-1 0 1,-1-1-1,21-27 1,-9 5 37,-2-2 1,-2-1-1,-1-1 0,-3-1 1,-3-1-1,-1-2 1,-2 0-1,-3 0 0,-2-2 1,-2 0-1,-3-1 0,-2 1 1,-2-2-1,-5-95 0,-2 126-29,-2-1-1,-1 0 1,-1 1-1,-1 0 0,-1 1 1,-1-1-1,-1 2 1,-1-1-1,-1 1 0,-1 1 1,-29-38-1,8 19-453,-1 2 1,-2 1-1,-2 2 0,-70-50 0,-18 10-6232,110 63 1554</inkml:trace>
</inkml:ink>
</file>

<file path=ppt/ink/ink3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1:37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6406,'0'0'7629,"3"9"-7101,-2-3-490,1-1 0,1 0 0,-1 0 0,1 0-1,0 0 1,0 0 0,0-1 0,1 0 0,-1 1 0,1-1 0,0 0-1,1-1 1,-1 1 0,0-1 0,1 0 0,0 0 0,0 0-1,0-1 1,0 1 0,0-1 0,7 1 0,27 12 108,-15-7-58,0 1 1,-1 1-1,40 25 0,-58-32-66,1 1 0,-1 0-1,0 1 1,0 0 0,0-1 0,-1 2-1,0-1 1,1 0 0,-2 1 0,1 0-1,-1 0 1,0 0 0,0 0 0,-1 0-1,1 0 1,-1 1 0,-1 0 0,1-1-1,0 9 1,-2 5 151,0 0-1,-1 1 1,-1-1-1,-1 0 1,-1 0-1,0 0 1,-11 27 0,-64 135 611,32-80-573,31-67-137,7-18-75,1 1 1,1 0-1,0 0 0,1 1 1,1 0-1,1 0 1,-2 20-1,6-39-46,0 0 0,0 1 0,0-1-1,0 0 1,0 0 0,0 0 0,0 1 0,0-1-1,0 0 1,0 0 0,0 1 0,0-1 0,0 0-1,0 0 1,0 1 0,0-1 0,0 0 0,1 0-1,-1 1 1,0-1 0,0 0 0,0 0 0,0 0 0,0 1-1,1-1 1,-1 0 0,0 0 0,0 0 0,0 0-1,0 1 1,1-1 0,-1 0 0,0 0 0,0 0-1,1 0 1,-1 0 0,0 0 0,0 0 0,0 0-1,1 0 1,-1 0 0,0 0 0,0 0 0,1 0 0,-1 0-1,0 0 1,0 0 0,1 0 0,-1 0 0,15-10-1845,12-18-2265,9-15-4096</inkml:trace>
</inkml:ink>
</file>

<file path=ppt/ink/ink3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05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102 113 2146,'0'0'1271,"2"-10"-871,9-43 2536,-6 4 4757,-8 61-6909,-73 265 210,44-149-546,24-79 156,8-50-601,0 1-1,0 0 1,0 0 0,0 0-1,0 0 1,0 0 0,0 0-1,0 0 1,1 0 0,-1 0 0,0 0-1,0 0 1,0 0 0,0 0-1,0 0 1,0 0 0,0 0-1,1 1 1,-1-1 0,0 0-1,0 0 1,0 0 0,0 0 0,0 0-1,0 0 1,0 0 0,0 0-1,0 0 1,0 0 0,1 0-1,-1 0 1,0 1 0,0-1 0,0 0-1,0 0 1,0 0 0,0 0-1,0 0 1,0 0 0,0 0-1,0 0 1,0 1 0,0-1 0,0 0-1,0 0 1,0 0 0,0 0-1,0 0 1,0 0 0,0 0-1,0 1 1,0-1 0,0 0-1,0 0 1,0 0 0,0 0 0,0 0-1,10-25 172,66-241 200,-71 252-381,1-4 212,-11 36-88,-27 98-400,12-40-3839,16-64 44</inkml:trace>
</inkml:ink>
</file>

<file path=ppt/ink/ink3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12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47 147 8296,'0'0'6732,"13"-11"-5227,9-6-926,1 0 1,1 2 0,1 0-1,0 2 1,0 1-1,1 0 1,1 2-1,41-10 1,-65 20-561,5-2 20,0 1-1,1 0 1,-1 1-1,16 1 1,-22-1-36,-1 0 1,0 0-1,0 0 1,0 0 0,0 0-1,0 1 1,0-1-1,0 1 1,0-1 0,0 0-1,0 1 1,0 0-1,0-1 1,0 1 0,-1-1-1,1 1 1,0 0-1,0 0 1,-1 0-1,1-1 1,0 1 0,-1 0-1,1 0 1,-1 0-1,1 0 1,-1 0 0,1 0-1,-1 0 1,0 0-1,1 0 1,-1 0 0,0 0-1,0 0 1,0 1-1,0-1 1,0 0-1,0 0 1,0 0 0,0 0-1,-1 0 1,1 0-1,0 0 1,-1 0 0,1 0-1,0 0 1,-1 0-1,0 1 1,-2 5 75,-1 0 1,0 0 0,0 0-1,-1-1 1,0 0-1,0 0 1,0 0-1,-1 0 1,-9 7-1,-65 44 774,63-45-659,-40 21 463,41-25-437,1 0 0,0 2 0,-22 17 0,44-25-223,1-1-1,-1 0 0,0 0 1,1-1-1,11 0 1,38-6 41,-41 4-39,1 0 0,-1 0 1,1 2-1,-1 0 0,1 1 0,26 5 0,-40-5-4,0 0 1,0 0 0,0 0-1,0 1 1,0-1-1,-1 1 1,1 0 0,-1 0-1,1 0 1,-1 0-1,0 0 1,1 1-1,-1-1 1,0 0 0,-1 1-1,1 0 1,0-1-1,-1 1 1,1 0 0,-1 0-1,0 0 1,0 0-1,0 0 1,-1 0 0,1 0-1,-1 1 1,1-1-1,-1 0 1,0 0 0,0 0-1,-1 0 1,0 6-1,-1 1 15,1-1 0,-2 1 0,1-1-1,-1 0 1,0 0 0,-1 0 0,0-1-1,-1 1 1,-10 13 0,6-11 170,0-1 0,-1 0 0,0-1 0,-1 0 0,0 0 0,0-1 0,-1-1 0,0 0 0,0 0 0,-1-2 0,0 1 0,0-1 0,0-1 0,-1-1 0,1 0 0,-1 0 0,0-2 0,0 1 0,0-2 0,0 0 0,0 0 0,0-2 0,1 1 0,-20-6 0,31 6-227,-27-9 189,28 9-195,0 1 0,0 0 0,1-1 0,-1 1 0,0-1-1,0 1 1,0-1 0,1 1 0,-1-1 0,0 0 0,0 1-1,1-1 1,-1 0 0,1 0 0,-1 0 0,1 1 0,-1-1-1,1 0 1,-1 0 0,1 0 0,0 0 0,-1 0 0,1 0 0,0 0-1,0 0 1,0-1 0,2 0-275,-1 0-1,1 1 1,1-1 0,-1 0-1,0 1 1,0 0 0,0-1-1,1 1 1,-1 0 0,1 0 0,-1 1-1,1-1 1,-1 0 0,5 0-1,7-3-1269,15-10-2470,5-5-2285</inkml:trace>
</inkml:ink>
</file>

<file path=ppt/ink/ink3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12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78 13485,'0'0'3107,"4"-10"-513,26-57 1922,-43 114-1878,6-32-2345,-18 39 458,-19 62 0,39-100-776,1 0 0,0 0 0,1 1 0,1-1 0,0 1-1,1-1 1,1 1 0,4 32 0,-4-46-168,1 0 0,0-1 0,0 1 1,0-1-1,0 0 0,0 1 0,0-1 0,0 0 0,1 1 0,-1-1 0,1 0 1,0 0-1,2 2 0,7 3-3404,2-5-3313,-4-2-3724</inkml:trace>
</inkml:ink>
</file>

<file path=ppt/ink/ink3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12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18161,'0'0'9994,"5"25"-10571,-1-25-960,-2-17-7368,-2-8-8231</inkml:trace>
</inkml:ink>
</file>

<file path=ppt/ink/ink3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14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5189,'0'0'10762,"-50"37"-8648,44-23-608,6-1-353,13 1-225,10-5 33,12-1-160,10-6-96,7-2-385,9 0-192,2-12-32,0-2-32,-1 1-960,-12 2-1250,-10 6-1058,-15 4-1600,-11 1-1762</inkml:trace>
</inkml:ink>
</file>

<file path=ppt/ink/ink3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14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11627,'0'0'9513,"72"27"-9065,-29-44-351,7 0-290,3-4-2017,-5 1-2594,-6-2-3396</inkml:trace>
</inkml:ink>
</file>

<file path=ppt/ink/ink3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14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0 374 12588,'0'0'7730,"12"-5"-6267,9-7-1202,0 0 1,-1-1 0,0-1-1,-1-1 1,-1-1 0,32-34-1,-25 22-202,-1-2 0,-2 0-1,0-2 1,17-35-1,-23 23 524,-17 38 193,-8 26-568,7-15-203,-11 24 12,1 0 1,1 1-1,1 0 0,2 1 0,2 0 1,-6 57-1,12-87-81,0 0-1,0 0 1,0 0 0,0 0 0,0 0-1,1 0 1,-1 0 0,0 0 0,1 0-1,-1 0 1,0 0 0,1 0-1,-1 0 1,1 0 0,-1-1 0,1 1-1,0 0 1,-1 0 0,2 1 0,-1-2-198,0 0 1,-1 1-1,1-1 1,0 0-1,-1 1 1,1-1-1,0 0 1,0 0-1,0 0 1,-1 0-1,1 0 1,0 0-1,0 0 1,0 0-1,-1 0 1,1 0-1,0 0 1,0 0-1,-1-1 1,1 1-1,0 0 1,0-1-1,-1 1 1,1 0-1,1-1 1,9-11-7842</inkml:trace>
</inkml:ink>
</file>

<file path=ppt/ink/ink3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15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11018,'0'0'4250,"-22"13"2044,27-13-8490</inkml:trace>
</inkml:ink>
</file>

<file path=ppt/ink/ink3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15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60 14606,'0'0'13271,"-3"-6"-13276,2 4 1,0-1 1,0 1 0,0-1 0,0 1-1,0-1 1,1 1 0,-1-1 0,1 0-1,-1 1 1,1-1 0,0 0 0,0 1-1,1-1 1,-1 0 0,0 1 0,1-1-1,1-4 1,-2 7 3,0 0-1,0 0 1,0 0 0,0-1-1,-1 1 1,1 0 0,0 0-1,0 0 1,0 0 0,0 0-1,0 0 1,0-1 0,0 1-1,-1 0 1,1 0-1,0 0 1,0 0 0,0 0-1,0 0 1,0 0 0,-1 0-1,1 0 1,0 0 0,0 0-1,0 0 1,0 0 0,0 0-1,-1 0 1,1 0 0,0 0-1,0 0 1,0 0 0,0 0-1,-1 0 1,1 0 0,0 0-1,0 0 1,0 0 0,0 0-1,0 0 1,0 0 0,-1 0-1,1 0 1,0 1 0,0-1-1,0 0 1,0 0-1,0 0 1,0 0 0,0 0-1,-1 0 1,1 1 0,0-1-1,0 0 1,0 0 0,0 0-1,0 0 1,0 0 0,0 1-1,0-1 1,0 0 0,0 0-1,-9 8-20,7-6 17,1 1 1,-1 0-1,0 0 0,1 0 0,0-1 0,0 1 0,0 0 0,0 1 0,0-1 0,1 0 1,-1 0-1,1 0 0,0 0 0,0 0 0,0 6 0,1-7-120,-1-1 0,1 1 0,0-1 0,-1 0-1,1 1 1,0-1 0,0 0 0,0 0 0,0 0 0,0 0 0,0 0 0,0 0-1,1 0 1,-1 0 0,0 0 0,0 0 0,1 0 0,-1-1 0,1 1-1,-1-1 1,0 1 0,1-1 0,-1 1 0,1-1 0,-1 0 0,1 0 0,0 0-1,-1 0 1,1 0 0,-1 0 0,1 0 0,2-1 0,-2 1-529,1 0 0,-1-1 1,0 1-1,1-1 1,-1 1-1,0-1 0,0 0 1,1 0-1,-1 0 0,0 0 1,0-1-1,0 1 1,0 0-1,0-1 0,3-3 1,13-14-11589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04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2981 220 4484,'0'0'2173,"-11"-8"-1084,-32-14-105,-1 1 0,-60-18 0,29 15-361,0 4-1,-2 3 0,0 4 1,-130-7-1,29 5-222,-74-3-324,124 16 287,0 4 0,-192 30 0,198-12-321,-158 32 177,259-45-207,1 0 1,-1 1-1,1 1 0,1 0 1,-30 21-1,-84 71 7,64-46 6,37-29-16,1 1 1,2 1 0,1 2 0,-36 48 0,-77 144 111,104-160-99,-60 115 44,88-157-49,1 0 0,1 1 0,0 0 0,2 1 0,0-1 0,2 1 1,-1 24-1,3-31-7,1 1 0,1 0 0,1 0 0,0 0 0,1 0 0,1-1 0,0 0 0,1 1 0,0-1 0,2-1 0,0 1 0,0-1 0,1-1 0,1 1 0,15 17 0,24 33 53,75 89-3,-106-136-69,0-1 1,1 0-1,0-1 1,1-1 0,1-1-1,28 14 1,2-6 45,1-1 1,1-3-1,1-1 0,1-4 1,108 12-1,278-10 59,-273-23-67,267-49 1,-361 43 27,-1-4 1,-1-2-1,0-4 1,-2-2-1,74-42 1,-14-3 1016,190-142 0,-297 198-956,-1-1 1,0-1-1,-2-1 1,0-1-1,-1-1 1,-1 0-1,-1-1 1,-1 0-1,-1-2 1,-1 0 0,-1 0-1,-1-1 1,-1 0-1,-1-1 1,-2 0-1,0-1 1,-2 0-1,-1 1 1,1-43-1,-2 24-53,-3 0-1,-2 0 1,-10-61-1,8 86-42,-1 0 0,0 0-1,-2 1 1,-1 0 0,0 0-1,-1 1 1,-1 0 0,-1 0 0,-22-28-1,8 20-80,-1 2 0,-1 1-1,-1 1 1,-1 1-1,0 1 1,-58-27 0,4 0-1271,76 43 929,-1 0 1,1-1-1,0 0 1,0-1 0,1 1-1,-1-1 1,1 0 0,1-1-1,-1 1 1,1-1-1,0 0 1,-4-9 0,-8-38-5387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50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461 138 7143,'-12'3'160,"-48"9"207,-164 44 1289,216-52-1653,0 0 1,0 1-1,0 0 0,1 1 0,-1 0 0,1 0 0,1 0 1,-1 1-1,1 0 0,0 0 0,0 1 0,1-1 1,0 1-1,1 0 0,0 1 0,0-1 0,-4 15 1,-3 10-11,2-1 1,2 1 0,-6 50-1,4 30 7,9 201 0,3-270 3,2 0 1,1 0-1,3-1 0,1 0 0,3-1 0,1 0 1,2 0-1,2-2 0,41 70 0,-50-97 13,1-1 0,0 0 1,0 0-1,1-1 0,0-1 0,1 0 0,1 0 0,-1-1 0,1-1 0,1 0 0,0-1 0,0 0 1,0-1-1,22 6 0,-24-9 15,1-1-1,1 0 1,-1-1 0,0 0 0,0-1-1,0 0 1,1-1 0,-1-1 0,0 0-1,0-1 1,0 0 0,-1-1 0,1 0 0,-1-1-1,0-1 1,0 0 0,14-9 0,-4-1-20,0 0 0,-2-1 1,0-1-1,-1 0 0,0-2 1,-2 0-1,28-41 0,-26 27-4,0 1-1,-2-2 1,-2-1-1,19-67 1,-14 19 75,-5-1 0,-3 0 0,-4-1 0,-4-99 0,-4 124-22,-3 0-1,-16-83 0,15 119-59,-2 0-1,-1 0 1,-1 1 0,-1 0 0,-1 0 0,-2 1 0,0 0 0,-20-27 0,26 42 0,0 1 0,0 0 0,-1 0 1,1 1-1,-2 0 0,1 0 0,-1 1 1,0 0-1,0 0 0,0 0 0,0 1 1,-1 1-1,0 0 0,0 0 0,0 0 1,-14-1-1,12 3-42,0 0 1,0 1-1,1 1 1,-1-1-1,0 2 1,0 0-1,0 0 1,0 1 0,1 0-1,0 1 1,-1 0-1,1 1 1,-16 10-1,-16 14-872,2 2 0,1 2 0,1 2 0,-52 61 0,47-46-2112</inkml:trace>
</inkml:ink>
</file>

<file path=ppt/ink/ink3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16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86 13997,'0'0'2333,"7"-9"299,0 1-2038,0-1 0,1 1 0,0 1 0,1-1 0,11-7 0,-16 12-480,0 1 1,0-1-1,0 1 1,0 0 0,1 0-1,-1 0 1,1 1-1,0 0 1,-1 0 0,1 0-1,0 0 1,0 1 0,-1-1-1,1 1 1,0 1-1,0-1 1,8 2 0,-12-1-114,0-1 0,0 1 0,0 0 0,0-1 0,0 1 0,0 0 0,-1 0 0,1 0 0,0 0 0,0 0 0,-1 0 0,1 0 0,0 0 0,-1 0 0,1 0 0,-1 0 0,1 0 0,-1 0 0,0 0 0,1 1 0,-1-1 0,0 0 0,0 0 0,0 0 0,0 0 0,0 1 0,0-1 0,0 0 0,-1 0 0,1 0 0,0 1 0,0-1 0,-1 0 0,0 1 0,0 4 50,-1 0-1,0-1 1,0 1 0,-1-1-1,1 1 1,-4 4-1,-11 11 589,-1-1 1,-22 20-1,25-26-141,0 1 1,1 0-1,1 1 0,-23 36 1,35-51-487,0 1 0,0-1 0,0 1 1,0-1-1,0 1 0,0 0 0,1-1 0,-1 1 0,1 0 1,0 0-1,-1-1 0,1 1 0,0 0 0,0 0 0,0 0 1,0-1-1,0 1 0,0 0 0,1 0 0,-1-1 1,1 1-1,-1 0 0,2 1 0,-1-1 1,0-1 0,1 1 0,-1-1 0,1 0 0,-1 0-1,1 0 1,0 0 0,0 0 0,-1 0 0,1-1 0,0 1 0,0-1 0,0 1-1,0-1 1,0 1 0,0-1 0,3 0 0,11 0-112,0-1-1,1 0 1,29-7-1,-43 7 43,15-3-526,58-12-4144,-25 3-3848,-20 4-431</inkml:trace>
</inkml:ink>
</file>

<file path=ppt/ink/ink3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16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13389,'0'0'18833,"7"-37"-19121,4 37-801,3 0-897,-7 0-1121,-1 0-1921</inkml:trace>
</inkml:ink>
</file>

<file path=ppt/ink/ink3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16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94 13068,'0'0'5483,"4"-8"-2552,-2 2-2638,0 1 0,1 0 0,0 0 0,0 0 0,0 1 0,1-1 1,0 1-1,-1-1 0,2 1 0,-1 1 0,0-1 0,1 0 0,-1 1 0,1 0 1,0 0-1,0 1 0,1-1 0,-1 1 0,0 0 0,1 0 0,6-1 0,-6 2-242,0 0 0,0 0-1,0 1 1,0 0-1,-1 0 1,1 0-1,0 0 1,0 1-1,8 2 1,-13-3-51,0 1 0,0-1 0,0 0 0,0 1 1,0 0-1,0-1 0,0 1 0,0-1 0,0 1 0,0 0 0,-1 0 0,1-1 1,0 1-1,0 0 0,-1 0 0,1 0 0,-1 0 0,1 0 0,-1 0 0,1 0 0,-1 0 1,1 1-1,-1 0 0,0 1 1,0-1 0,0 0-1,-1 1 1,1-1 0,0 0-1,-1 1 1,0-1-1,1 0 1,-1 0 0,0 1-1,0-1 1,-1 0 0,-1 3-1,-7 8 23,-1 0 0,0-1 0,-1 0 0,0-1 0,0-1 0,-21 14 0,15-11 179,0 0-1,2 1 0,-16 17 1,34-30-199,-1-1 0,0 1 0,1 0 0,0-1 0,-1 1 0,1-1 0,-1 0 1,1 0-1,0 1 0,-1-1 0,1 0 0,-1 0 0,1 0 0,0-1 1,-1 1-1,3 0 0,87-16-203,-71 11 22,1 1 1,-1 1-1,1 0 1,0 2-1,27 1 1,-45 1 176,0-1 1,1 1 0,-1 0-1,0 0 1,0 0 0,0 1-1,0-1 1,0 1 0,0-1-1,-1 1 1,1 0 0,0 0-1,-1 0 1,0 0 0,1 1-1,-1-1 1,0 1 0,0 0-1,0-1 1,0 1 0,-1 0 0,1 0-1,-1 0 1,0 0 0,0 0-1,0 0 1,0 0 0,0 1-1,-1-1 1,0 0 0,1 0-1,-1 1 1,0-1 0,0 0-1,-1 1 1,1-1 0,-1 0-1,0 0 1,0 0 0,0 1-1,0-1 1,0 0 0,-1 0-1,1-1 1,-1 1 0,0 0-1,0 0 1,-3 3 0,-9 9 218,0-2 1,-2 0-1,1 0 1,-1-1-1,-1-1 1,0-1-1,-1 0 1,0-1 0,0-1-1,-1-1 1,0-1-1,0 0 1,0-2-1,-1 0 1,-24 2-1,44-6-300,-1 0 1,0 0-1,0 0 0,0 0 0,1 0 0,-1 0 0,0 0 0,0 0 0,1-1 0,-1 1 0,0 0 0,1 0 1,-1-1-1,0 1 0,0 0 0,1-1 0,-1 1 0,1-1 0,-1 1 0,0-1 0,1 1 0,-1-1 1,1 1-1,-1-1 0,1 1 0,0-1 0,-1-1 0,-1-21-7362,2 14 4118,0-17-10489</inkml:trace>
</inkml:ink>
</file>

<file path=ppt/ink/ink3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23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51 7303,'0'0'6502,"-5"-8"-4100,-19-27-389,24 35-1895,0-1-1,0 1 1,-1-1 0,1 1 0,0 0-1,0-1 1,-1 1 0,1-1 0,0 1-1,0 0 1,-1-1 0,1 1 0,-1 0-1,1-1 1,0 1 0,-1 0 0,1 0-1,-1-1 1,1 1 0,0 0 0,-1 0-1,1 0 1,-1-1 0,1 1 0,-1 0-1,1 0 1,-1 0 0,0 0 0,-2 13 451,8 19-790,1-11 265,1 0-1,1-1 0,1 0 0,1 0 1,1-1-1,23 33 0,-27-43-18,1 0-1,-1-1 1,1 0-1,0 0 0,1-1 1,0 0-1,0-1 1,1 0-1,0 0 1,0-1-1,0 0 1,0-1-1,1 0 1,0-1-1,14 3 0,7-3 105,-31-3-322,0 0-1,0 1 1,1-1-1,-1-1 1,0 1-1,0 0 1,0 0-1,0 0 1,0 0-1,0-1 1,0 1-1,0 0 1,0-1-1,0 1 1,0-1-1,0 1 1,0-1-1,0 0 1,0 1-1,-1-1 1,1 0-1,0 0 1,0 0-1,0-1 1,-1 2 18,0-1 0,0 1 0,0 0 1,0-1-1,0 1 0,0 0 0,0-1 0,0 1 1,0 0-1,0-1 0,0 1 0,0 0 0,-1-1 0,1 1 1,0 0-1,0 0 0,0-1 0,0 1 0,-1 0 0,1 0 1,0-1-1,0 1 0,-1 0 0,1 0 0,0 0 0,-1 0 1,1-1-1,0 1 0,0 0 0,-1 0 0,1 0 0,0 0 1,-1 0-1,1 0 0,0 0 0,-1 0 0,1 0 0,0 0 1,-1 0-1,1 0 0,0 0 0,-1 0 0,1 0 0,-17-1-5969</inkml:trace>
</inkml:ink>
</file>

<file path=ppt/ink/ink3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24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0 336 9289,'0'0'11755,"68"-29"-10506,-24 1-224,-3-6-320,1-2-353,1-2-256,-7 1-32,-2 3-160,-11 2-1153,-1 7-1025,-9 2-1730,-8 3-2306</inkml:trace>
</inkml:ink>
</file>

<file path=ppt/ink/ink3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24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13581,'0'0'9075,"-8"10"-8691,-1 6-332,1 0 0,0 0-1,1 1 1,1 1-1,0-1 1,1 1 0,1 0-1,-1 19 1,-2 9-12,-1 71 1,12-48-2818,3-42-4227,-4-20 790</inkml:trace>
</inkml:ink>
</file>

<file path=ppt/ink/ink3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24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14061,'0'0'10250,"7"16"-13229,4-27-320,-4-3-2883</inkml:trace>
</inkml:ink>
</file>

<file path=ppt/ink/ink3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25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65 9321,'0'0'4020,"8"-10"-1175,0-3-2020,-6 9-459,1-1 1,0 1 0,0-1 0,1 1 0,-1 0 0,1 0 0,0 1 0,6-5 0,-10 9-164,1 1 1,-1 0 0,0 0-1,1 0 1,-1 0 0,0 0-1,0 0 1,-1 0 0,1 0-1,0 0 1,-1 0 0,0 3-1,-14 30-56,0 0 0,-3-1-1,0-1 1,-26 33 0,17-25-80,4-4-158,6-7-400,-2-1 0,-42 48 0,61-76 348,-1-1-1,1 1 1,0-1-1,0 0 1,-1 1 0,1-1-1,0 1 1,-1-1-1,1 1 1,0-1 0,-1 0-1,1 1 1,-1-1-1,1 0 1,0 0 0,-1 1-1,1-1 1,-1 0-1,1 0 1,-1 1 0,1-1-1,-1 0 1,1 0-1,-1 0 1,1 0 0,-1 0-1,1 0 1,-1 0-1,1 0 1,-1 0 0,1 0-1,-1 0 1,1 0-1,-1 0 1,1-1 0,-1 1-1,1 0 1,-1 0-1,1 0 1,-1-1 0,1 1-1,-1 0 1,1-1-1,0 1 1,-1 0 0,1-1-1,0 1 1,-1 0-1,1-1 1,0 1 0,-1-1-1,1 1 1,0-1-1,0 1 1,-1-1 0,1 1-1,0-1 1,-9-20-5377</inkml:trace>
</inkml:ink>
</file>

<file path=ppt/ink/ink3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26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6246,'0'0'14253,"74"63"-13260,-40-40-672,9-1-225,4-3-545,0-6-1921,-4-6-2434,-2-7-3236</inkml:trace>
</inkml:ink>
</file>

<file path=ppt/ink/ink3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26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17 6470,'0'0'17862,"-11"-4"-17675,4 1-173,4 2-9,1 0-1,-1-1 1,0 1-1,0 0 0,0 0 1,0 0-1,0 1 0,0-1 1,0 1-1,0 0 1,0-1-1,0 1 0,0 1 1,0-1-1,0 0 1,-1 1-1,1 0 0,0-1 1,1 1-1,-1 0 0,0 1 1,0-1-1,0 0 1,1 1-1,-4 1 0,-7 9 165,-1 1 0,2 0 0,-16 21 0,24-29-106,0 0 0,1 1-1,0-1 1,0 1 0,1 0-1,-1 0 1,1 0 0,1 0-1,-1 0 1,1 1 0,0-1-1,0 0 1,1 8 0,0-12-42,1 0 1,-1 0-1,1 0 1,0 0-1,-1 0 1,1-1-1,0 1 1,0 0-1,1 0 1,-1-1-1,0 1 1,0-1-1,1 1 1,-1-1 0,1 0-1,-1 1 1,1-1-1,-1 0 1,1 0-1,0 0 1,0 0-1,0-1 1,-1 1-1,1 0 1,0-1-1,0 1 1,0-1-1,0 1 1,0-1-1,3 0 1,11 2 91,0-1 0,28-2-1,-27 1-76,4 0-154,0-1 0,0-1 1,31-8-1,-43 8-637,1-1 0,-1 0-1,0-1 1,0 0 0,13-8 0,-21 12 421,0-1 0,0 1 0,0-1 0,0 0 0,0 1 0,-1-1 0,1 0 0,0 0 0,0 0 0,-1 0 0,1 0 0,0 1 0,-1-1 0,1 0 0,-1 0 0,1-1 0,-1 1 0,0 0 0,1 0 0,-1 0 0,0 0 0,0 0 0,0 0 0,0-2 0,0-9-6958</inkml:trace>
  <inkml:trace contextRef="#ctx0" brushRef="#br0" timeOffset="1">56 154 7271,'0'0'7783,"-48"18"-5284,46-15 1248,7-3-2626,19 0-288,5-2-32,10-7-417,3 1-288,-3-2-96,1 2-993,-6-1-929,-7 2-736,-9 2-1698,-3-1-1442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51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766 6 6598,'-11'-1'-443,"-25"-2"727,-1 1 0,0 2 0,1 2 0,-44 7 1,61-6-232,0 2 1,1 0 0,-1 1 0,1 1 0,0 0 0,1 2-1,0 0 1,0 1 0,1 0 0,-21 18 0,13-5-44,2 0 0,1 2-1,0 0 1,2 1 0,1 1 0,1 1 0,2 0 0,-20 50 0,11-12 26,2 2 0,-24 130 0,34-124 206,-5 110-1,16-156-140,2-1 0,0 1 0,2-1 1,1 1-1,1-1 0,2 0 0,12 33 0,-14-47-65,1-1 0,0 0 0,1 0 0,0-1 0,1 0 0,0 0 0,1-1-1,0 0 1,0 0 0,1-1 0,1-1 0,-1 1 0,1-2 0,1 1 0,12 5 0,-14-8-19,1-1 0,-1-1 0,1 0 1,0 0-1,0-1 0,0-1 0,0 1 1,0-2-1,0 1 0,0-2 0,0 0 1,0 0-1,0-1 0,0 0 0,-1 0 1,1-2-1,-1 1 0,19-9 0,0-5-6,-1 0-1,0-2 1,-1 0-1,-1-2 1,-1-1-1,-1-1 1,36-46-1,-5-3-4,73-127 0,-4-33-58,-101 181 64,-2-1 0,24-92 0,-41 131-6,-2-1-1,1 1 1,-2-1-1,1 0 1,-2 0-1,0 1 0,-1-1 1,0 0-1,-6-22 1,4 26-8,0 1 0,-1 0 0,0 1 0,-1-1 1,0 1-1,0 0 0,-1 0 0,0 0 0,0 1 0,-1 0 0,0 0 1,0 0-1,0 1 0,-11-7 0,1 3-3,-1 0-1,0 0 0,0 2 1,0 0-1,-1 1 1,0 1-1,-26-5 0,6 5-1062,-1 1-1,-65 0 0,61 5-1926</inkml:trace>
</inkml:ink>
</file>

<file path=ppt/ink/ink3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27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9001,'0'0'13426,"-1"11"-13186,1-8-226,-7 59 100,3-1 1,5 81-1,11-101-636,-12-39 260,0 0-1,1-1 0,0 1 0,-1-1 0,1 1 1,0-1-1,0 1 0,0-1 0,0 0 0,0 1 1,0-1-1,0 0 0,0 0 0,0 0 1,1 0-1,-1 0 0,0 0 0,1 0 0,-1 0 1,1 0-1,-1-1 0,2 2 0,-3-4-3143,-4-9-838</inkml:trace>
</inkml:ink>
</file>

<file path=ppt/ink/ink3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27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58 290 8264,'-8'-10'3096,"3"4"-2661,-2-2 305,1 0 1,0 0-1,0-1 0,-5-10 1,10 16-537,0 0 0,-1 0 0,1 0 0,0-1 1,0 1-1,1 0 0,-1 0 0,1 0 0,-1-1 0,1 1 0,0 0 1,1 0-1,-1-1 0,0 1 0,1 0 0,0 0 0,-1 0 1,1 0-1,0 0 0,4-6 0,0 2 30,0 0 0,1 1 0,0-1 0,1 1 0,-1 1 0,1-1 0,0 1 0,1 0 0,-1 1 0,16-7 0,7-2 550,47-14 1,-42 17-561,1 1 0,0 1 0,0 2 0,1 2 1,-1 1-1,1 2 0,51 5 0,-85-4-226,-1 0-1,1 1 0,-1-1 1,1 1-1,-1-1 1,1 1-1,-1 0 0,0 0 1,1 0-1,-1 0 1,0 1-1,0-1 0,0 1 1,0-1-1,0 1 0,0-1 1,2 4-1,-3-3 4,0 0-1,0 0 1,0 0-1,-1 0 1,1 0-1,-1-1 1,1 1-1,-1 0 1,0 0-1,0 0 1,0 0-1,0 0 1,0 0-1,0 1 1,0-2-1,-1 1 1,0 3-1,-2 4 25,-1-1-1,1 0 0,-2 0 1,1 0-1,-1 0 1,0 0-1,-1-1 0,-7 8 1,-84 74 492,73-69-237,0 1 0,1 1 0,1 2-1,-29 38 1,50-60-270,0-1-1,-1 1 0,1 0 0,0-1 1,0 1-1,1 0 0,-1 0 0,0 0 1,1 0-1,-1 0 0,1 0 0,-1 0 1,1 0-1,0 0 0,0 0 1,0 0-1,0 0 0,1 3 0,-1-4-3,1 0-1,-1 0 0,1 0 0,0 1 0,0-1 1,0 0-1,0 0 0,0 0 0,0 0 0,0 0 1,0 0-1,0-1 0,0 1 0,1 0 1,-1 0-1,0-1 0,0 1 0,1-1 0,2 1 1,8 2 22,0-2 1,0 1 0,0-2 0,23 0 0,-16-1 27,144-7-1371,-108 0-2639,-2-2-4620,-32 5-949</inkml:trace>
</inkml:ink>
</file>

<file path=ppt/ink/ink3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28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9897,'0'0'12407,"-6"12"-11975,5-11-421,-4 8 73,1 1 1,-1-1 0,2 1 0,-1 0 0,1 0 0,1 0 0,0 0-1,-1 19 1,0 43 631,1 65-215,2-135-537,0 1 0,0-1 0,0 0 0,1 0 0,-1 0 0,1 1 0,-1-1 0,1 0 0,-1 0 0,1 0-1,0 0 1,0 0 0,0 0 0,0 0 0,1 0 0,-1-1 0,0 1 0,1 0 0,0-1 0,-1 1 0,1-1 0,0 1 0,-1-1-1,1 0 1,0 0 0,0 0 0,0 0 0,0 0 0,0 0 0,0-1 0,0 1 0,1-1 0,-1 1 0,0-1 0,0 0-1,0 1 1,3-2 0,1 1-651,1-1 0,-1 0 0,0 0 0,0 0 0,0-1 0,0 0 0,0 0 0,0-1 0,-1 0 0,1 0-1,-1 0 1,7-5 0,27-27-10566</inkml:trace>
</inkml:ink>
</file>

<file path=ppt/ink/ink3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0:09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7623,'0'0'-1537</inkml:trace>
</inkml:ink>
</file>

<file path=ppt/ink/ink3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0:10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1917 27 7559,'0'0'75,"-9"0"-961,-30-1 1627,-58-8 1,-43-3 156,-429 12-669,522 3-156,0 3 0,0 2 0,0 2 0,1 2 0,-73 29 0,-41 10 60,122-41-110,1 2-1,1 1 1,0 2-1,1 2 1,-60 38-1,75-41-10,1 1-1,0 1 1,1 0-1,1 1 1,1 1-1,0 1 1,1 0-1,2 1 1,0 0-1,-16 34 1,14-18-18,1 0-1,2 1 1,2 1 0,1 0-1,2 0 1,2 0 0,1 1-1,3 56 1,2-65-2,1-1-1,2 1 0,1-1 1,1 0-1,1-1 0,2 1 1,1-1-1,1-1 1,1 0-1,2-1 0,28 43 1,-33-58-3,0 0 1,0-1-1,1 0 0,0-1 1,1 0-1,0-1 0,0 0 1,1 0-1,23 10 0,-15-10 24,-1-1-1,1-1 0,0-1 0,1-1 0,38 4 0,5-7 52,1-3-1,-1-2 0,77-16 0,18-4-9,326-60 41,-415 66-55,-1-2 1,-1-3 0,-1-3-1,111-61 1,-158 76-19,0-2 0,-1 0 0,-1-1 0,0-1 0,-1-1 0,-1 0 0,0-1 1,-1-1-1,-1 0 0,-1-1 0,0-1 0,-1 0 0,-2 0 0,17-43 0,0-20 442,-3-2 1,-4 0-1,9-96 1,-27 171-324,-2-1 0,1 0 1,-1 0-1,-1 1 0,0-1 0,0 0 1,-1 0-1,-1 1 0,0 0 0,0-1 1,-1 1-1,-8-16 0,5 14-102,-1 1 0,0 1 0,-1 0 0,0 0 0,0 0 0,-1 1 0,0 1 0,-1-1 0,-22-12 0,12 9-67,-1 2 0,0 0 0,-1 1 0,0 1 0,-1 1 0,-33-6 0,-9 4-1131,-71 0-1,82 3-446,9-6-930</inkml:trace>
</inkml:ink>
</file>

<file path=ppt/ink/ink3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0:26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0 941 8264,'0'0'3310,"11"-9"-2590,67-64 78,102-126 0,0 1 142,-90 108-319,-21 26-385,-4-4-1,-2-3 1,57-84 0,-113 143-257,-9 10-1267,-16 18-2719,4-3 2068,-17 9-3164</inkml:trace>
</inkml:ink>
</file>

<file path=ppt/ink/ink3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0:26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16 7944,'0'0'6608,"-5"13"-5983,-89 309 1969,91-313-2436,1 0-1,1 1 1,-1 0-1,2-1 1,-1 1-1,2 0 1,1 17-1,-1-26-150,-1 0 0,1 0 1,0 0-1,0 0 0,0 0 0,-1-1 0,1 1 0,0 0 0,0 0 0,0-1 0,0 1 0,0 0 0,0-1 0,0 1 1,1-1-1,-1 1 0,0-1 0,0 0 0,0 0 0,0 1 0,1-1 0,-1 0 0,0 0 0,0 0 0,1 0 0,-1 0 0,0 0 1,0-1-1,0 1 0,1 0 0,-1-1 0,1 0 0,43-13 144,5-12-17,-2-3 0,70-53-1,-28 18-107,-20 18-14,123-92-2378,-127 82-2727</inkml:trace>
</inkml:ink>
</file>

<file path=ppt/ink/ink3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0:28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78 5317,'2'-3'387,"0"0"-1,-1 0 1,1 0 0,-1-1-1,1 1 1,-1 0 0,0-1-1,0 1 1,-1-1-1,1 1 1,-1-1 0,0 1-1,0-1 1,0 1 0,0-5-1,-1 7-311,1 0-1,0 0 1,-1 0 0,1 0-1,-1 0 1,1 0-1,-1 0 1,1 0 0,-1 1-1,0-1 1,1 0-1,-1 0 1,0 1-1,0-1 1,1 0 0,-1 1-1,0-1 1,0 0-1,0 1 1,-2-1-1,1 0 10,0 1 0,-1-1 0,1 1-1,-1 0 1,1 0 0,0 0-1,-1 0 1,1 0 0,-1 0-1,1 1 1,0-1 0,-5 2-1,1 1 7,0 0 0,0 0 0,0 1-1,1 0 1,-1 0 0,1 0 0,0 0 0,0 1-1,0 0 1,1 0 0,-1 0 0,-3 7-1,-44 74 1287,51-83-1335,-19 36 854,1 1 0,-25 81 0,37-97-729,1 1 0,2 1 1,0-1-1,1 0 0,2 1 1,2 37-1,-1-60-152,0 1-1,1-1 1,-1 0-1,0 0 1,1 0-1,0 0 1,0 0-1,0 0 0,0 0 1,0 0-1,1 0 1,-1-1-1,1 1 1,0 0-1,0-1 1,0 1-1,0-1 1,0 0-1,0 0 1,1 0-1,-1 0 1,1 0-1,-1 0 1,1-1-1,0 1 1,0-1-1,-1 1 1,1-1-1,0 0 1,0-1-1,0 1 1,1 0-1,-1-1 0,0 1 1,0-1-1,0 0 1,0 0-1,5-1 1,1 0 84,0-1 1,-1 0-1,1 0 0,0-1 1,-1 0-1,1-1 0,-1 1 1,0-2-1,-1 1 0,1-1 1,-1 0-1,10-9 1,-9 6-41,-1 0 1,1-1 0,-2 0 0,1 0 0,-1 0 0,7-17 0,-11 22-1,0 0 0,0 0 0,-1 0 1,0 0-1,1 0 0,-2 0 0,1-1 0,0 1 0,-1 0 0,0 0 1,0-1-1,0 1 0,0 0 0,-1 0 0,1-1 0,-1 1 0,0 0 1,-1 0-1,1 0 0,-3-6 0,3 9-23,0 0 0,0 0-1,0-1 1,0 1 0,-1 0 0,1 0 0,0 0-1,0 0 1,-1 0 0,1 0 0,-1 1 0,1-1-1,-1 0 1,1 1 0,-1-1 0,1 1 0,-1-1 0,1 1-1,-1 0 1,0 0 0,1-1 0,-1 1 0,1 0-1,-1 1 1,0-1 0,1 0 0,-1 0 0,1 1-1,-1-1 1,1 1 0,-1-1 0,1 1 0,-1 0-1,-2 1 1,0 0-4,0 1 0,0-1 0,-1 1 0,1 0 0,1 1 0,-1-1 0,0 0 0,1 1 0,0 0 0,-3 4 0,3-4-17,1 0-1,0 0 1,0 1 0,0-1 0,1 0 0,-1 1-1,1-1 1,0 1 0,0 0 0,1-1 0,-1 10-1,1-13-12,0 0 0,1 0-1,-1 0 1,0 0 0,0 0-1,1 0 1,-1 0-1,1 0 1,-1-1 0,0 1-1,1 0 1,0 0 0,-1 0-1,1-1 1,-1 1-1,1 0 1,0 0 0,0-1-1,-1 1 1,1-1 0,0 1-1,1 0 1,1 0 1,-1-1 0,0 1 0,0-1 0,1 0 0,-1 0 0,0 0 0,1 0 0,-1 0 0,0 0 0,0 0 0,1-1 0,-1 1 0,4-3 0,8-2 20,-1-1 1,-1-1-1,1 0 1,-1-1-1,0 0 0,-1-1 1,0 0-1,13-14 0,3-6 17,43-58-1,-59 70-19,13-14 31,-24 52 9,-1 8-15,-10 51 1,7-58-46,1 1 0,0 0 1,2 0-1,2 26 0,-1-48-62,0-1 0,0 1 1,0 0-1,0 0 0,0 0 0,0-1 0,0 1 0,0 0 0,1 0 0,-1 0 0,0-1 0,1 1 1,-1 0-1,0-1 0,1 1 0,-1 0 0,1-1 0,-1 1 0,1 0 0,0-1 0,-1 1 1,1-1-1,0 1 0,-1-1 0,1 1 0,0-1 0,-1 0 0,1 1 0,0-1 0,0 0 0,-1 0 1,1 1-1,0-1 0,0 0 0,0 0 0,-1 0 0,1 0 0,0 0 0,0 0 0,0 0 1,0 0-1,-1 0 0,1-1 0,0 1 0,0 0 0,-1 0 0,1-1 0,0 1 0,0 0 0,-1-1 1,1 1-1,0-1 0,-1 1 0,1-1 0,0 1 0,-1-1 0,1 0 0,4-2-687,0-1 1,-1 1-1,0-1 0,0 0 0,0 0 0,0 0 1,3-6-1,9-24-4765,0-7-2023</inkml:trace>
</inkml:ink>
</file>

<file path=ppt/ink/ink3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0:29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90 9577,'0'0'10784,"-9"7"-10037,3-2-698,-1 1 1,1 0-1,0 0 0,0 0 0,1 1 1,0 0-1,0 0 0,0 0 0,1 0 1,0 1-1,1 0 0,-5 15 1,2 1 89,1 0 1,1 0 0,1 1 0,1 36 0,2-60-138,0-1 1,0 1-1,0 0 1,0-1-1,0 1 0,0-1 1,0 1-1,0 0 1,0-1-1,0 1 1,1 0-1,-1-1 0,0 1 1,0 0-1,1-1 1,-1 1-1,0-1 1,1 1-1,-1-1 0,0 1 1,1-1-1,-1 1 1,1-1-1,-1 1 1,1-1-1,-1 0 0,1 1 1,-1-1-1,1 0 1,1 1-1,19-6 73,-16 2-51,0 0-1,-1 0 1,1 0-1,-1-1 1,1 0-1,5-7 1,-1-3 185,0-1 0,-1-1 0,-1 1 0,-1-1 0,0 0 0,-1 0 0,-1-1 0,0 0 0,-1 0 0,-1 0 0,-1 0 0,0-20 0,-16 71 538,11-17-750,0 1 0,2 0 0,0-1 0,1 1 0,0 0 0,3 20 0,-1-37 4,-1 0-1,0 0 1,0 0-1,0 1 1,1-1-1,-1 0 1,1 0-1,-1-1 1,1 1-1,-1 0 1,1 0-1,-1 0 1,1 0-1,0 0 1,-1 0-1,1-1 0,0 1 1,0 0-1,0-1 1,0 1-1,0-1 1,-1 1-1,1-1 1,0 1-1,0-1 1,0 1-1,0-1 1,0 0-1,0 0 1,1 1-1,-1-1 1,0 0-1,0 0 1,0 0-1,0 0 1,0 0-1,0-1 1,0 1-1,0 0 1,0 0-1,0-1 1,0 1-1,0 0 1,0-1-1,0 1 1,0-1-1,1 0 1,4-2 14,1-1 0,-1 1 0,0-1-1,-1 0 1,1 0 0,5-5 0,126-152 162,-112 129-162,-25 31-13,1 0 0,0 0-1,-1 0 1,1 0 0,-1 1-1,1-1 1,0 0-1,0 0 1,0 0 0,-1 1-1,1-1 1,0 0-1,0 1 1,0-1 0,0 1-1,0-1 1,0 1 0,0-1-1,0 1 1,2-1-1,-2 2 6,-1 0 0,1-1-1,-1 1 1,0-1-1,1 1 1,-1 0 0,0-1-1,1 1 1,-1 0 0,0-1-1,0 1 1,0 0-1,1 0 1,-1-1 0,0 1-1,0 0 1,0 0 0,0-1-1,0 1 1,0 0-1,-1 1 1,-8 49 214,4-35-196,2-5-17,0 1 0,0-1-1,1 1 1,0 15 0,1-27-8,1 1 0,0-1 0,0 0-1,0 0 1,0 1 0,1-1 0,-1 0 0,0 1 0,0-1 0,0 0 0,0 0 0,0 1 0,0-1-1,0 0 1,0 0 0,1 1 0,-1-1 0,0 0 0,0 0 0,0 0 0,0 1 0,1-1 0,-1 0-1,0 0 1,0 0 0,1 1 0,-1-1 0,0 0 0,0 0 0,1 0 0,-1 0 0,0 0 0,0 0-1,1 0 1,-1 0 0,0 0 0,1 0 0,-1 0 0,0 0 0,0 0 0,1 0 0,-1 0-1,18-6 52,12-14 42,-13 2-61,0 0 0,24-37 1,4-5-2,-45 60-31,0 1 0,0-1 1,0 0-1,0 0 0,0 0 0,0 0 1,0 0-1,0 0 0,0 0 1,0 1-1,0-1 0,0 0 0,0 0 1,0 0-1,0 0 0,0 0 1,1 0-1,-1 0 0,0 1 0,0-1 1,0 0-1,0 0 0,0 0 1,0 0-1,0 0 0,0 0 0,0 0 1,0 0-1,1 0 0,-1 0 1,0 0-1,0 1 0,0-1 0,0 0 1,0 0-1,0 0 0,1 0 0,-1 0 1,0 0-1,0 0 0,0 0 1,0 0-1,0 0 0,0 0 0,0 0 1,1 0-1,-1 0 0,0 0 1,0-1-1,0 1 0,0 0 0,0 0 1,0 0-1,0 0 0,1 0 1,-1 0-1,0 0 0,0 0 0,0 0 1,0 0-1,0 0 0,0-1 0,-1 22 40,-9 24 26,9-41-69,-1 0 14,0 0-1,0 1 1,1-1-1,0 1 1,0-1-1,0 1 0,0 0 1,1-1-1,0 1 1,0 0-1,0-1 1,2 9-1,-1-13-4,0 0 1,0 0-1,0 0 1,0 0-1,0 0 0,0 0 1,1-1-1,-1 1 1,0 0-1,0-1 1,0 1-1,0 0 0,0-1 1,0 1-1,0-1 1,-1 0-1,1 1 0,0-1 1,0 0-1,0 1 1,0-2-1,21-15 67,3-11-63,0 0 0,-2-1 0,22-37 1,-36 52-84,-12 20-377,-1 1 0,1 0 0,1-1 0,-1 1 0,-2 15 0,1 15-5339,8-31-25,10-8 1395,-2-5 121</inkml:trace>
</inkml:ink>
</file>

<file path=ppt/ink/ink3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0:29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32 116 3812,'3'-9'3005,"2"-12"-2524,4-18 6426,-9 28-702,-15 48-4653,8-17-1381,0 0 0,2 1 0,0 0-1,2-1 1,-2 36 0,4-55-169,1-1 0,0 1 0,0 0 0,0 0 0,0 0 0,0 0 0,0 0 0,0 0 0,0 0 0,0-1-1,1 1 1,-1 0 0,0 0 0,0 0 0,1 0 0,-1-1 0,1 1 0,-1 0 0,1 0 0,-1-1 0,1 1 0,-1 0 0,1-1 0,0 1 0,-1 0 0,1-1 0,0 1 0,-1-1-1,1 1 1,0-1 0,0 0 0,0 1 0,-1-1 0,1 0 0,0 1 0,0-1 0,0 0 0,0 0 0,0 0 0,0 0 0,0 0 0,-1 0 0,1 0 0,0 0 0,0 0 0,0 0 0,0 0-1,0-1 1,0 1 0,-1 0 0,1-1 0,0 1 0,0 0 0,0-1 0,-1 1 0,2-2 0,45-29 138,2-14-101,52-62 1,-84 88-39,-10 16 70,-8 15 103,-11 30 243,9-29-300,2-12-108,0 4 60,-1 1 0,1-1 0,0 1 0,0 0 0,1 0 0,-1 8 0,2-13-61,-1-1 0,1 0 1,-1 1-1,0-1 1,1 0-1,-1 1 0,1-1 1,-1 0-1,1 0 0,-1 1 1,1-1-1,-1 0 1,1 0-1,-1 0 0,1 0 1,-1 0-1,1 0 1,-1 0-1,1 0 0,-1 0 1,1 0-1,-1 0 1,1 0-1,-1 0 0,1 0 1,0 0-1,-1 0 0,0-1 1,1 1-1,-1 0 1,1 0-1,-1-1 0,2 0 1,17-8 181,-5-3-148,0 0 0,-1-1 0,-1 0 1,14-20-1,-13 17-11,0 0 0,25-22 0,-37 40-19,-1 0-1,0-1 1,1 1-1,-1 0 0,0 0 1,0 0-1,0 0 1,0 0-1,0 0 1,0 0-1,0 0 1,-1 2-1,-9 27 82,7-21-93,-1 1-1,2 0 1,-1 0 0,1 0-1,0 15 1,2-25-81,0-1-1,0 1 0,0 0 1,1 0-1,-1-1 0,0 1 1,0 0-1,1-1 0,-1 1 0,0 0 1,1-1-1,-1 1 0,1 0 1,-1-1-1,1 1 0,-1-1 1,1 1-1,-1-1 0,1 1 1,-1-1-1,1 1 0,0-1 1,-1 0-1,1 1 0,0-1 1,-1 0-1,1 1 0,0-1 1,0 0-1,-1 0 0,1 0 1,0 0-1,0 0 0,-1 0 1,1 0-1,0 0 0,-1 0 1,1 0-1,0 0 0,0 0 1,-1-1-1,1 1 0,0 0 1,0 0-1,-1-1 0,2 0 1,34-16-6843,-14-2 598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52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557 142 6342,'-21'-9'196,"-1"0"0,0 1 0,0 2 0,-1 0 1,1 1-1,-1 2 0,-1 0 0,-43 1 0,54 3-93,-1 0 0,1 1 0,0 1 0,0 0 0,0 1 0,1 1 0,-1 0 0,1 0 0,0 1 0,1 1 0,-1 0 0,1 0 0,1 1 0,-1 1 0,1 0 0,1 0 0,-10 12 0,9-7-43,0 1 0,0 1 0,1 0 0,1 0-1,1 0 1,0 1 0,2 0 0,-1 1-1,2-1 1,1 1 0,-3 23 0,1 28 6,6 111 0,0-127-13,9 74-89,4 0 0,6-1 0,39 128-1,-51-218 95,2 0 0,2-1-1,1 0 1,18 32 0,-27-58-40,1-1 0,0 0 1,0 0-1,1 0 0,0-1 1,1 0-1,0 0 0,0 0 0,0-1 1,1 0-1,0-1 0,0 1 1,0-2-1,0 1 0,1-1 1,0 0-1,0-1 0,0 0 1,1 0-1,15 1 0,-14-3 29,1 0 1,-1-1-1,0-1 0,0 0 1,1 0-1,-1-1 0,0-1 1,0 0-1,-1 0 0,16-8 0,-10 3-1,0-1-1,0 0 0,-1-1 0,-1-1 0,26-24 0,-10 1-10,-1 0 0,-1-2 0,-2-1 0,30-56 0,-26 38-8,-2-1-1,-3-2 0,-2 0 0,-2-1 0,-4-1 0,-2-1 0,-2-1 1,-3 0-1,2-91 0,-12 102 6,-2 0 0,-15-89 0,12 113-42,-2 0 0,-2 0 0,0 0 0,-2 1 0,0 1 1,-25-40-1,23 45-115,-1 1 0,0 0 1,-2 1-1,-31-29 0,37 39-58,0-1 0,-1 2 0,0 0 0,-1 0 0,0 1 0,0 0 0,0 1 0,-1 1 0,1 0 0,-15-3-1,-43-1-1914</inkml:trace>
</inkml:ink>
</file>

<file path=ppt/ink/ink3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0:29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13485,'0'0'5552,"-10"0"-4276,4 0-1179,0 1 0,0-1 0,1 1 0,-1 1 1,0-1-1,1 1 0,-1 0 0,1 0 0,0 1 1,0 0-1,0 0 0,0 0 0,0 0 0,0 1 1,1 0-1,0 0 0,0 0 0,0 0 0,0 0 1,0 1-1,1 0 0,0 0 0,-4 9 0,4-9 4,0 0-1,1 1 0,-1 0 1,1-1-1,0 1 0,1 0 1,0 0-1,0 0 0,0 0 0,0 0 1,1 0-1,1 7 0,-1-10-83,1-1-1,-1 0 0,1 0 0,0 1 0,0-1 0,0 0 0,0 0 0,0 0 1,0 0-1,1 0 0,-1 0 0,1 0 0,-1-1 0,1 1 0,0 0 1,-1-1-1,1 0 0,0 1 0,0-1 0,0 0 0,0 0 0,0 0 0,1 0 1,-1 0-1,0 0 0,0-1 0,1 1 0,-1-1 0,0 0 0,1 1 1,-1-1-1,4 0 0,5-1 51,0 1 0,0-1 0,0-1 0,0 0 0,0-1 0,0 0 0,0 0 0,-1-1 0,1 0 0,-1-1 0,0-1 1,-1 1-1,10-8 0,-13 9-52,0 0 1,-1-1 0,1 1 0,-1-1 0,0-1-1,0 1 1,-1 0 0,0-1 0,0 0 0,0 0-1,-1 0 1,0-1 0,0 1 0,0-1 0,-1 0 0,0 1-1,0-1 1,-1 0 0,0 0 0,0 0 0,0-12-1,-1 19-10,0-1 0,-1 1 0,1-1 0,0 0 0,0 1 0,-1-1 0,1 1 0,0-1 0,0 1 0,-1-1 0,1 1 0,-1-1 0,1 1 0,0 0 0,-1-1 1,1 1-1,-1 0 0,1-1 0,-1 1 0,1 0 0,-1-1 0,1 1 0,-1 0 0,1 0 0,-1 0 0,1-1 0,-1 1 0,0 0 0,1 0 0,-1 0 0,1 0 0,-1 0 0,0 0 0,1 0 0,-1 0 0,1 0 0,-1 1 0,1-1 0,-1 0 0,0 0 0,1 0 0,-1 1 0,1-1 0,-1 0 0,1 0 0,-1 2 0,-26 15 26,25-15-23,0 1-1,0 0 1,0 0 0,0 0-1,1 0 1,-1 0-1,1 0 1,-1 0-1,1 0 1,0 1-1,0-1 1,1 0 0,-1 1-1,1-1 1,0 1-1,0-1 1,0 1-1,0-1 1,0 0-1,1 1 1,-1-1 0,1 1-1,0-1 1,2 5-1,-1-5-191,0 0 0,0 0 0,1-1-1,-1 1 1,1 0 0,0-1-1,-1 0 1,1 0 0,0 0 0,0 0-1,0 0 1,1 0 0,-1-1 0,0 0-1,1 1 1,-1-1 0,1 0 0,-1-1-1,1 1 1,-1-1 0,1 0-1,-1 1 1,5-2 0,18 1-4418</inkml:trace>
</inkml:ink>
</file>

<file path=ppt/ink/ink3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0:30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1 122 5221,'0'0'18385,"72"-44"-18192,-38 30-161,2 1-225,2 4-896,1 1-832,-4-1-706,-1-2-1601,-4-3-2050</inkml:trace>
</inkml:ink>
</file>

<file path=ppt/ink/ink3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0:31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12011,'-8'1'2136,"3"-1"-1958,0 0 1,0 0-1,0 1 1,1 0-1,-1 0 0,0 1 1,0-1-1,1 1 1,-1 0-1,1 0 1,0 0-1,-1 1 1,1 0-1,0-1 1,0 1-1,1 1 0,-1-1 1,1 1-1,0-1 1,-1 1-1,2 0 1,-1 0-1,0 0 1,1 1-1,0-1 1,0 0-1,-3 10 0,2 5 42,2 0 0,0 1-1,1-1 1,1 0-1,0 1 1,2-1-1,8 32 1,4 54 452,-13-79-353,6 133-303,-6-72 3066,-14-282-2676,8 44-401,7 145-9,6 11-4,9 16-10,-15-17 16,3 2 7,1 0 0,-1 0 1,1-1-1,0 1 0,0-1 0,0-1 0,1 0 0,0 0 1,-1 0-1,1-1 0,1 0 0,-1-1 0,0 0 1,1 0-1,-1-1 0,15 1 0,-16-2-1,-1 0 1,0-1-1,0 0 0,1 0 1,-1 0-1,0-1 0,0 0 1,0 0-1,-1-1 0,1 1 1,0-1-1,-1-1 0,0 1 1,0-1-1,0 0 0,0 0 1,0 0-1,-1 0 1,0-1-1,0 0 0,0 0 1,-1 0-1,6-10 0,-9 15-2,3-4 17,-1 0 0,0 0 0,0 0 1,0 0-1,0 0 0,0-1 0,-1 1 0,0-1 0,0 1 0,0-1 0,0 1 0,-1-1 0,0 1 0,0-9 0,-1 13-10,1-1 0,0 1-1,0 0 1,-1-1-1,1 1 1,0 0-1,-1-1 1,1 1 0,0 0-1,-1 0 1,1-1-1,-1 1 1,1 0 0,-1 0-1,1 0 1,0 0-1,-1-1 1,1 1-1,-1 0 1,1 0 0,-1 0-1,1 0 1,-1 0-1,1 0 1,0 0-1,-1 0 1,1 0 0,-1 1-1,1-1 1,-1 0-1,1 0 1,-1 0-1,1 0 1,0 1 0,-1-1-1,1 0 1,0 0-1,-1 1 1,1-1-1,-1 0 1,1 1 0,0-1-1,0 0 1,-1 1-1,1-1 1,0 1 0,0-1-1,-1 0 1,1 2-1,-15 19 7,14-19-15,0 0 0,0 0 0,0 1 0,0-1 0,0 0 0,0 1 0,1-1 0,-1 1 0,1-1 0,-1 1 0,1-1 0,0 1 0,0-1 0,0 1 0,1-1 0,-1 1 0,2 3 0,-1-4 5,-1-1 0,2 1-1,-1-1 1,0 0 0,0 0 0,0 0 0,1 0 0,-1 0 0,0 0 0,1 0 0,-1 0 0,1 0 0,-1 0 0,1-1 0,-1 1 0,1-1 0,0 1 0,-1-1 0,1 0 0,0 0 0,-1 1 0,1-1 0,0 0 0,-1 0-1,1-1 1,0 1 0,1-1 0,11-1 45,-1-2-1,0 0 0,0 0 0,0-1 0,-1-1 0,1 0 1,-1-1-1,-1 0 0,21-16 0,-13 10-35,0 0 0,25-11 0,-43 23-11,0 1 1,0-1-1,0 0 0,0 1 0,0 0 0,0-1 0,0 1 1,0 0-1,0-1 0,0 1 0,0 0 0,0 0 0,0 0 1,0 0-1,0 0 0,0 0 0,0 0 0,0 0 0,0 0 1,0 1-1,0-1 0,0 0 0,0 1 0,0-1 0,0 1 1,0-1-1,1 2 0,8 22 364,-11-22-382,1 0 0,0-1 0,0 1 0,1-1 0,-1 1 0,0-1 0,0 1 0,1-1 1,-1 0-1,1 1 0,-1-1 0,1 1 0,0-1 0,0 0 0,-1 1 0,1-1 0,0 0 0,0 0 0,0 0 0,0 0 1,0 0-1,1 0 0,-1 0 0,0 0 0,0 0 0,1 0 0,-1-1 0,0 1 0,1 0 0,-1-1 0,1 1 1,-1-1-1,1 0 0,-1 0 0,1 1 0,-1-1 0,1 0 0,-1 0 0,1 0 0,-1 0 0,3-1 0,4-2-1033,0-1 0,0 1 0,0-2 0,-1 1 0,1-1 0,-1 0 0,-1 0 0,1-1 0,-1 0 0,0 0 0,10-14 0,0 3-2700,8-9-2813</inkml:trace>
</inkml:ink>
</file>

<file path=ppt/ink/ink3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0:31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35 10570,'0'0'12059,"-11"1"-11333,6-1-685,0 0 0,0 1-1,0 0 1,0 0-1,0 0 1,0 0-1,0 1 1,0 0 0,0 0-1,1 0 1,-1 0-1,1 1 1,0 0-1,0 0 1,0 0 0,0 0-1,0 1 1,0-1-1,1 1 1,0 0-1,0 0 1,0 1 0,0-1-1,-2 6 1,1-2-40,0 0 1,1 0 0,0 1-1,-4 17 1,6-25-1,1 0 0,0 0 0,-1 1 0,1-1 0,0 1 0,0-1 0,0 0 0,0 1 0,0-1 0,0 0 0,0 1 0,0-1 0,0 0 0,1 1 0,-1-1 0,1 0 0,-1 1-1,1-1 1,-1 0 0,1 0 0,0 1 0,-1-1 0,1 0 0,0 0 0,0 0 0,0 0 0,0 0 0,0 0 0,0-1 0,0 1 0,0 0 0,1 0 0,-1-1 0,0 1 0,0-1 0,1 1 0,-1-1 0,0 1 0,1-1 0,1 1 0,3-1-121,1 0 0,-1 0 0,1 0 0,0-1 0,-1 0 0,1 0 1,-1 0-1,1-1 0,-1 0 0,0-1 0,0 1 0,0-1 0,0 0 0,0-1 0,-1 1 1,1-1-1,-1 0 0,7-8 0,-1 1-1221,-1 0 0,0-1 0,-1-1 0,0 1 0,-1-1 0,12-29 0,-1-3-2700</inkml:trace>
</inkml:ink>
</file>

<file path=ppt/ink/ink3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0:31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10474,'0'0'9225,"-6"14"-8537,0 6-342,0 0-1,1 0 0,1 0 0,1 1 0,-1 36 1,11 258 1415,9-425-1312,-14-16-423,-2 126-28,0 0 0,1-1 0,-1 1 0,0 0 0,0-1 0,1 1 0,-1 0 0,0-1-1,1 1 1,-1 0 0,0-1 0,1 1 0,-1 0 0,0 0 0,1 0 0,-1-1 0,1 1 0,-1 0 0,1 0-1,-1 0 1,0 0 0,1 0 0,-1 0 0,1 0 0,-1 0 0,1 0 0,-1 0 0,1 0 0,-1 0-1,0 0 1,1 0 0,-1 0 0,1 0 0,-1 0 0,1 1 0,15 3-87,-16-4 88,6 1-11,0 1-1,-1-1 1,1-1 0,0 1-1,0-1 1,-1 0 0,1 0 0,0-1-1,0 0 1,0 0 0,-1 0-1,1-1 1,-1 1 0,1-1-1,-1-1 1,0 1 0,1-1 0,-1 0-1,-1 0 1,1 0 0,0-1-1,-1 0 1,1 0 0,-1 0 0,-1 0-1,1-1 1,0 1 0,-1-1-1,0 0 1,0 0 0,0 0-1,2-7 1,-14 35 504,3-6-205,0 1 0,0 0 1,2 0-1,0 0 0,-2 33 1,6-48-222,0 1 0,0-1 0,1 0 0,-1 0 0,1 0 0,0 0 0,0 0 0,0 0 0,0 0 0,0 0 0,0 0 0,3 3 0,-3-5-61,-1-1 0,1 1 0,0 0 0,0-1 1,0 1-1,0-1 0,0 1 0,0-1 0,0 1 0,0-1 0,0 0 0,0 1 0,0-1 0,0 0 1,0 0-1,0 0 0,0 0 0,0 0 0,0 0 0,0 0 0,0 0 0,0 0 0,0 0 1,0-1-1,0 1 0,0 0 0,0-1 0,0 1 0,0-1 0,0 1 0,0-1 0,0 1 1,-1-1-1,1 0 0,0 1 0,0-1 0,-1 0 0,1 0 0,0 0 0,-1 1 0,2-3 1,2-2-423,1-1 1,-1 0 0,0 0 0,0 0-1,-1 0 1,0-1 0,0 0 0,0 1-1,-1-1 1,3-14 0,0-3-3757,2-46 0,-5 17-1827</inkml:trace>
</inkml:ink>
</file>

<file path=ppt/ink/ink3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0:32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12460,'0'0'10346,"-13"60"-10314,30-47-385,1-3-2273,0-4-2115,1-4-1344</inkml:trace>
</inkml:ink>
</file>

<file path=ppt/ink/ink3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0:32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32 7591,'0'0'9535,"-6"9"-8115,-4 4-1068,-30 45 2247,37-53-2374,0 0-1,0 1 1,0 0 0,1-1 0,0 1 0,0 0 0,0 0-1,1 0 1,-1 9 0,2-15-216,1 1 1,-1-1-1,1 1 0,-1-1 0,1 0 1,0 1-1,-1-1 0,1 1 0,-1-1 0,1 0 1,0 0-1,-1 1 0,1-1 0,0 0 1,-1 0-1,1 0 0,0 0 0,-1 0 0,1 0 1,0 0-1,-1 0 0,1 0 0,0 0 1,-1 0-1,1 0 0,0-1 0,-1 1 1,1 0-1,0 0 0,0-1 0,25-7 255,-3-8 42,-1 0-1,0-2 1,-1 0-1,21-23 1,-34 33 867,-7 54-612,1-45-547,0-1 0,0 1 0,1-1 0,-1 1 0,0-1 0,1 0 0,-1 0 0,0 0 0,0 0 0,1-1 0,-1 1 0,0 0 0,0-1 0,1 0 0,-1 1 0,0-1 0,0 0 0,0 0 0,2-2 0,45-29 81,-26 15-70,56-29-46,-78 46 23,-1 0-1,0 0 1,1 0 0,-1 0 0,0 0 0,1 1 0,-1-1 0,0 0-1,1 0 1,-1 0 0,0 0 0,0 1 0,1-1 0,-1 0 0,0 0-1,0 1 1,1-1 0,-1 0 0,0 1 0,0-1 0,0 0 0,1 1-1,-1-1 1,0 0 0,0 0 0,0 1 0,0-1 0,0 1 0,0-1-1,0 0 1,0 1 0,0-1 0,0 0 0,0 1 0,0-1 0,0 0-1,0 1 1,0-1 0,0 0 0,0 1 0,0-1 0,0 0 0,-1 1-1,1-1 1,0 0 0,0 1 0,0-1 0,-1 1 0,-3 18 200,4-19-186,-1 3 37,1-1 0,0 1-1,-1-1 1,1 1 0,0 0-1,1-1 1,-1 1 0,0 0-1,1-1 1,0 1 0,-1-1-1,1 1 1,2 3 0,11 4-1150,-13-10 765,0 0 0,0 0 0,1 0 0,-1 0 0,0-1 1,1 1-1,-1 0 0,0 0 0,0-1 0,1 1 0,-1-1 0,0 0 1,0 1-1,0-1 0,2-1 0,8-11-5941</inkml:trace>
</inkml:ink>
</file>

<file path=ppt/ink/ink3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44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1015 307 5189,'-8'1'-502,"-93"6"3888,40-3-2733,-103 18 1,79-2-453,6-5 157,1 5 0,0 2 0,-91 42 0,155-57-207,0 0 0,0 2 1,0-1-1,1 2 0,1 0 0,0 0 0,0 1 1,-18 22-1,23-23-135,1 0 1,0 0-1,0 0 1,1 1-1,0-1 1,1 1-1,0 1 1,1-1-1,0 0 0,0 1 1,2 0-1,-2 19 1,2 4 144,2 0 0,1 0 1,1-1-1,2 1 0,2-1 1,12 39-1,-14-57-46,2 0 0,0 0-1,0-1 1,1-1 0,1 1 0,1-1-1,0 0 1,1-1 0,0-1 0,1 0 0,0 0-1,1-1 1,0 0 0,27 15 0,-10-10-96,2-2 1,-1-1 0,2-1-1,0-2 1,0-1 0,49 7-1,212 8 119,-207-20-146,-78-3 7,635 9-47,-537-20 54,117-27 0,105-40 18,-122 26-22,-128 34 54,10-2-124,132-47-1,-197 58 113,-1-2 0,0-1 0,-1-1-1,0 0 1,-1-2 0,0 0-1,-1-2 1,-1 0 0,0-1 0,23-28-1,-37 38-23,0 0 0,-1 0 0,0 0 0,0-1 0,0 0 0,-1 1 1,0-1-1,-1 0 0,0-1 0,0 1 0,-1 0 0,1-15 0,-2 11 13,0-1 0,-2 0 1,1 0-1,-2 1 0,0-1 1,0 1-1,-9-20 0,-4-1 69,-1 1 0,-1 1-1,-2 1 1,-47-55 0,28 41-38,-1 2 0,-3 1 0,-1 3 0,-1 2 0,-3 1 0,0 3 0,-2 2 0,-1 2 0,-2 2 0,0 2 1,-2 3-1,0 3 0,-1 2 0,-1 2 0,0 3 0,-109-8 0,87 17-263,-1 4 0,0 3 1,-119 23-1,83-2-2075,-193 69-1,147-32-1515,-3 3-2926</inkml:trace>
</inkml:ink>
</file>

<file path=ppt/ink/ink3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1:58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95 4132,'3'-9'4933,"1"-7"-3517,19-53 5997,-24 105-5320,-18 64-1129,7-46-751,3 0-1,-3 91 0,11-144-204,1 0 1,0 0-1,0 0 0,0 0 0,0 0 0,0 0 0,0 0 0,1 0 0,-1 0 0,0-1 0,0 1 0,1 0 0,-1 0 0,1 0 0,-1 0 0,0 0 0,1 0 0,0-1 0,-1 1 0,1 0 1,-1 0-1,1-1 0,0 1 0,0 0 0,-1-1 0,1 1 0,1 0 0,0-1 42,-1 0 1,1 1 0,0-1-1,-1 0 1,1 0-1,0 0 1,-1 0 0,1-1-1,-1 1 1,1 0-1,0-1 1,-1 1-1,1-1 1,1 0 0,6-4 210,0 0 0,0 0 0,-1 0 0,9-8 1,165-158 412,-127 117-596,-52 51-78,-1 1 0,1-1 0,-1 1-1,1 0 1,0 0 0,-1 0 0,1 1 0,0-1-1,0 0 1,5 0 0,3 7-63,-7 17 54,-5-4 123,-1 1 0,-1-1 0,-1 0 1,0 0-1,-12 29 0,8-27 207,2 1 0,0 0 0,-3 30 0,9-51-319,0 1 0,0-1-1,0 0 1,0 0-1,0 0 1,0 0-1,0 0 1,0 1 0,0-1-1,0 0 1,0 0-1,0 0 1,0 0-1,0 0 1,0 1-1,0-1 1,0 0 0,0 0-1,0 0 1,0 0-1,0 0 1,0 0-1,0 1 1,1-1 0,-1 0-1,0 0 1,0 0-1,0 0 1,0 0-1,0 0 1,0 0 0,0 0-1,1 0 1,-1 1-1,0-1 1,0 0-1,0 0 1,0 0 0,0 0-1,1 0 1,-1 0-1,0 0 1,0 0-1,0 0 1,0 0-1,0 0 1,1 0 0,-1 0-1,0 0 1,0 0-1,0 0 1,0 0-1,0 0 1,1-1 0,-1 1-1,0 0 1,0 0-1,14-8 43,9-13-285,9-21-2462,-8-6-3547,-13 15-1127</inkml:trace>
</inkml:ink>
</file>

<file path=ppt/ink/ink3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1:59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11499,'0'0'13463,"-2"8"-13239,-50 284 876,48-273-1251,-11 59 696,14-71-882,0 0 1,1 0-1,0-1 0,0 1 0,0 0 0,1 0 1,0 0-1,4 11 0,2-8-3592,3-7-2338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7:12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1304 307 8584,'-61'1'660,"-4"0"746,-68-8 0,111 4-1098,0-1 0,1 0 0,-1-2-1,1-1 1,0 0 0,-39-21 0,51 23-236,-25-14 294,0 1 0,-1 1-1,-47-14 1,69 28-333,0 0 1,0 0-1,0 1 0,0 1 1,0 0-1,-1 1 0,1 1 1,0 0-1,-1 0 0,1 2 1,0-1-1,0 2 0,-17 6 1,0 2-10,0 1 1,2 2 0,-1 1-1,2 1 1,-33 27 0,43-30-21,2 0 1,0 1-1,1 0 0,0 2 1,1-1-1,1 2 1,1-1-1,1 2 0,-11 22 1,-2 21-21,3 1 1,2 1-1,3 0 1,-8 77-1,12-28 63,7 181 0,4-272-44,2 0 0,0 0 0,1 0 0,2 0 0,0 0 0,1-1 0,2 0 0,0 0 0,1-1 0,1 0 0,0 0 0,2-1 0,0-1 0,1 0 0,1-1 0,1 0 0,0-1 0,2-1 0,-1 0 0,2-1 0,0-1 0,0-1 0,1 0 0,26 11 0,8-2 3,0-3 0,1-1 1,1-3-1,0-3 1,1-2-1,0-2 0,0-3 1,1-2-1,110-12 1,-122 4 18,0-3 0,-1-1 1,0-3-1,0-1 1,-2-2-1,0-2 0,0-2 1,66-44-1,-60 31 7,-2-1-1,-1-3 0,-2-1 1,-2-3-1,-2-1 1,53-72-1,-69 78 9,-1-1 1,-1-1-1,-2-1 0,-2-1 1,-2 0-1,-2-1 0,15-74 0,-13 21 248,-5-1 0,-2-135-1,-7 212-233,-1 0 0,-1-1 0,-1 1 0,0 0 0,-1 0 0,-1 1 0,-1-1 0,-1 1-1,0 0 1,-1 0 0,-1 0 0,-1 1 0,0 0 0,-1 1 0,0 0 0,-1 1 0,-1 0 0,0 1 0,-19-16 0,7 10 3,0 1 0,-2 1 0,0 1 0,-1 1 0,0 1 1,-1 2-1,-1 1 0,0 1 0,0 1 0,-1 2 0,0 1 1,-1 1-1,1 2 0,-1 1 0,-49 3 0,39 2-249,-1 3 0,1 1-1,1 2 1,0 1 0,0 3-1,1 1 1,0 2-1,1 1 1,1 2 0,-67 47-1,-45 61-4670,93-76 785</inkml:trace>
</inkml:ink>
</file>

<file path=ppt/ink/ink3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1:59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11 11723,'0'0'12423,"-3"5"-11697,-3 14-187,4-21-4319,3 10 161,-1-8 3750,0 1 1,0-1 0,0 1 0,0-1-1,0 1 1,0-1 0,0 1-1,0-1 1,0 1 0,0-1-1,-1 0 1,1 1 0,0-1 0,0 1-1,0-1 1,-1 1 0,1-1-1,0 0 1,-1 1 0,1-1 0,0 0-1,-1 1 1,1-1 0,0 0-1,-1 1 1,1-1 0,-1 0-1,1 0 1,-1 0 0,1 1 0,0-1-1,-1 0 1,1 0 0,-1 0-1,1 0 1,-1 0 0,1 0 0,-1 0-1,1 0 1,-1 0 0,1 0-1,-1 0 1,1 0 0,-1 0 0,1 0-1,-1-1 1,1 1 0,0 0-1,-1 0 1,1 0 0,-1-1-1,1 1 1,-1 0 0,1 0 0,0-1-1,-1 1 1,1 0 0,0-1-1,-1 1 1,1-1 0,0 1 0,0 0-1,-1-1 1,1 1 0,0-1-1,0 0 1,-10-11 157,3 0-1469,23 3-3636,5-2-1003</inkml:trace>
</inkml:ink>
</file>

<file path=ppt/ink/ink3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57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1396 411 8072,'-6'-12'5477,"-13"-28"-5063,2-1-1,2 0 1,-15-64 0,28 92-530,0 0 1,-1 1 0,-1-1-1,0 1 1,-1 0-1,-10-21 1,12 28 69,-1 1 1,1-1-1,0 1 0,-1 0 1,0 0-1,0 1 0,0-1 0,0 1 1,-1-1-1,0 1 0,1 1 0,-1-1 1,0 1-1,0 0 0,0 0 1,-1 0-1,1 1 0,-9-2 0,-10 1 105,0 1 0,0 1 0,0 1 0,0 1 0,0 1 0,0 1-1,0 1 1,1 1 0,0 1 0,0 2 0,-27 13 0,-23 15 746,-132 90 0,159-94-720,2 1-1,1 3 0,2 1 1,1 3-1,2 1 0,2 1 1,2 2-1,2 2 0,-30 59 1,28-43-83,3 1 0,-33 100 0,52-124-9,1 1 0,3-1-1,1 1 1,2 1 0,0 69-1,6-98 5,0 1 0,0-1 0,1 1-1,1-1 1,0 0 0,1 0 0,1 0-1,0 0 1,0-1 0,1 0-1,1 0 1,0 0 0,0-1 0,1 0-1,1 0 1,0-1 0,0 0 0,1-1-1,0 0 1,1 0 0,0-1-1,0-1 1,1 0 0,0 0 0,0-1-1,1-1 1,-1 0 0,1-1 0,0 0-1,19 3 1,1-3 23,1-2 1,-1 0-1,1-3 0,-1 0 0,1-3 1,-1 0-1,0-2 0,-1-2 0,44-15 1,15-12 16,169-90 1,179-141-194,-381 224 132,-2-1-1,-3-4 0,-1-1 0,-3-3 0,53-69 0,-84 94 98,-1-1 0,-1-1 0,-1 0 1,-1 0-1,-2-2 0,-1 1 0,-1-2 0,-2 1 0,7-52 0,-13 66 12,-1 1 1,-1-1-1,-1 1 1,0-1-1,-1 1 1,0 0-1,-1-1 0,-1 1 1,-8-20-1,7 24-45,0 0-1,-1 1 0,-1 0 1,0 0-1,0 0 0,-1 1 1,0 0-1,0 0 0,-1 1 0,0 0 1,0 1-1,-1 0 0,-14-8 1,0 4-55,0 1 0,0 0 0,-1 2 0,0 1 0,0 1 0,-1 1 1,0 2-1,0 0 0,0 2 0,-31 1 0,-1 4-428,0 2-1,1 2 0,-85 25 1,-23 19-1965,-2 9-1494</inkml:trace>
</inkml:ink>
</file>

<file path=ppt/ink/ink3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31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0 158 11723,'0'0'11083,"83"-56"-10827,-34 26-224,1 2 0,-1 4-320,-10 10-641,-8 8-1313,-18 6-1154,-8 2-1793</inkml:trace>
</inkml:ink>
</file>

<file path=ppt/ink/ink3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31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0 216 13805,'0'0'6919,"78"-30"-5638,-33 3-512,9-2-577,0-1-160,3 1-1217,-6 5-1858,-8 0-1762,-3 2-3106</inkml:trace>
</inkml:ink>
</file>

<file path=ppt/ink/ink3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1:39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205 211 5157,'0'0'6198,"0"-8"-4613,0-73 2077,0 80-3631,0 0 0,0 1-1,0-1 1,0 0 0,-1 1-1,1-1 1,0 1 0,0-1-1,0 0 1,0 1-1,-1-1 1,1 1 0,0-1-1,-1 1 1,1-1 0,0 1-1,-1-1 1,1 1 0,0-1-1,-1 1 1,1-1 0,-1 1-1,1 0 1,-1-1-1,1 1 1,-1 0 0,0-1-1,1 1 1,-1 0 0,1 0-1,-1-1 1,0 1 0,-27 2 447,-21 19-195,35-11-201,1 0 0,1 1 0,0 1 0,0 0 0,-9 13 0,17-20-15,1-1-1,0 0 1,0 1-1,0 0 0,1-1 1,-1 1-1,1 0 1,0 0-1,1 1 0,-1-1 1,1 0-1,0 0 0,1 1 1,-1-1-1,1 0 1,0 1-1,0-1 0,1 1 1,1 8-1,-1-13-63,0 0 1,0 0-1,0 0 0,0 0 1,0 0-1,0 0 0,1 0 1,-1 0-1,0 0 1,1-1-1,-1 1 0,0 0 1,1-1-1,-1 1 0,1-1 1,-1 0-1,1 1 0,-1-1 1,1 0-1,-1 0 0,1 0 1,-1 0-1,1 0 0,1-1 1,41-4 120,-32 2-81,0-2 0,0 0 0,22-12 0,-27 12-39,0 1 1,0 0-1,1 0 1,-1 1-1,1 0 1,0 1-1,0-1 1,0 1-1,1 1 0,-1 0 1,0 0-1,13 0 1,-19 2-7,0 0 0,1 0 0,-1 0 0,0 0 0,0 1 0,0-1 0,0 0 0,-1 1 0,1 0 0,0-1 0,-1 1 0,1 0 0,-1 0 0,1 0 0,-1 0 0,0 0 0,0 0 0,0 0 0,0 0 0,0 1 0,-1-1 0,1 0 0,-1 1 0,1-1 0,-1 0 0,0 5 0,4 74 83,-4-69-55,0-5-9,0 40 54,-8 68 0,6-101 72,-1 0 1,0 0-1,-1 0 0,-1 0 0,0 0 0,0-1 1,-2 0-1,0 0 0,-9 12 0,15-22-105,-1-1 1,1 0-1,-1 1 1,0-1-1,0 0 0,0 0 1,0 0-1,-1 0 0,1-1 1,0 1-1,-1-1 1,1 1-1,-1-1 0,0 0 1,-3 2-1,4-3-18,0 0 0,1 0 0,-1 0 0,1 0 0,-1 0 0,1-1 0,-1 1 0,0 0 0,1-1 0,-1 1 0,1-1 0,0 0 0,-1 1 0,1-1 0,-1 0 0,1 0 0,0 0 0,0 0 0,-1 0 0,-1-2 0,-1-2-8,1 0 1,-1 0-1,1-1 1,0 1-1,0-1 1,0 0-1,1 0 1,0 0-1,0 0 0,1-1 1,-1 1-1,1-8 1,-1-4-29,1 0 1,1 0 0,0 0-1,1 0 1,1 0-1,1 0 1,9-29-1,-7 35 8,0-1 1,0 1-1,2 0 0,-1 1 0,2-1 0,-1 2 0,1-1 0,1 1 0,0 0 0,1 1 0,12-10 0,43-29-47,-36 28-100,-1-1 0,46-44 0,-68 60 161,-1-1 0,0 0 0,0 0 0,0 0 0,-1-1 0,0 0 0,-1 1 0,1-1 0,-1-1 0,0 1 0,-1 0 0,0-1 1,0 1-1,-1-1 0,1 0 0,-2 1 0,1-16 0,-1 22 1,0 0-1,-1 0 1,1 0 0,0 0 0,0 0-1,0 0 1,-1 0 0,1 0 0,0 0-1,-1 0 1,1 0 0,-1 1 0,1-1-1,-1 0 1,1 0 0,-1 0 0,0 1 0,1-1-1,-1 0 1,0 1 0,0-1 0,0 0-1,1 1 1,-1-1 0,0 1 0,0 0-1,-1-1 1,0 0 2,-1 1-1,1 0 0,0 0 1,-1 0-1,1 0 1,0 0-1,-1 0 1,1 1-1,0-1 1,-1 1-1,-2 0 1,-1 2 3,0-1 0,0 1 0,1 0 0,-1 0 1,1 0-1,-1 1 0,1 0 0,-5 4 0,3 2 2,-1 0-1,2 1 0,-1-1 0,2 1 0,-1 0 0,2 0 1,-1 1-1,1 0 0,1 0 0,0 0 0,1 0 0,0 0 1,1 0-1,1 16 0,-1-26-13,1 0 0,1 0-1,-1 0 1,0 0 0,0 0 0,1 0 0,-1-1 0,1 1-1,0 0 1,-1 0 0,1 0 0,0 0 0,0-1 0,0 1 0,0 0-1,0-1 1,1 1 0,-1-1 0,0 0 0,1 1 0,-1-1-1,1 0 1,0 0 0,-1 0 0,1 0 0,0 0 0,0 0 0,-1 0-1,1 0 1,0-1 0,0 1 0,0-1 0,0 0 0,0 1-1,0-1 1,0 0 0,0 0 0,2 0 0,4-1 11,0 1 0,-1-1 1,1 0-1,-1-1 1,1 0-1,-1 0 0,0 0 1,14-8-1,5-6 32,-1-1 1,0-2-1,-1 0 0,28-31 1,9-7 27,-61 57-71,0-1 0,0 1-1,0 0 1,1 0 0,-1 0-1,0-1 1,0 1 0,0 0-1,0 0 1,0 0 0,1-1-1,-1 1 1,0 0 0,0 0 0,0 0-1,0 0 1,1 0 0,-1 0-1,0-1 1,0 1 0,0 0-1,1 0 1,-1 0 0,0 0-1,0 0 1,1 0 0,-1 0 0,0 0-1,0 0 1,0 0 0,1 0-1,-1 0 1,0 0 0,0 0-1,1 0 1,-1 0 0,0 0-1,0 0 1,0 1 0,1-1-1,-1 0 1,0 0 0,0 0 0,0 0-1,1 0 1,-1 0 0,0 1-1,0-1 1,0 0 0,0 0-1,0 0 1,1 1 0,-1-1-1,0 0 1,0 0 0,0 0 0,0 1-1,0-1 1,0 0 0,0 0-1,0 1 1,-1 23 241,-13 32 392,13-53-602,-2 5 69,-4 31 104,7-39-203,0 1 0,0-1 0,0 0 0,0 1 0,0-1 1,0 0-1,1 1 0,-1-1 0,0 0 0,0 0 0,0 1 0,0-1 0,1 0 0,-1 0 0,0 1 0,0-1 1,0 0-1,1 0 0,-1 1 0,0-1 0,0 0 0,1 0 0,-1 0 0,0 0 0,1 1 0,-1-1 0,0 0 1,1 0-1,-1 0 0,0 0 0,1 0 0,-1 0 0,0 0 0,1 0 0,-1 0 0,24-11 67,12-15 34,-2-2 0,40-43 0,13-11-103,-56 61-156,-20 23-32,-7 15 65,-5 2 193,-1 0 1,-1-1-1,-5 21 1,3-20-14,2 0 0,0-1 0,-1 23 0,4-41-92,0 1 0,0-1 1,-1 1-1,1-1 0,0 1 1,0-1-1,0 1 0,0-1 0,0 1 1,0-1-1,0 1 0,0-1 1,0 1-1,0-1 0,0 1 1,0-1-1,0 1 0,0-1 0,1 1 1,-1-1-1,0 1 0,0-1 1,0 1-1,1-1 0,-1 0 1,0 1-1,1-1 0,-1 1 0,0-1 1,1 0-1,-1 1 0,1-1 1,-1 0-1,0 1 0,1-1 1,-1 0-1,1 0 0,-1 0 0,1 1 1,-1-1-1,1 0 0,-1 0 1,1 0-1,-1 0 0,1 0 1,-1 0-1,1 0 0,-1 0 0,1 0 1,-1 0-1,1 0 0,-1 0 1,1 0-1,-1 0 0,1 0 1,-1-1-1,1 1 0,-1 0 0,1 0 1,-1-1-1,1 1 0,2-2-677,0 0 0,-1 0 0,1 0 0,-1-1-1,0 1 1,0-1 0,0 1 0,4-6 0,9-29-11309</inkml:trace>
</inkml:ink>
</file>

<file path=ppt/ink/ink3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1:40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50 120 5701,'-5'4'768,"1"-1"-1,0 1 0,0 0 1,0 0-1,0 0 1,1 0-1,-1 1 0,1-1 1,0 1-1,1 0 0,-5 9 1,7-12-614,-1-1 1,1 1-1,-1-1 1,1 1-1,0-1 1,0 1-1,0-1 1,0 1-1,0-1 1,0 1-1,0 0 1,0-1-1,1 1 1,-1-1-1,0 1 1,1-1-1,-1 0 1,2 3-1,0-2-68,-1-1 0,1 1 0,-1-1-1,1 0 1,-1 1 0,1-1 0,0 0-1,0 0 1,0 0 0,0-1-1,-1 1 1,1 0 0,0-1 0,0 1-1,0-1 1,0 1 0,1-1 0,1 0-1,5 0 12,0-1-1,0 0 1,-1 0-1,1-1 1,0 0-1,-1 0 0,0-1 1,1 0-1,-1-1 1,0 0-1,0 0 1,-1-1-1,0 0 0,1 0 1,-2 0-1,1-1 1,0 0-1,-1-1 1,-1 1-1,1-1 0,-1 0 1,0-1-1,0 1 1,-1-1-1,0 0 0,0 0 1,-1 0-1,0-1 1,-1 1-1,0-1 1,2-17-1,-4 25-81,0-1-1,0 0 0,0 0 1,0 1-1,0-1 1,-1 0-1,1 1 1,0-1-1,-1 0 1,0 1-1,1-1 1,-1 1-1,0-1 1,0 1-1,0-1 1,0 1-1,0 0 1,0-1-1,0 1 1,0 0-1,-1 0 1,1 0-1,0 0 1,-1 0-1,1 0 1,-1 0-1,1 0 1,-1 1-1,0-1 1,1 0-1,-1 1 1,1 0-1,-1-1 1,0 1-1,0 0 1,1 0-1,-1 0 1,0 0-1,1 0 1,-1 0-1,-2 1 1,-1-1-21,0 1 0,-1 0 0,1 0 1,0 1-1,0 0 0,0-1 0,0 2 1,1-1-1,-1 1 0,1-1 0,-1 1 1,-7 7-1,5-1 2,-1 0 0,1 0 0,1 1 0,-1 0 0,-7 19 0,11-23 3,0 0 0,1 1 1,0 0-1,0-1 0,0 1 1,1 0-1,0-1 0,0 1 1,1 0-1,0 0 0,1 9 1,0-14 1,-1-1 1,1 1 0,0-1 0,0 1-1,0 0 1,0-1 0,0 0-1,0 1 1,0-1 0,0 0-1,1 1 1,-1-1 0,0 0-1,1 0 1,-1 0 0,1 0-1,-1 0 1,1 0 0,0-1 0,-1 1-1,1 0 1,0-1 0,-1 1-1,1-1 1,0 0 0,0 0-1,0 0 1,-1 1 0,1-2-1,0 1 1,0 0 0,-1 0-1,4-1 1,6-1 24,0 0 0,-1 0 0,1-1 0,14-6 0,15-10 79,40-25 0,-46 24-66,68-29 0,-100 48-45,0 0 1,0 1 0,0-1-1,0 0 1,0 1-1,0 0 1,0-1-1,0 1 1,0 0-1,0 0 1,1 0-1,-1 0 1,0 1-1,0-1 1,4 1-1,-5 0 2,0 0-1,0-1 1,0 1 0,0 0-1,0 0 1,0 0-1,-1-1 1,1 1-1,0 0 1,0 0-1,-1 0 1,1 0-1,0 1 1,-1-1-1,1 0 1,-1 0-1,0 0 1,1 0-1,-1 0 1,0 2 0,1 5 26,-1 0 0,0 0 0,0 0 0,-1 0 0,0-1 0,-4 16 0,-8 12 157,2-6 536,22-48 270,-5 3-864,-1 0 0,0 0 0,-1-1 0,-1 0 0,0 1 0,-2-1 0,0 0 0,-1-25 0,-1 46-867,1-2 534,-1 0 0,1 0 0,0 0 0,0 0 0,0 0 0,0 0 0,0 0 0,1 0 0,-1 0 0,0 0 0,1 0 0,-1 0 0,1-1 0,0 1 0,0 0 0,0 0 0,0-1 0,0 1 0,0 0 0,0-1 0,0 1 0,1-1 0,-1 1 0,0-1 0,1 0 0,2 2 0,5 0-837,0 0-1,0-1 0,1 0 1,-1 0-1,0-1 1,0 0-1,1-1 0,-1 0 1,1-1-1,-1 0 1,0 0-1,17-5 0,14-9-4384</inkml:trace>
</inkml:ink>
</file>

<file path=ppt/ink/ink3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1:41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174 193 3844,'0'0'11098,"-11"2"-9203,3 0-1710,0 1 0,1-1 0,-1 1 0,1 1 0,0-1 0,0 1 0,0 1 0,0-1 0,1 1 0,-1 0 0,1 1 0,1-1 0,-1 1 0,1 0 0,0 1 0,-5 7 0,-25 47 1428,34-57-1514,-1 0 0,0 0 1,1 0-1,-1 1 1,1-1-1,1 0 1,-1 1-1,0-1 1,1 1-1,0-1 1,0 1-1,0-1 1,2 6-1,-2-9-92,1 0-1,0 0 1,-1 0-1,1 0 1,0 0-1,-1-1 1,1 1-1,0 0 1,0 0 0,0-1-1,0 1 1,0 0-1,0-1 1,0 1-1,0-1 1,0 1-1,0-1 1,0 0-1,0 1 1,0-1 0,1 0-1,-1 0 1,0 0-1,0 0 1,0 0-1,0 0 1,0 0-1,0 0 1,1 0-1,1-1 1,36-11 174,-24 4-136,0-2-1,-1 1 0,0-2 0,0 0 0,-1-1 0,17-20 0,-21 22-26,-1 1 0,0-2-1,-1 1 1,0-1 0,-1 0-1,0-1 1,-1 1 0,0-1 0,5-21-1,-10 33-19,0 0-1,0 0 0,0 1 1,0-1-1,0 0 1,0 0-1,-1 0 0,1 0 1,0 1-1,0-1 1,0 0-1,0 0 0,0 0 1,0 0-1,-1 0 0,1 0 1,0 0-1,0 1 1,0-1-1,0 0 0,-1 0 1,1 0-1,0 0 1,0 0-1,0 0 0,-1 0 1,1 0-1,0 0 0,0 0 1,0 0-1,0 0 1,-1 0-1,1 0 0,0 0 1,0 0-1,0 0 1,-1 0-1,1 0 0,0 0 1,0 0-1,0-1 0,0 1 1,-1 0-1,1 0 1,0 0-1,0 0 0,0 0 1,0 0-1,0 0 1,0-1-1,-1 1 0,1 0 1,0 0-1,0 0 1,0 0-1,0-1 0,0 1 1,0 0-1,0 0 0,0 0 1,0-1-1,-13 14-118,5 0 108,0 0 0,1 0 0,1 0 0,0 1 0,0 0-1,2 0 1,0 0 0,0 0 0,1 1 0,1 0 0,1 0 0,-1 17-1,2-31 10,0 1 0,0-1-1,0 0 1,1 0 0,-1 0-1,0 0 1,0 0 0,1 0-1,-1 1 1,0-1 0,1 0-1,-1 0 1,1 0 0,0 0-1,-1-1 1,1 1-1,0 0 1,-1 0 0,1 0-1,0 0 1,0-1 0,0 1-1,0 0 1,0-1 0,0 1-1,0 0 1,1 0 0,1-1 7,-1 0 0,0 1 0,1-1 1,-1 0-1,0-1 0,1 1 1,-1 0-1,1-1 0,-1 1 1,0-1-1,0 1 0,4-3 1,4-1 38,-1-1 1,0 0-1,0-1 1,-1 0-1,10-8 1,5-8 25,-1-1 1,0-2-1,-2 0 1,25-42 0,-35 51-47,-1 0 0,-1-1 1,-1 0-1,0 0 0,-1-1 0,-1 0 1,-1 0-1,0 0 0,1-23 1,-5 40-22,0 1 0,1-1 0,-1 1 0,0-1 0,0 0 0,0 1 0,0-1 0,0 0 0,0 1 0,0-1 0,0 0 0,0 1 0,-1-1 0,1 0 0,0 1 0,0-1 0,-1 1 0,1-1 0,0 0 0,-1 1 0,1-1 0,0 1 0,-1-1 0,1 1 0,-1-1 0,1 1 0,-1-1 0,1 1 0,-2-1 0,-16 8-7,-15 28 24,16-10 49,1 1 0,-19 41 0,31-57-34,0 0 0,0 0-1,0 0 1,2 1 0,-1 0-1,1-1 1,1 1 0,0 0-1,0 0 1,2 16 0,-1-24-30,1 0-1,0-1 1,0 1 0,0 0 0,0 0 0,1-1 0,-1 1-1,1-1 1,0 1 0,-1-1 0,1 0 0,0 0 0,0 0 0,0 0-1,1 0 1,-1 0 0,0 0 0,1-1 0,0 1 0,-1-1-1,1 0 1,-1 0 0,1 0 0,0 0 0,0 0 0,0 0-1,0-1 1,0 1 0,-1-1 0,1 0 0,0 0 0,0 0 0,0 0-1,4-1 1,3 0 22,1-1-1,-1 1 1,0-1-1,1-1 1,-1 0-1,0 0 1,-1-1 0,16-8-1,-11 2 12,0-1 0,-1 0 1,24-26-1,-15 15 38,-31 57-181,5-27 130,0 0 0,1 0-1,0 1 1,0-1 0,1 1-1,0 0 1,1 0 0,-1 0-1,2 0 1,-1 0 0,2 15-1,0-22-15,0-1-1,0 0 1,0 1-1,0-1 1,0 0 0,1 0-1,-1 1 1,0-1-1,0 0 1,1 0-1,-1 0 1,1-1-1,-1 1 1,1 0-1,-1 0 1,1-1-1,-1 1 1,1-1-1,0 1 1,-1-1-1,1 0 1,0 0-1,-1 0 1,1 0-1,0 0 1,2 0-1,49-6 117,-5-9-246,-24 1-2217,-24 13 1932,1 0 0,0 1 0,0-1-1,0 0 1,-1 0 0,1 1-1,0-1 1,-1 0 0,1 0 0,-1 0-1,1 0 1,-1 0 0,0 0 0,1 0-1,-1 0 1,0 0 0,1-2-1,-1-6-6755</inkml:trace>
</inkml:ink>
</file>

<file path=ppt/ink/ink3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1:41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19474,'0'0'5029,"54"-8"-17328</inkml:trace>
</inkml:ink>
</file>

<file path=ppt/ink/ink3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1:42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12 10442,'8'0'2749,"19"-4"-156,-14 1-1899,-1 1 0,0 1 1,1 0-1,-1 0 0,0 1 0,22 3 1,-34-2-674,1-1 1,0 1 0,0-1-1,0 1 1,-1 0 0,1-1-1,0 1 1,-1 0 0,1 0 0,0-1-1,-1 1 1,1 0 0,-1 0-1,1 0 1,-1 0 0,0 0 0,1 0-1,-1 0 1,0 0 0,0 0-1,0 0 1,1 0 0,-1 0 0,0 0-1,0 0 1,-1 0 0,1 0-1,0 1 1,-8 30 523,-5-10-217,-1-1-1,0-1 1,-2 0-1,0-1 1,-21 19-1,17-17 86,0 1-1,1 0 0,-23 38 0,41-59-397,0 0-1,0 0 1,0 1 0,0-1-1,1 1 1,-1-1 0,0 0-1,1 1 1,-1 0 0,1-1-1,0 1 1,0-1 0,-1 1-1,1-1 1,0 1 0,0-1-1,0 1 1,1 0 0,-1-1-1,1 3 1,-1-3-6,1-1 0,0 1 0,0 0 0,0 0 0,-1 0 0,1-1 0,0 1 0,0 0 0,0-1 0,0 1 0,0-1 1,0 0-1,0 1 0,0-1 0,1 1 0,-1-1 0,0 0 0,0 0 0,0 0 0,0 0 0,2 0 0,7 0 40,0-1 0,1 0 0,-1-1 1,19-6-1,13-5-131,78-36 1,-99 38-1281,-1-1 0,35-25-1,-52 34 553,0 1 0,0-1 0,0 0 1,0 0-1,-1 0 0,0 0 0,1-1 0,-1 1 0,0-1 0,2-4 0,0-10-6771</inkml:trace>
  <inkml:trace contextRef="#ctx0" brushRef="#br0" timeOffset="1">36 139 11979,'0'0'6887,"69"3"-6343,-15-14-448,0-2-160,-2-1-2402,-2-2-3588</inkml:trace>
</inkml:ink>
</file>

<file path=ppt/ink/ink3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1:42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0 134 9673,'0'0'9673,"8"6"-8909,-6-5-736,0 1 11,0 0 0,0 0 0,1 0 0,-1-1 0,1 1 1,-1-1-1,1 1 0,0-1 0,-1 0 0,1 0 0,0 0 0,0 0 0,0-1 0,0 1 0,0-1 0,-1 1 1,1-1-1,0 0 0,0 0 0,0-1 0,0 1 0,0-1 0,0 1 0,0-1 0,0 0 0,5-2 0,-2 0-11,88-47 185,-87 46-197,0 0 0,-1-1 0,0 0 0,0 0 0,0 0 0,0-1 0,-1 0 0,0 0 0,-1-1 0,1 1 0,3-8 0,-7 13-9,-1 0 0,0 1 0,1-1 1,-1 0-1,1 1 0,-1-1 0,0 0 1,0 0-1,1 0 0,-1 1 0,0-1 1,0 0-1,0 0 0,0 0 0,0 1 0,0-1 1,0 0-1,0 0 0,0 0 0,0 1 1,-1-1-1,1 0 0,0 0 0,-1 1 1,1-1-1,0 0 0,-1 0 0,1 1 0,-1-1 1,0-1-1,-1 2 10,1-1-1,0 1 1,-1-1 0,0 1 0,1-1 0,-1 1-1,1 0 1,-1 0 0,1 0 0,-1 0 0,0 0-1,1 0 1,-1 0 0,-2 1 0,-3 1 51,-1 0 0,0 0 1,1 1-1,0 0 1,-13 8-1,2 2 303,0 0-1,2 2 1,-17 17 0,27-26-164,1 0 0,0 1 0,0-1 0,1 1 0,0 0 0,0 0 0,1 0 0,-1 1 0,2-1-1,-1 1 1,-2 15 0,4-21-195,1-1 0,0 1 0,0-1 0,0 1 0,0-1 0,1 1 0,-1-1 0,0 0 0,0 1 0,1-1-1,-1 1 1,1-1 0,0 0 0,-1 1 0,1-1 0,0 0 0,0 0 0,0 1 0,-1-1 0,1 0 0,0 0 0,1 0-1,0 1 1,1 0 5,1 0-1,-1 0 0,0-1 1,1 1-1,0-1 0,-1 0 0,1 0 1,7 1-1,8 0 1,0-1 0,36-2 1,-44 0-22,5 0-466,-1 0 0,1-2 1,0 0-1,-1-1 0,18-7 0,36-23-6288,-15-3-5083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7:14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8680,'0'0'651,"9"7"-672,8 6 175,1 0 0,1-1 1,-1-1-1,2-1 0,0-1 0,0 0 0,26 6 0,-7-9 131,0-2 0,0-1-1,0-2 1,54-6 0,157-32 460,-150 19-682,27 1 102,172-1 1,130 29-70,338-19 450,-256-7-8,1303 23-245,-1685-8-32,193 2 2126,-320-2-2743,5 1-95,-4 1-3082</inkml:trace>
</inkml:ink>
</file>

<file path=ppt/ink/ink3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1:43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262 150 7079,'2'-8'2333,"0"-4"-1303,1 0-1,-2 0 1,0 0 0,0 0 0,-2-19 0,1 29-906,0 0-1,0 0 1,0 0 0,0 0-1,0 0 1,-1 0 0,1 0-1,-1 0 1,0 0-1,0 0 1,1 0 0,-1 0-1,0 0 1,-1 1-1,1-1 1,0 0 0,0 1-1,-1-1 1,1 1-1,-1-1 1,1 1 0,-1 0-1,0-1 1,1 1-1,-1 0 1,0 0 0,0 1-1,0-1 1,0 0-1,0 0 1,0 1 0,0-1-1,0 1 1,0 0-1,0 0 1,0 0 0,0 0-1,0 0 1,0 0 0,0 0-1,0 0 1,0 1-1,0-1 1,0 1 0,0 0-1,0 0 1,-3 1-1,1 0-119,-1 0 0,1 1-1,-1 0 1,1 0-1,0 0 1,0 0 0,1 1-1,-1 0 1,1-1-1,-1 1 1,1 0 0,0 1-1,1-1 1,-1 1-1,1-1 1,0 1 0,0 0-1,0-1 1,-1 10-1,-3 9-5,1 1-1,-4 41 0,7-34 99,1-1 0,1 0-1,1 1 1,2-1-1,1 0 1,2 0 0,1-1-1,1 1 1,1-1-1,18 37 1,-24-59-87,5 9 29,-1 1 1,0 0-1,-1 0 1,-1 0-1,-1 1 0,4 29 1,-33-68-381,-104-163-4438,108 147 4613,-26-59 0,46 95 220,1 0 0,0 0 0,0 1 0,-1-1 0,1 0 0,0 0 0,0 0 0,0 0 0,0 1 1,0-1-1,0 0 0,1 0 0,-1 0 0,0 0 0,0 0 0,0 1 0,1-1 0,-1 0 0,1 0 0,-1 1 0,0-1 0,1 0 0,-1 1 0,1-1 1,0 0-1,-1 1 0,1-1 0,-1 0 0,1 1 0,0-1 0,-1 1 0,1 0 0,0-1 0,0 1 0,0-1 0,-1 1 0,1 0 0,0 0 0,0-1 1,0 1-1,-1 0 0,1 0 0,0 0 0,0 0 0,0 0 0,0 0 0,1 1 0,59-1 861,-41 1-809,79 1-352,0-1-3674,-1-4-5022,-52-2 3428</inkml:trace>
</inkml:ink>
</file>

<file path=ppt/ink/ink3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1:43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2 8168,'0'0'8242,"-10"-1"-5695,4 0-2385,0 1-1,0 0 1,-1 1 0,1-1 0,0 1 0,0 0 0,0 1 0,0-1 0,0 1 0,0 0 0,1 1 0,-1 0 0,1 0 0,-1 0 0,1 0-1,0 1 1,-6 5 0,-53 51 746,59-55-866,1 0 0,0 1 0,0-1 1,1 1-1,0 0 0,0 0 0,0 0 1,0 0-1,1 0 0,-3 13 0,5-18-41,0 0 0,0 0-1,0 0 1,0 0-1,0 0 1,0 0 0,0 0-1,0 0 1,0-1 0,0 1-1,0 0 1,0 0 0,1 0-1,-1 0 1,0 0-1,1 0 1,-1 0 0,1 0-1,-1-1 1,1 1 0,-1 0-1,1 0 1,0-1-1,-1 1 1,1 0 0,0-1-1,0 1 1,1 0 3,0 0-1,0 0 1,0-1 0,0 1-1,0-1 1,0 0 0,0 1-1,0-1 1,0 0 0,0 0-1,0 0 1,3-1 0,2 0 11,1-1 0,-1 0 0,1 0 0,-1-1 0,0 0 0,7-4 0,2-2 5,-1-1-1,0-1 1,-1 0-1,0-1 1,0 0 0,-2-1-1,0-1 1,0 0-1,-1-1 1,-1 0-1,11-20 1,-21 33 12,-1 6-44,0-1 1,0 0-1,0 0 0,-1 0 1,1 0-1,-1 0 1,0 0-1,-4 5 0,-5 8 5,6-7 4,1 1 0,0 1-1,0-1 1,1 1 0,-3 20 0,5-29-20,1 0 0,0 0 1,0 0-1,0 0 0,0 0 1,0 0-1,0 0 1,0 0-1,0 0 0,1 0 1,-1 0-1,1-1 0,0 1 1,0 0-1,-1 0 0,1 0 1,0 0-1,1-1 1,-1 1-1,0 0 0,0-1 1,1 1-1,-1-1 0,1 0 1,-1 1-1,1-1 0,-1 0 1,1 0-1,0 0 1,0 0-1,0 0 0,-1 0 1,1-1-1,0 1 0,0-1 1,0 1-1,0-1 0,3 1 1,3-1-292,0 1 0,-1-1-1,1 0 1,0-1 0,-1 0 0,1 0 0,0-1 0,7-2 0,33-19-4408,-3-7-5047</inkml:trace>
</inkml:ink>
</file>

<file path=ppt/ink/ink3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1:44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115 132 3876,'8'-10'1996,"3"-3"-1212,36-46 3125,-21 14 2107,-26 45-5944,0 0 0,0 0-1,1 0 1,-1 0 0,0 0 0,0-1 0,0 1-1,0 0 1,0 0 0,0 0 0,0 0 0,0 0-1,0 0 1,0 0 0,0-1 0,0 1-1,0 0 1,0 0 0,0 0 0,0 0 0,0 0-1,0 0 1,0-1 0,0 1 0,0 0 0,0 0-1,0 0 1,0 0 0,0 0 0,0 0 0,0 0-1,0-1 1,0 1 0,0 0 0,-1 0-1,1 0 1,0 0 0,0 0 0,0 0 0,0 0-1,0 0 1,0 0 0,0 0 0,0-1 0,0 1-1,-1 0 1,1 0 0,0 0 0,0 0 0,0 0-1,0 0 1,0 0 0,0 0 0,-1 0 0,1 0-1,0 0 1,0 0 0,0 0 0,0 0-1,0 0 1,0 0 0,0 0 0,-1 0 0,1 0-1,0 1 1,-14 4 1154,-12 13-1046,-3 8 99,-41 47 0,62-65-157,1 2 0,0-1 0,0 1 0,1 0 0,1 0 0,-1 1 0,2 0 0,-1 0 0,-4 20 0,9-30-117,0 0-1,-1 0 0,1 0 0,0 0 1,0 1-1,0-1 0,1 0 1,-1 0-1,0 0 0,0 0 1,0 0-1,1 1 0,-1-1 1,1 0-1,-1 0 0,1 0 1,-1 0-1,1 0 0,0 0 1,-1 0-1,1-1 0,0 1 1,0 0-1,0 0 0,0 0 1,0-1-1,0 1 0,0 0 1,0-1-1,0 1 0,0-1 0,0 1 1,0-1-1,0 0 0,0 1 1,0-1-1,0 0 0,1 0 1,-1 0-1,0 0 0,0 0 1,0 0-1,0 0 0,1 0 1,-1 0-1,2-1 0,7 0-115,-1-1 0,1 0 0,0 0 0,11-5 0,0-1-1461,-1 0 1,-1-2-1,0-1 0,29-20 1,-10 2-3992</inkml:trace>
</inkml:ink>
</file>

<file path=ppt/ink/ink3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1:44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17 13229,'-8'6'3256,"-2"2"-2477,-40 37 2130,47-42-2724,0 0 0,1 0 0,-1 1 1,1-1-1,-1 1 0,1-1 0,0 1 0,1 0 0,-1 0 0,0 0 0,1 0 0,0 0 1,0 0-1,0 5 0,1-8-180,0 0 0,0-1 1,0 1-1,0-1 0,0 1 1,0 0-1,1-1 0,-1 1 0,0-1 1,0 1-1,1-1 0,-1 1 1,0 0-1,1-1 0,-1 1 1,0-1-1,1 0 0,-1 1 1,1-1-1,-1 1 0,1-1 0,-1 0 1,1 1-1,-1-1 0,1 0 1,-1 1-1,1-1 0,-1 0 1,2 0-1,25 1 101,23-14 29,-27 0-180,0-1 0,-1-1 0,-1-1 0,0-1 0,-2-1 0,24-26 0,-76 109 739,3 2-104,28-62-473,0 1-1,1 0 0,0 0 0,0 0 0,0-1 1,0 1-1,1 0 0,0 0 0,0 0 0,2 8 1,-1-13-101,-1 0 1,1 0 0,0 1 0,0-1-1,0 0 1,0 0 0,0 0 0,0 0 0,0 0-1,0 0 1,1 0 0,-1-1 0,0 1-1,0 0 1,1-1 0,-1 1 0,0-1 0,1 1-1,-1-1 1,1 1 0,-1-1 0,0 0-1,1 0 1,-1 0 0,1 0 0,1 0 0,41-4 159,-36 2-336,0-1 0,-1 1 0,0-2 0,0 1 0,0-1-1,0 0 1,0 0 0,-1-1 0,0 0 0,0 0-1,7-8 1,-7 6-1312,1-1 0,-1 0 0,0 0-1,9-18 1,-2-7-6055</inkml:trace>
</inkml:ink>
</file>

<file path=ppt/ink/ink3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1:44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14221,'0'0'6844,"-2"12"-6507,-44 136 776,-2 6 1436,47-150-2455,-5 39 842,6-42-926,0 0 0,0 0 0,0 0-1,0 0 1,0 0 0,1 0 0,-1 1-1,0-1 1,1 0 0,-1-1 0,1 1-1,-1 0 1,1 0 0,-1 0 0,1 0-1,0 0 1,0 0 0,-1-1 0,1 1-1,0 0 1,0-1 0,0 1 0,0 0-1,-1-1 1,1 1 0,0-1 0,0 0-1,0 1 1,0-1 0,0 0 0,0 1-1,1-1 1,-1 0 0,1 0 0,7 1-152,0-1 1,0 0-1,0 0 1,0-1-1,0-1 1,0 1-1,0-1 1,-1-1-1,14-5 1,-10 3-1151,0-1 0,0-1 0,14-10 0,21-20-7158</inkml:trace>
</inkml:ink>
</file>

<file path=ppt/ink/ink3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1:45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6983,'0'0'14979,"7"14"-14146,-6-13-825,3 6 70,0 1 0,-1 0 0,1 1 0,-2-1 0,1 0 0,-1 1 0,0 0 0,-1-1 0,0 1 0,0 0 0,-1 0 0,0-1 0,-2 14 0,-54 189 662,18-78 25,35-109-438,3-24-320,0 0 0,0 0 0,0 0 0,0 0 0,0 1 0,0-1 1,0 0-1,0 0 0,0 0 0,1 1 0,-1-1 0,0 0 0,0 0 1,0 0-1,0 0 0,0 1 0,0-1 0,1 0 0,-1 0 0,0 0 0,0 0 1,0 0-1,0 0 0,1 0 0,-1 0 0,0 1 0,0-1 0,0 0 1,0 0-1,1 0 0,-1 0 0,0 0 0,0 0 0,0 0 0,1 0 0,-1 0 1,0 0-1,0 0 0,0 0 0,1 0 0,-1 0 0,0 0 0,0-1 1,0 1-1,1 0 0,-1 0 0,3-2 30,-1 0 0,1 0 0,-1 0-1,0-1 1,0 1 0,0 0 0,0-1 0,0 0 0,0 1 0,1-5 0,6-15-103,0-1 0,-2 1 0,0-2 0,-2 1 1,0-1-1,-2 0 0,0 0 0,-2-44 0,-3 100-448,1-23 465,1 1 1,0-1-1,0 0 0,1 0 1,0 0-1,3 15 0,-3-22 40,0 1-1,1 0 1,-1-1-1,1 1 1,0-1 0,-1 1-1,1-1 1,0 0-1,0 0 1,0 0 0,1 0-1,-1 0 1,0 0-1,1 0 1,-1-1 0,1 1-1,0-1 1,-1 0-1,1 0 1,0 0-1,0 0 1,0 0 0,0-1-1,0 1 1,3-1-1,4 1 12,0 0 0,0-1 0,0-1 0,0 1 0,0-1 0,0-1 0,-1 0 0,1-1 0,0 1 0,-1-2 0,0 1 0,18-11 0,-14 6 13,-1 0 0,1-1 0,-1 0-1,-1-1 1,0-1 0,0 0 0,16-22 0,-21 23 92,-16 18-83,-17 22 69,21-21-42,0 1 0,0 0 0,1 0 0,0 0 0,1 1 0,0-1 0,0 1 0,-2 20 0,6-30-40,0 0 0,0 0 1,0 0-1,0 0 0,0 0 1,1 0-1,-1-1 0,0 1 0,1 0 1,-1 0-1,0 0 0,1 0 0,0 0 1,-1-1-1,1 1 0,-1 0 0,1 0 1,0-1-1,-1 1 0,1 0 1,0-1-1,0 1 0,0-1 0,-1 1 1,1-1-1,0 0 0,0 1 0,0-1 1,0 0-1,0 1 0,0-1 1,0 0-1,0 0 0,0 0 0,0 0 1,0 0-1,0 0 0,0 0 0,0 0 1,0 0-1,0-1 0,-1 1 1,2-1-1,47-10 187,-22-2-157,-1-1 0,0-1 0,-1-1 0,30-26 0,-14 12-102,-41 30 59,0 0 0,0 0 0,0 0 0,0 0 0,0 0 0,0 0 0,0 0 0,0 0 0,0 0 0,0 0 0,0 1 0,0-1 0,0 0 0,0 0 0,0 0 0,0 0 0,0 0 0,0 0 0,0 0 0,0 0 0,0 0 0,0 0 0,0 1 0,0-1 0,0 0 0,0 0 0,0 0 0,0 0 0,1 0 0,-1 0 0,0 0 0,0 0 0,0 0 0,0 0 0,0 0 0,0 0 0,0 0 0,0 0 0,0 0 0,0 0 0,0 0 0,0 0 0,1 0 0,-1 0 0,0 0 0,0 0 0,0 0 0,0 0 0,0 0 0,0 0 0,0 0 0,0 0 0,0 0 0,0 0 0,1 0 0,-1 0 0,0 0 0,0 0 0,0 0 0,0 0 0,0 0 0,0 0 0,0 0 0,-4 13-186,-8 14-57,-6 7 406,3 0 0,1 1 0,-17 63 0,-11 111 992,11-43-654,28-154-398,0 1 0,0-1 0,-1 0 0,0 1 0,-1-2 0,-1 1 0,0-1 0,0 0 0,-1 0 0,0 0 0,-1-1 0,-14 14 0,21-23-86,0 0 0,0 0 0,0 0 0,0 0 0,0 0 0,0 0 0,0-1 0,-1 1 0,1 0 0,0-1 1,-1 1-1,1-1 0,0 1 0,-1-1 0,1 0 0,0 1 0,-1-1 0,1 0 0,-1 0 0,1 0 0,0 0 0,-1 0 0,1 0 0,-1-1 0,1 1 0,-3-1 0,3 0-5,-1-1 0,1 1 1,0-1-1,0 1 0,-1-1 0,1 1 1,0-1-1,0 0 0,0 0 0,1 0 1,-1 1-1,0-1 0,1 0 1,-1 0-1,1 0 0,-1-3 0,0-6-5,0-1 0,1 1 0,0 0-1,1-1 1,4-18 0,0 13-37,1 0 1,0 1-1,2-1 1,0 2-1,1-1 1,0 1-1,1 1 1,1-1-1,14-13 1,6-5-144,2 2 1,53-39 0,72-36-1539,-11 9-6157,-84 48-1878</inkml:trace>
</inkml:ink>
</file>

<file path=ppt/ink/ink3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11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2498,'0'2'801,"0"1"-641,0 1-128,0 1 0,3 1-32,-1 1 0,0-2 0,-2 2-32,0 1 32,0-2 0,4 1 0,-4-2 32,0 0 32,0 3-32,0-3-320,0 1-1313</inkml:trace>
</inkml:ink>
</file>

<file path=ppt/ink/ink3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12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86 3267,'0'0'1708,"0"-9"1261,0 2-2165,1-35 2618,-9 15 4753,9 33-7830,0 0 1,-1 1 0,1-1 0,-1 0-1,0 1 1,-2 11 0,0 3-215,-8 174 1508,10-195-1632,-1 0 0,1 0 0,0 0 0,0 1 0,0-1 0,0 0-1,0 0 1,0 0 0,1 1 0,-1-1 0,0 0 0,0 0 0,0 1 0,0-1 0,0 0-1,0 0 1,0 0 0,0 0 0,0 1 0,1-1 0,-1 0 0,0 0 0,0 0 0,0 0-1,0 1 1,0-1 0,1 0 0,-1 0 0,0 0 0,0 0 0,0 0 0,1 0 0,-1 0-1,0 1 1,0-1 0,0 0 0,1 0 0,-1 0 0,0 0 0,0 0 0,0 0 0,1 0-1,-1 0 1,0 0 0,0 0 0,1 0 0,-1-1 0,15-6 203,10-16 141,32-61 204,-39 55-480,2 1-1,43-50 1,-62 78-73,-1-1-1,1 1 0,-1-1 1,1 1-1,0-1 0,-1 1 1,1-1-1,-1 1 1,1 0-1,0 0 0,0-1 1,-1 1-1,1 0 0,0 0 1,-1-1-1,1 1 1,0 0-1,0 0 0,-1 0 1,1 0-1,0 0 0,0 0 1,-1 0-1,1 1 1,0-1-1,-1 0 0,1 0 1,0 1-1,0-1 0,-1 0 1,1 0-1,-1 1 1,1-1-1,0 1 0,-1-1 1,1 1-1,-1-1 0,1 1 1,-1-1-1,1 1 1,-1-1-1,1 1 0,-1 0 1,0-1-1,1 1 0,-1 0 1,0-1-1,1 1 1,-1 1-1,16 41 80,-14-36-76,9 32 202,-2 1 1,-2 1-1,-2 0 0,-1-1 0,-2 43 1,-1-107-8152,-1-5-1083</inkml:trace>
</inkml:ink>
</file>

<file path=ppt/ink/ink3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13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8 4004,'-2'-8'13143,"-2"10"-9089,-4 13-3047,4 56-228,5 86 0,1-8-613,-3-77 1478,1-72-1626,0 1-1,1-1 0,-1 0 1,0 0-1,1 0 1,-1 0-1,0 0 0,1 0 1,-1 0-1,0 0 0,1 0 1,-1 0-1,0 0 1,1 0-1,-1 0 0,0 0 1,1 0-1,-1 0 1,0 0-1,1 0 0,-1 0 1,0 0-1,1 0 1,-1-1-1,0 1 0,0 0 1,1 0-1,-1 0 1,0-1-1,0 1 0,1 0 1,-1 0-1,0-1 0,0 1 1,1 0-1,-1 0 1,0-1-1,0 1 0,0 0 1,0-1-1,14-11 381,234-313 1838,-228 291-4274,-16 8-5944,-4 15 994</inkml:trace>
</inkml:ink>
</file>

<file path=ppt/ink/ink3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13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11979,'0'0'2627,"-18"68"63,14-35-448,4-1-512,0-2-609,11-4-320,7-3-257,2-6-447,5-8-65,2-8-417,2-1-800,3-13-1089,-1-15-1858,-8-3-2658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7:21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1375 1 11115,'-341'76'-11,"76"-29"-258,167-34 139,-122 34 0,184-37 391,-1 2 0,1 2-1,1 1 1,-37 22 0,59-28-172,-1 0 1,1 0 0,0 1 0,1 1 0,1 0 0,-1 1 0,2 0 0,0 1-1,0 0 1,1 1 0,1 0 0,-9 19 0,3 3-153,1 1-1,3 0 1,1 1-1,-8 66 1,2 159-438,14-208 540,0-21-60,-1 11 82,2 1 0,6 49 0,-4-81 12,1 1 1,0 0-1,1-1 1,1 0 0,0 0-1,1 0 1,1-1-1,0 0 1,0 0 0,15 18-1,-4-12 15,0 0 0,2-1 1,0-1-1,1-1 0,0-1 0,1-1 0,1 0 0,48 19 0,-2-6-20,140 34 0,-64-31-104,0-6 1,2-7-1,1-6 1,-1-7-1,1-6 1,0-6-1,-1-7 0,-1-6 1,0-6-1,-3-7 1,245-92-1,-178 32 55,-178 77-12,0-2 0,-2-1 0,0-2-1,32-30 1,-57 48 31,-1 0 0,0 0 0,0-1 0,0 0 0,0 1-1,-1-1 1,0-1 0,0 1 0,0 0 0,-1-1 0,0 1-1,0-1 1,0 0 0,-1 0 0,1-6 0,-2 5 60,0 0-1,0 1 1,-1-1 0,0 0 0,-1 1 0,1-1 0,-1 1 0,-1-1-1,1 1 1,-1 0 0,0 0 0,0 0 0,-6-7 0,-29-42 171,-3 2 0,-1 2 0,-3 2-1,-2 2 1,-55-43 0,34 37-166,-3 4-1,-2 3 1,-114-55-1,71 51-192,-2 5 0,-2 5 0,-2 5 0,-1 6 1,-185-21-1,226 42-449,-160-26-4496,155 9 466</inkml:trace>
</inkml:ink>
</file>

<file path=ppt/ink/ink3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14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14350,'0'0'5199,"-4"8"-4916,2-3-192,0 0-1,0 0 1,0 0-1,1 1 0,-1-1 1,1 0-1,1 1 1,-1-1-1,1 1 1,0-1-1,0 1 1,0-1-1,1 0 1,0 1-1,0-1 1,0 1-1,1-1 1,2 7-1,120 375 2275,-113-338-2269,-1 1 1,-3 0 0,-2 0 0,-2 1 0,-2-1 0,-6 53 0,2-81-380,-2 0 1,0 0-1,-1-1 1,-1 0-1,-1 0 0,-1 0 1,-1-1-1,-1-1 1,-14 20-1,-27 25-3705,-9-10-3329,12-22-3082</inkml:trace>
</inkml:ink>
</file>

<file path=ppt/ink/ink3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14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10250,'0'0'9422,"-7"12"-9187,-8 23-2,1 0 1,2 1-1,1 0 0,2 0 1,-5 42-1,-12 203 577,23-210-727,4 0-1,16 117 1,-10-148-149,2 1 0,1-1 0,2-1 0,2 0 0,1-1 0,21 37 0,-34-71-337,0 0-1,1 0 0,-1 0 0,1 0 1,0-1-1,0 1 0,0-1 0,1 0 0,-1 1 1,8 3-1,3-2-5143</inkml:trace>
</inkml:ink>
</file>

<file path=ppt/ink/ink3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25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95 6054,'0'0'12070,"11"-5"-10688,5-3-827,16-8-19,0 2 0,0 1 0,1 2 0,40-9 1,-1 14-1039,-57 5-2964,0 1-3318,-18 0 2065</inkml:trace>
</inkml:ink>
</file>

<file path=ppt/ink/ink3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26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17 166 11082,'0'0'3908,"-17"49"-1986,17-46-833,17-3-480,8-11 287,9-12 65,4-8-288,7-5-609,2-3-192,-4 0-2274,-5 0-3812</inkml:trace>
</inkml:ink>
</file>

<file path=ppt/ink/ink3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28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191 109 9033,'4'-8'988,"1"-2"0,-1 1 0,0 0 0,-1-1 1,0 0-1,-1 0 0,0 0 0,1-11 0,-3 20-925,0 1 0,0-1-1,0 1 1,0-1 0,-1 1-1,1-1 1,0 1 0,0-1-1,-1 1 1,1-1 0,0 1 0,-1-1-1,1 1 1,0-1 0,-1 1-1,1 0 1,0-1 0,-1 1-1,1-1 1,-1 1 0,1 0-1,-1 0 1,1-1 0,-1 1-1,1 0 1,-1 0 0,0 0-1,1-1 1,-1 1 0,1 0-1,-1 0 1,1 0 0,-1 0 0,1 0-1,-1 0 1,0 0 0,1 0-1,-1 0 1,1 1 0,-1-1-1,1 0 1,-1 0 0,1 0-1,-2 1 1,-28 12 597,16-2-515,-1 1 0,2 1 0,0 0 0,0 1 0,1 0 0,1 1 0,0 0 1,1 1-1,1 0 0,1 0 0,0 1 0,1 0 0,0 1 0,2-1 0,0 1 0,-2 19 0,6-33-127,1 0 0,-1 0 0,1 0 0,0 0 0,0 0 0,0 0 0,1 0 0,-1 0 0,1 0 0,0 0 0,0 0 0,1 0 0,-1 0 0,1-1 0,0 1 0,0 0 0,0-1-1,0 0 1,1 1 0,-1-1 0,1 0 0,0 0 0,4 3 0,-2-3 21,0 0-1,0-1 1,1 0-1,-1 0 1,1 0-1,-1-1 0,1 0 1,0 0-1,-1 0 1,1 0-1,0-1 1,0 0-1,0-1 1,-1 1-1,12-3 1,-8 0 89,-1 1 0,0-2 0,1 1 0,-1-1 0,-1 0 0,1 0 0,-1-1 0,1 0 0,12-13 0,-17 16-30,0 0 1,-1-1-1,1 1 0,-1-1 1,1 0-1,-1 1 0,0-1 0,0 0 1,0-1-1,0 1 0,-1 0 1,1 0-1,-1-1 0,0 1 1,0-1-1,0 1 0,-1-1 0,1 1 1,-1-1-1,0 0 0,0 1 1,0-1-1,0 0 0,0 1 0,-1-1 1,-2-6-1,2 8-57,-1 0 0,1 0-1,-1 0 1,0 0 0,0 0 0,0 1 0,0-1 0,0 1-1,0-1 1,-1 1 0,1 0 0,0 0 0,-1 0 0,1 0-1,-1 0 1,1 0 0,-1 1 0,1-1 0,-1 1 0,-3 0-1,-58-2 8,56 3-46,5-1 3,-1 0 0,0 1-1,0 0 1,0 0 0,1 0-1,-1 0 1,0 0 0,1 1-1,-4 2 1,6-4-74,0 1 1,0-1-1,0 1 1,0-1-1,0 1 0,0 0 1,1-1-1,-1 1 0,0 0 1,0 0-1,1 0 0,-1 0 1,1 0-1,-1-1 1,1 1-1,-1 0 0,1 0 1,-1 0-1,1 0 0,0 0 1,0 0-1,-1 1 0,1-1 1,0 0-1,0 0 1,0 0-1,0 0 0,0 0 1,1 0-1,-1 0 0,0 0 1,0 0-1,1 0 0,-1 0 1,0 0-1,2 2 0,0-2-384,0 1 0,0-1 0,0 0 0,1 0 1,-1 0-1,0 0 0,1 0 0,-1-1 0,1 1 0,-1-1 0,1 1 0,-1-1 0,1 0 0,-1 0 0,1 0 0,-1 0 0,5-1 0,-1 1-1157,20-1-5293</inkml:trace>
</inkml:ink>
</file>

<file path=ppt/ink/ink3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29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23 125 737,'1'-8'1290,"0"0"0,1 0 1,0 1-1,0-1 0,1 1 1,0-1-1,0 1 0,1 0 1,0 0-1,0 0 0,1 1 1,-1 0-1,2 0 0,-1 0 0,1 0 1,8-6-1,-17 46 1833,-24 33-2536,16-44-444,1 1 1,1 1-1,1 0 1,1 0-1,1 0 1,2 1 0,-2 27-1,6-52-139,0 0 0,1 1 0,-1-1 0,0 0-1,1 0 1,-1 0 0,1 0 0,0 0 0,-1 0 0,1 0 0,0 0 0,-1 0-1,1 0 1,0 0 0,0-1 0,0 1 0,0 0 0,0 0 0,0-1-1,0 1 1,0-1 0,0 1 0,0-1 0,0 1 0,0-1 0,0 0 0,1 1-1,-1-1 1,0 0 0,0 0 0,0 0 0,1 0 0,-1 0 0,0 0 0,0 0-1,0 0 1,0-1 0,1 1 0,-1 0 0,1-1 0,6-1 13,-1 1 0,0-1 0,0 0 0,0 0 1,9-5-1,42-28-2215,-44 25 864,0 0 1,-1-1-1,0 0 1,-1-1 0,0-1-1,-1 0 1,13-19-1,-13 6-3508,-8 1-694</inkml:trace>
</inkml:ink>
</file>

<file path=ppt/ink/ink3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29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7271,'0'0'10474,"-54"45"-8520,45-13-673,-2 5-544,5 2-257,3-2-96,1-2-95,2-8-161,2-6-128,12-11-32,4-10-929,9 0-705,-2-21-768,-1-10-1602,3-11-576</inkml:trace>
</inkml:ink>
</file>

<file path=ppt/ink/ink3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29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11082,'0'0'7047,"-8"8"-5979,-1 3-703,0 0 0,0 1 0,-11 20 0,18-27-306,-1-1 0,1 1 0,0 0 0,0 0 0,1-1-1,-1 1 1,1 0 0,0 1 0,0-1 0,1 0 0,-1 0 0,1 0-1,0 0 1,1 0 0,-1 0 0,3 9 0,-3-14-37,1 1 0,-1 0 0,1-1 1,0 1-1,-1 0 0,1-1 0,-1 1 1,1-1-1,0 1 0,0-1 0,-1 1 0,1-1 1,0 0-1,0 1 0,-1-1 0,1 0 1,0 0-1,0 1 0,0-1 0,0 0 0,-1 0 1,1 0-1,0 0 0,0 0 0,0 0 1,0 0-1,0 0 0,-1-1 0,1 1 0,0 0 1,0 0-1,0-1 0,-1 1 0,1 0 1,0-1-1,0 1 0,-1-1 0,1 1 0,0-1 1,0 0-1,30-22 770,13-32-300,-35 42-421,0 1 1,0 0 0,16-15 0,-22 81-157,-1 6 596,4 1 0,2-1 0,21 80 0,-28-137-437,0 0 0,-1 0 0,1 0 0,0 1 0,-1-1 0,0 0 0,0 0 0,0 0 0,0 0 0,0 0-1,-1 1 1,1-1 0,-1 0 0,0 0 0,0 0 0,0 0 0,0 0 0,0-1 0,-1 1 0,1 0 0,-1 0 0,0-1 0,0 1-1,0-1 1,0 0 0,0 1 0,-4 2 0,-1-2 3,0 1 1,0-1-1,0 0 0,0-1 1,-1 0-1,1 0 0,0 0 1,-1-1-1,0-1 0,-11 1 0,15 0-140,-1-1 0,0 0-1,1 0 1,-1-1-1,1 1 1,-1-1 0,1 0-1,-1 0 1,1-1-1,-1 1 1,1-1-1,0 0 1,0 0 0,0 0-1,0-1 1,0 1-1,0-1 1,1 0 0,-1 0-1,1 0 1,0-1-1,0 1 1,0-1 0,0 0-1,-4-8 1,5 7-498,-1-1 1,1 0 0,0-1 0,1 1-1,0 0 1,-1 0 0,1-13-1,1 10-864,0 0-1,1 0 0,0 0 0,1 0 0,4-14 1,10-17-7015</inkml:trace>
</inkml:ink>
</file>

<file path=ppt/ink/ink3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30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41 8904,'0'0'2413,"2"-8"764,10-24-145,-12 32-2952,0 0 1,0 1-1,0-1 1,0 0 0,0 1-1,0-1 1,0 0-1,0 1 1,0-1-1,0 0 1,0 1-1,1-1 1,-1 0-1,0 1 1,0-1-1,0 0 1,1 1-1,-1-1 1,0 0-1,0 0 1,1 1-1,-1-1 1,0 0-1,0 0 1,1 0-1,-1 1 1,0-1-1,1 0 1,-1 0-1,0 0 1,1 0 0,-1 0-1,0 0 1,1 0-1,-1 1 1,0-1-1,1 0 1,-1 0-1,0 0 1,1-1-1,-1 1 1,0 0-1,1 0 1,-1 0-1,1 0 1,-1 0-1,0 0 1,0 0-1,1 0 1,-1-1-1,0 1 1,1 0-1,-1 0 1,0-1-1,0 1 1,1 0 0,-1 0-1,0-1 1,0 1-1,1 0 1,-1 0-1,0-1 1,0 1-1,0 0 1,0-1-1,1 1 1,-1 0-1,0-1 1,10 27 653,-10-26-533,16 58 1385,16 115-1,-23-75-1409,-6 159 1,-5-216-241,-2 0 1,-12 52-1,13-77-571,-1 1-1,-1-1 1,-1 0-1,-1 0 1,0-1 0,0 0-1,-2 0 1,-13 18-1,20-31 68,0 1 1,-1-1-1,1 0 1,-1 0-1,1 0 0,-1 0 1,0 0-1,0 0 0,1-1 1,-1 1-1,-1-1 0,1 0 1,0 0-1,0 0 0,0 0 1,0-1-1,-6 1 0,-28 0-9788</inkml:trace>
</inkml:ink>
</file>

<file path=ppt/ink/ink3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30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1 9385,'0'0'5744,"-10"8"-3432,8-6-2213,-5 4 173,0 0 0,0 1 0,1 0 0,0 0 0,0 1 0,1-1 0,0 1-1,0 0 1,0 1 0,-3 10 0,-11 41 1390,-19 107 0,27-87-1394,3 1-1,3 108 1,6-172-239,0 0 1,0 0-1,2-1 1,0 1-1,1-1 0,1 0 1,0 0-1,1 0 1,1-1-1,1 0 0,12 20 1,-14-27-230,0-1 1,0 0 0,1 0-1,-1 0 1,2-1-1,-1 0 1,0-1 0,1 0-1,11 6 1,-10-7-504,-1-1 1,1 0-1,0 0 1,1-1-1,-1 0 1,0 0-1,1-1 1,-1 0-1,1-1 1,12-1-1,26-5-7603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7:38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1069 9833,'0'0'7421,"8"-8"-6850,393-295 3015,-356 271-3505,483-341 656,-442 314-267,3 3 0,2 5-1,191-79 1,-280 129-484,31-13 808,-20 3-155,-12 11-625,-1 0-1,0 0 0,0 0 1,0-1-1,0 1 0,0 0 1,1 0-1,-1-1 0,0 1 1,0 0-1,0-1 1,0 1-1,0 0 0,0 0 1,0-1-1,0 1 0,0 0 1,0-1-1,0 1 1,0 0-1,0 0 0,0-1 1,0 1-1,0 0 0,-1 0 1,1-1-1,0 1 1,0 0-1,0 0 0,0-1 1,0 1-1,-1 0 0,1 0 1,0 0-1,0-1 0,0 1 1,-1 0-1,1 0 1,-1 0-1,-10-9-2741,-2-4-2733</inkml:trace>
</inkml:ink>
</file>

<file path=ppt/ink/ink3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32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10314,'0'0'2979,"4"-10"106,-2 2-2316,14-35 1456,2 17 2324,-17 25-3823,-1 19-416,-2 6-270,-2 1 0,-7 28 1,6-35 85,1 0-1,1 0 1,1 0 0,0 1 0,2 30-1,0-47-108,1 1-1,0-1 0,-1 0 1,1 0-1,0 0 0,0 0 0,0 0 1,0 0-1,1-1 0,-1 1 0,1 0 1,-1 0-1,1-1 0,-1 1 1,1-1-1,0 0 0,-1 1 0,1-1 1,0 0-1,0 0 0,0 0 0,0 0 1,0 0-1,1-1 0,-1 1 1,0-1-1,0 1 0,0-1 0,0 0 1,1 0-1,-1 0 0,0 0 1,0 0-1,0 0 0,3-1 0,5 0-17,-1 0 0,0 0 0,0-1 0,0 0 0,0-1-1,0 0 1,11-6 0,28-24-2375,-23 4-2588,-14 6-1485</inkml:trace>
</inkml:ink>
</file>

<file path=ppt/ink/ink3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32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14221,'0'0'2403,"0"47"-706,0-25-159,6-2-449,12-5-705,1-2-288,7-10-640,2-3-1410,1-8-2338,4-15-673</inkml:trace>
</inkml:ink>
</file>

<file path=ppt/ink/ink3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33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61 8200,'-1'-8'3011,"-6"-27"-113,7 34-2786,0 0-1,-1 0 1,1 0-1,0 1 1,-1-1-1,1 0 0,-1 0 1,1 0-1,-1 0 1,0 1-1,1-1 1,-1 0-1,0 0 1,1 1-1,-1-1 0,0 1 1,0-1-1,0 0 1,1 1-1,-1 0 1,0-1-1,0 1 0,0-1 1,0 1-1,0 0 1,0 0-1,0 0 1,0-1-1,0 1 1,0 0-1,0 0 0,0 0 1,0 1-1,0-1 1,0 0-1,0 0 1,-1 1-1,-1 0 14,0 0 0,0 0-1,0 0 1,0 1 0,1-1 0,-1 1 0,0 0-1,1-1 1,-4 4 0,-7 9 269,2 0 0,-1 1 0,-10 19 0,17-27-339,1 0 0,0 1-1,1-1 1,0 1 0,0 0 0,0 0 0,1 0 0,0 1 0,-1 10 0,5-18-28,0 0 1,0-1 0,-1 0 0,1 1 0,0-1-1,0 0 1,0 0 0,-1 0 0,1 0 0,0 0 0,0 0-1,0-1 1,-1 1 0,1 0 0,0-1 0,0 0-1,-1 1 1,3-2 0,3-2 24,0 0 0,-1-1 0,1 0-1,-1 0 1,0-1 0,-1 1 0,1-1 0,-1 0-1,8-14 1,-5 8-17,0-1 1,-2 0-1,0 0 0,8-23 0,-16 62-58,2 0 0,5 38 0,-5-64 23,2 12 53,1 0 0,0 0 0,1 0 0,0-1 0,1 0-1,0 0 1,1 0 0,0 0 0,0-1 0,1 0 0,1 0 0,14 14 0,-20-23 15,-1 1 0,1 0 0,-1 0 0,1-1 0,-1 1 0,0 0 0,1 0 0,-1 0 0,0 1 0,-1-1 0,1 0 0,0 0 0,0 0 0,-1 1 0,1-1 0,-1 0 0,0 1 0,0-1 0,0 0 0,0 1 0,0-1 0,0 1 0,-1-1 0,1 0 0,-1 0 0,0 1 0,0-1 0,1 0 0,-1 0 0,-2 3 0,0-1 57,-1-1-1,1 0 1,0 0 0,-1 0-1,1 0 1,-1-1-1,0 1 1,0-1 0,0 0-1,0 0 1,0-1 0,-1 1-1,1-1 1,-9 1-1,-3 2 111,0-1 0,0-1 0,0-1 0,-1 0 0,1-2 0,-19-1 0,34 2-285,0 0 1,1-1 0,-1 1 0,0 0-1,1 0 1,-1 0 0,0 0 0,1-1-1,-1 1 1,1 0 0,-1 0 0,0-1 0,1 1-1,-1-1 1,1 1 0,-1 0 0,1-1-1,0 1 1,-1-1 0,1 1 0,-1-1-1,1 1 1,0-1 0,-1 0 0,1 1-1,0-1 1,0 1 0,-1-1 0,1 0 0,0 1-1,0-1 1,0 0 0,0 1 0,0-1-1,0 0 1,0 1 0,0-1 0,0 0-1,0 1 1,0-1 0,0 0 0,0 1-1,1-1 1,-1 1 0,0-1 0,0 0-1,1 1 1,-1-1 0,1 1 0,-1-1 0,0 1-1,1-1 1,-1 1 0,2-1 0,25-26-4963,-1 12 779,2-1-2200</inkml:trace>
</inkml:ink>
</file>

<file path=ppt/ink/ink3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33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4132,'0'0'22453,"-6"52"-22261,22-22-160,2 2 0,4 0-192,0 0-1153,-1-2-1602,-6-3-1761,-4-3-3524</inkml:trace>
  <inkml:trace contextRef="#ctx0" brushRef="#br0" timeOffset="1">186 437 12043,'0'0'14478,"-27"23"-18097,30-24-705,3-8-4837</inkml:trace>
</inkml:ink>
</file>

<file path=ppt/ink/ink3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34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0 709 10025,'0'0'12119,"4"-2"-11489,151-81 2365,204-114-2355,-125 70-615,60-35-386,-113 38-3013,-170 113 1006,-24 8-10212</inkml:trace>
</inkml:ink>
</file>

<file path=ppt/ink/ink3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36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3 12876,'-3'-1'294,"0"0"-1,0 1 1,-1 0 0,1-1-1,0 1 1,-1 1-1,1-1 1,0 0 0,0 1-1,0-1 1,-1 1-1,1 0 1,0 0-1,0 1 1,0-1 0,0 1-1,-4 2 1,2 0-87,1 0 1,-1 0-1,1 0 1,0 1-1,0 0 1,0 0-1,1 0 1,-6 10-1,-1 7 33,1 0-1,1 1 0,-8 39 0,10-36 17,1-1 1,1 0-1,2 1 0,0 0 0,2-1 1,3 34-1,-3-56-214,1 0 1,-1 0-1,1 0 1,-1 0-1,1 0 1,0-1-1,0 1 1,0 0-1,1 0 1,-1-1-1,1 1 1,-1-1-1,1 1 1,0-1-1,0 1 1,0-1-1,0 0 1,1 0-1,-1 0 1,0 0-1,1-1 1,-1 1-1,1-1 1,0 1-1,0-1 1,-1 0-1,1 0 1,0 0-1,0-1 1,0 1-1,0 0 1,0-1-1,0 0 1,0 0-1,0 0 1,0 0-1,0 0 1,0-1-1,5-1 0,0 1 85,-1-1 0,0-1-1,0 1 1,0-1 0,-1 0-1,1 0 1,-1-1 0,1 0-1,-1 0 1,0-1 0,-1 1-1,1-1 1,-1 0 0,0-1-1,6-8 1,-8 11-43,-1-1 0,0 0-1,0 1 1,0-1 0,0 0 0,-1 0-1,0 0 1,0-1 0,0 1 0,0 0-1,0 0 1,-1-1 0,0 1-1,0 0 1,0 0 0,0-1 0,-1 1-1,0 0 1,0 0 0,-2-8 0,1 8-41,0 1 0,-1 0 1,1 0-1,0 0 0,-1 0 0,0 0 1,0 1-1,1-1 0,-1 1 0,-1 0 1,1 0-1,0 0 0,-1 0 1,1 0-1,-1 1 0,1-1 0,-1 1 1,0 0-1,1 0 0,-1 1 1,0-1-1,0 1 0,-4 0 0,1 0-41,1 0-1,-1 0 0,1 1 0,-1 0 0,1 0 1,-1 1-1,1 0 0,-1 0 0,1 0 0,-10 6 0,13-6-17,0-1-1,0 1 1,0 0-1,0 0 1,1 0-1,-1 1 0,1-1 1,0 1-1,-1-1 1,1 1-1,1 0 0,-1-1 1,0 1-1,0 0 1,1 0-1,0 1 1,0-1-1,0 0 0,0 0 1,0 1-1,0-1 1,1 6-1,0-9-39,0 1 1,0 0-1,0-1 0,1 1 1,-1-1-1,0 0 0,1 1 1,-1-1-1,0 1 1,1-1-1,-1 1 0,0-1 1,1 0-1,-1 1 0,1-1 1,-1 0-1,1 1 0,-1-1 1,1 0-1,-1 0 0,1 1 1,-1-1-1,1 0 0,-1 0 1,1 0-1,-1 0 0,1 0 1,-1 0-1,1 0 0,-1 0 1,1 0-1,0 0 1,-1 0-1,1 0 0,-1 0 1,2-1-1,24-5-2033,-18 1 1052,0-1 0,0 1 0,0-1-1,-1-1 1,1 0 0,6-9 0,19-21-5214</inkml:trace>
</inkml:ink>
</file>

<file path=ppt/ink/ink3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36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16432,'0'0'11050,"-9"73"-11050,18-47 0,-6 1-192,6-2-929,-1-3-1217,-3-5-1250,4-4-2882</inkml:trace>
</inkml:ink>
</file>

<file path=ppt/ink/ink3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37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13 15407,'0'0'6790,"-27"48"-4035,26-39-1698,1-6-833,7-3-224,5 0-192,-1-8-1186,0-2-768,0-3-128,-6 0-448,-5-3-866,0 4-800</inkml:trace>
</inkml:ink>
</file>

<file path=ppt/ink/ink3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37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4708,'0'0'10127,"0"-4"-8712,7-54 11862,-7 58-13117,0 0-128,0-1-16,0 1 43,1 38 239,4 213 468,-6-184-677,2-67-87,-1 1 0,0-1 1,1 0-1,-1 0 1,0 0-1,1 0 0,-1 0 1,1 1-1,-1-1 0,0 0 1,1 0-1,-1 0 1,1 0-1,-1 0 0,0 0 1,1 0-1,-1 0 0,0-1 1,1 1-1,-1 0 1,1 0-1,-1 0 0,0 0 1,1 0-1,-1-1 1,0 1-1,1 0 0,-1 0 1,0 0-1,1-1 0,-1 1 1,0 0-1,0-1 1,1 1-1,-1 0 0,0-1 1,0 1-1,0 0 0,1-1 1,-1 1-1,0-1 1,16-14 51,1-6-66,48-53 198,-58 67-290,0 0 0,0 1 0,1 0 1,0 0-1,1 1 0,-1 0 1,16-6-1,-13 9-1395,5-1-1299,-10-3-4756,-5 1 1099</inkml:trace>
</inkml:ink>
</file>

<file path=ppt/ink/ink3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38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11979,'0'0'11275,"-6"56"-10570,6-25-289,0 5-192,9-3-160,-2-1 0,4-9-608,0-5-769,2-10-1026,1-8-319,-1-4-1026,-1-20 257,-1-9-833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7:39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7143,'0'0'4409,"-7"0"-3053,-21 2-235,28-2-1091,0 0-1,0 0 1,1 0 0,-1 0-1,0 1 1,0-1-1,0 0 1,1 0-1,-1 0 1,0 1 0,0-1-1,0 0 1,0 0-1,0 0 1,0 1 0,1-1-1,-1 0 1,0 0-1,0 0 1,0 1-1,0-1 1,0 0 0,0 0-1,0 1 1,0-1-1,0 0 1,0 0 0,0 1-1,0-1 1,0 0-1,0 0 1,0 0-1,0 1 1,-1-1 0,1 0-1,0 0 1,0 1-1,0-1 1,0 0-1,0 0 1,0 0 0,-1 0-1,1 1 1,0-1-1,0 0 1,0 0 0,-1 0-1,1 0 1,0 0-1,0 1 1,0-1-1,-1 0 1,1 0 0,0 0-1,0 0 1,-1 0-1,1 0 1,0 0 0,0 0-1,0 0 1,-1 0-1,1 0 1,0 0-1,0 0 1,-1 0 0,1 0-1,0 0 1,12 8 334,26 14 93,-1 2 1,0 1-1,-2 1 0,-1 2 1,49 54-1,-40-40-293,2-1-1,58 40 1,321 214 1341,-377-258-642,-1 2 0,-3 2-1,-1 2 1,41 54 0,-79-93-658,-1 1-1,0-1 1,0 1 0,0-1 0,-1 1 0,4 9 0,-6-13-198,0 0 1,1-1-1,-1 1 1,0 0-1,0 0 1,0 0 0,0-1-1,0 1 1,0 0-1,0 0 1,0 0-1,0-1 1,0 1 0,0 0-1,0 0 1,-1 0-1,1-1 1,0 1 0,-1 0-1,1-1 1,0 1-1,-1 0 1,1 0-1,-1-1 1,1 1 0,-1-1-1,1 1 1,-1 0-1,0-1 1,1 1 0,-1-1-1,0 0 1,1 1-1,-1-1 1,0 1-1,1-1 1,-1 0 0,0 0-1,0 1 1,0-1-1,1 0 1,-1 0 0,0 0-1,0 0 1,0 0-1,1 0 1,-1 0-1,0 0 1,0 0 0,-1-1-1,8-19-7929,3 2 576</inkml:trace>
</inkml:ink>
</file>

<file path=ppt/ink/ink3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38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31 9673,'0'0'8760,"-8"-6"-8108,6 4-621,-1 1 1,1-1 0,0 1 0,0-1 0,-1 1-1,1 0 1,-1 0 0,1 0 0,-1 0-1,0 0 1,1 1 0,-4-1 0,3 1 7,1 1 0,0-1-1,-1 1 1,1 0 0,0 0 0,0 0 0,0 0 0,0 1 0,0-1-1,0 1 1,0-1 0,0 1 0,0-1 0,1 1 0,-1 0 0,1 0 0,-1 0-1,1 0 1,-2 3 0,-2 3 238,0-1-1,0 1 1,0 0-1,1 1 1,0-1-1,1 1 1,0 0-1,1 0 1,-3 16-1,5-25-249,0 1 0,0-1-1,0 0 1,1 1-1,-1-1 1,0 0 0,0 1-1,1-1 1,-1 0 0,0 0-1,1 1 1,-1-1-1,1 0 1,-1 0 0,0 1-1,1-1 1,-1 0-1,0 0 1,1 0 0,-1 0-1,1 0 1,-1 0-1,1 1 1,-1-1 0,0 0-1,1 0 1,-1 0-1,1-1 1,-1 1 0,1 0-1,-1 0 1,0 0-1,1 0 1,0 0 0,17-5 504,-11 1-454,1-1 0,-1 0 0,-1-1 0,1 1 0,-1-1 0,0-1 0,0 1 0,7-11 0,36-62-76,-49 80-11,0-1 0,0 0-1,0 0 1,0 0 0,1 1 0,-1-1 0,0 0-1,0 0 1,0 0 0,0 1 0,0-1-1,1 0 1,-1 0 0,0 0 0,0 0 0,0 0-1,1 0 1,-1 1 0,0-1 0,0 0-1,0 0 1,1 0 0,-1 0 0,0 0 0,0 0-1,0 0 1,1 0 0,-1 0 0,0 0-1,0 0 1,1 0 0,-1 0 0,0 0-1,0 0 1,1 0 0,-1 0 0,0 0 0,0 0-1,0 0 1,1 0 0,-1-1 0,0 1-1,0 0 1,0 0 0,1 0 0,-1 0 0,0 0-1,0-1 1,0 1 0,0 0 0,0 0-1,1 0 1,-1-1 0,0 1 0,0 0 0,0 0-1,0-1 1,2 21-144,-2 1 232,1 0 0,1 0 0,1-1 0,1 1 1,0-1-1,2 0 0,0 0 0,1 0 0,1-1 0,1 0 1,1-1-1,1 0 0,15 21 0,-23-36 10,-1 0-1,0 0 0,1 0 1,-1 1-1,-1-1 0,1 1 1,0-1-1,-1 1 0,0 0 1,1-1-1,-1 1 1,0 4-1,-1-7-20,-1 1-1,1 0 1,0-1 0,-1 1-1,1-1 1,-1 1 0,1-1-1,-1 0 1,0 1 0,0-1 0,0 0-1,0 1 1,0-1 0,0 0-1,0 0 1,0 0 0,0 0-1,0 0 1,-1 0 0,1 0-1,0 0 1,-1 0 0,1-1-1,0 1 1,-1-1 0,1 1-1,-1-1 1,0 1 0,1-1-1,-3 0 1,-11 4 216,1-1 0,-1-1-1,-29 1 1,39-2-297,0-1-1,0 0 1,0-1 0,0 1 0,0-1-1,0 0 1,0 0 0,0-1-1,1 1 1,-1-1 0,0 0 0,1 0-1,0-1 1,-1 0 0,-4-3-1,8 5-104,0 0 0,0 0 0,0 0 0,0 0 0,0 0 0,0-1 0,1 1 0,-1 0 0,0 0 0,1-1 0,-1 1 0,1 0 0,-1-1 0,1 1 0,0 0 0,0-1 0,-1 1 0,1 0 0,0-1 0,0 1 0,0-1 0,0 1 0,1 0 0,-1-1 0,0 1 0,1-1-1,-1 1 1,1 0 0,-1 0 0,2-2 0,1-2-1009,0 0-1,1 1 0,0-1 1,0 1-1,8-7 1,-8 8 229,20-18-5667</inkml:trace>
</inkml:ink>
</file>

<file path=ppt/ink/ink3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39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6983,'0'0'19762,"52"-27"-20274,-30 13-1666,-1 1-1538,-6-3-1569,-6 2-2242</inkml:trace>
</inkml:ink>
</file>

<file path=ppt/ink/ink3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39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2114,'-7'10'11280,"-5"5"-10361,0 0 0,1 1-1,1 0 1,1 1 0,0 0 0,2 0 0,-1 1-1,-6 30 1,11-34-591,1 0 0,0 1 0,1-1 1,1 0-1,0 0 0,3 15 0,-3-26-299,1 0 1,-1 1-1,1-1 0,0 0 1,0 0-1,1 0 1,-1-1-1,1 1 0,-1 0 1,1 0-1,0-1 1,0 1-1,0-1 1,0 1-1,0-1 0,1 0 1,-1 0-1,1 0 1,-1 0-1,1-1 0,0 1 1,0-1-1,0 1 1,0-1-1,0 0 0,0 0 1,0 0-1,0-1 1,0 1-1,0-1 0,1 1 1,3-1-1,-1-1 29,1 0 0,-1 1-1,0-2 1,0 1-1,0-1 1,0 0 0,0 0-1,0-1 1,-1 0 0,1 0-1,-1 0 1,7-5-1,-10 6-9,1 1 0,-1-1-1,0 0 1,0 1 0,0-1-1,0 0 1,0 0 0,0 0-1,-1-1 1,1 1-1,-1 0 1,1-1 0,-1 1-1,0-1 1,0 1 0,0-1-1,0 0 1,0 1 0,-1-1-1,1 0 1,-1 0 0,0 1-1,0-1 1,0 0-1,0 0 1,0 1 0,-1-1-1,1 0 1,-1 0 0,-1-2-1,1 3-14,-1 1-1,1-1 0,-1 1 1,1-1-1,-1 1 0,0 0 0,0 0 1,0 0-1,1 0 0,-1 0 1,0 0-1,0 0 0,0 1 0,-1-1 1,1 1-1,0-1 0,0 1 1,0 0-1,0 0 0,0 0 1,-1 0-1,1 0 0,0 0 0,0 1 1,-3 0-1,-1 0-32,0 0 0,0 0-1,0 0 1,0 1 0,0 0 0,0 1 0,-7 3-1,9-3-41,0 0-1,0 0 0,0 0 0,1 1 0,-1-1 0,1 1 0,0 0 0,0 0 0,0 0 0,-3 8 1,0 15-2625,8-27 2190,-1 1 0,0 0 0,0-1 0,0 1 0,1-1 1,-1 1-1,0-1 0,1 0 0,-1 1 0,0-1 1,1 0-1,-1 0 0,0 0 0,1 0 0,-1 0 0,0 0 1,1 0-1,-1-1 0,0 1 0,1 0 0,1-2 1,11-7-7868</inkml:trace>
</inkml:ink>
</file>

<file path=ppt/ink/ink3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39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8488,'0'0'13426,"9"-7"-12396,-4 2-831,-3 4-147,-1-1 1,0 0-1,1 1 1,-1-1 0,1 1-1,0 0 1,-1 0-1,1-1 1,0 1-1,0 0 1,0 1-1,0-1 1,0 0-1,0 0 1,0 1-1,0-1 1,0 1-1,0 0 1,0-1-1,0 1 1,0 0-1,0 0 1,0 1-1,1-1 1,-1 0-1,0 1 1,0-1-1,0 1 1,0-1-1,0 1 1,3 2-1,6 6 41,0 1 0,-1 0 0,0 1 0,-1 0 0,0 1 0,0 0-1,-2 0 1,1 0 0,-2 1 0,1 1 0,-2-1 0,0 1 0,-1-1-1,0 1 1,-1 1 0,3 23 0,-5-18-423,0 0-1,-1 0 1,-1 0-1,-1 0 1,0-1 0,-2 1-1,0-1 1,-1 0-1,-1 0 1,-1 0 0,-16 31-1,22-48-235,-1 1 0,1-1 1,0 0-1,-1 0 0,1 0 0,-1 0 0,1-1 0,-1 1 0,0 0 1,0-1-1,0 1 0,0-1 0,0 1 0,-2 0 0,-11 0-7041</inkml:trace>
</inkml:ink>
</file>

<file path=ppt/ink/ink3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40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69 6118,'0'0'2060,"3"-8"161,0 2-1162,9-26 283,-7 9 7665,-14 100-7895,3-42-876,1 1-1,2 0 1,1 0-1,2 0 0,2 1 1,7 41-1,-6-68-230,1 0 1,-1 0-1,2 0 0,-1-1 0,2 1 0,-1-1 0,1 0 1,0-1-1,1 1 0,0-1 0,1-1 0,-1 1 0,1-1 1,1-1-1,-1 1 0,1-1 0,0-1 0,1 0 0,-1 0 1,1-1-1,0 0 0,18 5 0,-9-5-442,-1 1 1,1-2-1,0-1 0,0 0 0,22-1 0,-22-2-811,-1 0-1,0-2 1,1 0-1,-1-1 0,18-6 1,32-17-5318</inkml:trace>
</inkml:ink>
</file>

<file path=ppt/ink/ink3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40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9801,'0'0'15247,"41"59"-15247,-17-28 64,1 3-865,-5 0-1281,-2 0-1858,-2-7-4324</inkml:trace>
</inkml:ink>
</file>

<file path=ppt/ink/ink3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40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12908,'0'0'7623,"9"46"-7559,-4-45-576,-1-1-1474</inkml:trace>
</inkml:ink>
</file>

<file path=ppt/ink/ink3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42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2432 162 8456,'-3'-10'737,"1"3"-668,-1 0 0,-1 1 1,1-1-1,-1 1 1,-1-1-1,1 1 0,-1 0 1,0 1-1,0-1 1,0 1-1,-1 0 0,0 0 1,0 1-1,0 0 1,-1 0-1,1 0 0,-1 1 1,0 0-1,-9-3 1,-15-5 327,-2 2 0,1 1 0,-1 1 0,0 2 0,-35-1 0,-170 9 621,157 5-1774,0 4 1,-94 25-1,-153 66 477,235-69 811,2 4 1,1 4 0,2 4 0,3 4-1,1 3 1,-128 109 0,167-121-471,1 3 0,3 2 1,1 1-1,-61 98 1,75-102 43,3 2 0,2 1 0,1 1 0,3 1 0,2 0 0,-14 77 0,20-70-88,4 0-1,1 1 1,3-1 0,2 1-1,3-1 1,3 0 0,1 0-1,3 0 1,2-1 0,3-1-1,2-1 1,28 57 0,-20-53-319,2-2 1,3-1 0,2-1 0,2-2-1,67 74 1,-80-101 235,1-2 0,0 0 0,2-2 0,0-1-1,1-1 1,1-1 0,0-1 0,1-1 0,1-2 0,0 0 0,1-3 0,59 13 0,-44-16 109,0-2 0,0-2 0,0-2 0,0-2 0,0-1 0,0-3 0,-1-2 0,1-1 0,84-32 1,-61 13 83,-1-4 1,-2-2-1,-1-3 1,-1-3-1,77-66 1,-43 23 140,-4-5 0,-3-3 1,148-200-1,-121 121 276,160-309 0,-239 403 571,48-139 0,-74 176-620,-2 0-1,-1-1 0,-2 0 1,-2 0-1,0-73 1,-6 97-417,-1 0 1,0 0-1,0 0 0,-2 0 1,0 1-1,-1 0 1,0-1-1,-1 2 1,-1-1-1,0 1 0,-12-17 1,5 13-210,1 1 0,-2 0 0,-1 1 1,0 1-1,-1 1 0,0 0 0,-31-18 0,-64-30-3098,12 7-4188,43 20-1612</inkml:trace>
</inkml:ink>
</file>

<file path=ppt/ink/ink3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0:23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8731 82 5894,'0'0'-700,"-9"-7"1069,3 3-248,0 0 0,0 0 0,-1 0 0,1 1 0,-1 0 0,1 1 1,-1-1-1,0 1 0,0 0 0,0 1 0,0 0 0,-14-1 0,-134 11 157,103-3-205,1-4 0,-87-5 0,-478-17 745,149 14-275,-683-22 443,-1 51 88,1072-21-1068,-1469 140 37,1344-110-50,3 8 0,-365 124-1,-173 93 41,652-226-28,1 3 0,2 4 1,1 3-1,2 4 0,2 4 1,-122 99-1,-333 342 582,500-453-345,0 1 0,3 1 0,-43 71 0,59-83-237,1 0 0,2 1 0,1 0 1,1 0-1,2 1 0,0 1 0,-4 40 0,8-37-17,2 0 1,1 0-1,2 0 0,1 0 0,1 0 1,2-1-1,1 1 0,2-1 0,12 31 1,-2-16-1,2 0 1,3-2-1,1 0 1,2-2 0,2 0-1,2-2 1,2-2 0,61 61-1,-50-62-3,1-1 0,2-2 0,1-3-1,2-1 1,1-2 0,1-3 0,78 28-1,58 8 22,384 74-1,206-39-64,524-67-54,-988-32 104,139-10 49,-1-21 1,479-97-1,855-321 89,-1640 406-117,724-265-56,-789 273 84,-2-3 0,-2-4 0,109-82 0,-142 92-13,-2-1 0,-2-3-1,-1-1 1,-2-1 0,-2-3 0,56-89-1,-77 107 62,-2-1-1,0 0 0,-2-1 0,-1 0 0,-1-1 0,-1 0 0,-2 0 0,-1 0 0,-1 0 0,-2-44 0,-4 14-57,-2 0-1,-4 0 1,-1 0-1,-21-60 0,16 70 96,-3 1 0,-1 1 0,-2 0 0,-2 2 0,-2 1 0,-2 1 0,-2 1 0,-2 1 0,-63-61 0,47 57 12,-3 3 1,-1 2-1,-2 2 1,-1 3-1,-2 2 1,-1 3-1,-71-26 0,-28 1-121,-2 7 0,-265-43 0,-340 18-2274,310 67-2023,219 8-262</inkml:trace>
</inkml:ink>
</file>

<file path=ppt/ink/ink3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0:29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2078 170 1634,'0'0'4809,"-8"0"-3805,-4-2-998,1 0 0,0-1 0,0-1-1,0 1 1,0-2 0,1 1 0,0-1 0,0-1-1,0 0 1,-12-10 0,8 5 40,-2 0-1,0 1 1,0 1-1,-1 0 1,0 1-1,0 1 1,-1 0 0,0 1-1,0 1 1,0 1-1,-1 1 1,1 0-1,-1 2 1,-28 0-1,-67 7 319,-205 38-1,188-22 133,65-13-364,0 3 1,1 3 0,1 3-1,0 2 1,-74 36-1,-126 92 6,221-119 31,1 2-1,1 2 0,-65 67 1,89-81-122,0 1 0,2 1 0,0 1 0,-15 31 1,24-41-47,0 1 0,1-1 1,1 1-1,0 1 0,1-1 1,0 0-1,1 1 1,0-1-1,1 1 0,1 14 1,2-20-8,-1-1 0,2 1 1,-1 0-1,1 0 1,0-1-1,0 0 0,1 0 1,0 0-1,0 0 0,1 0 1,0-1-1,0 0 1,1 0-1,5 6 0,6 3 10,1 0 0,0-1 0,34 21-1,-2-9 7,1-2-1,1-3 0,1-1 1,1-3-1,1-3 0,104 15 1,-48-17-9,1-6 0,166-10 1,-216-3 12,-2-2 1,1-2 0,-2-4 0,1-2-1,93-41 1,268-155 46,46-59 51,-457 265-105,1 1 1,-1-1-1,-1-1 0,1 0 0,-1 0 1,0-1-1,-1 0 0,0 0 0,-1-1 1,13-21-1,-17 24 4,0 0 1,0-1 0,0 1-1,-1-1 1,0 0-1,-1 0 1,1 0 0,-2 0-1,1 0 1,-1 0-1,0 0 1,-1 0 0,0 0-1,0 0 1,0 0-1,-1 0 1,-6-14 0,1 8 7,0 1 0,0 0 0,-2 0 1,0 0-1,0 1 0,-1 1 1,0 0-1,-1 0 0,0 1 1,-1 0-1,0 1 0,-1 1 1,-21-12-1,-7-1 58,-1 2-1,0 1 1,-56-14-1,-9 6 217,-1 5-1,0 4 1,-1 5-1,-206 5 1,274 9-601,0 2 0,0 1-1,0 2 1,1 3 0,0 0 0,-55 24 0,21-6-1886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8:03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2498,'0'0'417</inkml:trace>
</inkml:ink>
</file>

<file path=ppt/ink/ink3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18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14 810 8616,'0'0'4057,"-4"-8"-3304,2 5-710,1 0 1,0 1-1,0-1 0,0 0 0,0 0 1,0 0-1,0-1 0,1 1 0,-1 0 1,1 0-1,0 0 0,0 0 0,0 0 1,1 0-1,-1-1 0,1 1 0,0 0 1,-1 0-1,1 0 0,1 0 0,-1 1 1,0-1-1,1 0 0,-1 0 1,1 1-1,0-1 0,0 1 0,3-4 1,65-90 932,5 3 0,98-96 1,-129 147-1025,2 2 0,2 2 0,1 2 0,2 3 1,2 1-1,62-27 0,-92 51-391,19-9-265,-40 16 384,0 1 0,-1-1-1,1 0 1,0 0 0,0 0 0,-1-1-1,1 1 1,-1 0 0,1 0-1,-1-1 1,0 1 0,1-1 0,-1 0-1,0 1 1,1-4 0,-1-2-3673</inkml:trace>
</inkml:ink>
</file>

<file path=ppt/ink/ink3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18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0 363 11883,'0'0'2338,"14"-7"-2124,249-156 406,-44 24-23,-218 138-596,11-7 11,0 1 0,1 0 0,-1 1-1,1 1 1,0 0 0,0 1-1,1 0 1,14-2 0,-27 6-13,0 0 0,0 0 0,0 0 0,0 0 1,0 0-1,0 0 0,0 0 0,1 1 0,-1-1 0,0 0 0,0 1 0,0-1 1,0 1-1,0-1 0,-1 1 0,1-1 0,0 1 0,0 0 0,0-1 0,0 1 0,-1 0 1,1 0-1,0 0 0,-1 0 0,1-1 0,0 1 0,-1 0 0,1 0 0,-1 0 1,0 0-1,1 0 0,-1 0 0,0 1 0,1-1 0,-1 0 0,0 2 0,-2 44 167,-9-6 181,-2 0-1,-2 0 0,-1-1 0,-3-1 1,-24 40-1,-12 27 288,45-86-541,1-1-1,0 2 0,2-1 0,0 1 1,2 0-1,-6 40 0,10-59-123,1 0-1,0 0 1,0-1 0,0 1-1,0 0 1,0 0 0,0-1-1,0 1 1,1 0 0,-1 0-1,1-1 1,-1 1 0,1 0-1,0-1 1,-1 1-1,1-1 1,0 1 0,0-1-1,0 1 1,0-1 0,1 0-1,-1 1 1,2 1 0,-1-2-127,0-1-1,1 1 1,-1-1 0,0 1 0,0-1 0,0 1 0,0-1 0,0 0 0,0 0 0,0 0 0,1 0 0,-1-1 0,0 1 0,0-1 0,0 1 0,0-1 0,0 0 0,0 1 0,3-3 0,39-26-4385</inkml:trace>
</inkml:ink>
</file>

<file path=ppt/ink/ink3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19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9449,'0'0'7618,"-2"8"-7100,-14 84 390,15-84-890,0-1 0,1 1 0,-1 0 1,2 0-1,-1 0 0,1-1 0,0 1 0,1 0 0,0-1 1,0 1-1,4 8 0,-5-15 2,0 1 0,0-1 0,0 0 0,0 0 0,0 0 0,1 0 0,-1 0 0,0 0 0,0 0 0,1 0 1,-1-1-1,1 1 0,-1 0 0,0-1 0,1 1 0,-1-1 0,1 0 0,-1 1 0,1-1 0,-1 0 0,1 0 0,0 0 0,-1 0 0,1 0 0,-1 0 0,1-1 0,-1 1 0,1 0 0,-1-1 0,1 1 0,-1-1 0,0 0 0,1 1 0,-1-1 1,2-1-1,6-3 180,-1 0-1,1-1 1,14-13 0,-21 18-178,38-38 269,28-21 16,-68 60-306,1 0 0,-1 0-1,0 0 1,1 0 0,-1 0 0,0 0 0,1 0 0,-1 0 0,0 0 0,1 0 0,-1 0 0,0 0 0,1 0-1,-1 1 1,0-1 0,1 0 0,-1 0 0,0 0 0,0 0 0,1 1 0,-1-1 0,0 0 0,0 0 0,1 1-1,-1-1 1,0 0 0,0 0 0,0 1 0,0-1 0,1 0 0,-1 1 0,0-1 0,0 0 0,0 1 0,0-1-1,0 0 1,0 1 0,0-1 0,0 0 0,0 1 0,0-1 0,0 0 0,0 1 0,0-1 0,0 0 0,0 1 0,0-1-1,0 0 1,0 1 0,-1-1 0,1 27 169,0-24-109,-14 181 292,14-183-379,0 0 0,0 0 0,0 0 0,0 0 0,0 0 0,0 0 0,0 1 0,1-1 0,-1 0 0,0 0 0,1 0 0,-1 0 0,1 0 0,-1 0 0,1 0 0,-1 0 0,1 0 1,0 0-1,0-1 0,-1 1 0,1 0 0,0 0 0,0-1 0,0 1 0,0 0 0,0-1 0,0 1 0,0-1 0,0 1 0,0-1 0,0 1 0,0-1 0,0 0 0,0 0 0,0 1 0,0-1 0,1 0 0,-1 0 1,0 0-1,0 0 0,0 0 0,1-1 0,2 1-368,0-1 0,0 0 1,-1 0-1,1 0 0,0 0 1,-1-1-1,1 1 0,-1-1 1,0 0-1,1 0 0,4-5 0,17-21-5125</inkml:trace>
</inkml:ink>
</file>

<file path=ppt/ink/ink3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19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7976,'0'0'8007,"13"-4"-6747,82-24 233,65-17-884,-138 41-709,0 1 1,0 0 0,0 2-1,0 1 1,39 4-1,-28 1-708,36 4-2503,-24-11-1725,-29-2 1176</inkml:trace>
</inkml:ink>
</file>

<file path=ppt/ink/ink3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19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10858,'0'0'6887,"6"0"-6401,20 3-187,0 1-1,46 13 1,-71-17-297,1 1-1,-1 0 0,0 0 0,0 0 0,0 0 0,0-1 0,-1 1 0,1 1 0,0-1 1,0 0-1,-1 0 0,1 0 0,0 0 0,-1 0 0,1 1 0,-1-1 0,1 0 0,-1 0 1,0 1-1,0-1 0,0 0 0,1 1 0,-1-1 0,0 0 0,-1 1 0,1-1 0,0 0 1,0 1-1,0-1 0,-1 0 0,1 0 0,-1 2 0,-16 44 283,-72 91 1080,59-95-1131,-43 80 1,71-120-253,1 1 0,-1-1 0,1 1 0,0 0 0,0-1 0,0 1 0,0 0 0,1 0 0,-1 0 0,1-1 0,0 1 0,0 0 0,0 0 1,2 5-1,-2-8-35,1 0 1,-1 0 0,1 0-1,-1 0 1,1 0 0,-1 0-1,1 0 1,0 0 0,-1 0-1,1 0 1,0 0 0,0-1-1,0 1 1,0 0-1,0-1 1,0 1 0,0-1-1,0 1 1,1 0 0,1 0-117,-1-1 0,1 0 0,-1 1 0,1-1 0,-1 0 0,1 0 0,-1 0 0,1-1 0,-1 1 0,0-1 0,1 1 0,3-2 0,30-18-3497,4-13-1992</inkml:trace>
</inkml:ink>
</file>

<file path=ppt/ink/ink3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20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191 140 1089,'4'-7'5509,"-1"2"-4946,23-50 3038,-25 52-3278,1 0 1,-1 0-1,0 0 0,0 0 1,-1 0-1,1 0 0,-1-1 0,1 1 1,-1 0-1,0 0 0,0-1 0,-1 1 1,1 0-1,-1 0 0,1 0 0,-1-1 1,-1-2-1,0 4-243,1 1 0,0 0 0,-1 0 0,1 0 0,-1 0 0,1 0 0,-1 1 0,0-1 0,1 0 0,-1 1 0,0-1 0,1 1 0,-1-1 1,0 1-1,0 0 0,1 0 0,-1 0 0,0 0 0,0 0 0,0 0 0,1 1 0,-1-1 0,0 0 0,1 1 0,-1 0 0,0-1 0,-2 2 0,-46 23 60,35-13-69,0 0 1,1 0-1,1 1 0,-13 16 1,21-23-38,0 0 0,0 1 0,1-1 0,0 1 1,0 0-1,1 0 0,0 1 0,0-1 0,1 1 0,0-1 0,0 1 1,-1 9-1,3-16-34,0 0 1,0 0-1,0 0 0,0 0 1,0 0-1,1 0 1,-1 0-1,0 0 1,0 0-1,1 0 0,-1 0 1,1 0-1,-1 0 1,1 0-1,-1 0 1,1 0-1,0 0 0,-1 0 1,1 0-1,0-1 1,-1 1-1,1 0 0,0-1 1,0 1-1,0 0 1,0-1-1,2 1 1,0 1 14,0-1 1,1-1 0,-1 1 0,1 0-1,-1-1 1,1 0 0,-1 0 0,8 0-1,0-1 50,-1-1-1,1 0 0,0-1 1,20-8-1,-16 4-21,-1-1 0,-1 0 0,0-1 0,0 0 1,18-18-1,-25 21-2,-1 1 1,0-1 0,0 0 0,0 0-1,-1 0 1,0-1 0,0 1 0,-1-1 0,1 0-1,-1 0 1,-1 0 0,0-1 0,3-12-1,-5 20-18,0-1 0,0 0 0,0 0 0,0 0 0,0 1-1,0-1 1,0 0 0,0 0 0,0 0 0,0 1 0,-1-1 0,1 0-1,0 0 1,-1 1 0,1-1 0,0 0 0,-1 1 0,1-1 0,-1 0-1,1 1 1,-1-1 0,1 1 0,-1-1 0,0 1 0,1-1 0,-1 1-1,0-1 1,0 0 0,-27-1 73,22 3-121,0 0-1,0 0 1,0 1-1,0 0 1,0 0-1,0 1 1,-7 3-1,8-1 31,-1 0 0,1 0 0,0 0 0,0 0 0,1 1 0,-5 6 0,8-10-89,-1 0 1,1 0-1,0 0 1,0 0-1,0 0 1,0 0-1,0 0 1,0 0-1,1 1 1,-1-1-1,1 0 1,0 0-1,-1 1 1,1-1-1,0 0 1,0 1-1,0-1 1,1 0-1,-1 0 1,1 1-1,-1-1 1,1 0-1,1 3 1,-1-4-142,0 1 1,1-1-1,-1 0 1,1 0 0,0 0-1,-1 0 1,1-1-1,0 1 1,0 0 0,-1-1-1,1 1 1,0-1-1,0 1 1,0-1-1,0 0 1,-1 0 0,1 0-1,3 0 1,37-6-3274,-6-12 49</inkml:trace>
</inkml:ink>
</file>

<file path=ppt/ink/ink3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20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47 9993,'0'0'4239,"-9"6"-3924,-2 3-159,0 1-1,0 0 1,1 1-1,1 0 1,-1 0 0,-10 19-1,14-21-14,1 0 0,0 1-1,0-1 1,1 1 0,0 1 0,1-1-1,0 0 1,0 1 0,1 0 0,0 15-1,1-24-130,1-1 0,0 1-1,1-1 1,-1 1 0,0-1-1,0 1 1,1-1 0,-1 1-1,0-1 1,1 0 0,0 1 0,-1-1-1,1 0 1,0 1 0,0-1-1,-1 0 1,1 0 0,0 0-1,0 0 1,0 0 0,1 0-1,-1 0 1,0 0 0,0 0-1,0 0 1,3 0 0,0 1 79,0-1 1,0 0-1,0 0 0,0-1 1,0 1-1,0-1 0,0 0 1,0 0-1,7-2 0,3 0 220,-1-1-1,-1 0 1,1-1-1,0-1 0,16-7 1,-12 2-67,-1 0 1,0-2-1,0 1 1,27-28 0,-38 34-123,0-1 0,0 0 0,0 0 0,0 0 0,-1-1 0,0 0 0,-1 0 0,1 0 0,-1 0 0,-1 0 0,1 0 0,-1-1 0,-1 0 0,1 1 0,0-11 0,-2 15-80,0 1 0,-1 0-1,1-1 1,0 1 0,-1-1-1,0 1 1,1 0 0,-1 0 0,0-1-1,0 1 1,0 0 0,-1 0-1,1 0 1,0 0 0,-1 0-1,1 0 1,-1 0 0,0 1-1,-2-3 1,0 1-39,-1 0 0,0 0 0,0 0 0,0 1 0,-1 0 1,1 0-1,-11-3 0,-5 1-572,0 1 1,-1 1 0,-27 1 0,47 1 363,0 0 0,0 0 0,0 0 0,0 0 0,0 0 0,0 1 0,0-1 0,0 1 0,0-1 0,0 1 0,1 0 0,-1 0 0,-3 1 0,4-1-223,0 0-1,0 1 1,0-1-1,1 0 1,-1 0-1,0 0 1,0 1-1,1-1 1,-1 0-1,1 1 1,-1-1-1,1 1 1,0-1-1,0 1 1,-1-1-1,1 0 1,0 1-1,1 2 1,-1 10-6174</inkml:trace>
</inkml:ink>
</file>

<file path=ppt/ink/ink3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0:47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442 45 4773,'-14'-10'6563,"-17"-10"-3379,18 16-2953,0 1 0,0 0 0,0 1 0,0 1 0,0 0 0,0 1 0,0 0 0,-21 3 0,-13-1 450,5-3-420,-36 0 20,72 1-322,0 1 0,0-1 0,0 1 1,1 1-1,-1-1 0,0 1 0,1 0 0,-1 0 1,-9 6-1,-1 8-6296,8-14 2018</inkml:trace>
</inkml:ink>
</file>

<file path=ppt/ink/ink3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0:48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1464 156 3235,'0'0'4420,"-9"0"-2824,-6 1-859,-1-2 0,1 0 0,-1-1-1,1 0 1,-1-1 0,1-1-1,0-1 1,1 0 0,-17-8-1,6-2-493,-1 1 0,-1 1 0,0 1 0,0 1 0,-1 1 0,-1 2 0,-55-9 0,37 11-153,-1 3 0,1 2 0,-1 2 0,1 1 1,-1 3-1,1 2 0,1 2 0,0 3 1,-81 29-1,76-22-91,-11 4-2,-81 41 0,128-55 3,-1 0 0,1 0-1,0 2 1,1 0-1,1 0 1,-1 1 0,2 1-1,0 0 1,0 1-1,-9 15 1,13-13 2,1 0 0,0 0 0,1 0 0,1 0 0,1 1 0,0 0 0,1 0 0,1 0 0,1 0 0,0 1 0,1-1 0,5 33 0,-1-20 3,2-1 0,0 0-1,2 0 1,2-1 0,0 0-1,24 44 1,-27-60-1,1-1 1,-1 0-1,1 0 0,1-1 1,0 0-1,1-1 1,0 0-1,0 0 0,20 12 1,-13-11 10,1-1-1,1 0 1,0-2 0,0 0 0,34 8 0,10-5 21,0-3 1,0-2 0,70-4 0,-95-1-34,28-2 225,0-2 1,-1-2 0,0-4-1,0-3 1,-1-2-1,88-34 1,-108 31-43,0-1 1,-2-2-1,0-2 1,-2-2-1,0-2 1,-2-2-1,-1-1 0,-2-1 1,53-61-1,-76 77-22,0-1 0,-1-1 1,-1 0-1,0 0 0,-2-1 0,0 0 0,0 0 0,-2-1 0,6-30 0,-9 37-89,-2 1-1,0-1 1,0 0-1,-1 1 1,0-1 0,-1 0-1,0 0 1,-1 1 0,-1-1-1,0 1 1,0 0 0,-1 0-1,0 0 1,-1 0 0,0 1-1,-1-1 1,-9-11 0,4 8-46,-1 1 1,1 1-1,-2 0 1,0 0-1,0 1 1,-1 1-1,-1 0 1,-17-8-1,5 5-934,0 2 0,0 1 0,-1 1 0,-30-6-1,26 6-2985,7-1-2542</inkml:trace>
</inkml:ink>
</file>

<file path=ppt/ink/ink3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0:52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12 7944,'0'0'6822,"-9"-2"-5076,-6-1-1249,0 0 0,1 1 0,-25 0-1,33 2-384,0 1 0,0-1-1,0 1 1,0 0-1,0 0 1,0 1 0,0 0-1,0 0 1,1 1-1,-1-1 1,1 1-1,-1 0 1,-7 6 0,7-3 39,0 0 0,0 1 0,1 0 0,0 0 1,0 0-1,1 1 0,-1-1 0,2 1 0,-1 0 1,1 0-1,-3 11 0,5-16-143,0 0 0,0 0 0,1-1 1,-1 1-1,1 0 0,-1 0 0,1 0 0,0 0 1,0 0-1,0 0 0,1 0 0,-1 0 0,1 0 0,-1-1 1,1 1-1,0 0 0,0 0 0,0 0 0,1-1 0,-1 1 1,1-1-1,-1 1 0,1-1 0,0 0 0,0 1 1,0-1-1,0 0 0,0 0 0,1 0 0,-1-1 0,0 1 1,1-1-1,-1 1 0,1-1 0,4 2 0,3 0-319,0-1 0,0 0 0,1-1 0,-1 0 1,1-1-1,-1 0 0,0 0 0,1-1 0,-1-1 0,0 0 0,0 0 0,17-6 0,-3-1-1411,-1-1 0,0-1 0,-1-1 0,22-15 0,-2-2-2159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8:05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14 1313,'-9'2'828,"-1"-1"-481,0 0 0,0-1 0,0 0 0,0 0 0,0-1 0,0 0 0,0-1 0,-19-6 0,27 7 7,-1 0 1,0 0 0,0 0 0,0 1-1,0-1 1,1 1 0,-1 0 0,0-1-1,0 1 1,0 1 0,-3-1 0,5 1-254,0-1 0,0 1 0,1-1 0,-1 1 0,0-1-1,1 1 1,-1 0 0,0-1 0,1 1 0,-1 0 0,1 0 0,-1-1 0,1 1 0,0 0 0,-1 0 0,1 0 0,0 0 0,-1-1 0,1 1 0,0 0 0,0 0 0,0 0 0,0 0 0,0 0 0,0 0 0,0 0 0,0-1 0,0 1 0,0 0 0,1 0 0,-1 0 0,0 0 0,1 0 0,-1-1 0,0 1 0,1 0 0,-1 0 0,1-1 0,0 3-1,1-1-30,-1 0 0,1 1 0,0-1 0,0 0 0,-1 0-1,1 0 1,0 0 0,1 0 0,-1-1 0,0 1 0,1 0-1,-1-1 1,0 0 0,1 0 0,0 0 0,-1 0-1,1 0 1,0 0 0,-1 0 0,1-1 0,0 0 0,3 1-1,73-1 1015,-51-1-949,-21 1-141,718 25 2462,-588-13-2022,-49-6-166,0 4 0,138 34 0,48 19 255,-160-41-24,141 48 1,-104-24-114,30 12 221,114 77-330,-92-43 4,3 3-172,-180-83-92,-1 1-1,0 2 1,32 25-1,-31-21 7,0-2-1,44 23 0,-66-38-12,1 1-1,-1 0 1,0 0-1,0 0 0,-1 1 1,1-1-1,-1 1 0,4 5 1,-3-5-2,-1 0 1,0 0 0,1 0 0,0-1 0,0 1 0,0-1-1,6 3 1,-10-6-44,1 1 0,-1-1-1,0 0 1,0 0-1,1 0 1,-1 0 0,0 0-1,0 0 1,0 0 0,1 0-1,-1 0 1,0 0 0,0 0-1,1-1 1,-1 1 0,0 0-1,0 0 1,0 0 0,1 0-1,-1 0 1,0 0-1,0 0 1,0-1 0,0 1-1,1 0 1,-1 0 0,0 0-1,0 0 1,0-1 0,0 1-1,0 0 1,1 0 0,-1 0-1,0 0 1,0-1-1,0 1 1,0 0 0,0 0-1,0-1 1,0 1 0,0 0-1,0 0 1,0 0 0,0-1-1,0 1 1,0 0 0,0 0-1,0-1 1,0 1-1,0 0 1,0 0 0,0 0-1,0-1 1,-1 1 0,1 0-1,0 0 1,0 0 0,0-1-1,0 1 1,0 0 0,0 0-1,-1 0 1,1 0-1,0 0 1,0-1 0,-1 1-1,-9-17-4006,-2 10-795,-4 1-3005</inkml:trace>
</inkml:ink>
</file>

<file path=ppt/ink/ink3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0:53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62 5317,'0'0'13896,"-5"10"-12818,4-8-921,-19 31 554,19-31-636,0 0 0,0 0 1,0 0-1,0-1 0,0 1 0,1 0 0,-1 1 0,1-1 1,-1 0-1,1 0 0,0 0 0,0 0 0,0 0 0,0 0 0,0 0 1,0 0-1,2 4 0,-1-5-63,0 0-1,0 0 1,0 0 0,1 0 0,-1 0-1,0-1 1,1 1 0,-1-1-1,0 1 1,1-1 0,-1 1 0,1-1-1,-1 0 1,1 1 0,-1-1-1,1 0 1,-1 0 0,1 0 0,-1-1-1,1 1 1,-1 0 0,3-1-1,36-9 238,-18 1-173,-1-1 0,0-1 0,0-1-1,30-24 1,-23 16-28,45-24 0,-73 44-44,1 0-1,-1-1 1,1 1-1,0 0 1,-1 0-1,1-1 1,-1 1 0,1 0-1,0 0 1,-1 0-1,1 0 1,-1 0 0,1 0-1,0 0 1,-1 0-1,1 0 1,0 0 0,-1 0-1,1 0 1,-1 0-1,1 0 1,0 1 0,-1-1-1,1 0 1,-1 1-1,1-1 1,-1 0 0,2 1-1,6 20 476,-7 45 720,-2-30-937,2-35-256,-1 1 0,1-1-1,-1 0 1,1 0 0,0 0-1,-1 0 1,1 0-1,0 0 1,0 0 0,0 0-1,0 0 1,0 0-1,0-1 1,0 1 0,0 0-1,0-1 1,0 1-1,0-1 1,1 1 0,-1-1-1,0 1 1,0-1-1,1 0 1,-1 0 0,0 1-1,0-1 1,1 0-1,-1 0 1,0 0 0,0 0-1,1-1 1,1 1 0,44-10 284,-30 2-1544,0-1 0,27-20 0,-20 13-4353,-9 7-159</inkml:trace>
</inkml:ink>
</file>

<file path=ppt/ink/ink3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0:53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27 1666,'0'0'17018,"-9"-6"-16190,8 5-811,0-1 1,-1 1 0,1 0-1,-1-1 1,1 1 0,-1 0-1,0 0 1,1 0 0,-1 0-1,0 0 1,0 0-1,0 0 1,0 1 0,0-1-1,0 1 1,0 0 0,0-1-1,0 1 1,0 0 0,0 0-1,0 0 1,0 0 0,0 1-1,0-1 1,0 0-1,0 1 1,0-1 0,0 1-1,1 0 1,-1 0 0,0 0-1,0 0 1,0 0 0,1 0-1,-1 0 1,1 1-1,-1-1 1,1 0 0,-1 1-1,1-1 1,0 1 0,0 0-1,0-1 1,0 1 0,-2 3-1,-1 2 38,-1-1 0,1 1 0,1 0 0,-1 0-1,1 1 1,0-1 0,1 1 0,0-1 0,0 1 0,-1 15-1,3-22-48,0 0 0,0 0 0,0 0-1,0 0 1,0-1 0,0 1 0,1 0-1,-1 0 1,0 0 0,0 0 0,1-1-1,-1 1 1,1 0 0,-1 0 0,1-1-1,-1 1 1,1 0 0,-1-1 0,1 1-1,-1-1 1,1 1 0,0 0 0,-1-1-1,1 1 1,0-1 0,0 0 0,-1 1-1,1-1 1,1 1 0,30-1 518,-24-2-418,0 0 0,-1 0 1,1-1-1,0 0 1,13-8-1,-11 4-43,-1-1 0,0 0 0,-1-1 0,11-12 0,-20 23-134,1 0 0,-1 1 0,1-1 0,0 0 0,0 0 0,0 0 0,0 0 0,0 0 0,1 0 0,-1 0 0,1 0 0,-1 0 0,1 0 0,0 0 0,-1 0 0,1 0 0,0 0 0,1 0 0,-1-1 0,0 1 0,0 0 0,1-1 0,-1 1 0,1-1 0,-1 1 0,1-1 0,-1 0 0,1 0 0,3 2 0,1-2-137,-1-1 0,0 1 1,0-1-1,0-1 0,0 1 0,1-1 1,-1 0-1,0 0 0,0 0 0,0 0 1,0-1-1,-1 0 0,1 0 0,0-1 1,-1 1-1,1-1 0,-1 0 0,0 0 1,0-1-1,4-4 0,-2 2 415,0 0 1,-1-1-1,0 0 1,0 0-1,-1-1 0,0 1 1,0-1-1,-1 0 0,0 1 1,2-12-1,-15 65 1639,-9 77 1,18-108-1709,0 0 1,1 1-1,1-1 0,0 0 1,1 0-1,1 0 1,1 0-1,0-1 0,8 22 1,-12-36-115,0 0 0,0 0 1,0 0-1,0 0 0,0 0 0,0 1 1,0-1-1,0 0 0,0 0 1,0 0-1,0 0 0,0 0 0,0 1 1,0-1-1,0 0 0,0 0 0,0 0 1,0 0-1,0 0 0,0 0 1,1 1-1,-1-1 0,0 0 0,0 0 1,0 0-1,0 0 0,0 0 0,0 0 1,0 0-1,0 0 0,1 1 1,-1-1-1,0 0 0,0 0 0,0 0 1,0 0-1,0 0 0,1 0 0,-1 0 1,0 0-1,0 0 0,0 0 1,0 0-1,0 0 0,1 0 0,-1 0 1,0 0-1,0 0 0,0 0 0,0 0 1,0 0-1,0 0 0,1 0 1,-1 0-1,0 0 0,0-1 0,0 1 1,0 0-1,0 0 0,1 0 0,2-14 950,-1-31-172,-2 34-775,1-1 18,1-27-4,8-47 0,-9 77-57,1-1 1,0 1 0,1 0-1,0 0 1,1 0-1,0 0 1,0 0-1,1 1 1,0 0 0,11-14-1,-13 19 0,1 0 0,0 0 0,1 1 1,-1-1-1,0 1 0,1 0 0,-1 0 0,1 1 0,0-1 0,-1 1 0,1 0 0,0 0 0,0 1 0,8-1 0,-11 1 10,0 0 0,-1 0 0,1 0 0,-1 0 0,1 0 0,0 0 0,-1 0 0,1 1 0,-1-1 0,1 0 0,-1 1 0,1-1 0,-1 1 0,1 0 0,-1 0 0,0-1-1,1 1 1,-1 0 0,0 0 0,1 0 0,-1 0 0,0 0 0,0 1 0,0-1 0,0 0 0,0 0 0,0 1 0,-1-1 0,1 1 0,0-1 0,-1 0 0,1 1 0,-1 0 0,1-1 0,-1 1 0,0-1 0,0 1-1,1-1 1,-1 1 0,0 0 0,-1-1 0,1 1 0,0-1 0,0 1 0,-1-1 0,0 3 0,-1 1 106,0 0-1,0-1 1,-1 1-1,0-1 1,0 0-1,0 0 1,0 0 0,0 0-1,-1 0 1,0-1-1,0 1 1,0-1-1,-7 4 1,-3 2 571,0-1-1,-30 13 1,43-20-697,1-1-1,-1 1 1,1-1 0,-1 0-1,1 1 1,-1-1 0,1 0 0,-1 0-1,0 1 1,1-1 0,-1 0-1,1 0 1,-1 0 0,0 1-1,1-1 1,-1 0 0,1 0-1,-1 0 1,0 0 0,1 0 0,-1 0-1,0-1 1,1 1 0,-1 0-1,1 0 1,-1 0 0,0-1-1,1 1 1,-1 0 0,0-1-1,11-15-3169,27-20-4590,-18 21 2800,1-1-1356</inkml:trace>
</inkml:ink>
</file>

<file path=ppt/ink/ink3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0:54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1 143 9833,'0'0'12060,"10"0"-11185,1-1-616,11 2 93,0-2 0,0 0 0,1-2 0,-1 0 0,35-11-1,-46 9-258,1-1-1,0 1 0,-1-2 0,11-8 0,-19 13 5,0 0 0,0-1 1,0 1-1,0-1 0,0 0 0,-1 0 0,1 0 1,-1 0-1,0 0 0,0 0 0,0-1 0,0 1 1,-1-1-1,1 1 0,-1-1 0,0 0 0,1-5 1,-2 8-77,-1 0 1,1 0 0,0 0 0,-1 0 0,1 0-1,0 0 1,-1 0 0,1 0 0,-1 0 0,0 0-1,1 0 1,-1 0 0,0 0 0,0 0 0,1 1-1,-1-1 1,0 0 0,0 1 0,0-1 0,0 1-1,0-1 1,0 1 0,0-1 0,0 1-1,0-1 1,0 1 0,0 0 0,0 0 0,0-1-1,0 1 1,-1 0 0,1 0 0,0 0 0,0 0-1,0 1 1,0-1 0,0 0 0,-2 1 0,-46 7 532,37-3-532,0 1 0,0 0 0,0 0 0,1 1 0,0 1 0,1 0 0,-13 11 0,18-14-11,0 0 0,1-1 0,-1 1 0,1 1 0,0-1 0,0 1 0,0-1 0,1 1 0,0 0 0,0 1 0,1-1 0,0 0 0,0 1 0,0-1 0,-1 14 0,3-18-9,1 0 0,-1 0 1,1 0-1,-1 0 0,1 0 0,0 0 1,0 0-1,0 0 0,0-1 0,0 1 1,1 0-1,-1 0 0,0-1 0,1 1 1,-1-1-1,1 1 0,0-1 1,0 0-1,-1 0 0,1 0 0,0 0 1,0 0-1,0 0 0,0 0 0,0 0 1,0-1-1,0 1 0,0-1 0,0 0 1,3 1-1,12 1 27,-1 0 0,31 0 0,-37-2-26,9 0-412,0-1-1,0 0 1,-1-1-1,30-8 1,-36 7-712,-1-1 1,0 0-1,0-1 0,-1-1 1,11-6-1,26-23-8515</inkml:trace>
</inkml:ink>
</file>

<file path=ppt/ink/ink3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0:55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168 154 11147,'1'-12'459,"0"2"-475,1-4 701,-1 1 1,-1-1-1,-1-17 0,1 29-462,0-1-1,0 0 0,0 0 0,-1 1 0,1-1 0,-1 0 1,0 1-1,0-1 0,0 1 0,0-1 0,0 1 0,-1-1 1,1 1-1,-1 0 0,1-1 0,-1 1 0,0 0 0,0 0 1,0 0-1,0 1 0,0-1 0,0 0 0,-1 1 0,-3-3 0,4 4-173,1 0-1,0-1 0,0 1 1,0 0-1,0 0 0,-1 0 0,1 0 1,0 0-1,0 0 0,0 1 1,-1-1-1,1 0 0,0 0 0,0 1 1,0-1-1,0 1 0,0-1 1,0 1-1,0 0 0,0-1 0,0 1 1,0 0-1,0-1 0,0 1 1,0 0-1,0 0 0,1 0 0,-1 0 1,0 0-1,1 0 0,-1 0 1,1 0-1,-1 0 0,1 0 0,-1 1 1,1-1-1,0 1 0,-10 49 193,10-49-187,-3 27 194,1 0 0,2 0-1,1 0 1,1 0-1,2 0 1,0 0-1,2 0 1,2-1 0,0 0-1,2 0 1,1-1-1,1-1 1,1 0-1,2 0 1,29 40 0,-17-28-64,-24-30 192,-19-24-13,-36-44-142,32 36-206,0 0 0,-1 2 0,-1 0-1,-1 2 1,-42-30 0,51 44-79,42 13-43,-9-5-365,0-1 1,1-1 0,-1 0-1,1-2 1,-1 0-1,0-1 1,0-1-1,19-7 1,-23 6-1097,-1-1 0,0-1 0,0 0 0,0-1-1,-1-1 1,17-13 0,4-9-5126</inkml:trace>
</inkml:ink>
</file>

<file path=ppt/ink/ink3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0:55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11499,'0'0'9080,"-9"11"-8423,1-1-503,0 1 1,1-1-1,0 2 0,1-1 0,0 1 1,1 0-1,1 0 0,0 0 1,-4 20-1,7-29-155,-1 13 69,0 0 0,0 1 0,2-1 0,1 18 0,-1-31-111,0 0 0,0 0 0,1 0 0,-1 0-1,1 1 1,0-1 0,0 0 0,0 0 0,1 0-1,-1-1 1,0 1 0,1 0 0,0 0 0,0-1 0,0 1-1,0-1 1,0 1 0,0-1 0,1 0 0,-1 0-1,1 0 1,0 0 0,-1-1 0,1 1 0,0-1 0,0 1-1,0-1 1,3 1 0,1-1-525,0 0-1,0 0 1,0 0 0,0-1-1,0 0 1,0-1 0,0 1-1,0-1 1,0-1 0,0 1-1,0-1 1,11-5 0,21-14-5518</inkml:trace>
</inkml:ink>
</file>

<file path=ppt/ink/ink3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0:56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1 11819,'0'0'8584,"-61"74"-7431,39-35 257,3 4-161,2 0-544,6-6-513,6-5-128,3-7-32,2-5-32,0-9-128,6-8-833,-3-3-833,3 0-384,-6-11-512,0-7-1571,0-1-991</inkml:trace>
  <inkml:trace contextRef="#ctx0" brushRef="#br0" timeOffset="1">0 168 3459,'0'0'19443,"56"-16"-18995,-20 20-288,-2 2-96,6-3-384,-6-3-1698,-7 0-1729,-2-3-1282,-8-9 2594,-7-4-1889</inkml:trace>
</inkml:ink>
</file>

<file path=ppt/ink/ink3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0:56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77 3555,'-4'-8'3033,"2"0"-1872,-13-29 1452,0 14 7743,16 26-10132,0-1 1,0 1-1,0 0 0,1 0 0,-1 0 0,1-1 0,0 1 0,0-1 0,0 1 1,0-1-1,0 0 0,4 3 0,3 5 359,1 3-370,0-1-1,-1 2 1,0-1-1,-1 2 1,-1-1-1,0 1 1,-1 0 0,0 0-1,-1 0 1,-1 1-1,3 23 1,-6-28-252,-1 1 0,0-1 0,0 1 0,-1-1 0,-1 1 1,0-1-1,0 0 0,-1 0 0,-1 0 0,0 0 0,0 0 0,-1-1 0,0 0 0,-1 0 0,0 0 1,-13 15-1,-2-6-1118,9-12-1141,2-10-4145,5-12-5696</inkml:trace>
</inkml:ink>
</file>

<file path=ppt/ink/ink3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0:56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1 119 11787,'0'0'11115,"57"11"-9802,-8-30-352,5-4-481,7-2-320,-8 1-96,-1 5-96,-14 5-640,-11 9-1026,-18 5-800,-13 9-5318,-21 5-159</inkml:trace>
</inkml:ink>
</file>

<file path=ppt/ink/ink3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0:57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1 150 9673,'0'0'12460,"79"11"-10794,-30-27-513,-1-3-673,12-2-384,-6-2-384,0-3-1922,-7 0-2403,-6-4-4675</inkml:trace>
</inkml:ink>
</file>

<file path=ppt/ink/ink3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0:57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0 493 5157,'0'0'19576,"8"-13"-18631,27-46-424,70-131 143,-95 170-619,-2-1 1,0 0-1,-1 0 0,-1-1 1,-1 1-1,-1-1 0,2-37 1,-6 58-47,1 1 1,-1-1 0,0 0 0,0 0-1,0 1 1,0-1 0,1 0 0,-1 0-1,0 1 1,0-1 0,-1 0 0,1 0-1,0 1 1,0-1 0,0 0-1,0 1 1,-1-1 0,1 0 0,0 0-1,-1 1 1,1-1 0,0 1 0,-1-1-1,1 0 1,-1 1 0,1-1-1,-1 1 1,1-1 0,-1 1 0,1-1-1,-1 1 1,0-1 0,1 1 0,-1 0-1,0-1 1,1 1 0,-1 0 0,0 0-1,-1-1 1,1 2-6,0-1 0,-1 1 0,1 0 0,0 0 1,-1 0-1,1 0 0,0 0 0,0 0 0,0 0 0,0 0 0,0 1 0,0-1 0,0 0 0,0 0 1,0 1-1,1-1 0,-1 1 0,0 2 0,-6 16-13,2 1 0,0 0 0,2 1-1,0-1 1,1 1 0,1-1 0,2 1 0,0 0 0,1-1 0,1 1 0,7 27-1,-7-41-178,0-1-1,0 1 1,0-1-1,1 0 0,0 0 1,1-1-1,-1 1 1,1-1-1,1 0 1,-1 0-1,1-1 0,0 1 1,0-1-1,0-1 1,1 1-1,0-1 0,0 0 1,0-1-1,0 0 1,1 0-1,-1 0 0,1-1 1,0 0-1,0 0 1,0-1-1,-1 0 1,1-1-1,0 1 0,15-3 1,-6-4-4879,-7-7-2722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15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1 254 9417,'0'0'267,"9"4"5,30 8 150,0-1 0,1-2 1,0-2-1,47 3 0,177-1 2,-172-8-295,983-31 901,297-46 310,270 13-27,-1437 62-816,-309-14 805,-458-6-1761,-2 34 372,2 0-301,-505-23 287,-244 3 197,809 18-85,593 9-273,490-3 181,-388-19 66,955-26 47,-350 4-21,1032-36 42,-1421 22-208,-388 32 170,-26 1 82,-35 0-27,-103 11-647,1 7 1,-171 36-1,35-7-4671,136-29 124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8:09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38 1826,'0'0'7901,"-9"-6"-7272,-26-20-121,34 26-470,1-1 0,-1 1-1,0-1 1,0 0 0,0 1 0,0-1 0,0 1 0,0 0 0,0-1 0,0 1 0,0 0 0,0-1 0,0 1 0,0 0 0,0 0 0,0 0 0,0 0 0,-1 0 0,-3 12 1098,5-11-987,0 1 0,0 0 0,0 0 0,1 0-1,-1-1 1,1 1 0,-1 0 0,1-1 0,0 1-1,0 0 1,0-1 0,0 1 0,0-1 0,0 1-1,2 2 1,22 7 134,0 0 0,1-1 1,0-2-1,44 9 0,15 4-247,-32-5 144,0-1-1,0-3 0,2-3 0,-1-2 0,1-2 1,100-5-1,-142 0-95,0-1 0,0 2 1,0 0-1,0 0 0,0 1 0,-1 1 0,1 0 1,18 7-1,-23-7-35,1-1 0,0-1-1,-1 0 1,1 0 0,0-1 0,-1 1 0,1-2-1,0 0 1,-1 0 0,1 0 0,0-1 0,-1 0-1,12-5 1,-14 6-11,-1 0-1,1 0 1,0 0 0,0 1-1,-1 0 1,1 0 0,0 1-1,0 0 1,0 0-1,-1 0 1,1 1 0,-1-1-1,1 1 1,-1 1-1,0-1 1,10 7 0,22 6-5,-34-13-26,1 0 0,-1 0 0,0 1 0,0-1 1,0 1-1,0 0 0,0-1 0,-1 2 0,1-1 0,-1 0 1,0 0-1,0 1 0,0-1 0,0 1 0,-1-1 0,1 1 1,-1 0-1,1 4 0,0-2 4,1 1 0,-1-1 0,1 0 0,1 0 1,4 7-1,-6-10 20,0 0 1,-1 0 0,1 0 0,-1 0 0,0 0-1,0 0 1,0 0 0,-1 1 0,1-1 0,-1 0-1,1 0 1,-1 4 0,-2 50 656,0-28-487,2-28-271,0-1 0,1 1 0,-1-1 0,0 1 0,0 0 0,-1-1-1,1 1 1,0-1 0,0 1 0,0-1 0,0 1 0,0-1 0,-1 1 0,1-1 0,0 1-1,0-1 1,-1 1 0,1-1 0,0 1 0,-1-1 0,1 1 0,0-1 0,-1 0 0,1 1-1,-1-1 1,1 0 0,-1 1 0,1-1 0,-1 0 0,1 0 0,-1 1 0,1-1-1,-1 0 1,1 0 0,-1 0 0,1 0 0,-1 1 0,1-1 0,-1 0 0,0 0 0,1 0-1,-1 0 1,1-1 0,-1 1 0,1 0 0,-1 0 0,1 0 0,-1 0 0,0-1 0,1 1-1,-1 0 1,1 0 0,-1-1 0,1 1 0,0 0 0,-1-1 0,1 1 0,-1 0-1,1-1 1,-1 0 0,-26-21-6543,21 16 4832,-10-9-1258,-6 10 7421,21 5-3111,6 18 2911,16 15-2118,-5-8-1328,-13-19-587,0 0 0,1 1 0,0-1 0,0 0 0,0-1 0,7 7 0,-10-11-112,-1-1 1,1 1-1,0 0 0,0 0 0,0-1 0,0 1 1,0 0-1,0-1 0,0 1 0,0-1 0,0 1 1,0-1-1,1 0 0,-1 0 0,0 1 1,0-1-1,0 0 0,0 0 0,1 0 0,-1 0 1,0 0-1,0 0 0,0 0 0,0-1 0,0 1 1,1 0-1,-1-1 0,0 1 0,0-1 1,0 1-1,0-1 0,0 1 0,0-1 0,0 0 1,0 1-1,0-1 0,0 0 0,-1 0 0,1 0 1,0 0-1,0 0 0,-1 0 0,1 0 1,-1 0-1,1-1 0,71-104 785,-42 62-4345,-19 18-1399</inkml:trace>
</inkml:ink>
</file>

<file path=ppt/ink/ink3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0:57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0 370 10154,'0'0'8392,"12"-2"-6716,253-74 3733,-142 31-6018,153-79-1,-258 115-59,55-32-896,-68 38 902,0 0-1,-1 0 1,0 0-1,0-1 1,0 0-1,0 0 1,0 0-1,-1 0 1,0 0-1,0-1 1,5-9-1,-6-3-5769</inkml:trace>
</inkml:ink>
</file>

<file path=ppt/ink/ink3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0:58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0 408 10122,'0'0'6923,"3"13"-5625,9 27-508,1 0 1,2-1 0,2 0 0,2-1-1,1-1 1,2-1 0,43 54 0,-39-66 65,-15-25 105,-6-16-146,-4 0-670,-2-1 1,-1 0 0,0 1 0,-1-1-1,-1 1 1,-7-22 0,-45-95-108,1 5-285,54 127 234,0 0 0,0 0 0,0 1 0,0-1 0,1 0-1,-1 0 1,1 0 0,-1 0 0,1 0 0,0 0 0,0 0 0,0 0 0,0 0 0,0 0 0,0 0 0,1 0-1,-1 0 1,0 0 0,1 0 0,0 0 0,-1 1 0,1-1 0,0 0 0,0 0 0,0 1 0,0-1 0,0 0-1,1 1 1,1-2 0,2 0-15,1 0-1,-1 1 1,1 0 0,0 0-1,0 0 1,0 1-1,0 0 1,8-1-1,-6 1 43,87-16 4,134-41 0,-170 38-273,-1-2 1,0-3-1,71-42 0,-117 60 210,46-31-196,-54 35 239,0 0 1,-1 0-1,1-1 1,-1 1-1,0-1 0,1 0 1,-2 0-1,1 0 0,0 0 1,3-9-1,-14 32 17,3-8-2,0 1 0,1-1 0,1 1 0,-4 20 0,6-30-145,0 9 339,0-1 0,1 1 0,0 0 0,2 15 1,-2-24-315,1 1 1,0-1 0,-1 0 0,1 1-1,0-1 1,0 0 0,0 1 0,1-1 0,-1 0-1,3 3 1,-3-4-286,1 1 1,-1-1-1,0 0 1,1 0-1,-1 0 1,0-1-1,1 1 0,0 0 1,-1-1-1,1 1 1,-1 0-1,1-1 0,0 0 1,-1 1-1,1-1 1,0 0-1,2 0 1,0-1-4804,-3-6-2641</inkml:trace>
</inkml:ink>
</file>

<file path=ppt/ink/ink3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0:59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7976,'0'0'15625,"10"-7"-14872,37-20-262,-46 26-480,0 0-1,0 0 1,1 1 0,-1-1-1,0 1 1,1-1 0,-1 1 0,1-1-1,-1 1 1,1-1 0,-1 1 0,1 0-1,-1 0 1,1 0 0,-1 0-1,1 0 1,-1 0 0,0 1 0,1-1-1,-1 0 1,1 1 0,-1-1-1,1 1 1,-1-1 0,0 1 0,1 0-1,-1 0 1,0-1 0,0 1 0,0 0-1,0 0 1,1 0 0,-1 0-1,0 0 1,-1 1 0,1-1 0,0 0-1,0 0 1,0 1 0,-1-1 0,1 0-1,-1 1 1,1-1 0,-1 1-1,1-1 1,-1 0 0,0 1 0,0 2-1,1 2 59,-1 0 0,1-1-1,-1 1 1,-1 0 0,1 0 0,-1-1-1,0 1 1,0-1 0,-1 1-1,-3 8 1,-17 19 636,-9 14-224,29-44-473,1 0 0,-1 0-1,1-1 1,0 1-1,0 0 1,0 0-1,0 1 1,1-1-1,-1 0 1,1 0-1,0 0 1,0 0-1,0 4 1,1-6-8,0 0-1,0-1 1,0 1-1,0-1 1,0 1 0,0-1-1,0 1 1,0-1-1,0 0 1,0 0 0,0 1-1,0-1 1,0 0-1,1 0 1,-1 0 0,0 0-1,0 0 1,0 0 0,0-1-1,0 1 1,0 0-1,0 0 1,2-1 0,28-8-34,-16 3-812,0-2 0,-1 0-1,-1 0 1,17-14 0,18-26-7217,-29 20 1950</inkml:trace>
</inkml:ink>
</file>

<file path=ppt/ink/ink3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0:59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11819,'0'0'5146,"-4"8"-3752,-2 3-843,2 2 1,-1-1-1,2 0 1,0 1 0,-3 22-1,5-31-487,1 0-1,-1 0 1,1-1 0,0 1 0,0 0-1,0 0 1,0 0 0,1 0-1,-1 0 1,1-1 0,0 1-1,0 0 1,0 0 0,1-1 0,0 1-1,-1-1 1,1 0 0,0 1-1,1-1 1,-1 0 0,0 0-1,1 0 1,0 0 0,0-1-1,0 1 1,0-1 0,3 2 0,-5-3-212,1 0 0,-1-1 1,1 0-1,-1 1 1,1-1-1,-1 0 1,1 0-1,-1 0 1,1 0-1,-1 0 1,1 0-1,-1 0 1,1-1-1,-1 1 1,1 0-1,-1-1 1,1 1-1,-1-1 0,1 0 1,-1 1-1,0-1 1,0 0-1,1 0 1,-1 0-1,0 0 1,0 0-1,0 0 1,0 0-1,0 0 1,0 0-1,0-1 1,0 1-1,-1 0 1,2-3-1,2-4-1399,0 1 0,-1-1 1,0 0-1,3-15 0,2-10-3978</inkml:trace>
</inkml:ink>
</file>

<file path=ppt/ink/ink3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0:59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53 10250,'0'0'5605,"-9"60"-4324,7-36-256,2 0-384,0 2-321,0-1-224,0-3-64,6-4 0,1-3-608,0-6-577,-1-7-705,-3-2-1281</inkml:trace>
  <inkml:trace contextRef="#ctx0" brushRef="#br0" timeOffset="1">0 91 9129,'0'0'12523,"58"-13"-11626,-17 8-448,8-4-385,-2-2-384,0-1-2083,-2-6-2626,-7-4-4227</inkml:trace>
</inkml:ink>
</file>

<file path=ppt/ink/ink3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01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71 8520,'0'0'7266,"3"-8"-5302,-2 4-1751,0 1 1,1-1-1,0 1 1,-1-1-1,1 1 0,1 0 1,-1 0-1,0 0 0,1 0 1,-1 0-1,1 0 0,0 1 1,0-1-1,0 1 0,0 0 1,1 0-1,-1 0 1,0 0-1,1 1 0,-1-1 1,1 1-1,0 0 0,-1 0 1,1 0-1,0 1 0,0-1 1,0 1-1,0 0 0,6 0 1,-9 1-204,0-1 1,0 1-1,0 0 1,0-1-1,0 1 0,0 0 1,0-1-1,0 1 1,0 0-1,0 0 0,-1 0 1,1 0-1,0 0 1,-1 0-1,1 0 0,-1 0 1,1 0-1,-1 0 1,1 0-1,-1 0 1,0 0-1,1 1 0,-1-1 1,0 0-1,0 0 1,0 0-1,0 1 0,0-1 1,0 0-1,0 0 1,-1 0-1,1 0 1,0 1-1,0-1 0,-1 0 1,0 1-1,-16 47 293,-30 20-148,36-56-58,1 0 1,1 1-1,0 0 0,-13 30 0,21-44-76,1 1-1,0 0 1,-1 0-1,1 0 1,-1 0-1,1 0 1,0 0-1,0 0 1,-1 0-1,1 0 1,0 0-1,0 0 1,0 0-1,0 0 1,0 0-1,0 0 1,1 0-1,-1 0 1,0 0-1,0 0 1,1 0-1,-1-1 1,1 1-1,-1 0 1,1 0-1,-1 0 1,1 0-1,-1 0 1,1-1-1,0 1 1,-1 0-1,2 0 1,0 0 18,0 0 0,1-1 1,-1 1-1,1-1 0,-1 1 1,0-1-1,1 0 0,-1 0 1,1 0-1,-1 0 0,0 0 1,5-2-1,8-1 107,0-1 0,-1-1 0,18-8 0,-24 9-86,44-23 180,-50 25-202,0 1 1,0 0 0,0-1-1,0 1 1,0-1 0,0 0-1,0 1 1,-1-1 0,1 0 0,-1 0-1,1 0 1,-1 0 0,0-1-1,0 1 1,1 0 0,-2 0-1,1-1 1,0 1 0,0-4-1,-1 5-26,-1 0-1,1 0 0,-1 0 0,1 0 1,-1 0-1,1 1 0,-1-1 0,0 0 1,0 0-1,1 0 0,-1 1 0,0-1 1,0 0-1,0 1 0,0-1 0,0 1 0,0-1 1,0 1-1,0-1 0,0 1 0,0 0 1,0-1-1,0 1 0,0 0 0,0 0 1,0 0-1,-1 0 0,1 0 0,-1 0 1,-42-1 242,36 1-237,3-1-33,0 1-1,0 0 1,0 0 0,0 0 0,0 1-1,0 0 1,0 0 0,0 0-1,0 0 1,0 1 0,1 0-1,-1 0 1,0 0 0,1 0 0,0 1-1,0 0 1,-1 0 0,-3 3-1,15-9-4858,26-19 19,-14-3-510,0-2-2492</inkml:trace>
</inkml:ink>
</file>

<file path=ppt/ink/ink3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01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1 125 11050,'0'0'2905,"1"-8"9,0 2-2583,1 1-1,0-1 0,0 0 0,0 0 1,1 1-1,0-1 0,0 1 1,1 0-1,-1 0 0,1 0 0,0 0 1,0 1-1,1 0 0,-1 0 1,1 0-1,0 0 0,0 1 0,0-1 1,1 1-1,-1 1 0,1-1 1,8-2-1,-8 3-179,-1 0-1,1 0 1,0 0 0,0 1 0,0 0 0,0 0 0,0 1 0,7 0-1,-12 0-142,0 0-1,0 0 1,0 0-1,0 1 1,0-1-1,0 0 1,0 1-1,0-1 1,0 1-1,0-1 1,0 1-1,-1-1 1,1 1-1,0-1 1,0 1-1,-1 0 1,1-1-1,0 1 1,-1 0-1,1 0 1,0 1-1,0 0 29,-1 0-1,1 0 1,-1 0-1,0 0 1,0 0-1,0 0 1,0 0-1,0 1 1,0-1-1,0 0 1,-1 0 0,1 0-1,-1 0 1,-1 3-1,-2 3 94,0 0-1,0 0 0,-1-1 1,0 1-1,0-1 1,-1 0-1,0-1 0,-9 9 1,9-9-66,-1-1 0,2 2 0,-1-1 0,1 0 1,0 1-1,0 0 0,1 1 0,-6 13 0,10-21-65,-1 0 0,1 1 1,0-1-1,0 1 0,0-1 0,0 0 0,0 1 0,0-1 0,0 0 0,0 1 0,0-1 0,0 1 0,0-1 0,0 0 0,0 1 0,0-1 0,0 0 0,0 1 0,0-1 0,0 0 0,1 1 1,-1-1-1,0 0 0,0 1 0,0-1 0,1 0 0,-1 1 0,0-1 0,0 0 0,1 0 0,-1 1 0,0-1 0,1 0 0,-1 0 0,0 0 0,1 1 0,-1-1 0,20 1-2,20-12-259,43-27-3945,-30 8-5859,-22 10-3562</inkml:trace>
</inkml:ink>
</file>

<file path=ppt/ink/ink3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03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79 4901,'0'0'5317,"0"-8"-2114,1 6-2987,-1 0 0,0 0 0,0-1 0,0 1 0,0 0 0,0 0 1,-1 0-1,1-1 0,0 1 0,-1 0 0,0 0 0,0 0 0,0 0 0,0 0 1,0 0-1,0 0 0,0 0 0,0 0 0,-1 1 0,1-1 0,-1 0 1,1 1-1,-1-1 0,0 1 0,0 0 0,1-1 0,-1 1 0,0 0 0,0 0 1,0 0-1,0 0 0,0 1 0,-1-1 0,-2 0 0,-4-2 267,-1 1 0,1 0-1,-1 0 1,1 1 0,-1 0-1,0 1 1,-10 1 0,9 1-450,0 0 1,0 1-1,0 0 0,1 1 1,0 0-1,-1 1 1,2 0-1,-1 0 1,-12 10-1,22-15-33,1 0 0,-1 0 0,0 0 0,0 0 0,0 0 0,0 1-1,1-1 1,-1 0 0,0 0 0,0 0 0,0 0 0,0 0 0,0 0 0,0 1 0,1-1-1,-1 0 1,0 0 0,0 0 0,0 0 0,0 1 0,0-1 0,0 0 0,0 0 0,0 0-1,0 0 1,0 1 0,0-1 0,0 0 0,0 0 0,0 0 0,0 1 0,0-1 0,0 0-1,0 0 1,0 0 0,0 0 0,0 1 0,0-1 0,0 0 0,0 0 0,0 0 0,-1 0-1,1 1 1,0-1 0,0 0 0,0 0 0,0 0 0,0 0 0,0 0 0,-1 0 0,1 1-1,0-1 1,0 0 0,0 0 0,0 0 0,-1 0 0,1 0 0,0 0-19,1 0 0,-1 0 0,0 0 0,1 0 0,-1 0 0,0 0 0,1 0 1,-1 0-1,0 0 0,1 1 0,-1-1 0,0 0 0,0 0 0,1 0 0,-1 0 0,0 1 0,1-1 1,-1 0-1,0 0 0,0 0 0,1 1 0,-1-1 0,0 0 0,0 0 0,0 1 0,0-1 0,1 0 1,-1 1-1,0-1 0,0 0 0,0 1 0,0-1 0,0 0 0,0 1 0,0-1 0,0 0 0,0 1 0,0-1 1,0 0-1,0 1 0,0-1 0,0 0 0,0 1 0,0-1-146,0 1-1,0-1 1,0 1-1,0-1 1,0 0-1,0 1 1,0-1 0,1 1-1,-1-1 1,0 0-1,0 1 1,0-1-1,1 1 1,-1-1 0,0 0-1,0 1 1,1-1-1,-1 0 1,0 0-1,1 1 1,-1-1 0,0 0-1,1 0 1,-1 1-1,0-1 1,1 0-1,-1 0 1,0 0 0,1 0-1,-1 1 1,1-1-1,-1 0 1,0 0-1,1 0 1,-1 0 0,1 0-1,-1 0 1,1 0-1,-1 0 1,0 0-1,1 0 1,-1-1 0,1 1-1,-1 0 1,0 0-1,1 0 1,0-1-1,1 1-1326</inkml:trace>
</inkml:ink>
</file>

<file path=ppt/ink/ink3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04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49 228 13965,'0'0'7639,"8"2"-6614,-1-1-914,0 1 0,-1-1 0,1-1 0,0 0 0,0 1-1,0-2 1,-1 1 0,1-1 0,0 0 0,0-1 0,-1 1-1,1-1 1,-1-1 0,0 1 0,1-1 0,-1 0 0,0-1-1,-1 1 1,1-1 0,8-8 0,-5 4 36,-1 0 0,0-1 1,-1 1-1,0-2 0,0 1 0,6-13 0,-11 18-106,0 1 0,0-1 0,0 0 0,0 0 0,-1 0 0,0 0 0,0 0 0,0-1 0,0 1 0,-1 0-1,1 0 1,-1-1 0,0 1 0,-1 0 0,1 0 0,-1-1 0,1 1 0,-1 0 0,-1 0 0,0-4 0,0 5-39,0 1 0,0 0 0,0 0 0,0 0 0,0 0 0,0 0 0,0 0 0,-1 1 0,1-1 0,-1 1 0,1 0 0,-1-1 0,0 1 0,1 0 0,-1 1 0,0-1 0,0 0 0,1 1 0,-1 0 0,0-1 0,0 1 0,0 0 0,0 0 0,0 1 0,-4 0 0,0 0-11,0 0 0,1 1 0,-1-1 0,0 1 0,1 1 0,-1-1 0,1 1 0,0 0 0,-10 7 0,5 0 13,0 0 1,1 1-1,0 0 0,0 1 0,1 0 0,1 0 0,0 1 0,1 0 0,0 1 1,1-1-1,1 1 0,0 1 0,1-1 0,0 1 0,1-1 0,1 1 0,0 0 1,1 0-1,1 0 0,0 0 0,3 20 0,-2-32 4,0 0 0,1 0 0,-1 1 0,0-1 0,1 0 0,0-1 0,0 1 1,0 0-1,0 0 0,0-1 0,0 1 0,1-1 0,-1 0 0,1 0 0,0 0 0,-1 0 0,1 0 0,0 0 0,0-1 0,0 0 0,1 1 0,-1-1 0,0 0 0,0-1 0,1 1 0,-1 0 0,0-1 1,1 0-1,-1 0 0,0 0 0,4 0 0,8-1 57,-1 0 0,0-1 1,0 0-1,0-1 1,0-1-1,14-5 0,12-7-168,-1-1-1,45-28 0,-68 35-994,0-1 0,-1 0-1,0-1 1,14-16 0,-9 0-5068,-8-1-5125</inkml:trace>
</inkml:ink>
</file>

<file path=ppt/ink/ink3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05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27 123 4740,'0'0'15626,"-5"2"-14057,-17 10-52,97-48 3226,-6 4-5155,-3-3-3471,-46 19-1044,-7-1-4085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8:11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6758,'0'0'9188,"6"-7"-8831,19-24 38,-21 33 1189,-4 11-797,-1 12-19,-6 6-130,1-5-508,2-1 0,0 1 1,0 48-1,4-72-191,0-1 0,1 0 1,-1 0-1,0 0 0,0 0 0,0 0 0,1 0 1,-1 0-1,0 0 0,1 0 0,-1 0 1,1 0-1,-1 0 0,1 0 0,0 0 0,-1 0 1,1 0-1,1 1 0,12 0-5452,-3-6-3242</inkml:trace>
</inkml:ink>
</file>

<file path=ppt/ink/ink3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05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 18001,'0'0'5317,"-33"66"-5093,15-31-128,0 7-32,-3-2-32,-1-2-32,6-3-288,3-6-256,2-8-449,1-7-321,2-6-864,3-8-1345,-2 0-769,-2-17-4612</inkml:trace>
</inkml:ink>
</file>

<file path=ppt/ink/ink3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05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5317,'0'0'12300,"47"2"-11179,-23 6-192,-1 3-577,6-1-288,3-1 0,-3-4-1089,-2-2-1345,-2-3-2691</inkml:trace>
</inkml:ink>
</file>

<file path=ppt/ink/ink3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06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13196,'0'0'8681,"69"-9"-8649,-42 4-224,0-3-1538,-2-1-1185,-2-3-2530</inkml:trace>
</inkml:ink>
</file>

<file path=ppt/ink/ink3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06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1 453 7143,'0'0'7853,"3"-10"-6209,72-188 3460,-11 35-4197,-61 154-990,5-11 934,-6 19-514,-1 12-471,-6 108 134,5-117 17,0-1-1,0 0 0,0 0 0,0 0 0,1 0 0,-1 1 0,0-1 1,0 0-1,1 0 0,-1 0 0,1 0 0,-1 0 0,1 0 1,-1 0-1,1 0 0,0 0 0,0 0 0,-1 0 0,1 0 1,0 0-1,0-1 0,0 1 0,0 0 0,0-1 0,0 1 1,0 0-1,0-1 0,0 1 0,0-1 0,0 0 0,0 1 0,0-1 1,1 0-1,-1 0 0,0 0 0,0 1 0,0-1 0,0-1 1,1 1-1,-1 0 0,0 0 0,0 0 0,0 0 0,2-1 1,1 0 155,1-1 1,0 1 0,-1-1 0,1 0 0,-1 0 0,0 0-1,1-1 1,-1 1 0,5-6 0,3-3 30,-1-1 0,-1-1 1,0 0-1,12-22 0,-17 27-157,-1 0 0,0-1-1,0 1 1,-1-1 0,0 0 0,0-1-1,-1 1 1,0 0 0,1-12-1,-27 68-498,22-41 378,0 0 0,1-1 0,-1 1 1,1 0-1,0 0 0,1 0 1,0 0-1,0 0 0,0 0 0,0 0 1,3 9-1,-3-13-146,1 1-1,0-1 1,0 1 0,1-1-1,-1 0 1,0 1 0,1-1-1,-1 0 1,1 0 0,0 0-1,3 3 1,-3-3-334,1 0 0,0 0 0,1 0 0,-1 0 0,0-1 0,0 1 0,1-1 0,-1 0 0,1 0 0,3 1 1,8-1-5356</inkml:trace>
</inkml:ink>
</file>

<file path=ppt/ink/ink3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07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0 352 8296,'0'0'10073,"11"-6"-8882,198-98 1839,133-75-5142,-294 147-1340,-19 9-3623,-23 16 2409</inkml:trace>
</inkml:ink>
</file>

<file path=ppt/ink/ink3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08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98 8872,'0'0'9967,"5"-9"-8739,-1 2-1045,1 1 0,1-1 0,-1 1 0,1 0 0,0 0 0,0 0 0,1 1 0,0 0 0,0 0 0,0 1 0,0 0 0,1 0 0,-1 1 0,1 0 0,0 0 0,0 1 0,0 0 1,0 0-1,1 1 0,8-1 0,-16 2-183,-1 0 0,1 1 1,0-1-1,-1 0 1,1 0-1,0 0 1,0 1-1,-1-1 1,1 0-1,-1 1 0,1-1 1,0 1-1,-1-1 1,1 1-1,-1-1 1,1 1-1,-1-1 0,1 1 1,-1-1-1,1 1 1,-1-1-1,1 1 1,-1 0-1,0-1 1,0 1-1,1 0 0,-1 0 1,0-1-1,0 1 1,0 0-1,0-1 1,1 1-1,-1 0 0,0 0 1,0-1-1,-1 1 1,1 0-1,0 0 1,0-1-1,0 1 0,0 0 1,-1-1-1,1 1 1,-1 0-1,-12 36 386,-25 13 90,-8 12-174,43-57-290,0 0 0,1 0 0,-1 0-1,1 0 1,0 0 0,1 1 0,-1-1 0,1 1-1,0-1 1,0 8 0,1-12 3,0 0-1,0-1 1,0 1 0,0 0-1,0-1 1,0 1 0,0 0-1,1-1 1,-1 1 0,0 0-1,1-1 1,-1 1 0,0-1-1,1 1 1,-1-1 0,0 1-1,1-1 1,-1 1 0,1-1-1,-1 1 1,1-1 0,-1 1-1,1-1 1,0 0 0,-1 1-1,1-1 1,-1 0 0,1 1 0,0-1-1,0 0 1,27 1 572,25-17 234,2-22-681,-53 37-84,0-1-1,0 1 1,0-1 0,0 0 0,0 1 0,-1-1-1,1 0 1,0 0 0,-1 0 0,0-1 0,1 1-1,-1 0 1,0 0 0,0-1 0,0 1-1,-1-1 1,1 1 0,0 0 0,-1-1 0,0 1-1,1-1 1,-1 0 0,-1-3 0,0 4-4,-1 1-1,1-1 1,-1 1 0,0-1 0,0 1 0,0-1 0,0 1 0,0 0-1,0 0 1,0 0 0,0 0 0,0 0 0,-1 1 0,1-1-1,0 1 1,-1-1 0,1 1 0,0 0 0,-1 0 0,-2 0 0,-49 2-303,54-2 189,0 0 1,1 0-1,-1 1 0,0-1 1,0 0-1,0 0 0,0 0 1,0 0-1,0 1 0,0-1 1,0 0-1,1 0 1,-1 0-1,0 1 0,0-1 1,0 0-1,0 0 0,0 0 1,0 1-1,0-1 1,0 0-1,0 0 0,0 0 1,0 1-1,0-1 0,0 0 1,-1 0-1,1 0 0,0 0 1,0 1-1,0-1 1,0 0-1,0 0 0,0 0 1,0 0-1,0 1 0,-1-1 1,1 0-1,0 0 1,0 0-1,0 0 0,0 0 1,-1 0-1,1 1 0,0-1 1,0 0-1,0 0 0,0 0 1,-1 0-1,1 0 1,0 0-1,0 0 0,17 4-2858,8-6-759,6-8-2374</inkml:trace>
</inkml:ink>
</file>

<file path=ppt/ink/ink3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08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 10025,'0'0'10522,"8"8"-9934,8 10-393,0 1 0,-2 0 0,0 1 0,-1 1 0,-1 0 1,-1 0-1,15 42 0,-21-48-171,-1 0 1,-1 0-1,0 1 1,-1-1-1,-1 0 0,0 1 1,-1-1-1,-1 1 0,-1-1 1,0 0-1,0 1 1,-2-1-1,0 0 0,-7 17 1,0-6-243,-2-2 0,0 0 0,-2 0 0,0-1 0,-2-1 0,-20 22 0,6-12-3121,-46 38-1,17-23-3221</inkml:trace>
</inkml:ink>
</file>

<file path=ppt/ink/ink3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09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9257,'0'0'9128,"0"15"-8845,-3 52 359,-3 347 2138,7-402-2761,0 0-1,1 0 1,0 0-1,1-1 0,0 1 1,1-1-1,0 0 1,1 0-1,0 0 0,1-1 1,9 14-1,-9-17-3,-1 0-1,1 0 0,1-1 0,-1 0 0,1 0 1,0-1-1,0 0 0,1 0 0,0-1 0,-1 1 1,2-2-1,-1 1 0,0-1 0,1-1 0,16 4 1,-4-3-433,-1-1 0,1-1 0,0-1 1,-1 0-1,1-2 0,0 0 1,20-6-1,25-15-4141</inkml:trace>
</inkml:ink>
</file>

<file path=ppt/ink/ink3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09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5 172 12300,'0'0'2178,"-1"-11"-107,1 9-2001,-2-3 67,2 1 1,-1-1 0,0 1-1,1-1 1,0 1 0,0-1-1,1 1 1,-1-1 0,1 1-1,0-1 1,0 1 0,0-1-1,1 1 1,-1 0 0,1-1-1,0 1 1,1 0 0,-1 1-1,1-1 1,-1 0 0,1 1-1,0-1 1,4-3 0,4-1 357,-1 0 0,2 1 0,21-11 0,-29 16-407,0 0 0,1 1-1,-1-1 1,1 1 0,-1-1 0,1 1 0,-1 1 0,1-1 0,0 1 0,-1 0 0,1 0 0,0 0 0,0 0 0,4 2 0,-8-2-73,0 1 0,0 0 0,0-1 1,0 1-1,0 0 0,-1 0 0,1 0 0,0 0 0,0 0 0,-1-1 1,1 1-1,-1 0 0,1 1 0,-1-1 0,1 0 0,-1 0 1,0 0-1,1 0 0,-1 0 0,0 0 0,0 0 0,0 0 0,0 1 1,0-1-1,0 0 0,-1 2 0,-5 32 409,-1-20-241,-1 1 1,0-2-1,-1 1 1,-1-1-1,-15 18 1,-29 44 164,50-70-327,1 0 0,0 1 0,0-1 1,0 1-1,1 0 0,0 0 0,1 0 0,-1 0 0,0 14 0,2-19-12,0-1 0,0 1 0,1-1 1,-1 1-1,1 0 0,-1-1 0,1 1 0,-1-1 0,1 1 1,0-1-1,-1 0 0,1 1 0,0-1 0,0 0 0,0 1 0,0-1 1,0 0-1,1 0 0,-1 0 0,0 0 0,0 0 0,1 0 1,-1-1-1,0 1 0,1 0 0,-1 0 0,1-1 0,-1 1 1,1-1-1,0 0 0,-1 1 0,4-1 0,6 1 77,1 0-1,-1 0 1,20-3-1,-9 1-35,4 1-341,1-2 0,26-4 0,16-12-7367,-39 7-4198</inkml:trace>
</inkml:ink>
</file>

<file path=ppt/ink/ink3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10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400 137 5509,'0'0'7789,"0"-10"-6209,0 7-1535,1-1 190,-1-1 0,1 0 1,-1 0-1,0 0 0,-1 0 0,1 0 1,-1 1-1,0-1 0,0 0 0,0 0 1,-1 1-1,0-1 0,0 1 0,0-1 1,0 1-1,-1 0 0,1 0 0,-1 0 1,0 0-1,0 0 0,-1 1 0,1-1 1,-6-2-1,7 4-164,-1 0 0,0 0-1,0 0 1,0 1 0,0 0 0,-1-1 0,1 1 0,0 1 0,0-1 0,-1 0-1,1 1 1,0-1 0,-1 1 0,1 0 0,-1 0 0,1 1 0,-5 0 0,2 0-40,0 1 0,0 0 1,0 1-1,1-1 1,-1 1-1,1 0 0,-1 1 1,-8 6-1,-4 7-61,0 0-1,1 1 1,-24 35 0,37-48 66,-21 29-37,1 2 0,-26 50 0,43-74 57,2 0 1,0 0-1,0 0 0,1 1 1,1 0-1,0 0 0,1 0 1,0 0-1,1 0 0,0 1 0,3 23 1,-2-34-45,1 0 0,0 0 0,-1 0 0,1 0 0,1 0 0,-1 0 0,0 0 0,1 0 0,-1-1 0,1 1 0,0 0 0,0-1 0,0 1 0,0-1 0,1 0 0,-1 0 0,1 0 1,3 3-1,-1-3 6,1 1 0,-1 0 0,1-1 0,0 0 0,-1-1 0,1 1 1,0-1-1,0 0 0,8 0 0,0-1 40,0 0-1,-1-1 1,1 0-1,0-1 0,0-1 1,-1 0-1,26-10 1,-23 5 76,0 0 0,0-1 0,0 0 0,-1-1 0,-1-1 0,1-1 0,-2 0-1,0 0 1,18-22 0,-25 25-22,0 0-1,-1 0 1,1 0 0,-2 0-1,1-1 1,-1 1-1,-1-1 1,0 0-1,0-1 1,-1 1-1,0 0 1,-1-1-1,0 1 1,-1-1 0,0 1-1,0-1 1,-4-18-1,1 22-86,1-1 0,-1 1 0,0 0 0,0 0 0,-1 0 0,0 0 0,0 1 0,-1 0 0,0 0 0,0 0 0,0 0 0,-1 1 0,0 0 0,0 0-1,0 0 1,0 1 0,-1 0 0,-11-5 0,7 3-200,0 1-1,-1 1 1,0 0-1,0 0 0,0 1 1,0 1-1,0 0 1,0 1-1,-1 0 0,-23 1 1,33 1-51,-1-1-1,1 1 1,-1 0 0,1 0 0,0 0-1,-1 0 1,1 1 0,0-1 0,0 1-1,0 0 1,0 0 0,-4 3 0,-12 22-5540,13-5-1777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8:12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6694,'0'0'11275,"-37"52"-10666,25-28-385,3-1-160,2 4-32,2-4-416,3-3-1827,-3-10-3298</inkml:trace>
</inkml:ink>
</file>

<file path=ppt/ink/ink3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28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3112 84 11307,'-15'-4'320,"-28"-9"-25,-127-36-1647,142 43 745,0 1 1,0 2-1,0 0 1,-45 3 0,36 4 620,-1 2 1,1 2-1,-57 19 1,-106 51 526,173-67-414,-465 198 1743,17 36-644,365-176-1140,4 5 1,3 5-1,3 4 0,4 4 1,3 4-1,5 4 0,4 4 1,5 4-1,4 3 0,5 3 0,-86 179 1,130-226-77,2 1 1,3 0-1,2 2 1,4 0-1,2 1 1,4 1-1,-3 89 1,12-106-7,2-1 0,2 0 0,2 1 0,2-1 0,2-1 0,3 0 0,1 0 0,3-2 0,1 0 0,39 69 0,-44-95 16,0 0 0,1-1 0,1-1 0,1 0 0,0-1 0,2-1 0,-1-1 0,2 0 0,0-2 0,1 0 0,0-1 0,1 0 0,0-2 0,1-1 0,0 0 0,0-2 0,1-1 0,0 0 0,43 4 0,1-6 189,1-2 1,0-3-1,-1-3 0,1-4 0,-1-2 1,-1-3-1,123-40 0,-3-16-32,248-130 1,331-241-283,-578 311-139,318-286 0,-443 355 234,-2-2-1,-2-2 0,-4-3 0,46-75 1,-77 106 45,-3-1 1,-1-1-1,-2-1 1,-2 0-1,-1-1 0,-2-1 1,-2 0-1,-1 0 1,-3-1-1,2-50 1,-8 39 159,-2 0 0,-2 1 0,-3 0 0,-2 0 0,-3 0 0,-1 2 0,-3-1 0,-2 2 0,-2 0 1,-35-61-1,32 69-4,-2 0 0,-1 1 0,-3 2 0,0 1 1,-3 1-1,-46-41 0,60 61-234,0 2-1,-1 0 1,0 1 0,-1 1-1,-1 1 1,1 1 0,-2 1-1,1 1 1,-1 0 0,-1 2-1,1 0 1,-1 2 0,0 0 0,-45 0-1,32 6-808,1 2 0,0 2 0,0 0 0,-48 17 0,-39 17-2586</inkml:trace>
</inkml:ink>
</file>

<file path=ppt/ink/ink3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38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61 4452,'0'0'870,"-8"-5"-587,3 3 142,-44-25 1578,46 25-1453,0 0 0,1 0 0,-1 0 0,0-1 0,1 1 0,0-1 0,-1 1 0,-2-6 0,5 8 352,9 0-384,86 17 406,12 0-247,332-22 323,-193-5-473,-229 9-430,35 1 137,-50 1-219,0-1-1,0 0 0,0 1 0,1-1 1,-1 1-1,0 0 0,0-1 0,0 1 0,0 0 1,-1 0-1,1 1 0,0-1 0,0 0 1,-1 1-1,1-1 0,0 1 0,-1-1 1,0 1-1,1 0 0,0 2 0,-48-8-772,40 3-764,4 1-1672</inkml:trace>
</inkml:ink>
</file>

<file path=ppt/ink/ink3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54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98 2819,'0'0'12641,"2"-4"-11926,-1 3-640,0-1-1,1 1 1,-1-1-1,0 1 0,0 0 1,1 0-1,-1 0 1,1 0-1,-1 0 0,1 0 1,0 0-1,-1 0 1,1 0-1,0 1 0,-1-1 1,1 1-1,0-1 1,0 1-1,3 0 1,49-2 632,-6 1-511,-12-6-142,-1-1 1,0-1-1,0-2 1,55-27-1,-132 40 352,-39 11-94,-124 38-1,86-19 214,63-15-302,28-8 316,63-28-335,-17 10-193,1 1-1,1 1 1,0 1 0,23-4 0,-33 8-20,1 0 0,0 1-1,-1 0 1,1 1 0,0 0 0,-1 0 0,1 2 0,-1-1 0,20 6 0,-14 4-165,-10-5-1472,-16-3-12251</inkml:trace>
</inkml:ink>
</file>

<file path=ppt/ink/ink3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55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7687,'0'0'9129,"5"-7"-8430,1 2-489,0 0-1,1 0 0,-1 1 1,1-1-1,0 2 0,0-1 1,1 1-1,-1 0 0,1 0 1,-1 1-1,1 0 0,0 0 1,12 0-1,62-6 599,128 6 0,-164 2-331,-121 2-359,0 2 1,1 4 0,-126 30 0,176-31-21,42-7-185,9 0 65,41 0 36,-24 2-408,-1-2 1,0-2-1,0-1 1,54-13-1,-97 16 392,0 0-1,0 0 0,0 0 1,0 0-1,0 0 0,0 0 1,-1 0-1,1-1 0,0 1 1,0 0-1,0 0 0,0 0 1,0 0-1,0 0 0,0 0 1,0 0-1,0 0 0,0 0 1,0 0-1,0 0 0,0-1 1,0 1-1,0 0 0,0 0 1,0 0-1,0 0 0,0 0 1,0 0-1,0 0 1,0 0-1,0 0 0,0 0 1,0-1-1,0 1 0,0 0 1,0 0-1,0 0 0,0 0 1,0 0-1,0 0 0,0 0 1,0 0-1,0 0 0,0 0 1,0 0-1,1 0 0,-1-1 1,0 1-1,0 0 0,0 0 1,0 0-1,0 0 0,0 0 1,-15-4-9,-22-1 21,-249 4-864,262 0-1879,10-7-2670</inkml:trace>
</inkml:ink>
</file>

<file path=ppt/ink/ink3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56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91 6246,'0'0'1164,"11"-1"58,145-9 3791,95 17-2807,-24 1-1001,403-57 242,-528 33-2154,-40-4-4341,-57 15 2902,-4 1-384</inkml:trace>
</inkml:ink>
</file>

<file path=ppt/ink/ink3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57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8264,'0'0'8733,"11"5"-7654,19 3-804,-1-1 0,1-1 0,0-2-1,0-1 1,33-1 0,100-3-14,95 3 893,-244-2-1063,0 1 0,0 1-1,26 7 1,-36-8-56,0 1 0,1-1 0,-1 1 0,0 0 0,0 0 0,0 0 0,0 0 0,0 1 0,-1 0 0,1 0 0,-1 0 0,0 0 0,0 0 0,0 1 1,5 6-1,-8-9 5,1 0-1,-1 0 1,1 0 0,-1 0 0,0 0 0,1 1 0,-1-1 0,0 0 0,0 0 0,0 0 0,0 0 0,0 1 0,0-1 0,0 0 0,0 0 0,0 0 0,-1 0 0,1 0 0,0 1 0,-1-1 0,1 0 0,-1 0 0,1 0 0,-1 0 0,1 0 0,-1 0 0,0 0 0,0-1 0,1 1 0,-1 0 0,0 0 0,0 0 0,0-1 0,0 1 0,0 0 0,0-1 0,-2 2 0,-47 15 721,42-15-677,-59 13 273,46-11-422,0 0 0,0 2 0,1 0 0,-32 15 0,40-10-862</inkml:trace>
</inkml:ink>
</file>

<file path=ppt/ink/ink3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2:04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43 2466,'0'0'385,"-55"-12"-33,35 7 481,-5 1-449,6 0-320,3 2 160,4-3 193,1 2-257,0-1-160,6 0-64,-3 4-96,3 0-96,-2 0-225,-2 0-1857</inkml:trace>
</inkml:ink>
</file>

<file path=ppt/ink/ink3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2:05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73 289 5157,'-28'25'2763,"-16"10"6464,73-51-8600,0-2 0,-1 0 0,-1-2 0,34-34 0,90-102 2475,-142 146-3083,41-45-3077,-50 55 2696,1-1-308</inkml:trace>
</inkml:ink>
</file>

<file path=ppt/ink/ink3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2:06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0 12011,'0'0'9092,"-8"11"-9071,-141 247 144,140-244-181,3-7 31,0 1 1,1 0-1,0 1 1,0-1 0,1 1-1,0 0 1,0 0 0,1 0-1,1 1 1,-1-1 0,-1 18-1,5-26-13,0 1 0,-1-1 0,1 0 0,0 1-1,0-1 1,0 0 0,0 0 0,0 0-1,0 1 1,0-1 0,0 0 0,0 0 0,1-1-1,-1 1 1,0 0 0,1 0 0,-1-1 0,1 1-1,-1 0 1,0-1 0,1 1 0,-1-1 0,1 0-1,0 0 1,-1 0 0,1 1 0,-1-1 0,1 0-1,-1-1 1,4 1 0,52-4 102,-33-4-455,-1-2 0,1 0 0,-1-1 0,-1-1 0,0-1 0,32-26 0,-35 26-533,40-29-4492,-1-6-4901</inkml:trace>
</inkml:ink>
</file>

<file path=ppt/ink/ink3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01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209 111 8008,'1'-10'373,"1"2"-268,-1-1 0,1 1 0,-1-1 0,0 1 0,-1 0 0,0-1 0,0 1 0,-3-17 0,3 24-44,-1 1 0,1-1 0,0 1 0,-1-1 0,1 1 0,0-1 0,-1 1 0,1-1 0,0 1 0,-1 0 0,1-1 0,-1 1 0,1 0 0,-1-1 0,1 1 0,-1 0 0,1 0 0,-1-1 0,1 1 0,-1 0 0,1 0 0,-1 0 0,1 0 0,-1 0-1,0 0 1,1 0 0,-1 0 0,1 0 0,-1 0 0,1 0 0,-1 0 0,0 0 0,1 0 0,-1 0 0,1 1 0,-1-1 0,1 0 0,-1 0 0,1 1 0,-1-1 0,1 0 0,-1 1 0,1-1 0,0 0 0,-1 1 0,1-1 0,-1 1 0,-18 22 1144,12-1-921,1 1-1,2 0 0,0 0 1,1 0-1,1 31 1,-1-4-127,-23 655 889,15-249-208,-31 50 401,22-346-1245,10-180-4195,-2-15 2130,4 4 5,-6-4-1207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8:12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12812,'0'0'10826,"4"26"-10730,-6 3-64,0 3-32,-1 2 33,1-1-290,-3 0-704,1-4-480,2-5-801,-1-11-1858</inkml:trace>
</inkml:ink>
</file>

<file path=ppt/ink/ink3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01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9705,'0'0'134,"-6"10"335,0 4-218,0 1-1,0-1 0,2 1 1,-1 0-1,2 0 0,0 1 1,1-1-1,0 20 0,3 27 135,2-1-1,3 1 1,3-1-1,2-1 1,24 73-1,10 1-219,71 147 0,-110-267-200,19 38 63,-24-50-32,1 1-1,-1-1 1,1 0 0,0 1 0,-1-1 0,1 0-1,0 0 1,1 0 0,-1 0 0,0-1 0,0 1-1,1 0 1,-1-1 0,1 0 0,3 2 0,-5-3 28,0 0 0,0 0 0,0 0 0,0 0 0,-1 0 0,1 0 1,0 0-1,0 0 0,0-1 0,0 1 0,0 0 0,0-1 0,0 1 1,-1 0-1,1-1 0,0 1 0,0-1 0,-1 0 0,1 1 0,0-1 1,0 1-1,-1-1 0,1 0 0,-1 0 0,1 1 0,-1-1 0,1 0 0,-1 0 1,1-1-1,11-30 654,-11 26-612,52-197 1460,20-70-206,-51 205-1403,59-125 0,-22 83-3196,-36 70 45,8-19-3279</inkml:trace>
</inkml:ink>
</file>

<file path=ppt/ink/ink3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05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0 125 5317,'0'0'6107,"1"-10"-3171,0-5-2194,9-76 7949,2 143-6918,11 161-327,-24-212-1415,1 1 1,0-1-1,0 0 0,0 1 0,1-1 1,-1 0-1,0 1 0,0-1 0,1 0 1,-1 0-1,1 1 0,-1-1 0,1 0 0,-1 0 1,1 1-1,0-1 0,-1 0 0,1 0 1,0 0-1,0 0 0,0 0 0,0 0 1,0 0-1,2 0 0,-2 0 3,0-1 0,0-1 0,1 1 0,-1 0-1,0 0 1,0 0 0,0-1 0,1 1 0,-1 0 0,0-1 0,0 1 0,0-1 0,0 0-1,0 1 1,0-1 0,0 0 0,0 1 0,0-1 0,0 0 0,-1 0 0,1 0 0,0 0-1,0 0 1,-1 0 0,1 0 0,-1 0 0,2-2 0,132-255 1032,-125 239-995,-9 19-71,0-1 1,0 1-1,0 0 1,0-1-1,0 1 1,0 0-1,0-1 0,0 1 1,0 0-1,0 0 1,0-1-1,0 1 1,0 0-1,0-1 1,1 1-1,-1 0 0,0 0 1,0-1-1,0 1 1,0 0-1,1 0 1,-1-1-1,0 1 0,0 0 1,0 0-1,1 0 1,-1-1-1,0 1 1,1 0-1,-1 0 1,0 0-1,0 0 0,1 0 1,-1 0-1,0 0 1,1 0-1,-1-1 1,0 1-1,0 0 0,1 0 1,-1 0-1,0 0 1,1 0-1,-1 1 1,0-1-1,1 0 1,-1 0-1,1 0 0,4 20 63,-3 34 48,-2-52-109,0 87 41,0-89-119,0 0-1,0 1 0,0-1 1,0 0-1,0 0 1,0 1-1,0-1 1,0 0-1,0 1 0,0-1 1,1 0-1,-1 0 1,0 1-1,0-1 0,0 0 1,0 0-1,1 0 1,-1 1-1,0-1 1,0 0-1,1 0 0,-1 0 1,0 0-1,0 1 1,1-1-1,-1 0 1,0 0-1,0 0 0,1 0 1,-1 0-1,0 0 1,1 0-1,-1 0 1,0 0-1,0 0 0,1 0 1,-1 0-1,0 0 1,1 0-1,-1 0 0,0 0 1,0 0-1,1 0 1,-1 0-1,0 0 1,0 0-1,1-1 0,-1 1 1,0 0-1,0 0 1,1 0-1,-1-1 1,0 1-1,0 0 0,0 0 1,1 0-1,-1-1 1,0 1-1,0 0 0,0 0 1,1-1-1,14-14-6241,-9-2-1781</inkml:trace>
</inkml:ink>
</file>

<file path=ppt/ink/ink3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06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97 10858,'0'0'14574,"-1"8"-14093,0 4-310,-5 64 548,5-70-681,1 0 1,1 0 0,-1 1-1,1-1 1,0 0-1,0 0 1,1 0-1,-1 0 1,6 12-1,-6-17-28,-1-1-1,1 1 0,0 0 1,-1 0-1,1 0 0,0-1 1,0 1-1,0 0 0,-1-1 1,1 1-1,0-1 0,0 1 1,0-1-1,0 1 0,0-1 1,0 0-1,0 1 0,0-1 1,0 0-1,0 0 0,0 0 1,0 0-1,0 0 0,0 0 1,0 0-1,0 0 0,0 0 1,0 0-1,0-1 0,0 1 1,0 0-1,0-1 0,0 1 1,0-1-1,0 1 0,0-1 1,0 1-1,0-1 0,-1 1 1,1-1-1,0 0 0,0 0 1,0-1-1,31-35 493,-22 20-445,0 0 0,-2-1 0,0 0-1,7-26 1,7-16 273,-11 127-31,-11-65-295,0 1 0,1 0 1,-1 0-1,1 0 0,0-1 0,0 1 0,0 0 0,0-1 0,0 1 0,0-1 1,1 1-1,-1-1 0,1 0 0,3 4 0,-4-5 5,1-1 0,-1 1 1,0-1-1,0 1 0,1-1 0,-1 0 1,0 0-1,0 0 0,1 1 0,-1-1 0,0 0 1,1-1-1,-1 1 0,0 0 0,0 0 0,1 0 1,-1-1-1,0 1 0,0-1 0,0 1 1,1-1-1,-1 1 0,0-1 0,0 0 0,0 0 1,0 1-1,0-1 0,0 0 0,0 0 0,0 0 1,-1 0-1,1 0 0,0 0 0,0-2 0,22-26 147,-19 22-151,0 1 0,0 0-1,1 0 1,0 1 0,0-1 0,0 1 0,0 0 0,1 1 0,0-1-1,0 1 1,13-6 0,-18 10-12,0 0 0,0 0 0,0 0 0,0 1 0,0-1 0,0 0 0,0 1 0,0-1 0,0 1 0,0-1 0,0 1 0,0 0 0,0-1 0,0 1 0,0 0 0,-1-1 0,1 1 0,0 0 0,0 0 0,-1 0 0,1 0 0,-1 0 0,1 0 0,-1 0 0,1 0 0,-1 0 0,1 0 0,-1 0 0,0 0 0,0 2 0,13 44 177,-9-31-134,-4-16-29,0 1 0,0-1 0,0 1 0,0-1 0,1 1 0,-1-1 0,0 1-1,0-1 1,0 1 0,1-1 0,-1 1 0,0-1 0,1 1 0,-1-1 0,0 0 0,1 1-1,-1-1 1,1 1 0,-1-1 0,0 0 0,1 0 0,-1 1 0,1-1 0,-1 0 0,1 0-1,-1 1 1,1-1 0,-1 0 0,1 0 0,-1 0 0,1 0 0,-1 0 0,1 0 0,-1 0-1,2 0 1,18-13 425,17-35 194,-32 41-666,8-12 37,17-23 45,-28 40-48,-1 0 0,1 1 0,0-1 0,-1 1 0,1-1 0,0 1-1,0-1 1,0 1 0,0 0 0,0 0 0,1 0 0,-1 0 0,0 0 0,0 1 0,1-1 0,4 0-1,-6 1 10,0 1-1,0-1 0,0 1 0,0-1 1,-1 1-1,1 0 0,0-1 0,0 1 1,0 0-1,0 0 0,-1-1 0,1 1 0,0 0 1,-1 0-1,1 0 0,-1 0 0,1 0 1,-1 0-1,1 0 0,-1 0 0,0 0 1,1 0-1,-1 0 0,0 0 0,0 1 0,0 1 1,5 44 382,-3-25-185,6-12-169</inkml:trace>
</inkml:ink>
</file>

<file path=ppt/ink/ink3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07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7175,'0'0'16079,"-2"12"-15817,0 6 49,0 1 0,2-1 0,0 1 0,1-1 1,1 1-1,0-1 0,2 0 0,0 1 1,7 18-1,-10-36-285,-1 0 0,1 0 0,0 0 0,0 0 0,-1 0 1,1 0-1,0-1 0,0 1 0,0 0 0,0 0 0,0-1 0,0 1 0,0-1 1,0 1-1,0-1 0,0 1 0,0-1 0,0 0 0,0 1 0,0-1 0,1 0 1,-1 0-1,0 0 0,0 0 0,0 0 0,0 0 0,0 0 0,1 0 0,-1-1 1,0 1-1,0 0 0,0-1 0,0 1 0,0-1 0,2 0 0,45-25 529,-30 14-497,-16 11-55,-1 0-1,0 1 1,0-1-1,1 0 1,-1 1-1,0-1 1,1 1-1,-1-1 1,0 1-1,1 0 0,-1-1 1,1 1-1,-1 0 1,0 0-1,1 0 1,-1 0-1,1 0 1,-1 1-1,0-1 1,1 0-1,-1 1 1,1-1-1,-1 0 0,0 1 1,1 0-1,-1-1 1,0 1-1,0 0 1,0 0-1,1 0 1,-1 0-1,0 0 1,0 0-1,0 0 1,0 0-1,-1 0 1,1 0-1,0 0 0,0 1 1,-1-1-1,1 0 1,-1 0-1,1 1 1,-1-1-1,1 1 1,-1-1-1,0 0 1,0 1-1,0-1 1,0 1-1,0-1 0,0 2 1,1 4 39,-1 0 0,0 0 0,-1 0 0,0 0 0,0 0-1,0 0 1,-1 0 0,0-1 0,-5 13 0,5-14 23,-1 0 0,0 0-1,-1-1 1,1 1 0,-1-1-1,1 0 1,-1 0 0,-1 0-1,1 0 1,0-1 0,-1 1-1,0-1 1,0 0 0,0-1-1,0 1 1,0-1 0,-1 0-1,1 0 1,0-1 0,-1 0-1,0 0 1,1 0 0,-1 0-1,0-1 1,-10-1 0,15 1-163,0 0 0,0-1 0,0 1 0,0 0 0,0-1 0,0 1 0,0-1 0,0 0 0,0 1 0,0-1 0,0 0 0,0 0 1,0 1-1,0-1 0,0 0 0,1 0 0,-1 0 0,0 0 0,1 0 0,-1 0 0,0 0 0,1 0 0,0 0 0,-1 0 0,1-1 0,0 1 0,-1 0 0,1 0 0,0 0 1,0-1-1,0 1 0,0 0 0,0 0 0,0 0 0,0 0 0,1-1 0,-1 1 0,0 0 0,1 0 0,-1 0 0,1 0 0,-1 0 0,2-2 0,0-3-1053,0 1-1,1 0 1,0 0-1,0 0 0,0 0 1,1 0-1,6-6 1,11-7-5490</inkml:trace>
</inkml:ink>
</file>

<file path=ppt/ink/ink3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07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0 337 12075,'0'0'3962,"8"-9"-1534,7-7-1648,40-47 3011,-52 58-3463,1 0 0,-1 0 0,0 0-1,0 0 1,0-1 0,-1 1 0,0-1-1,0 1 1,0-1 0,-1 0 0,1-10 0,-17 37 638,6-5-993,1 2 1,1-1 0,-5 20-1,9-29 27,1-1 0,0 1 0,1 0 0,0 0 0,0 0 0,1 0-1,0 0 1,0 0 0,3 16 0,-2-23-1,0 0-1,0 0 1,0 0 0,0 0 0,0 0-1,0 0 1,0-1 0,0 1 0,0 0-1,1 0 1,-1-1 0,0 1 0,1-1-1,-1 1 1,0-1 0,1 0 0,-1 1-1,0-1 1,1 0 0,-1 0 0,1 0-1,-1 0 1,0 0 0,1 0 0,-1 0-1,1-1 1,-1 1 0,0 0 0,1-1-1,1 0 1,43-14 45,18-17 7,67-47 0,-130 78 3,0 1 0,0-1 0,0 0-1,0 0 1,0 0 0,0 1 0,0-1 0,0 0 0,0 0 0,0-1 0,0 1 0,-1 0 0,1 0 0,-1 0 0,1 0 0,-1 0-1,1-1 1,-1 1 0,1 0 0,-1-1 0,0 1 0,0 0 0,0 0 0,0-1 0,0 1 0,0 0 0,0-1 0,0 1 0,0 0-1,-1-1 1,1 1 0,-1 0 0,1 0 0,-1-1 0,1 1 0,-1 0 0,1 0 0,-1 0 0,0 0 0,0 0 0,0 0-1,0 0 1,-1-2 0,-7-6 282,0 1-1,0 0 1,-19-13 0,13 10-288,-6-5 104,12 10-105,0-1-1,0-1 1,0 0-1,-12-14 1,21 22-48,0-1 0,0 1 0,0 0 1,0-1-1,0 1 0,0 0 0,0 0 0,0-1 1,0 1-1,0 0 0,0 0 0,0-1 1,0 1-1,0 0 0,1 0 0,-1-1 0,0 1 1,0 0-1,0 0 0,0-1 0,0 1 1,1 0-1,-1 0 0,0-1 0,0 1 0,0 0 1,1 0-1,-1 0 0,0 0 0,0 0 1,1-1-1,-1 1 0,0 0 0,0 0 0,1 0 1,-1 0-1,0 0 0,0 0 0,1 0 1,-1 0-1,0 0 0,1 0 0,-1 0 0,0 0 1,0 0-1,1 0 0,17-3-86,-15 3 72,37-5-1061,55-14-1,-79 14-803,0 0 0,0-1 0,19-10 0,-4-4-5017</inkml:trace>
</inkml:ink>
</file>

<file path=ppt/ink/ink3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09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150 296 13325,'0'0'3747,"-10"-3"-1526,-36-11-417,44 14-1723,-1 0-1,1 0 0,-1-1 0,1 1 1,0 1-1,-1-1 0,1 0 0,-1 1 1,1-1-1,0 1 0,-1 0 0,1 0 1,0 0-1,-1 0 0,1 0 0,0 0 1,0 0-1,0 1 0,0-1 0,0 1 1,1 0-1,-1 0 0,0-1 0,1 1 1,-1 0-1,-1 4 0,-2 1-35,2 0 0,-1 0 0,1 0 0,0 0 0,0 1 1,-1 10-1,0 1 57,1 0 1,2 1 0,-1 23 0,2-35-53,1 0 0,-1 0 0,1-1 0,0 1 0,1 0 0,0-1 0,0 1 0,1-1 0,0 0 0,6 12 0,-8-17-20,0 0 0,0-1 0,0 1 0,0 0 1,0-1-1,1 1 0,-1-1 0,0 0 1,1 1-1,-1-1 0,1 0 0,0 0 1,-1 0-1,1 0 0,0 0 0,-1 0 1,1-1-1,0 1 0,0 0 0,0-1 0,0 0 1,0 1-1,0-1 0,-1 0 0,1 0 1,0 0-1,0 0 0,0 0 0,0 0 1,0-1-1,0 1 0,0-1 0,0 1 1,-1-1-1,1 0 0,0 0 0,0 0 0,-1 0 1,1 0-1,0 0 0,-1 0 0,1 0 1,-1-1-1,0 1 0,1-1 0,-1 1 1,2-4-1,4-4 208,0 0 0,-1 0 0,0-1 0,-1 0 0,0-1 0,6-19 0,-5 13-151,0 0-1,-2-1 0,0 0 1,-1 0-1,-1 0 0,-1 0 1,0 0-1,-1 0 1,-1 0-1,-4-21 0,4 37-78,1 1-1,0 0 0,0 0 1,0-1-1,0 1 0,-1 0 1,1 0-1,-1 0 0,1 0 1,-1-1-1,1 1 0,-1 0 0,0 0 1,1 0-1,-1 0 0,0 0 1,0 1-1,0-1 0,0 0 1,0 0-1,0 0 0,0 1 1,0-1-1,0 0 0,0 1 1,0-1-1,0 1 0,-3-1 0,3 2-14,0-1 0,0 1-1,0 0 1,0 0-1,0 0 1,0 0-1,0 0 1,0 0-1,0 0 1,1 0-1,-1 0 1,0 0 0,1 0-1,-1 0 1,0 1-1,1-1 1,0 0-1,-1 0 1,1 1-1,0-1 1,0 0-1,-1 1 1,1-1-1,0 0 1,0 1 0,1 1-1,-2 2-2,0 9-17,1 1 1,0-1-1,4 26 0,-4-38 24,0 0-1,0 0 0,0 0 0,1 0 1,-1 0-1,1 0 0,-1 0 0,1 0 0,0 0 1,0 0-1,0 0 0,0 0 0,0-1 1,0 1-1,0-1 0,1 1 0,-1 0 0,0-1 1,1 0-1,0 1 0,-1-1 0,1 0 1,0 0-1,-1 0 0,1 0 0,0 0 1,0 0-1,0-1 0,0 1 0,0-1 0,0 1 1,0-1-1,0 0 0,0 1 0,0-1 1,3-1-1,-2 0 17,1 0-1,-1 0 1,0-1 0,1 0-1,-1 0 1,0 1 0,0-2 0,0 1-1,0 0 1,-1-1 0,1 1 0,-1-1-1,1 0 1,-1 0 0,0 0 0,0 0-1,0 0 1,2-6 0,28-66 172,-26 51-138,0 0 0,-1 0-1,-2-1 1,0 0 0,-2 1 0,0-1 0,-2 0 0,-8-48 0,6 64-151,1 10 20,-1 25-30,3 40 58,3-39 78,1 0 0,1-1-1,15 47 1,-16-62 4,1 0-1,0-1 1,0 0 0,1 0-1,0 0 1,1 0 0,0-1-1,0 0 1,1-1 0,0 0-1,14 11 1,0-3-20,6 4-7,0 1-1,42 43 1,-64-57 0,0 0 0,0 0 0,0 1-1,-1 0 1,0 0 0,-1 0 0,0 0 0,0 1 0,0 0 0,-1-1 0,-1 1-1,0 0 1,0 1 0,0-1 0,-1 11 0,-1-19 3,0 0 0,0 0 1,0 0-1,0 0 0,0 0 0,0-1 0,0 1 1,0 0-1,0 0 0,-1 0 0,1 0 1,0-1-1,-1 1 0,1 0 0,0 0 0,-1-1 1,1 1-1,-1 0 0,1-1 0,-1 1 0,0 0 1,1-1-1,-1 1 0,1-1 0,-1 1 0,0-1 1,0 1-1,1-1 0,-1 0 0,0 1 1,-1 0-1,-1-1 12,0 0 1,1 0-1,-1 0 0,0 0 1,1 0-1,-1-1 1,0 1-1,1-1 1,-1 1-1,-3-3 1,-4-1 37,0 0 0,0-1 0,1 0 1,-13-9-1,2-2-11,1-2-1,1 1 0,-23-30 1,35 40 2,0 0 1,1-1 0,0 0 0,1 0 0,-1 0 0,1-1-1,1 0 1,0 1 0,0-1 0,1 0 0,0-1 0,-1-15-1,3 23-56,0 0-1,1 0 1,0 0-1,-1 0 1,1 0-1,0 0 1,0 0-1,0 0 1,0 0-1,1 0 1,-1 0-1,0 1 1,1-1-1,-1 1 1,1-1-1,0 1 1,3-3-1,39-24-1452,-26 18 170,44-33-5249,-29 17 822</inkml:trace>
</inkml:ink>
</file>

<file path=ppt/ink/ink3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10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60 218 9705,'0'0'12134,"-9"0"-11045,5 0-1032,2 0-38,0-1 0,1 1 1,-1 0-1,1 0 1,-1 0-1,0 0 1,1 0-1,-1 0 0,1 1 1,-1-1-1,0 0 1,1 1-1,-1-1 1,1 1-1,-1 0 0,1-1 1,0 1-1,-1 0 1,1 0-1,0 0 1,-1 0-1,1 0 0,0 0 1,0 0-1,0 1 1,0-1-1,0 0 1,0 1-1,0-1 0,0 0 1,1 1-1,-1-1 1,1 1-1,-1 0 0,1-1 1,-1 1-1,1-1 1,0 1-1,0-1 1,0 1-1,0 0 0,0 1 1,3 45 466,-3-47-472,0 0-1,0 0 1,0 0-1,1 0 0,-1 0 1,0 0-1,1 0 1,-1 0-1,0 0 1,1-1-1,-1 1 0,1 0 1,0 0-1,-1 0 1,1-1-1,0 1 1,-1 0-1,2 0 0,-1-1 5,0 0 0,-1 0 0,1 0 0,0 0-1,0-1 1,0 1 0,0 0 0,-1 0 0,1-1 0,0 1-1,0-1 1,-1 1 0,1-1 0,0 1 0,-1-1-1,1 1 1,0-1 0,-1 1 0,1-1 0,-1 0-1,1 1 1,-1-1 0,1 0 0,-1 1 0,0-1 0,1-1-1,5-7 208,-1-1-1,0 0 0,-1 1 0,0-2 1,-1 1-1,1 0 0,-2-1 0,2-15 0,3-95 196,-4 44 441,-3 77-859,0 0-1,0 0 0,0 0 0,0 0 1,0-1-1,0 1 0,0 0 0,0 0 0,0 0 1,0 0-1,0-1 0,0 1 0,0 0 0,0 0 1,0 0-1,0 0 0,0 0 0,0-1 0,0 1 1,0 0-1,0 0 0,0 0 0,0 0 1,0 0-1,0-1 0,0 1 0,0 0 0,1 0 1,-1 0-1,0 0 0,0 0 0,0 0 0,0-1 1,0 1-1,0 0 0,1 0 0,-1 0 1,0 0-1,0 0 0,0 0 0,0 0 0,1 0 1,-1 0-1,0 0 0,0 0 0,0 0 0,0 0 1,1 0-1,-1 0 0,0 0 0,0 0 0,0 0 1,0 0-1,9 9 13,4 17 24,6 30 69,-9-22-24,1 0 1,31 61 0,-40-93-65,-1 1 1,1-1-1,0 0 1,-1 1 0,1-1-1,0 0 1,0 0 0,1 0-1,4 3 1,-7-4-58,1-1 0,0 0 0,0 1-1,-1-1 1,1 0 0,0 1 0,0-1 0,0 0 0,0 0 0,-1 0 0,1 0-1,0 0 1,0 0 0,0 0 0,0 0 0,0 0 0,-1 0 0,1 0 0,0 0-1,0-1 1,0 1 0,1-1 0,-1-1-309,1 1 0,-1-1 0,1 0 1,-1 0-1,0 1 0,0-1 0,0 0 0,0 0 0,0 0 0,0-1 0,0 1 0,-1 0 1,1 0-1,-1 0 0,1 0 0,-1-1 0,0 1 0,0 0 0,0 0 0,0-1 0,-1 1 1,1 0-1,-1-3 0,-7-26-7549</inkml:trace>
</inkml:ink>
</file>

<file path=ppt/ink/ink3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10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1 185 7783,'0'0'10933,"10"5"-8792,-6-2-1675,25 11 482,-27-13-872,-1-1 0,0 0 0,0 0-1,0 1 1,0-1 0,1 0 0,-1 0 0,0 0 0,0 0 0,0 0 0,1-1-1,-1 1 1,0 0 0,0 0 0,0-1 0,0 1 0,0-1 0,0 1-1,0-1 1,1 0 0,-1 1 0,-1-1 0,1 0 0,0 1 0,0-1 0,0 0-1,0 0 1,1-1 0,5-10 139,-1 0 1,0-1-1,0 1 0,-1-1 0,-1-1 0,0 1 0,-1 0 1,0-1-1,-1 0 0,0 1 0,-2-1 0,0-21 0,-3 31 235,-3 13-289,-3 17-99,2 18 288,-1 84-1,8-126-344,0 0-1,0 0 0,0 1 1,0-1-1,1 0 0,-1 0 0,0 1 1,1-1-1,0 0 0,-1 0 1,1 0-1,0 0 0,0 0 1,0 0-1,1 0 0,-1 0 0,0 0 1,2 1-1,-2-2-26,1 0-1,-1 0 1,1-1 0,-1 1 0,0 0 0,1-1-1,-1 1 1,1-1 0,-1 0 0,1 1-1,0-1 1,-1 0 0,1 0 0,-1 0-1,1 0 1,0 0 0,-1 0 0,1-1-1,1 0 1,4-1-412,-1 0 0,0-1 1,0 0-1,0 0 0,0 0 0,-1-1 0,1 0 0,-1 0 1,0 0-1,8-9 0,7-15-4750,0-2-2919</inkml:trace>
</inkml:ink>
</file>

<file path=ppt/ink/ink3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11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88 190 15759,'0'0'8915,"-8"-6"-8120,-25-16-314,33 22-477,-1 0 1,0 0-1,1 0 0,-1 0 1,0 0-1,0 0 1,1 0-1,-1 0 0,0 0 1,1 0-1,-1 1 1,0-1-1,1 0 0,-1 0 1,0 1-1,1-1 0,-1 0 1,1 1-1,-1-1 1,1 0-1,-1 1 0,1-1 1,-1 1-1,1-1 1,-1 1-1,1-1 0,-1 1 1,1 0-1,0-1 0,-1 1 1,1-1-1,-1 2 1,-10 21-5,11-21-1,-4 6-7,1 0-1,1 0 1,0 1 0,0-1-1,1 0 1,-1 1 0,2-1 0,0 13-1,0-18 7,0 0-1,0 0 1,1-1-1,-1 1 1,1 0-1,0-1 1,0 1-1,0-1 1,0 1-1,0-1 1,0 1-1,1-1 1,-1 0-1,1 1 1,0-1-1,-1 0 1,1 0-1,0 0 1,0-1-1,1 1 1,-1 0-1,0-1 1,0 1 0,1-1-1,-1 0 1,1 0-1,-1 0 1,1 0-1,3 1 1,45 3 18,-42-4-39,0-1 1,0 1-1,0 0 0,0 1 0,16 5 1,-23-5 17,1-1 1,0 1 0,-1-1 0,1 1-1,-1 0 1,0 0 0,1 0 0,-1 0-1,0 0 1,0 1 0,0-1 0,-1 1-1,1-1 1,-1 1 0,1 0 0,-1 0-1,0-1 1,0 1 0,0 0 0,0 0-1,0 6 1,2 7 8,-1 0 0,-1 0 0,-1 27 0,0-38 80,0 0 1,-1 1-1,0-1 1,0 0-1,0 0 0,0 0 1,-1 0-1,0 0 1,0 0-1,0 0 1,-1-1-1,1 1 0,-1-1 1,0 1-1,-4 3 1,6-7-30,1-1 0,-1 1 0,0 0 0,0 0 0,0-1 0,0 1 0,0 0 0,0-1 0,0 1 1,0-1-1,0 1 0,0-1 0,0 0 0,0 0 0,0 1 0,0-1 0,0 0 0,0 0 0,0 0 0,0 0 0,0 0 1,-1 0-1,1 0 0,0 0 0,0-1 0,0 1 0,0 0 0,-1-1 0,0-1-20,0 1 0,0-1 0,0 1 0,1-1 0,-1 0 0,1 0 0,-1 0 0,1 0 0,0 0 0,-1 0 0,1 0 0,-1-3 0,-2-6-52,1 0-1,0 0 0,0-1 1,0-14-1,1 8-40,0 0-1,2 0 1,0-1 0,2 1-1,0 0 1,0 0 0,2 0-1,0 0 1,1 1 0,1 0-1,1 0 1,0 0-1,1 0 1,16-23 0,-23 39 56,-1 0-1,0 1 1,1-1 0,-1 1 0,0-1 0,1 0 0,-1 1-1,1-1 1,-1 1 0,1-1 0,-1 1 0,1-1 0,-1 1-1,1-1 1,-1 1 0,1 0 0,0-1 0,-1 1 0,1 0-1,-1 0 1,1-1 0,0 1 0,0 0 0,1 0 0,4 14-105,-6 36-97,-1-41 184,1 0 27,-1-4 8,1-1 0,0 1 0,-1-1 0,2 1 0,-1-1 0,0 1 0,1-1-1,0 1 1,0-1 0,2 6 0,-1-10 19,-1-1-1,0 0 1,0 0-1,0 1 1,0-1 0,0 0-1,0 0 1,0 0-1,0 0 1,0 0-1,-1-1 1,1 1-1,0 0 1,-1 0 0,1 0-1,0-1 1,-1 1-1,0 0 1,1-1-1,-1 0 1,9-30 174,-2-76 63,-5 61-229,0 35-105,1 12-80,-2 2 144,0 0 0,0-1 0,0 1 0,1 0 0,-1-1 0,1 1 0,-1-1 0,1 1 0,0-1 0,0 0 0,-1 1-1,1-1 1,0 0 0,0 0 0,0-1 0,0 1 0,0 0 0,0-1 0,0 1 0,1-1 0,-1 1 0,0-1 0,0 0 0,0 0 0,0 0 0,1 0 0,-1-1 0,0 1 0,0 0 0,0-1 0,0 0 0,0 1 0,0-1 0,0 0 0,0 0 0,0 0 0,3-2 0,-1 0 16,0 0 1,0 0-1,0 0 0,-1 0 1,1-1-1,-1 1 0,1-1 1,-1 0-1,0 0 1,-1 0-1,1 0 0,-1-1 1,0 1-1,0-1 0,3-9 1,-6-35 189,1 48-203,-1 0 0,1 0 1,0 1-1,0-1 0,0 0 0,0 0 1,0 1-1,-1-1 0,1 0 1,0 1-1,-1-1 0,1 0 1,-1 1-1,1-1 0,0 0 1,-1 1-1,0-1 0,1 1 1,-1-1-1,0 0 0,0 1-9,0 1 0,0-1-1,0 0 1,0 1 0,0-1 0,1 1-1,-1-1 1,0 1 0,0 0-1,1-1 1,-1 1 0,0 0 0,1-1-1,-1 1 1,1 0 0,-1 0 0,1 0-1,-1-1 1,1 1 0,-1 0-1,1 0 1,-1 2 0,-5 12 13,-1 0 1,2 1-1,0 0 1,1 0-1,0 0 1,1 0-1,1 1 1,1-1-1,0 1 0,1-1 1,3 24-1,-2-38-27,-1-1 0,1 1 0,0 0 0,-1-1-1,1 1 1,0-1 0,0 1 0,0-1 0,0 1-1,0-1 1,1 0 0,-1 1 0,0-1 0,1 0-1,-1 0 1,0 0 0,1 0 0,0 0 0,-1 0-1,1-1 1,-1 1 0,1 0 0,0-1 0,-1 1-1,1-1 1,0 0 0,0 1 0,2-1-1,25-1-2421,-4-8-3300,-6-3-1300</inkml:trace>
</inkml:ink>
</file>

<file path=ppt/ink/ink3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12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84 12139,'0'0'13704,"-8"-1"-13469,5 0-165,-22-2 132,24 3-185,0 0 1,1 0-1,-1 0 0,0 0 1,1 0-1,-1 0 0,0 0 0,1 0 1,-1 1-1,0-1 0,1 0 1,-1 0-1,0 1 0,1-1 0,-1 0 1,1 1-1,-1-1 0,1 1 1,-1-1-1,1 1 0,-1-1 0,1 1 1,-1-1-1,1 1 0,-1-1 0,1 1 1,0 0-1,0-1 0,-1 1 1,1 0-1,0-1 0,0 1 0,-1 0 1,1-1-1,0 1 0,0 0 1,0 0 842,9-5-1100,-7 17-1121,-2-12 1391,0 0 0,0 0 0,0 0 0,0 0 0,0-1 0,0 1 0,0 0 0,0 0 0,0 0 0,0 0 0,1 0 0,-1 0 0,0-1 0,1 1 0,-1 0 0,0 0 0,1-1 1,-1 1-1,1 0 0,0 0 0,-1-1 0,1 1 0,-1-1 0,1 1 0,0 0 0,0-1 0,-1 1 0,1-1 0,0 0 0,0 1 0,-1-1 0,1 1 0,0-1 0,0 0 0,0 0 0,0 0 0,0 1 0,0-1 0,-1 0 0,1 0 0,0 0 0,0 0 0,0-1 1,0 1-1,0 0 0,0 0 0,-1 0 0,1-1 0,2 0 0,11 1-16,-12-1 49,0 1 0,0 0 0,0-1 0,0 1 0,0-1 0,0 0 0,-1 0 0,1 0 0,0 0-1,0 0 1,-1 0 0,1 0 0,-1 0 0,1-1 0,-1 1 0,1 0 0,-1-1 0,0 0 0,0 1 0,0-1 0,0 0 0,0 1 0,0-1 0,0 0 0,0 0 0,-1 0 0,1 0 0,-1 0 0,0 1-1,1-4 1,0-1 28,0 1 0,0-1 0,-1 0 0,0 0 0,0 0 0,0 0 0,-1 0 0,1 1 0,-4-9 0,4 13-92,0 1-1,0-1 0,0 0 0,0 0 1,0 1-1,0-1 0,0 0 0,-1 1 1,1-1-1,0 0 0,0 1 0,-1-1 1,1 1-1,-1-1 0,1 0 0,0 1 0,-1-1 1,1 1-1,-1-1 0,1 1 0,-1-1 1,0 1-1,1 0 0,-1-1 0,1 1 1,-1 0-1,0-1 0,1 1 0,-1 0 1,0 0-1,1-1 0,-1 1 0,0 0 1,0 0-1,1 0 0,-1 0 0,0 0 1,1 0-1,-1 0 0,0 0 0,1 1 1,-1-1-1,0 0 0,0 0 0,1 0 1,-1 1-1,1-1 0,-1 0 0,0 1 1,1-1-1,-1 1 0,1-1 0,-1 0 1,1 1-1,-1-1 0,1 1 0,-1 0 1,1-1-1,-1 2 0,-23 35-218,17-17 201,1 1 1,1 1 0,0-1-1,2 1 1,0-1 0,1 37 0,2-57-48,0 1 0,0 0 1,0 0-1,1 0 1,-1 0-1,0-1 0,1 1 1,0 0-1,-1 0 1,1-1-1,0 1 0,0 0 1,0-1-1,0 1 0,0-1 1,0 1-1,0-1 1,0 1-1,1-1 0,-1 0 1,0 0-1,1 1 1,-1-1-1,1 0 0,0-1 1,-1 1-1,1 0 1,0 0-1,-1-1 0,1 1 1,3 0-1,-2-1-107,-1 1 0,1-1 0,0 0 0,0 0 0,-1 0 0,1-1 0,-1 1-1,1-1 1,0 1 0,-1-1 0,1 0 0,-1 0 0,1 0 0,-1 0 0,1 0 0,-1-1 0,0 1 0,0-1-1,0 1 1,0-1 0,0 0 0,2-2 0,12-17-4471,-1-3-1992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8:13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11211,'0'0'9000,"49"28"-17520</inkml:trace>
</inkml:ink>
</file>

<file path=ppt/ink/ink3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12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13004,'0'0'12957,"-7"9"-12696,4-5-291,-1 0 4,1 0 0,0-1 0,0 1 1,1 0-1,-1 1 0,1-1 0,0 0 0,0 1 0,0-1 0,1 1 1,0 0-1,0-1 0,0 1 0,0 0 0,1 0 0,-1 9 0,2-14 5,0 1-1,0 0 1,-1 0-1,1 0 1,0-1-1,0 1 1,0 0-1,0-1 0,0 1 1,0-1-1,0 1 1,0-1-1,0 0 1,0 1-1,0-1 1,0 0-1,0 0 1,0 1-1,0-1 0,0 0 1,0 0-1,0 0 1,2-1-1,34 1-449,-28 0 226,1 0 150,40 2-200,-49-2 339,0 0 0,0 1 1,0-1-1,-1 0 1,1 0-1,0 1 0,0-1 1,0 0-1,-1 1 1,1-1-1,0 1 0,-1-1 1,1 1-1,0-1 1,-1 1-1,1 0 0,-1-1 1,1 1-1,-1 0 1,1-1-1,-1 1 0,1 0 1,-1 0-1,0-1 1,1 1-1,-1 0 0,0 0 1,0 0-1,0 0 1,1-1-1,-1 1 0,0 0 1,0 0-1,0 0 1,0 0-1,-1 0 0,1-1 1,0 1-1,0 0 1,0 0-1,-1 0 0,1-1 1,0 1-1,-1 0 1,1 0-1,-1-1 0,1 1 1,-1 0-1,1-1 1,-2 2-1,0 1-28,-1 0-1,0 1 1,0-1-1,0 0 1,0-1-1,0 1 1,-1 0-1,1-1 1,-1 0 0,0 0-1,1 0 1,-1 0-1,0-1 1,0 1-1,0-1 1,-5 1 0,-22-1-9137,17-5-5693</inkml:trace>
</inkml:ink>
</file>

<file path=ppt/ink/ink3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13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83 323 6822,'0'0'17211,"-9"5"-16869,4-2-335,1 0 1,-1 0-1,1 0 1,0 1-1,-1-1 0,2 1 1,-1 0-1,0 0 0,1 1 1,0-1-1,0 1 1,0 0-1,1-1 0,-1 1 1,1 0-1,0 0 0,1 1 1,-1-1-1,1 0 1,-1 10-1,2-13-10,-8 60 12,8-57 5,0-1 0,0 1 0,0 0 0,0 0 0,1-1 0,0 1 0,0 0 0,0-1 0,1 1 0,2 5 0,-4-9 0,1 0 1,-1 0-1,1 0 0,-1-1 0,1 1 1,-1 0-1,1 0 0,-1-1 0,1 1 1,-1 0-1,1-1 0,0 1 0,0-1 1,-1 1-1,1-1 0,0 1 0,0-1 1,-1 0-1,1 1 0,0-1 0,0 0 1,0 1-1,0-1 0,0 0 0,-1 0 1,1 0-1,0 0 0,2 0 0,-1-1 56,-1 0 0,1 1 0,0-1-1,-1 0 1,1 0 0,-1 0 0,1 0-1,-1-1 1,0 1 0,1 0 0,-1-1-1,0 1 1,1-2 0,27-50 1311,-21 25-1124,0 1 1,-2-1 0,-1-1 0,-1 1-1,-2-1 1,-1-47 0,-2 75-358,0 7 30,-1 24-7,1-20 64,1 0 1,0 1-1,1-1 1,3 20-1,-4-30 12,1 1 1,-1 0-1,0-1 0,0 1 0,0 0 0,0-1 0,1 1 0,-1 0 0,0-1 0,1 1 0,-1-1 0,0 1 0,1-1 0,-1 1 0,0-1 0,1 1 1,-1-1-1,1 1 0,-1-1 0,1 1 0,0-1 0,-1 0 0,1 1 0,-1-1 0,1 0 0,0 0 0,-1 1 0,1-1 0,-1 0 0,1 0 0,0 0 1,0 0-1,16-14 144,6-34 273,-12 11-299,-1 0-1,-3-1 1,0 0 0,-3-1-1,-1 1 1,-3-40 0,0 170-187,4-1 1,27 164-1,-27-242 72,1 1-1,0-1 0,1 0 1,1 0-1,0-1 0,0 0 1,1 0-1,1 0 0,0-1 1,17 16-1,14 20-101,-39-47 91,0 1 0,-1 0-1,1 0 1,0 0 0,0 0 0,-1 0-1,1 0 1,-1 0 0,1 0 0,-1 0 0,1 0-1,-1 0 1,0 0 0,1 0 0,-1 0-1,0 0 1,0 0 0,0 3 0,0-4 11,-1 1 0,1-1 1,0 0-1,-1 1 1,1-1-1,-1 0 0,1 1 1,-1-1-1,1 0 0,-1 0 1,1 1-1,-1-1 1,1 0-1,-1 0 0,1 0 1,-1 0-1,1 0 0,-1 0 1,1 0-1,-1 0 0,1 0 1,-1 0-1,0 0 1,1 0-1,-2 0 0,-40-15 144,27 6-137,1-1 1,0 0-1,1-1 1,0-1-1,1 0 0,-18-22 1,27 30-18,0 0 1,1-1-1,-1 1 1,1-1 0,0 0-1,0 1 1,0-1-1,1 0 1,0 0 0,0 0-1,-1-8 1,2 9-3,0 1 0,1-1 0,-1 1 0,1-1 0,0 1 0,0 0 0,0-1 0,1 1 0,-1 0 0,1-1 0,-1 1 0,1 0 0,0 0 0,0 0 0,1 1 0,-1-1 0,0 0 0,5-2 0,12-10-466,0 0 1,22-11-1,13-10-3102,-6-6-4384,-28 16-121</inkml:trace>
</inkml:ink>
</file>

<file path=ppt/ink/ink3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14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34 19474,'0'0'6572,"-6"11"-6246,2-2-226,0-1 0,1 1 0,0 0 0,0 1 1,1-1-1,0 0 0,1 1 0,0-1 0,1 1 1,-1-1-1,2 1 0,2 17 0,9 16 368,2 1 0,2-2 0,38 71-1,-10-21-251,-2-9-77,-96-154 1350,34 47-1426,1-1 1,-18-30-1,33 48-71,0-2 0,0 1 1,0 0-1,1-1 0,0 0 0,1 0 1,0 0-1,1 0 0,-1 0 0,2 0 1,0-15-1,0 22 1,0 0-1,0 0 1,1 0 0,-1-1 0,1 1-1,-1 0 1,1 0 0,0 0 0,0 1-1,0-1 1,0 0 0,0 0 0,0 0-1,1 1 1,-1-1 0,0 0 0,1 1-1,-1 0 1,1-1 0,0 1 0,2-2 0,0 1-1,0 1 1,-1-1 0,1 1-1,0 0 1,0 0 0,0 0-1,0 1 1,0-1 0,0 1-1,8 1 1,-6-1-39,1 1-1,-1-1 1,0 2 0,1-1 0,-1 1-1,0 0 1,0 0 0,0 1-1,0-1 1,0 1 0,-1 1-1,1-1 1,-1 1 0,6 6 0,-6-3 75,-1 0 0,0 1 0,0-1-1,-1 1 1,0 0 0,0 0 0,-1 1 0,0-1 0,-1 0 0,0 1 0,0-1 0,0 1 0,-2 16 0,1-23 121,1-7-74,0 1 1,-1-1 0,1 0 0,-1 0-1,0 1 1,0-1 0,0 0 0,-2-6-1,1-8-19,0 5-45,-1 1 0,0 0 0,0 0 0,-2 0 0,1 0 0,-2 1 1,-5-14-1,-13-40-7,22 64-75,1 5 58,1 0-1,-1 0 1,0-1 0,1 1-1,-1 0 1,1-1-1,0 1 1,0-1-1,0 1 1,0-1 0,1 1-1,-1-1 1,1 1-1,-1-1 1,1 0 0,0 0-1,0 0 1,0 0-1,0 0 1,0-1-1,0 1 1,0 0 0,1-1-1,-1 0 1,1 1-1,-1-1 1,1 0 0,-1 0-1,1-1 1,4 2-1,-3-1 22,0-1 0,-1 1-1,1-1 1,0 0-1,0 0 1,-1 0 0,1 0-1,0-1 1,-1 1-1,1-1 1,0 0 0,-1 0-1,1-1 1,-1 1-1,0-1 1,1 1 0,-1-1-1,0 0 1,0 0 0,0-1-1,0 1 1,3-4-1,-1 0-5,0-1-1,-1-1 1,0 1 0,0 0-1,-1-1 1,1 0-1,-2 0 1,1 0-1,2-17 1,-2 0 32,0-50 0,-7 72-125,-6 10 16,-5 12-34,10-4 84,1 0 0,1 1 0,0-1 0,-1 27 0,4-35 29,-1-1 0,1 1 0,1-1 0,-1 1 1,1-1-1,0 1 0,1-1 0,-1 0 0,1 0 1,0 0-1,1 0 0,0 0 0,0 0 0,4 5 0,-6-9 1,0 0-1,1 0 0,0 0 0,-1 0 1,1-1-1,0 1 0,0-1 1,0 1-1,0-1 0,0 0 0,0 0 1,0 0-1,1 0 0,-1 0 0,0-1 1,0 1-1,1 0 0,-1-1 0,1 0 1,-1 0-1,0 0 0,1 0 0,-1 0 1,1 0-1,-1 0 0,0-1 0,1 1 1,-1-1-1,0 0 0,1 1 0,-1-1 1,0 0-1,0-1 0,0 1 0,0 0 1,0-1-1,0 1 0,0-1 1,2-2-1,1-1 7,0 0 1,-1 0-1,0-1 0,0 1 1,0-1-1,-1 0 1,0 0-1,0 0 1,-1 0-1,1 0 1,-1-1-1,-1 1 0,2-10 1,0 0-7,-2 0 0,0 0 0,-1 0 0,0 0 0,-2-1 0,-5-30 1,7 47-8,0-1 0,-1 0 0,1 0 0,0 1 0,0-1 0,0 0 0,-1 1 1,1-1-1,0 0 0,-1 1 0,1-1 0,-1 0 0,1 1 0,-1-1 1,1 1-1,-1-1 0,1 1 0,-1-1 0,1 1 0,-1-1 0,0 1 1,1 0-1,-1-1 0,0 1 0,1 0 0,-1-1 0,-1 1 0,-9 14-99,0 30-53,9-35 146,1 1 1,0-1-1,1 1 1,0-1-1,1 1 1,0 0-1,3 13 0,-3-20 0,0 1 0,0-1-1,1-1 1,-1 1-1,1 0 1,-1 0-1,1-1 1,0 1 0,1-1-1,-1 1 1,0-1-1,0 0 1,1 0 0,0 0-1,-1 0 1,1 0-1,0-1 1,0 1-1,0-1 1,0 0 0,0 0-1,0 0 1,0 0-1,0 0 1,6 0-1,-2 0-502,0 0 0,1 0 0,-1-1 0,0 0 0,1 0 0,-1-1 0,9-1 0,-13 1-350,0 0 1,0 0 0,0 0-1,-1 0 1,1 0 0,-1-1-1,1 1 1,-1-1 0,1 0 0,-1 0-1,0 0 1,4-4 0,5-11-10886</inkml:trace>
</inkml:ink>
</file>

<file path=ppt/ink/ink3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15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102 200 7815,'0'0'16912,"-9"-2"-15913,4 0-868,4 1-114,-1 0 0,1 0 0,-1 1 1,1-1-1,-1 1 0,1-1 0,-1 1 0,1-1 0,-1 1 1,0 0-1,1 0 0,-1 0 0,0 0 0,1 0 1,-1 0-1,0 0 0,1 0 0,-1 1 0,1-1 0,-1 1 1,0-1-1,1 1 0,-1-1 0,1 1 0,0 0 1,-1 0-1,1 0 0,0 0 0,-1 0 0,1 0 0,0 0 1,0 0-1,-2 3 0,-3 7 45,1 1-1,0 0 1,0 0-1,2 0 1,-1 0 0,2 1-1,-1-1 1,2 1-1,0 0 1,0-1 0,1 1-1,2 17 1,-1-29-50,-1-1 1,0 1-1,0 0 1,1 0-1,-1 0 1,1 0-1,-1-1 1,1 1-1,-1 0 1,1 0-1,0-1 1,-1 1-1,1 0 1,0-1-1,-1 1 1,1-1-1,0 1 1,0-1-1,-1 1 1,1-1-1,0 1 1,0-1-1,0 0 1,0 1-1,0-1 1,0 0-1,0 0 1,-1 0-1,1 0 1,0 0-1,0 0 1,0 0-1,0 0 1,0 0-1,0 0 1,0-1-1,0 1 1,0 0-1,-1 0 1,2-1-1,2-1 34,-1 1 0,1-1 0,-1 1 0,0-1 0,0 0 0,0 0 0,0 0 0,0-1-1,2-2 1,7-12 7,-1 0-1,-1 0 0,-1-1 1,-1-1-1,0 1 0,-1-1 0,-2 0 1,1-1-1,2-22 0,-1-1 117,3-82-1,-12 200 178,0-36 181,2 0 0,6 49 0,-6-86-525,1 1 0,-1-1-1,1 0 1,0 0 0,0 0 0,0 0 0,0 0 0,0 0-1,0 0 1,1 0 0,-1-1 0,0 1 0,1 0 0,0-1-1,-1 1 1,1-1 0,0 0 0,0 1 0,0-1 0,0 0 0,2 1-1,-3-2-174,1 1-1,-1-1 1,0 0 0,0 0-1,0 1 1,0-1-1,0 0 1,1 0 0,-1 0-1,0 0 1,0 0-1,0-1 1,0 1-1,0 0 1,1 0 0,-1-1-1,1 0 1,-1 0-361,1 0 1,-1 0 0,0 1 0,0-1 0,0 0 0,0-1-1,0 1 1,0 0 0,-1 0 0,1 0 0,0-1-1,0 1 1,-1 0 0,1-1 0,-1 1 0,1 0 0,-1-2-1,4-16-11381</inkml:trace>
</inkml:ink>
</file>

<file path=ppt/ink/ink3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15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60 108 18481,'0'0'8606,"6"-10"-8035,-3 6-519,22-34 98,-24 36-143,0 0-1,0 0 0,0-1 0,0 1 1,0 0-1,0-1 0,-1 1 1,1-1-1,-1 1 0,0-1 0,0 1 1,1-1-1,-2 1 0,1-1 0,0 1 1,0-1-1,-2-4 0,1 6-7,1 1 0,-1-1 1,1 1-1,-1-1 0,0 1 0,1-1 0,-1 1 0,0-1 0,1 1 1,-1-1-1,0 1 0,0 0 0,1-1 0,-1 1 0,0 0 0,0 0 1,0 0-1,1-1 0,-1 1 0,0 0 0,0 0 0,0 0 0,0 0 1,1 1-1,-1-1 0,0 0 0,0 0 0,0 0 0,1 1 0,-1-1 0,0 0 1,0 1-1,1-1 0,-1 1 0,0-1 0,0 1 0,-25 17-79,20-10 170,0 0 0,1 0 0,0 0 0,0 0 0,-5 15 0,9-19-34,-1-1 0,1 1 0,0 0 0,0 0 0,0 0 0,0 0 0,1 0 0,0 0 0,-1 0 0,1 0 0,1 0 0,-1 0 0,1 0 0,-1 0 0,4 7 0,-4-10-41,1 0 0,0 0 0,0 0 0,0 0 0,0 0 0,1 0 0,-1-1 0,0 1 0,0 0 0,0-1 0,1 1 0,-1 0 0,0-1 0,0 0 0,1 1 0,-1-1 0,1 0 0,-1 0 0,0 0 0,1 0 0,-1 0 0,0 0-1,1 0 1,-1 0 0,1 0 0,-1-1 0,0 1 0,3-1 0,38-17 218,19-30-407,-49 37 99,1 0 0,0 0 0,1 2 0,0 0 0,23-11 0,-36 19 84,-1 1 0,1-1 0,0 1 0,0-1 0,0 1 0,0 0 0,0 0 1,-1-1-1,1 1 0,0 0 0,0 0 0,0 0 0,0 0 0,0 0 0,0 0 0,0 0 1,-1 0-1,1 1 0,0-1 0,0 0 0,0 0 0,0 1 0,0-1 0,-1 1 0,1-1 0,0 1 1,0-1-1,-1 1 0,1-1 0,0 1 0,-1-1 0,1 1 0,0 0 0,-1 0 0,1-1 0,-1 1 1,1 0-1,-1 0 0,0-1 0,1 1 0,-1 0 0,0 0 0,0 0 0,1 1 0,1 53 748,-1-14-364,-1-41-384,0 1 0,1-1 0,-1 1 0,0-1 0,0 1 0,0-1 0,1 0 0,-1 1 0,0-1 1,1 0-1,-1 1 0,0-1 0,1 0 0,-1 1 0,1-1 0,-1 0 0,0 0 0,1 1 0,-1-1 1,1 0-1,-1 0 0,0 0 0,1 0 0,-1 1 0,1-1 0,-1 0 0,1 0 0,-1 0 1,1 0-1,-1 0 0,1 0 0,-1 0 0,1-1 0,-1 1 0,1 0 0,-1 0 0,0 0 0,1 0 1,-1 0-1,1-1 0,-1 1 0,0 0 0,1 0 0,-1-1 0,1 1 0,-1 0 0,0-1 0,1 1 1,-1-1-1,23-21 187,-18 17-196,4-3-15,0 0 1,1 0-1,1 1 0,10-6 1,-18 11-5,0 1-1,1-1 1,-1 0 0,0 1 0,1-1 0,-1 1-1,1 0 1,0 0 0,-1 1 0,1-1 0,0 1 0,-1 0-1,1 0 1,0 0 0,-1 0 0,1 0 0,0 1-1,4 1 1,-6-1 21,-1 0-1,1 1 1,-1-1 0,0 0 0,0 1-1,1-1 1,-1 1 0,0-1-1,0 1 1,-1 0 0,1-1-1,0 1 1,0 0 0,-1 0-1,1 3 1,-1-4 9,0 0 0,0 0 0,0 0 0,1 0-1,-1 0 1,0 0 0,0 0 0,0-1 0,1 1 0,-1 0 0,0 0-1,1 0 1,-1 0 0,1 0 0,-1-1 0,1 1 0,-1 0 0,1 0-1,0-1 1,-1 1 0,1 0 0,0-1 0,-1 1 0,1-1-1,0 1 1,0-1 0,0 1 0,0-1 0,-1 0 0,1 1 0,0-1-1,0 0 1,0 0 0,0 1 0,0-1 0,0 0 0,0 0 0,0 0-1,0 0 1,0 0 0,0 0 0,0-1 0,-1 1 0,1 0 0,0 0-1,0-1 1,0 1 0,0-1 0,0 1 0,0 0 0,-1-1 0,1 0-1,0 1 1,0-1 0,-1 1 0,1-1 0,0-1 0,35-25 28,17-10-243,-49 35 184,-1 0 0,1 1 0,0-1 0,0 1 0,0 0 1,0 0-1,0 0 0,1 1 0,-1 0 0,0-1 0,0 1 0,0 1 1,7 0-1,-9 0 15,-1-1 1,1 1-1,0 0 1,0 0-1,-1 0 1,1 0-1,0 0 1,-1 1-1,1-1 1,-1 0-1,0 1 1,1-1-1,-1 1 1,0-1 0,0 1-1,0 0 1,0 0-1,1 1 1,-2-1 4,0-1 0,1 0 0,-1 0 1,1 1-1,0-1 0,-1 0 0,1 0 0,0 0 1,-1 0-1,1 0 0,0 0 0,0 0 0,0 0 1,0 0-1,0 0 0,0 0 0,0-1 1,1 1-1,-1 0 0,0-1 0,0 1 0,1-1 1,-1 1-1,0-1 0,0 0 0,1 1 1,-1-1-1,0 0 0,1 0 0,-1 0 0,0 0 1,1 0-1,-1 0 0,0-1 0,1 1 0,-1 0 1,0-1-1,1 1 0,-1 0 0,0-1 1,0 0-1,0 1 0,1-1 0,-1 0 0,0 0 1,2-1-1,26-20-782,-26 18 611,1 1 0,0-1 0,0 1 0,1 0 0,-1 0 0,0 0 0,1 1 0,0 0 0,0 0 0,-1 0 0,1 0 0,0 1 0,9-2 0,-13 4 189,0-1 1,0 0-1,0 1 1,0-1-1,0 1 1,0-1-1,0 1 1,0-1-1,-1 1 1,1 0-1,0-1 1,0 1-1,-1 0 1,1 0-1,0 0 1,-1-1-1,1 1 1,-1 0-1,1 0 1,-1 0-1,0 0 1,1 0-1,-1 0 1,0 0-1,0 0 1,1 0-1,-1 0 1,0 0 0,0 0-1,0 0 1,-1 2-1,1 43 695,-1-33-727,4 5 839,-1-10-2503,-1 0-7019</inkml:trace>
</inkml:ink>
</file>

<file path=ppt/ink/ink3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18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771 105 5125,'-7'-8'4062,"-2"-1"-3765,-1 0 0,0 1 0,0 0 1,-1 1-1,0 0 0,0 0 0,-1 1 0,0 1 0,0 0 0,0 1 0,-1 0 0,1 1 0,-21-3 0,-8 1 113,1 3 0,-1 1 0,0 1 0,0 3 0,1 1 1,-42 10-1,64-9-337,1 0-1,0 1 1,1 1 0,0 0 0,0 1 0,0 1 0,-15 11 0,22-13 4,0 1 1,0 1-1,0-1 0,1 1 1,0 1-1,1-1 1,0 1-1,0 0 1,1 1-1,1 0 0,-6 16 1,7-17-44,1 0 0,0 0-1,0 0 1,1 1 0,1-1 0,0 1 0,0 0 0,1-1 0,1 1 0,-1 0 0,2-1 0,-1 1-1,2-1 1,5 18 0,-2-14 54,0-1 1,1 0-1,1 0 0,0-1 0,1 1 1,0-2-1,1 0 0,0 0 0,18 15 0,4-2 122,0-2-1,2-1 0,0-1 0,2-2 0,0-2 1,0-1-1,40 10 0,-42-15-125,0-1-1,1-2 1,0-1-1,70 2 1,-87-9-1,-1 0 1,1 0-1,-1-2 1,0 0-1,0-1 1,0-1-1,0 0 1,-1-1-1,0-1 1,0-1 0,29-19-1,-27 14 13,-1 0 1,-1-2-1,0 0 1,-1-1-1,-1 0 1,0-1-1,-1-1 1,-1 0-1,16-34 1,-24 44-83,-1 0 0,0-1 1,0 1-1,-1-1 0,-1 1 1,1-1-1,-1 0 0,-1 0 0,1 1 1,-1-1-1,-3-14 0,2 16 11,-1 0-1,-1 0 1,1 1-1,-1-1 0,0 0 1,0 1-1,-1 0 1,0 0-1,0 0 0,-1 0 1,0 1-1,0-1 1,0 1-1,0 1 0,-12-9 1,-1 1-133,0 1 1,-1 0-1,0 2 1,-1 0-1,0 1 1,0 1-1,-23-4 1,17 6-1806,0 0 0,-50-1 1,40 6-4756</inkml:trace>
</inkml:ink>
</file>

<file path=ppt/ink/ink3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19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824 61 8136,'-12'-6'1067,"-12"-4"-802,0 0 0,0 2 0,-1 1 0,0 1 0,0 1 0,-1 1 0,-43 0 0,33 3 72,1 2 1,-1 2-1,1 1 0,0 2 1,1 1-1,-56 19 1,76-20-166,-1 0 1,1 1-1,1 1 1,-1 0-1,1 0 0,1 1 1,-1 1-1,2 0 1,-1 1-1,1 0 1,1 1-1,0 0 1,1 1-1,0-1 1,1 2-1,0-1 1,-8 24-1,3-1-78,2 1 0,1 0-1,3 1 1,0 0 0,3 0 0,1 0-1,2 0 1,3 42 0,-1-70-109,0 0 1,1 0 0,0 0 0,0 0 0,1-1-1,0 1 1,1-1 0,0 0 0,1 0-1,0 0 1,0 0 0,0-1 0,1 0-1,1 0 1,-1-1 0,11 10 0,-7-10 95,0 0 1,1 0-1,-1-1 0,1-1 1,1 0-1,-1 0 1,1-1-1,-1 0 1,1-1-1,1-1 1,-1 1-1,25-1 0,-12-1 46,1-2 0,-1-1 0,1-1 0,-1-2 0,0 0-1,0-1 1,-1-2 0,0 0 0,0-2 0,36-20 0,-11 0 80,-1-1 1,-2-2 0,72-67 0,-93 76-162,0-1 1,-2-1-1,30-42 1,-47 59-31,0-1 1,0 1-1,-1-1 0,0 0 1,-1 0-1,0-1 0,0 1 1,-1-1-1,-1 0 1,0 0-1,0 0 0,-1 0 1,0 0-1,-1 0 1,-1-11-1,0 18-58,-1 0 0,1 0 0,-1 1-1,1-1 1,-1 1 0,0-1 0,0 1 0,0 0 0,-1-1 0,1 1-1,-1 0 1,0 0 0,0 1 0,0-1 0,0 1 0,0-1 0,0 1-1,-1 0 1,1 0 0,-1 1 0,0-1 0,1 1 0,-1 0 0,0 0-1,0 0 1,0 0 0,-7 0 0,-7-1-1048,-1 0 0,0 2 0,1 0 0,-30 4 0,0 6-2514</inkml:trace>
</inkml:ink>
</file>

<file path=ppt/ink/ink3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20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1061 155 10314,'-12'-10'1014,"-10"-7"-866,-1 1-1,0 1 0,-1 1 1,-1 1-1,0 1 1,-1 1-1,-33-9 1,20 11-4,-2 2 0,1 2 0,-1 1 0,0 2 0,0 2 0,0 2 0,-57 10 0,72-8-114,1 2 1,0 0-1,0 2 1,1 1-1,0 1 1,0 1-1,1 0 0,1 2 1,0 1-1,1 1 1,0 1-1,-33 33 1,42-35 61,1 0 0,1 0 0,0 1 0,1 0 0,1 1 0,0 0 0,2 0 0,-1 1 0,2 0 0,0 0 0,1 0 0,1 1 0,0 0 0,2-1 0,0 1 0,1 0 0,0-1 0,2 1 0,0 0 0,1-1 0,1 1 0,7 22 0,-3-18-13,0 0 0,1-1 1,1 1-1,1-2 0,1 0 1,0 0-1,2-1 1,0-1-1,1 0 0,1-1 1,1 0-1,0-2 0,1 0 1,1-1-1,0-1 0,33 17 1,-22-17-46,0-2 0,2-1 0,-1-1 0,1-2 0,0-1 0,0-2 0,1-1 0,-1-1 0,1-2 0,-1-1 0,40-7 1,-24 0 100,1-2 0,-1-2 0,-1-3 1,0-1-1,-1-2 0,73-42 1,-87 42-73,-1-2 1,-1-1 0,-1-1 0,-1-1-1,47-52 1,-65 64-47,0-1 1,-1 0-1,-1 0 1,0-1-1,-1 0 0,0-1 1,-1 1-1,0-1 0,-1-1 1,-1 1-1,0-1 1,-1 1-1,-1-1 0,0 0 1,-1 0-1,-2-29 1,0 37 50,0 0 1,0 1-1,0-1 1,-1 0 0,0 1-1,-1 0 1,0-1-1,0 1 1,0 0 0,0 0-1,-1 0 1,0 1-1,0-1 1,-7-5 0,3 4-7,1 1-1,-1 1 1,0-1 0,-1 1 0,1 0 0,-1 1 0,0 0 0,0 1 0,-10-3 0,-16-2-221,-1 2 1,1 2 0,-1 1-1,-47 3 1,67 0-63,-130 4-3986,97 1 331</inkml:trace>
</inkml:ink>
</file>

<file path=ppt/ink/ink3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20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1065 204 7111,'1'-8'2162,"0"-1"-2021,1-3 174,-1 1 0,-1 0-1,-1-21 1,1 28-220,-1 0 1,0 1-1,0-1 1,0 0-1,0 1 0,0-1 1,-1 1-1,0-1 1,1 1-1,-1-1 1,-1 1-1,1 0 0,0 0 1,-1 0-1,1 1 1,-1-1-1,-3-2 0,-7-3 23,0 1 0,-1 0-1,1 1 1,-1 0 0,0 1 0,-1 1-1,1 0 1,-1 1 0,0 0-1,-16 0 1,-29 0 481,-70 6 1,81-1-515,-4 0-2,1 2 0,0 3 0,-94 24 0,125-25-33,1 1-1,-1 0 1,2 1-1,-1 2 1,1 0 0,1 1-1,0 0 1,1 2-1,0 0 1,0 1 0,2 0-1,-18 22 1,24-24 22,1 1 1,0 1 0,1-1 0,1 1-1,0 0 1,1 1 0,1-1-1,0 1 1,1 0 0,0 0-1,1 0 1,1 0 0,1 0 0,0 1-1,0-1 1,7 30 0,-3-25-52,1 0 0,0 0 0,2-1 0,0 0 0,1 0 0,1 0 1,1-1-1,1-1 0,0 0 0,1 0 0,1-1 0,16 16 1,-15-19 11,1-1 0,0 0 0,0-1 1,1 0-1,0-2 0,1 0 1,0-1-1,1 0 0,-1-2 1,1 0-1,1-1 0,26 4 1,-20-6 178,0-1 1,0-2 0,0 0 0,0-2 0,1-1 0,-2 0 0,1-2 0,46-16-1,10-8 263,-2-3 0,85-48 0,-126 59-576,-1-2 1,-2-2-1,0-1 1,-1-1-1,-2-2 1,32-37-1,-53 54 42,-2-2-1,1 1 1,-2-1-1,0-1 1,0 1-1,-1-1 1,-1-1-1,8-29 1,-13 38 12,1 1 0,-1-1 0,0 0 1,-1 0-1,1 0 0,-2 0 0,1 0 0,-1 0 0,0 0 0,0 0 0,0 0 0,-1 0 1,0 0-1,-1 1 0,0-1 0,0 1 0,0 0 0,-1 0 0,1 0 0,-1 0 1,-1 1-1,1-1 0,-7-4 0,1 2-564,-1 0-1,1 1 1,-2 0 0,1 1 0,-1 0-1,0 1 1,-23-7 0,-31-5-3948</inkml:trace>
</inkml:ink>
</file>

<file path=ppt/ink/ink3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21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1281 162 6598,'0'0'2979,"2"-10"-1447,5-31-213,-7 40-1247,-1-1 0,1 0 0,0 1 0,-1-1 1,1 0-1,0 1 0,-1-1 0,0 0 0,1 1 0,-1-1 0,0 1 1,0-1-1,0 1 0,0 0 0,0-1 0,0 1 0,-1 0 0,1 0 1,0-1-1,-1 1 0,1 0 0,-3-1 0,-37-15 716,32 14-593,-39-12 54,-1 3 0,-1 1 1,1 3-1,-58-2 0,-203 9 545,253 5-721,0 2 0,-94 22 1,121-20-73,1 1 0,0 2 1,0 0-1,1 2 0,1 1 1,-41 28-1,60-36 18,0 0-1,0 1 1,1 0-1,0 0 1,1 1-1,-1 0 1,1 0-1,1 0 1,0 1-1,0 0 1,0 0-1,1 0 1,-4 16-1,5-11 22,0 1 0,1-1 0,1 0 0,0 1 0,1 0 0,0-1 0,1 1-1,5 22 1,3-3 56,1 0-1,2-1 1,1-1-1,1 0 1,2 0-1,39 57 1,-42-71-68,1-1-1,1 0 1,0-1 0,1 0 0,0-1 0,2-1 0,-1-1 0,39 21 0,-30-21 129,1-1 0,1-1 0,0-2 0,0 0 0,1-2 0,33 4 0,-11-6 226,-1-3 0,1-1 0,-1-3 0,0-2 0,1-2 0,-2-3 0,82-23 0,-72 13 38,-1-2 0,-1-3 0,95-54 0,-126 62-386,0-1 0,-2-1 0,0-1 0,-1-1 0,-1-1 0,0-1 0,-2-1 0,-1-1 0,25-41 0,-38 55-39,0 0-1,-1-1 0,-1 1 0,0-1 0,-1 0 1,0 0-1,0-1 0,-1 1 0,-1-1 1,0 1-1,0-22 0,-2 26-61,0 1 0,-1-1 1,1 1-1,-1 0 0,0-1 0,-1 1 0,1 0 0,-1 0 1,0 1-1,-1-1 0,0 0 0,1 1 0,-2 0 1,1 0-1,-1 0 0,1 1 0,-1-1 0,0 1 0,-1 0 1,1 1-1,-12-6 0,3 2-298,0 2 0,0 0-1,-1 0 1,0 1 0,1 1 0,-20-2-1,-90 0-5639,118 5 5573,-55 0-5665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8:13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14574,'0'0'8200,"12"-51"-8521,-3 46-1248,-7 3-1314</inkml:trace>
</inkml:ink>
</file>

<file path=ppt/ink/ink3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22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2672 566 9129,'0'0'5973,"-11"-2"-5556,-419-102 197,299 67-86,3-7 1,1-5-1,-187-102 1,252 121-434,-1 2 1,-1 3-1,-1 3 1,-1 2-1,-1 4 1,0 2-1,-1 4 1,0 2 0,-97 2-1,140 8-98,1 1 1,-1 1-1,1 1 0,0 1 1,0 1-1,1 1 0,0 2 0,0 0 1,1 1-1,-29 19 0,-20 19 56,-106 97-1,57-45 145,104-88-130,-49 43 519,61-52-570,0 0 1,1 1-1,-1-1 0,1 1 1,0 0-1,0 0 0,0 0 1,1 0-1,0 1 0,0-1 1,0 1-1,-1 5 0,3-9-39,0-1 1,0 0-1,0 0 0,0 1 0,0-1 0,0 0 1,0 0-1,0 0 0,1 1 0,-1-1 0,0 0 1,1 0-1,-1 0 0,1 0 0,-1 0 0,1 0 1,-1 1-1,1-1 0,0-1 0,0 1 0,-1 0 1,1 0-1,0 0 0,1 1 0,1-1-46,0 1 1,0-1-1,0 1 0,-1-1 1,1 0-1,0 0 0,0-1 0,0 1 1,5 0-1,4 0-451,0-1-1,0 0 1,-1-1-1,15-3 1,20-12-3746,4-9-3272</inkml:trace>
</inkml:ink>
</file>

<file path=ppt/ink/ink3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23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3477 767 11243,'0'0'1751,"2"-9"-1677,-1 4-67,0 1 1,0-1 1,0 1 0,0 0-1,-1 0 1,0 0 0,1-1-1,-1 1 1,-1 0 0,1 0-1,-1-1 1,1 1 0,-1 0-1,-1 0 1,1 0 0,0 0-1,-1 0 1,0 0 0,-4-7-1,-13-9 327,-1 0 0,-1 2-1,0 0 1,-1 1 0,-1 2-1,-43-23 1,-160-62 171,217 97-536,-272-105 7,-4 13 0,-342-66-1,484 137-97,-1 6 0,0 7-1,-212 10 1,275 6 253,1 4 0,0 3 0,-148 43 0,172-37 42,0 3 0,2 2-1,1 2 1,0 3 0,2 2 0,-49 39 0,79-53-65,1 1 0,1 1-1,1 1 1,-28 37 0,40-49-65,1 0 1,1 0 0,-1 0 0,1 1-1,1 0 1,-1-1 0,1 1-1,1 1 1,-1-1 0,1 0 0,1 0-1,0 1 1,0-1 0,0 1 0,1-1-1,0 1 1,1-1 0,3 15 0,-2-19-41,0 0 1,0 0 0,0 0 0,1 0 0,0-1 0,0 1-1,0-1 1,0 0 0,0 0 0,1 0 0,-1 0 0,1 0-1,0-1 1,0 1 0,0-1 0,0 0 0,0-1-1,0 1 1,1-1 0,-1 1 0,0-1 0,1-1 0,5 2-1,10 0-439,-1 0 0,0-1 0,1-1-1,21-2 1,-25 0-734,-1-1 0,29-7 0,30-20-4762</inkml:trace>
</inkml:ink>
</file>

<file path=ppt/ink/ink3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24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3003 819 10314,'0'0'3694,"-4"-9"-2781,-1-16-766,1 0 0,1 1 1,1-1-1,2-39 0,0 56-1,-1 0-1,0 0 0,0 0 1,-1 1-1,1-1 0,-2 1 1,1-1-1,-1 1 0,0 0 1,-1-1-1,-7-11 0,2 8-63,1 1 0,-1 0 0,0 0-1,-1 1 1,0 0 0,-16-10 0,-13-5-286,-1 2 1,-1 2-1,-49-17 1,62 26 3,-161-59 434,-214-50 0,-209-7-307,525 113 69,0 3 0,-1 4-1,0 4 1,-135 13 0,175-2 57,0 2 0,0 2 0,2 3 0,0 1 0,0 3 0,2 1 0,0 2 1,2 3-1,0 1 0,2 1 0,1 3 0,1 1 0,2 2 0,1 1 0,2 2 0,1 1 0,2 2 1,-41 69-1,36-36 1,32-65-63,1-1 0,0 0 0,0 1 0,1-1-1,-1 1 1,2 0 0,-1 0 0,1-1 0,0 10-1,0-15-39,0 0-1,0-1 0,0 1 0,0-1 1,1 1-1,-1 0 0,0-1 1,0 1-1,1 0 0,-1-1 0,0 1 1,0-1-1,1 1 0,-1-1 0,1 1 1,-1-1-1,1 1 0,-1-1 1,1 1-1,-1-1 0,1 0 0,-1 1 1,1-1-1,-1 0 0,1 1 0,-1-1 1,1 0-1,0 0 0,-1 1 1,1-1-1,0 0 0,-1 0 0,2 0 1,26-9-2004,21-27-3434,-10-3-2339</inkml:trace>
</inkml:ink>
</file>

<file path=ppt/ink/ink3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25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2769 743 8168,'0'0'6892,"-4"-8"-6711,-1-9 102,0 0 0,1-1 0,1 1 0,1-1 0,0 1 0,2-36 0,1 28-134,-2 1 1,-1-1-1,-1 0 1,-7-26-1,6 35-126,-2-1 0,0 1 0,-2 0 0,1 1-1,-2 0 1,0 0 0,0 1 0,-2 0 0,0 1 0,0 0 0,-1 0 0,-24-18 0,14 16 40,0 0 1,-1 2-1,-1 0 1,0 2-1,-1 0 1,0 2 0,-41-10-1,-44-5-58,-155-13-1,-117 11-562,246 19 499,79 4 62,-558-14 58,581 19-51,0 1 0,0 2 0,0 1 0,0 2-1,1 1 1,0 2 0,1 1 0,1 1 0,0 2 0,0 1 0,2 2 0,0 1 0,1 0 0,1 3 0,1 0 0,0 1 0,2 2 0,1 0 0,1 2 0,2 0 0,0 2 0,-22 43 0,16-23-265,-28 73 0,46-101-707,1 2 0,1-1 0,1 1-1,0 0 1,-1 46 0,7-52-1190,3-11-1275</inkml:trace>
</inkml:ink>
</file>

<file path=ppt/ink/ink3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27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1 383 9257,'0'0'11232,"8"-6"-10282,3-2-667,395-316 1740,-378 294-1951,-13 15 359,-29 42-186,-7 9-218,3 1 0,-27 75 0,39-94-54,1 1-1,0-1 1,2 1 0,0 0-1,1-1 1,1 1-1,1 0 1,4 35-1,-4-53-105,0 0 0,0 1 1,1-1-1,-1 0 0,1 1 0,-1-1 1,1 0-1,-1 0 0,1 1 0,0-1 0,0 0 1,0 0-1,-1 0 0,1 0 0,0 0 1,0 0-1,0 0 0,1 0 0,0 0 1,16 4-5536,-6-4-2104</inkml:trace>
</inkml:ink>
</file>

<file path=ppt/ink/ink3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28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14478,'0'0'8680,"65"23"-7751,-22-23-385,11-9-384,0-5-95,0-2-65,-5 3-1570,-4-3-1281,-11 2-1633,-5 2-1762</inkml:trace>
</inkml:ink>
</file>

<file path=ppt/ink/ink3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28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367 0 17232,'0'0'2328,"-11"6"-2029,-12 11 184,1 1 1,0 1 0,1 0-1,-35 45 1,10-7 145,22-25 398,-1-2 0,-43 41 0,67-71-1007,0 1-1,1 0 1,-1-1-1,0 1 1,1-1-1,-1 1 1,0 0 0,0-1-1,0 0 1,1 1-1,-1-1 1,0 1-1,0-1 1,0 0-1,0 0 1,0 1-1,0-1 1,0 0 0,0 0-1,1 0 1,-1 0-1,0 0 1,0 0-1,0 0 1,0-1-1,0 1 1,0 0-1,-1-1 1,1 0-25,-1 0 1,1 0-1,0-1 1,0 1-1,0-1 1,0 1-1,0-1 1,0 1-1,0-1 1,0 1-1,1-1 1,-1 0-1,0-3 1,-7-61-1270,7 60 1009,2-114-1908,13 136 2237,-11-9 35,0-1 1,1 0-1,-1 0 1,1 0-1,1-1 0,-1 1 1,1-1-1,0 0 0,0 0 1,1-1-1,-1 1 1,1-1-1,0-1 0,0 1 1,7 3-1,9 1 377,-1-1 0,1 0 0,31 4 0,-36-8-377,1 0 1,-1 2-1,0 0 1,0 0-1,-1 2 1,21 10 0,-35-15-159,0-1-1,-1 1 1,1 0 0,0 0 0,-1 0 0,0 0 0,1 0 0,-1 0 0,0 0 0,0 0 0,1 3 0,0 11-2648,-10-3-4303,-3-10-2071</inkml:trace>
</inkml:ink>
</file>

<file path=ppt/ink/ink3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31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1 191 11755,'0'0'11873,"10"-8"-11388,42-29-594,2 2 0,1 3-1,94-41 1,-132 68-428,-9 5-1703</inkml:trace>
</inkml:ink>
</file>

<file path=ppt/ink/ink3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32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0 8840,'0'0'9380,"-10"10"-9279,-60 62 834,-88 115-1,158-187-930,0 0 0,0 0 0,0 0 0,0 0 0,0 0 0,0 1 0,0-1 0,0 0 0,0 0 0,0 0 1,0 0-1,0 0 0,0 1 0,0-1 0,0 0 0,0 0 0,0 0 0,0 0 0,0 1 0,0-1 0,0 0 0,0 0 0,0 0 0,0 0 1,0 0-1,0 1 0,0-1 0,0 0 0,0 0 0,0 0 0,0 0 0,1 0 0,-1 0 0,0 1 0,0-1 0,0 0 0,0 0 0,0 0 1,0 0-1,1 0 0,-1 0 0,0 0 0,0 0 0,0 0 0,0 0 0,0 0 0,1 0 0,-1 0 0,0 0 0,0 1 0,0-1 0,0-1 0,1 1 1,-1 0-1,0 0 0,18 1 190,19-6 211,45-9-645,141-7 0,-184 19-2501,-14-4-3060,-1-4-5682</inkml:trace>
</inkml:ink>
</file>

<file path=ppt/ink/ink3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33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1 16912,'0'0'3838,"-9"1"-2610,-14 7-1065,1 0 0,-1 1 0,1 1-1,0 1 1,-25 17 0,46-27-158,0-1 0,0 0 0,1 0-1,-1 1 1,0-1 0,1 0 0,-1 1 0,0-1 0,1 1 0,-1-1 0,0 1-1,1-1 1,-1 1 0,1-1 0,-1 1 0,1 0 0,-1-1 0,1 1-1,-1 0 1,1-1 0,0 1 0,-1 0 0,1-1 0,0 1 0,0 0-1,-1 1 1,20 4-194,-2-2 226,-7-1 5,5 0-59,0 1 0,0 1 1,0 1-1,26 14 0,-39-19 21,0 0-1,0 0 0,-1 0 1,1 0-1,0 1 0,-1-1 1,1 1-1,-1-1 0,1 1 1,-1-1-1,0 1 0,1 0 1,-1 0-1,0 0 0,0-1 1,-1 1-1,1 0 0,0 0 1,0 0-1,-1 1 0,0-1 1,1 0-1,-1 0 0,0 0 1,0 0-1,0 0 0,0 0 1,0 0-1,-1 1 0,1-1 1,0 0-1,-1 0 0,0 0 1,1 0-1,-1 0 0,0 0 1,0 0-1,0-1 0,-1 1 1,1 0-1,0 0 0,-1-1 1,1 1-1,-1-1 0,-2 3 1,-10 9 704,0 0 1,-2 0-1,1-2 1,-1 0-1,-1 0 1,-28 12-1,87-45-3180,19-17-5653,-17 6-122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8:13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1 135 12364,'0'0'8397,"8"6"-7927,-5-4-450,0 0 0,-1 0 0,1 0 0,0 0 0,0 0 0,1-1 0,-1 1 0,0-1 0,0 0 0,1 0 0,-1 0 1,0-1-1,1 1 0,-1-1 0,1 0 0,-1 0 0,1 0 0,-1 0 0,1 0 0,-1-1 0,0 1 0,1-1 0,-1 0 0,0 0 0,1-1 0,-1 1 1,0-1-1,4-2 0,3-2 35,-1 0 1,0-1 0,-1 0 0,1 0-1,12-16 1,-18 19 1,1 0 0,-1-1 0,-1 0 0,1 1 0,0-1 0,-1 0 0,0 0 0,0 0 0,-1 0 0,0-1 0,1 1 0,-2 0-1,2-10 1,-3 14-43,1 1-1,0-1 0,0 0 0,0 1 0,-1-1 1,1 0-1,0 1 0,-1-1 0,1 1 0,-1-1 1,1 0-1,-1 1 0,1-1 0,-1 1 0,1-1 1,-1 1-1,1 0 0,-1-1 0,1 1 0,-1-1 1,0 1-1,1 0 0,-1 0 0,0-1 0,1 1 1,-1 0-1,0 0 0,1 0 0,-1 0 1,0 0-1,0 0 0,1 0 0,-1 0 0,0 0 1,1 0-1,-1 0 0,-1 1 0,-31 7 329,23-3-345,1 0 0,0 1 0,0 0 0,0 1 0,1 0 0,0 1 0,1-1 0,0 1 0,-11 15 0,14-17 3,-1 1-1,1 0 0,0-1 0,1 2 0,0-1 0,0 0 0,1 1 0,-1-1 0,1 1 1,1 0-1,0-1 0,0 1 0,0 0 0,2 9 0,-1-15 5,1 0-1,-1 0 1,1 1-1,0-1 1,0 0-1,0 0 1,0 0-1,1 0 1,-1 0-1,0-1 1,1 1-1,-1 0 1,1-1-1,0 1 1,-1-1-1,1 1 1,0-1 0,0 0-1,0 1 1,0-1-1,0 0 1,0-1-1,0 1 1,1 0-1,-1-1 1,0 1-1,0-1 1,4 1-1,8 1-8,1-1 0,0 0-1,18-2 1,-23 1-17,6-1-395,0 0-1,0-1 1,18-5 0,18-12-4571,-17 0-3223</inkml:trace>
</inkml:ink>
</file>

<file path=ppt/ink/ink3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33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59 17521,'0'0'2722,"-47"61"-576,31-35-576,3 1-225,2-1-897,8-6-352,3-3-160,0-7-1057,14-6-736,4-4-386,-2-5-960,-3-12-1985,-2-4-2916</inkml:trace>
  <inkml:trace contextRef="#ctx0" brushRef="#br0" timeOffset="1">89 1 11018,'0'0'10218,"-9"0"-11083,22 7-1057,3-3-2049,2 1-3108</inkml:trace>
</inkml:ink>
</file>

<file path=ppt/ink/ink3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33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5 11851,'0'0'9689,"-6"-2"-9053,1 2-505,-1-1 1,1 0 0,0 1-1,0 0 1,-1 0-1,1 1 1,0-1 0,0 1-1,-7 2 1,10-2-92,-1 0 0,1 0 0,0 0 0,0 1 0,-1-1 0,1 1 0,0 0 0,0-1 0,1 1 0,-1 0 0,0 0 0,1 0 0,-1 0 0,1 0 0,-1 1 0,1-1 0,0 0 0,0 1 0,0-1 0,0 1 0,1-1 0,-1 1 0,1-1 0,-1 4 1,1 0-107,0-1 1,0 1 0,0-1 0,1 1 0,0-1 0,0 0 0,0 1 0,1-1 0,0 0 0,0 0 0,0 0 0,1 0 0,0 0 0,-1 0 0,2-1 0,-1 0 0,0 1 0,7 4 0,-6-4 5,1 0-1,-1 0 1,0 0 0,-1 1-1,1-1 1,-1 1 0,0 0-1,-1 0 1,1 0 0,-1 0-1,0 1 1,-1-1 0,1 0-1,0 10 1,-2-1 37,-1 0 1,0 1 0,-2-1-1,-4 20 1,7-32 100,-1 0 0,0 0 0,1 0-1,-1 0 1,-1 0 0,1-1 0,0 1 0,-1 0 0,1-1 0,-1 1 0,0-1 0,0 1 0,0-1 0,0 0 0,0 0 0,0 1 0,-1-2 0,1 1 0,-1 0 0,0 0-1,1-1 1,-1 0 0,0 1 0,0-1 0,0 0 0,0 0 0,1-1 0,-1 1 0,-4 0 0,6-2-14,0 1 1,-1-1-1,1 0 1,0 0-1,0 1 1,0-1 0,0 0-1,0 0 1,0 0-1,0 0 1,0 0-1,0 0 1,0 0-1,0 0 1,1-1-1,-1 1 1,0 0-1,1 0 1,-1-1-1,1 1 1,0 0-1,-1-1 1,1 1-1,0 0 1,0-1-1,0 1 1,0-1-1,0 1 1,0 0-1,0-1 1,1-1-1,1-48-190,0 41 107,0 0 1,1 1-1,0-1 1,1 1-1,-1 0 1,2 0-1,-1 0 1,12-15-1,4-3-50,32-31 0,-35 41 111,-1-1-1,-1-1 1,22-33-1,-37 52-8,0 0 1,0 0-1,0 0 1,0 0-1,0 0 1,0 0-1,0 0 1,0 0-1,0 0 1,0 1-1,1-1 1,-1 0-1,0 0 1,0 0-1,0 0 1,0 0-1,0 0 1,0 0-1,0 0 1,0 0-1,0 0 1,1 0-1,-1 0 1,0 0-1,0 0 1,0 0-1,0 0 1,0 0-1,0 0 1,0 0-1,0 0 1,1 0-1,-1 0 1,-4 26 312,-4 33-214,12-44-2886,8-13-5889,-3-3-4142</inkml:trace>
</inkml:ink>
</file>

<file path=ppt/ink/ink3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34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3 11499,'-1'0'330,"1"0"1,-1-1-1,0 1 1,1 0-1,-1-1 1,0 1-1,1 0 1,-1 0-1,0-1 1,0 1-1,1 0 1,-1 0-1,0 0 1,0 0-1,1 0 0,-1 0 1,0 0-1,0 0 1,1 1-1,-1-1 1,0 0-1,0 0 1,0 1-1,-16 15 2238,-6 30-2676,19-37 1194,-2 2-722,2 0 0,-1 1 0,1-1 0,1 1-1,0 0 1,-2 17 0,5-28-335,0-1 0,0 1 0,0-1 0,0 1 0,0-1 0,0 1 0,0-1 0,0 1 0,0-1 0,0 1 0,1-1 0,-1 1 0,0-1 0,0 0 0,0 1 0,1-1 0,-1 1 0,0-1 0,1 1 0,-1-1 0,0 0 0,1 1 0,-1-1 0,0 0 1,1 1-1,-1-1 0,1 0 0,-1 0 0,1 1 0,-1-1 0,0 0 0,1 0 0,-1 0 0,1 0 0,0 1 0,23-7 916,22-20 128,-44 25-1056,38-28 175,-29 20-180,1 0-1,0 0 1,1 1 0,0 1-1,17-7 1,-30 14-14,1-1 1,-1 1 0,1 0-1,-1 0 1,1 0-1,-1 0 1,1 0 0,0 0-1,-1 1 1,1-1 0,-1 0-1,1 0 1,-1 0-1,1 0 1,-1 1 0,1-1-1,-1 0 1,1 0 0,-1 1-1,0-1 1,1 0-1,-1 1 1,1-1 0,-1 1-1,0-1 1,1 0 0,-1 1-1,0-1 1,1 1-1,-1-1 1,0 1 0,0-1-1,0 1 1,1-1 0,-1 1-1,0-1 1,0 1 0,0 0-1,0-1 1,0 1-1,0-1 1,0 1 0,0 0-1,1 39-106,-1-36 99,-1 0 0,1 1 0,0-1-1,1 0 1,-1 0 0,1 0 0,-1 1 0,3 4 0,-3-9 20,1 1 0,-1-1-1,1 1 1,-1-1 0,1 0 0,-1 1 0,1-1 0,0 0 0,-1 1 0,1-1 0,0 0 0,-1 0-1,1 1 1,0-1 0,-1 0 0,1 0 0,0 0 0,-1 0 0,1 0 0,0 0 0,0 0-1,-1 0 1,1 0 0,0 0 0,-1 0 0,1-1 0,0 1 0,-1 0 0,1 0 0,-1-1 0,1 1-1,0 0 1,-1-1 0,1 1 0,-1-1 0,2 0 0,22-21 469,-20 17-429,75-71 66,-79 75-137,0 1 0,0 0 0,1 0 0,-1 0 0,0 0 0,0 0-1,0 0 1,1 0 0,-1 0 0,0 0 0,0 0 0,1 0 0,-1 0 0,0 0-1,0 0 1,0 0 0,1 0 0,-1 0 0,0 0 0,0 0 0,0 0 0,1 0-1,-1 0 1,0 0 0,0 0 0,0 0 0,1 1 0,-1-1 0,0 0 0,0 0-1,0 0 1,0 0 0,1 0 0,-1 1 0,0-1 0,0 0 0,0 0 0,0 0-1,0 1 1,0-1 0,0 0 0,0 0 0,0 0 0,1 1 0,-1-1-1,0 0 1,0 0 0,0 0 0,0 1 0,0-1 0,0 0 0,3 23-328,-4 24-9,-1-38 306,-4 18-1673,9-21-536,8-14-1322,0-5-470,2-3-2424</inkml:trace>
</inkml:ink>
</file>

<file path=ppt/ink/ink3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35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5733,'0'0'4869</inkml:trace>
</inkml:ink>
</file>

<file path=ppt/ink/ink3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35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22 204 13645,'30'-50'4415,"-28"41"1031,-6 8-3578,-8 11-1559,5 8-157,0 0 1,1 0 0,1 0-1,1 1 1,1 0-1,-3 36 1,7-53-185,0 0 1,-1-1 0,1 1-1,0 0 1,0 0 0,0 0-1,0-1 1,1 1 0,-1-1-1,0 1 1,1-1-1,-1 1 1,1-1 0,-1 0-1,4 2 1,5 4-3226,-2-2-3832,-4-5 1340</inkml:trace>
  <inkml:trace contextRef="#ctx0" brushRef="#br0" timeOffset="1">29 0 14798,'0'0'9577,"20"48"-11307,-11-48-1441,5 0-2370,-1 0-3043</inkml:trace>
</inkml:ink>
</file>

<file path=ppt/ink/ink3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36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54 15855,'0'0'6625,"-1"-9"-5600,0-24-390,-3 22-379,-2 13-418,-3 11-311,-3 12 565,1 1 0,1 1 0,1 0-1,1 1 1,2 0 0,1 0 0,1 0 0,1 0 0,1 1-1,2-1 1,1 1 0,1-1 0,2 0 0,7 29-1,-8-43-60,7 59 275,-29-106 1418,9 15-1609,1-1 0,1 0 0,1 0 0,0-1 0,2 0 1,0 0-1,1-1 0,-1-20 0,5 41-175,0-1 1,1 1-1,-1-1 0,0 1 1,1-1-1,-1 1 1,1-1-1,-1 1 0,1-1 1,-1 1-1,1-1 1,-1 1-1,1 0 1,-1-1-1,1 1 0,-1 0 1,1-1-1,-1 1 1,1 0-1,0 0 0,-1 0 1,1 0-1,0-1 1,-1 1-1,1 0 1,-1 0-1,1 0 0,0 1 1,26-2-1803,-22 1 1213,33-4-3223,-13-1-1972,-5 0-1582</inkml:trace>
</inkml:ink>
</file>

<file path=ppt/ink/ink3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40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1057,'-4'0'3395,"1"0"-3235</inkml:trace>
</inkml:ink>
</file>

<file path=ppt/ink/ink3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41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78 7783,'0'0'5478,"8"-7"-3231,68-54 6326,-114 56-4788,32 3-3670,0 1-1,0 0 1,0 1-1,0-1 0,0 1 1,-7 1-1,11-1-116,0 1-1,0-1 0,0 1 1,0 0-1,0 0 0,0 0 1,0 0-1,1 0 0,-1 0 1,0 0-1,0 1 0,1-1 1,-1 1-1,1-1 0,0 1 0,-1-1 1,1 1-1,0 0 0,0 0 1,0 0-1,-2 3 0,-11 28 184,1 0-1,2 1 0,1 0 1,2 1-1,1 0 0,2 1 1,2-1-1,0 54 0,3-58 26,2 1 0,0-1 0,2 0 1,13 46-1,-39-179-1445,12 69 98,5 16 628,0 0-1,1-1 0,0 1 1,2-1-1,-1-19 0,3 35 525,0 1 0,1 0-1,-1-1 1,1 1 0,-1 0-1,1-1 1,0 1 0,-1 0-1,1 0 1,0 0 0,0 0-1,0 0 1,0 0 0,0 0-1,0 0 1,0 0 0,0 0-1,1 0 1,-1 1 0,0-1-1,0 1 1,1-1-1,-1 1 1,0-1 0,1 1-1,2-1 1,44-8 630,-37 7-443,14-2 149,0-1 1,0-1-1,42-17 0,-57 19-279,-1 0-1,0-1 1,0 0-1,0-1 1,0 0-1,-1-1 1,0 1-1,0-2 1,-1 1-1,0-1 1,12-16-1,-9 7 33,-15 25-292,-16 28 124,14-20 166,0-4 32,2 0 0,-1 1 0,2-1 0,-1 1 1,2 0-1,-4 25 0,7-38-121,0 1 0,0-1 0,0 0 0,0 0 0,0 1 0,0-1-1,0 0 1,0 0 0,0 1 0,0-1 0,0 0 0,0 0 0,0 1 0,1-1 0,-1 0 0,0 0 0,0 0 0,0 1 0,0-1-1,1 0 1,-1 0 0,0 0 0,0 0 0,1 1 0,-1-1 0,0 0 0,0 0 0,0 0 0,1 0 0,-1 0 0,0 0 0,0 0-1,1 0 1,-1 0 0,0 0 0,1 0 0,-1 0 0,0 0 0,0 0 0,1 0 0,16-4 250,12-12 29,-19 8-259,0 0-1,0-1 1,-1-1 0,15-18 0,-7 8-227,-19 49-853,-9 2 1019,8-23-83,0 0 0,0 1-1,0-1 1,1 0 0,1 1 0,-2 13 0,3-21 33,0-1 0,0 0 0,0 0 0,1 1 0,-1-1 0,0 0 0,0 0 0,0 1 0,0-1 0,0 0 0,0 0 0,1 1 0,-1-1 0,0 0 0,0 0 0,0 0 0,1 1 0,-1-1 0,0 0 0,0 0 0,1 0 0,-1 0 0,0 0 0,0 1 0,1-1 0,-1 0 0,0 0 0,0 0 0,1 0 0,-1 0 0,0 0 0,0 0 0,1 0 0,-1 0 0,0 0 0,1 0 1,-1 0-1,0 0 0,0 0 0,1 0 0,-1 0 0,0-1 0,0 1 0,1 0 0,-1 0 0,0 0 0,0 0 0,1 0 0,-1-1 0,0 1 0,0 0 0,0 0 0,1 0 0,-1-1 0,0 1 0,0 0 0,0 0 0,0-1 0,0 1 0,1 0 0,13-14-4067,-3-7-2161</inkml:trace>
</inkml:ink>
</file>

<file path=ppt/ink/ink3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42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2114,'0'0'24759</inkml:trace>
</inkml:ink>
</file>

<file path=ppt/ink/ink3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42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0 10218,'0'0'16613,"-11"3"-16234,-5 3-222,0 0 0,1 0 0,-1 2 0,2 0 1,-21 14-1,29-19-105,1 1-1,0 0 1,0 0 0,0 0 0,0 1 0,1 0 0,0 0 0,0 0 0,0 0-1,1 1 1,-1 0 0,1-1 0,1 1 0,-1 0 0,1 0 0,0 1 0,0-1-1,1 0 1,-2 11 0,4-16-68,-1 0 0,0 0 0,1 0-1,-1-1 1,1 1 0,-1 0 0,1 0 0,-1 0-1,1 0 1,0-1 0,0 1 0,-1 0 0,1 0-1,0-1 1,0 1 0,0-1 0,-1 1 0,1-1-1,0 1 1,0-1 0,0 0 0,0 1-1,0-1 1,0 0 0,0 0 0,0 1 0,0-1-1,0 0 1,0 0 0,0 0 0,0 0 0,2-1-1,39-1-1268,-30-1 60,1 0 0,-1-1-1,0-1 1,0 0 0,0 0 0,0-1 0,12-9 0,8-7-5229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8:14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42 12844,'0'0'10800,"9"-1"-10715,27-3-10,-35 4-49,0 0-1,0 0 1,-1 0 0,1-1 0,0 1-1,0 0 1,0 0 0,-1-1-1,1 1 1,0 0 0,-1-1 0,1 1-1,0-1 1,-1 1 0,1-1 0,0 1-1,-1-1 1,1 1 0,-1-1-1,1 1 1,-1-1 0,1 0 0,-1 0-1,1 1 1,-1-1 0,0 0 0,0 1-1,1-1 1,-1 0 0,0 0-1,0 0 1,0 1 0,0-1 0,1 0-1,-1 0 1,0 0 0,-1 1 0,1-1-1,0 0 1,0 0 0,0 0 0,0 1-1,-1-1 1,1 0 0,0 0-1,-1 1 1,1-1 0,0 0 0,-1 1-1,1-1 1,-1 0 0,1 1 0,-1-1-1,0 1 1,1-1 0,-1 1-1,1-1 1,-1 1 0,0-1 0,-1 0-1,0 1-14,-1 0 0,1 0 0,0 0 0,-1 0-1,1 0 1,0 0 0,-1 1 0,1-1 0,0 1-1,-1 0 1,1 0 0,0-1 0,0 1 0,0 1-1,0-1 1,0 0 0,0 0 0,0 1 0,0-1-1,0 1 1,1 0 0,-3 2 0,2 0-240,0-1 0,0 1 0,0 0 0,1 0 0,-1 0 0,1 0 0,0 0 0,0 0 0,0 0 0,1 0 0,0 0 0,0 5 0,0-8 8,0 0-1,-1-1 0,1 1 0,0-1 0,0 1 0,0-1 0,1 1 1,-1-1-1,0 1 0,0-1 0,0 1 0,0 0 0,0-1 0,1 1 1,-1-1-1,0 1 0,0-1 0,1 0 0,-1 1 0,0-1 1,1 1-1,-1-1 0,1 1 0,-1-1 0,0 0 0,1 1 0,-1-1 1,1 0-1,-1 0 0,1 1 0,-1-1 0,1 0 0,-1 0 0,1 0 1,-1 1-1,1-1 0,0 0 0,-1 0 0,1 0 0,-1 0 0,1 0 1,0 0-1,13 0-11731</inkml:trace>
</inkml:ink>
</file>

<file path=ppt/ink/ink3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42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 4901,'0'0'19020,"-10"1"-17813,2 0-1060,1 0 1,0 1-1,-1 0 0,1 1 1,0-1-1,1 2 0,-1-1 1,-10 7-1,14-8-117,0 0 0,0 0 0,0 0 0,1 0 0,-1 1 0,0-1 0,1 1 0,0 0 0,0 0 0,0-1 0,0 2 0,0-1 0,0 0 0,1 0 0,-1 1 0,1-1 0,0 0 0,0 1 0,0-1 0,1 1 0,-1 0 0,1-1 0,0 1 0,0 3 0,1-6-5,0 0 0,1 0-1,-1-1 1,0 1-1,0 0 1,1-1-1,-1 1 1,0-1 0,1 1-1,-1-1 1,1 0-1,-1 0 1,1 1-1,-1-1 1,0 0-1,1 0 1,-1-1 0,1 1-1,1-1 1,33-2 316,-23-2-330,0 0 1,0 0-1,-1-2 0,0 1 0,14-11 1,-15 9-18,-1 2 0,1-1 0,0 1 0,1 1 1,-1 0-1,20-5 0,-31 11 37,1 0-1,-1-1 1,1 1-1,-1 0 1,1-1 0,-1 1-1,0 0 1,1 0 0,-1 0-1,0-1 1,0 1 0,1 0-1,-1 0 1,0 0 0,0 0-1,0-1 1,0 1-1,0 0 1,0 0 0,0 0-1,0 0 1,-1 0 0,1 0-1,-1 1-5,1-1 0,0 0-1,0 0 1,0 1-1,0-1 1,-1 0 0,2 1-1,-1-1 1,0 0-1,0 0 1,0 1 0,1-1-1,-1 0 1,0 0-1,1 1 1,-1-1 0,1 0-1,-1 0 1,1 0-1,0 0 1,0 0 0,-1 0-1,1 0 1,2 2-1,6-4 51,1 0-1,0 0 0,-1-1 1,1 0-1,-1 0 0,0-1 1,1 0-1,-1-1 0,14-8 1,-9 5-185,-1 1 0,1 1 1,18-6-1,-31 11 100,-1 0-1,0 0 1,0 0 0,1 0 0,-1 0-1,0 0 1,1 0 0,-1 0 0,0 0 0,0 0-1,1 0 1,-1 0 0,0 0 0,0 0 0,1 0-1,-1 0 1,0 0 0,1 0 0,-1 0-1,0 0 1,0 0 0,1 0 0,-1 1 0,0-1-1,0 0 1,1 0 0,-1 0 0,0 0 0,0 1-1,0-1 1,0 0 0,1 0 0,-1 0-1,0 1 1,0-1 0,0 0 0,0 0 0,0 1-1,1-1 1,-1 0 0,0 0 0,0 1 0,0-1-1,0 0 1,0 1 0,0-1 0,0 0-1,0 0 1,0 1 0,0-1 0,0 0 0,0 1-1,0-1 1,-1 0 0,1 1 0,-8 21 214,3-6-349,8-15-496,1 0-1,-1-1 1,1 1-1,-1-1 1,1 0-1,-1 0 1,0 0-1,1-1 1,-1 1-1,1-1 1,3-1-1,11-8-3906,2-5-1554</inkml:trace>
</inkml:ink>
</file>

<file path=ppt/ink/ink3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43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1 993,'0'0'9193</inkml:trace>
  <inkml:trace contextRef="#ctx0" brushRef="#br0" timeOffset="1">149 1 11082,'-9'0'9589,"-3"2"-3910,-18 12-2461,22-10-3356,0 1 0,0 0 0,0 1 1,1-1-1,0 2 0,-9 9 0,12-11 158,-1 1-1,1 1 1,0-1-1,0 0 1,1 1-1,0 0 1,-4 11-1,7-17-10,-1 1-1,1-1 1,0 1-1,-1-1 1,1 0-1,0 1 1,0-1-1,0 1 1,0-1-1,0 1 1,1-1-1,-1 0 1,0 1-1,1-1 1,-1 0-1,1 1 1,-1-1-1,1 0 1,0 1-1,-1-1 1,1 0-1,0 0 1,0 0-1,0 0 1,0 0-1,0 0 1,0 0-1,0 0 1,0 0 0,1 0-1,-1 0 1,0-1-1,0 1 1,1 0-1,-1-1 1,0 0-1,1 1 1,-1-1-1,1 0 1,-1 1-1,0-1 1,1 0-1,-1 0 1,3 0-1,11 1-477,-1 0 0,0-1 0,1-1 0,23-4 0,-29 3-972,1 0 0,-1-1 0,0 0 0,15-8 0,5-6-5019</inkml:trace>
</inkml:ink>
</file>

<file path=ppt/ink/ink3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43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35 14798,'0'0'11680,"4"7"-11071,-3-5-584,0 0 0,0 0 0,1-1-1,-1 1 1,0 0 0,1-1 0,-1 1 0,1-1 0,-1 0 0,1 1-1,0-1 1,-1 0 0,1 0 0,0 0 0,0 0 0,0-1 0,0 1 0,0 0-1,0-1 1,2 1 0,-1-1-7,-1 0 1,1-1-1,-1 1 0,0-1 1,1 1-1,-1-1 0,0 0 0,0 0 1,0 0-1,0 0 0,0 0 0,0 0 1,0-1-1,0 1 0,0-1 1,0 0-1,-1 1 0,1-1 0,0 0 1,-1 0-1,0 0 0,1 0 1,0-3-1,-1 5-5,-1-1 1,1 1-1,0-1 0,-1 0 1,1 1-1,-1-1 0,1 0 1,-1 1-1,1-1 0,-1 0 1,1 0-1,-1 0 0,0 1 1,0-1-1,1 0 0,-1 0 1,0 0-1,0 0 0,0 1 1,0-1-1,0 0 0,0 0 1,0 0-1,0 0 0,0 0 1,0 0-1,-1 1 0,1-1 1,0 0-1,-1 0 0,1 0 1,0 1-1,-1-1 0,1 0 1,-1 0-1,1 1 0,-1-1 1,1 0-1,-1 1 0,0-1 1,1 1-1,-1-1 0,0 0 1,0 1-1,1 0 0,-1-1 1,0 1-1,0-1 0,1 1 1,-1 0-1,0 0 1,0 0-1,0-1 0,0 1 1,0 0-1,0 0 0,1 0 1,-1 0-1,0 0 0,0 0 1,0 1-1,0-1 0,0 0 1,-6 0-26,1 1 1,0-1 0,0 1-1,0 0 1,0 1 0,0-1 0,-9 5-1,10-3 39,0 0 0,0 1-1,1-1 1,0 1 0,0 0-1,0 0 1,0 0 0,0 1-1,1-1 1,0 1 0,0 0-1,-5 10 1,7-13-25,1-1-1,-1 1 1,1 0 0,0 0-1,-1 0 1,1 0 0,0 0-1,0 0 1,0-1 0,0 1 0,0 0-1,1 0 1,-1 0 0,1 0-1,-1 0 1,1-1 0,-1 1-1,1 0 1,0 0 0,0-1 0,0 1-1,0-1 1,0 1 0,0-1-1,1 1 1,-1-1 0,0 0-1,1 1 1,-1-1 0,1 0 0,-1 0-1,1 0 1,0 0 0,-1 0-1,1-1 1,0 1 0,0 0 0,0-1-1,-1 1 1,5-1 0,6 3-783,0 0 1,1-1-1,-1-1 1,15 0-1,18-1-5742</inkml:trace>
</inkml:ink>
</file>

<file path=ppt/ink/ink3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44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14414,'0'0'9785,"0"12"-9310,-8 85 655,-5 94 1141,13-189-2251,0 1 0,0-1 0,0 0 0,0 0 0,0 0 0,1 0 0,-1 0 0,1 0 0,-1 0 0,1 0 0,0 0 0,0-1 0,0 1 1,0 0-1,0 0 0,0-1 0,1 1 0,-1 0 0,0-1 0,1 0 0,2 3 0,-1-2 21,0-1 0,0 0-1,0 1 1,1-1 0,-1 0 0,0-1-1,0 1 1,1-1 0,-1 1 0,0-1-1,1 0 1,4-1 0,3 0 2,0-1-1,0 0 1,0-1 0,0 0 0,-1-1-1,1 0 1,10-6 0,-3 1-721,22-14-3254,-19 2-5301,-15 10 1471</inkml:trace>
</inkml:ink>
</file>

<file path=ppt/ink/ink3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44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85 14606,'0'0'8189,"6"4"-7783,-5-2-347,1-1 1,0 1-1,0-1 1,1 0-1,-1 0 1,0 0-1,0 0 1,1 0-1,-1 0 1,0-1-1,1 1 1,-1-1-1,0 1 1,1-1-1,-1 0 0,1 0 1,-1 0-1,5-1 1,-4 0-5,1-1 0,0 1 0,-1-1 0,1 1-1,-1-1 1,1 0 0,-1-1 0,0 1 0,0 0 0,0-1 0,0 0 0,-1 0 0,1 1 0,2-6-1,-3 5-7,1-1-1,-2 1 0,1-1 0,0 0 1,-1 0-1,1 0 0,-1 1 0,0-2 1,0 1-1,0-5 0,-1 9-37,0-1 0,0 0 0,0 0 0,0 0-1,0 1 1,0-1 0,0 0 0,-1 0 0,1 1 0,0-1 0,0 0 0,-1 0-1,1 1 1,0-1 0,-1 0 0,1 1 0,0-1 0,-1 0 0,1 1 0,-1-1 0,1 1-1,-2-2 1,1 2-6,0 0 0,-1-1 0,1 1 1,0 0-1,0 0 0,-1 0 0,1 0 0,0 0 0,0 0 0,0 1 0,-1-1 0,1 0 0,0 0 0,0 1 0,0-1 0,0 1 0,-1-1 0,1 1 0,-1 1 1,-5 2-33,1 1 0,1 0 1,-1 0-1,1 0 0,0 1 1,0-1-1,0 1 0,1 1 1,0-1-1,-6 13 1,2-3 53,1 1 0,0 0 1,-6 25-1,11-36-116,1 0 0,0 1-1,0-1 1,0 1 0,1-1 0,0 1 0,1 9-1,-1-15-117,1 1 0,-1-1 0,1 1-1,-1-1 1,1 0 0,0 1 0,-1-1-1,1 0 1,0 0 0,0 1 0,0-1-1,0 0 1,0 0 0,0 0 0,1 0-1,-1-1 1,0 1 0,0 0 0,1 0-1,-1-1 1,0 1 0,1-1 0,-1 1-1,1-1 1,-1 1 0,1-1 0,-1 0-1,1 0 1,-1 0 0,1 0 0,-1 0-1,0 0 1,1 0 0,-1 0 0,1-1-1,1 0 1,17-4-5492,0-10-2926</inkml:trace>
</inkml:ink>
</file>

<file path=ppt/ink/ink3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45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0 346 14318,'0'0'6261,"10"-8"-5209,30-24-443,-39 31-584,0 0 0,0 0 0,1 0 0,-1 1 0,0-1 0,1 0 0,-1 1 0,0-1 0,1 0 0,-1 1 0,1 0 0,-1-1 0,1 1 0,-1 0 0,1 0 0,-1 0 0,1 0 0,2 0 0,-4 1-9,1-1 1,0 1-1,0-1 1,0 1-1,0-1 1,-1 1-1,1 0 1,0-1-1,-1 1 1,1 0-1,0 0 1,-1-1-1,1 1 1,-1 0-1,1 0 1,-1 0-1,1 0 1,-1 0-1,0 0 1,1 1-1,0 6 113,0 0-1,0 0 0,-1 0 0,0 0 1,-1 9-1,1-8 203,-7 126 2076,7-134-2389,0-1-1,0 1 1,0-1 0,0 1-1,1-1 1,-1 0 0,0 1-1,0-1 1,1 1 0,-1-1-1,0 0 1,1 1 0,-1-1-1,1 0 1,-1 1-1,0-1 1,1 0 0,-1 0-1,1 1 1,-1-1 0,1 0-1,-1 0 1,1 0 0,-1 1-1,1-1 1,-1 0 0,1 0-1,-1 0 1,1 0 0,-1 0-1,1 0 1,-1 0-1,1 0 1,-1 0 0,1-1-1,-1 1 1,0 0 0,1 0-1,-1 0 1,1 0 0,-1-1-1,1 1 1,24-11 782,-19 5-703,1-1 0,-1 1 1,-1-1-1,1 0 0,-1 0 1,-1-1-1,1 1 0,-1-1 0,0 0 1,4-16-1,-3 9-25,-1-1-1,-1 0 1,0 1 0,-1-1-1,-1-20 1,-1 37-82,0 0-1,0-1 1,0 1-1,0-1 1,0 1-1,-1-1 1,1 1-1,0-1 1,0 1 0,0-1-1,-1 1 1,1-1-1,0 1 1,-1-1-1,1 1 1,0-1-1,-1 0 1,1 1 0,-1-1-1,1 0 1,-1 1-1,1-1 1,-1 0-1,1 0 1,-1 1-1,1-1 1,-1 0-1,1 0 1,-1 0 0,1 1-1,-1-1 1,1 0-1,-1 0 1,1 0-1,-1 0 1,0 0-1,1 0 1,-1 0 0,1-1-1,-1 1 1,1 0-1,-1 0 1,1 0-1,-1 0 1,1-1-1,-1 1 1,1 0-1,-1-1 1,1 1 0,-1 0-1,1-1 1,-1 1-1,1 0 1,0-1-1,-1 1 1,1-1-1,0 1 1,-1-1 0,1 1-1,0-1 1,0 1-1,-1-1 1,1 1-1,0-1 1,0 1-1,0-1 1,0 1 0,0-1-1,0 0 1,-1 2 6,0 1 0,0-1 1,1 1-1,-1-1 0,0 1 1,1-1-1,0 1 1,-1 0-1,1-1 0,0 1 1,0 0-1,0-1 0,0 1 1,0-1-1,0 1 0,0 0 1,0-1-1,1 1 1,-1-1-1,1 1 0,-1 0 1,1-1-1,0 1 0,0-1 1,-1 0-1,1 1 0,0-1 1,0 0-1,0 1 1,0-1-1,1 0 0,-1 0 1,0 0-1,0 0 0,1 0 1,-1 0-1,1 0 0,-1-1 1,1 1-1,-1 0 1,1-1-1,-1 1 0,1-1 1,-1 0-1,4 1 0,6 0 56,0 0 0,0-1 0,0 0 0,0-1 0,20-3 0,-16 0-44,0 0 1,0-1 0,0 0-1,-1-1 1,0-1 0,0 0-1,-1-1 1,0-1-1,0 0 1,-1 0 0,0-1-1,15-16 1,-26 25-2,0 0 0,0 0 0,0 0 1,-1 0-1,1-1 0,0 1 0,0 0 0,-1 0 0,1 0 1,0-1-1,-1 1 0,0 0 0,1-1 0,-1 1 0,0 0 1,1-1-1,-1-1 0,0 3-8,-1-1 0,1 1 1,0-1-1,0 0 0,-1 1 0,1-1 0,0 1 1,-1-1-1,1 1 0,0-1 0,-1 1 0,1-1 0,-1 1 1,1-1-1,-1 1 0,1 0 0,-1-1 0,1 1 1,-1 0-1,0-1 0,1 1 0,-1 0 0,1 0 1,-2-1-1,-1 1-19,0-1 1,0 1-1,0 0 0,0-1 1,0 1-1,0 1 1,0-1-1,0 0 0,0 1 1,0 0-1,0-1 1,0 1-1,-4 2 0,0 2-11,0 0 0,0 1 0,1 0-1,0 0 1,0 0 0,0 0-1,1 1 1,0 0 0,0 0-1,1 1 1,-6 12 0,7-13 20,-1 0 1,2-1-1,-1 1 1,1 0-1,0 1 1,1-1-1,0 0 1,0 0-1,0 1 0,1-1 1,0 1-1,0-1 1,3 14-1,-2-20 19,0 1-1,0 0 0,1-1 0,-1 1 0,0 0 1,0-1-1,1 0 0,-1 1 0,1-1 1,0 0-1,-1 1 0,1-1 0,0 0 1,-1 0-1,1-1 0,0 1 0,0 0 1,0-1-1,0 1 0,0-1 0,0 1 0,0-1 1,0 0-1,0 0 0,0 0 0,0 0 1,3 0-1,1-1 28,1 1 1,0-1-1,0 0 0,-1 0 1,1-1-1,-1 0 1,8-3-1,-2-2-1,0-1-1,-1 0 1,0 0 0,0-1-1,-1-1 1,0 0-1,-1 0 1,0-1 0,-1 0-1,12-21 1,8-17 276,25-65 0,-44 93-174,-7 17-106,4-7 37,-1-1-1,0 0 0,-1 0 1,0 0-1,-1-1 0,0 1 1,1-18-1,-4 30-70,0 0 0,0-1 0,0 1 0,0 0 0,-1-1 0,1 1 0,0 0 0,0 0 1,0-1-1,0 1 0,0 0 0,0-1 0,-1 1 0,1 0 0,0 0 0,0-1 0,0 1 0,-1 0 0,1 0 0,0 0 0,0-1 0,-1 1 0,1 0 0,0 0 0,-1 0 1,1 0-1,0 0 0,-1-1 0,1 1 0,0 0 0,0 0 0,-1 0 0,1 0 0,0 0 0,-1 0 0,1 0 0,0 0 0,-1 0 0,1 0 0,0 0 0,-1 0 0,1 0 1,0 1-1,-1-1 0,1 0 0,0 0 0,0 0 0,-1 0 0,1 0 0,0 1 0,0-1 0,-1 0 0,1 0 0,0 1 0,0-1 0,-19 12-271,6 1 229,-1 0 0,2 0 0,0 2 1,1-1-1,0 1 0,-10 21 1,15-26 39,1 0 0,0 1 0,0 0 0,1 0 0,1 0 0,0 0 1,0 1-1,1-1 0,0 1 0,1 23 0,1-32 10,1-1-1,0 1 1,-1 0-1,1-1 0,0 1 1,0 0-1,1-1 1,-1 1-1,0-1 1,1 0-1,0 1 1,-1-1-1,1 0 0,0 0 1,0 0-1,0 0 1,1 0-1,-1-1 1,0 1-1,1 0 1,-1-1-1,1 0 1,-1 0-1,1 0 0,0 0 1,-1 0-1,1 0 1,5 0-1,8 2-168,1-1 0,0-1 1,29-1-1,-25-1-466,-9 1-534,0-1 0,-1 0 1,1 0-1,-1-2 0,14-3 1,15-8-6865</inkml:trace>
</inkml:ink>
</file>

<file path=ppt/ink/ink3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51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3098 501 5958,'0'0'6726,"1"-9"-6512,0-1-203,1 4 63,-2 0 0,1 0 0,-1 0 0,0 0 0,-1-11 0,0 15 7,1 0-1,-1 0 1,1 0-1,-1 0 0,0 1 1,0-1-1,0 0 1,0 0-1,0 1 1,0-1-1,-1 0 1,1 1-1,0-1 0,-1 1 1,1-1-1,-1 1 1,0 0-1,1 0 1,-1 0-1,0 0 0,0 0 1,0 0-1,-3-1 1,-185-50 1574,17 6-251,-222-66 130,159 47-960,94 27-334,-214-28 0,254 55-254,0 4 0,-201 12 0,242 3 15,1 2 1,1 3-1,0 3 1,-113 45-1,76-17 55,2 3 1,-91 63-1,164-96 41,0 1-1,0 1 1,2 0 0,0 2-1,0 0 1,2 1-1,1 1 1,0 0-1,1 1 1,1 1 0,1 0-1,2 1 1,0 1-1,1-1 1,1 2-1,1-1 1,2 1 0,0 0-1,2 1 1,0-1-1,1 47 1,4-63-74,0 0 0,1 0 1,0 0-1,0-1 0,1 1 0,0-1 1,0 1-1,1-1 0,0 0 0,1-1 1,0 1-1,0-1 0,0 0 0,1 0 1,0 0-1,0-1 0,1 0 0,0 0 1,8 5-1,18 13 162,2-2 1,69 32-1,-74-38-154,46 23 24,2-3-1,1-4 1,2-3 0,1-4 0,1-3 0,106 13 0,663 5 372,-764-43-300,148-24 0,86-36-1,-190 34-106,-36 9 394,0-5-1,100-39 0,-160 50-324,-1-2-1,-1-2 0,0 0 0,-1-3 0,-1 0 1,-1-2-1,-2-2 0,40-40 0,-62 57-80,0 1 0,-1-1 0,-1-1 0,1 1 0,-1-1 0,-1 0 0,0 0 0,0-1 0,-1 1 0,0-1-1,0 0 1,-1 1 0,0-1 0,-1 0 0,0 0 0,-1-1 0,0 1 0,-1 0 0,0 0 0,0 0 0,-1 0 0,0 1 0,-1-1-1,0 0 1,-1 1 0,1 0 0,-2-1 0,0 2 0,0-1 0,-12-16 0,-2 4-13,-2 0 0,0 1 0,-1 1 1,0 1-1,-2 1 0,0 1 0,-1 1 0,0 2 0,-1 0 1,-1 2-1,-28-9 0,-22-3-97,-1 3 1,-138-18-1,68 27-1349,63 6-1312,3-4-4234,39 0-4357</inkml:trace>
</inkml:ink>
</file>

<file path=ppt/ink/ink3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3:06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0 8680,'0'0'6267,"0"10"-6042,-2 51 37,-27 446 2647,-62 754-977,101-659-1473,-9-510 154,-2-57-1762,-1-31-1252,-1-15-1772,-3-24 1231,-4-7-821</inkml:trace>
</inkml:ink>
</file>

<file path=ppt/ink/ink3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3:06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9513,'0'0'2034,"-8"6"-288,5-3-1634,-1 0 0,1 0 0,0 1 0,1-1 0,-1 0 0,0 1 0,1 0 0,0 0 0,0 0 0,0 0 0,-1 5 0,1 0-5,0-1 0,1 1 0,0 0-1,0 0 1,1 0 0,1 12 0,6 45 323,3 0 0,22 82 0,55 124 773,-80-252-1151,26 65 140,-29-77-192,0 0-1,0-1 1,1 0-1,0 1 1,0-2-1,0 1 1,13 11-1,-16-17 5,0 1 0,0-1-1,1 1 1,-1-1 0,0 0 0,1 0-1,0 0 1,-1 0 0,1 0-1,-1-1 1,1 1 0,0-1-1,0 0 1,-1 0 0,1 0-1,0 0 1,-1 0 0,1 0-1,0-1 1,-1 1 0,1-1-1,0 0 1,-1 0 0,1 0-1,-1 0 1,1 0 0,-1-1-1,0 1 1,0-1 0,1 1-1,-1-1 1,0 0 0,0 0-1,-1 0 1,4-4 0,8-9 103,0-1 0,-2 0-1,19-34 1,-21 35-101,172-325-2290,-116 205-2425</inkml:trace>
</inkml:ink>
</file>

<file path=ppt/ink/ink3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3:07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174 176 6150,'-9'-2'774,"3"1"-510,-14-3 639,0 0 0,-24 0 0,41 3-730,0 1-1,0-1 1,0 1-1,0 0 1,-1 0-1,1 0 1,0 1-1,0-1 1,0 1 0,0 0-1,0-1 1,0 1-1,0 1 1,0-1-1,0 0 1,0 1-1,0-1 1,1 1-1,-1 0 1,1 0 0,-1 0-1,1 0 1,0 1-1,-4 3 1,6-5-161,0-1 1,0 1-1,0-1 1,0 0-1,0 1 1,0-1-1,0 1 1,0-1-1,0 1 1,0-1-1,1 0 1,-1 1-1,0-1 1,0 1-1,0-1 1,1 0-1,-1 1 1,0-1-1,0 0 1,1 1-1,-1-1 1,0 0-1,0 1 1,1-1-1,-1 0 1,1 0-1,-1 1 1,0-1-1,1 0 1,-1 0-1,0 0 0,1 0 1,-1 1-1,1-1 1,-1 0-1,0 0 1,1 0-1,-1 0 1,1 0-1,-1 0 1,1 0-1,22 2 183,-22-2-145,397-21 1523,-87 0-1497,1042 21 1825,-1340 0-1864,73 1 44,478-3 1715,-3-42 112,-133-33-2271,-407 67-1650,-20 10 1823,-1 0 1,1-1-1,-1 1 1,1-1-1,-1 1 1,0-1-1,1 1 1,-1-1-1,0 1 1,1-1-1,-1 0 1,0 1-1,0-1 1,0 1-1,0-1 1,1 1-1,-1-1 1,0 0-1,0 1 1,0-1-1,0 1 1,0-1-1,0 0 1,0 1-1,-1-1 1,1 1-1,0-1 1,0 0-1,0 1 1,-1-1-1,1 1 1,0-1-1,-1 0 1,-8-9-4119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8:15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1 202 11018,'0'0'10202,"14"4"-9043,-5-1-1015,0 0 1,1-1-1,0 0 1,0-1-1,-1 0 1,1 0 0,0-1-1,0-1 1,0 1-1,0-2 1,10-2-1,258-63 1108,347-40 0,-284 69-1796,-339 38-33,-47 6-6411,16-6-758</inkml:trace>
</inkml:ink>
</file>

<file path=ppt/ink/ink3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3:07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13549,'0'0'1660,"9"-5"-1019,-1 3-474,0-1 0,1 1 0,-1 0 1,1 1-1,-1 0 0,1 0 1,0 1-1,-1 0 0,1 1 0,0-1 1,-1 2-1,1-1 0,-1 1 0,10 4 1,316 85 517,-245-65-554,-86-26-125,0 1 0,0 0-1,0 0 1,0 0-1,0 0 1,-1 0-1,1 1 1,0-1-1,-1 1 1,1 0-1,-1 0 1,1 0-1,-1 0 1,0 0-1,0 0 1,0 1-1,0-1 1,-1 1-1,1-1 1,0 1 0,-1 0-1,0 0 1,0-1-1,0 1 1,1 5-1,-1-2 33,-1-1-1,0 0 0,-1 0 1,0 0-1,1 1 1,-1-1-1,-1 0 0,1 0 1,-1 0-1,0-1 1,0 1-1,-1 0 0,1-1 1,-5 7-1,-58 74 210,-2-2 0,-138 127 0,43-46-918,121-123-1545,16-20-2354</inkml:trace>
</inkml:ink>
</file>

<file path=ppt/ink/ink3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4:31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11627,'0'0'5189</inkml:trace>
</inkml:ink>
</file>

<file path=ppt/ink/ink3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4:33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22 8520,'13'-21'6902,"-12"21"-6789,-1 0-1,0 0 1,0 0 0,1 0 0,-1 0 0,0 1-1,0-1 1,0 0 0,1 0 0,-1 0 0,0 0-1,0 0 1,0 1 0,1-1 0,-1 0 0,0 0-1,0 0 1,0 1 0,0-1 0,0 0 0,1 0-1,-1 1 1,0-1 0,0 0 0,0 0 0,0 0-1,0 1 1,0-1 0,0 0 0,0 0 0,0 1-1,0-1 1,0 0 0,0 0 0,0 1 0,0-1 0,0 0-1,0 0 1,0 1 0,-1-1 0,1 0 0,0 1-1,-7 50 3242,6-44-3635,-7 44 553,-1 60 1,8-77-3973,1 2-3913,0-39 3492</inkml:trace>
</inkml:ink>
</file>

<file path=ppt/ink/ink3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4:34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11883,'0'0'9353,"10"2"-8248,32 4-285,0-1 0,74-4 0,25-13-2575,-134 11 2958,8-1-8664,-25 3-1736,-9 2 2375</inkml:trace>
</inkml:ink>
</file>

<file path=ppt/ink/ink3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4:34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4644,'0'0'12652,"-4"46"-11018,27-39-1,8-5-255,3 0-353,2-2-481,2 0-320,-4 0-192,-3 0-608,-4 2-1250,-13 5-1057,-5-1-1441,-9 1 0</inkml:trace>
  <inkml:trace contextRef="#ctx0" brushRef="#br0" timeOffset="1">0 277 10634,'0'0'8584,"63"12"-7303,-25-19-928,-2 1-289,2 0-481,-2-1-1376,-2 0-3236,-5-1-1249</inkml:trace>
</inkml:ink>
</file>

<file path=ppt/ink/ink3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4:34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0 10122,'0'0'13127,"-5"6"-13095,-23 25 29,-24 35 1,31-39-39,0 0-1,-2-1 1,-38 34-1,61-59-109,-1-1 0,1 0 0,0 0 0,0 0 0,0 0 1,0 0-1,-1 0 0,1 0 0,0 0 0,0 0 0,0 0 0,-1 0 0,1 0 0,0 0 0,0 0 0,0 0 0,0 0 0,-1 0 0,1 0 0,0 0 0,0 0 0,0 0 0,-1 0 0,1 0 0,0 0 1,0 0-1,0 0 0,0 0 0,-1 0 0,1-1 0,0 1 0,0 0 0,0 0 0,0 0 0,0 0 0,-1 0 0,1-1 0,0 1 0,0 0 0,0 0 0,0 0 0,0 0 0,0-1 0,0 1 0,0 0 1,0 0-1,0 0 0,0 0 0,0-1 0,0 1 0,0 0 0,0 0 0,0-1 0,-2-14-3151,1 11 1386,-6-18-3946</inkml:trace>
</inkml:ink>
</file>

<file path=ppt/ink/ink3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4:35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11179,'0'0'7463,"47"47"-5830,-31-22-320,6 0-352,1 1-384,6-3-193,2-2-160,3-3-95,0-1-97,6-2-1218,-6-4-1440,0 0-2659,-1-5-3363</inkml:trace>
</inkml:ink>
</file>

<file path=ppt/ink/ink3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4:35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14958,'0'0'6177,"9"0"-5643,58-2-37,-25 0-142,0 1 1,60 8 0,-101-8-351,1 1 0,-1 0 0,0 1 0,0-1 0,0 0 0,0 0 1,0 0-1,0 1 0,0-1 0,0 0 0,0 1 0,0-1 0,0 1 1,0-1-1,0 1 0,0 0 0,0-1 0,0 1 0,0 0 0,0 0 1,-1 0-1,1 0 0,0-1 0,-1 1 0,1 0 0,0 0 0,-1 0 1,0 0-1,1 0 0,-1 1 0,1-1 0,-1 0 0,0 0 0,0 0 1,0 0-1,0 0 0,0 0 0,0 0 0,0 1 0,0-1 0,0 0 1,0 0-1,0 0 0,-1 0 0,1 0 0,-1 0 0,1 0 0,0 0 1,-1 0-1,0 0 0,1 0 0,-1 0 0,0 1 0,-4 6 63,-1-1-1,0 1 1,0-1 0,0 0-1,-7 5 1,-13 11 136,0-1-1,-1-1 1,-2-2 0,0-1 0,-44 21-1,83-40-292,-1 0-1,1 1 0,0 0 0,0 1 0,0 0 0,0 0 0,-1 1 1,1 0-1,0 1 0,-1 0 0,12 6 0,-17-7 305,0 0 0,-1 0 1,1-1-1,0 1 0,0-1 0,0 0 0,0 0 0,0 0 0,0-1 1,0 1-1,0-1 0,0 0 0,0 0 0,0-1 0,0 1 1,0-1-1,0 0 0,0 0 0,0 0 0,0 0 0,0-1 0,0 0 1,-1 0-1,1 0 0,-1 0 0,5-3 0,-3 1-181,0 1 0,0-1 0,0 0 0,-1 0 0,1 0 1,-1-1-1,0 0 0,-1 0 0,1 0 0,-1 0 0,0 0 0,0-1 0,0 1 0,-1-1 0,0 0 0,0 1 0,1-10 0,-3 14-59,0 1-1,1-1 0,-1 1 1,0-1-1,-1 1 1,1-1-1,0 0 1,0 1-1,0-1 1,0 1-1,0-1 0,0 1 1,-1-1-1,1 1 1,0-1-1,0 1 1,-1 0-1,1-1 0,0 1 1,-1-1-1,1 1 1,0 0-1,-1-1 1,1 1-1,-1 0 0,1-1 1,0 1-1,-1 0 1,1-1-1,-1 1 1,1 0-1,-1 0 1,1 0-1,-1 0 0,1-1 1,-1 1-1,1 0 1,-1 0-1,0 0 1,1 0-1,-1 0 0,0 1 1,-10 1-2596,6 2-4827</inkml:trace>
</inkml:ink>
</file>

<file path=ppt/ink/ink3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4:37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0 177 6822,'0'0'13336,"14"1"-11334,-7-1-1838,1 1 0,-1-1 0,1 0-1,0-1 1,-1 0 0,1 0 0,-1-1 0,0 0 0,1 0 0,-1 0 0,0-1 0,0 0 0,8-6 0,186-137 354,-201 146-526,1-1 1,0 0-1,0 1 0,-1-1 1,1 1-1,0-1 0,0 1 1,0-1-1,0 1 1,0 0-1,0-1 0,0 1 1,0 0-1,-1 0 0,1 0 1,0-1-1,0 1 0,0 0 1,0 0-1,0 1 0,0-1 1,0 0-1,0 0 0,0 0 1,0 1-1,0-1 1,1 1-1,-1 0-7,-1 0 1,1 0-1,0 0 0,-1 0 1,1 0-1,-1 1 0,0-1 0,1 0 1,-1 0-1,0 1 0,0-1 1,0 0-1,0 1 0,0-1 1,0 0-1,0 0 0,0 2 1,-15 59-39,15-62 55,-27 69 137,18-51-222,2 1 0,0 0 0,1 0 0,1 0 0,0 0 0,-2 36-1,7-55-9,-1 1 0,1-1-1,0 0 1,0 0 0,0 1 0,0-1-1,0 0 1,0 1 0,0-1-1,0 0 1,0 1 0,0-1-1,0 0 1,0 0 0,0 1-1,0-1 1,0 0 0,0 1-1,0-1 1,0 0 0,0 0 0,1 1-1,-1-1 1,0 0 0,0 0-1,0 1 1,0-1 0,1 0-1,-1 0 1,0 1 0,0-1-1,1 0 1,-1 0 0,0 0 0,0 0-1,1 1 1,-1-1 0,0 0-1,0 0 1,1 0 0,-1 0-1,0 0 1,0 0 0,1 0-1,-1 0 1,0 0 0,1 0 0,-1 0-1,1 0 1,9-13-7509,-4-9-1762</inkml:trace>
</inkml:ink>
</file>

<file path=ppt/ink/ink3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4:37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530 34 7719,'-12'-3'1298,"-8"0"-825,1 0 1,-1 2 0,-30 0 0,40 2-299,0 0-1,0 0 1,0 1 0,0 0-1,0 1 1,0 0 0,1 1-1,-1 0 1,1 0 0,-12 8-1,-3 7 79,1 0 0,0 1 0,1 1 0,2 1 0,0 1 0,1 1-1,2 0 1,0 2 0,2 0 0,0 1 0,2 0 0,1 1-1,2 0 1,0 1 0,2 0 0,1 0 0,1 1 0,2 0 0,1 0-1,1 0 1,3 35 0,0-53-224,1 0 0,0 0-1,0 0 1,1 0 0,1-1 0,0 1 0,0-1-1,1 0 1,11 17 0,-12-21-3,1 0 0,1-1 0,-1 0 0,1 0 0,0 0 0,1-1 0,-1 0 0,1 0 0,0 0 0,0-1 0,1 0 0,-1-1 0,1 1 0,15 3 0,1-2 245,-1-2 0,0 0 0,1-1 0,0-2 0,-1 0 0,1-2 0,-1 0 0,1-2 0,-1 0 0,0-2 0,0 0 0,-1-2 0,28-13 0,-12 3 7,0-1 0,-1-3-1,-2-1 1,0-1 0,-1-2 0,45-45 0,-54 46-92,-2-1-1,-1-2 1,-1 0 0,-1-1-1,31-61 1,-45 77-162,0 0 0,-1 0-1,-1 0 1,0-1 0,0 1 0,-1-1 0,-1 0 0,-1 0-1,0 0 1,0 0 0,-2 0 0,1 0 0,-2 0-1,0 0 1,-1 0 0,0 0 0,-8-20 0,6 25-30,-1-1 0,0 1 0,0 0 1,-1 1-1,0-1 0,0 1 0,-1 1 0,0-1 1,-1 2-1,0-1 0,0 1 0,0 0 1,-1 1-1,1 0 0,-1 0 0,0 1 1,-1 1-1,1-1 0,-1 2 0,-17-3 0,8 2-229,-1 0 0,1 2 0,0 1 0,-1 0 0,1 1 0,0 1 0,0 1 0,0 1 0,0 1 0,-23 9 0,-86 48-4986,90-38-747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21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8808,'0'0'822,"8"2"-475,49 7 604,110 4 1,72-14-499,-123-1-305,562-36 42,42 0-17,-180 60-165,-181-2-11,1314 72 73,-509-34 21,1216-93-21,-934 7 436,404 5-36,-148-16-289,-1633 38-183,869 5 133,-920-4-79,29 3 90,-44-3-143,-1 0 1,1 1 0,-1-1 0,0 1 0,1-1 0,-1 1 0,0 0 0,0 0-1,0 0 1,1 0 0,-1 0 0,0 1 0,0-1 0,2 2 0,-3 2-294,-4-5-2343,-12-6-1591</inkml:trace>
</inkml:ink>
</file>

<file path=ppt/ink/ink3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5:19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23 4132,'0'0'630,"-9"-1"1425,-20-5-942,13 1-25,0 2 0,-1 0-1,1 1 1,-1 0-1,-25 2 1,39 0-989,-1 0 0,1 1 0,0 0 1,0-1-1,0 1 0,0 0 0,0 0 0,0 1 0,0-1 0,0 1 0,0-1 1,1 1-1,-1 0 0,0 0 0,1 0 0,0 0 0,-1 1 0,1-1 0,0 1 1,0-1-1,1 1 0,-1 0 0,0-1 0,1 1 0,0 0 0,-1 0 0,1 0 1,0 0-1,1 0 0,-1 1 0,1-1 0,-1 0 0,1 0 0,0 0 1,0 1-1,0 3 0,1-6-81,-1 1 0,0-1 0,1 1 0,-1-1 0,1 0 0,-1 1 0,1-1 0,-1 1 0,1-1 0,0 0 0,0 1 0,0-1 0,0 0 0,0 0 0,0 0 0,0 0 0,0 0 0,0 0 0,0 0 0,1 0 0,-1 0 0,0-1 0,1 1 0,-1 0 0,1-1 0,-1 1 0,1-1 0,-1 0 0,0 1 0,1-1 0,2 0 0,59 3 977,-47-4-671,355-21 2129,-62 1-1554,-283 21-823,543-4 692,-434 22-1681,-134-28-4618,0-10-1574</inkml:trace>
</inkml:ink>
</file>

<file path=ppt/ink/ink3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5:35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74 144 5958,'0'0'1286,"-8"-1"67,-39-3 241,29-5 3109,78 6-1745,808-5 676,-4-49-2822,-355 33-75,-496 24-686,-1-1 1,0-1-1,1 0 0,-1-1 0,0 0 1,0-1-1,0 0 0,-1 0 0,17-10 1,-10 14-4755</inkml:trace>
</inkml:ink>
</file>

<file path=ppt/ink/ink3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5:38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1 109 6951,'0'0'5904,"8"0"-5205,536-42 4271,-209 8-3843,-320 33-1084,360-19 618,-283 19-625,0 5-1,99 17 1,-45 1 76,264 5 0,-98-40-27,1-1 268,-114 19-49,-98 0-124,0-4 0,125-16-1,-212 13-163,-1 1-1,1-1 1,0 0-1,0-1 1,-1 0-1,0-2 1,0 1-1,0-2 1,16-8-1,-28 14-517,-8-11-12950</inkml:trace>
</inkml:ink>
</file>

<file path=ppt/ink/ink3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5:49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1 227 1986,'12'-4'1041,"422"-138"2883,-391 129-3137,2 2 0,0 2 0,0 2 1,63-1-1,21-5-527,-12 3 619,157 5 1,5 1 1220,487 5-98,-305 26-827,-277-12-834,79 4 86,-213-17-356,5 0-222,-18-1-5305,-41-1 1394</inkml:trace>
</inkml:ink>
</file>

<file path=ppt/ink/ink3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39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53 2851,'0'0'3208,"-9"-7"-2114,2 1-684,-27-20 571,9 13 2609,24 13-2757,4 3-758,0-1 1,0 1 0,0-1-1,0 1 1,0-1-1,0 0 1,1 0-1,-1-1 1,1 1 0,-1 0-1,1-1 1,6 1-1,26 6 530,1-2 0,1-2 0,-1-1 0,1-2 0,48-4 0,2 1-509,239-5 336,200 5 119,178 13 1012,-165-6-1221,-392-1-255,212 9 61,-179-12 536,-180-1-785,-1 0 1,0 0 0,0 0-1,0 0 1,0 0-1,0 0 1,1 0 0,-1 0-1,0 0 1,0 0 0,0 0-1,0 0 1,0 0-1,0 0 1,1 0 0,-1 0-1,0 0 1,0 0-1,0 0 1,0 0 0,0 0-1,0 0 1,0 1 0,0-1-1,1 0 1,-1 0-1,0 0 1,0 0 0,0 0-1,0 0 1,0 0 0,0 1-1,0-1 1,0 0-1,0 0 1,0 0 0,0 0-1,0 0 1,0 1 0,0-1-1,0 0 1,0 0-1,0 0 1,0 0 0,0 0-1,0 0 1,0 1 0,0-1-1,0 0 1,0 0-1,0 0 1,0 0 0,0 0-1,0 0 1,0 1 0,-1-1-1,1 0 1,0 0-1,0 0 1,0 0 0,0 0-1,0 0 1,0 0-1,0 0 1,-1 0 0,-8 1-4667</inkml:trace>
</inkml:ink>
</file>

<file path=ppt/ink/ink3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42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5830,'0'0'7404,"5"3"-6278,1 0-903,0-1 0,0-1 0,0 1 0,0-1 1,1 0-1,-1 0 0,1 0 0,-1-1 0,0 0 0,1-1 0,-1 1 0,0-1 0,1-1 0,11-3 0,38-3 136,488 4 685,-287 6-743,546-2-71,-758-7-95,-15 2-103,-26 6-789,-9 5-869,-11-2-4902,10-4 20</inkml:trace>
</inkml:ink>
</file>

<file path=ppt/ink/ink3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47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4388,'0'0'8803,"5"1"-8253,51 8 850,0-2 1,101-2-1,450-17-783,-502 9-630,285-35 1069,-120 6-351,-216 30-555,-53 2-65,-8 8-2493</inkml:trace>
</inkml:ink>
</file>

<file path=ppt/ink/ink3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8:02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97 12396,'0'0'1462,"0"-8"412,0 2-1363,0-1 0,0 1 0,0 0 0,-1 0-1,0 0 1,-1 0 0,-1-6 0,2 10-378,-1 0-1,1-1 1,0 1 0,-1 0-1,1 0 1,-1 0 0,1 1 0,-1-1-1,0 0 1,0 1 0,0-1-1,0 1 1,0-1 0,0 1-1,0 0 1,0 0 0,-1 0 0,1 0-1,0 0 1,-1 1 0,1-1-1,0 1 1,-1-1 0,-3 1 0,1 0-105,0 0 0,0 1 0,0-1 0,0 1 0,0 0 0,1 1 0,-1-1 0,0 1 0,1 0 0,-1 0 1,1 0-1,0 1 0,0-1 0,-1 1 0,2 0 0,-1 0 0,0 0 0,1 1 0,-1 0 0,1-1 0,0 1 1,0 0-1,1 0 0,-1 1 0,1-1 0,-2 5 0,-1 1 121,0 1 1,1 0-1,1-1 1,0 1-1,0 0 1,1 1-1,0-1 1,1 0-1,0 0 0,2 17 1,-1-26-113,0 0 1,0 0 0,1-1-1,-1 1 1,1 0 0,-1-1-1,1 1 1,0-1 0,0 1-1,0-1 1,0 1 0,0-1-1,0 1 1,0-1 0,0 0-1,0 1 1,1-1 0,-1 0-1,0 0 1,1 0 0,-1 0-1,3 1 1,0-1 33,0 1 0,0-1 0,1 0 1,-1 0-1,0 0 0,1-1 0,-1 1 0,9-1 0,-2-1 14,0 0-1,0-1 1,0 0-1,0-1 1,-1 0-1,17-7 1,-13 3-55,-1-1 1,-1 0-1,1-1 0,-1-1 1,12-13-1,-17 17-54,-2 0-1,1 0 1,-1-1 0,0 0-1,0 0 1,0 0 0,-1-1-1,0 1 1,-1-1 0,4-13-1,-19 60-668,8-27 683,0 0-1,1 0 1,0 1-1,0-1 1,2 1-1,-1 14 1,2-24-109,0 0 0,0 0 0,1 0 1,0 0-1,0 0 0,-1 0 0,2 0 0,-1-1 0,0 1 1,0 0-1,1 0 0,0-1 0,-1 1 0,1-1 0,0 1 0,0-1 1,1 0-1,-1 0 0,0 0 0,1 0 0,-1 0 0,1-1 0,0 1 1,-1-1-1,1 1 0,0-1 0,0 0 0,0 0 0,0 0 0,0-1 1,4 1-1,3 1-1212,-1 0 1,1-1 0,0-1-1,19 0 1,5-6-5039</inkml:trace>
</inkml:ink>
</file>

<file path=ppt/ink/ink3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8:02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7175,'0'0'14451,"8"10"-13458,1 3-734,0 2 1,-1-1 0,0 1-1,-1 0 1,-1 1 0,0-1-1,-1 1 1,-1 0-1,-1 1 1,2 16 0,-1 8-81,-2-1 0,-2 1 0,-7 64 0,3-80-132,-1 0 0,-1 0 0,-1-1 0,-1 0 1,-2 0-1,-22 42 0,-14 8-365,10-32-2893,24-34-606,4-7-2354</inkml:trace>
</inkml:ink>
</file>

<file path=ppt/ink/ink3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9:56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99 7623,'0'0'9396,"8"-4"-8724,1 0-521,0 1-1,0 1 1,0-1-1,0 1 0,1 1 1,-1 0-1,0 0 0,1 1 1,-1 0-1,0 0 0,10 3 1,199 16 1005,1-9 1,434-37 0,-470 11-940,212-26 2806,-395 42-3176,0 0-1,0-1 0,0 1 1,0 0-1,0 0 1,0 0-1,1-1 0,-1 1 1,0 0-1,0 0 1,0 0-1,0-1 0,0 1 1,0 0-1,0 0 1,0 0-1,0-1 0,0 1 1,0 0-1,0 0 1,0-1-1,0 1 0,0 0 1,0 0-1,-1 0 1,1-1-1,0 1 0,0 0 1,0 0-1,0 0 1,0 0-1,0-1 0,-1 1 1,1 0-1,0 0 1,0 0-1,0 0 0,0-1 1,-1 1-1,1 0 1,0 0-1,0 0 0,0 0 1,-1 0-1,1 0 1,0 0-1,0 0 0,-1 0 1,-2-4-2234,-3-9-6059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35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96 113 1890,'-39'-5'2541,"32"5"-1689,1-1 1,-1 0 0,1 1-1,-1-2 1,1 1 0,-11-5-1,17 1 1258,11 0-1412,12-2-678,-22 7 110,61-20 233,1 3 0,0 3 0,1 3 0,0 2 0,65 0 0,568 18 1105,-547-13-1427,-81 0 0,0 4 1,-1 2 0,86 14 0,8 10 11,244 8-1,168-31-12,-50-2-9,-121 9-11,748 44-8,-507-24 23,-183-14-32,436-1 164,-332-13-78,-221 6-51,835 7 15,-410-49-49,-446 15 50,-232 15-35,233-23 133,-312 22 617,-12 0 423,-1 4-1213,0 1-1,1-1 0,-1 1 0,0-1 0,0 1 0,0 0 0,0-1 0,0 1 0,0 0 0,1 0 0,-1 0 0,0 0 1,0 0-1,0 0 0,0 0 0,0 0 0,0 0 0,0 0 0,0 0 0,0 0 0,1 1 0,-2 0 0,-22 11-2408,21-10 1661,0 0 0,-1 0 0,0 0-1,1 0 1,-1-1 0,0 0 0,0 0 0,-5 1 0,-14-1-7864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40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89 11018,'0'0'823,"8"-7"-749,-2 2 35,1-1 0,0 1-1,-1 0 1,2 1 0,-1 0-1,0 0 1,1 0 0,0 1-1,0 0 1,0 1 0,0 0-1,0 0 1,15-1 0,28 5 200,67 13 1,0-1-150,-38-7-269,216 8 1670,1072 22 1646,2 0-2191,913-62-114,327-62-293,-895 77-246,-1012 13-326,1119-3 700,-1259-14 523,-527 8-5291,-10-1-1964,5-3-3646</inkml:trace>
</inkml:ink>
</file>

<file path=ppt/ink/ink3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1:33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393 14 2018,'-10'3'32,"-57"11"408,-85 18 2658,112-25 1155,-77 2-1,110-6-3296,17 5-61,16 5 126,8-8-389,0-1 1,0-1-1,1-2 0,-1-2 0,63-9 0,-13 3-576,75-4 337,382-14 1937,234 1-830,-713 20-1096,4-1 301,67-12 1,-133 17-730,0 0 0,0-1 0,0 1 0,0 0 0,-1 0 0,1 0-1,0 0 1,0 0 0,0 0 0,0 0 0,0 0 0,0 0 0,0 0 0,0 0 0,0-1 0,0 1 0,0 0 0,0 0 0,0 0-1,0 0 1,0 0 0,0 0 0,0 0 0,0 0 0,0 0 0,0 0 0,0-1 0,0 1 0,0 0 0,0 0 0,0 0-1,0 0 1,0 0 0,0 0 0,0 0 0,0 0 0,0 0 0,0 0 0,1-1 0,-17-2-2537,7 1-4581,4 0 1238</inkml:trace>
</inkml:ink>
</file>

<file path=ppt/ink/ink3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44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 9161,'0'0'10495,"0"14"-9337,-23 409 2777,17-299-3636,6-124-294,0 1 0,0-1 0,0 0 0,0 1 1,0-1-1,0 0 0,0 1 0,0-1 0,1 0 1,-1 0-1,0 1 0,0-1 0,0 0 0,1 1 1,-1-1-1,0 0 0,0 0 0,0 1 0,1-1 1,-1 0-1,0 0 0,1 0 0,-1 1 0,0-1 1,0 0-1,1 0 0,-1 0 0,0 0 0,1 0 1,-1 0-1,0 1 0,1-1 0,-1 0 0,0 0 1,1 0-1,-1 0 0,1 0 0,-1 0 0,0-1 1,1 1-1,-1 0 0,0 0 0,1 0 0,-1 0 1,0 0-1,1-1 0,17-6 199,2-7-92,0 0 1,20-20-1,-22 17-345,1 2 0,29-19 0,-41 30 171,0 0-1,0 1 1,1 0 0,0 0-1,-1 0 1,1 1 0,0 0-1,0 1 1,0 0-1,0 0 1,11 1 0,-16 0 55,-1 0-1,0 1 1,0 0 0,0-1 0,1 1 0,-1 0 0,0 0 0,0 0 0,0 0-1,0 0 1,0 1 0,0-1 0,-1 1 0,1-1 0,0 1 0,-1 0 0,1-1-1,-1 1 1,0 0 0,1 0 0,-1 0 0,0 0 0,0 0 0,0 0-1,-1 0 1,1 1 0,0-1 0,-1 0 0,1 0 0,-1 1 0,0-1 0,0 5-1,0-2 26,1 1-1,-1-1 0,0 1 0,-1-1 0,0 0 1,0 1-1,0-1 0,0 0 0,-1 1 0,0-1 1,0 0-1,0 0 0,-4 6 0,-1-3 126,0 0 0,-1-1 0,0 0 0,0 0 0,0-1 0,-1 0 0,0 0 0,0-1 0,-1 0 0,0 0 0,0-1-1,-11 2 1,7-2-20,0 0-1,0-1 0,0-1 0,-1-1 0,1 0 0,-1-1 0,1 0 0,-21-4 1,29 3-110,0-1 1,0 1 0,0-1 0,0-1 0,0 1 0,1-1 0,-1 0 0,1-1 0,-9-6 0,11 8-187,1-1 0,-1 1 0,0-1 0,1 1 0,0-1 0,-1 0 0,1 0 0,0 0 0,1-1 0,-1 1 1,0 0-1,1-1 0,0 1 0,0-1 0,0 1 0,0-1 0,0-6 0,2 8-193,-1 1 1,1-1-1,0 1 0,0-1 1,1 1-1,-1 0 0,0 0 0,0 0 1,1-1-1,-1 1 0,0 0 1,1 1-1,-1-1 0,1 0 1,-1 0-1,1 1 0,0-1 0,-1 1 1,1-1-1,0 1 0,-1-1 1,1 1-1,0 0 0,-1 0 1,1 0-1,2 0 0,10-2-3031,16-8-4312</inkml:trace>
</inkml:ink>
</file>

<file path=ppt/ink/ink3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45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1 14350,'0'0'2824,"8"3"-1826,2 2-742,-1 1 0,-1 0-1,1 0 1,-1 1 0,0 0 0,0 1 0,-1 0 0,0 0 0,0 0-1,-1 1 1,0 0 0,-1 0 0,5 11 0,-2-4-39,-2-1-1,0 1 1,0 0 0,-2 1 0,0-1 0,0 1-1,-2 0 1,0-1 0,-1 1 0,-2 25-1,-1-18-27,-2 1 0,-1-1 0,-1 0 0,0 0 0,-2-1 0,-16 33 0,-5 0-302,-3-2 1,-2-2-1,-3-1 1,-75 81-1,88-105-3341,-49 41 0,32-39-5151</inkml:trace>
</inkml:ink>
</file>

<file path=ppt/ink/ink3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8:05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74 5285,'0'0'6128,"4"-9"-2967,1 1-2028,13-24 268,-13 7 6224,-7 71-6779,-3-1 1,-19 83-1,14-84-215,1 1-1,-4 86 1,14-130-615,-1-1 1,0 1 0,1 0 0,-1-1 0,1 1 0,-1-1 0,0 0-1,1 1 1,-1-1 0,1 1 0,-1-1 0,1 0 0,0 1 0,-1-1 0,1 0-1,-1 1 1,1-1 0,-1 0 0,1 0 0,0 0 0,-1 0 0,1 0-1,0 0 1,-1 1 0,1-1 0,0-1 0,-1 1 0,1 0 0,-1 0-1,1 0 1,0 0 0,-1 0 0,1 0 0,0-1 0,-1 1 0,2-1 0,26-8 426,16-10-164,-25 9-324,0 1 1,1 0-1,0 2 0,0 0 1,1 2-1,0 0 1,0 1-1,26-1 1,-44 6 28,0-1 1,-1 0 0,1 1 0,0-1 0,-1 1 0,1 0 0,0 0-1,-1 0 1,1 0 0,-1 0 0,1 1 0,-1-1 0,0 1 0,0 0-1,0 0 1,0-1 0,0 1 0,0 0 0,0 1 0,0-1 0,-1 0 0,1 0-1,-1 1 1,0-1 0,1 1 0,-1-1 0,0 1 0,-1 0 0,2 3-1,-1-2 16,0 0 0,-1 0 1,1 0-1,-1 0 0,0 0 0,0 0 0,0 0 0,0 0 0,-1 0 0,1 0 0,-1 0 0,0 0 0,0 0 0,-1 0 0,1-1 0,-1 1 0,0 0 0,0-1 0,-5 7 0,-2-1 140,-2 0-1,1 0 1,-1-1 0,0-1 0,0 0 0,-1 0-1,0-1 1,-1-1 0,-20 7 0,11-5 108,1-2 0,-1 0 1,0-2-1,0 0 0,-23-1 1,42-2-235,0 0-1,0 0 1,0 0 0,1 0 0,-1-1 0,0 1 0,0-1 0,1 0-1,-1 0 1,0 0 0,1 0 0,-1 0 0,0 0 0,1-1-1,0 0 1,-1 1 0,1-1 0,0 0 0,0 0 0,0 0-1,0 0 1,-3-5 0,4 4-76,-1 0 0,1-1 0,0 1 1,0-1-1,0 0 0,1 1 0,-1-1 0,1 0 0,0 1 0,0-1 0,0 0 1,0 1-1,1-1 0,-1 0 0,1 1 0,0-1 0,3-6 0,-3 7-216,1-1-1,0 0 1,0 1-1,0-1 0,1 1 1,-1 0-1,1 0 0,0 0 1,0 0-1,0 0 1,0 1-1,0-1 0,0 1 1,1 0-1,4-3 1,3 0-1721,-1 1 0,1 0 1,0 0-1,15-1 0,0-1-4951</inkml:trace>
</inkml:ink>
</file>

<file path=ppt/ink/ink3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8:07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3972,'0'0'19789,"13"4"-18529,98 21 270,1-5 0,119 5 0,-46-5-1593,-106-17-3647,-79-3 3597,0 0 0,0 0 1,0 0-1,0 0 0,1 1 1,-1-1-1,0 0 0,0 0 0,0 0 1,1 0-1,-1 0 0,0 0 1,0 0-1,0 0 0,1 0 0,-1 0 1,0 0-1,0-1 0,0 1 1,1 0-1,-1 0 0,0 0 0,0 0 1,0 0-1,0 0 0,1 0 1,-1 0-1,0-1 0,0 1 0,0 0 1,0 0-1,0 0 0,0 0 1,1 0-1,-1-1 0,0 1 1,0 0-1,0 0 0,0 0 0,0-1 1,0 1-1,0 0 0,0 0 1,0 0-1,0 0 0,0-1 0,0 1 1,0 0-1,0 0 0,0 0 1,0-1-1,0 1 0,0 0 0,0 0 1,0 0-1,0-1 0,0 1 1,0 0-1,0 0 0,0 0 1,-1-1-1,-3-7-6533</inkml:trace>
</inkml:ink>
</file>

<file path=ppt/ink/ink3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8:07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13741,'0'0'11082,"45"1"-9640,-7-1-449,5 0-385,7 2-351,1 4-161,1 0-64,2 2-32,-7 1-833,-6-1-1569,-3-3-2307,-9-5-2434</inkml:trace>
</inkml:ink>
</file>

<file path=ppt/ink/ink3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9:45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90 5285,'0'0'913,"-10"2"181,8-1-1296,-33 6 2193,29-4-374,26-3-485,407-13 3174,62-6-4192,-465 17-29,901-66 1085,-740 70-605,264 38 1,-75-2-179,-305-37 126,0-2 0,0-4 1,94-18-1,-10-1 848,-85 21-7244,-65 3 155</inkml:trace>
</inkml:ink>
</file>

<file path=ppt/ink/ink3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9:52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0 322 8232,'0'0'9305,"6"-1"-8750,128-9 925,775-84 862,492-101-1872,-1392 194-473,64-7-5,1 2 0,84 5 0,-146 7-25,-3-1-2010,-3-10-2607,2-7-3550</inkml:trace>
</inkml:ink>
</file>

<file path=ppt/ink/ink3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0:00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8456,'0'0'10570,"8"-2"-10186,53-6 499,1 3-1,-1 3 0,118 10 1,-14 0-590,503-19 644,-112 0 1174,-596 11-3088,-11 0-6257,34 0 1848</inkml:trace>
</inkml:ink>
</file>

<file path=ppt/ink/ink3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8:11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1 7143,'0'0'13826,"-10"4"-13239,0-1-443,-21 9 261,-1 1 1,2 2-1,-44 27 0,66-36-332,0 0 0,0 1 1,0 0-1,0 0 0,1 1 1,1 0-1,-8 11 0,11-15-48,0 1 0,1 0 0,0 0 0,0 0 0,0 0 0,0 0 0,1 1-1,0-1 1,0 0 0,0 1 0,1-1 0,0 1 0,0-1 0,0 1 0,2 4 0,-1-7-21,0 0 1,0 0 0,1-1 0,-1 1-1,1-1 1,-1 1 0,1-1 0,0 0-1,0 1 1,0-1 0,0 0-1,0 0 1,1-1 0,-1 1 0,1 0-1,-1-1 1,1 0 0,0 1 0,-1-1-1,1 0 1,0 0 0,0 0 0,0-1-1,5 1 1,10 3-579,1-2 0,30 2-1,-43-4 172,43 0-2671,0-1-2473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37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620 263 5990,'0'0'2786,"-10"-3"-1446,1 1-925,0 0-1,0 0 0,0 0 1,0 1-1,0 1 1,0 0-1,0 0 0,-1 0 1,1 1-1,0 1 1,0 0-1,0 0 0,0 0 1,0 1-1,-12 6 1,2 4-195,1 0 0,0 1 0,0 1 1,1 0-1,1 1 0,1 1 1,-21 30-1,0 6-234,-41 82 0,45-72 95,3 1 0,3 2-1,3 1 1,3 0-1,-14 84 1,26-98 3,2 0-1,2 0 1,3 0 0,2 0-1,3 1 1,1-1 0,20 78 0,-25-129-84,63 216 67,-53-187-75,3-1 0,0 0 0,2-1-1,34 50 1,-43-70 21,1-1 0,0-1 0,0 1 0,0-1 0,1 0 0,0-1 0,0 0 0,1 0-1,0-1 1,0 0 0,0-1 0,1 1 0,-1-2 0,1 0 0,10 3 0,-5-4 37,0 0-1,0-1 1,0-1 0,0 0-1,0-1 1,0-1 0,0 0-1,0-1 1,19-6 0,3-5 46,0-1 0,-2-1 1,0-2-1,0-2 0,-2-1 0,-1-2 0,30-26 1,-19 9 26,-2-1 0,-2-2 0,-1-2 0,-3-1 0,-2-2 1,28-53-1,-19 21 111,-3-3 0,-3-1 0,27-101 1,-44 119-192,-4-1 0,-2-1 0,-3 0 0,-3-1 0,-2-69 1,-5 101 35,-3 1-1,0-1 1,-3 1 0,-1 1 0,-1-1 0,-2 1 0,-2 0 0,-1 1 0,-2 1 0,-1 0 0,-23-36 0,28 54-58,-1 0-1,0 1 1,0 1 0,-2 0-1,0 0 1,0 1-1,-1 1 1,0 0 0,-1 2-1,0-1 1,-1 2-1,0 0 1,0 1-1,-1 1 1,0 0 0,-21-3-1,17 6-279,0 0 0,-1 1 0,1 2 0,-1 0 0,1 1-1,-1 1 1,1 2 0,0 0 0,0 1 0,0 1 0,1 1 0,0 1 0,-21 11-1,9-1-2400,1 1 0,-34 28 0,9-3-6250</inkml:trace>
</inkml:ink>
</file>

<file path=ppt/ink/ink3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8:12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12 8008,'0'0'11023,"4"-1"-10761,26-2 261,-30 3-455,-1 0 0,1-1 0,0 1 0,0-1 0,0 1 0,0-1 1,-1 1-1,1 0 0,0-1 0,0 1 0,-1 0 0,1-1 0,0 1 0,-1 0 0,1-1 0,0 1 0,-1 0 0,1 0 0,0 0 0,-1-1 0,1 1 0,-1 0 1,1 0-1,0 0 0,-1 0 0,1-1 0,-1 1 0,1 0 0,-1 0 0,1 0 0,-1 0 0,-6 1 57,0 0 0,0 0 0,0 1-1,0 0 1,0 0 0,1 0 0,-1 1 0,1 0-1,-1 0 1,1 1 0,0 0 0,1 0 0,-1 0-1,1 1 1,-1-1 0,1 1 0,1 1-1,-1-1 1,-4 8 0,2-4 4,1 0 0,1 0-1,-1 1 1,2 0 0,-1 0 0,1 0-1,1 0 1,0 1 0,0-1 0,1 1 0,-1 20-1,3-29-120,0 0 1,0 1-1,0-1 0,1 0 0,-1 0 0,0 1 0,1-1 1,0 0-1,-1 0 0,1 0 0,0 0 0,0 0 0,0 0 0,1 0 1,-1 0-1,0-1 0,1 1 0,-1 0 0,1-1 0,-1 1 1,4 1-1,-2-1 12,1 0-1,0 0 1,0-1 0,0 1 0,0-1 0,0 0-1,0 0 1,0 0 0,0-1 0,8 1 0,0-1 11,-1-1 0,1 0 0,0-1 0,-1 0 0,0-1 0,1 0 0,18-9 0,-18 6-10,1-1-1,-1 0 1,0-1-1,-1 0 0,1-1 1,14-16-1,-23 23-12,-1-1 1,1-1-1,0 1 0,-1 0 0,0-1 1,1 1-1,-1-1 0,-1 0 0,1 1 1,0-1-1,-1 0 0,0 0 0,0 0 1,0 0-1,-1 0 0,1 0 0,-1-1 1,0 1-1,0 0 0,0 0 0,-1 0 1,1 0-1,-1 0 0,0 0 0,0 0 0,-1 0 1,-1-4-1,1 5-31,0-1 1,-1 1-1,1 0 0,-1 0 1,0 0-1,0 0 0,0 1 1,0-1-1,0 1 0,-6-4 0,-10 1-2967,34 5-13106</inkml:trace>
</inkml:ink>
</file>

<file path=ppt/ink/ink3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8:12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25 12588,'0'0'10164,"0"8"-9326,-1 162 726,1-168-1535,0 0 0,0 0-1,0 0 1,0 0-1,1 0 1,-1 0-1,1 0 1,-1 0-1,1 0 1,0 0 0,0 0-1,0 0 1,0 0-1,2 2 1,-2-4 34,0 1 0,-1 0 1,1-1-1,0 1 0,0-1 0,0 1 1,0-1-1,0 1 0,0-1 1,0 1-1,0-1 0,0 0 1,0 0-1,0 0 0,0 1 0,0-1 1,0 0-1,0 0 0,1 0 1,0-1-1,1 0 72,1 0 1,-1 0-1,1 0 1,-1-1-1,0 1 1,0-1 0,0 0-1,0 0 1,0 0-1,0-1 1,0 1-1,-1-1 1,1 1-1,3-6 1,48-81 446,-43 67-568,1 1 1,2 0 0,24-30-1,-30 47-1123,-6 7-2922,-1 2-3331</inkml:trace>
</inkml:ink>
</file>

<file path=ppt/ink/ink3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8:12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0 11275,'0'0'7105,"-8"3"-6005,-5 4-764,-1 0 1,1 1 0,1 0 0,0 1-1,0 0 1,0 1 0,1 1-1,1-1 1,-12 17 0,13-17-123,2 0 1,-1 0-1,1 1 1,1 0-1,0 1 1,1-1-1,0 1 1,0 0-1,2 1 1,-1-1-1,1 1 0,0 13 1,3-23-214,0 0 0,0 1 0,1-1 0,-1 1 0,1-1 1,0 0-1,0 0 0,0 1 0,1-1 0,-1 0 0,1 0 0,-1 0 0,1 0 0,0-1 1,0 1-1,1 0 0,-1-1 0,0 1 0,1-1 0,0 0 0,-1 0 0,1 0 0,0 0 1,0-1-1,0 1 0,0-1 0,0 1 0,1-1 0,-1 0 0,0 0 0,6 0 0,1 1-617,0 0-1,0-1 1,0 0-1,12 0 1,35-8-7014,-22-6-602</inkml:trace>
</inkml:ink>
</file>

<file path=ppt/ink/ink3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8:13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 11819,'0'0'12209,"-7"11"-11136,-20 25-245,-53 56 0,-16 19-2014,93-136-20734</inkml:trace>
</inkml:ink>
</file>

<file path=ppt/ink/ink3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8:13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6790,'0'0'14350,"49"39"-13101,-26-26-448,3 0-513,4 1-192,-6-2-32,-1 2-1249,-1-2-1121,-13-2-1377,7-2-2211</inkml:trace>
</inkml:ink>
</file>

<file path=ppt/ink/ink3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8:14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93 13453,'0'0'7815,"-18"65"-6502,13-43-320,3 3-608,2-2-257,0 0-160,0-2-1249,0-6-1378,9-3-1249,2-9-1729</inkml:trace>
  <inkml:trace contextRef="#ctx0" brushRef="#br0" timeOffset="1">181 1 4676,'0'0'18642,"11"46"-17457,3-30-608,1-1-289,-1-2-256,4-3 0,0-1-1281,-2-5-1249,0-4-1442,1 0-2626</inkml:trace>
</inkml:ink>
</file>

<file path=ppt/ink/ink3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8:14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12940,'0'0'4645,"-33"53"-2948,21-27 449,-4 4-480,-1 1-545,8 2-673,-1 0-320,1-4-96,3-3-160,6-6-929,0-6-608,0-11-1346,6-3-3171,8-3-5477</inkml:trace>
</inkml:ink>
</file>

<file path=ppt/ink/ink3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8:14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0 9769,'0'0'10778,"6"9"-9742,1 2-847,4 5 268,-1 0 0,0 1-1,-1 0 1,7 21 0,-14-32-357,0 0 1,0 0 0,-1 0-1,0 0 1,0 0-1,-1 0 1,0 0-1,0 0 1,0 0-1,-1 1 1,0-1-1,0 0 1,0-1-1,-1 1 1,0 0-1,0 0 1,0-1-1,-7 11 1,-8 10 136,-1 0 0,-1-2 0,-29 30 0,36-43-871,0 0 0,-1 0 1,0-1-1,-23 12 0,12-12-4309,8-9-3001</inkml:trace>
</inkml:ink>
</file>

<file path=ppt/ink/ink3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8:15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98 7815,'0'0'10981,"11"4"-9811,8 2-707,-1-2 0,1 0 0,0-2 0,25 2 0,94-3 997,-79-2-1210,848-13 534,-302 2-501,-460 13-106,-66 1 74,1-3-1,-1-3 1,117-22 0,-196 26-275,39-13 415,-38 13-444,0-1 0,-1 1 0,1 0 0,-1 0 1,1 0-1,0 0 0,-1-1 0,1 1 0,-1 0 0,1 0 0,-1-1 0,1 1 0,-1 0 0,1-1 0,-1 1 0,1-1 0,-1 1 1,1-1-1,-1 1 0,0-1 0,1 1 0,-1-1 0,0 1 0,1-1 0,-1 1 0,0-1 0,0 0 0,0 1 0,1-1 0,-1 1 1,0-1-1,0 0 0,0 1 0,0-1 0,0 1 0,0-1 0,0 0 0,0 1 0,-1-1 0,1 0 0,0 1 0,0-1 0,0 1 1,-1-1-1,1 1 0,0-1 0,-1 1 0,1-1 0,0 1 0,-1-1 0,1 1 0,-1-1 0,1 1 0,0-1 0,-1 1 0,1 0 1,-1-1-1,0 1 0,1 0 0,-1-1 0,-17-10-4816,0-4-4094</inkml:trace>
</inkml:ink>
</file>

<file path=ppt/ink/ink3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8:17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9929,'0'0'6503,"0"13"-5083,-7 85 724,2-51-1478,2 0 0,4 64 0,-1-109-612,0-1 0,0 0 0,1 1 0,-1-1 0,0 0 0,1 0 0,-1 1 0,1-1 0,-1 0 0,1 0 0,-1 0 0,1 0 0,0 0-1,0 0 1,-1 0 0,1 0 0,0 0 0,0 0 0,0 0 0,0 0 0,0 0 0,0-1 0,0 1 0,1 0 0,-1-1 0,0 1 0,0-1 0,0 0 0,1 1 0,-1-1 0,0 0 0,1 0 0,-1 1 0,0-1 0,0 0-1,1 0 1,-1-1 0,0 1 0,1 0 0,-1 0 0,0-1 0,2 1 0,3-2 117,0 0-1,-1 0 0,1 0 1,0-1-1,-1 0 1,1 0-1,6-5 1,12-11-17,-1-1 1,-1-1 0,37-46 0,-47 52-114,-1-1 1,-1-1-1,0 0 0,-1 0 1,0-1-1,-2 0 0,7-22 1,-12 30-4121,-3 25-2305,1-10 1237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1:58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359 1756 5029,'0'0'5306,"0"-1"-5279,0 0 0,0 1 0,0-1 0,1 0 0,-1 1 0,0-1 0,0 0 0,1 1-1,-1-1 1,1 0 0,-1 1 0,1-1 0,-1 1 0,1-1 0,-1 1 0,1-1 0,-1 1 0,1-1 0,-1 1 0,1 0 0,0-1-1,0 1 1,55-16 610,0 3-1,1 3 0,63-4 0,30-5 433,-67 6-912,1 4 0,0 3-1,0 4 1,0 4-1,103 14 1,289 24-66,1-37 24,-304-3-102,237 11 134,-35 1 32,-329-11-144,767-2 277,-251-36-72,0-33-168,-512 64-70,308-43-29,590-68 87,-897 112-54,349-41 239,-330 34-194,0-3-1,-2-3 1,109-44-1,-152 51-54,-1-1-1,0-2 1,-1 0-1,0-1 1,-1-1 0,-1-1-1,0-1 1,31-36-1,-39 38 3,-2 0 1,0 0-1,-1-1 0,0-1 0,-2 1 0,0-2 0,-1 1 0,-1-1 1,0 0-1,-2 0 0,0 0 0,2-37 0,-5 27 8,-1 0 0,-1 0 0,-1 0-1,-2 0 1,-1 0 0,-1 1 0,-11-30-1,10 39-3,-1 0-1,0 1 0,-2 0 0,0 0 0,-2 1 0,1 0 0,-2 1 1,0 1-1,-1 0 0,-29-24 0,6 12 23,-2 1 0,0 2 1,-1 2-1,-2 2 0,0 1 0,-48-14 0,-273-59 95,253 72-5,-213-10 0,-115 30-8,202 2 41,27-2-113,-752-4 32,-1-34-60,334 15-21,427 27 4,-226 33 0,-670 114 107,967-134-189,0 5 1,1 6-1,-174 62 0,254-71 56,1 1-1,2 3 0,0 1 1,1 3-1,2 1 1,1 2-1,1 3 0,2 0 1,1 3-1,2 1 1,-52 68-1,72-81-27,1 0 1,0 1-1,2 0 1,1 1-1,2 1 0,0 0 1,-8 40-1,14-52 27,2 1 0,0 0 1,1-1-1,0 1 0,1 0 0,1 0 1,1 0-1,0-1 0,1 1 0,0-1 0,1 1 1,1-1-1,1-1 0,14 28 0,-6-20-48,1-1 0,1-1-1,1-1 1,0 0 0,2-1-1,36 28 1,136 78-34,-181-118 124,77 41-18,2-3 1,2-5-1,1-3 1,2-5-1,1-4 1,184 28-1,-32-27 64,385-5 0,6-56 80,0-38 47,-275 29-137,649-77 1,-7-33 9,-890 131-58,479-92 165,-8-41 25,-505 128-147,44-14 153,131-60 0,-254 98-245,0 1 0,1 0-1,-1 0 1,0-1 0,0 1 0,0-1 0,-1 0 0,1 1 0,0-1 0,-1 0 0,1 0-1,-1 0 1,1 0 0,-1 0 0,0-1 0,0 1 0,0 0 0,0-1 0,1-4 0,-2 4-320,1-1 0,-1 0 1,0 0-1,0 1 1,-1-1-1,1 0 1,-1 0-1,1 1 0,-1-1 1,0 0-1,-1 1 1,-2-7-1,-19-24-5533</inkml:trace>
</inkml:ink>
</file>

<file path=ppt/ink/ink3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8:17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59 10218,'0'0'9806,"-9"-4"-8567,7 2-1207,-1 1 0,1 0 0,-1 0 0,0-1 0,1 2 0,-1-1 0,0 0 0,0 0 0,1 1 0,-1 0 0,0-1 0,0 1 0,0 0 0,0 0 0,1 1 0,-1-1 0,0 1 0,0-1 0,0 1 0,1 0 0,-1 0 0,0 0 0,1 0 1,-1 0-1,1 1 0,-1-1 0,1 1 0,0 0 0,0 0 0,0 0 0,0 0 0,0 0 0,0 0 0,-3 4 0,-1 1 19,-1 1 1,1 0 0,0 0-1,1 1 1,-1-1-1,2 1 1,-1 0 0,1 1-1,1-1 1,0 1-1,-3 14 1,6-23-31,0-1 0,0 1 0,0 0 0,0-1 0,0 1 0,0-1 0,0 1 0,1-1 0,-1 1 0,0-1 0,0 1 0,0-1 1,1 1-1,-1-1 0,0 1 0,1-1 0,-1 1 0,0-1 0,1 1 0,-1-1 0,1 0 0,-1 1 0,1-1 0,-1 0 0,1 1 0,-1-1 0,1 0 0,-1 0 0,1 1 0,-1-1 0,1 0 0,-1 0 0,2 0 0,25-2 407,25-19-28,8-13-294,52-27-36,-109 59-79,-1 1 1,1 0-1,-1 0 1,0 1-1,1-1 1,0 0-1,-1 1 1,1-1-1,-1 1 0,5 0 1,-7 0 7,1 0 0,-1 0 0,1 0 0,-1 0 1,1 1-1,-1-1 0,1 0 0,-1 0 0,1 1 0,-1-1 0,0 0 1,1 1-1,-1-1 0,1 0 0,-1 1 0,0-1 0,1 0 0,-1 1 1,0-1-1,1 1 0,-1-1 0,0 1 0,0-1 0,0 1 0,1-1 1,-1 1-1,0-1 0,0 1 0,0-1 0,0 1 0,0 0 0,-1 6 14,0-1 0,0 1-1,0 0 1,-1 0 0,0-1-1,-4 9 1,-6 27 137,27-68 251,-3 10-369,-7 1 87,-1 1 1,1-1-1,-2 0 1,0 0-1,-1 0 1,-1 0-1,0-29 0,0 46-66,0-1-1,1 1 0,-1-1 1,1 1-1,-1-1 0,1 1 1,0-1-1,0 0 0,0 0 0,-1 0 1,1 0-1,0 0 0,0 0 1,0-1-1,1 1 0,-1 0 1,0-1-1,0 0 0,0 0 0,0 1 1,0-1-1,4-1 0,59 5-368,-43-3-426,20 0-2001,-18-8-2906,-13-2-800</inkml:trace>
</inkml:ink>
</file>

<file path=ppt/ink/ink3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8:18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 10698,'0'0'13928,"-10"8"-13250,-10 9-337,1 0 0,1 2-1,1 0 1,-18 27 0,28-38-301,1 0 0,1 1 1,-1 0-1,2 0 0,-1 1 0,1-1 0,0 1 0,1 0 0,1 0 0,-1 0 1,1 1-1,1-1 0,0 0 0,1 20 0,1-27-87,0 0 0,0 0-1,1-1 1,-1 1 0,1 0 0,0 0-1,0-1 1,0 1 0,0-1 0,0 0-1,0 0 1,1 1 0,-1-1 0,1-1-1,-1 1 1,1 0 0,0-1 0,0 1-1,0-1 1,0 0 0,0 0 0,0 0-1,0 0 1,0 0 0,0-1 0,5 1 0,10 1-2669,1 0 1,36-1 0,-53-1 2431,33-2-6731</inkml:trace>
</inkml:ink>
</file>

<file path=ppt/ink/ink3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8:18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 0 11499,'0'0'9561,"-9"11"-7906,-110 113 1096,-37 40-3586,154-171-6623,2 5 6295,0-19-5270</inkml:trace>
</inkml:ink>
</file>

<file path=ppt/ink/ink3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8:18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0 162 9865,'0'0'12460,"69"48"-11211,-30-35-512,-1 1-577,4 1-64,-3-1-1345,-5-2-1730,-5-3-2786,-5-3-737</inkml:trace>
  <inkml:trace contextRef="#ctx0" brushRef="#br0" timeOffset="1">445 0 9833,'0'0'7656,"40"71"-5991,-19-41-288,1 6-288,-4 3-32,-7 4-192,-11 5-224,0 6-385,-24 4-96,-13 2-32,-14 0-96,2-4-416,-6-9-1153,2-13-1282,3-15-2786</inkml:trace>
</inkml:ink>
</file>

<file path=ppt/ink/ink3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5:43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15278,'0'0'5029,"79"-12"-3844,-32 7-224,5-1-288,9 1-353,-3 3-256,3 1 0,-11 1-32,-5 0-128,-10 0-737,-7 0-832,-8 0-2051,-9 0-3010</inkml:trace>
</inkml:ink>
</file>

<file path=ppt/ink/ink3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5:43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13741,'0'0'6214,"9"-3"-5285,9-2-758,0 2 0,0 0 1,0 1-1,0 1 0,0 1 1,0 0-1,0 2 0,21 3 1,-6 1-320,-1 1 0,1 2 0,55 23 0,-84-31 121,-1 1 0,1 0 0,-1 0 1,1 0-1,-1 0 0,0 1 0,0-1 0,0 1 0,0 0 1,0 0-1,-1 0 0,1 0 0,3 7 0,-5-8 30,-1 0-1,1 0 1,0 0-1,-1 0 1,1 0 0,-1 1-1,0-1 1,0 0-1,0 0 1,0 0-1,0 0 1,0 1-1,-1-1 1,1 0 0,-1 0-1,1 0 1,-1 0-1,0 0 1,0 0-1,0 0 1,0 0-1,0 0 1,0 0 0,-1-1-1,1 1 1,-1 0-1,-2 2 1,-22 20 315,-2-1 1,0-1-1,-36 20 0,-55 44 373,108-76-880,0 0 0,0 1 0,1 0 1,0 1-1,1 0 0,1 0 0,-11 20 0,11-10-3601,6-4-3064</inkml:trace>
</inkml:ink>
</file>

<file path=ppt/ink/ink3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5:59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10666,'-4'5'9754,"-3"17"-7842,-6 31-2042,3 57-153,4 111 0,2-202-2968,-6-16-1541,8-4 4198,-1-1 0,1 1 0,0 0 0,0-1-1,0 1 1,0-1 0,0 0 0,0 0 0,0 0 0,-3-4-1,-18-22-3996</inkml:trace>
</inkml:ink>
</file>

<file path=ppt/ink/ink3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5:59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38 365 192,'-4'-14'3134,"-1"-4"-2466,-3-5 1447,2 0 1,-6-37 0,11 54-1671,0 0 0,1 0 0,-1 0 0,1 0 0,1-1 1,-1 1-1,1 0 0,0 0 0,0 1 0,1-1 0,0 0 0,0 0 1,0 1-1,1-1 0,0 1 0,0-1 0,4-4 0,3 0-112,1 0-1,1 1 1,-1 0-1,1 1 1,1 1-1,0 0 0,0 0 1,0 1-1,1 1 1,27-7-1,-8 4-158,1 1-1,-1 2 1,56-1-1,-82 6-183,0 0 0,0 0 0,1 0 0,-1 1-1,0 0 1,0 0 0,0 1 0,0 0 0,8 4 0,-13-5 9,0 0 0,0 1 0,0 0 0,0-1 0,-1 1 0,1 0 1,0 0-1,-1 0 0,0 0 0,1 0 0,-1 0 0,0 0 0,0 1 1,0-1-1,0 0 0,0 1 0,-1-1 0,1 1 0,-1-1 0,0 0 1,0 1-1,1-1 0,-1 1 0,-1-1 0,1 1 0,0-1 0,-1 1 1,1-1-1,-1 1 0,-1 3 0,-1 1 109,1 1 0,-1-1 1,-1 0-1,0 0 0,0 0 0,0-1 1,0 1-1,-1-1 0,0 0 0,-6 5 1,-66 57 1391,46-43-1020,30-24-460,-16 13 266,1 1 1,-23 26-1,35-36-263,1 0 0,0-1 0,-1 1 0,2 0 0,-1 1-1,0-1 1,1 0 0,0 1 0,1 0 0,-1-1 0,1 1 0,0 0 0,0 0 0,1 9 0,0-13-15,1 1 0,-1-1 0,1 0 0,0 0 0,0 0 0,0 0 1,0 0-1,0 0 0,1 0 0,-1 0 0,1-1 0,-1 1 0,1 0 1,-1-1-1,1 1 0,0-1 0,0 0 0,0 1 0,0-1 0,0 0 1,0 0-1,0 0 0,0-1 0,0 1 0,1 0 0,1 0 0,69 12 85,-60-12-123,94 7-2904,-35-7-6148,-53-1 2142</inkml:trace>
</inkml:ink>
</file>

<file path=ppt/ink/ink3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00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1 131 16015,'0'0'6993,"12"0"-6026,-1 1-893,-1-1 0,1-1 0,-1 0 0,1-1 0,-1 0 0,0 0 1,0-1-1,12-5 0,-17 6-80,-2 1-1,1-1 1,0 0 0,0 0-1,0-1 1,-1 1 0,1-1-1,-1 0 1,0 0 0,0 0-1,0 0 1,0-1 0,-1 1-1,1-1 1,-1 1 0,0-1-1,0 0 1,0 0 0,-1 0-1,1 0 1,-1 0 0,0-1-1,0 1 1,0 0 0,-1 0-1,1-6 1,-1 10 1,0-1 0,0 0 0,0 0 0,0 1 0,0-1 0,-1 0 0,1 0 0,0 1-1,0-1 1,0 0 0,-1 0 0,1 1 0,0-1 0,-1 0 0,1 1 0,-1-1 0,1 0 0,-1 1 0,1-1 0,-1 1 0,1-1 0,-1 1-1,0-1 1,1 1 0,-1-1 0,0 1 0,1-1 0,-1 1 0,0 0 0,0-1 0,-29 2-130,23 1 134,1 0-1,0 0 1,0 1-1,0-1 1,1 1-1,-1 0 0,-8 7 1,8-4 55,1 0 0,-1 1 1,1 0-1,0 0 0,-7 14 1,10-18-38,1 0 1,-1 1-1,1-1 1,0 1-1,0-1 1,0 0 0,1 1-1,-1-1 1,1 1-1,-1 0 1,1-1 0,1 1-1,-1-1 1,0 1-1,1-1 1,1 7-1,0-9-6,-1 1 0,1-1 0,-1 0 0,1 1 0,0-1 0,0 0-1,-1 0 1,1 0 0,0-1 0,0 1 0,0 0 0,0-1 0,0 1-1,0-1 1,0 0 0,0 1 0,0-1 0,0 0 0,0 0 0,3-1-1,44-2 238,-39 0-286,-1 0 1,1-1 0,-1 0 0,0 0 0,13-8 0,-16 8-4,1 0 1,0 0-1,0 0 0,1 1 0,-1 0 1,1 1-1,-1 0 0,1 0 0,12-1 1,-19 4 60,1 0 0,-1 0-1,1 0 1,-1 1 0,0-1 0,0 0 0,0 1 0,1-1 0,-1 1 0,-1 0 0,1-1 0,0 1 0,0 0 0,-1-1 0,1 1 0,0 3 0,0-1 27,0-1 1,1 0 0,-1 1 0,1-1-1,0 0 1,0 0 0,0 0 0,3 4-1,-1-5 4,0 0-1,0-1 1,0 1-1,0-1 1,0 0-1,0 0 1,0-1-1,1 1 0,-1-1 1,0 0-1,9-1 1,47-8 240,-32-1-243,-23 7-104,1 1 1,-1 0 0,1 0 0,0 0 0,-1 1 0,1 0 0,0 0 0,10 0 0,-15 5 20,0 0 1,0 0 0,-1 1-1,0-1 1,0 0-1,0 1 1,-1 4 0,1-8 37,-3 19 85,1 5-468,3-24 242,-1 0-1,1 0 1,0 0-1,-1-1 1,1 1-1,0 0 1,-1-1-1,1 1 1,0 0-1,0-1 1,-1 1-1,1-1 1,0 1-1,0-1 1,0 0-1,0 1 1,0-1-1,0 0 1,0 0-1,0 0 1,0 1-1,0-1 1,-1 0-1,1 0 1,0 0-1,0-1 1,2 1-1,20-1-3945,3-2-2129</inkml:trace>
</inkml:ink>
</file>

<file path=ppt/ink/ink3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01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0 14029,'0'0'3545,"-6"9"-2798,-6 15-115,0 1 0,2 1 0,0 0 0,2 0 0,1 1 0,1 0 0,1 0 0,2 0 0,1 1 0,1-1 0,1 1 0,7 53 0,-6-75-615,0 0 1,0 0-1,1 0 1,0-1-1,0 1 0,1-1 1,-1 1-1,1-1 0,0 0 1,1 0-1,-1 0 0,1 0 1,0-1-1,0 1 0,8 5 1,-18-39-2271,-4 13 1679,-1 0 1,0 1-1,-1 1 1,0 0-1,-2 1 1,-28-24-1,13 12 1952,29 24-1271,1 1 1,-1-1-1,1 1 0,0-1 1,-1 1-1,1-1 1,0 1-1,-1 0 0,1-1 1,0 1-1,-1 0 1,1-1-1,0 1 1,0 0-1,-1 0 0,1 0 1,0 0-1,0 0 1,-1 0-1,1 0 0,0 0 1,0 0-1,-1 0 1,1 0-1,0 0 1,1 1-1,31-2-295,119 10-1016,-95-4-2730,0-2-4312,-36-2 3143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2:05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55 9769,'0'0'2040,"-8"1"-983,-23 4-97,23-4-372,50-3 559,13-5-435,1 2 0,64 3 0,44-3-13,329-9-40,2 38-185,-473-23-427,286 7 300,328-34 0,409-8 80,-958 38-475,151 27 0,-15 0 1532,-217-31-1125,-4 0-2617,-14-6-2126,-4-8-1457</inkml:trace>
</inkml:ink>
</file>

<file path=ppt/ink/ink3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01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151 251 9289,'0'0'5968,"-11"-1"-3619,8 0-2275,-2 0 113,1 0 1,-1 1-1,0-1 1,0 1-1,0 0 1,0 0 0,1 0-1,-1 1 1,0-1-1,0 1 1,1 1-1,-1-1 1,0 1-1,1-1 1,-1 1 0,1 0-1,0 1 1,0-1-1,0 1 1,0 0-1,0 0 1,0 0-1,-5 7 1,6-7-43,1 0 1,-1 0-1,1 1 1,0-1-1,0 0 1,1 1-1,-1-1 1,1 1-1,-1-1 1,1 1-1,0 0 1,1 0-1,-1 0 1,1-1-1,-1 1 1,1 0-1,1 5 1,0-6-115,-1-1 0,1 0 0,0 1 0,0-1 0,1 0 0,-1 0 0,0 0 0,1 0-1,-1 0 1,1 0 0,0 0 0,0 0 0,0-1 0,0 1 0,0-1 0,0 1 0,0-1 0,0 0 0,0 0 0,1 0 0,-1 0 0,0 0 0,1 0 0,-1-1 0,1 1 0,-1-1 0,5 0 0,6 2 35,0-1-1,0-1 1,0 0 0,0-1 0,0-1-1,0 0 1,0 0 0,-1-1 0,23-9-1,-29 10-82,0-1-1,0 1 1,0-1-1,-1-1 1,1 1-1,-1-1 1,0 0-1,0 0 1,0-1-1,0 0 1,-1 1-1,1-2 1,-1 1-1,-1 0 1,1-1-1,-1 0 1,0 1-1,0-1 1,-1 0-1,1-1 1,1-7-1,-4 14 9,0-1 0,0 1 0,0 0 0,1-1-1,-1 1 1,0 0 0,0-1 0,0 1 0,0 0 0,0-1-1,0 1 1,0 0 0,0-1 0,0 1 0,0 0 0,0-1-1,0 1 1,0-1 0,0 1 0,0 0 0,0-1-1,0 1 1,0 0 0,0-1 0,0 1 0,-1 0 0,1-1-1,0 1 1,0 0 0,0 0 0,-1-1 0,1 1 0,0 0-1,0-1 1,-1 1 0,1 0 0,0 0 0,-1 0 0,1-1-1,0 1 1,-1 0 0,1 0 0,-17 9-169,-13 21 318,26-23-31,-1-1 1,2 1 0,-1 0-1,1 0 1,-4 12-1,7-18-88,-1 1-1,1-1 0,-1 0 0,1 0 0,0 0 1,-1 1-1,1-1 0,0 0 0,0 1 1,0-1-1,0 0 0,0 0 0,1 1 0,-1-1 1,0 0-1,0 0 0,1 1 0,-1-1 0,1 0 1,-1 0-1,1 0 0,0 0 0,-1 0 1,1 0-1,0 0 0,0 0 0,-1 0 0,1 0 1,0 0-1,0 0 0,0 0 0,0-1 0,0 1 1,1 0-1,-1-1 0,0 1 0,0-1 0,0 1 1,0-1-1,1 0 0,-1 1 0,2-1 1,7 2 21,1-1 0,-1-1 0,1 1 1,0-2-1,-1 1 0,1-1 1,-1-1-1,1 0 0,-1-1 0,0 0 1,17-7-1,-13 3-59,0-1 0,0 0-1,-1-1 1,0 0 0,-1-1 0,0 0-1,12-15 1,0-3-43,-1-1 1,-2-2-1,-1 0 0,-2-1 1,-1-1-1,13-34 1,-21 38-48,-12 24-91,-10 13 43,-8 11 210,1 0-1,1 2 1,-24 32-1,35-43 82,1 1 1,1 0-1,0 0 0,0 1 0,1 0 1,0 0-1,1 0 0,1 0 0,-4 25 1,6-34-132,1 0 1,0 1 0,0-1-1,0 1 1,1-1 0,-1 1-1,1-1 1,0 0 0,0 1-1,0-1 1,0 0-1,1 0 1,-1 0 0,1 0-1,0 0 1,0 0 0,4 4-1,-2-3 20,0 0-1,1 0 0,0-1 1,0 1-1,0-1 1,0 0-1,0-1 0,1 1 1,9 2-1,-3-1-407,1-1 0,0-1 0,23 3 0,31-8-4842,-15-10-3594</inkml:trace>
</inkml:ink>
</file>

<file path=ppt/ink/ink3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03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7303,'-6'2'2282,"-2"0"2915,14-1-2125,9 0-2909,103 10 3340,65-12-2515,-71 0-920,-35-2 209,-50 2-2913,-13 0-7604,-32 1 6093</inkml:trace>
</inkml:ink>
</file>

<file path=ppt/ink/ink3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04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0 104 9289,'0'0'6630,"63"-2"-4452,-12-11-993,6 1-640,8-4-353,-2 2-128,-5 5-32,-8 0-416,-14 1-994,-9 3-1536,-14-2-482,-11-2-575</inkml:trace>
</inkml:ink>
</file>

<file path=ppt/ink/ink3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04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0 379 10346,'0'0'4927,"9"-2"-3133,18-6-1334,0-1 0,-1-2 0,-1 0 0,0-2 1,0-1-1,-1-1 0,-1 0 0,23-21 0,-23 17-392,-1-1-1,-1-1 1,-1 0-1,-1-2 1,-1 0-1,-1-1 1,26-49 0,-35 53-112,-14 29-249,-14 32 21,17-27 270,0 0 1,0 0-1,2 0 0,0 0 0,0 0 1,1 0-1,3 17 0,-3-27-99,1 1 0,-1 0-1,1 0 1,1-1 0,-1 1-1,1-1 1,-1 1 0,1-1-1,1 0 1,-1 1 0,1-1 0,-1 0-1,1-1 1,0 1 0,0 0-1,1-1 1,-1 0 0,1 0-1,0 0 1,0 0 0,0 0 0,0-1-1,0 0 1,6 3 0,17 0-5617</inkml:trace>
</inkml:ink>
</file>

<file path=ppt/ink/ink3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05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11979,'0'0'5803,"0"10"-4628,2 6-519,0 0 1,1 0 0,0-1 0,1 1 0,12 29 0,-13-39-588,0 0-1,1 0 1,-1 0 0,1 0 0,1-1-1,-1 1 1,1-1 0,0 0 0,0-1-1,0 1 1,1-1 0,-1 0 0,1 0-1,0-1 1,0 1 0,1-1 0,-1-1-1,9 3 1,5 0 9,1-1-1,0-1 0,0-1 1,0-1-1,42-4 0,-49 2-986,0-1 0,0 0 0,0-1-1,0-1 1,20-9 0,-9-3-3917,-4-5-1329</inkml:trace>
</inkml:ink>
</file>

<file path=ppt/ink/ink3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05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1 13613,'0'0'4004,"-36"76"-2371,13-33 65,-6 7-225,-5 9-95,-4 6-418,2 4-543,4-1-225,7-3-160,5-8-897,12-14-1697,8-17-2179,2-16-6245</inkml:trace>
</inkml:ink>
</file>

<file path=ppt/ink/ink3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06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0 13132,'0'0'5414,"4"58"-4998,-26-13-96,-3 4-224,-9 1-64,1-2 32,5-7-32,-1-9-32,7-6 65,4-9-578,2-9-1441,11-8-2690,-3-5-1250</inkml:trace>
</inkml:ink>
</file>

<file path=ppt/ink/ink3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07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13773,'0'0'742,"-6"14"-101,-92 253 3816,98-265-4387,-1 1 1,0-1-1,1 0 0,-1 0 0,1 1 1,0-1-1,0 0 0,0 1 0,0-1 0,0 0 1,0 1-1,1 1 0,0-3-30,-1 0 0,0-1 0,1 1 0,-1-1 0,0 1 0,1 0 0,-1-1 0,1 1 0,-1-1 0,1 1 0,-1-1 0,1 1 0,0-1 0,-1 1 0,1-1 0,-1 0 0,1 1 0,0-1 0,-1 0 0,1 0 0,0 1 0,0-1 0,-1 0 0,2 0 0,5 0 153,-1-1-1,1 0 1,-1 0 0,0-1 0,1 1-1,10-6 1,-7 4-150,159-45 179,-56 24-4085,-66 12-2532,-9-2-5078</inkml:trace>
</inkml:ink>
</file>

<file path=ppt/ink/ink3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07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259 140 10410,'0'0'5552,"-11"-1"-3401,4 1-2019,0 0 0,0 0-1,0 1 1,0 0 0,0 0 0,0 0 0,0 1-1,0 0 1,1 1 0,-1-1 0,1 1-1,-1 0 1,1 1 0,0 0 0,0 0 0,1 0-1,-1 0 1,-7 9 0,-2 3 73,1-1 0,0 2-1,-22 35 1,31-43-147,0 0 0,0 0 0,1 1 0,0 0 0,1 0 0,0 0 0,0 0 0,1 1 0,-1 19-1,3-28-53,0-1 0,0 1 0,0-1 0,0 1-1,1-1 1,-1 1 0,1-1 0,-1 0 0,1 1-1,0-1 1,-1 1 0,1-1 0,0 0 0,0 0-1,0 0 1,0 1 0,0-1 0,0 0 0,0 0-1,1 0 1,-1 0 0,0-1 0,0 1 0,1 0-1,-1 0 1,0-1 0,1 1 0,-1-1-1,1 1 1,-1-1 0,1 0 0,-1 1 0,1-1-1,-1 0 1,1 0 0,-1 0 0,4-1 0,2 1 35,1 0-1,0-1 1,-1 0 0,1-1 0,-1 0 0,13-5 0,-2-1-1,-1-1-1,-1-1 1,0-1 0,0 0 0,-1-1-1,0 0 1,-1-1 0,0-1-1,-1-1 1,-1 0 0,20-31 0,-15 18 107,-2-1 0,0 0 0,-2-1 0,-1-1 0,-2 0 0,8-39 0,-18 64 346,-3 8-232,-9 18-199,-16 34-144,13-25 223,2 1 0,1 0-1,1 1 1,2 1 0,1-1 0,-6 52 0,13-80-121,1 1 1,0-1 0,0 1 0,0 0-1,1-1 1,-1 1 0,1-1 0,0 1 0,0-1-1,0 1 1,0-1 0,1 0 0,-1 1 0,1-1-1,0 0 1,0 0 0,0 0 0,0 0 0,0-1-1,1 1 1,-1-1 0,5 4 0,-2-3-407,0 0 1,1-1 0,0 0 0,-1 0 0,1 0-1,0 0 1,0-1 0,0 0 0,0 0 0,0-1-1,0 0 1,9 0 0,9-5-6281,-8-11-6187</inkml:trace>
</inkml:ink>
</file>

<file path=ppt/ink/ink3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07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0 175 11563,'0'0'9454,"13"-2"-7959,5-1-1222,0-1 0,0-1 1,-1 0-1,30-14 0,-37 14-255,1-1-1,-1 1 1,0-2 0,0 1-1,-1-1 1,0-1 0,0 0-1,-1 0 1,15-18 0,-22 24-26,0 0 0,1 0 0,-1 0 1,0 0-1,0 0 0,0 0 0,-1 0 0,1 0 1,0 0-1,-1-1 0,1 1 0,-1 0 0,0-3 0,0 4 2,0 0-1,0 0 1,0 1-1,-1-1 1,1 0-1,0 0 0,0 0 1,-1 1-1,1-1 1,-1 0-1,1 1 0,-1-1 1,1 0-1,-1 1 1,1-1-1,-1 1 0,1-1 1,-1 0-1,0 1 1,1 0-1,-1-1 1,0 1-1,0-1 0,0 1 1,-2-1-5,0 0-1,0 1 1,0 0 0,0-1 0,0 1 0,0 0 0,0 1-1,0-1 1,0 1 0,0-1 0,0 1 0,0 0 0,0 0-1,1 0 1,-1 0 0,0 0 0,-4 4 0,-4 2 51,0 1 0,0 1 0,1 0 0,0 0 0,0 1 0,1 1 0,1-1 0,0 1 0,0 1 0,1-1 0,1 1 0,0 1 0,0-1 0,1 1 0,1 0 0,0 0 0,-4 24 0,8-36-35,0 1-1,0-1 1,0 1-1,0-1 1,1 0-1,-1 1 1,0-1-1,1 0 0,-1 0 1,1 1-1,-1-1 1,1 0-1,-1 0 1,1 1-1,0-1 1,0 0-1,-1 0 1,1 0-1,0 0 1,0 0-1,0 0 1,0 0-1,0-1 0,3 2 1,-1 0 5,0-1 1,1 1-1,-1-1 0,1 0 1,-1-1-1,1 1 0,-1-1 1,1 1-1,5-1 0,0-1-385,1 1 0,0-2-1,-1 1 1,0-1-1,1 0 1,14-7-1,10-12-3643,-4-4-2062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2:10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235 309 9577,'0'0'763,"-9"-1"-287,1 0-287,0-1 1,0 0-1,1-1 1,-1 0-1,0 0 1,1-1-1,-9-5 1,-6-2 450,22 11-598,0 0 0,0 0 0,0 0 0,0 0 0,0 0 0,0 0 0,0 1 0,0-1 0,0 0 0,0 0 0,0 0 0,0 0 0,0 0 0,0 0 0,0 0 0,0 0 0,0 0 0,0 0 0,0 0 0,0 0 0,0 0 0,0 0 0,0 0 0,0 0 0,0 0 0,0 0 0,0 1 0,0-1 0,-1 0 0,42 18 529,3-7-585,1-2-1,1-2 0,74 2 1,142-18-152,-190 0 177,-1-3 0,0-4 0,83-28 0,201-93 75,-116 42 40,-237 93 461,-7 1-125,-18 0 155,-54 3-101,21 0-151,-431 28-253,344-15 62,0-7 1,-232-16-1,327 4 29,15 1-91,0 1 0,0 1 0,0 2 0,1 1 0,-39 8 1,66-9-113,1 0 1,-1 1-1,0 0 1,1 0-1,-1 0 1,1 0-1,0 1 1,-1 0-1,-5 5 1,9-6-18,0-1-1,0 0 1,0 0 0,0 0-1,0 1 1,0-1 0,1 0-1,-1 1 1,0-1-1,1 1 1,-1-1 0,1 1-1,0-1 1,-1 1 0,1-1-1,0 1 1,0 0 0,0-1-1,0 1 1,0-1 0,0 1-1,1-1 1,-1 1 0,0-1-1,1 1 1,-1-1-1,1 1 1,0-1 0,-1 1-1,1-1 1,0 0 0,0 0-1,0 1 1,0-1 0,2 2-1,5 6-84,1-1 0,1 0 0,0 0 0,0 0 0,0-2-1,1 1 1,0-1 0,0-1 0,1 0 0,0 0 0,-1-1 0,2-1-1,-1 0 1,0-1 0,15 2 0,9-1-1322,0-1 0,1-2 1,71-8-1,-13-11-3082</inkml:trace>
</inkml:ink>
</file>

<file path=ppt/ink/ink3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08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40 14286,'0'0'5941,"-4"8"-5786,-17 49 19,2 1 1,3 0-1,-10 68 0,16-80-1,-10 103 655,17-98 2540,6-89-2815,2 0-1,1 0 1,15-47 0,-3 13-511,-15 54-69,33-125-1068,-31 128 962,0-1 1,2 1-1,0 0 1,0 0-1,1 0 0,16-20 1,-22 32 117,0 1 0,0-1 0,1 0-1,-1 1 1,0 0 0,1 0 0,0 0 0,-1 0 0,1 0 0,0 0-1,0 0 1,0 1 0,0 0 0,1 0 0,-1 0 0,0 0 0,0 0 0,1 0-1,-1 1 1,0 0 0,1-1 0,-1 1 0,0 1 0,1-1 0,-1 0-1,0 1 1,1-1 0,-1 1 0,0 0 0,0 0 0,5 3 0,-4-2-3,1 1 0,-1 1-1,0-1 1,1 1 0,-2-1 0,1 1 0,0 0 0,-1 0 0,1 1 0,-1-1 0,-1 1 0,1 0 0,-1-1 0,1 1 0,-1 0 0,-1 1 0,1-1 0,1 8-1,-2-7 98,0 0 0,-1 0-1,0 0 1,0 0 0,0 0-1,0 0 1,-1 0 0,0-1-1,-1 1 1,1 0 0,-1 0-1,0-1 1,0 1-1,-1-1 1,0 1 0,0-1-1,0 0 1,0 0 0,-1 0-1,0-1 1,0 1 0,0-1-1,-1 0 1,1 0 0,-1 0-1,0-1 1,0 0 0,0 0-1,0 0 1,-1-1-1,1 1 1,-1-1 0,0 0-1,0-1 1,0 0 0,1 0-1,-1 0 1,0 0 0,0-1-1,-12-1 1,17 1-134,-1 0 0,0 0 0,0 0 1,0 0-1,1 0 0,-1-1 0,0 1 0,0-1 1,1 1-1,-1-1 0,0 0 0,1 0 1,-1 1-1,1-1 0,-1 0 0,1-1 0,0 1 1,-1 0-1,1 0 0,0 0 0,0-1 0,-1 1 1,1-1-1,0 1 0,0-3 0,-5-29-7932,6 19 401</inkml:trace>
</inkml:ink>
</file>

<file path=ppt/ink/ink3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08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80 9353,'0'0'9481,"-7"9"-7639,-19 31-497,25-39-1307,1-1 0,0 1-1,-1-1 1,1 1 0,0-1 0,0 1 0,0 0 0,-1-1 0,1 1 0,0-1-1,0 1 1,0 0 0,0-1 0,0 1 0,0-1 0,0 1 0,0 0-1,0-1 1,0 1 0,0-1 0,1 1 0,-1 0 0,0-1 0,0 1 0,1-1-1,-1 1 1,0-1 0,1 1 0,-1-1 0,0 1 0,1-1 0,-1 1-1,1-1 1,-1 1 0,1-1 0,-1 0 0,1 1 0,-1-1 0,1 0 0,-1 0-1,1 1 1,-1-1 0,1 0 0,0 0 0,-1 0 0,1 1 0,-1-1 0,1 0-1,0 0 1,-1 0 0,1 0 0,-1 0 0,1 0 0,0-1 0,0 1-1,38-1 521,-37 1-471,2-1-71,0 1 0,0-1 0,-1 0 1,1 1-1,-1-2 0,1 1 0,-1 0 0,1-1 0,-1 0 0,0 1 0,1-2 0,-1 1 1,0 0-1,0 0 0,-1-1 0,1 0 0,-1 1 0,1-1 0,-1 0 0,4-6 0,-3 2-31,0 1-1,0-1 0,-1 0 1,0 0-1,0 0 0,-1 0 1,0-1-1,0 1 0,-1-13 1,1 19 7,-1 1 1,0-1 0,0 0-1,0 0 1,0 0 0,0 1-1,0-1 1,-1 0 0,1 0-1,0 0 1,0 1 0,0-1-1,-1 0 1,1 0 0,0 1-1,-1-1 1,1 0 0,-1 1-1,1-1 1,-1 0 0,1 1-1,-1-1 1,1 1 0,-1-1-1,0 1 1,1-1 0,-1 1-1,0-1 1,1 1 0,-1-1-1,0 1 1,0 0 0,0 0-1,1-1 1,-1 1 0,0 0-1,0 0 1,0 0 0,1 0-1,-1 0 1,0 0 0,0 0-1,0 0 1,1 0 0,-1 0-1,-1 1 1,-1 0-11,0-1 0,1 1-1,-1 0 1,1 0 0,-1 1 0,1-1-1,-1 1 1,1-1 0,0 1 0,0-1-1,0 1 1,-4 4 0,1 1 20,1 0 1,-1 0-1,1 1 1,0-1-1,1 1 1,0 0-1,-3 11 1,5-18 14,1 1 1,-1 0-1,1-1 1,0 1-1,0 0 1,0-1-1,0 1 1,0 0-1,0-1 1,0 1-1,0 0 1,1-1-1,-1 1 1,1-1-1,-1 1 1,1 0-1,0-1 1,-1 1-1,1-1 1,0 0-1,0 1 1,0-1-1,0 0 1,0 1-1,0-1 1,1 0-1,-1 0 1,0 0-1,1 0 1,-1 0-1,0 0 1,1-1-1,-1 1 1,1 0-1,-1-1 1,1 1-1,0-1 1,-1 1-1,1-1 1,0 0-1,-1 0 1,1 0-1,2 0 1,11 1-47,1 0 0,-1-2 0,1 0 0,-1-1 0,1 0 0,-1-1 0,0-1 0,0 0 1,0-1-1,-1-1 0,24-13 0,-36 18 38,0 0 1,0 0 0,0 0-1,0 0 1,0 0-1,0 0 1,1 1-1,-1-1 1,0 1-1,0-1 1,1 1 0,-1 0-1,0 0 1,1 0-1,-1 0 1,0 0-1,4 1 1,-4 1 85,1-1 0,-1 1 0,0 0 0,1 0 0,-1 0 0,0 0 0,0 1 0,0-1 0,-1 1 1,3 3-1,3 4 176,-4-7-211,0 0 0,0 0 0,0-1 0,0 1 0,1-1 1,-1 0-1,1 0 0,-1 0 0,1-1 0,0 1 0,0-1 0,0 1 0,0-1 0,0-1 0,0 1 0,0 0 0,4-1 0,73-2-4721,-80 2 4478,19-4-5246,0-6-3721</inkml:trace>
</inkml:ink>
</file>

<file path=ppt/ink/ink3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09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224 300 12684,'0'0'2648,"-4"-8"-561,3 6-2034,0 0 57,0-1-1,0 0 1,0 1 0,-1 0 0,1-1 0,-1 1-1,1 0 1,-1-1 0,0 1 0,0 0-1,0 0 1,0 1 0,0-1 0,0 0 0,0 1-1,-1-1 1,1 1 0,-1 0 0,1 0 0,-1 0-1,1 0 1,-1 0 0,0 0 0,0 1 0,1-1-1,-1 1 1,0 0 0,0 0 0,1 0 0,-1 0-1,-4 1 1,-2 2-85,0 1 0,0 0 0,0 0 0,0 1 0,0 0 0,1 0 0,0 1 0,1 0 0,-1 1 0,1-1 0,0 2 0,0-1 0,1 1 0,0 0 0,1 0 0,0 0 0,0 1 0,-6 15 0,11-24-18,0 0-1,0 0 0,0 1 1,-1-1-1,1 0 1,0 1-1,0-1 0,0 0 1,0 0-1,0 1 1,0-1-1,0 0 0,0 1 1,0-1-1,0 0 1,0 0-1,0 1 0,0-1 1,0 0-1,0 1 1,0-1-1,0 0 0,1 0 1,-1 1-1,0-1 1,0 0-1,0 0 0,0 1 1,1-1-1,-1 0 0,0 0 1,0 1-1,0-1 1,1 0-1,-1 0 0,0 0 1,0 0-1,1 1 1,-1-1-1,0 0 0,0 0 1,1 0-1,-1 0 1,17-4 320,16-16 201,-4-4-345,-1-1 1,-1-2-1,0-1 0,-3 0 0,0-2 0,-2-1 0,-1-1 0,-2 0 0,30-69 0,-46 92 460,-4 10-294,-13 26-237,-18 46-137,22-45 263,-12 51 0,20-67-144,0 0 1,0 0 0,2 0-1,-1 0 1,1 0 0,1 0-1,3 16 1,-3-25-127,0 0 0,0-1 0,1 1 0,-1 0 0,1-1 0,-1 0 0,1 1 0,0-1 0,0 0 0,0 0 0,0 0 0,1 0 0,-1 0 0,0 0 0,1-1 0,-1 1 0,1-1 0,0 0 0,-1 0 0,1 0 0,0 0 0,0 0 1,0 0-1,3 0 0,-3-1-293,0 1 1,0-1-1,0 0 1,0 0 0,0 0-1,-1 0 1,1-1-1,0 1 1,0-1 0,0 0-1,0 1 1,-1-1-1,1-1 1,0 1 0,4-3-1,10-16-5179</inkml:trace>
</inkml:ink>
</file>

<file path=ppt/ink/ink3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10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0 371 12460,'0'0'7185,"10"6"-5316,-8-5-1778,1 1 15,0 0-1,0 0 1,0 0-1,0-1 0,0 1 1,0-1-1,1 0 1,-1 1-1,0-2 1,1 1-1,-1 0 1,1-1-1,-1 1 1,1-1-1,-1 0 1,1 0-1,-1-1 0,1 1 1,-1-1-1,1 1 1,-1-1-1,0 0 1,1 0-1,3-3 1,14-7 107,-1-1 1,-1 0 0,23-20 0,-37 28-212,0 1 1,0-2-1,-1 1 1,0-1 0,0 1-1,0-1 1,0 0 0,-1-1-1,0 1 1,0 0-1,0-1 1,-1 0 0,1 0-1,-1 0 1,-1 0 0,1 0-1,0-7 1,-3 13-11,1-1 0,0 1 1,0 0-1,0-1 0,-1 1 0,1-1 1,0 1-1,-1 0 0,1-1 0,0 1 1,-1 0-1,1-1 0,0 1 0,-1 0 1,1 0-1,-1-1 0,1 1 0,0 0 1,-1 0-1,1 0 0,-1-1 0,1 1 1,-1 0-1,1 0 0,-1 0 0,1 0 1,-1 0-1,1 0 0,0 0 0,-1 0 1,1 0-1,-1 0 0,1 0 0,-1 1 1,1-1-1,-1 0 0,1 0 1,-1 0-1,0 1 0,-20 7-109,12-2 123,1 0 1,1 1-1,-1 0 0,1 0 1,0 0-1,-8 13 1,12-16 27,0 0 1,0 0 0,1 1 0,-1-1-1,1 1 1,0-1 0,0 1 0,1 0-1,-1 0 1,1-1 0,0 1-1,0 0 1,1 0 0,-1 10 0,2-13-19,0-1 0,0 0 1,0 1-1,1-1 1,-1 0-1,0 0 1,0 0-1,1 0 1,-1 0-1,0 0 0,1 0 1,-1 0-1,1-1 1,-1 1-1,1 0 1,-1-1-1,1 0 0,0 1 1,-1-1-1,1 0 1,0 0-1,-1 1 1,1-1-1,0-1 1,-1 1-1,3 0 0,50-5 235,-37 1-439,1-1 1,-1-1 0,26-12-1,-25 10-689,0 0-1,0 2 0,21-5 1,-39 11 808,1 0 1,-1-1-1,1 1 1,0 0-1,-1 0 0,1 0 1,-1 0-1,1 0 1,0 0-1,-1 0 1,1 1-1,-1-1 1,1 0-1,-1 0 1,1 0-1,0 1 1,-1-1-1,1 0 1,-1 0-1,1 1 1,-1-1-1,1 1 1,-1-1-1,0 0 1,1 1-1,-1-1 1,1 1-1,-1-1 1,0 1-1,1-1 1,-1 1-1,0-1 1,0 1-1,0-1 1,1 1-1,-1-1 1,0 1-1,0 0 1,0 0 65,1 0 0,-1 0 0,0 0 1,1 0-1,-1 0 0,0-1 0,1 1 1,-1 0-1,1 0 0,0 0 0,-1-1 1,1 1-1,-1 0 0,1-1 0,0 1 0,0-1 1,-1 1-1,1-1 0,0 1 0,0-1 1,0 1-1,-1-1 0,1 0 0,0 0 1,0 1-1,0-1 0,2 0 0,6 0 19,-1-1-1,1 0 1,0 0 0,0-1-1,0 0 1,-1-1-1,1 0 1,-1 0 0,0-1-1,0 0 1,0-1-1,-1 1 1,10-8 0,16-13-729,41-41 1,-73 65 690,25-23-78,32-40 0,-53 58 115,1 0 1,-2-1 0,1 0 0,-1 0 0,0 0 0,0 0 0,-1-1-1,0 0 1,-1 1 0,1-1 0,-1 0 0,1-12 0,-3 20-6,0 0 1,0-1-1,0 1 1,0 0-1,-1-1 1,1 1-1,0 0 1,0 0-1,0-1 0,0 1 1,0 0-1,-1 0 1,1-1-1,0 1 1,0 0-1,0 0 1,-1 0-1,1-1 1,0 1-1,0 0 1,-1 0-1,1 0 1,0 0-1,-1 0 1,1-1-1,0 1 0,0 0 1,-1 0-1,1 0 1,0 0-1,-1 0 1,1 0-1,0 0 1,0 0-1,-1 0 1,1 0-1,0 0 1,-1 0-1,1 0 1,0 0-1,0 1 0,-1-1 1,1 0-1,0 0 1,-1 0-1,1 0 1,0 0-1,0 1 1,0-1-1,-1 0 1,1 0-1,0 0 1,0 1-1,0-1 1,-1 0-1,1 0 0,0 1 1,0-1-1,0 1 1,-17 12 76,8 0 55,0 0 0,0 0 0,2 1 0,-1 0 0,2 0 0,0 1 1,1 0-1,0 0 0,1 0 0,1 1 0,0-1 0,1 1 0,1 0 0,0 0 0,1 0 0,1-1 0,5 27 0,-4-35-336,0-1 0,0 0 0,1 0 0,0 0 0,0-1 0,1 1 0,-1-1 0,1 1 0,7 6 0,-2-1-1389,-21-20-2549,-7-7 4171,0-2 1,-19-24-1,-15-14 2822,43 47-1977,6 7-425,0-1-1,0 0 0,1-1 1,-1 1-1,1 0 0,0-1 0,0 0 1,0 0-1,1 0 0,-4-6 0,7 9-344,0 0-1,1 0 0,-1 0 0,1 1 1,-1-1-1,1 1 0,-1-1 0,1 1 1,-1-1-1,1 1 0,-1 0 0,1 0 1,-1 0-1,1 0 0,-1 0 0,1 0 1,0 0-1,1 1 0,3-1-12,77 1-86,30-1-944,-38-1-3575,-29-1-792</inkml:trace>
</inkml:ink>
</file>

<file path=ppt/ink/ink3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11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26 11018,'-3'38'8729,"-3"4"-5599,3-23-3122,0 1 0,1-1 0,1 1 1,2 29-1,-1-48 23,0 0 1,0 1 0,0-1-1,1 0 1,-1 1 0,0-1 0,1 0-1,-1 0 1,1 0 0,0 0-1,-1 1 1,1-1 0,0 0-1,-1 0 1,1 0 0,0 0 0,0 0-1,0 0 1,0-1 0,0 1-1,0 0 1,0 0 0,0-1 0,3 2-1,-2-2 80,1 1 0,-1-1-1,0 1 1,1-1 0,-1 0 0,1 0-1,-1-1 1,1 1 0,-1 0 0,1-1-1,-1 1 1,3-2 0,3-1 135,0-1 0,0 1 0,-1-1 1,1-1-1,-1 1 0,12-11 0,-10 6-158,0-1-1,-1 1 0,0-1 1,-1-1-1,0 0 0,0 0 1,-1 0-1,-1-1 0,0 0 0,0 0 1,-1 0-1,-1 0 0,0-1 1,-1 1-1,0-1 0,0-15 0,-2 28-97,0 0-1,0-1 1,0 1-1,1 0 1,-1-1-1,0 1 1,0 0-1,0-1 1,0 1-1,0-1 1,0 1-1,0 0 0,0-1 1,0 1-1,0 0 1,0-1-1,0 1 1,-1-1-1,1 1 1,0 0-1,0-1 1,0 1-1,0 0 1,-1-1-1,1 1 0,0 0 1,0-1-1,-1 1 1,1 0-1,0 0 1,0-1-1,-1 1 1,1 0-1,0 0 1,-1 0-1,0-1 1,-9 13-293,-6 24 173,16-34 111,-1 0 0,0 0-1,1 1 1,-1-1-1,1 0 1,0 0 0,0 1-1,0-1 1,0 0 0,0 0-1,0 1 1,1-1-1,-1 0 1,1 0 0,-1 0-1,1 1 1,0-1-1,0 0 1,0 0 0,0 0-1,0 0 1,1-1 0,-1 1-1,0 0 1,1 0-1,0-1 1,-1 1 0,1-1-1,0 1 1,0-1-1,-1 0 1,1 0 0,0 0-1,0 0 1,3 1 0,6 1-738,0-1 1,0 0 0,0 0-1,0-1 1,22-1 0,-26 0 108,28-2-3489,0-8-2071</inkml:trace>
</inkml:ink>
</file>

<file path=ppt/ink/ink3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11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75 11915,'0'0'2349,"-11"1"-363,8-1-1882,-84 8 3201,78-7-2965,0 0-1,0 1 1,0 1-1,0-1 1,0 1-1,0 1 1,1-1-1,-11 8 1,18-11-346,1 0 1,-1 0-1,1 0 1,0 1-1,-1-1 0,1 0 1,0 0-1,0 1 1,-1-1-1,1 0 0,0 1 1,0-1-1,-1 0 1,1 1-1,0-1 1,0 0-1,0 1 0,-1-1 1,1 0-1,0 1 1,0-1-1,0 0 0,0 1 1,0-1-1,0 1 1,0-1-1,0 0 1,0 1-1,0-1 0,0 1 1,0-1-1,0 0 1,0 1-1,0-1 1,0 1-1,1-1 0,-1 0 1,0 1-1,0-1 1,0 0-1,0 1 0,1-1 1,-1 0-1,0 1 1,1-1-1,-1 0 1,0 0-1,0 1 0,1-1 1,-1 0-1,0 0 1,1 0-1,-1 1 1,1-1-1,-1 0 0,0 0 1,1 0-1,-1 0 1,0 0-1,1 0 0,-1 0 1,1 0-1,-1 0 1,0 0-1,1 0 1,0 0-1,29 5 150,64-6 164,-72-1-386,1 1 1,0 2-1,0 0 1,34 6-1,-55-6 82,0-1-1,0 1 0,0-1 1,0 1-1,0 0 1,0 0-1,0 0 1,0 0-1,0 1 1,-1-1-1,1 0 0,0 1 1,-1-1-1,1 1 1,-1 0-1,0-1 1,1 1-1,-1 0 0,0 0 1,0 0-1,0 0 1,0 0-1,0 0 1,-1 0-1,1 0 0,-1 0 1,1 0-1,-1 3 1,0 0 179,0-1-1,0 0 1,0 1 0,-1-1 0,0 0-1,1 0 1,-2 1 0,1-1 0,0 0 0,-1 0-1,0 0 1,0 0 0,-3 3 0,4-5 217,3-3-322,0 0 1,0 1-1,-1-1 0,1 0 1,0 0-1,-1 0 1,1 0-1,-1 0 0,1 0 1,-1-1-1,1 1 0,-1 0 1,0-1-1,0 1 0,0-1 1,2-2-1,19-31-53,-18 27 65,6-13-521,-1-1 0,-1-1 0,10-41-1,-18 67 418,0-1-1,1 0 0,-1 0 0,1 0 0,0 0 0,0 0 0,0 0 0,0 0 0,0 0 0,0 0 0,0 0 0,1 0 0,-1-1 0,1 1 0,-1 0 0,1-1 0,-1 0 1,1 1-1,0-1 0,0 0 0,0 0 0,0 0 0,0 0 0,0 0 0,0 0 0,0 0 0,0-1 0,0 1 0,1-1 0,-1 0 0,4 1 0,9 0 92,-1 1 0,1-2 0,19-1 0,-28 1-50,0-1 0,0 0-1,0-1 1,0 1 0,0-1 0,0 0 0,-1 0 0,1-1 0,-1 0 0,1 0 0,9-7 0,-12 7-5,0 0 1,0 1 0,0-1-1,-1 0 1,1 0-1,-1 0 1,1-1 0,-1 1-1,0-1 1,0 1-1,-1-1 1,1 0 0,-1 0-1,0 1 1,0-1 0,0 0-1,0 0 1,0-7-1,-2 11-27,1 0 0,0 0 0,0-1 0,-1 1 0,1 0 0,0 0 0,-1 0 0,1 0 0,0 0 0,-1 0 0,1 0 0,0 0 0,0 0 0,-1 0 0,1 0 0,0 0-1,-1 0 1,1 0 0,0 0 0,-1 0 0,1 0 0,0 0 0,-1 0 0,1 0 0,0 1 0,0-1 0,-1 0 0,1 0 0,0 0 0,0 0 0,-1 1 0,1-1 0,0 0 0,0 0 0,-1 1-1,1-1 1,0 0 0,0 0 0,0 1 0,-1-1 0,-12 12-87,5-1 89,-1 0-1,2 0 1,0 1-1,0 0 1,1 0-1,0 0 1,1 1-1,0 0 0,1 0 1,1 1-1,-3 17 1,6-29-39,0-1 1,0 0-1,1 0 1,-1 0-1,0 0 1,0 0-1,0 0 1,1 1-1,-1-1 1,1 0 0,-1 0-1,1 0 1,-1 0-1,1 0 1,0 0-1,-1 0 1,1-1-1,0 1 1,0 0-1,-1 0 1,1 0-1,0-1 1,0 1-1,0 0 1,0-1-1,0 1 1,0-1-1,0 1 1,0-1 0,1 0-1,0 1 1,1-1-310,-1 1 1,0-1-1,0 0 1,0 0 0,0 0-1,0-1 1,0 1 0,0 0-1,0-1 1,0 1-1,0-1 1,0 0 0,0 0-1,0 0 1,0 0 0,0 0-1,2-2 1,13-15-5368</inkml:trace>
</inkml:ink>
</file>

<file path=ppt/ink/ink3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11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10570,'0'0'1569,"-13"60"-1536,13-36-130,6-1-351,12-1-1442,5-2-2306</inkml:trace>
</inkml:ink>
</file>

<file path=ppt/ink/ink3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12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34 4869,'0'0'10831,"-9"2"-9950,-3 1-420,1 1-1,-1 1 1,1 0-1,0 0 1,-13 9 0,20-11-287,0-1 1,0 0-1,1 1 1,-1 0-1,1 0 0,-1 0 1,1 0-1,0 1 1,0-1-1,1 1 1,-1 0-1,1 0 1,-1 0-1,1 0 1,1 0-1,-1 0 1,0 0-1,1 1 0,0-1 1,-1 6-1,3-9-163,-1-1-1,1 1 1,0 0 0,-1 0-1,1-1 1,0 1-1,-1 0 1,1-1-1,0 1 1,0-1-1,-1 1 1,1-1-1,0 1 1,0-1-1,0 1 1,0-1-1,0 0 1,0 0-1,-1 1 1,1-1-1,0 0 1,0 0-1,0 0 1,0 0-1,0 0 1,0 0-1,0 0 1,0-1-1,0 1 1,0 0 0,0 0-1,0-1 1,0 1-1,37-10 316,-31 7-417,0-2 0,-1 1 0,1-1 0,-1 0 0,0 0 0,0-1 0,0 0 0,-1 0 0,0 0 0,0-1 0,-1 1 0,1-1 0,-1 0 0,-1-1 0,0 1 0,0-1 0,0 1 0,-1-1 0,0 0 0,0 0 0,0-11 0,-27 45 150,18-15-26,2 1 1,-1 0 0,1 0-1,-5 18 1,10-27-56,-1 0 1,1 0-1,-1 1 1,1-1-1,0 0 1,0 0-1,0 0 1,0 1-1,1-1 1,1 6-1,-1-8-29,-1 1 0,1-1 0,0 1 0,0-1 0,0 0 0,0 1 0,0-1 0,0 0-1,0 0 1,0 0 0,1 0 0,-1 0 0,0 0 0,1 0 0,-1 0 0,0 0-1,1-1 1,-1 1 0,1 0 0,0-1 0,-1 0 0,3 1 0,1 0-387,1 0-1,-1 0 1,1 0 0,-1-1 0,1 0 0,-1 0 0,0 0 0,1-1 0,-1 0-1,1 0 1,-1 0 0,0-1 0,9-3 0,17-14-4420</inkml:trace>
</inkml:ink>
</file>

<file path=ppt/ink/ink3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12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0 15150,'-8'9'1079,"-7"7"-742,-14 16 1983,-27 37 0,50-61-2004,0 1-1,0-1 0,1 1 0,0 0 0,1 0 1,0 0-1,1 0 0,0 1 0,0 0 1,1 0-1,-2 12 0,4-21-291,0 1-1,0-1 1,0 0-1,0 0 1,1 0 0,-1 0-1,0 1 1,0-1-1,1 0 1,-1 0 0,1 0-1,-1 0 1,1 0 0,-1 0-1,1 0 1,0 0-1,0 0 1,-1 0 0,1 0-1,0 0 1,0-1-1,0 1 1,0 0 0,0-1-1,1 2 1,1-1-58,0 0 0,0 0 0,0 0 0,1-1 0,-1 1 0,0-1 0,0 0 0,0 0 0,6-1 0,8-1-780,-1-1-1,31-10 1,-37 10 223,-4 2 527,-11 27 390,-1-16 15,-1 0 1,0 0-1,0-1 0,-1 0 1,0 0-1,-1-1 1,-13 11-1,15-14-150,1-1-1,0 1 0,-1-1 0,0 0 1,0-1-1,0 1 0,-1-1 0,1-1 1,-1 1-1,1-2 0,-1 1 0,-9 0 1,15-2-301,0 0 1,1 0 0,-1-1 0,1 1 0,-1-1 0,1 0 0,-1 1 0,1-1 0,0 0 0,-1 0 0,1 0-1,0 1 1,0-1 0,-1-1 0,1 1 0,0 0 0,0 0 0,0 0 0,0-1 0,1 1 0,-1 0 0,0-1-1,0 1 1,1-1 0,-1 1 0,1-1 0,-1 1 0,1-1 0,0 1 0,0-1 0,-1-1 0,0-2-1075,1-1 0,-1 1 0,1-1 0,0 1 0,0-1 0,1 1 0,0-1 0,1-5 0,10-12-5799</inkml:trace>
  <inkml:trace contextRef="#ctx0" brushRef="#br0" timeOffset="1">479 7 17585,'0'0'5509,"-60"61"-4068,35-27 161,0 4-449,2 1-288,3-3-481,5 1-320,5-5-32,4 0-32,2-6-288,4-4-545,0-8-768,4-5-1058,3-9-672,4 0-1089,0-9-3940</inkml:trace>
</inkml:ink>
</file>

<file path=ppt/ink/ink3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13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72 101 1057,'0'0'18225,"11"2"-15919,-9-2-2221,10 3 571,1-1 1,-1-1 0,0 0-1,17-1 1,-25 0-580,-1 0 0,1 0 0,0-1 0,-1 0 1,1 0-1,-1 0 0,1 0 0,-1 0 0,1-1 0,-1 0 0,0 1 0,1-1 0,-1-1 0,0 1 1,0 0-1,-1-1 0,1 1 0,0-1 0,-1 0 0,0 0 0,1 0 0,1-3 0,-3 4-61,0 1-1,-1-1 0,1 1 0,0 0 0,-1-1 1,1 1-1,-1-1 0,1 0 0,-1 1 1,0-1-1,1 1 0,-1-1 0,0 0 1,0 1-1,0-1 0,0 0 0,-1 1 1,1-1-1,0 1 0,-1-1 0,1 1 1,-1-1-1,1 1 0,-1-1 0,0 1 1,-1-2-1,0 1-10,0 0-1,0 0 1,-1 0 0,1 0 0,-1 1 0,1-1 0,-1 1-1,0 0 1,1 0 0,-1 0 0,0 0 0,0 0 0,-4 0-1,-2-1-27,-1 1-1,1 1 1,-1-1-1,0 2 1,1-1-1,-1 1 0,1 1 1,-11 2-1,13-1 32,0 0 0,1 1 0,-1 0-1,1 0 1,0 0 0,0 1 0,1 0 0,-1 0-1,1 1 1,0-1 0,0 1 0,1 0 0,0 0-1,-6 13 1,8-16 11,0 0 0,1 0 0,0 0-1,0 1 1,0-1 0,0 0 0,0 0-1,0 1 1,1-1 0,0 1 0,0-1 0,0 0-1,0 1 1,0-1 0,1 1 0,-1-1-1,1 0 1,0 1 0,0-1 0,0 0-1,1 0 1,-1 0 0,1 0 0,-1 0 0,1 0-1,0 0 1,0 0 0,1-1 0,-1 1-1,0-1 1,1 0 0,-1 1 0,1-1-1,3 2 1,8 3-73,-1 0 0,2-1-1,-1 0 1,1-1 0,-1 0 0,1-2-1,1 1 1,19 0 0,-12-2-1933,0-1 0,38-3 1,-13-7-4410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2:13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93 6246,'0'0'2626,"-5"10"-1932,-16 26-560,20-34-122,0 0-1,0 0 1,0-1 0,0 1-1,1 0 1,-1 0 0,0 0-1,1 0 1,-1 0 0,1 0 0,0-1-1,-1 1 1,1 0 0,0 0-1,0 0 1,1 0 0,-1 0-1,0 0 1,1 0 0,-1 0 0,1 0-1,-1 0 1,1 0 0,0 0-1,1 2 1,2-2 38,0 0 1,0-1-1,0 1 0,0-1 0,0 0 1,0 0-1,0 0 0,1-1 0,-1 0 1,0 1-1,6-2 0,49-3 628,-26-3-187,59-20-1,-57 15-417,48-9 0,142 0-56,-12 1-40,-31-13 52,-75 12 0,194-14-1,-235 34-35,-1 3 1,-1 3 0,1 3-1,81 20 1,12 9 486,3-8 1,180 10-1,147-3 467,574 20-522,-82-110 210,-202 3-389,517-15 90,-871 47-109,505 43 0,345-3-70,-567-22 11,-1 35 719,-558-9-458,-105-15-777,87 7 0,-123-16-141,-1-1 0,1 0 0,-1 0-1,1 0 1,0-1 0,-1 0 0,1 0 0,-1-1 0,1 0 0,-1 0-1,0 0 1,0-1 0,0 0 0,0 0 0,5-4 0,14-19-5506</inkml:trace>
</inkml:ink>
</file>

<file path=ppt/ink/ink3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16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 70 18514,'0'0'2306,"-3"-8"-160,2 5-2039,0-1 1,-1 1-1,1-1 1,-1 1-1,1 0 1,-1 0-1,0 0 1,0 0-1,-1 0 1,1 1-1,0-1 0,-1 0 1,0 1-1,1 0 1,-1 0-1,0 0 1,0 0-1,-1 0 1,1 0-1,0 1 1,0 0-1,-1-1 1,1 1-1,-1 1 1,1-1-1,-1 0 1,0 1-1,1 0 1,-5 0-1,0-1-124,-1 2-1,0-1 0,1 1 1,-1 1-1,1-1 1,0 2-1,-1-1 1,1 1-1,0 0 0,0 1 1,-8 4-1,12-5 7,1-1-1,-1 0 0,1 1 1,0 0-1,-1 0 0,1 0 1,1 0-1,-1 1 0,0-1 1,1 1-1,0-1 1,-1 1-1,2 0 0,-1 0 1,0 0-1,1 0 0,0 0 1,-1 0-1,2 0 0,-1 1 1,0-1-1,1 0 1,0 0-1,1 8 0,-1-9-12,1 0 0,0 0 0,0-1 0,0 1 0,0 0 0,1 0 0,-1 0 0,1-1 0,0 1 0,0-1 0,0 1 0,0-1 0,0 0 0,0 0 0,1 0 0,-1 0 0,4 2 0,54 29 47,-38-22-35,-12-6 33,6 3-69,-1 1 0,0 0 0,21 18 0,-33-25 40,-1-1 1,1 1-1,-1 0 1,0 1-1,0-1 1,0 0-1,0 1 0,0-1 1,-1 1-1,1-1 1,-1 1-1,1 0 1,-1 0-1,0 0 1,0 0-1,-1 0 0,1 0 1,0 0-1,-1 0 1,0 0-1,0 0 1,0 0-1,0 0 1,0 0-1,-1 0 1,1 0-1,-1 0 0,-1 3 1,0-2 122,-1-1 0,1 1 0,-1-1 0,0 0 0,0 1 1,0-1-1,-1-1 0,1 1 0,-1-1 0,0 1 0,1-1 0,-1 0 0,0 0 0,0-1 0,-1 1 1,1-1-1,-7 2 0,-6 1 431,-1-1 0,-34 3 0,46-6-536,-55 0 922,35-8-1096,26 8 112,-1-1-1,0 1 1,1-1-1,-1 1 1,1-1 0,-1 1-1,1-1 1,-1 1-1,1-1 1,0 0 0,-1 1-1,1-1 1,0 0-1,-1 1 1,1-1-1,0 0 1,0 1 0,0-1-1,0 0 1,-1 0-1,1 1 1,0-1 0,0 0-1,0 1 1,0-1-1,1 0 1,-1 0-1,0 0 1,2-2-349,0 1-1,0 0 1,-1 0 0,2 0 0,-1 0-1,0 1 1,0-1 0,0 1 0,1-1-1,-1 1 1,1 0 0,-1 0 0,1 0-1,0 0 1,-1 0 0,1 0-1,0 1 1,3-1 0,6-2-1755,25-8-4602</inkml:trace>
</inkml:ink>
</file>

<file path=ppt/ink/ink3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16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17008,'0'0'9833,"-2"48"-9480,-2-21-289,-1-1-32,1-1-32,4-3-128,0-5-737,0-5-801,0-7-928,9-10-6343</inkml:trace>
</inkml:ink>
</file>

<file path=ppt/ink/ink3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17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18898,'0'0'8039,"-16"41"-9416,21-30-1281,0-3-1346,1-2-3267</inkml:trace>
</inkml:ink>
</file>

<file path=ppt/ink/ink3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17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1 179 17745,'0'0'2221,"3"-12"-294,0 1-1679,1 0 0,1 0 0,0 0 0,0 1 0,1 0 0,0 0 0,11-13 0,-12 17-115,1 0-1,-1 0 0,1 1 0,0 0 0,0 0 0,1 0 0,-1 1 0,1-1 0,0 2 1,0-1-1,1 1 0,-1 0 0,1 1 0,8-3 0,-13 5-115,-1-1 0,0 0 0,0 1 0,1 0 0,-1-1 1,0 1-1,1 0 0,-1 0 0,0 0 0,1 0 0,-1 1 0,0-1 0,0 1 0,1-1 0,-1 1 0,0 0 0,0 0 0,0 0 1,0 0-1,0 0 0,0 0 0,0 1 0,0-1 0,-1 1 0,1-1 0,3 4 0,-4-1 23,0 0 1,1 0-1,-1-1 0,-1 1 0,1 0 1,0 0-1,-1 0 0,0 0 0,0 0 1,0 0-1,-1 0 0,1 0 0,-1 0 1,0 0-1,-2 5 0,-2 5 114,-1-1 0,0 0 1,-1 0-1,0-1 0,-1 0 0,-1 0 0,1-1 0,-13 12 1,8-9-43,1 2 0,0-1 0,-13 25 1,24-39-104,1-1 1,-1 1-1,1 0 1,0-1-1,-1 1 1,1 0-1,0-1 1,0 1-1,0 0 1,-1-1 0,1 1-1,0 0 1,0-1-1,0 1 1,0 0-1,0-1 1,0 1-1,0 0 1,0-1-1,0 1 1,1 0-1,-1-1 1,0 1 0,0 0-1,1-1 1,-1 1-1,0 0 1,1-1-1,-1 1 1,0-1-1,1 1 1,0 0-1,25 5 314,35-14 23,-60 8-347,28-7-722,-1 0 1,30-13-1,-49 13-1922,-11-3-5883,-7 4 2784</inkml:trace>
  <inkml:trace contextRef="#ctx0" brushRef="#br0" timeOffset="1">71 209 6566,'0'0'18578,"58"-34"-18482,-24 30-64,4 2-128,-2 1-1890,1 1-1858,-2-1-2498,-10 0-2210</inkml:trace>
</inkml:ink>
</file>

<file path=ppt/ink/ink3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17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87 10346,'0'0'11568,"10"0"-10724,7 0-585,9 1 252,0-2 0,31-5 0,-50 6-355,0-2 1,0 1-1,0-1 0,0 0 1,-1-1-1,1 1 0,-1-1 1,1-1-1,-1 1 0,0-1 1,0 0-1,-1 0 0,1-1 0,5-6 1,-11 11-127,1-1 1,-1 1 0,1-1 0,-1 1-1,1-1 1,-1 1 0,1-1-1,-1 1 1,1-1 0,-1 1-1,0-1 1,1 0 0,-1 1-1,0-1 1,0 0 0,0 1 0,1-1-1,-1 0 1,0 0 0,0 1-1,0-1 1,0 0 0,0 1-1,0-1 1,0 0 0,-1 1-1,1-1 1,0 0 0,0 1 0,0-1-1,-1 0 1,1 1 0,-1-2-1,0 1-16,-1 0-1,1 0 0,-1 0 1,0 0-1,1 1 0,-1-1 0,0 0 1,1 1-1,-1-1 0,0 1 1,0 0-1,-3 0 0,-55 3-183,47 0 179,0 1 1,1 1-1,0 0 0,0 0 1,0 2-1,0-1 0,1 1 1,0 1-1,0 0 1,1 1-1,0 0 0,1 0 1,0 1-1,0 0 0,-7 13 1,15-21-2,0-1 0,0 0 1,0 1-1,0-1 0,0 1 1,1-1-1,-1 1 1,1-1-1,-1 1 0,1-1 1,-1 1-1,1 0 0,0-1 1,0 1-1,0-1 0,0 1 1,0 0-1,0-1 1,0 1-1,1-1 0,-1 1 1,1 0-1,-1-1 0,1 1 1,-1-1-1,1 1 0,0-1 1,0 0-1,0 1 1,0-1-1,0 0 0,0 1 1,0-1-1,0 0 0,0 0 1,1 0-1,-1 0 1,0 0-1,1 0 0,-1-1 1,1 1-1,-1 0 0,1-1 1,-1 1-1,1-1 0,-1 1 1,1-1-1,0 0 1,-1 0-1,3 1 0,12 1-93,1 0 0,0 0 0,32-3-1,-31 1-410,76-3-5435,-49-7-508</inkml:trace>
</inkml:ink>
</file>

<file path=ppt/ink/ink3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18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14958,'0'4'3684,"7"-4"-1987,18 0-800,11 0 352,15-4-160,8-5-480,6 0-353,0-2-160,-4 1-64,-11 2 0,-10 3-865,-20 4-672,-6 1-1250,-19 0-5188,-20 6 3234</inkml:trace>
</inkml:ink>
</file>

<file path=ppt/ink/ink3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19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36 6534,'-7'3'1943,"-22"5"-671,8 1 544,12 0 3301,51-7-990,126-15-632,2-13-4437,-119 17-602,-46 9 1000,-3-1-233,1 1 0,0 0 0,0-1 0,-1 0 0,1 1 0,0-1 0,-1 0 0,1-1 0,0 1 0,2-2 0,-3-5-7338</inkml:trace>
</inkml:ink>
</file>

<file path=ppt/ink/ink3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19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1 457 11307,'0'0'1030,"3"-11"1378,48-115 2843,110-178-4139,-148 288-623,-5 17-33,-2 28 199,-3-5-536,-1-16-40,0-1 0,1 1 0,0-1 0,0 0 0,0 1 0,1-1 0,0-1 0,1 1 0,-1-1 0,7 7 0,-7-10-16,0 1-1,0-1 1,1 0-1,-1 0 1,1-1-1,0 1 0,0-1 1,0 0-1,0-1 1,0 1-1,0-1 1,0 0-1,0 0 0,1 0 1,9-1-1,24 0-2196,-25 0-2373,-6 0-2977</inkml:trace>
</inkml:ink>
</file>

<file path=ppt/ink/ink3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21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357 0 17745,'0'0'2605,"-9"11"-2130,-171 225 2285,23-27-1858,157-209-988,0 1 0,0-1 0,0 0-1,0 1 1,0-1 0,0 0 0,0 0 0,0 1 0,0-1-1,-1 0 1,1 0 0,0 1 0,0-1 0,0 0 0,0 0-1,-1 1 1,1-1 0,0 0 0,0 0 0,0 0 0,-1 1-1,1-1 1,0 0 0,0 0 0,-1 0 0,1 0 0,0 0-1,-1 0 1,1 0 0,0 1 0,0-1 0,-1 0 0,1 0-1,0 0 1,-1 0 0,1 0 0,0 0 0,-1 0 0,1 0-1,0-1 1,0 1 0,-1 0 0,1 0 0,0 0 0,0 0-1,-1 0 1,1-19-3237,13-37-2947,-12 48 4736,12-41-5758</inkml:trace>
</inkml:ink>
</file>

<file path=ppt/ink/ink3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21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4676,'0'0'21301,"21"53"-20661,3-18-159,14 1-97,7-2-256,7-4-96,7-4 32,6 0-1249,-11-5-1762,-2-7-3779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39:19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1197 66 3651,'-12'0'3529,"-28"-1"-2960,-1-1 0,1-3 0,0-1 0,-43-12 0,54 10-578,0 0 0,0 2 0,-1 1 0,1 2 0,-1 1 0,0 1 0,0 1 0,0 2 0,-50 9 0,31-1 238,0 2-1,0 3 0,2 2 1,-90 44-1,120-51-201,0 0 1,0 0-1,1 2 0,1 0 0,0 1 0,1 1 0,0 0 1,1 0-1,0 2 0,2-1 0,0 2 0,0-1 0,-11 26 1,11-13-25,1 0 1,0 0 0,3 1 0,0 0 0,2 1 0,1-1-1,1 59 1,4-32 38,2 0 0,3 0 0,2 0 0,2-1 0,3 0 0,31 82 0,-3-39 7,4-3 1,4-2-1,73 107 0,-109-183-33,-1 1-1,2-2 1,0 0-1,1 0 1,1-2 0,1 0-1,0 0 1,1-2-1,0 0 1,1-1-1,0-1 1,1-1-1,0 0 1,1-2-1,0 0 1,0-2-1,0 0 1,1-1-1,0-2 1,0 0-1,36 0 1,-31-4 58,-1-1 1,0-1-1,0-1 1,-1-1-1,1-2 1,-1 0-1,0-2 1,-1-1-1,0 0 1,-1-2-1,0-1 1,0-1-1,23-19 1,-12 5-43,-2-1 0,-1-2-1,-2-1 1,0-1 0,-3-2 0,-1 0-1,26-49 1,-23 35 13,112-223 41,-126 240-72,-2 0 0,-1-1 0,-2 0 0,-1-1 0,-2 0 1,4-61-1,-11 80 37,0 0 0,-1 0 0,-1 1 0,-1-1 0,0 1 0,0-1 0,-2 2 0,0-1 0,0 0 0,-1 1 0,-1 0 0,0 1 0,-1 0 0,0 0 0,-1 1 0,-12-12 0,-21-17 201,-1 2 0,-84-55 0,118 86-263,-51-34 66,-1 2 0,-80-36 0,111 62-467,-1 0 0,-1 2 1,1 1-1,-2 2 0,1 2 0,-67-6 1,35 12-1682,4 0-1542</inkml:trace>
</inkml:ink>
</file>

<file path=ppt/ink/ink3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22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1 206 11499,'0'0'8488,"59"6"-6630,-16-18-385,8-3-480,6-7-481,8-4-159,-5-1-257,-3 1 0,-3 3-96,-12 5-609,-10 2-1473,-12 2-1985,-15 1-2404</inkml:trace>
</inkml:ink>
</file>

<file path=ppt/ink/ink3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22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309 15 16848,'0'0'1297,"-8"-3"662,3 1-1864,0 0-1,0 0 0,0 1 0,0 0 0,0 0 0,0 0 1,0 0-1,-1 1 0,1 0 0,0 0 0,-1 1 0,1-1 1,0 1-1,0 0 0,0 0 0,0 1 0,0 0 0,0-1 1,0 2-1,0-1 0,0 1 0,1-1 0,0 1 0,-5 4 1,-10 10 44,1 2 1,1 0 0,0 0 0,1 2 0,2 0 0,0 1 0,1 0 0,1 1-1,-12 35 1,22-55-140,1 0 1,0 0-1,0 0 0,0 0 0,1 0 0,-1 1 1,1-1-1,0 0 0,-1 0 0,1 1 0,1-1 1,-1 0-1,1 0 0,-1 0 0,1 1 0,0-1 0,0 0 1,0 0-1,0 0 0,1 0 0,-1 0 0,1 0 1,0-1-1,0 1 0,0-1 0,0 1 0,0-1 1,0 1-1,1-1 0,4 3 0,0-1-106,1 0 0,0 0-1,0-1 1,1 0-1,-1 0 1,1-1 0,0 0-1,-1-1 1,1 0 0,13 0-1,25 0-1431,74-8 0,-9-15-4632,-52 6-1351</inkml:trace>
</inkml:ink>
</file>

<file path=ppt/ink/ink3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23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13357,'0'0'10212,"0"10"-9796,-2 3-243,1-3-64,-1 1-1,2-1 0,-1 0 0,2 13 1,-1-21-73,0-1 0,1 1 0,-1 0 1,0 0-1,1-1 0,-1 1 1,1 0-1,-1 0 0,1-1 0,0 1 1,0-1-1,-1 1 0,1 0 0,1-1 1,-1 0-1,0 1 0,0-1 0,0 0 1,1 1-1,-1-1 0,1 0 1,-1 0-1,1 0 0,-1 0 0,1-1 1,-1 1-1,1 0 0,0-1 0,-1 1 1,1-1-1,0 1 0,2-1 1,5 0 122,0 0 1,0-1-1,0 0 1,0-1-1,-1 0 1,1-1-1,0 1 1,-1-2 0,0 1-1,0-1 1,0 0-1,12-9 1,-8 6-144,1 0 1,-1 1-1,1 0 1,17-4-1,-29 9-25,0 1-1,0 0 0,0-1 1,0 1-1,0 0 1,0 0-1,0 0 0,0 0 1,0 0-1,0 0 0,0 0 1,0 1-1,0-1 1,0 0-1,0 0 0,0 1 1,0-1-1,-1 1 1,1-1-1,0 1 0,0-1 1,0 1-1,0-1 0,-1 1 1,1 0-1,0-1 1,-1 1-1,1 0 0,0 0 1,-1 0-1,1-1 1,-1 1-1,1 0 0,-1 0 1,1 2-1,7 44-43,1-4 111,-9-42-53,1 0 1,-1 0-1,1-1 0,0 1 1,0 0-1,-1 0 1,1-1-1,0 1 1,0-1-1,0 1 1,0-1-1,0 1 1,0-1-1,0 1 1,0-1-1,0 0 1,0 0-1,0 0 1,0 1-1,0-1 1,0 0-1,0 0 1,0 0-1,0 0 1,0 0-1,0-1 1,0 1-1,0 0 1,0 0-1,0-1 1,0 1-1,0-1 1,-1 1-1,1-1 1,0 1-1,0-1 0,1 0 1,34-26 248,-35 26-252,19-17 43,32-27 12,-48 43-88,0-1-1,0 1 0,0 0 1,0 0-1,0 0 0,1 0 1,-1 1-1,1-1 0,-1 1 1,1 0-1,7 0 0,-11 1 12,1 0 0,-1 1 0,0-1 0,0 1 0,0-1 0,0 0 0,0 1 0,0 0 0,0-1 0,0 1-1,0 0 1,0-1 0,0 1 0,0 0 0,0 0 0,0 0 0,-1 0 0,1 0 0,0 0 0,-1 0 0,1 0 0,0 0-1,-1 0 1,0 0 0,1 0 0,-1 1 0,0-1 0,1 0 0,-1 0 0,0 0 0,0 1 0,0 0 0,1 50-1367,-2-38-413,1-14 1708,0 0-1,0 0 0,1 0 1,-1 0-1,0 0 0,0 0 1,0 1-1,0-1 0,0 0 1,0 0-1,0 0 0,0 0 1,0 0-1,0 0 0,0 0 1,0 1-1,0-1 0,0 0 1,0 0-1,0 0 0,0 0 1,0 0-1,0 0 0,0 1 1,0-1-1,0 0 0,0 0 1,0 0-1,0 0 0,0 0 1,0 0-1,0 0 0,-1 1 1,1-1-1,0 0 0,0 0 1,0 0-1,0 0 0,0 0 1,0 0-1,0 0 0,0 0 1,0 0-1,-1 0 0,1 1 1,0-1-1,0 0 1,0 0-1,0 0 0,0 0 1,0 0-1,-1 0 0,1 0 1,0 0-1,0 0 0,0 0 1,0 0-1,0 0 0,0 0 1,-1 0-1,1 0 0,0 0 1,0-1-1,0 1 0,0 0 1,0 0-1,-4-5-4936</inkml:trace>
</inkml:ink>
</file>

<file path=ppt/ink/ink3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24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1 769,'0'0'20211</inkml:trace>
</inkml:ink>
</file>

<file path=ppt/ink/ink3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24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150 162 14318,'0'0'1964,"-10"2"-448,3-1-1354,0 0 1,0 0-1,0 1 0,1 0 0,-1 0 1,1 1-1,-1 0 0,1 0 0,0 1 1,0-1-1,0 1 0,1 0 0,-1 1 1,1 0-1,0-1 0,1 2 0,-1-1 1,1 0-1,0 1 0,0 0 0,0 0 0,-4 11 1,7-15-141,0 0 1,0 0-1,0 1 0,0-1 1,0 0-1,1 1 1,-1-1-1,1 0 0,-1 1 1,1-1-1,0 1 1,0-1-1,0 0 0,0 1 1,1-1-1,-1 1 1,1-1-1,-1 0 0,1 1 1,0-1-1,0 0 1,0 0-1,0 0 0,0 0 1,0 0-1,1 0 1,1 3-1,0-4 27,-1 1-1,1-1 1,0 0 0,0 0-1,0 0 1,0-1 0,0 1-1,0 0 1,0-1 0,0 0-1,1 0 1,-1 0 0,0 0-1,0 0 1,0-1-1,0 0 1,0 1 0,0-1-1,0 0 1,0 0 0,3-2-1,8-4 78,-1 0-1,-1 0 0,1-1 1,-1-1-1,-1 0 0,0 0 1,0-1-1,0-1 0,14-19 1,-6 5 244,-2 0 0,0-1 0,20-43 0,-34 62-268,1-1 1,-1 0 0,-1 1 0,1-1-1,-1 0 1,-1 0 0,1-11 0,-5 15 276,-4 10-322,-6 9-173,1 6 109,1 0 1,0 1-1,2 1 0,1 0 1,1 0-1,0 0 0,-5 43 1,12-64 0,0 0 0,0 0 0,0 1 0,0-1 0,0 0 0,1 0 0,-1 1 0,1-1 0,-1 0 0,1 0 0,0 0 0,0 0 0,0 0 0,0 0 0,0 0 0,0 0 0,0 0 0,1 0 0,-1-1 0,1 1 0,-1-1 0,1 1 0,0-1 0,0 1 0,0-1 0,-1 0 0,1 0 0,0 0 0,4 1 0,30 4-1815,0-16-3930,-14-4-1279</inkml:trace>
</inkml:ink>
</file>

<file path=ppt/ink/ink3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24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0 118 14510,'0'0'7041,"12"6"-5653,-5-1-1153,-4-3-163,0 0-1,0 0 0,0 0 1,0 0-1,0-1 0,1 1 1,-1-1-1,1 0 0,-1 0 1,1 0-1,-1 0 0,1 0 1,0-1-1,0 0 0,-1 0 0,1 0 1,0 0-1,-1 0 0,1-1 1,0 0-1,6-2 0,3-3 71,-1-1 0,0 0 0,-1-1 0,18-15 0,-26 21-36,0-1-1,-1 1 0,1-1 1,-1 1-1,0-1 1,0 0-1,0 0 0,0 0 1,0-1-1,0 1 1,-1 0-1,0 0 0,1-1 1,-1 1-1,-1-1 0,1 1 1,0-1-1,-1 0 1,0 1-1,0-1 0,0 1 1,-1-8-1,0 10-95,1 0 0,-1 1-1,0-1 1,1 0 0,-1 0-1,0 0 1,0 1 0,0-1 0,0 1-1,0-1 1,0 0 0,0 1 0,0 0-1,0-1 1,0 1 0,0-1-1,0 1 1,0 0 0,0 0 0,-1 0-1,1 0 1,0 0 0,0 0 0,0 0-1,0 0 1,0 0 0,0 0 0,0 1-1,-3 0 1,-33 10-99,30-6 77,0-1-1,0 1 1,0 0 0,1 0 0,0 1-1,0 0 1,1 0 0,0 0-1,0 1 1,0 0 0,0 0 0,1 0-1,1 0 1,-1 1 0,1 0-1,0-1 1,1 1 0,0 0 0,-2 12-1,5-18-35,-1 0 0,1 0 0,-1 0-1,1 0 1,0 0 0,0-1-1,-1 1 1,1 0 0,1 0 0,-1-1-1,0 1 1,0-1 0,1 1 0,-1-1-1,0 0 1,1 1 0,0-1 0,-1 0-1,1 0 1,0 0 0,-1 0 0,1 0-1,0 0 1,0-1 0,0 1 0,0-1-1,0 1 1,0-1 0,0 0-1,0 0 1,0 1 0,0-1 0,2-1-1,4 2-1111,0-1-1,-1 0 0,1-1 0,0 0 0,0 0 0,-1 0 1,15-5-1,8-11-8123</inkml:trace>
</inkml:ink>
</file>

<file path=ppt/ink/ink3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25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15182,'0'0'2392,"-8"6"-775,2-1-1327,0 0-1,1 0 0,0 0 0,0 1 1,0 0-1,0 0 0,1 0 0,0 0 0,0 1 1,1 0-1,0-1 0,0 1 0,0 0 1,1 1-1,0-1 0,-1 10 0,-7 146 597,10-120-649,-2-1 0,-2 0 0,-2 0 0,-14 51 0,11-63 636,6-25-78,5-21-119,54-180-74,-18 70-980,-29 90 150,-5 18 45,1-1 0,0 1 0,1 0-1,1 1 1,1-1 0,14-23-1,-21 40 151,0-1 0,-1 1 0,1 0-1,0-1 1,0 1 0,0 0-1,0 0 1,0 0 0,0 0-1,0 0 1,0 0 0,1 0-1,-1 0 1,0 0 0,1 0 0,-1 1-1,0-1 1,1 1 0,-1-1-1,1 1 1,-1-1 0,1 1-1,-1 0 1,1 0 0,-1 0 0,1-1-1,-1 2 1,1-1 0,-1 0-1,1 0 1,-1 0 0,1 1-1,-1-1 1,1 1 0,-1-1-1,0 1 1,1-1 0,-1 1 0,0 0-1,1 0 1,-1 0 0,0 0-1,0 0 1,2 1 0,0 2-7,0 0 0,0 0 0,0 0 0,0 0 0,-1 1 0,0-1 0,0 1 0,0-1 0,0 1 0,-1 0 0,0 0 0,1 5 1,-1-4 131,-1 0 0,0 0 1,0 0-1,-1 0 0,1 0 1,-1-1-1,-1 1 0,1 0 1,-1 0-1,0-1 0,0 1 1,-1-1-1,1 0 0,-1 0 1,0 0-1,-1 0 0,1 0 1,-1 0-1,0-1 0,0 0 1,0 0-1,-1 0 0,0 0 1,1-1-1,-1 0 0,-1 0 1,1 0-1,0 0 0,-1-1 1,1 0-1,-1 0 0,1-1 1,-1 1-1,0-1 0,0 0 1,-6 0-1,10-1-180,1-1 0,-1 1 0,1 0 0,-1 0 1,1-1-1,-1 1 0,1-1 0,0 1 0,-1-1 0,1 1 0,0-1 0,-1 0 0,1 0 0,0 0 0,0 1 1,0-1-1,-1 0 0,1-1 0,0 1 0,1 0 0,-1 0 0,0 0 0,0-1 0,0 1 0,1 0 0,-1-1 1,1 1-1,-1 0 0,0-3 0,-3-21-4596,3 2-3476,1 1-4994</inkml:trace>
</inkml:ink>
</file>

<file path=ppt/ink/ink3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25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0 129 15503,'0'0'8573,"11"5"-7366,-7-3-1171,1 0 0,-1 0 1,1-1-1,0 1 1,0-1-1,0 0 1,0 0-1,0-1 1,0 1-1,0-1 1,0 0-1,0-1 0,0 1 1,0-1-1,0 0 1,0 0-1,-1 0 1,1-1-1,0 0 1,0 0-1,-1 0 0,0 0 1,1-1-1,-1 0 1,0 0-1,0 0 1,0 0-1,5-6 1,-5 5-11,1 0 0,-1 0 1,1 0-1,-2 0 1,1-1-1,0 0 0,-1 1 1,0-1-1,0-1 1,0 1-1,0 0 0,-1-1 1,0 1-1,0-1 1,-1 0-1,1 1 0,-1-8 1,-1 13-30,0-1 1,0 0-1,0 1 1,0-1-1,-1 1 1,1-1-1,0 1 1,0-1-1,-1 1 1,1-1-1,0 1 1,-1-1-1,1 1 1,-1-1-1,1 1 1,-1-1-1,1 1 1,0 0 0,-1-1-1,0 1 1,1 0-1,-1-1 1,1 1-1,-1 0 1,1 0-1,-1 0 1,0-1-1,1 1 1,-1 0-1,1 0 1,-1 0-1,0 0 1,1 0-1,-1 0 1,1 0-1,-1 0 1,0 0-1,1 1 1,-1-1-1,1 0 1,-1 0-1,1 0 1,-1 1-1,0-1 1,0 1-1,-29 14-96,21-7 116,1 1-1,0-1 0,0 2 1,-7 11-1,13-17 7,0-1 0,0 0 0,0 1 0,0-1 0,1 1 0,-1-1 0,1 1 0,0 0 0,0-1 0,1 1 0,-1 0 0,1 0 0,0 0 1,0-1-1,0 1 0,0 0 0,2 5 0,-1-8-2,0 1 0,0-1 1,1 0-1,-1 0 0,0 0 1,1 0-1,0 0 0,-1 0 1,1 0-1,-1 0 0,1 0 0,0-1 1,0 1-1,-1-1 0,1 1 1,0-1-1,0 0 0,0 0 1,-1 0-1,1 0 0,0 0 1,2 0-1,44-3 476,-32-1-460,0 0-1,-1-2 0,1 1 0,26-15 1,-30 13-1,0 1 0,0 0 0,0 1 0,1 1 1,0 0-1,0 1 0,0 0 0,19-1 0,-30 4-26,-1 1-1,0-1 1,1 1-1,-1 0 1,0 0-1,1-1 1,-1 1-1,0 0 1,0 0-1,0 0 1,0 0-1,0 0 1,0 0-1,0 1 1,0-1-1,1 2 1,-1-1-9,0 0 1,0 0-1,1 0 1,-1 0-1,1 0 1,0-1-1,-1 1 1,1-1-1,0 1 1,0-1-1,0 0 1,0 1-1,0-1 1,0 0-1,1 0 1,1 0-1,38 1-2679,-2-9-4627,-16-4-409</inkml:trace>
</inkml:ink>
</file>

<file path=ppt/ink/ink3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25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137 162 17264,'-9'0'1490,"-1"1"-859,0 0-1,-1 1 1,1 0 0,1 1 0,-13 4 0,19-6-426,0 0 1,-1 0-1,1 1 1,0 0-1,0-1 1,0 1-1,0 0 1,0 1 0,1-1-1,-1 0 1,1 1-1,-1-1 1,1 1-1,0 0 1,0 0-1,0 0 1,0 0-1,0 0 1,1 0-1,0 1 1,-2 5-1,3-8-193,0 0 0,0-1 0,0 1 0,0 0 0,1 0 0,-1-1 0,0 1 0,0 0 0,1-1 0,-1 1 0,1 0 0,-1-1 0,1 1 0,-1-1 0,1 1 0,-1-1 0,1 1 0,-1-1 0,1 1 0,-1-1 0,1 1 0,0-1 0,-1 0 0,1 1 0,0-1 0,0 0-1,-1 1 1,1-1 0,0 0 0,0 0 0,-1 0 0,1 0 0,0 0 0,0 0 0,-1 0 0,3 0 0,32-1 285,-33 1-279,6-1-4,0-1 0,0 0-1,0-1 1,0 0-1,0 0 1,-1-1 0,1 1-1,-1-2 1,0 1 0,0-1-1,0 0 1,-1-1 0,0 1-1,0-1 1,0-1-1,-1 1 1,0-1 0,6-9-1,1-3-32,0-1 0,-2 0 0,0-1 0,-1 0 0,9-35-1,-31 90 453,3-9-301,1 0 0,0 0 0,-7 48 0,15-64-82,0-1-1,1 0 0,0 1 0,0-1 0,1 0 1,0 1-1,4 14 0,-4-20-195,0-1 0,0 0 0,0 0 0,1 1 0,-1-1 0,1 0 0,-1 0 0,1 0 0,0-1-1,0 1 1,-1 0 0,4 1 0,-2-1-539,0 0 0,1-1-1,-1 1 1,1-1 0,-1 0 0,0 0-1,1 0 1,0-1 0,-1 1-1,6-1 1,11 1-8016</inkml:trace>
</inkml:ink>
</file>

<file path=ppt/ink/ink3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26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1 142 18193,'0'0'7986,"11"6"-7083,-2-1-835,-1-2 1,1 1 0,-1-1 0,1-1-1,0 0 1,0 0 0,1-1 0,14 1-1,-21-2-54,1 0-1,-1 0 1,1 0-1,-1-1 1,1 1-1,-1-1 1,1 0-1,-1 0 0,1 0 1,-1-1-1,0 1 1,1-1-1,-1 0 1,0 0-1,0 0 1,-1 0-1,1 0 0,0-1 1,-1 1-1,1-1 1,-1 0-1,0 0 1,0 0-1,0 0 1,0 0-1,0 0 0,-1 0 1,1-1-1,-1 1 1,1-5-1,-1 7-12,-1-1-1,0 1 1,1 0-1,-1 0 1,0 0-1,0 0 1,1 0-1,-1 0 1,0-1-1,0 1 1,0 0-1,0 0 0,-1 0 1,1 0-1,0-1 1,0 1-1,-1 0 1,1 0-1,-1 0 1,1 0-1,-1 0 1,1 0-1,-1 0 1,0 0-1,1 0 1,-2-1-1,0 1-14,1 0 0,-1 1 0,1-1 0,-1 1 0,0-1 0,1 1 0,-1-1 0,0 1 0,0 0 0,1 0 0,-1 0 0,0 0 0,1 0 0,-1 0 0,-3 1 0,-1 0-21,0 0-1,0 1 1,-1 0 0,1 0 0,0 1-1,1 0 1,-1 0 0,-10 7 0,10-4 70,0 1 0,0-1 1,0 1-1,1 0 0,-1 1 0,-5 12 1,10-19-26,0 0 0,1 1-1,-1-1 1,0 0 0,1 0 0,-1 1 0,1-1 0,-1 0 0,1 1 0,0-1 0,0 1 0,0-1 0,-1 0 0,1 1-1,0-1 1,1 1 0,-1-1 0,0 0 0,0 1 0,1-1 0,-1 0 0,0 1 0,1-1 0,-1 0 0,1 1 0,0-1-1,-1 0 1,1 0 0,0 0 0,0 0 0,0 0 0,0 0 0,0 0 0,0 0 0,0 0 0,0 0 0,0 0 0,1 0 0,-1-1-1,0 1 1,0-1 0,1 1 0,-1-1 0,0 1 0,1-1 0,-1 0 0,0 1 0,1-1 0,-1 0 0,2 0-1,9 1-104,0-1-1,0 0 0,0-1 0,0 0 0,-1-1 0,1 0 1,0-1-1,-1 0 0,0-1 0,0 0 0,0-1 0,12-7 0,39-14-862,-61 27 936,-1 0 0,1 0 1,0 0-1,-1 0 0,1 0 1,-1 0-1,1 0 0,-1 0 0,1 0 1,-1 0-1,0 0 0,1 0 1,-1 0-1,0 0 0,0 0 1,0 1-1,0-1 0,0 0 1,0 0-1,0 0 0,0 0 0,0 0 1,-1 1-1,1-1 0,-1 1 1,1 1 52,-1-1 1,1 0-1,0 0 0,0 1 1,0-1-1,0 0 1,0 0-1,1 1 1,-1-1-1,1 0 0,1 4 1,1-5-127,1 1 0,-1-1 0,1 0 0,-1-1 0,1 1 0,0-1 0,-1 1 0,1-1 0,0 0 0,-1 0 0,1-1 0,0 1 0,-1-1 0,1 0 0,-1 0 0,1 0 0,-1 0 0,0-1 0,1 1 0,5-5 0,6-2-1660,0-2 0,28-21 0,-32 21 670,0 0 1,-1-1 0,0-1-1,-1 1 1,0-1 0,-1-1-1,8-14 1,7-21-3646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8:52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50 8872,'-7'2'11841,"735"-29"-9679,-677 25-2176,-8 0-293,-79 1 302,-168-9 208,-19 1 205,185 10-353,0 2 1,0 1 0,-70 17-1,88-15-42,-25 5 44,45-11-31,23 7-250,452-5 373,-252-22-175,-474 42 90,-97-13-20,200-8-2378,146-1 262,6 0-2940,17 0-1656</inkml:trace>
</inkml:ink>
</file>

<file path=ppt/ink/ink3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26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1 11339,'0'0'2957,"-8"11"-2354,-5 10 187,1 1-1,1 0 0,1 0 0,0 1 0,-9 40 1,13-40-626,2 0 1,0 0 0,2 1-1,1 0 1,0-1 0,6 45 0,-5-66-207,1 1 1,0-1 0,-1 1 0,1-1-1,0 1 1,1-1 0,-1 0-1,0 1 1,0-1 0,1 0 0,0 0-1,-1 0 1,1 0 0,3 2-1,-4-4-203,-2-3-77,1 0 1,-1-1-1,0 1 1,0 0-1,0-1 1,0 1 0,0 0-1,-1 0 1,1 0-1,-1 0 1,0 0-1,0 1 1,0-1-1,0 0 1,-1 1-1,1-1 1,-4-2-1,-58-39 1751,27 20 1349,22 14-1309,11 9-951,1-1 1,-1 0-1,1 0 1,-1 0-1,1-1 1,0 1-1,0-1 0,0 1 1,1-1-1,-1 0 1,0 0-1,1-1 1,0 1-1,-4-7 1,7 9-465,0 0 1,1 0 0,-1 0-1,0 1 1,0-1 0,1 0-1,-1 1 1,0-1 0,0 1-1,1-1 1,-1 1 0,1 0-1,-1-1 1,0 1 0,1 0-1,-1 0 1,1 0 0,-1 0-1,1 0 1,-1 1 0,2-1-1,3 0 46,88 1-68,-46 1-698,54-5 0,-87 1-1152,0 0-1,0-1 0,0-1 0,18-7 1,4-6-7583</inkml:trace>
</inkml:ink>
</file>

<file path=ppt/ink/ink3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27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10826,'0'0'13175,"-2"8"-13057,0-2-65,-2 8 129,1 0 0,0 1 0,1-1 1,0 0-1,1 1 0,1 0 0,2 24 1,-1-37-135,0-1 1,0 1-1,0-1 1,1 1-1,-1-1 1,0 0 0,1 1-1,-1-1 1,0 0-1,1 0 1,-1 0 0,1 0-1,0 0 1,-1 0-1,1 0 1,0-1-1,0 1 1,-1-1 0,1 1-1,0-1 1,0 0-1,0 1 1,0-1-1,0 0 1,-1 0 0,1 0-1,0-1 1,4 0-1,0 1 128,0-1-1,0 0 1,0-1 0,1 1-1,-1-1 1,-1 0-1,9-5 1,-8 4-95,0-1 0,0 1 0,0-1 0,-1-1 0,1 1-1,-1-1 1,-1 0 0,1 0 0,-1 0 0,1-1 0,-1 0 0,-1 0 0,1 0 0,-1 0 0,0 0 0,-1-1 0,0 1 0,0-1 0,0 0 0,0 1-1,-1-1 1,-1 0 0,1 0 0,-1-7 0,0 13-91,0 1 1,0 0-1,0-1 1,0 1-1,0 0 0,0 0 1,0-1-1,0 1 0,0 0 1,-1-1-1,1 1 0,0 0 1,0 0-1,0-1 0,0 1 1,-1 0-1,1 0 0,0 0 1,0-1-1,0 1 0,-1 0 1,1 0-1,0 0 0,0 0 1,-1-1-1,1 1 0,0 0 1,-1 0-1,1 0 0,0 0 1,0 0-1,-1 0 0,1 0 1,0 0-1,-1 0 0,1 0 1,0 0-1,0 0 0,-1 0 1,1 0-1,0 0 0,-1 0 1,1 0-1,0 0 0,0 0 1,-1 1-1,1-1 0,0 0 1,0 0-1,-1 0 1,1 0-1,0 1 0,0-1 1,-1 0-1,1 0 0,0 0 1,0 1-1,0-1 0,0 0 1,-1 0-1,1 1 0,0-1 1,0 0-1,0 0 0,0 1 1,0-1-1,-16 18-309,16-17 295,-1 0-1,0 1 1,1-1 0,-1 0 0,0 0-1,1 1 1,0-1 0,-1 0 0,1 1-1,0-1 1,0 0 0,0 1 0,0-1-1,0 0 1,0 1 0,0-1-1,0 1 1,0-1 0,1 0 0,-1 1-1,0-1 1,1 0 0,-1 0 0,1 1-1,1 1 1,-1-2-31,1 0 1,-1 0-1,1 0 0,0-1 1,-1 1-1,1 0 0,0-1 0,-1 1 1,1-1-1,0 0 0,0 1 1,-1-1-1,1 0 0,0 0 0,0 0 1,3-1-1,5 0-719,-1-1 1,1 0-1,-1-1 0,1 0 0,-1 0 0,10-6 1,29-20-8922,-27 12 2376</inkml:trace>
</inkml:ink>
</file>

<file path=ppt/ink/ink3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28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89 8456,'0'0'13730,"-7"1"-12427,-26 1-368,24-2-896,0 0 0,0 0 0,0 1 0,0 0-1,0 0 1,0 1 0,0 1 0,0-1 0,1 1 0,-1 1 0,1-1 0,0 2 0,0-1-1,0 1 1,1 0 0,-11 10 0,17-15-26,-1 1 0,1 0 1,0 1-1,0-1 0,0 0 0,1 0 0,-1 0 1,0 0-1,0 1 0,1-1 0,-1 0 0,0 1 1,1-1-1,-1 0 0,1 1 0,0-1 0,0 1 1,-1-1-1,1 3 0,1-3 1,-1 0 0,1 0-1,-1 0 1,1-1 0,-1 1 0,1 0 0,-1 0 0,1-1-1,0 1 1,0-1 0,-1 1 0,1 0 0,0-1-1,0 1 1,0-1 0,0 0 0,-1 1 0,1-1 0,0 0-1,0 1 1,0-1 0,1 0 0,11 2 116,-1-1 1,1 0-1,21-3 0,-16 2-64,165 0-7,-182 0-63,0 0 0,0 0 1,0 0-1,1 0 0,-1 0 0,0 0 0,0 0 1,0 1-1,1-1 0,-1 0 0,0 1 0,0-1 1,0 1-1,0 0 0,0-1 0,0 1 0,0 0 1,0-1-1,0 1 0,0 0 0,0 0 0,0 0 1,-1 0-1,1 0 0,0 0 0,0 1 0,3 31 896,-4-29-726,0-4 310,11-24 1509,-4 1-2081,-1-1 0,-1 0 0,-1 0 0,-2 0 0,1-30 0,-3 57 56,1 0 0,-1 0 1,1 0-1,0 0 0,0 0 0,1 0 1,-1 0-1,0-1 0,1 1 1,0 0-1,-1-1 0,1 0 0,0 1 1,0-1-1,1 0 0,-1 0 0,0 0 1,1 0-1,-1 0 0,1-1 0,-1 1 1,1-1-1,0 0 0,0 0 0,0 0 1,0 0-1,0 0 0,0 0 1,0-1-1,5 1 0,-2 0 58,1 0-1,0 0 0,0-1 1,-1 0-1,1 0 1,0 0-1,-1-1 1,1 0-1,0 0 1,-1-1-1,1 0 0,-1 0 1,7-3-1,-8 2 40,0 0 0,0 0 0,-1-1-1,1 1 1,-1-1 0,0 0 0,0-1-1,0 1 1,0 0 0,-1-1 0,0 0-1,0 0 1,0 0 0,0 0 0,-1-1-1,0 1 1,0-1 0,2-9 0,-21 42-447,9-14 356,1 1-1,0 0 1,1 1-1,1 0 1,0 0 0,1 0-1,0 0 1,-2 26-1,6-40-37,0 0-1,1 0 0,-1-1 1,0 1-1,0 0 0,0 0 1,1 0-1,-1 0 1,1 0-1,-1-1 0,0 1 1,1 0-1,-1 0 0,1-1 1,0 1-1,-1 0 0,1-1 1,0 1-1,-1 0 0,1-1 1,0 1-1,0-1 1,-1 1-1,1-1 0,0 0 1,0 1-1,0-1 0,0 0 1,0 1-1,-1-1 0,1 0 1,0 0-1,2 0 0,-1 0-382,0 0-1,0 0 0,0 0 0,0 0 0,0 0 0,0 0 0,0-1 0,0 1 1,0-1-1,0 0 0,0 1 0,0-1 0,0 0 0,0 0 0,2-2 0,9-13-5512</inkml:trace>
</inkml:ink>
</file>

<file path=ppt/ink/ink3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28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13325,'0'0'1985,"-20"50"-1600,20-28-385,6 3-96,12-2-1890,3-1-1634,6-3-6053</inkml:trace>
</inkml:ink>
</file>

<file path=ppt/ink/ink3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28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71 2114,'0'0'15289,"-6"-9"-12241,4 6-2953,1 0 0,-1 0 0,0 0 0,0 0 0,0 0 0,-1 0-1,1 1 1,0-1 0,-1 1 0,0 0 0,0 0 0,0 0 0,1 0 0,-2 0-1,1 1 1,0-1 0,0 1 0,0 0 0,-1 0 0,1 0 0,-1 0-1,1 1 1,-1-1 0,1 1 0,-1 0 0,1 0 0,-1 0 0,1 0 0,-1 1-1,1-1 1,0 1 0,-1 0 0,1 0 0,-5 2 0,3 0-24,0 0 1,0 1-1,0-1 1,0 1-1,0 0 0,1 0 1,-1 1-1,1-1 1,0 1-1,1 0 1,-1 0-1,1 0 0,0 1 1,0-1-1,1 1 1,0-1-1,0 1 1,0 0-1,0 0 0,-1 12 1,4-17-53,0 1 0,-1-1 0,1 1-1,0-1 1,0 0 0,-1 1 0,1-1 0,0 0 0,0 0 0,1 1-1,-1-1 1,0 0 0,0 0 0,0-1 0,1 1 0,-1 0 0,1 0-1,-1 0 1,0-1 0,1 1 0,-1-1 0,1 1 0,-1-1 0,1 0 0,0 0-1,-1 1 1,1-1 0,-1 0 0,1 0 0,-1-1 0,1 1 0,1 0-1,6 0 76,-1 0 0,1-1 0,-1 0 0,1 0-1,8-3 1,-9 1-58,-1-1 0,1 0-1,-1 0 1,0-1 0,0 0 0,0 0-1,0 0 1,-1-1 0,11-13 0,-13 14-15,0 0 0,0 0 0,0-1 0,0 1 0,-1-1 0,0 0 0,-1 0-1,1 0 1,-1 0 0,0-1 0,-1 1 0,1-1 0,0-7 0,-21 36-410,17-19 374,-40 67-2,40-66 3,0 0-1,0 0 0,1 1 1,-1-1-1,1 1 0,0-1 0,0 1 1,1-1-1,-1 1 0,1-1 0,0 1 1,0-1-1,1 1 0,-1 0 0,3 5 1,-2-8-101,0 0 0,1-1 0,-1 1 0,1-1 0,-1 1 0,1-1 0,0 0 0,0 0 0,-1 0 0,1 0 0,0 0 1,0 0-1,0 0 0,0-1 0,0 1 0,0-1 0,0 1 0,0-1 0,0 0 0,0 0 0,1 0 0,1 0 0,50-3-4304,-22-7 170,3-8-2371</inkml:trace>
</inkml:ink>
</file>

<file path=ppt/ink/ink3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29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0 15727,'0'0'7159,"-8"9"-6022,-7 10-685,1 1-1,1 1 1,1 0 0,0 0 0,2 1 0,1 1-1,0 0 1,-6 27 0,6-6-230,1 0 0,2 1 0,0 81 0,6-125 183,22-32 717,-3 4-1267,2 1 1,1 1 0,48-43 0,-70 67 134,1 1-1,-1-1 1,1 1-1,-1-1 1,1 0 0,-1 1-1,1-1 1,0 1 0,-1 0-1,1-1 1,0 1 0,-1-1-1,1 1 1,0 0-1,-1 0 1,1-1 0,0 1-1,0 0 1,-1 0 0,1 0-1,0 0 1,0 0-1,-1 0 1,1 0 0,0 0-1,0 0 1,-1 0 0,1 0-1,0 0 1,0 1-1,-1-1 1,1 0 0,0 1-1,-1-1 1,1 0 0,0 1-1,-1-1 1,2 1-1,-1 2-10,0-1-1,0 1 0,0-1 0,0 1 0,0 0 1,0-1-1,-1 1 0,0 0 0,1-1 1,-1 1-1,0 4 0,0 3 7,-1 0 1,0 0-1,0-1 0,-1 1 1,0 0-1,-5 12 0,4-16 87,0-1 1,-1 1-1,0-1 0,0 0 0,0 0 0,0 0 0,-1 0 0,0-1 0,0 0 0,0 0 1,0 0-1,-1 0 0,-9 3 0,5-3 35,0-1 1,0 0-1,0 0 0,0-1 1,-1-1-1,1 0 0,-18 0 1,26-1-240,1 0 1,-1 0 0,1-1-1,-1 1 1,0 0 0,1-1-1,-1 1 1,1-1 0,0 1-1,-1-1 1,1 0 0,-1 0-1,1 0 1,0 0 0,0 0-1,-1 0 1,1 0 0,0 0-1,0 0 1,0 0 0,0-1-1,0 1 1,1 0 0,-1-1-1,0 1 1,1 0 0,-1-1-1,1 1 1,-1-1 0,1 0-1,-1-1 1,1 0-747,-1 1-1,1-1 1,0 0 0,0 0 0,0 1-1,1-1 1,-1 0 0,0 1 0,1-1-1,0 1 1,0-1 0,1-2 0,8-11-6938</inkml:trace>
</inkml:ink>
</file>

<file path=ppt/ink/ink3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29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15471,'0'0'8450,"-4"10"-7991,-64 184 3347,59-160-3441,1 0 1,1 1-1,2 0 0,0 39 0,5-72-434,0 1 0,1-1 0,-1 1-1,1-1 1,-1 0 0,1 1 0,0-1-1,0 0 1,0 0 0,0 0 0,0 1-1,1-1 1,-1 0 0,1 0 0,-1-1-1,4 4 1,14 2-3320,-17-7 2937,-1 0-1,1 0 0,-1-1 1,1 1-1,-1 0 0,1-1 1,-1 0-1,0 1 0,1-1 1,-1 0-1,0 0 0,0 1 1,1-1-1,-1 0 1,1-2-1,11-15-7277</inkml:trace>
</inkml:ink>
</file>

<file path=ppt/ink/ink3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29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1 126 13068,'0'0'5216,"3"8"-2574,-3-5-2460,1-1-1,0 1 1,0 0-1,0-1 1,0 1-1,1-1 1,-1 0-1,1 1 1,-1-1 0,1 0-1,0 0 1,0 0-1,0 0 1,0 0-1,0-1 1,0 1-1,0-1 1,1 1-1,-1-1 1,0 0-1,1 0 1,-1 0-1,1 0 1,0 0-1,-1 0 1,1-1-1,0 1 1,-1-1-1,1 0 1,4 0-1,6 0 80,0 0-1,-1-1 1,1-1 0,-1 0-1,1-1 1,-1 0 0,0-1-1,0 0 1,21-11 0,-28 13-166,1-1 0,-1 0 1,-1-1-1,1 1 1,0-1-1,-1 0 0,0 0 1,0 0-1,0-1 0,0 1 1,-1-1-1,0 0 0,0 0 1,0 0-1,0 0 1,-1-1-1,0 1 0,0-1 1,0 1-1,-1-1 0,0 0 1,0 0-1,0-8 0,-1 13-96,-1-1 0,1 1 0,-1-1 0,1 1 0,-1 0 0,1-1-1,-1 1 1,0-1 0,0 1 0,0 0 0,0 0 0,0-1 0,0 1 0,0 0-1,0 0 1,0 0 0,0 0 0,0 0 0,-1 0 0,1 1 0,0-1-1,-1 0 1,1 1 0,-1-1 0,1 1 0,-1-1 0,1 1 0,-1 0 0,1 0-1,-1-1 1,1 1 0,-1 0 0,1 0 0,-1 1 0,1-1 0,-4 1-1,-3-1-36,0 1 0,-1 0-1,1 0 1,0 1 0,-15 5-1,10-1 20,1 1 0,-1 1 0,1-1 0,0 2 0,1 0 0,0 0 0,1 1 0,-16 19 0,22-24 23,0-1-1,0 1 1,0 1-1,0-1 1,1 1-1,0-1 0,0 1 1,1 0-1,0 0 1,0 0-1,0 0 1,1 0-1,0 0 1,0 1-1,0-1 1,1 0-1,0 1 1,0-1-1,0 1 1,1-1-1,0 0 1,2 7-1,0-8 4,0 0-1,0-1 1,0 1-1,1-1 0,0 0 1,-1 0-1,1 0 1,1-1-1,-1 1 0,0-1 1,1 0-1,0 0 1,0-1-1,0 1 0,0-1 1,0 0-1,10 2 0,8 2-368,0 0 0,41 3 0,29-4-3742,-32-8-4097,-10-8-6565</inkml:trace>
</inkml:ink>
</file>

<file path=ppt/ink/ink3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53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43 1826,'-5'-1'-116,"-18"-3"3184,-46-2 0,33 11-3051,35-5 44,1 0-1,0 0 0,0 0 0,-1 0 1,1-1-1,0 1 0,0 0 0,-1 0 0,1 0 1,0 0-1,0 0 0,-1 0 0,1 0 0,0 0 1,-1 0-1,1 0 0,0 1 0,0-1 0,-1 0 1,1 0-1,0 0 0,0 0 0,0 0 1,-1 0-1,1 1 0,0-1 0,0 0 0,0 0 1,-1 0-1,1 0 0,0 1 0,0-1 0,0 0 1,0 0-1,-1 1 0,1-1 0,0 0 1,0 0-1,0 0 0,0 1 0,0-1 0,0 0 1,0 1-1,0-1 0,0 0 0,0 0 0,0 1 1,0-1-1,16 3 973,25-1-602,232-8 667,146 4-1176,-124 5 497,315-39 0,-534 29-328,-76 7-86,-39 10-5770,28-7 1430</inkml:trace>
</inkml:ink>
</file>

<file path=ppt/ink/ink3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54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1 173 4324,'-1'-16'8503,"9"11"-7407,254-16 270,426-91 1,-660 106-2701,1 1 1,0 1-1,1 2 1,36 1-1,-54 1-2376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02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 5221,'7'6'7272,"9"-3"-3983,25-4-2173,-30 1-317,284-14 2201,101-1-2178,-260 2-493,-86 6-234,61 0-1,-41-2-35,-50 5-61,1 1 0,34 0 0,-54 3 670,-1-6-3246,0 1-6616</inkml:trace>
</inkml:ink>
</file>

<file path=ppt/ink/ink3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9:21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45 212 6662,'0'0'3374,"-7"5"-2835,-25 16 49,32-21-582,0 0 1,-1 0-1,1 0 1,0 0-1,-1 1 1,1-1-1,0 0 1,-1 0-1,1 0 1,0 1-1,0-1 1,-1 0 0,1 1-1,0-1 1,0 0-1,0 0 1,-1 1-1,1-1 1,0 0-1,0 1 1,0-1-1,0 0 1,-1 1-1,1-1 1,0 1-1,0-1 1,0 0 0,0 1-1,0-1 1,0 0-1,0 1 1,0-1-1,0 0 1,0 1-1,0-1 1,1 1-1,-1-1 1,0 0-1,0 1 1,0-1 0,0 0-1,1 1 1,-1-1-1,0 0 1,0 0-1,0 1 1,1-1-1,-1 0 1,0 1-1,1-1 1,-1 0-1,0 0 1,0 0 0,1 1-1,-1-1 1,0 0-1,1 0 1,-1 0-1,1 0 1,-1 0-1,1 0 1,22 6-58,-21-6 81,55 5 417,1-2 1,110-10-1,-115 2 0,0 3-1,0 2 1,101 13-1,0 22 380,-78-16-321,113 14 1,-79-26-155,0-5 0,144-16 0,220-51-228,-84 10-98,258-5 59,160-19 2202,-612 54-2203,213 0-1,-402 25-471,28-2-725,-34 2 806,0 0 0,0-1 0,1 1 0,-1 0 0,0-1 0,0 1 0,0-1 0,1 0-1,-1 1 1,0-1 0,0 0 0,0 0 0,0 1 0,0-1 0,0 0 0,-1 0 0,1 0 0,0 0-1,0 0 1,-1 0 0,1 0 0,0-3 0,1-14-8084</inkml:trace>
</inkml:ink>
</file>

<file path=ppt/ink/ink3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9:22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1 381 10794,'0'0'603,"9"0"-624,667-57 1836,-473 32-1521,965-138 2836,-682 90-2678,-388 58-403,195-24 65,-223 34-108,-1 2 0,86 8 0,-136-2-547,-1 1 0,-1 1 0,1 1 0,-1 0-1,0 1 1,28 16 0,18 7-2568,-10-11-259</inkml:trace>
</inkml:ink>
</file>

<file path=ppt/ink/ink3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2:06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98 109 3299,'-32'43'5427,"25"-36"-4582,1 0-1,0 0 0,0 1 1,0 0-1,1 0 1,1 0-1,-1 1 0,1 0 1,1 0-1,-1 0 0,2 0 1,-1 0-1,-1 15 0,22-29 1164,1-11-1550,0 0 0,-1-2 1,-1 0-1,18-25 0,-11 14-187,16-25 211,-29 38-177,1 0 0,0 0 1,22-20-1,-37 82-129,-1-32-174,2-1-1,-1 1 0,1 20 1,2-33-3,0-1 0,0 1 1,0-1-1,0 1 1,0-1-1,0 1 1,0-1-1,0 1 1,0-1-1,1 1 1,-1-1-1,0 1 1,0-1-1,0 0 1,1 1-1,-1-1 0,0 1 1,1-1-1,-1 0 1,0 1-1,1-1 1,-1 0-1,0 1 1,1-1-1,-1 0 1,1 1-1,-1-1 1,1 0-1,-1 0 0,0 0 1,1 1-1,-1-1 1,1 0-1,-1 0 1,1 0-1,0 0 1,25-5 95,19-17 171,-30 11-202,0 0 0,-1-1 0,0-1 0,-1 0 1,0-1-1,11-18 0,-32 68 64,3-22-114,0-2 1,0 0-1,1 0 1,1 0-1,0 0 1,-3 24-1,7-35-47,-1-1 0,1 1 0,0 0-1,0-1 1,0 1 0,-1-1 0,1 1 0,0-1 0,0 0-1,0 1 1,0-1 0,0 0 0,0 0 0,0 1 0,0-1-1,-1 0 1,1 0 0,0 0 0,0 0 0,0 0-1,0 0 1,1-1 0,27 0-1761,-25 0 818,0 0-1,0 1 1,1-1 0,-1-1-1,0 1 1,0-1 0,0 1-1,6-5 1,7-6-8302</inkml:trace>
</inkml:ink>
</file>

<file path=ppt/ink/ink3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2:08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38 3844,'-4'18'11561,"-2"11"-6117,-20 124-3795,25-119 837,15-40-1317,-10-1-1107,0 0-1,0 0 1,0 0 0,-1-1 0,0 1-1,-1-1 1,0 0 0,0 0 0,1-15-1,2-77 9,-5 94-47,-2 30-128,1-22 103,1 0 0,-1 1-1,1-1 1,0 1 0,0-1 0,0 1 0,0-1-1,0 0 1,1 1 0,-1-1 0,2 4-1,-1-5 10,0 0 1,0 0-1,0-1 0,0 1 0,0 0 0,1 0 0,-1 0 0,0-1 0,0 1 0,1-1 1,-1 1-1,0-1 0,1 0 0,-1 1 0,0-1 0,1 0 0,-1 0 0,1 0 0,-1 0 0,1 0 1,-1 0-1,0 0 0,1-1 0,-1 1 0,3-1 0,1 0 32,0-1-1,0 1 1,1-1 0,-1 0-1,-1-1 1,1 1-1,0-1 1,-1 0-1,1 0 1,-1 0 0,0-1-1,0 0 1,6-6-1,43-63 198,-41 56-163,-28 78-73,13-52 5,0-1-13,0 0 1,1 0-1,-1 0 0,1 0 0,1 0 1,0 0-1,0 1 0,1-1 0,0 1 1,2 15-1,-1-23-217,0 0 0,0-1 1,0 1-1,0 0 0,0-1 1,0 1-1,0-1 0,1 1 1,-1-1-1,0 0 0,0 0 0,1 1 1,-1-1-1,0 0 0,0 0 1,1 0-1,-1 0 0,0 0 1,0-1-1,2 1 0,4-1-3576,2 1-2680</inkml:trace>
</inkml:ink>
</file>

<file path=ppt/ink/ink3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2:08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44 5509,'0'0'16886,"-3"11"-16689,3-9-180,-14 40 73,13-39-86,1 0 0,-1 0 0,0-1 0,1 1 0,0 0-1,-1 0 1,1 0 0,0 0 0,0 0 0,1-1 0,-1 1 0,1 0 0,-1 0 0,3 5 0,-2-7-23,0-1 0,-1 1 1,1-1-1,0 1 1,0-1-1,0 0 0,0 1 1,0-1-1,0 0 1,0 1-1,0-1 0,0 0 1,0 0-1,0 0 1,0 0-1,0 0 0,0 0 1,0 0-1,0 0 1,0 0-1,0-1 0,0 1 1,0 0-1,0-1 1,0 1-1,-1-1 0,1 1 1,0-1-1,0 1 1,0-1-1,0 1 0,-1-1 1,2-1-1,26-23-363,63-93-4145,-94 149 5921,-15 11 63,14-35-1215,1-1 0,0 1 0,0 0 0,1 0 0,-1 0 0,1 1 0,1-1 0,-1 9 0,2-16-236,0 1 0,0-1 1,0 0-1,0 1 0,1-1 0,-1 0 1,0 0-1,0 1 0,1-1 0,-1 0 0,0 0 1,1 1-1,-1-1 0,0 0 0,1 0 1,-1 0-1,0 1 0,1-1 0,-1 0 0,1 0 1,-1 0-1,0 0 0,1 0 0,-1 0 0,0 0 1,1 0-1,-1 0 0,1 0 0,-1 0 1,0 0-1,1 0 0,-1 0 0,0 0 0,1 0 1,-1-1-1,1 1 0,-1 0 0,0 0 0,1 0 1,-1 0-1,0-1 0,0 1 0,1 0 1,-1 0-1,0-1 0,1 1 0,-1 0 0,0-1 1,19-11-894,-2-4-1713,-5-2-2177</inkml:trace>
</inkml:ink>
</file>

<file path=ppt/ink/ink3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2:09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40 190 4676,'0'0'12706,"-6"9"-10966,-21 25-373,26-34-1292,1 1-1,-1 0 1,1 0 0,-1-1 0,1 1 0,-1 0 0,1 0 0,-1 0 0,1 0 0,-1-1-1,1 1 1,0 0 0,0 0 0,0 0 0,-1 0 0,1 0 0,0 0 0,0 0 0,0 1-1,12 0 347,18-14-279,-7-8 46,-2-1-1,-1-1 1,0 0-1,-2-2 0,-1 0 1,26-48-1,-22 37 808,-20 59-702,-6 18-239,-14 20 7,12-43-72,2 0-1,0 0 1,0 0 0,-2 34 0,7-53-58,0 1-1,0-1 1,0 1 0,0 0-1,0-1 1,1 1 0,-1 0-1,0-1 1,0 1 0,0-1-1,0 1 1,1 0 0,-1-1-1,0 1 1,0-1 0,1 1-1,-1-1 1,1 1 0,-1-1-1,0 1 1,1-1 0,-1 0-1,1 1 1,-1-1 0,1 1 0,-1-1-1,1 0 1,-1 1 0,1-1-1,-1 0 1,1 0 0,0 0-1,-1 1 1,1-1 0,-1 0-1,1 0 1,0 0 0,-1 0-1,1 0 1,0 0 0,-1 0-1,1 0 1,-1 0 0,1 0-1,0-1 1,-1 1 0,1 0-1,0-1 1,29-14-5097,-7-8-1934</inkml:trace>
</inkml:ink>
</file>

<file path=ppt/ink/ink3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2:09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0 251 3812,'0'0'17739,"27"-48"-14584,-16 33-2674,132-172 1248,-152 231-1168,-15 18-417,16-43-3,0 1 0,1 0 0,1 0 0,1 0 0,0 0 0,-1 31 0,6-50-159,0-1-1,0 1 1,0 0-1,0-1 1,0 1-1,0 0 1,0-1-1,0 1 1,1 0-1,-1-1 1,0 1-1,0 0 1,1-1-1,-1 1 1,0-1-1,1 1 1,-1 0-1,1-1 1,-1 1-1,1-1 1,-1 1-1,1-1 1,-1 0-1,1 1 1,-1-1-1,1 1 1,0-1-1,-1 0 1,1 0-1,-1 1 1,1-1-1,0 0 1,-1 0-1,1 0 1,0 0-1,0 0 1,-1 1-1,1-1 1,0-1-1,-1 1 1,1 0-1,0 0 1,-1 0-1,1 0 1,0 0-1,-1-1 1,1 1-1,0 0 1,-1 0-1,1-1 1,-1 1-1,1-1 1,-1 1-1,1 0 1,0-1-1,0 0 1,35-25-2713,-29 18 597,1 0 0,-1-1 0,-1-1-1,7-11 1,4-12-9199</inkml:trace>
</inkml:ink>
</file>

<file path=ppt/ink/ink3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2:09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65 5733,'0'0'18802,"-4"7"-18706,-24 66 273,26-65-208,0-1 0,0 1 0,1 0 1,0 0-1,0 0 0,1 0 0,0 0 0,0 0 1,2 8-1,-1-15-136,-1 0-1,1 0 1,-1-1 0,1 1-1,0 0 1,-1-1 0,1 1-1,0-1 1,0 1 0,-1-1-1,1 1 1,0-1 0,0 1 0,0-1-1,-1 0 1,1 1 0,0-1-1,0 0 1,0 0 0,0 0-1,0 0 1,0 0 0,0 0-1,0 0 1,-1 0 0,1 0-1,0 0 1,0 0 0,0 0 0,0-1-1,0 1 1,0 0 0,-1-1-1,1 1 1,0-1 0,0 1-1,0-1 1,-1 1 0,2-2-1,33-20 804,-27 14-773,-1 0 0,0 0 1,0-1-1,-1 0 0,0-1 1,0 1-1,-1-1 0,-1 0 0,1-1 1,-2 1-1,1-1 0,-2 0 0,1 1 1,-1-1-1,-1 0 0,0-21 0,-1 31-61,1 0 0,-1 0-1,0 0 1,0 0 0,0 1 0,0-1-1,0 0 1,0 0 0,0 0-1,0 0 1,-1 0 0,1 1-1,0-1 1,0 0 0,-1 0-1,1 0 1,0 1 0,-1-1-1,1 0 1,-1 1 0,1-1-1,-1 0 1,0 1 0,1-1-1,-1 0 1,1 1 0,-1-1 0,0 1-1,0-1 1,1 1 0,-1 0-1,0-1 1,0 1 0,1 0-1,-1-1 1,0 1 0,0 0-1,0 0 1,0 0 0,1 0-1,-1 0 1,0 0 0,0 0-1,0 0 1,0 0 0,0 0-1,1 0 1,-1 0 0,-1 1 0,-1 0-84,0 0 0,-1 1 0,1-1 0,0 1 1,0 0-1,0 0 0,1 0 0,-1 0 0,0 0 1,1 0-1,-3 3 0,3-2-71,-30 43-1198,30-44 1051,1 1 0,0-1 0,0 1-1,0-1 1,0 1 0,0-1 0,0 1-1,1 0 1,-1-1 0,1 1 0,0 0 0,0 0-1,0-1 1,0 1 0,0 0 0,1-1-1,0 6 1,0-8 8,-1 1 1,1-1-1,0 1 0,-1 0 1,1-1-1,0 1 0,0-1 0,0 0 1,-1 1-1,1-1 0,0 0 1,0 1-1,0-1 0,0 0 0,-1 0 1,1 0-1,0 0 0,0 0 1,0 0-1,0 0 0,0 0 1,0 0-1,0 0 0,1-1 0,1 1-834,20-2-5603</inkml:trace>
</inkml:ink>
</file>

<file path=ppt/ink/ink3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2:10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0 9289,'0'0'6630,"-7"4"-4249,-3 3-1930,1 0-1,0 1 1,0 0 0,1 1-1,0-1 1,0 1 0,1 1-1,0-1 1,-9 18 0,12-20-328,0 0 0,1 1 1,0-1-1,0 1 0,0-1 1,1 1-1,0 0 0,1 0 1,0 0-1,0 0 0,0 0 1,1 0-1,1 0 1,-1 0-1,1 0 0,3 11 1,-3-17-107,0 0 1,1-1-1,-1 1 0,0-1 1,1 1-1,-1-1 1,1 0-1,0 0 1,-1 0-1,1 0 1,0 0-1,0 0 1,0 0-1,0 0 1,0-1-1,0 1 1,0-1-1,0 1 1,0-1-1,0 0 1,0 0-1,0 0 1,0 0-1,3-1 1,5 1 139,-1 0 0,1-2 0,-1 1 0,13-4 0,-12 1-71,0 0-1,1-1 0,-2 0 1,1 0-1,0-1 1,-1-1-1,0 0 1,11-11-1,-16 15 1,-1 0-1,1-1 0,-1 0 1,0 0-1,0 0 1,0 0-1,0 0 0,-1-1 1,0 1-1,0-1 1,0 0-1,0 1 0,-1-1 1,0 0-1,0 0 0,0 0 1,0 0-1,-1 0 1,0 0-1,-1-10 0,1 14-72,0-1 0,-1 1-1,1 0 1,-1 0-1,1 0 1,-1-1-1,0 1 1,1 0-1,-1 0 1,0 0-1,0 0 1,0 0-1,0 0 1,0 0-1,0 0 1,0 1-1,0-1 1,0 0-1,0 1 1,0-1-1,0 0 1,-3 0-1,0 0-13,1 0-1,-1 1 1,0-1-1,0 1 1,0-1-1,0 1 1,-7 1-1,1 0-22,-1 1 1,1 0-1,0 1 0,0 0 1,-9 5-1,6-2-24,1 1 0,0 0 0,-14 12 0,83-54-9770,-23 6 231</inkml:trace>
</inkml:ink>
</file>

<file path=ppt/ink/ink3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1:41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13869,'0'0'9508,"8"7"-8451,43 46 208,-31-29-1006,1-2 1,1-1-1,1-1 0,1 0 1,0-2-1,28 15 0,-18-22-2252,-33-11 1658,0 0 0,1 0 0,-1 0 0,0 0 0,0 0 0,0 0 0,0-1 0,1 1 0,-1 0 0,0-1 0,0 1 0,0 0 0,0-1 0,0 1 0,0-1-1,0 0 1,1 0 0,6-11-5606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06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15 4004,'-31'-14'11082,"30"14"-10836,6 7 5845,350-5-5317,393 1-625,-740-4 715</inkml:trace>
</inkml:ink>
</file>

<file path=ppt/ink/ink3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1:42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 17168,'0'0'4324,"-37"59"-3010,22-28-418,3 5-447,-1 3-289,-1 1-64,3 2-64,-2-1 0,8-1-32,-1-8-320,5-2-1218,1-8-1120,0-7-994,1-8-1985</inkml:trace>
</inkml:ink>
</file>

<file path=ppt/ink/ink3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1:42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9993,'0'0'14297,"15"-1"-13294,32-1-1175,199-4 1507,-161 7-4519,-2 3-4174,-58-2 1245</inkml:trace>
</inkml:ink>
</file>

<file path=ppt/ink/ink3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1:42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10186,'0'0'9000,"58"6"-7591,-13-6-640,5 0-416,4 0-289,2-4 0,-9-1-64,-2 2-128,-16 2-1186,-7 1-672,-12 0-1313</inkml:trace>
</inkml:ink>
</file>

<file path=ppt/ink/ink3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1:43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12908,'0'0'5253,"72"9"-3299,-21-9-513,3-8-1056,-2 2-321,0 0-32,-7 4-1377,-14 0-2659,-1 2-3683</inkml:trace>
</inkml:ink>
</file>

<file path=ppt/ink/ink3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1:44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89 12396,'0'0'4014,"3"-9"-1948,-1 3-1589,11-34 1560,-13 10 2256,-2 30-4196,0-1 1,0 0 0,0 1 0,0-1 0,0 1 0,0 0 0,0 0 0,0 0-1,0 0 1,0 0 0,0 0 0,0 1 0,0-1 0,0 0 0,0 1 0,0 0-1,-2 0 1,-5 5-81,1 1-1,0 0 1,1 0-1,0 0 1,0 1-1,0 0 1,1 0-1,0 0 1,1 1-1,0 0 1,0 0 0,1 1-1,0-1 1,0 1-1,1 0 1,1 0-1,0 0 1,0 0-1,1 1 1,0 19-1,1-29 1,0 0-1,0 0 1,1 1-1,-1-1 1,1 0-1,-1 0 1,1 1 0,-1-1-1,1 0 1,0 0-1,-1 0 1,1 0-1,0 0 1,0 0-1,0 0 1,0 0-1,0 0 1,0 0-1,0 0 1,0-1 0,0 1-1,0 0 1,3 0-1,0 0 56,0 0 0,0 0 0,0 0 0,0 0-1,0-1 1,0 0 0,8 0 0,-2-1 68,1 0-1,-1-1 1,0 0 0,0-1-1,16-6 1,-13 2-96,-1-1-1,1 0 1,-1-1-1,0 0 1,-1 0 0,0-2-1,-1 1 1,0-1-1,-1-1 1,0 0 0,12-21-1,-24 42-144,0 0 0,0 0 0,1 0 0,0 0 1,-1 14-1,2-20 27,1-1 1,-1 1 0,1 0-1,0-1 1,0 1 0,0 0 0,0 0-1,1-1 1,-1 1 0,1 0-1,-1-1 1,1 1 0,0-1 0,0 1-1,0-1 1,1 1 0,-1-1-1,1 0 1,-1 0 0,1 1 0,-1-1-1,1 0 1,0-1 0,0 1-1,0 0 1,0 0 0,1-1 0,-1 1-1,0-1 1,5 2 0,0-1-802,1-1 0,-1 0 0,0 0 0,1 0 1,-1-1-1,1 0 0,12-2 0,24-9-8243</inkml:trace>
</inkml:ink>
</file>

<file path=ppt/ink/ink3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1:45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4036,'0'0'19576,"2"12"-19229,2 14-312,4 38-280,32 111 1,-40-174 7,4 14-1677,-5-6-4071</inkml:trace>
</inkml:ink>
</file>

<file path=ppt/ink/ink3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1:45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12876,'0'0'10090,"61"-37"-10026,-27 37-64,6 0 0,5 0-1121,-2 0-1858,2 0-2658,-2 0-2083</inkml:trace>
</inkml:ink>
</file>

<file path=ppt/ink/ink3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1:46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14253,'0'0'4757,"-9"8"-3791,3-2-640,-1 1-1,1 1 0,1-1 1,-1 1-1,1 0 0,1 1 1,-1-1-1,1 1 0,1 0 1,0-1-1,0 2 0,1-1 0,0 0 1,0 0-1,1 1 0,0 12 1,1-19-237,-1-1 1,1 0-1,0 1 1,0-1-1,0 0 1,1 1-1,-1-1 1,0 0-1,1 1 1,0-1-1,-1 0 1,1 0-1,0 1 1,0-1-1,0 0 1,1 0-1,-1 0 1,0 0-1,1 0 1,-1-1-1,4 4 1,-1-3-8,1-1-1,-1 1 1,1-1 0,0 0 0,-1 0-1,1-1 1,0 1 0,0-1 0,9-1-1,25-1 130,-27 1-221,1 0 0,0 1 0,19 2 0,-30-1 4,-1 1 0,1-1 0,0 0 0,-1 0 0,0 1 0,1-1-1,-1 0 1,0 1 0,1-1 0,-1 1 0,0 0 0,0-1 0,-1 1 0,1 0 0,0 0-1,0 0 1,-1 0 0,1-1 0,-1 1 0,0 0 0,1 0 0,-1 0 0,0 0 0,0 0-1,-1 3 1,2 0 30,-1 0-1,0 0 0,0 0 1,-1 0-1,0 0 1,1-1-1,-2 1 0,1 0 1,-3 7-1,-1-6 96,0-1 0,0 0 0,0 0 0,-1 0 0,1-1 1,-1 1-1,0-2 0,0 1 0,-1-1 0,1 1 0,-1-2 0,0 1 0,0-1 0,1 0 0,-1 0 0,-1-1 0,-8 1 1,11-1-134,0-1 1,0 1 0,0-1 0,0 0-1,-1-1 1,1 1 0,0-1 0,0 0-1,0 0 1,0 0 0,0-1 0,0 0-1,1 0 1,-1 0 0,0 0 0,1-1-1,0 0 1,-1 0 0,1 0 0,0 0-1,1-1 1,-1 0 0,1 0 0,-1 0-1,-2-4 1,6 7-127,0 1 0,-1-1 0,1 1-1,0-1 1,0 1 0,-1-1 0,1 1 0,0-1 0,0 1 0,0-1 0,0 0-1,0 1 1,0-1 0,0 1 0,0-1 0,0 1 0,0-1 0,0 0-1,0 1 1,0-1 0,1 1 0,-1-1 0,0 1 0,0-1 0,1 1-1,-1-1 1,0 1 0,1-1 0,-1 1 0,0-1 0,1 1 0,-1 0 0,1-1-1,-1 1 1,0 0 0,1-1 0,-1 1 0,1 0 0,-1-1 0,1 1-1,0 0 1,-1 0 0,1 0 0,-1 0 0,1-1 0,-1 1 0,1 0-1,-1 0 1,1 0 0,0 0 0,40-2-6023,-26 2 2887,13-3-3333</inkml:trace>
</inkml:ink>
</file>

<file path=ppt/ink/ink3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1:46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0 13741,'0'0'7586,"-5"10"-6081,-23 38 549,-49 63 1,40-60-1785,-36 65 1,66-159-11092,5 10 3705</inkml:trace>
</inkml:ink>
</file>

<file path=ppt/ink/ink3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1:47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62 225 13965,'0'0'8616,"34"51"-6758,-8-33-641,2 1-448,7-3-513,3 0-192,-4-2-32,0-2-672,-3-4-1859,-8-1-447,-1-3-898,-10-3-2530</inkml:trace>
  <inkml:trace contextRef="#ctx0" brushRef="#br0" timeOffset="1">1 16 18321,'0'0'4260,"81"3"-2018,-29-3-63,10 0-1187,4 0-767,-1 0-161,-7-4-128,-8 2-1314,-16-3-2049,-1-2-4260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35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5757 375 6118,'0'0'3085,"-5"-8"-2503,-6-13-359,9 14-164,-1 0 0,0 1-1,-1-1 1,0 1 0,0 0 0,0 0 0,-1 0 0,1 1-1,-1-1 1,-1 1 0,1 0 0,-1 1 0,0-1-1,-12-6 1,-19 0 124,1 2-1,-1 2 0,0 1 0,-44-1 1,-36-5-235,-638-65 2043,482 70-1466,-1014-45 701,1013 31 289,-275-18-128,0 33-1145,94 49-260,257-20 10,66-8 0,-140 34 0,223-37 5,1 2 1,0 3 0,1 1-1,1 2 1,1 2 0,-46 31 0,71-39-9,1 0 1,0 2-1,1 0 1,1 1-1,-24 29 1,33-35-3,1 0 0,0 0 0,0 1 0,1 0 0,1 0 0,0 0 0,0 1 0,1 0 0,1 0 0,0 0 0,-1 21 0,3-17 8,1 1 1,1-1 0,1 1 0,1-1-1,0 1 1,1-1 0,0 0-1,15 31 1,-7-23 14,1 0 1,2 0-1,0-2 0,36 42 1,7-5 45,2-3 0,117 84 0,-121-102-30,1-2-1,2-4 1,2-1 0,1-4-1,1-2 1,1-3-1,121 26 1,29-10 49,241 12 0,-170-23-35,163 35-82,333 26-71,316-77 123,-795-12-4,-214-1 14,-1-3 1,0-4-1,0-4 0,-1-4 0,0-3 0,-2-4 0,116-48 0,-111 28 36,-2-4 0,-2-4 0,98-77 0,-125 87-67,-17 13 32,-1-1-1,50-48 1,-80 66 2,1 0 0,-2-1 1,1 0-1,-2 0 0,0-1 0,0 0 0,-1-1 0,-1 0 1,0 0-1,-1 0 0,0 0 0,3-19 0,-5 16 95,0 0 0,-1 0 0,-1-1 0,-1 1 0,0-1 0,-1 1 0,-1 0 0,-1-1 0,0 1 0,-1 0 0,-1 1 0,-1-1 0,0 1 0,-1 0 0,-1 0 0,0 1 0,-1 0 0,-19-23 0,-32-32 213,-95-85-1,113 116-222,13 13-79,-2 1 0,0 2 0,-1 2 0,-1 0 0,-1 3-1,-1 0 1,0 3 0,-2 0 0,-48-11 0,8 7-426,-1 5 1,0 2-1,-123-1 1,182 12 103,-7 1-1152,1-2 0,-33-5-1,13-7-5435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11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19 5029,'0'0'2477,"-9"0"-1591,-30-1 286,37 1-942,0 0 1,1-1 0,-1 1-1,1 0 1,-1 0-1,0 0 1,1 0 0,-1 1-1,0-1 1,1 0-1,-1 1 1,1-1 0,-1 1-1,1-1 1,-1 1-1,1 0 1,0 0 0,-1 0-1,1 0 1,0 0-1,-1 0 1,1 0-1,0 0 1,0 0 0,0 0-1,0 1 1,-1 1-1,4-2-66,1 0-1,-1 0 1,1 1-1,-1-1 1,1-1-1,-1 1 1,1 0-1,0-1 1,-1 1-1,1-1 1,0 0-1,0 0 1,-1 0-1,6-1 1,-6 1-17,311-15 2599,-45-1-2363,47 16 83,-168 1-4920,-151-6-3383,4-3-1350</inkml:trace>
</inkml:ink>
</file>

<file path=ppt/ink/ink3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1:48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11627,'0'0'9833,"81"-11"-9192,-36 11-353,3 0-224,-4 0 0,-5 0-640,-5 0-1634,-12 2-1762,-15-2-1569</inkml:trace>
</inkml:ink>
</file>

<file path=ppt/ink/ink3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1:48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11275,'0'0'5765,"54"7"-4580,-11-8-768,4-5-385,4-2-1538,-5-2-3747,-6-2-897</inkml:trace>
</inkml:ink>
</file>

<file path=ppt/ink/ink3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1:48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8456,'0'0'4532,"11"-2"-3614,13-2-379,1 1-1,34 1 0,-51 2-415,-1 0 0,1 0 1,-1 1-1,0 0 0,1 0 1,-1 1-1,0 0 1,0 0-1,0 1 0,0 0 1,0 0-1,-1 0 0,1 1 1,8 7-1,-13-10-17,-1 1-1,0-1 1,0 1 0,0 0-1,0 0 1,0-1-1,0 1 1,0 0 0,0 0-1,-1 0 1,1 0 0,-1 0-1,1 0 1,-1 0-1,0 0 1,0 0 0,0 0-1,0 0 1,0 0 0,0 1-1,-1-1 1,1 0-1,-1 0 1,1 0 0,-1-1-1,0 1 1,0 0 0,0 0-1,0 0 1,-2 3-1,-3 4 104,-1 1-1,-1-1 1,0-1 0,-9 9-1,13-12-254,-22 21-165,-28 27 470,17-27-5630,30-24-1787</inkml:trace>
</inkml:ink>
</file>

<file path=ppt/ink/ink3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1:49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0 158 4260,'0'0'1778,"10"-5"-593,44-29 999,-13-5 2689,-28 26-2929,-9 10-1346,-1 0-1,0 0 0,0 0 1,0 0-1,-1-1 1,1 1-1,-1-1 1,0 0-1,0 1 1,0-1-1,0 0 1,-1 0-1,2-6 1,-5 10-505,-1 0 1,1 0 0,-1 1 0,0-1 0,1 0 0,-1 1 0,1 0 0,0-1-1,-1 1 1,1 0 0,-3 2 0,-4 3-91,1 0 1,0 1-1,0 0 1,1 1-1,0-1 1,1 2-1,-1-1 1,1 0-1,1 1 1,0 0-1,0 1 1,1-1-1,0 1 1,1-1-1,-1 1 1,2 0-1,0 1 0,0-1 1,0 19-1,2-28 6,0 1-1,0-1 0,1 0 0,-1 0 1,1 0-1,-1 1 0,1-1 1,-1 0-1,1 0 0,0 0 0,-1 0 1,1 0-1,0 0 0,0 0 0,0 0 1,0 0-1,0-1 0,0 1 1,0 0-1,0 0 0,0-1 0,0 1 1,0-1-1,0 1 0,1-1 0,-1 1 1,0-1-1,0 0 0,1 0 0,-1 1 1,0-1-1,0 0 0,1 0 1,-1 0-1,0-1 0,2 1 0,4-1 107,1 1-1,-1-1 1,0-1-1,-1 1 1,13-5-1,2-5-46,-1 0-1,0-1 1,-1-1-1,0-1 1,-1 0-1,-1-2 1,0 0-1,-1-1 0,-1 0 1,20-30-1,-19 11-168,-16 37 95,-1-1-1,1 0 1,0 0-1,0 0 1,0 0-1,0 0 1,0 0-1,0 0 1,0 0-1,0 0 1,0 0-1,0 0 1,0 0 0,0 0-1,-1 0 1,1 0-1,0 0 1,0 0-1,0 0 1,0 0-1,0 0 1,0 0-1,0 0 1,0 0-1,0 0 1,0 0 0,0 0-1,0 0 1,-1 0-1,1 0 1,0-1-1,0 1 1,0 0-1,0 0 1,0 0-1,0 0 1,0 0-1,0 0 1,0 0 0,0 0-1,0 0 1,0 0-1,0 0 1,0 0-1,0 0 1,0 0-1,0-1 1,0 1-1,0 0 1,0 0-1,0 0 1,0 0 0,0 0-1,0 0 1,0 0-1,0 0 1,-12 18-219,6-7 145,0 0 0,1 1 0,0 0 0,1 0 0,-5 23 0,9-33-29,0 0 1,-1 0-1,1 0 0,0 0 0,0 0 0,0 1 0,0-1 0,0 0 0,1 0 0,-1 0 1,1 0-1,-1 0 0,1 0 0,0 0 0,-1 0 0,1 0 0,0 0 0,0-1 1,1 1-1,-1 0 0,0-1 0,1 1 0,-1-1 0,1 1 0,-1-1 0,1 1 0,0-1 1,-1 0-1,1 0 0,0 0 0,0 0 0,0 0 0,0 0 0,0-1 0,0 1 0,0-1 1,0 1-1,0-1 0,0 0 0,0 0 0,0 0 0,4 0 0,30-1-3574,6-10-2766</inkml:trace>
</inkml:ink>
</file>

<file path=ppt/ink/ink3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1:49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13421,'0'0'11851,"52"26"-10762,-5-23-513,9-3-351,2 0-193,-4 0-32,-11 0-609,-11 0-1217,-14 0-896,-9 0-33,-18-3-7398</inkml:trace>
</inkml:ink>
</file>

<file path=ppt/ink/ink3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1:50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15727,'0'0'7527,"63"5"-5541,-20-5-1025,8 0-737,6-5-160,-6-4-608,-6-2-2788,-11-3-4675</inkml:trace>
</inkml:ink>
</file>

<file path=ppt/ink/ink3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1:52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17200,'0'0'2936,"5"10"-1638,-3-4-1216,1 0 0,0-1 1,0 1-1,0-1 1,1 1-1,0-1 0,0 0 1,0 0-1,1-1 1,-1 1-1,1-1 0,0 0 1,1-1-1,-1 1 1,1-1-1,-1 0 0,1 0 1,0-1-1,0 1 1,0-1-1,0-1 0,11 3 1,36-5 522,-47 1-1117,0-1 0,0-1 1,1 1-1,-1-1 0,10-4 1,-13 4 67,0 1 0,0-1 0,0 0 0,0 0 0,0-1 0,0 1 0,-1-1 0,1 1 0,-1-1 0,0 0 0,0 1 0,0-1 0,0 0 0,0-1 0,0 1 0,-1 0 0,0 0 0,0-1 0,0 1 1,0-1-1,0 1 0,0-1 0,-1 1 0,0-1 0,0-6 0,-3 15 5790,-9 19-2754,-1 20-1230,1 1 0,-8 71 1,12 23-6993</inkml:trace>
</inkml:ink>
</file>

<file path=ppt/ink/ink3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1:52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9801,'0'0'17233,"73"-35"-17073,-10 38-128,6-2 0,5-1 32,-6 0-705,-7-4-1537,-16-8-1890,-10-2-3299</inkml:trace>
</inkml:ink>
</file>

<file path=ppt/ink/ink3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1:53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15439,'0'0'9481,"54"-2"-9353,-15-3-128,5-1-225,-3-1-1568,-3-2-1314,-13 0-2787,2-3-5701</inkml:trace>
</inkml:ink>
</file>

<file path=ppt/ink/ink3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1:53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16816,'0'0'1575,"0"12"-337,-2 182 3609,3-192-4832,-1-1 0,0 1-1,0-1 1,1 1 0,-1-1-1,1 1 1,-1-1 0,1 1-1,-1-1 1,1 0 0,0 1-1,0-1 1,0 0 0,0 0-1,0 0 1,0 1 0,0-1-1,0 0 1,0 0 0,1-1-1,-1 1 1,0 0 0,1 0-1,-1-1 1,0 1 0,1 0-1,-1-1 1,1 1 0,-1-1-1,3 0 1,59 7 342,-16-2-394,-43-4 11,-1 1 1,1-1-1,0 1 1,-1-1-1,0 1 1,1 0-1,-1 0 1,0 1-1,0-1 1,0 1 0,0-1-1,-1 1 1,1 0-1,-1 0 1,0 0-1,0 0 1,0 1-1,2 3 1,-2-1 42,0 0-1,0-1 1,-1 1 0,0 0 0,0 0-1,0 0 1,-1 0 0,0 0-1,0 0 1,-1 0 0,0 6 0,0-9 80,0 0 0,0 0 0,-1 0 0,1-1 0,-1 1 1,1 0-1,-1-1 0,0 1 0,0-1 0,0 0 1,0 1-1,0-1 0,-1 0 0,1 0 0,0-1 0,-1 1 1,0 0-1,1-1 0,-1 1 0,0-1 0,0 0 0,0 0 1,0 0-1,0-1 0,-6 2 0,-8 1 436,0-1 0,0-1 0,-20 0 0,35-1-520,-10 0 207,0-1 0,0 0-1,-22-4 1,32 4-270,-1 1 0,1-1 1,-1 0-1,1 0 0,-1 0 0,1 0 0,-1 0 0,1 0 0,0 0 0,0-1 0,-1 1 0,1-1 0,0 0 0,1 0 1,-1 0-1,0 0 0,0 0 0,1 0 0,-1 0 0,1 0 0,0 0 0,-1-1 0,1 1 0,-1-4 0,2 5-115,1 0-1,-1 1 0,0-1 1,0 0-1,1 0 1,-1 0-1,0 0 0,1 0 1,-1 1-1,1-1 0,-1 0 1,1 0-1,-1 1 1,1-1-1,-1 0 0,1 1 1,0-1-1,-1 0 0,1 1 1,0-1-1,0 1 1,0-1-1,-1 1 0,1 0 1,0-1-1,0 1 0,1-1 1,31-10-5377,-25 8 2738,20-5-6757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11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64 3011,'-113'-17'14942,"826"17"-14349,-683-2-651,-52-1 78,-424 12-244,436-10 314,0 0-1,-1 0 1,1-1 0,-14-4-1,31 6-60,0 1 0,1-1 0,-1 0 0,0-1-1,12-2 1,3 1 28,531-20 258,-485 18 811,-68 4-1466,-11-6 2073,7 3-3852</inkml:trace>
</inkml:ink>
</file>

<file path=ppt/ink/ink3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1:54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3 15599,'2'-2'6818,"-6"10"-2956,-20 28-2176,-35 51-2617,35-52 822,-19 25 253,11-26-3062,30-32 2251,-11 4-5344,6-6 69</inkml:trace>
</inkml:ink>
</file>

<file path=ppt/ink/ink3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1:55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14157,'0'0'9417,"51"44"-8872,-28-20-289,4-2-160,6-1 0,1-3-224,0-4-769,2-1-576,-4-5-1410,-3-6-2338,-9-2-3203</inkml:trace>
</inkml:ink>
</file>

<file path=ppt/ink/ink3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1:55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17681,'0'0'8680,"79"-36"-8424,-28 28-96,8 3-160,2 1 32,2 3-961,-10-1-3042,-3 0-4645</inkml:trace>
</inkml:ink>
</file>

<file path=ppt/ink/ink3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2:00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6822,'0'0'15252,"6"6"-14969,-2-1-264,0 0 0,-1 0-1,0 1 1,0-1 0,0 1-1,-1-1 1,1 1 0,-1 0-1,0 0 1,-1 0 0,2 10-1,9 33 241,1-26-2542,-12-23 1914,-1 1-1,1-1 1,0 1 0,-1 0-1,1-1 1,-1 1-1,1-1 1,0 0-1,0 1 1,-1-1 0,1 0-1,0 1 1,0-1-1,-1 0 1,1 0-1,0 1 1,0-1 0,0 0-1,-1 0 1,1 0-1,0 0 1,0 0-1,1-1 1,3-1-4564</inkml:trace>
</inkml:ink>
</file>

<file path=ppt/ink/ink3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2:00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10218,'0'0'9385,"35"32"-9353,-28-4 0,-2 2-1089,1 3-1057,-3-2-1858,-1-5-2050</inkml:trace>
</inkml:ink>
</file>

<file path=ppt/ink/ink3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2:11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3299,'0'0'5253</inkml:trace>
</inkml:ink>
</file>

<file path=ppt/ink/ink3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2:12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25 9929,'-31'-24'3630,"45"49"6385,1 20-7670,-9-26-2438,1 0 0,16 33 0,-22-51 16,-1-1-1,0 1 0,0-1 1,1 1-1,-1 0 0,0-1 1,1 1-1,-1-1 1,0 1-1,1-1 0,-1 1 1,1-1-1,-1 1 0,1-1 1,-1 0-1,1 1 0,-1-1 1,1 0-1,-1 1 1,1-1-1,0 0 0,-1 0 1,1 1-1,-1-1 0,1 0 1,0 0-1,-1 0 0,1 0 1,0 0-1,-1 0 0,1 0 1,0 0-1,-1 0 1,1 0-1,0 0 0,-1-1 1,1 1-1,-1 0 0,1 0 1,0-1-1,-1 1 0,1 0 1,0-1-1,0 0-567,0-1 0,1 1 1,-1-1-1,0 0 0,0 1 0,0-1 0,0 0 0,0 0 1,0 1-1,-1-1 0,1 0 0,-1 0 0,1-2 0,4-21-7426</inkml:trace>
</inkml:ink>
</file>

<file path=ppt/ink/ink3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2:12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11082,'0'0'11019,"0"49"-10475,7-25-95,4 3-257,0-1-160,5 0-96,2-4-1794,-2-7-2914,1-8-5318</inkml:trace>
</inkml:ink>
</file>

<file path=ppt/ink/ink3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2:15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119 196 2947,'-30'36'5531,"19"-25"-4266,0 1-1,1 0 1,1 1-1,0 0 1,1 1-1,0 0 1,1 0-1,-8 22 1,26-42 1843,5-12-2704,21-29 173,-3-2 0,-3-2-1,-1 0 1,37-91-1,-74 208-469,3-41-104,0 0 1,1 28 0,3-52-3,0 0 0,0-1 0,0 1 0,0-1 0,1 1 0,-1-1 0,0 1 0,0-1 0,0 1 0,0 0 0,1-1 0,-1 1 0,0-1 0,1 0 0,-1 1 0,0-1 0,1 1 0,-1-1 0,0 1 0,1-1 0,-1 0 0,1 1 0,-1-1 0,1 0 0,-1 1 0,1-1 0,-1 0 0,1 0 0,-1 0 0,1 1 0,-1-1 0,1 0 0,-1 0 0,1 0 0,0 0 0,-1 0 0,1 0 0,-1 0 0,1 0 0,-1 0 0,1 0 0,0 0 0,-1-1 0,1 1 0,-1 0 0,1 0 0,-1 0 0,1-1 0,-1 1 0,1 0 0,0-1 0,27-17 464,-16 6-276,0 0-1,-1-1 1,-1-1-1,-1 0 1,0 0-1,0-1 1,-1 0-1,-1 0 0,9-29 1,-32 90-797,-12 46-836,20-30-6620</inkml:trace>
</inkml:ink>
</file>

<file path=ppt/ink/ink3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2:15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60 3683,'0'0'11660,"5"-8"-10753,9-13-460,8-9 2848,-35 32 1811,-9 8-5044,6 4 148,-1 1 0,2 1 0,0 0-1,-23 34 1,31-40-146,1 0-1,1 0 0,0 0 1,0 1-1,1-1 0,0 1 1,1 0-1,0 0 0,0 1 1,2-1-1,-2 13 1,3-23-60,0 0 0,0 0 0,0 0 0,0 0 0,0 0 0,0 0 0,1 0 0,-1-1 0,0 1 0,0 0 0,1 0 0,-1 0 0,1 0 0,-1 0 0,1-1 0,-1 1 0,1 0 0,-1 0 0,1-1 0,-1 1 0,1 0 0,0-1 0,0 1 0,-1-1 0,1 1 0,0-1 0,0 1 0,0-1 0,1 1 0,1 0 17,-1-1 1,1 0-1,0 1 0,0-1 1,0 0-1,-1-1 0,1 1 0,0 0 1,0-1-1,3 0 0,3-2 51,1-1 1,-1 1-1,0-2 0,16-8 0,-21 10-29,0 1 1,0-1-1,-1 0 0,1 0 1,-1 0-1,1 0 0,-1-1 1,0 1-1,0-1 1,0 0-1,-1 0 0,0 0 1,1 0-1,-1 0 0,2-9 1,-4 13-36,0 0-1,0-1 1,0 1 0,0 0 0,0-1-1,0 1 1,0-1 0,0 1 0,0 0 0,0-1-1,0 1 1,-1 0 0,1-1 0,0 1-1,0 0 1,0-1 0,0 1 0,-1 0 0,1-1-1,0 1 1,0 0 0,-1-1 0,1 1-1,0 0 1,-1 0 0,1 0 0,0-1-1,-1 1 1,1 0 0,0 0 0,-1 0 0,1 0-1,0 0 1,-1-1 0,1 1 0,-1 0-1,0 0 1,-21 2 63,-17 12-47,38-13-22,-6 2 7,1 1 0,0 0-1,-1 0 1,1 0 0,1 1 0,-1 0 0,1 0 0,-1 1-1,-7 11 1,17-18 30,0 0 0,-1 0-1,1-1 1,0 1 0,-1-1 0,1 0-1,5-4 1,15-10-19,-15 9-79,1 1 0,-1-1 0,1 2 0,0-1 0,0 1 0,0 1 0,1 0-1,0 0 1,0 1 0,12-2 0,-22 6 46,-1 0 0,1 0 0,-1 0 0,1-1 0,-1 1 1,1 0-1,-1 0 0,1 0 0,-1 0 0,0 0 0,0 0 0,1 0 0,-1 0 0,0 0 0,0 0 1,0 0-1,0 0 0,0 0 0,-1 0 0,1 0 0,0 0 0,0 0 0,-1 0 0,1 0 0,0 0 1,-2 2-1,-7 28 35,2-15-948,-6 14 2435,11-19-5103,2 1-4504,1-2-230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17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38 1890,'0'-10'1486,"0"-12"3841,-9 16 5348,-10 13-8054,17-3-2400,0 0 0,0-1-1,0 1 1,1 0-1,-1 0 1,1 0-1,0 0 1,0 0 0,1 0-1,-1 1 1,1 7-1,2 60 95,0-34-255,-2 340 896,-12-181-407,11-189-922,-1 9 1945,5-13-3897,2-7-4706,2-5-95</inkml:trace>
</inkml:ink>
</file>

<file path=ppt/ink/ink3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2:17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2755,'0'0'19912,"3"9"-19581,-2 1-300,7 39 167,-7-46-228,-1 0 1,1 0 0,0 0 0,0 0 0,0 0 0,0 0 0,1 0 0,-1-1 0,1 1 0,-1-1-1,1 1 1,3 2 0,-4-4-19,0-1-1,0 1 1,0-1-1,1 0 0,-1 1 1,0-1-1,1 0 1,-1 0-1,0 0 0,0 0 1,1 0-1,-1 0 1,0-1-1,1 1 0,-1 0 1,0-1-1,0 1 1,0 0-1,1-1 0,-1 0 1,0 1-1,0-1 1,0 0-1,0 1 1,0-1-1,0 0 0,0 0 1,0 0-1,0 0 1,0 0-1,0-2 0,29-40-743,-24 32 668,24-54-79,-30 134 133,-3-52-553,2-10-499,0 0 0,0-1 0,1 1-1,-1 0 1,3 12 0,1-14-5925</inkml:trace>
</inkml:ink>
</file>

<file path=ppt/ink/ink3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2:18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123 161 3844,'0'0'7879,"4"-8"-4751,-1 1-2652,17-37 2922,-13 10 1910,-8 34-5250,-1 0-1,1 0 0,0 0 0,-1 0 0,1 0 0,0 0 0,-1 1 0,1-1 0,0 0 1,-1 1-1,1-1 0,0 1 0,0-1 0,0 1 0,-1 0 0,1 0 0,0-1 1,0 1-1,-1 2 0,-1 0-58,1 0 0,0 0 0,-1 1 0,1-1 0,0 1 0,1-1 0,-1 1 0,1 0 1,-1 0-1,1 0 0,1 0 0,-1 0 0,0 0 0,1 0 0,0 0 0,0 0 0,0 0 0,0 0 0,1 0 0,-1 0 1,1 0-1,0 0 0,1 0 0,-1 0 0,1 0 0,-1-1 0,1 1 0,0 0 0,0-1 0,1 0 0,-1 1 1,1-1-1,0 0 0,3 3 0,1 3 13,0 0-1,-1 1 1,0-1 0,0 2-1,-1-1 1,0 1 0,-1-1 0,-1 1-1,1 0 1,-2 1 0,1-1 0,-2 0-1,2 18 1,-3-25-6,0 1 0,0-1 1,0 1-1,0-1 0,-1 0 0,0 1 0,0-1 1,0 0-1,0 1 0,-1-1 0,0 0 1,1 0-1,-1 0 0,-1-1 0,1 1 0,-1 0 1,1-1-1,-1 1 0,0-1 0,0 0 0,-1 0 1,1 0-1,-1-1 0,1 1 0,-1-1 1,0 0-1,0 0 0,0 0 0,0 0 0,0-1 1,0 1-1,0-1 0,-1 0 0,1 0 1,0-1-1,-1 0 0,-6 1 0,7-1 24,1 0-1,-1 1 1,1-1-1,-1-1 1,0 1-1,1 0 1,-1-1 0,1 0-1,-1 0 1,1 0-1,0 0 1,-1 0-1,1-1 1,0 1-1,0-1 1,0 0-1,0 0 1,0 0 0,0 0-1,1-1 1,-1 1-1,1-1 1,-1 0-1,1 1 1,0-1-1,0 0 1,0 0 0,1-1-1,-1 1 1,1 0-1,-1 0 1,1-1-1,0 1 1,1-1-1,-1 1 1,0-1-1,1 1 1,0-1 0,0 0-1,0 1 1,0-1-1,2-6 1,-1 5-35,1 0 0,-1 0-1,1 0 1,0 0 0,0 0 0,1 0 0,-1 1 0,1-1 0,0 1 0,0 0 0,1 0 0,-1 0 0,1 0 0,0 0 0,0 1 0,5-4 0,13-8-2,0 1 1,25-12 0,-7 4 15,-24 12 5,0-1 1,0 0-1,-1-1 1,0-1-1,14-16 1,-26 25-1,0 0 0,0 0-1,0 0 1,-1 0 0,1 0 0,-1-1 0,0 1 0,0-1 0,-1 0 0,1 1 0,0-8 0,-2 9-2,0 0 0,0 0 0,0 0 0,0 0 0,-1 0 0,0 0 0,1 0 0,-1 0 0,0 1 0,0-1 0,-1 0 0,1 0 0,0 1 0,-1-1 0,0 1 0,0-1 1,0 1-1,0 0 0,0-1 0,-3-1 0,2 1-50,0 1 0,0-1 0,0 1 0,0-1 0,-1 1 0,1 0 0,-1 1 0,1-1 0,-1 1 0,0-1 0,0 1 0,0 0 0,1 0 0,-1 1 0,0-1 0,0 1 0,0 0 0,0 0 0,0 0 0,0 1 0,0-1 0,0 1 0,0 0 0,0 0 0,0 0 0,1 1 0,-1-1 0,0 1 1,1 0-1,0 0 0,-1 0 0,1 1 0,0-1 0,0 1 0,0 0 0,0-1 0,1 1 0,-1 1 0,1-1 0,-1 0 0,1 0 0,0 1 0,1 0 0,-1-1 0,1 1 0,-1 0 0,1 0 0,0-1 0,0 1 0,1 0 0,-1 0 0,1 8 0,1-10-252,-1 1-1,1-1 1,0 1-1,0-1 1,0 1-1,0-1 1,0 1-1,0-1 1,1 0-1,-1 0 1,1 1-1,0-1 1,-1 0 0,1-1-1,0 1 1,0 0-1,0 0 1,1-1-1,-1 0 1,0 1-1,1-1 1,-1 0-1,0 0 1,5 1-1,5 3-1818,0-1-1,0-1 1,25 4-1,7-3-3047</inkml:trace>
</inkml:ink>
</file>

<file path=ppt/ink/ink3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2:19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18 4676,'0'0'16533,"-10"-1"-15257,4 1-1152,0 0-1,0 1 1,0-1-1,0 1 1,1 0-1,-1 0 1,0 1-1,1 0 1,-1 0-1,1 0 1,0 1-1,0-1 1,0 1-1,0 1 1,0-1-1,0 1 1,1-1-1,0 1 1,0 1-1,0-1 1,-4 6 0,2-4-31,0 1 0,1-1 1,0 1-1,0 0 1,0 0-1,1 1 0,1-1 1,-1 1-1,1 0 1,0 0-1,1 0 1,0 0-1,0 0 0,1 1 1,-1 10-1,2-18-91,0 0 0,0 1 0,0-1 0,1 0 0,-1 1 0,0-1 0,1 0 0,-1 0 0,1 1 1,0-1-1,-1 0 0,1 0 0,0 0 0,0 0 0,-1 0 0,1 0 0,0 0 0,0 0 0,0 0 0,0 0 0,0-1 0,0 1 0,1 0 0,-1-1 0,1 2 0,3-1 22,-1 0 0,0 0 1,0 0-1,1 0 0,-1 0 0,1-1 1,8 0-1,-1-1 126,1 0 1,0-1-1,0-1 0,20-6 1,-23 5-84,0 0 1,-1-1 0,1-1 0,-1 1 0,0-1 0,-1-1-1,1 0 1,-1 0 0,9-11 0,-15 16-77,0 0 1,0-1-1,0 1 0,-1-1 1,1 1-1,-1-1 0,1 0 1,-1 1-1,0-1 0,0 0 1,0 0-1,-1 0 0,1 0 1,0 0-1,-1 0 0,0 0 1,0 0-1,0 0 0,0 0 1,-1 0-1,1 0 0,-1 0 1,1 0-1,-1 0 0,0 0 1,0 0-1,-1 1 0,1-1 1,0 0-1,-1 1 0,0-1 1,1 1-1,-1-1 0,0 1 1,0 0-1,-5-4 0,-39-24-3835,22 17-3053,17 6-2407</inkml:trace>
</inkml:ink>
</file>

<file path=ppt/ink/ink3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0:54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71 8264,'0'0'7287,"-2"-8"-5542,2 6-1645,0-1 0,-1 0-1,0 1 1,1-1 0,-1 1 0,0 0-1,0-1 1,0 1 0,-1 0-1,1-1 1,0 1 0,-1 0-1,0 0 1,1 0 0,-1 0-1,0 1 1,0-1 0,0 0-1,0 1 1,0-1 0,-1 1 0,1 0-1,0 0 1,-1 0 0,1 0-1,-1 0 1,1 0 0,-1 1-1,1-1 1,-1 1 0,1 0-1,-1 0 1,0-1 0,1 2 0,-1-1-1,1 0 1,-1 1 0,0-1-1,1 1 1,-1-1 0,1 1-1,-4 2 1,-4 2 60,2 1 0,-1 0 1,0 0-1,1 1 0,0 0 0,1 1 0,0-1 0,0 1 0,0 1 1,1-1-1,1 1 0,-1 0 0,1 1 0,1-1 0,-4 12 1,7-20-139,1-1 0,0 1 0,0 0 0,0 0 0,0-1 0,0 1 1,0 0-1,0 0 0,0 0 0,0-1 0,1 1 0,-1 0 0,0 0 1,0-1-1,1 1 0,-1 0 0,0-1 0,1 1 0,-1 0 0,1-1 1,-1 1-1,1 0 0,-1-1 0,1 1 0,-1-1 0,1 1 0,1 0 1,24 5 545,31-14 256,-40 3-780,0-1 0,0-1 0,-1-1-1,-1-1 1,1 0 0,-1 0 0,-1-2 0,0 0 0,0 0 0,-1-2-1,-1 1 1,0-2 0,15-21 0,-24 26 404,-10 14-131,-9 12-142,6-4-33,0 1 1,1 1-1,0-1 1,1 1-1,-9 25 1,16-37-128,0-1 0,0 1 0,0 0 1,0 0-1,1 0 0,-1 0 1,1 0-1,0 0 0,-1 0 0,2 0 1,-1 1-1,0-1 0,0 0 1,1 0-1,0 0 0,-1 0 0,1 0 1,0-1-1,1 1 0,-1 0 1,0 0-1,1-1 0,0 1 1,-1-1-1,1 1 0,0-1 0,0 0 1,1 1-1,-1-1 0,0 0 1,1-1-1,-1 1 0,1 0 0,-1-1 1,1 1-1,0-1 0,5 2 1,1 0-23,1 0 1,-1-1-1,1-1 1,18 2-1,-24-3-463,0 0-1,0 0 1,0 0 0,0-1-1,0 1 1,0-1 0,0 0 0,6-3-1,4-9-5673</inkml:trace>
</inkml:ink>
</file>

<file path=ppt/ink/ink3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0:56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8840,'0'0'12284,"12"2"-10933,78 7-316,96-1 1,-62-5-999,-30-2-2391,-89-3-1823,-15 0 1884,-22 0-1850,1 2 86</inkml:trace>
</inkml:ink>
</file>

<file path=ppt/ink/ink3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0:56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10442,'0'0'11691,"47"9"-10250,2-16-800,8 1-545,1 1-32,-6 1-32,-1 2-32,-10 2-641,-8 0-800,-6 0-1025,-13 2-1762,0-2-1890</inkml:trace>
</inkml:ink>
</file>

<file path=ppt/ink/ink3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2:22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22 382 7783,'0'0'6487,"-4"9"-4293,0-1-1569,2-5-408,0-1-1,1 1 1,-1 0-1,1 0 1,0 0-1,0 0 1,0 0 0,0 0-1,0 0 1,1 0-1,-1 6 1,2-9-105,0 0 0,-1 1 0,1-1 0,0 0 1,0 0-1,0 0 0,0 1 0,-1-1 0,1 0 0,0 0 0,0 0 0,0 0 0,0-1 0,-1 1 1,1 0-1,0 0 0,0 0 0,0-1 0,-1 1 0,1 0 0,0-1 0,0 1 0,-1-1 1,1 1-1,0-1 0,-1 1 0,1-1 0,0 0 0,26-22 539,-1-1-1,-2-1 1,0 0-1,37-57 1,-42 58-573,9-13 464,-2 0 0,-1-2 0,38-80 0,-69 166-740,-1-27-26,2 0 1,0 1-1,1 0 1,2-1-1,0 1 0,1 0 1,1 0-1,3 24 0,-3-44-17,1 1 0,0-1 0,-1 1-1,1-1 1,0 0 0,0 1-1,0-1 1,0 0 0,0 0-1,0 1 1,0-1 0,0 0-1,1 0 1,-1 0 0,0 0-1,1-1 1,-1 1 0,0 0-1,1 0 1,-1-1 0,1 1-1,-1-1 1,1 0 0,0 1-1,-1-1 1,1 0 0,-1 0-1,1 0 1,0 0 0,-1 0-1,1 0 1,-1 0 0,3-1-1,18-1-6473</inkml:trace>
</inkml:ink>
</file>

<file path=ppt/ink/ink3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2:22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0 316 5189,'0'0'17782,"12"-4"-16543,0-1-1097,0-1 1,-1 0-1,1-1 1,-1-1-1,-1 0 1,1 0-1,-1-1 1,-1 0-1,17-20 1,2-7 269,-1-1 1,-2-2-1,32-65 0,-72 159-113,3-27-383,2 1-1,1 0 1,1 0-1,1 1 1,-5 54-1,12-84-39,0 1-1,0 0 0,0-1 1,1 1-1,-1-1 0,0 1 1,0-1-1,0 1 1,1-1-1,-1 1 0,0-1 1,1 1-1,-1-1 0,0 1 1,1-1-1,-1 1 0,1-1 1,-1 0-1,1 1 1,-1-1-1,1 0 0,-1 1 1,1-1-1,-1 0 0,1 0 1,-1 1-1,1-1 0,-1 0 1,1 0-1,0 0 1,-1 0-1,1 0 0,-1 0 1,1 0-1,-1 0 0,1 0 1,0 0-1,-1 0 0,2 0 1,14-7-7452,-5-6-757</inkml:trace>
</inkml:ink>
</file>

<file path=ppt/ink/ink3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2:23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91 4869,'0'0'10377,"1"-9"-7766,-2-30-438,0 38-2072,1 0 1,0 0 0,-1 0 0,1 0 0,-1 0 0,1 0-1,-1 0 1,1 0 0,-1 1 0,0-1 0,1 0 0,-1 0-1,0 1 1,0-1 0,0 0 0,0 1 0,1-1 0,-1 0 0,0 1-1,0 0 1,0-1 0,0 1 0,0-1 0,0 1 0,-1 0-1,1 0 1,0 0 0,0 0 0,0 0 0,0 0 0,-2 0-1,-31 7 815,27-2-883,0 0 0,1 1-1,-1 0 1,1 0 0,0 1 0,1-1-1,-1 1 1,1 1 0,1-1-1,-8 15 1,3-3 160,1 0 0,0 1 0,-6 28 0,13-46-175,0 1 1,0 0-1,0 0 0,1 0 1,-1 0-1,1 0 0,0 0 1,0 0-1,0 0 0,0-1 1,1 1-1,-1 0 0,1 0 1,0 0-1,0 0 1,-1 0-1,2-1 0,-1 1 1,0 0-1,1-1 0,-1 1 1,1-1-1,3 4 0,-2-4 25,0-1 0,-1 1 0,1-1 0,0 0-1,0 0 1,0 0 0,0 0 0,1-1 0,-1 1 0,0-1-1,0 0 1,0 0 0,0 0 0,0 0 0,1-1 0,-1 1-1,0-1 1,0 0 0,0 0 0,0 0 0,5-2 0,0-1 3,-1 0 0,0 0 0,1 0 0,-2-1 0,1 0 0,-1 0 0,1-1 1,-2 1-1,1-2 0,0 1 0,-1 0 0,-1-1 0,1 0 0,-1 0 0,7-15 1,-5 8-10,-1 0 0,0-1 0,-1 0 0,-1 0 1,0 0-1,-1-1 0,0-24 0,-1 39-65,-1-1 1,0 0-1,0 0 0,0 0 0,0 1 1,-1-1-1,1 0 0,0 0 0,-1 0 1,1 1-1,-1-1 0,0 0 0,1 1 1,-1-1-1,0 0 0,0 1 0,0-1 0,0 1 1,0-1-1,-1 1 0,1 0 0,0 0 1,-1-1-1,1 1 0,-1 0 0,1 0 1,-1 0-1,1 0 0,-1 1 0,0-1 0,1 0 1,-1 1-1,0-1 0,0 1 0,1 0 1,-1-1-1,0 1 0,0 0 0,0 0 1,1 0-1,-4 1 0,2-1-245,1 1-1,-1-1 1,1 1 0,0 0-1,-1 0 1,1 0 0,0 0-1,0 0 1,0 1 0,0-1 0,0 1-1,0-1 1,-3 4 0,4-3-261,-1 0 1,1 0-1,-1 0 1,1 0-1,0 0 1,-1 1 0,1-1-1,1 1 1,-1-1-1,0 0 1,0 1-1,1 0 1,0-1 0,-1 1-1,1 2 1,0 8-5046</inkml:trace>
</inkml:ink>
</file>

<file path=ppt/ink/ink3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2:23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 12684,'0'0'6993,"-12"7"-5749,-2 1-954,1 1-1,0 0 1,1 1-1,0 0 0,1 1 1,0 1-1,0 0 1,-8 13-1,12-14-43,0 0-1,1 1 1,0 0-1,1 1 0,-6 18 1,10-29-228,1 0 1,-1 1-1,0-1 0,1 0 1,-1 1-1,1-1 0,0 0 1,0 1-1,0-1 1,0 1-1,0-1 0,0 0 1,1 1-1,-1-1 0,1 0 1,-1 1-1,1-1 0,0 0 1,0 0-1,0 0 1,0 0-1,1 0 0,-1 0 1,1 0-1,-1 0 0,1 0 1,-1 0-1,1-1 0,0 1 1,0-1-1,0 1 0,0-1 1,0 0-1,0 0 1,0 0-1,0 0 0,1 0 1,1 0-1,5 1 66,-1-1 0,0 1 0,1-2 0,-1 1 1,1-2-1,-1 1 0,0-1 0,1 0 0,-1 0 0,0-1 0,1-1 0,-1 1 0,0-1 1,-1 0-1,1-1 0,-1 0 0,1 0 0,-1-1 0,0 0 0,-1 0 0,1 0 0,-1-1 1,0 0-1,0 0 0,-1-1 0,0 0 0,0 0 0,-1 0 0,1 0 0,-2-1 0,1 1 0,-1-1 1,0 0-1,0 0 0,-1 0 0,-1-1 0,1 1 0,-1 0 0,0-1 0,-1 1 0,0-1 1,-1 1-1,1-1 0,-4-12 0,3 19-81,-1-1 0,1 1 1,-1 0-1,0-1 0,1 1 0,-1 0 1,0 0-1,0 1 0,0-1 1,0 0-1,-1 1 0,1-1 0,0 1 1,-1 0-1,1-1 0,-1 1 0,1 1 1,-1-1-1,0 0 0,1 0 0,-1 1 1,0 0-1,0-1 0,-4 1 0,-3 0-137,0-1-1,0 1 1,0 1-1,0-1 0,-15 5 1,21-4-198,0 0 0,0 1 0,0 0 1,0 0-1,0 0 0,0 0 0,1 1 0,-5 4 0,-12 15-8506,16-14 57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2:20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1 245 5285,'0'0'1228,"9"0"-123,152-3-61,168 19-1,75-6 486,-227-11-474,567-2 132,-196-1-281,-354-6-608,325-58 1,-221 22-229,492-48 453,-664 85-279,136 7 1,39-1-67,215-24-82,-436 27-99,132 16 0,75 32 2,-241-40 3,103 12 31,183 2-1,-234-18-27,250 6 4,227 15 19,-565-24-34,27 3 428,0-2 0,0-1 0,49-6-1,-85 4-364,-1 1 0,1-1 0,-1 1 0,1-1-1,0 1 1,-1-1 0,0 0 0,1 1 0,-1-1 0,1 0-1,-1 1 1,0-1 0,0 0 0,1 1 0,-1-1-1,0 0 1,0 0 0,0 1 0,0-1 0,0 0-1,0 0 1,0 0 0,0 1 0,0-1 0,0 0-1,0 0 1,0 1 0,0-1 0,-1 0 0,1 1-1,0-1 1,-1-1 0,-9-23 684,10 23-818,-1 1 0,0 0 0,0 0 0,0 1 0,1-1 0,-1 0 0,0 0-1,0 0 1,-1 1 0,1-1 0,0 0 0,0 1 0,0-1 0,0 1 0,0-1 0,-2 1-1,-12-7-6186,4-3-617</inkml:trace>
</inkml:ink>
</file>

<file path=ppt/ink/ink3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2:24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8 6758,'0'0'14195,"9"3"-13181,13 3-734,1-1-1,0-1 0,0-1 0,0-1 1,0-1-1,0-1 0,0-1 0,0-1 1,0-1-1,0-1 0,0-1 0,24-9 1,-93 11 691,-33 6-608,-140 23 0,312-31-14,-17 3-169,-26-1-166,-26 3 4,1-2 1,34-8-1,-115 3-1000,-22 7-2928,26 1-5398,28-1-4161</inkml:trace>
</inkml:ink>
</file>

<file path=ppt/ink/ink3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8:20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12172,'1'0'1985,"23"0"-832,15 0 161,21-8-578,8 1 33,10-3-288,10 1-289,-9 0-96,-7 0-96,-10 2-801,-17 2-256,-18 5-416,-18 0-65,-22 0-5572</inkml:trace>
</inkml:ink>
</file>

<file path=ppt/ink/ink3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8:20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9993,'0'0'5414,"72"13"-3429,-22-13-543,6 0-417,7 0-481,0-4-416,-2-1-64,-7-1-672,1-1-1474,-5-4-5093</inkml:trace>
</inkml:ink>
</file>

<file path=ppt/ink/ink3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9:48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11627,'0'0'12759,"-5"7"-12588,-17 23-75,22-30-95,-1 0 1,1 1-1,0-1 1,-1 1-1,1-1 1,-1 0 0,1 1-1,0-1 1,0 1-1,-1-1 1,1 1-1,0-1 1,0 1 0,-1-1-1,1 1 1,0-1-1,0 1 1,0-1-1,0 1 1,0 0 0,0-1-1,0 1 1,0-1-1,0 1 1,0-1-1,0 1 1,0-1-1,1 1 1,-1-1 0,0 1-1,0-1 1,0 1-1,1-1 1,-1 1-1,0-1 1,1 1 0,-1-1-1,0 1 1,1-1-1,-1 0 1,1 1-1,-1-1 1,0 0-1,1 1 1,-1-1 0,1 0-1,-1 1 1,1-1-1,-1 0 1,2 0-1,29 1 125,-24-1-70,56-3-6,-36 2-412,0 0 0,41 4 1,-66-3 353,0 0 0,-1 1 0,1-1 0,0 0 0,0 0 0,0 1 0,0-1 1,0 1-1,-1 0 0,1-1 0,0 1 0,0 0 0,-1 0 0,1 0 1,-1 0-1,1 1 0,-1-1 0,1 0 0,-1 1 0,0-1 0,0 0 0,1 1 1,-1 0-1,0-1 0,0 1 0,-1 0 0,1-1 0,0 1 0,0 0 0,-1 0 1,1 0-1,-1 0 0,0-1 0,0 1 0,1 0 0,-1 0 0,0 0 0,-1 0 1,1 0-1,-1 3 0,0 1 39,-1 1-1,-1-1 1,1 0 0,-1 0 0,0-1 0,0 1-1,-1-1 1,1 1 0,-1-1 0,-9 9 0,-11 8 794,-2 0 0,-43 28 0,54-40-442,-1-1-1,0 0 0,0-1 0,-1-1 1,0-1-1,-24 6 0,41-12-432,-1 0-1,1 0 1,-1 0 0,1 0-1,0 0 1,-1 0 0,1 0-1,-1 0 1,1 0 0,0 0-1,-1 0 1,1 0 0,-1 0-1,1 0 1,0 0 0,-1-1-1,1 1 1,-1 0 0,1 0-1,0 0 1,-1-1 0,1 1-1,0 0 1,-1-1 0,1 1-1,0 0 1,0-1 0,-1 1-1,1 0 1,0-1-1,0 1 1,0 0 0,-1-1-1,1 1 1,0-1 0,0 1-1,0 0 1,0-1 0,1-25-2500,14-28-4945,-14 51 6606,13-35-9078</inkml:trace>
</inkml:ink>
</file>

<file path=ppt/ink/ink3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9:48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13100,'0'0'12428,"50"-27"-12043,-10 26-225,1-1-96,4 2-32,2 0-128,-4 0-1089,-1 0-1474,-8-1-1473,-5 0-2338</inkml:trace>
</inkml:ink>
</file>

<file path=ppt/ink/ink3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9:49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13100,'0'0'7848,"9"-2"-6679,-4 1-1004,10-3 54,-1 1 0,0 1 0,0 0 0,18 1 0,-29 1-208,-1 0-1,1-1 1,0 2 0,-1-1-1,1 0 1,-1 0 0,1 1-1,0 0 1,-1-1 0,1 1-1,-1 0 1,0 0 0,1 0-1,-1 1 1,0-1 0,0 1-1,1-1 1,-1 1 0,0-1-1,-1 1 1,1 0 0,0 0-1,0 0 1,-1 0 0,1 1-1,-1-1 1,0 0 0,0 0-1,0 1 1,0-1 0,0 1-1,0-1 1,0 5 0,0 1 148,-1 0-1,-1-1 1,1 1 0,-1 0 0,0 0-1,-1-1 1,0 1 0,0-1 0,-4 8 0,-35 67 945,10-22-438,24-42-572,0 1 0,0 0 1,-5 36-1,8-5-4529,4-60-7490</inkml:trace>
</inkml:ink>
</file>

<file path=ppt/ink/ink3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9:49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11275,'0'0'10698,"45"-9"-10314,-13 13-256,4-1-64,2-1-608,3-1-1538,-3-1-1153,-4 0-64,2 0-2435</inkml:trace>
</inkml:ink>
</file>

<file path=ppt/ink/ink3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9:49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3 12268,'0'0'5525,"-10"-1"-3368,4 0-1949,0 1 1,0-1-1,0 2 1,0-1-1,0 1 1,0 0-1,0 0 0,1 0 1,-1 1-1,0 0 1,1 0-1,-1 0 1,1 1-1,0 0 1,0 0-1,0 0 1,-8 7-1,0 1-33,1 1 0,1 0 0,0 1 0,0 0 0,1 0 0,1 1 0,0 1 0,1-1 0,0 1 0,2 1-1,0-1 1,0 1 0,1 0 0,1 1 0,1-1 0,-2 30 0,5-43-154,0-1 0,0 1 0,0 0 0,1 0 0,-1 0-1,1 0 1,0-1 0,0 1 0,0 0 0,0-1 0,0 1 0,1-1 0,-1 1 0,1-1 0,-1 0 0,1 1 0,0-1 0,0 0-1,0 0 1,0 0 0,0 0 0,1-1 0,-1 1 0,4 1 0,-1-1 3,0 0 0,0 0 0,0 0 0,0-1 0,1 0 0,-1 0 0,0-1 0,1 1-1,-1-1 1,0 0 0,1-1 0,8-1 0,-9 1 6,0 0 0,0 0 0,0-1 0,0 1-1,0-1 1,0-1 0,0 1 0,-1-1 0,1 1 0,-1-1-1,1-1 1,5-5 0,-8 7 0,0 0 0,0-1 0,-1 1 1,1 0-1,-1-1 0,0 1 0,1-1 0,-1 1 0,0-1 0,-1 0 0,1 1 1,0-1-1,-1 0 0,1 0 0,-1 1 0,0-1 0,0 0 0,0 0 0,-1 0 0,1 1 1,0-1-1,-1 0 0,0 0 0,-1-4 0,0 4-14,0 0 0,0 0 1,0 0-1,0 1 0,-1-1 0,1 0 0,-1 1 0,1-1 0,-1 1 1,0 0-1,0 0 0,0 0 0,0 1 0,0-1 0,-1 1 0,1-1 0,-1 1 1,-4-1-1,1 0-294,-1 0 0,1 1 0,-1 0 0,1 0 0,-1 0 0,0 1 1,-11 2-1,19-2 162,0 0 0,0 0 0,0 0 0,0 0 0,1 0 0,-1 0 0,0 0 0,0 0 0,0 0 0,0 0 0,0 0 0,1 0 0,-1 0 0,0 0 0,0 0 0,0 0 0,0 0 0,0 0 0,0 1 0,1-1 0,-1 0 0,0 0 0,0 0 0,0 0 0,0 0 0,0 0 0,0 1 0,0-1 0,0 0 0,0 0 0,0 0 0,0 0 0,0 0 0,0 1 0,0-1 0,0 0 0,0 0 0,0 0 0,0 0 0,0 0 0,0 1 0,0-1 0,0 0 0,0 0 0,0 0 0,0 0 0,0 0 0,0 1 0,0-1 0,0 0 0,0 0 0,0 0 0,0 0 0,0 0 0,-1 0 0,1 1 0,0-1 0,0 0 0,0 0 0,0 0 0,0 0 0,0 0 0,0 0 0,-1 0 0,1 0 0,0 0 0,14 6-4231,8-6-1236</inkml:trace>
</inkml:ink>
</file>

<file path=ppt/ink/ink3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9:50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0 13100,'0'0'10602,"-8"2"-9539,-1 1-887,-1 1 1,1 0-1,0 1 1,1 0 0,-1 0-1,1 1 1,0 0-1,0 1 1,1-1-1,0 1 1,0 1 0,1 0-1,-11 15 1,10-13-94,0 0 0,1 0-1,1 1 1,0 0 0,0 0 0,1 0 0,0 0 0,1 1 0,0-1 0,1 1 0,0 0 0,0 15 0,3-23-69,-1-1 0,1 1 0,0-1 0,0 1 0,1-1 0,-1 1 0,1-1 0,-1 0 0,1 0 0,0 0 0,0 0 0,0 0 0,1 0 0,-1-1 0,1 1 0,-1-1 0,1 1 0,0-1 0,0 0 1,0 0-1,0 0 0,1-1 0,-1 1 0,0-1 0,1 0 0,-1 0 0,1 0 0,-1 0 0,1 0 0,4-1 0,4 2 35,0 0 1,0-2 0,0 1-1,0-2 1,1 1-1,-1-2 1,0 1-1,13-5 1,-13 1 20,1 0 1,-2 0-1,1-1 1,-1-1-1,1 0 1,-2 0-1,1-1 1,-1-1-1,-1 0 0,1 0 1,7-11-1,-12 15-40,0-1 0,-1 1 0,0-1 0,0 0 0,-1-1 0,1 1 0,-1-1 0,-1 1 0,1-1 0,-1 0 0,0 0 0,-1 0 0,1 0 0,-1 0 0,-1 0 0,0 0 0,0 0 0,0 0 0,-1-1 0,0 1 0,-3-12 0,2 15-57,0 1-1,-1-1 1,0 1 0,1-1-1,-1 1 1,0 0 0,-1 0 0,1 1-1,0-1 1,-1 1 0,0 0-1,1-1 1,-1 1 0,0 1-1,0-1 1,0 1 0,0-1-1,-1 1 1,1 1 0,0-1 0,0 0-1,-1 1 1,-4 0 0,-53 2-2768,14 11-5403,32-4-253</inkml:trace>
</inkml:ink>
</file>

<file path=ppt/ink/ink3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9:50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95 11403,'0'0'5536,"12"3"-4618,40 7 495,-1-2 0,82 1 0,119-9-43,-182-1-1310,543-35 608,-268 12-540,250-20 1162,-363 25-199,-176 18-1054,-56 2-194,0-1 0,0 1 0,1-1 0,-1 1 0,0-1 0,0 1 0,0-1 0,0 1 0,0-1 0,0 1 0,0 0 0,0-1 0,0 1 0,0-1 0,0 1 0,0-1 0,-1 1 0,1-1 0,0 1 0,0-1 0,0 1 0,-1-1 0,1 1 1,0-1-1,-1 1 0,1-1 0,0 0 0,-1 1 0,1-1 0,-1 0 0,1 1 0,-1-1 0,1 0 0,0 1 0,-1-1 0,0 0 0,-5 1-6276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2:29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0 3716,'0'0'384,"-6"9"-85,-1 0-128,4-6-65,0 0 1,0 0 0,1 0 0,-1 1-1,1-1 1,0 1 0,0 0 0,1-1 0,-3 9-1,2-1 157,0 1 0,1-1 0,0 1-1,1 0 1,1-1 0,0 1 0,0-1-1,1 1 1,4 14 0,-2-9 288,0 1 0,0 29 1,-4 422 734,-3-413-1022,-11 67-1,6-67-32,-1 67-1,9-52-91,-10 452 523,0-195-621,3-39-8,7 43 40,0 12 47,-2-82 64,4-159-119,-19 180 1,-15 74 229,18-155 77,13 102 375,6-170-732,4 156 34,1 159-17,-7-340-16,-1-59 2,-1 0-1,-3 0 0,-12 80 1,1-77 159,7-31-25,1 0 1,1 0-1,1 1 1,0 32-1,3-55-186,0 0-1,0 0 1,1 0-1,-1 1 0,0-1 1,0 0-1,1 0 1,-1 0-1,0 0 1,0 0-1,0 0 1,1 0-1,-1 0 0,0 0 1,0 0-1,1 0 1,-1 0-1,0 0 1,0 0-1,1 0 1,-1 0-1,0 0 0,0 0 1,1 0-1,-1 0 1,0 0-1,0 0 1,0 0-1,1-1 0,-1 1 1,0 0-1,0 0 1,0 0-1,1 0 1,-1 0-1,0-1 1,0 1-1,0 0 0,0 0 1,0 0-1,1-1 1,-1 1-1,0 0 1,0 0-1,0-1 1,0 1-1,0 0 0,10-11-1530,-4-34-3192,-6 29 2232</inkml:trace>
</inkml:ink>
</file>

<file path=ppt/ink/ink3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0:02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60 8936,'-9'1'2237,"-87"11"5749,195-37-2466,-63 13-5229,2 2 0,-1 2 0,1 1 0,0 2 0,58 0 0,-95 5-284,-1 0 0,1 0 0,0 0-1,0 0 1,-1 0 0,1 0 0,0 0 0,-1 0 0,1 0 0,0 1-1,0-1 1,-1 0 0,1 0 0,0 1 0,-1-1 0,1 0 0,-1 1-1,1-1 1,0 1 0,-1-1 0,1 1 0,-1-1 0,1 1 0,-1-1-1,1 1 1,-1-1 0,0 1 0,1 0 0,-1-1 0,0 1 0,1 0-1,-1-1 1,0 2 0,0 0 19,0-1-1,0 1 1,-1 0 0,1 0 0,-1-1-1,1 1 1,-1 0 0,0 0-1,0-1 1,0 1 0,0-1-1,-2 3 1,-37 38 480,-18 0 65,36-27-383,1 1 1,0 0-1,-32 35 0,52-50-183,0 0 1,0 0-1,0 0 0,0 0 1,0 1-1,0-1 0,0 0 1,1 0-1,-1 1 0,0-1 1,1 1-1,-1-1 0,1 0 1,0 1-1,-1-1 0,1 1 1,0-1-1,0 1 0,0-1 1,0 1-1,0 2 0,1-3 0,0 1 0,-1-1-1,1 0 1,0 0 0,0 0-1,0 0 1,0 0-1,0 0 1,0 0 0,0 0-1,1-1 1,-1 1 0,0 0-1,0-1 1,1 1 0,-1-1-1,0 1 1,3 0-1,8 1-59,1 0-1,-1-1 1,1 0-1,13-1 0,-18 0-79,101-4-3830,-90 3 1485,0-2 0,0 0 0,31-11 0,-16 1-3793</inkml:trace>
</inkml:ink>
</file>

<file path=ppt/ink/ink3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0:03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0 216 10826,'17'-11'9211,"9"-9"-4459,128-114-4213,-150 131-237,11-12-287,-12 11-10,0 1-1,0 0 1,0 0-1,1 0 0,-1 0 1,1 0-1,0 1 1,-1 0-1,1 0 0,5-2 1,-19 41-262,-11 5 496,-27 56 160,44-86-368,-1-1 0,2 1 0,0-1 0,0 1 0,1 0 0,-1 20 0,3-31-86,0-1 1,0 1 0,0 0 0,0-1 0,0 1-1,0 0 1,0 0 0,0-1 0,0 1 0,1 0-1,-1-1 1,0 1 0,0 0 0,1-1-1,-1 1 1,1 0 0,-1-1 0,0 1 0,1-1-1,-1 1 1,1-1 0,-1 1 0,1-1 0,0 1-1,-1-1 1,1 1 0,-1-1 0,1 0 0,0 1-1,-1-1 1,1 0 0,1 1 0,16 0-5284,-6-1-791</inkml:trace>
</inkml:ink>
</file>

<file path=ppt/ink/ink3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0:04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13741,'0'0'4612,"-49"68"-2530,35-41-576,5-2-321,4-2-609,5-4-415,0-4-97,0-4-64,10-2 32,3-6-289,3-3-1024,-3 0-1569,3-11-2756,-1-6-5508</inkml:trace>
</inkml:ink>
</file>

<file path=ppt/ink/ink3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0:04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15 12492,'0'0'4991,"-9"-3"-2973,6 1-1900,-1 0 0,1 1 0,-1-1-1,0 1 1,0 0 0,0 0 0,0 1 0,0-1-1,0 1 1,0 0 0,0 0 0,0 0 0,0 0-1,0 1 1,0 0 0,0-1 0,0 2 0,1-1-1,-1 0 1,0 1 0,1-1 0,-1 1 0,1 0-1,-1 0 1,1 1 0,0-1 0,0 1 0,0 0-1,-3 3 1,5-6-103,-34 39 1321,34-38-1258,-1 1-1,0 0 1,1 0 0,0 1 0,0-1 0,-1 0 0,1 0-1,1 0 1,-1 1 0,0-1 0,0 1 0,1-1 0,-1 0-1,1 1 1,0-1 0,0 1 0,0-1 0,1 5-1,0-6-53,0 0 0,0 0 0,1 0 0,-1 0 0,0 0 0,1-1 0,-1 1 0,1 0 0,-1-1 0,1 1 0,-1-1 0,1 0 0,0 1 0,-1-1 0,1 0 0,0 0 0,-1 0 0,1 0 0,-1 0 0,1 0 0,3-1 0,36-6 185,-30 2-258,0 0-1,0-1 1,-1 0-1,0-1 1,-1 0-1,1 0 1,-1-1-1,0 0 1,-1-1-1,13-17 1,-43 112-240,18-65 758,1 0 0,2 1 0,1 35 0,0-25-76,0-29-326,-1 0 1,0-1-1,0 1 0,0-1 1,0 0-1,0 1 0,-1-1 0,1 0 1,-1 1-1,1-1 0,-1 0 0,0 0 1,0 0-1,0-1 0,0 1 0,0 0 1,0-1-1,-1 1 0,1-1 1,0 0-1,-1 0 0,1 0 0,-1 0 1,1 0-1,-1 0 0,0-1 0,-3 1 1,-2 1 113,-1 0 1,0 0 0,0-1-1,1 0 1,-1-1-1,0 0 1,-11-2 0,17 2-230,1-1 1,0 0-1,-1 0 1,1 0-1,0 0 1,0-1 0,-1 1-1,1-1 1,0 1-1,0-1 1,1 0-1,-1 1 1,0-1-1,0 0 1,1 0 0,-1 0-1,1-1 1,0 1-1,0 0 1,0 0-1,0-1 1,0 1 0,0-1-1,0 1 1,1-1-1,0 1 1,-1-1-1,1-4 1,0 5-346,0 0 0,0-1-1,0 1 1,1 0 0,-1 0 0,1 0 0,-1 0 0,1 0-1,0 0 1,-1 0 0,1 0 0,0 0 0,0 0 0,1 0-1,-1 1 1,0-1 0,1 0 0,-1 1 0,1-1 0,-1 1-1,4-3 1,13-6-5217,0-2-2985</inkml:trace>
</inkml:ink>
</file>

<file path=ppt/ink/ink3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0:04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27 127 13485,'0'0'2493,"-4"-10"128,-8-29-491,12 37-2020,-1 1 0,1-1-1,0 0 1,0 0 0,1 0 0,-1 1 0,0-1 0,1 0-1,-1 0 1,1 1 0,-1-1 0,1 0 0,0 1 0,0-1-1,0 1 1,0-1 0,0 1 0,0-1 0,0 1 0,0 0-1,1-1 1,-1 1 0,0 0 0,1 0 0,-1 0 0,1 0-1,2-1 1,45-19 1385,-46 21-1399,11-4 181,1 0 1,0 2-1,1 0 1,-1 1 0,0 0-1,28 3 1,-41-2-264,-1 0 0,0 0 0,1 0 0,-1 1 1,1-1-1,-1 0 0,0 1 0,1-1 0,-1 1 0,0-1 1,1 1-1,-1-1 0,0 1 0,0 0 0,0 0 0,0 0 0,0 0 1,0 0-1,0 0 0,0 0 0,0 0 0,0 0 0,0 0 1,0 0-1,-1 1 0,1-1 0,-1 0 0,1 1 0,-1-1 0,1 0 1,-1 1-1,0-1 0,0 0 0,1 1 0,-1-1 0,0 1 0,0-1 1,0 0-1,-1 1 0,1-1 0,0 1 0,-1 1 0,0 3 41,-1-1 0,0 0 0,0 0 0,0 0 0,0 0-1,-1-1 1,1 1 0,-1-1 0,0 1 0,-5 4 0,-13 10 287,-1-1 1,-1-2-1,0 0 1,-39 20-1,-8 5 289,69-41-631,1 0 1,0 0-1,0 0 0,0 0 0,0 0 0,0 0 1,0 1-1,0-1 0,0 0 0,0 0 0,0 0 1,0 0-1,0 0 0,0 1 0,0-1 0,0 0 0,0 0 1,0 0-1,0 0 0,0 0 0,0 1 0,0-1 1,0 0-1,1 0 0,-1 0 0,0 0 0,0 0 1,0 0-1,0 0 0,0 1 0,0-1 0,0 0 1,0 0-1,0 0 0,1 0 0,-1 0 0,0 0 1,0 0-1,0 0 0,0 0 0,0 0 0,1 0 0,-1 0 1,0 0-1,0 0 0,0 0 0,0 0 0,0 0 1,1 0-1,-1 0 0,0 0 0,0 0 0,0 0 1,0 0-1,0 0 0,0 0 0,1 0 0,-1 0 1,0 0-1,0 0 0,0 0 0,0 0 0,0 0 0,0 0 1,1 0-1,-1-1 0,23 3 7,30-3-139,40 0-385,-27 1-1789,-23-2-4656,-38-1 385,-3-8-3902</inkml:trace>
</inkml:ink>
</file>

<file path=ppt/ink/ink3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0:41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58 121 7239,'0'0'8285,"-8"-2"-6491,-2 1-1238,7 1-329,-1 0 0,1 0 0,0 0-1,0-1 1,0 0 0,-1 1 0,1-1-1,0-1 1,-4-1 0,7 3-160,0 0 0,-1 0 0,1-1 0,0 1 1,0 0-1,-1-1 0,1 1 0,0 0 0,0-1 0,0 1 1,-1-1-1,1 1 0,0 0 0,0-1 0,0 1 0,0-1 1,0 1-1,0 0 0,0-1 0,0 1 0,0-1 0,0 1 1,0-1-1,0 1 0,0 0 0,0-1 0,0 1 0,1-1 1,-1 1-1,0 0 0,0-1 0,0 1 0,1 0 1,-1-1-1,0 1 0,0 0 0,1-1 0,-1 1 0,12-14 47,-4 6-104,0 0 1,1 0-1,-1 1 0,2 1 0,-1-1 1,1 2-1,0-1 0,0 1 1,1 1-1,-1 0 0,1 0 1,0 1-1,22-3 0,-32 6-13,0 0 1,0 0-1,0 0 1,0 1-1,0-1 0,0 0 1,0 0-1,0 1 1,0-1-1,-1 1 0,1-1 1,0 1-1,0-1 0,0 1 1,0 0-1,-1-1 1,1 1-1,0 0 0,-1 0 1,1-1-1,0 1 0,-1 0 1,1 0-1,-1 0 1,1 1-1,7 34 55,-12 36 98,-4-34-117,-2 24-8,10-61-19,-1-1 0,1 0-1,0 1 1,0-1 0,0 1-1,0-1 1,1 0 0,-1 1-1,0-1 1,0 0 0,0 1 0,0-1-1,0 0 1,0 1 0,0-1-1,1 0 1,-1 1 0,0-1-1,0 0 1,0 0 0,1 1-1,-1-1 1,0 0 0,0 1 0,1-1-1,-1 0 1,0 0 0,1 0-1,-1 0 1,0 1 0,1-1-1,-1 0 1,0 0 0,1 0-1,-1 0 1,0 0 0,1 0-1,-1 0 1,18-5 490,14-17 302,0-11-573,-25 25-777,-1 0 1,1 1-1,0 1 0,1-1 1,8-5-1,-12 10-1400,2 1-6575</inkml:trace>
</inkml:ink>
</file>

<file path=ppt/ink/ink3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0:42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0 192 8616,'0'0'4826,"9"-10"-2872,6-8-1197,2 1-1,0 0 1,32-22 0,-38 31-585,0 0 1,1 1-1,0 0 0,0 1 1,0 0-1,1 1 1,0 1-1,0 0 1,15-3-1,-26 7-155,0 0 0,0 0-1,0 0 1,0 0 0,-1 0 0,1 1-1,0-1 1,0 1 0,0-1 0,-1 1-1,1 0 1,0 0 0,-1-1 0,1 1-1,0 0 1,-1 0 0,1 1 0,-1-1-1,0 0 1,1 0 0,-1 1 0,0-1-1,0 1 1,0-1 0,0 1 0,0 0-1,0-1 1,0 1 0,0 0 0,-1-1-1,1 1 1,-1 0 0,1 0 0,-1 0 0,0 0-1,0 3 1,2 11 248,-1 1 1,-1-1-1,-2 25 0,0-11-29,2-29-211,0 0 0,0 0 0,0 0 0,0 1 0,0-1 0,0 0 0,0 0 0,1 0 0,-1 1 0,0-1 0,1 0 0,-1 0 0,0 0 0,1 0 0,0 0 0,-1 0 0,1 0 0,0 0 0,-1 0 0,1 0 0,0 0 0,0 0 0,0 0 0,0 0 0,0-1 0,0 1 0,1 0 0,1 0 50,-1-1 0,0 1 0,0-1 0,1 0 0,-1 0 0,0 0 0,1 0 0,-1-1 0,0 1 0,1-1 0,-1 1 1,0-1-1,4-1 0,9-5 296,0-1 1,0 0-1,15-13 1,-24 17-374,119-86 56,-75 49-2527,-36 26-456,-11 2-3409,-2 1-6218</inkml:trace>
</inkml:ink>
</file>

<file path=ppt/ink/ink3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0:43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1 459 11627,'0'0'8931,"12"-8"-7783,72-58-677,-3-2 0,-4-5-1,-2-3 1,70-91 0,-163 193-334,2 1-1,0 0 1,-17 47-1,20-45-84,1-6-55,1 1 1,1 1-1,1 0 0,2 0 1,0 1-1,2-1 0,-4 44 1,9-68-65,0-1 1,0 1-1,0 0 1,0 0-1,0 0 1,0 0 0,0 0-1,0 0 1,0-1-1,1 1 1,-1 0-1,0 0 1,1 0-1,-1 0 1,1-1 0,-1 1-1,1 0 1,-1 0-1,1-1 1,-1 1-1,1-1 1,0 1-1,-1 0 1,2 0 0,21 2-5224,-5-3-1121</inkml:trace>
</inkml:ink>
</file>

<file path=ppt/ink/ink3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0:43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98 13164,'0'0'6268,"11"-7"-5425,12-7-483,0 2 0,2 0 0,-1 2 1,1 1-1,1 0 0,0 2 0,0 1 0,0 2 0,1 0 0,49 0 0,-76 4-357,1 0 0,0 0 0,0 0 0,-1 0 0,1 0 0,0 1 0,-1-1 0,1 0 0,0 0 0,-1 0 0,1 1 0,0-1 0,-1 0 0,1 1 0,-1-1 0,1 1 0,-1-1 0,1 1 0,-1-1 0,1 1 0,-1-1 0,1 1 0,-1-1 0,1 1 0,-1-1 0,0 1 0,1 0-1,-1-1 1,0 1 0,0 0 0,1-1 0,-1 1 0,0 1 0,-8 27 233,-27 23 228,-12-1-295,-60 50 1,-22 23 1226,97-80-796,32-43-597,-1 0 0,1 0 0,-1-1 0,1 1-1,-1 0 1,1 0 0,0 0 0,-1-1-1,1 1 1,0 0 0,0 0 0,-1 0-1,1 0 1,0 0 0,0 0 0,0-1 0,0 1-1,0 0 1,0 0 0,0 0 0,1 0-1,-1 0 1,0 0 0,0 0 0,1-1-1,-1 1 1,0 0 0,1 0 0,-1 0 0,1-1-1,-1 1 1,1 0 0,-1-1 0,1 1-1,0 0 1,-1-1 0,1 1 0,0-1 0,0 1-1,-1-1 1,1 1 0,0-1 0,0 1-1,0-1 1,-1 0 0,1 0 0,0 1-1,0-1 1,0 0 0,0 0 0,0 0 0,1 0-1,17 1 33,0 0 0,0-1-1,0-2 1,0 0-1,34-8 1,93-34-3959,-87 24-1205,-3 1-4096</inkml:trace>
</inkml:ink>
</file>

<file path=ppt/ink/ink3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0:43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17008,'0'0'3427,"-34"58"-1409,18-23 160,0 8-896,-1 3-354,7 1-543,8-3-321,2-1-513,5-9-2273,11-13-3588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2:29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74 5573,'-1'0'81,"1"0"0,0 0 0,-1 0 0,1 0 0,0 0 0,0 0 0,-1 0 0,1 0 0,0 0 0,-1 0 0,1 0 0,0 0 0,0 0 0,-1 0 0,1 0 0,0 0 0,0 1 0,-1-1 0,1 0-1,0 0 1,0 0 0,-1 0 0,1 1 0,0-1 0,0 0 0,0 0 0,0 0 0,-1 1 0,1-1 0,0 0 0,0 0 0,0 1 0,0-1 0,0 0 0,0 0 0,-1 1 0,1-1 0,0 0 0,0 1 0,0-1 0,0 0 0,7 16 1201,27 27-1611,-17-22 646,37 62 536,75 159-1,-42-72-560,-70-147-316,-16-23 24,-1 0 0,1 1 0,-1-1 0,1 0 0,-1 1 0,1-1 0,-1 0 0,1 1 0,-1-1 0,1 0 0,-1 0 0,1 0 0,0 0 0,-1 1 0,1-1 0,-1 0 0,1 0 0,0 0 0,-1 0 0,1 0 0,-1 0 0,1-1 0,0 1 0,1-1 17,0-1-1,0 0 1,0 0-1,-1 0 1,1 1-1,-1-1 1,0 0-1,1-1 1,-1 1-1,0 0 1,0 0-1,0-1 1,0 1-1,-1 0 1,2-5-1,31-145 336,-1 2-127,-18 106-337,1-1-1,34-65 1,-35 83-1430,2 1-1,32-40 0,-29 43-1425</inkml:trace>
</inkml:ink>
</file>

<file path=ppt/ink/ink3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0:48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225 124 8136,'0'0'4895,"4"-10"-1911,-2 6-2623,14-42 1753,-15 43-1668,0-1-1,0 1 1,0 0-1,-1-1 1,1 1-1,-1-1 1,0 0-1,0 1 1,0-1-1,-1 1 1,1-1-1,-1 1 1,-1-6-1,1 8-381,0 0 0,0 0 0,-1 0 0,1 1 0,0-1 0,0 0 0,0 1 0,0-1 1,-1 0-1,1 1 0,0 0 0,-1-1 0,1 1 0,0 0 0,-1 0 0,1-1 0,0 1 0,-1 0 0,1 0 0,0 1 0,-3-1 0,-28 7 17,23-2-72,0 0 1,1 0 0,-1 1-1,2 1 1,-1-1-1,1 1 1,-1 0-1,2 1 1,-8 10-1,-6 10 45,-22 40 0,37-58-38,-1 0 1,1 0 0,1 1 0,0-1 0,0 1-1,1 0 1,1 0 0,0 0 0,0 0-1,1 0 1,1 1 0,-1-1 0,4 19 0,-3-28-7,1 0 0,0 0 1,-1 0-1,1 0 0,0 0 1,0 0-1,1 0 1,-1-1-1,0 1 0,1 0 1,-1-1-1,1 1 0,-1-1 1,1 1-1,0-1 0,-1 0 1,1 0-1,0 1 1,2 0-1,2 0 46,-1-1 1,0 1 0,1-1-1,-1 1 1,1-2-1,-1 1 1,9 0-1,0-2 95,-1 0 0,1 0-1,-1-1 1,1-1 0,22-7 0,-22 4-100,-1 0 0,1 0 0,-1-2 0,-1 0 1,1 0-1,-1-1 0,-1-1 0,0 1 0,19-23 1,-24 25-33,-1 0 0,0 0 0,-1 0 0,1 0 0,-2-1-1,1 1 1,-1-1 0,0 0 0,0 0 0,-1 0 0,0-1 0,-1 1 0,0 0 0,0-1 0,-1 1 0,0-1 0,0 1 0,-1-1 0,-2-8 0,1 12-39,0 0-1,0 0 1,0 1 0,-1 0-1,0-1 1,0 1 0,0 0-1,0 0 1,-1 0-1,0 1 1,1-1 0,-1 1-1,-1 0 1,1 0-1,0 0 1,-1 1 0,1-1-1,-1 1 1,0 0 0,-5-1-1,8 2-165,-1 1 0,1-1 0,-1 1-1,1-1 1,-1 1 0,0 0 0,1 0 0,-1 0 0,1 0-1,-1 0 1,1 1 0,-1-1 0,1 1 0,-1-1 0,1 1 0,-1 0-1,-1 1 1,2 0-232,0-1-1,0 1 1,1 0 0,-1-1-1,0 1 1,1 0 0,0 0-1,-1 0 1,1 0 0,0 0-1,0 0 1,0 1 0,1-1-1,-1 0 1,0 0-1,1 1 1,-1-1 0,1 0-1,0 1 1,0-1 0,0 5-1,0 10-4850</inkml:trace>
</inkml:ink>
</file>

<file path=ppt/ink/ink3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0:49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1 327 12684,'0'0'12396,"14"-2"-11067,-12 2-1296,9-1 67,0-1 0,-1-1-1,1 0 1,0 0 0,-1-1 0,0 0-1,0 0 1,0-1 0,12-9-1,11-12-38,-1-2-1,-1-1 0,-1-2 0,-2-1 1,-1-1-1,35-57 0,-50 77-166,-11 28 7,-16 39 76,13-44 91,-11 40-17,3 1 0,-6 93 0,13-36-9429,3-85-962</inkml:trace>
</inkml:ink>
</file>

<file path=ppt/ink/ink3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2:26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2134 409 3331,'1'-10'5098,"-1"10"-5095,2-8 290,-1-1 0,0 1 0,0-1-1,-1 1 1,0-1 0,0 1 0,-1-1-1,0 1 1,-1 0 0,0-1 0,0 1-1,-1 0 1,0 0 0,0 0 0,-8-12-1,-1 6-173,-1 0-1,-1 1 0,0 0 0,-1 1 0,-1 1 0,1 1 0,-30-15 0,-4 2 443,-74-25-1,67 32-512,0 1-1,-1 4 0,-98-9 1,-177 12-861,292 8 732,-13-1 62,0 3-1,0 3 1,0 2 0,0 2 0,1 2 0,1 2 0,0 3 0,0 2 0,2 2-1,1 3 1,-85 52 0,96-50 86,2 1 0,1 2 0,1 1 0,2 1 0,-51 63 0,64-68 52,1 1 0,2 0 0,0 1 0,1 1 0,2 0-1,1 1 1,1 0 0,2 1 0,-6 35 0,8-24-58,2 0 0,1 1 0,2-1 0,2 1 0,2-1 0,1 0 0,3 0 0,1 0 0,2-1 0,29 76 0,-27-89-53,1 0 1,2-1-1,0-1 1,2-1 0,0 0-1,2-1 1,0-1-1,2 0 1,0-2 0,2 0-1,0-2 1,1-1-1,0 0 1,2-2 0,0-1-1,32 13 1,-8-9 27,1-3-1,1-1 1,0-3 0,0-2 0,1-2 0,1-3 0,-1-2-1,0-2 1,96-13 0,-46-4 441,-1-5 0,-1-4 0,-1-5 1,99-44-1,-94 30-42,-2-4 1,140-90 0,-200 111-284,-1-3 0,-1-2 0,-2-1 1,-1-2-1,-2-1 0,-2-2 0,51-75 1,-72 93-66,-1-1 1,-1 0-1,-2-1 1,0 0-1,-1 0 1,-1-1-1,-1 0 1,-1 0-1,-1-1 1,-2 1-1,0-47 0,-3 59-131,0 0-1,-1-1 0,0 1 0,-1 0 0,0 0 0,-1 0 0,0 1 0,-1-1 0,0 1 1,-1 0-1,0 0 0,-1 1 0,0 0 0,-1 0 0,0 0 0,0 1 0,-1 1 0,0-1 1,-1 1-1,0 1 0,0 0 0,0 0 0,-1 1 0,0 0 0,-12-4 0,-5 1-1552,0 1-1,-45-7 0,67 14 1186,-58-11-5460</inkml:trace>
</inkml:ink>
</file>

<file path=ppt/ink/ink3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2:28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0 677 5926,'0'0'2434,"11"-1"-2194,336-61 4591,-171 37-4453,799-150 1593,-803 129-1107,312-75 663,-340 92-729,208-15 1,365 34-419,-117 6-93,-99-41-30,-214 15 597,6-11-162,-40 5 191,-246 35-868,78-5-6,-77 5 47,0 1 0,0 1 0,0 0 0,0 0 0,0 0 0,-1 1 0,1 0 0,7 3 0,-14 43 29,-5 33 423,5-80-495,-1-1 1,0 1-1,1-1 1,-1 1-1,1-1 1,-1 1-1,0-1 1,1 1 0,-1-1-1,1 1 1,-1-1-1,1 1 1,0-1-1,-1 0 1,1 1-1,-1-1 1,1 0-1,0 0 1,-1 1 0,1-1-1,0 0 1,-1 0-1,1 0 1,0 0-1,-1 0 1,2 0-1,-1 0-17,-1 0 0,1 0 0,-1 0 0,1 0-1,0 0 1,-1 0 0,1 0 0,0 0 0,-1 0-1,1 0 1,0 0 0,-1 1 0,1-1 0,-1 0-1,1 0 1,0 1 0,-1-1 0,1 0 0,-1 1-1,1-1 1,-1 1 0,1-1 0,-1 0 0,1 1-1,-1-1 1,1 1 0,-1 0 0,0-1 0,1 1-1,-1-1 1,0 1 0,0-1 0,1 1 0,-1 0 0,0-1-1,0 1 1,0 0 0,0-1 0,0 1 0,0 0-1,0-1 1,0 1 0,0 0 0,0-1 0,0 1-1,0-1 1,0 1 0,0 0 0,-1-1 0,1 1-1,0 0 1,-1-1 0,1 1 0,0-1 0,-1 1-1,1-1 1,0 1 0,-1-1 0,1 1 0,-1-1-1,1 1 1,-2 0 0,-5 7 25,5-7-25,1 1-1,-1-1 1,0 1 0,1-1 0,-1 1-1,1 0 1,0 0 0,0-1 0,-1 1-1,1 0 1,0 0 0,1 0 0,-1 0-1,0 0 1,1 0 0,-1 1 0,1-1-1,-1 0 1,1 4 0,18-7-6279,-11-6-983</inkml:trace>
</inkml:ink>
</file>

<file path=ppt/ink/ink3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2:28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2659,'0'0'15636,"-5"10"-14457,-11 34 7,15-41-1078,0-1 0,1 0 0,-1 1 0,1-1 0,0 1 0,-1-1 0,1 1 0,1-1 0,-1 0 1,0 1-1,0-1 0,1 1 0,0-1 0,-1 0 0,1 1 0,0-1 0,0 0 0,0 0 0,0 0 1,1 0-1,-1 0 0,0 0 0,1 0 0,0 0 0,-1 0 0,1-1 0,0 1 0,0-1 0,0 1 1,0-1-1,0 0 0,3 2 0,2 0 146,0 0-1,0 0 1,0-1 0,0 0-1,0 0 1,0 0 0,0-1 0,13 0-1,-11-1-152,0 0-1,0-1 0,-1 0 1,1-1-1,0 0 0,0 0 1,-1-1-1,0 0 0,1-1 1,7-4-1,-3 0-54,-1 0-1,0-2 1,0 1-1,-1-1 1,12-14 0,-21 21-107,1 0-1,0-1 1,1 2 0,-1-1 0,0 0 0,1 1-1,0 0 1,-1-1 0,1 1 0,5-1 0,7-2-2811,4 2-3315,-2-1 299</inkml:trace>
</inkml:ink>
</file>

<file path=ppt/ink/ink3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2:29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38 311 3908,'0'0'9785,"-6"9"-7463,-2 0-1611,6-6-443,-1 0 1,1 0 0,-1 0 0,1 0 0,0 0 0,0 1-1,0-1 1,1 1 0,-1-1 0,-1 6 0,6-10 2643,13-8-1927,21-28-118,-2-2 1,-2-1 0,52-82 0,-70 100-725,17-36 206,-14 23-106,-13 29-163,-4 11-48,-26 93-100,18-77-160,1 0 1,1 0 0,1 0-1,0 0 1,2 1 0,1 42-1,1-63 92,0 0-1,0 0 0,1 1 1,-1-1-1,1 0 0,-1 0 1,1 0-1,-1 0 0,1 0 1,0 0-1,-1 0 0,1 0 1,0 0-1,0 0 0,0 0 1,0 0-1,0 0 1,0-1-1,0 1 0,0 0 1,0-1-1,0 1 0,0-1 1,1 1-1,-1-1 0,0 1 1,0-1-1,1 0 0,-1 0 1,0 0-1,0 1 1,1-1-1,1-1 0,-1 1-314,0 0-1,0 0 1,0 0-1,0-1 1,-1 1-1,1-1 1,0 1-1,0-1 1,0 0-1,-1 0 0,1 0 1,0 0-1,-1 0 1,3-1-1,11-14-5270</inkml:trace>
</inkml:ink>
</file>

<file path=ppt/ink/ink3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2:30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0 101 1249,'0'0'14884,"6"-9"-12423,-1 0-1895,1 1 1,0 0-1,0 0 1,1 0-1,0 1 1,13-11-1,-17 15-415,1 0-1,0 1 1,-1-1-1,1 1 1,0 0-1,0 0 1,0 0 0,1 1-1,-1-1 1,0 1-1,1 0 1,-1 1-1,0-1 1,1 1-1,-1-1 1,1 1-1,-1 1 1,1-1-1,-1 1 1,9 1-1,-12-1-149,1 0 0,-1 0-1,0 1 1,0-1 0,0 0-1,0 0 1,0 1 0,0-1 0,0 0-1,-1 1 1,1-1 0,0 1-1,-1-1 1,1 1 0,-1-1-1,1 1 1,-1 0 0,0-1-1,0 1 1,0-1 0,0 1-1,0 0 1,0-1 0,0 1 0,-1 2-1,1 1 36,-1 0 0,0 0 0,0 0-1,0 1 1,0-1 0,-1 0 0,-2 5 0,-51 62 1121,43-59-913,1 1 0,0 0 0,1 0 0,1 1 0,-11 23 0,19-37-244,1 0 1,-1 1 0,0-1-1,1 0 1,-1 1 0,1-1-1,0 1 1,0-1 0,-1 1-1,1-1 1,0 0 0,0 1-1,0-1 1,0 1 0,1-1-1,-1 1 1,0-1-1,1 0 1,-1 1 0,1-1-1,-1 0 1,1 1 0,-1-1-1,1 0 1,1 3 0,0-3-55,0 0 0,0 1 1,0-1-1,0 0 0,0 0 1,0 0-1,1-1 0,-1 1 1,0 0-1,0-1 0,1 1 1,-1-1-1,0 0 0,4 0 0,3 0-720,0 0 0,0-1 0,0 0-1,0-1 1,-1 0 0,1 0-1,12-6 1,4-8-4522,-1-2-2231</inkml:trace>
</inkml:ink>
</file>

<file path=ppt/ink/ink3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2:30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6246,'0'0'10954,"-22"59"-8936,11-36-352,0 2-417,4-3-448,2-4-481,5-3-288,0-4-320,2-6-1186,8-5-672,8 0-576,-3-5-1859,3-10-2625</inkml:trace>
</inkml:ink>
</file>

<file path=ppt/ink/ink3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2:30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28 4292,'0'0'14953,"-9"3"-14302,3-1-617,0 1 0,0 0 0,0 1 0,1 0 0,-1 0 1,1 0-1,0 0 0,0 1 0,0 0 0,1 0 0,0 0 0,0 0 0,0 1 0,0 0 0,1 0 0,0 0 0,0 0 0,1 0 0,0 1 0,-3 11 1,2-9 69,0 2 0,1-1 0,0 0 0,0 0 0,1 21 0,1-29-47,0 0-1,0 0 0,0-1 0,1 1 0,-1 0 0,1-1 1,-1 1-1,1 0 0,-1-1 0,1 1 0,0 0 0,0-1 1,0 0-1,0 1 0,0-1 0,0 1 0,1-1 0,-1 0 1,0 0-1,1 0 0,-1 0 0,1 0 0,-1 0 0,1 0 1,-1 0-1,1-1 0,-1 1 0,1 0 0,0-1 0,0 1 1,-1-1-1,1 0 0,0 0 0,0 0 0,-1 0 0,1 0 1,0 0-1,0 0 0,-1 0 0,1-1 0,0 1 0,-1-1 1,4 0-1,0-1 84,0 1 0,-1-1 0,1 0 1,0 0-1,-1-1 0,0 1 0,1-1 1,-1 0-1,0 0 0,-1 0 0,1-1 0,0 1 1,-1-1-1,0 0 0,0 0 0,0 0 0,0 0 1,-1-1-1,0 1 0,0-1 0,0 0 1,0 1-1,1-8 0,2-5 63,-2 0 1,0 1-1,0-1 1,-2-1-1,-1-27 0,1 43-256,-2 0 0,1 0 0,0 0 0,0 1 0,-1-1 0,1 0-1,-1 0 1,0 0 0,1 0 0,-1 0 0,0 1 0,0-1-1,0 0 1,0 1 0,0-1 0,-1 0 0,1 1 0,0 0 0,-1-1-1,1 1 1,-1 0 0,0 0 0,1 0 0,-1 0 0,0 0-1,-3-2 1,4 3-158,-1 0-1,1 0 1,0-1-1,-1 1 1,1 0-1,0 0 1,-1 0-1,1 0 1,0 1-1,-1-1 1,1 0-1,0 0 1,-1 1-1,1-1 1,0 1-1,-2 0 1,1 0-291,1 0 1,-1 1 0,1-1 0,-1 0-1,1 1 1,0-1 0,-1 1-1,1-1 1,0 1 0,0-1 0,0 1-1,0 0 1,-1 3 0,-5 14-5462</inkml:trace>
</inkml:ink>
</file>

<file path=ppt/ink/ink3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2:31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26 254 6278,'0'0'12081,"-5"8"-9172,-15 25-848,20-33-2024,0 0 1,0 0-1,1 0 1,-1 0 0,0 0-1,0 0 1,0 0-1,0 0 1,0 1 0,1-1-1,-1 0 1,0 0-1,0 0 1,0 0-1,0 0 1,0 0 0,0 0-1,1 0 1,-1 0-1,0 0 1,0 1-1,0-1 1,0 0 0,0 0-1,0 0 1,0 0-1,0 0 1,0 0 0,0 1-1,0-1 1,0 0-1,1 0 1,-1 0-1,0 0 1,0 0 0,0 1-1,0-1 1,0 0-1,0 0 1,0 0-1,0 0 1,-1 0 0,1 1-1,0-1 1,0 0-1,0 0 1,0 0 0,0 0-1,0 0 1,0 1-1,0-1 1,0 0-1,0 0 1,0 0 0,0 0-1,-1 0 1,1 0-1,0 0 1,0 0-1,0 1 1,9-6 424,6-4-97,-1-2 0,0 0 0,0 0 0,-1-2 0,-1 1 0,21-28 0,-15 13-23,-1 1 1,-1-2-1,13-30 0,-19 33-143,-1 0-382,-12 40-207,-22 72 28,12-45-96,-11 63 1,22-88-1482,0-1 1,1 1-1,1-1 1,3 20-1,0-23-4360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43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6534,'0'0'11654,"-2"12"-11398,-1 22 23,1 1 0,2-1 0,7 62 0,0-44-121,-1 73 0,-7-50-2391,-5-44-1824,-6-15-1500,2-12-2184</inkml:trace>
</inkml:ink>
</file>

<file path=ppt/ink/ink3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2:32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46 4164,'0'0'21092,"11"11"-18989,-11-11-2078,1 1 0,-1-1 0,0 0-1,1 0 1,-1 0 0,1 0 0,-1 0-1,0 0 1,1 1 0,-1-1 0,1 0 0,-1 0-1,1 0 1,-1 0 0,0 0 0,1-1-1,-1 1 1,1 0 0,-1 0 0,0 0 0,1 0-1,-1 0 1,1-1 0,-1 1 0,0 0-1,1 0 1,-1 0 0,0-1 0,1 1 0,-1 0-1,0-1 1,1 1 0,-1 0 0,0-1-1,0 1 1,1 0 0,-1-1 0,0 1 0,0-1-1,1 0 1,15-14 262,-15 14-256,1-1 1,-1 0 0,0 1-1,0-1 1,0 0-1,0 0 1,0 0-1,0 1 1,0-1 0,0 0-1,0-4 1,-1 5-18,0 1 1,0 0-1,0-1 0,0 1 1,0-1-1,0 1 1,0 0-1,-1-1 0,1 1 1,0-1-1,0 1 1,0 0-1,0-1 0,-1 1 1,1 0-1,0-1 1,0 1-1,-1 0 0,1-1 1,0 1-1,-1 0 1,1 0-1,0-1 0,-1 1 1,1 0-1,0 0 1,-1 0-1,1 0 0,0-1 1,-1 1-1,1 0 1,-1 0-1,1 0 0,-1 0 1,-2 0-13,0 0 1,1 0 0,-1 1 0,0-1-1,1 1 1,-1 0 0,0 0-1,1 0 1,-1 0 0,1 0-1,0 0 1,-1 1 0,1-1 0,0 1-1,0 0 1,-3 2 0,2-2-26,1 0 1,-1 1 0,1-1-1,0 1 1,-1 0 0,1 0-1,1 0 1,-1 0-1,0 0 1,1 0 0,-1 0-1,1 0 1,0 1 0,0-1-1,-1 7 1,3-9-107,0 0 0,0 0 0,0-1 0,0 1 0,0-1 0,0 1 0,1 0 0,-1-1-1,0 0 1,0 1 0,0-1 0,0 0 0,0 1 0,1-1 0,-1 0 0,0 0 0,0 0 0,1 0 0,-1 0 0,2-1 0,28-1-2991,-28 2 2365,0-1-1,0 0 1,0 0-1,-1 0 0,1 0 1,0 0-1,-1 0 0,1-1 1,-1 1-1,5-5 1,5-5-5753</inkml:trace>
</inkml:ink>
</file>

<file path=ppt/ink/ink3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2:33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99 5509,'0'0'12225,"-2"-8"-9844,2 6-2222,0 0-1,0 0 1,-1 0-1,1 1 1,-1-1 0,0 0-1,1 0 1,-1 0-1,0 1 1,0-1 0,0 0-1,0 1 1,-1-1-1,1 1 1,0-1 0,-1 1-1,1-1 1,-1 1-1,1 0 1,-1 0 0,-1-1-1,0 1-104,1 1-1,0-1 1,-1 1-1,1 0 1,-1 0-1,1 0 1,0 0-1,-1 0 1,1 1-1,0-1 0,-1 1 1,1 0-1,0-1 1,0 1-1,0 0 1,-1 0-1,1 0 1,0 1-1,0-1 1,0 0-1,1 1 1,-4 2-1,-1 1-3,1-1-1,0 1 1,0 0-1,0 0 1,1 0-1,0 1 1,0 0 0,-5 8-1,9-12-41,-1 0-1,0 0 1,0-1 0,1 1-1,-1 0 1,1 0 0,0 0 0,-1 0-1,1 0 1,0 0 0,0 0-1,0 0 1,1 0 0,-1 0-1,0 0 1,1 0 0,-1 0-1,1 0 1,0 0 0,0 0-1,0 0 1,-1-1 0,2 1-1,-1 0 1,0-1 0,0 1-1,0-1 1,1 1 0,-1-1-1,1 1 1,-1-1 0,4 2-1,30 20 175,-19-13-186,-1 0-1,0 1 1,0 0 0,-1 1-1,13 15 1,-25-25 3,1 1-1,-1 0 1,0 0 0,0 0 0,0 1 0,-1-1 0,1 0-1,-1 1 1,1-1 0,-1 1 0,0-1 0,-1 1-1,1-1 1,0 1 0,-1 0 0,0-1 0,0 1 0,0 0-1,-1-1 1,1 1 0,-1 0 0,1-1 0,-1 1-1,-1-1 1,1 1 0,0-1 0,-1 0 0,0 1-1,1-1 1,-1 0 0,-3 3 0,-1 3 14,-1-1 0,1-1 0,-1 0 0,-1 0 0,1 0 0,-13 8 0,16-12 49,-1 0 1,0-1-1,0 1 1,0-1-1,0 0 1,0 0-1,-1 0 1,1-1-1,0 0 1,-1 0 0,1 0-1,-1-1 1,-7 0-1,12 0-24,-1 0 0,1 0 0,-1-1 0,1 1 0,-1 0 0,1-1 0,-1 1 0,1-1 0,-1 0 0,1 1 0,0-1 0,0 0 0,-1 0 0,1 0 0,0 0 0,0 0 0,0 0 0,0 0 0,0 0 0,0 0-1,0-1 1,0 1 0,0-2 0,-1 0-3,1 0 0,1 0-1,-1 0 1,0 0-1,1 0 1,-1-1 0,1 1-1,0 0 1,0 0 0,1-6-1,0 2-25,0 0-1,1 0 1,0 1-1,0-1 1,1 0-1,-1 1 1,1-1-1,1 1 1,6-10-1,11-4-24,0 0-1,1 2 1,1 1-1,28-16 1,-18 11 28,35-29 0,-64 47 2,0 0 1,0 0 0,0-1-1,-1 1 1,0-1 0,0 0-1,0 0 1,0 0 0,-1 0-1,1-1 1,-2 1 0,1-1-1,0 1 1,-1-1 0,0 0-1,0 1 1,-1-9 0,0 11-8,0 1 1,0-1 0,-1 0-1,1 0 1,-1 0 0,1 0-1,-1 1 1,0-1-1,0 0 1,-1 1 0,1-1-1,0 1 1,-1-1 0,0 1-1,1 0 1,-1-1 0,0 1-1,0 0 1,0 0 0,-1 1-1,1-1 1,0 0 0,-1 1-1,1-1 1,-1 1-1,1 0 1,-1 0 0,0 0-1,1 0 1,-1 0 0,0 0-1,0 1 1,0-1 0,0 1-1,-2 0 1,-1 0-117,0-1 0,1 1 0,-1 0 1,1 1-1,-1-1 0,1 1 0,-9 3 0,13-4-64,0 0-1,0 1 1,0-1-1,0 1 0,0 0 1,0-1-1,0 1 1,0 0-1,0 0 1,0 0-1,0 0 1,1-1-1,-1 1 0,0 0 1,1 0-1,-2 2 1,2-1-221,-1-1 1,1 1-1,0-1 1,-1 1 0,1 0-1,0-1 1,0 1-1,0 0 1,0-1-1,1 1 1,-1 0-1,0-1 1,1 1 0,-1-1-1,2 3 1,8 10-4519,10-2-1745</inkml:trace>
</inkml:ink>
</file>

<file path=ppt/ink/ink3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2:33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1 19122,'0'0'2333,"-13"0"-710,2 2-1425,0 0 0,0 0-1,0 1 1,0 0 0,0 1 0,1 0 0,0 1 0,-1 0 0,2 1-1,-1 0 1,1 0 0,0 1 0,0 0 0,0 1 0,-7 9-1,11-12-136,1 0-1,-1 0 0,1 1 0,1 0 1,-1-1-1,1 1 0,0 1 0,0-1 0,1 0 1,0 1-1,0-1 0,0 1 0,1-1 1,0 1-1,0 0 0,1 7 0,0-11-52,1 1 0,-1 0 1,1-1-1,1 1 0,-1-1 0,0 1 0,1-1 0,-1 1 0,1-1 1,0 0-1,0 0 0,1 0 0,-1 0 0,0 0 0,1 0 0,0-1 0,0 1 1,0-1-1,0 0 0,0 0 0,0 0 0,0 0 0,1-1 0,-1 1 1,1-1-1,-1 0 0,1 0 0,-1 0 0,1 0 0,5 0 0,3 1 24,1 0 0,0 0-1,0-2 1,0 1-1,0-2 1,0 0-1,0 0 1,0-1 0,-1-1-1,15-4 1,-22 5 8,0 0 0,-1 0 0,1 0 1,0-1-1,-1 1 0,0-1 0,0 0 0,0-1 1,0 1-1,0-1 0,0 1 0,-1-1 1,0 0-1,0 0 0,0-1 0,0 1 0,-1-1 1,1 1-1,-1-1 0,0 0 0,-1 0 0,1 0 1,-1 0-1,0 0 0,0 0 0,-1 0 1,1-11-1,-1 11-11,-1-1-1,1 1 1,-1 0 0,0-1-1,-1 1 1,1 0 0,-1-1 0,0 1-1,0 0 1,0 1 0,-1-1 0,0 0-1,0 1 1,0-1 0,0 1 0,-1 0-1,0 0 1,0 0 0,0 0 0,0 1-1,0 0 1,-5-3 0,2 2-330,1 1 1,0 0 0,-1 0-1,0 1 1,0 0 0,1 0 0,-1 1-1,-1-1 1,1 1 0,-10 1-1,16-1 6,0 1-1,0 0 1,0 0-1,1 0 1,-1 0-1,0 0 1,0 1-1,1-1 1,-1 0-1,0 0 1,0 0-1,1 1 1,-1-1-1,0 0 1,1 1-1,-1-1 1,0 0-1,1 1 1,-1-1-1,1 1 1,-1-1-1,0 1 1,1-1-1,-1 1 1,1 0-1,0-1 1,-1 1-1,1 0 1,-1-1-1,1 2 1,-4 11-7190</inkml:trace>
</inkml:ink>
</file>

<file path=ppt/ink/ink3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2:35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3171,'0'0'8189,"11"3"-6304,7 0-984,1 0 1,0-1-1,0-1 1,0-1-1,0-1 1,0 0-1,28-6 1,15-13-576,-41 13-632,0 0 1,0 1 0,1 1 0,-1 1 0,1 1 0,22 0 0,-43 3 130,-1 0 1,1-1-1,-1 1 0,0 0 0,1 0 1,-1 0-1,1 1 0,-1-1 0,1 0 1,-1 0-1,1 0 0,-1 0 1,1 0-1,-1 0 0,1 1 0,-1-1 1,0 0-1,1 0 0,-1 1 1,1-1-1,-1 0 0,0 1 0,1-1 1,-1 0-1,0 1 0,0-1 0,1 1 1,-1-1-1,0 0 0,0 1 1,1-1-1,-1 1 0,0-1 0,0 1 1,0-1-1,0 1 0,1 8-3871</inkml:trace>
</inkml:ink>
</file>

<file path=ppt/ink/ink3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2:36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93 12300,'0'0'2557,"12"-7"-11,20-8-1486,0 2 1,1 1-1,1 1 0,48-9 0,-53 15-941,-16 2-80,0 1 1,0 0-1,1 1 1,-1 0-1,0 1 1,19 2-1,-9 4-255,-18-4-503,0 0 1,0-1 0,0 1-1,0-2 1,1 1 0,-1 0 0,7-1-1,8-2-5495</inkml:trace>
</inkml:ink>
</file>

<file path=ppt/ink/ink3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01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72 340 3940,'0'0'2786,"-6"9"-4,-2 1-2434,2-2 610,-1 0 0,1 0 0,0 1 0,1 0-1,0 0 1,1 0 0,-1 0 0,2 1 0,-1 0 0,-3 18 0,8-27-896,-1-1 1,0 1-1,0-1 1,0 0-1,0 1 1,1-1 0,-1 1-1,0-1 1,1 0-1,-1 1 1,0-1-1,1 0 1,-1 1 0,0-1-1,1 0 1,-1 0-1,0 0 1,1 1-1,-1-1 1,1 0 0,-1 0-1,0 0 1,1 0-1,-1 1 1,1-1-1,-1 0 1,1 0-1,-1 0 1,1 0 0,-1 0-1,0 0 1,1 0-1,-1-1 1,1 1-1,-1 0 1,1 0 0,-1 0-1,0 0 1,1 0-1,-1-1 1,1 1-1,-1 0 1,0 0 0,1-1-1,-1 1 1,1-1-1,23-12 745,10-13-406,-1-1 0,-2-2-1,48-56 1,70-109-258,-128 167-87,-12 16-21,-1-1 1,0 0 0,-1 0 0,10-20 0,-38 94 247,-11 11-227,-45 152 0,76-221-146,0 0 0,0 0 0,0 0 0,1 0 0,0 0 0,0 0 0,0-1 0,0 1 0,0 0 0,3 8 0,-3-12-18,0 1-1,0 0 1,1-1-1,-1 1 1,0 0-1,1-1 1,-1 1-1,1-1 1,-1 1 0,1-1-1,-1 1 1,1-1-1,-1 1 1,1-1-1,-1 1 1,1-1-1,0 0 1,-1 1-1,1-1 1,0 0-1,-1 0 1,1 0 0,0 1-1,0-1 1,2 0-291,-1 0 0,0-1 1,0 1-1,0-1 1,0 1-1,0-1 0,0 0 1,0 1-1,0-1 1,0 0-1,-1 0 0,4-3 1,19-15-6665</inkml:trace>
</inkml:ink>
</file>

<file path=ppt/ink/ink3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02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 14382,'0'0'4596,"13"-8"-3512,11-4-335,1 0 1,0 1-1,1 2 1,39-10-1,-42 15-566,0 1 0,0 0 0,35 2 0,-57 1-172,0 0 0,1 0 1,-1-1-1,0 2 1,0-1-1,0 0 0,1 0 1,-1 0-1,0 1 1,0-1-1,0 0 1,0 1-1,0-1 0,1 1 1,-1-1-1,0 1 1,0 0-1,0-1 0,-1 1 1,1 0-1,0 0 1,0 0-1,0 0 1,0-1-1,-1 1 0,1 0 1,0 1-1,-1-1 1,1 0-1,-1 0 0,1 0 1,-1 0-1,0 0 1,0 0-1,1 1 1,-1-1-1,0 0 0,0 0 1,0 0-1,0 1 1,0-1-1,0 0 0,0 0 1,-1 0-1,1 0 1,0 1-1,-1-1 1,0 1-1,-1 4 152,0-1 0,-1 1 0,0-1 0,0 1 0,0-1 0,-1 0 0,-6 7 0,-4 2 165,-1 0 0,0-2-1,-1 0 1,0-1 0,-1 0 0,-29 12 0,60-21-430,0-1 0,0 2 0,-1-1-1,0 2 1,1 0 0,19 9 0,-30-12 88,0 1 0,0-1 0,-1 0 0,1 1 0,0 0 0,-1 0 0,0-1 1,1 1-1,-1 1 0,0-1 0,0 0 0,0 0 0,0 1 0,0 0 0,-1-1 0,1 1 0,-1 0 1,1-1-1,-1 1 0,0 0 0,0 0 0,-1 0 0,1 0 0,-1 0 0,1 0 0,-1 0 0,0 0 1,0 0-1,0 1 0,0-1 0,-2 4 0,0-1 87,0 0 0,0 0 0,0 0 0,-1 0 0,0-1 0,-1 1 0,1-1 1,-1 0-1,0 0 0,0 0 0,0-1 0,-1 0 0,0 1 0,-8 5 0,-1-2 143,0-1 0,0 0 1,-1-1-1,1-1 0,-1 0 0,-1-1 1,1-1-1,0 0 0,-1-1 0,0 0 0,-24-2 1,39 0-257,0 1 1,1-1 0,-1 0 0,0 0 0,0 0 0,1 0 0,-1 0 0,0 0 0,0 0 0,1 0 0,-1 0 0,0 0 0,0 0-1,1 0 1,-1 0 0,0-1 0,0 1 0,1 0 0,-1-1 0,0 1 0,1 0 0,-1-1 0,0 1 0,1-1 0,-1 1-1,1-1 1,-1 1 0,1-1 0,-1 1 0,1-1 0,-1 0 0,1 1 0,0-1 0,-1 0 0,1 1 0,0-1 0,-1 0 0,1 1-1,0-1 1,0 0 0,0 0 0,0 1 0,0-1 0,0 0 0,0 0 0,0 1 0,0-1 0,0 0 0,0 0 0,0 1 0,0-1-1,1 0 1,-1 0 0,1 0 0,0-2-513,1-1 0,0 1 0,0 0-1,0 0 1,0 0 0,1 0 0,-1 0 0,1 1-1,5-5 1,20-12-3750,2-3-1918</inkml:trace>
</inkml:ink>
</file>

<file path=ppt/ink/ink3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02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65 10954,'0'0'9946,"2"-9"-8334,9-28-229,-10 36-1328,-1 1 0,0-1 1,0 1-1,0-1 1,0 1-1,1-1 1,-1 1-1,0-1 0,0 1 1,0-1-1,0 1 1,0-1-1,0 0 1,0 1-1,0-1 0,-1 1 1,1-1-1,0 1 1,0-1-1,0 1 1,-1-1-1,1 1 0,0-1 1,0 1-1,-1-1 1,1 1-1,0 0 1,-1-1-1,1 1 1,-1-1-1,1 1 0,0 0 1,-1-1-1,1 1 1,-1 0-1,1 0 1,-1-1-1,1 1 0,-1 0 1,1 0-1,-1 0 1,1 0-1,-1 0 1,0-1-1,1 1 0,-1 0 1,1 0-1,-1 0 1,1 0-1,-1 1 1,1-1-1,-2 0 0,-23 7-152,14-2 140,1 1 1,0 1 0,0 0-1,1 0 1,0 1 0,0 0-1,1 0 1,0 1-1,1 0 1,-1 1 0,2 0-1,-1 0 1,2 0 0,-1 1-1,1-1 1,-3 13 0,8-22-41,0-1-1,0 0 1,-1 1 0,1-1 0,0 1 0,0-1 0,0 1-1,1-1 1,-1 0 0,0 1 0,0-1 0,0 1 0,0-1 0,0 0-1,0 1 1,1-1 0,-1 0 0,0 1 0,0-1 0,0 0-1,1 1 1,-1-1 0,0 0 0,1 1 0,-1-1 0,0 0 0,0 0-1,1 1 1,-1-1 0,1 0 0,-1 0 0,0 0 0,1 1-1,-1-1 1,1 0 0,21 1 205,23-12 256,-31 2-469,1 0 0,-1 0 0,-1-1 0,1-1 0,-2 0 1,0-1-1,0 0 0,-1-1 0,11-17 0,-12 17-192,-18 48-844,2-18 1154,0 0-1,2 1 1,0 0 0,1-1-1,1 1 1,0 1-1,1-1 1,2 0 0,0 0-1,4 27 1,20-1 203,-20-37-282,0 0 0,0 0 0,-1 0 0,-1 0 0,1 1 0,2 8-1,-6-14 17,1-1-1,-1 1 0,0 0 1,0 0-1,0-1 0,0 1 1,0 0-1,0 0 0,-1-1 1,1 1-1,-1 0 1,1 0-1,-1-1 0,1 1 1,-1 0-1,0-1 0,0 1 1,0-1-1,0 1 0,0-1 1,0 0-1,0 1 0,0-1 1,-1 0-1,1 0 0,0 0 1,-1 0-1,1 0 0,-1 0 1,0 0-1,1 0 0,-1-1 1,-1 2-1,-5 1 121,-1 0 1,1 0-1,0-1 0,-1 0 0,0-1 0,1 0 0,-1 0 1,0-1-1,0 0 0,1 0 0,-16-3 0,10 0-189,0 0-1,1-1 1,0 0-1,0-1 1,0-1-1,-19-10 1,20 5-1182,17 6-3443,25 3-5900,-23 2 9258,19-1-7421</inkml:trace>
</inkml:ink>
</file>

<file path=ppt/ink/ink3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03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19250,'0'0'8040,"-12"54"-6791,10-26-512,2 1-385,0 2-256,0 2-32,0-4-32,2-3-32,3-3-288,1-6-609,-1-4-512,-3-7-737,3-6-1121,1 0-1954,-1-18-3780</inkml:trace>
</inkml:ink>
</file>

<file path=ppt/ink/ink3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03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15150,'0'0'2915,"4"-8"-294,-1 3-2302,1-1-1,0 1 1,-1 0-1,2 0 1,-1 0-1,1 1 1,-1 0-1,1 0 1,0 0-1,1 0 1,-1 1 0,1-1-1,-1 2 1,1-1-1,0 0 1,0 1-1,0 0 1,1 1-1,-1-1 1,8 0-1,-4 0-132,1 1 0,-1 0 0,0 0 0,0 1 0,1 0 0,15 3 0,-23-2-170,0-1-1,-1 1 0,1 0 1,-1 0-1,0 1 0,1-1 0,-1 0 1,0 1-1,0-1 0,1 1 1,-1 0-1,-1 0 0,1 0 1,0 0-1,0 0 0,-1 0 1,1 0-1,-1 1 0,0-1 1,1 0-1,-1 1 0,0-1 1,-1 1-1,1-1 0,0 1 1,-1 0-1,1-1 0,-1 1 1,0 4-1,0 2 90,0 0 0,-1 0 0,0 1 1,-1-2-1,0 1 0,0 0 0,-1 0 0,0-1 0,0 1 0,-1-1 1,0 0-1,-1 0 0,-5 8 0,-12 14 175,-48 50 0,44-52-300,-3 2 26,19-22 1,1 2 1,0-1-1,1 1 1,-10 14-1,18-23-8,0-1 0,-1 1 0,1-1 0,0 1 0,-1-1 0,1 1 0,0-1 0,0 1 0,0-1 0,0 1 0,-1-1 0,1 1 0,0-1 0,0 1 0,0-1 0,0 1 0,0-1 0,0 1 0,0-1 0,0 1 0,1-1 0,-1 1 0,0-1 0,0 1 0,0-1 0,0 1 0,1-1 0,-1 1 0,0-1 0,1 1 0,-1-1 0,0 1 0,1-1 0,-1 0 0,1 1 0,22 5 99,31-9 72,-53 3-172,38-8-194,0-2 1,60-23-1,-27 9-5479,-56 18-470,-6 1-3805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44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92 9161,'0'0'3091,"-4"8"-2195,2-1-682,-1 1 0,1 0 0,1 0 0,-1 0 0,1 0 0,1 0 0,-1 0-1,2 0 1,-1 0 0,1 0 0,0 0 0,0 0 0,1-1 0,0 1-1,5 11 1,-3-10 24,4 11 93,0 1 0,2-2 0,12 20 0,-20-35-283,0-1 0,0 1 0,1-1 0,-1 0 1,1 0-1,-1 0 0,1 0 0,0-1 0,0 1 0,0-1 0,1 0 1,-1 1-1,1-2 0,-1 1 0,1 0 0,0-1 0,-1 1 1,1-1-1,0 0 0,0 0 0,0-1 0,0 1 0,0-1 0,4 0 1,-3-1 83,0-1 0,1 0 0,-2-1 1,1 1-1,0-1 0,0 0 0,-1 0 0,0 0 1,1 0-1,-1-1 0,0 0 0,-1 0 1,1 0-1,-1 0 0,0-1 0,3-4 1,10-16 177,19-43 0,-29 56-274,10-21-132,31-64-270,-18 31-4041,-14 32-1914</inkml:trace>
</inkml:ink>
</file>

<file path=ppt/ink/ink3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04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42 8840,'0'0'14601,"9"-7"-13277,-1 2-1038,-1 1 1,1 0 0,1 0 0,-1 0-1,0 1 1,1 1 0,15-4 0,-20 5-234,0 0 0,0 1 0,0-1 0,1 1 0,-1 0 0,0 0 0,0 1 0,0-1 0,0 1 0,0 0 0,0 0 0,0 0 0,0 1 0,-1-1 0,1 1 0,0 0 0,-1 0 0,1 0 0,-1 0 0,0 1 0,0-1 0,1 1 0,2 4 0,-3-3-22,-1 0-1,0 0 1,0 0 0,0 0-1,-1 0 1,1 1 0,-1-1 0,0 1-1,0-1 1,0 1 0,-1-1-1,0 1 1,0 0 0,0-1 0,0 1-1,-1-1 1,0 1 0,0-1-1,0 1 1,0-1 0,-1 0 0,1 1-1,-1-1 1,0 0 0,-1 0 0,1 0-1,-5 5 1,-8 12 199,-1 0 1,-1-2 0,-31 29-1,37-37-202,-28 21 215,31-27-163,0 1-1,0 0 1,1 0 0,0 1 0,0 0-1,1 0 1,0 0 0,-8 13-1,15-19-70,-1-1-1,0 1 0,1-1 1,-1 1-1,1-1 0,-1 1 0,1-1 1,0 1-1,-1-1 0,1 0 1,-1 1-1,1-1 0,0 0 0,-1 0 1,1 1-1,0-1 0,-1 0 1,1 0-1,0 0 0,-1 0 0,1 0 1,0 0-1,-1 0 0,1 0 1,0 0-1,-1 0 0,2 0 0,29 0 175,-27 0-144,95 2 43,27 0-1226,-43-6-9746,-72 1 2049</inkml:trace>
</inkml:ink>
</file>

<file path=ppt/ink/ink3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08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11979,'0'0'9033,"49"-3"-7688,-10 1-384,8 1-513,5 1-351,3 0-65,-1 0 0,-4 0-641,-5 7-864,-14 0-1058,-12 0-1793,-13 1-993</inkml:trace>
</inkml:ink>
</file>

<file path=ppt/ink/ink3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08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9961,'0'0'6439,"56"30"-4774,-15-30-352,11 0-576,3-4-545,-1-5-128,0-4-1665,-6-3-2883,-10-2-1730</inkml:trace>
</inkml:ink>
</file>

<file path=ppt/ink/ink3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08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10442,'0'0'2653,"10"3"-1484,-3-1-953,0 1 0,0 0 0,-1 0-1,1 1 1,-1 0 0,0 0 0,0 1 0,0-1 0,-1 1-1,1 0 1,-1 1 0,0 0 0,-1-1 0,1 1 0,-1 1-1,0-1 1,-1 1 0,0-1 0,0 1 0,3 11-1,-5-12-11,0 0-1,-1 0 0,0 0 0,0 0 0,0 0 0,-1 0 0,0 0 0,0 0 0,0 0 0,-1 0 0,0 0 0,0 0 0,0-1 0,-1 1 0,0-1 0,0 1 1,0-1-1,-5 5 0,-7 7 306,-1-1-1,-1 0 1,-30 22 0,31-26-850,1 0 1,0 1-1,0 1 1,-17 22-1,28-29-1648,17-9-18561</inkml:trace>
</inkml:ink>
</file>

<file path=ppt/ink/ink3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06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8520,'0'0'10308,"1"10"-9101,9 114 1870,-7-66-2819,11 59 0,-4-76-452,1 6-1300,-8-16-3780,-4-27-267</inkml:trace>
</inkml:ink>
</file>

<file path=ppt/ink/ink3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07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7303,'0'0'6160,"11"-8"-3256,-1 1-2566,1 0 0,1 0 0,-1 1 0,1 1-1,0 0 1,0 1 0,0 0 0,1 0-1,-1 2 1,14-2 0,-6 3-154,14-2 530,62 4 0,-88 0-652,0 0 0,0 0-1,0 0 1,0 1 0,0 1 0,-1-1 0,1 1-1,-1 0 1,1 1 0,-1 0 0,0 0-1,0 0 1,7 8 0,-12-11-35,-1 1 0,1 0 0,-1 0 0,0-1 0,1 1 0,-1 0 0,0 0 0,0 0 0,0 1 0,0-1 0,-1 0 0,1 0 0,-1 0 0,1 1 0,-1-1 0,0 0-1,0 1 1,0-1 0,0 0 0,0 0 0,0 1 0,0-1 0,-1 0 0,0 0 0,1 1 0,-1-1 0,0 0 0,0 0 0,0 0 0,0 0 0,0 0 0,-1 0 0,-1 3 0,-7 6 251,1 0 1,-1 0-1,-1-1 0,-13 11 1,11-11-106,-9 9 248,-41 39 524,59-54-905,0 0 0,1 0 0,-1 1-1,1 0 1,0 0 0,1-1 0,-1 2 0,1-1 0,0 0 0,0 0 0,1 1 0,-2 7 0,3-11-30,1 1-1,-1-1 1,1 0 0,-1 0-1,1 0 1,0 1 0,0-1-1,0 0 1,0 0 0,1 0 0,-1 0-1,0 0 1,1-1 0,-1 1-1,1 0 1,0-1 0,-1 1 0,1-1-1,0 1 1,0-1 0,0 0-1,0 0 1,0 0 0,1 0 0,-1 0-1,0-1 1,0 1 0,0 0-1,3-1 1,14 5 50,-1-1-1,27 3 1,-37-6-44,184 18-2051,-98-10-6255,-73-9 1388</inkml:trace>
</inkml:ink>
</file>

<file path=ppt/ink/ink3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09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1 114 7079,'0'0'10959,"7"7"-9277,-3-4-1498,1 1-1,-1-1 1,0-1 0,1 1-1,-1 0 1,1-1 0,0 0 0,0 0-1,0-1 1,0 1 0,0-1-1,0 0 1,1 0 0,-1-1-1,0 0 1,0 0 0,1 0-1,-1 0 1,0-1 0,0 0-1,8-2 1,13-4 134,-1-1 0,41-19-1,-55 22-280,1-1 0,-1-1 0,0 0 0,-1 0 0,1-1 0,-1 0 0,13-15 0,-22 22-27,0 0-1,0 0 1,-1 1-1,1-1 1,0 0-1,-1 0 1,1 0 0,-1 0-1,1 0 1,-1 0-1,0 0 1,1 0-1,-1 0 1,0 0-1,0 0 1,0 0-1,0 0 1,0-2-1,0 2-2,0 0-1,0 1 1,-1-1 0,1 0-1,-1 1 1,1-1-1,-1 1 1,1-1 0,-1 1-1,1-1 1,-1 1-1,1 0 1,-1-1 0,1 1-1,-1-1 1,0 1-1,1 0 1,-1 0 0,1-1-1,-1 1 1,-1 0-1,-43-2 94,37 2-131,-6 1 48,0 0 0,0 2-1,0-1 1,0 2-1,1 0 1,-1 0-1,1 1 1,-22 13 0,30-16-9,-1 1 0,1 0 0,0 0 0,0 1 0,0 0 0,0 0 0,0 0 1,1 0-1,0 1 0,0 0 0,0-1 0,1 1 0,-1 1 0,1-1 1,0 0-1,1 1 0,0 0 0,-1 0 0,2-1 0,-1 1 0,1 0 1,-1 8-1,2-11-19,1 0 0,-1-1 0,1 1-1,0 0 1,0-1 0,0 1 0,0-1 0,1 0 0,-1 1 0,1-1 0,-1 0 0,1 0 0,0 0 0,0 0 0,0 0 0,0 0 0,0 0 0,0-1-1,1 1 1,-1-1 0,0 1 0,1-1 0,-1 0 0,1 0 0,-1 0 0,1-1 0,5 2 0,7 2-666,0-1 1,0-1-1,28 2 0,-43-4 652,36 1-4233,41-4 0,-19-7-2815</inkml:trace>
</inkml:ink>
</file>

<file path=ppt/ink/ink3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10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56 9833,'0'0'5200,"-11"-6"-2029,2 1-2704,1 1 0,-1 0 1,0 1-1,0 0 0,-1 0 0,1 1 1,-13-2-1,19 4-409,0-1 0,1 1-1,-1 0 1,0 0 0,0 0 0,0 0 0,1 1-1,-1-1 1,0 1 0,0 0 0,1 0 0,-1 0-1,0 0 1,1 0 0,-1 0 0,1 1 0,0-1-1,-1 1 1,1 0 0,0-1 0,0 1 0,0 0-1,0 0 1,0 1 0,1-1 0,-1 0 0,0 0-1,1 1 1,0-1 0,0 1 0,0 0 0,0-1-1,0 1 1,0 0 0,0 4 0,1-7-54,-1 1 0,1-1 0,0 1 0,0 0 1,0-1-1,0 1 0,0 0 0,0 0 0,0-1 1,0 1-1,1 0 0,-1-1 0,0 1 0,0-1 1,0 1-1,1 0 0,-1-1 0,0 1 0,1-1 0,-1 1 1,1 0-1,-1-1 0,0 1 0,1-1 0,-1 0 1,1 1-1,-1-1 0,1 1 0,0-1 0,-1 0 1,1 1-1,27 4 135,31-14-23,-58 9-110,7-2-183,0 0 0,0 1-1,0 0 1,0 0 0,14 1 0,-21 0 153,1 0 1,0 1 0,-1-1 0,1 0 0,-1 1 0,1 0-1,-1-1 1,1 1 0,-1 0 0,0-1 0,1 1 0,-1 0 0,0 0-1,0 0 1,1 0 0,-1 0 0,0 1 0,0-1 0,0 0-1,0 0 1,-1 1 0,1-1 0,0 1 0,0-1 0,-1 1-1,1-1 1,-1 1 0,1-1 0,-1 1 0,0-1 0,0 1-1,0-1 1,1 1 0,-2 2 0,1 20 37,-2-1 1,0 1-1,-2-1 1,0 0-1,-13 39 0,-50 108 1571,65-165-1421,-13 26 550,14-30-689,1 1 0,-1-1 0,0 0 0,1 0 1,-1 0-1,0 0 0,0 0 0,0 0 0,1 0 0,-1 0 1,0 0-1,-1 0 0,1 0 0,0-1 0,0 1 0,0 0 1,0-1-1,-3 1 0,3-1-32,0-1 0,0 0 0,0 0 0,1 0 0,-1 1 0,0-1 1,0 0-1,0 0 0,1-1 0,-1 1 0,1 0 0,-1 0 0,1 0 0,-1 0 0,1 0 0,0-1 1,-1 1-1,1 0 0,0 0 0,0-1 0,0 1 0,0-1 0,-4-33-331,4 26 239,1 0 0,0 0 0,0 0-1,0 0 1,1 1 0,1-1 0,-1 0 0,1 1-1,1 0 1,0 0 0,9-16 0,-4 11 45,2 0 0,-1 0 0,1 1 1,1 1-1,0 0 0,15-11 0,2 2 49,0 2 1,2 0-1,0 3 0,1 0 0,51-15 0,-74 27 9,30-7-25,-39 10 18,1 0 1,0 0-1,-1 0 0,1 0 0,-1 0 0,1 0 0,-1 0 0,1 0 0,0 1 0,-1-1 1,1 0-1,-1 0 0,1 1 0,-1-1 0,1 0 0,-1 1 0,1-1 0,-1 0 0,1 1 0,-1-1 1,1 0-1,-1 1 0,0-1 0,1 1 0,-1-1 0,0 1 0,1-1 0,-1 1 0,0-1 0,0 1 1,0 0-1,1-1 0,-1 1 0,0-1 0,0 1 0,0 0 0,0-1 0,0 1 0,0-1 1,0 1-1,0-1 0,0 1 0,0 0 0,0-1 0,-1 1 0,1-1 0,0 1 0,0-1 0,-1 1 1,1-1-1,0 1 0,-1-1 0,1 1 0,-1 0 0,-3 8 33,-1 0 0,-1 0 0,1-1 0,-1 0 1,-1 0-1,1 0 0,-16 12 0,12-11 272,1 1 0,0-1 0,1 1 0,-9 14 0,76-86 590,-48 47-865,-1-1 0,0 0 1,-1 0-1,0-1 0,-2 0 1,0 0-1,8-31 0,-13 51-27,1-1 0,0 0-1,0 1 1,0-1-1,0-1 1,0 1-1,0 0 1,1-1-1,-1 1 1,0-1 0,8 1-1,9 1 45,-1-1 0,1-1 0,0-1 1,1-1-1,-2 0 0,1-2 0,0 0 0,0-1 0,-1-2 0,0 1 1,0-2-1,0-1 0,-1 0 0,29-18 0,-30 10-122,-17 16 76,0 0-1,0 0 1,0-1 0,0 1 0,0 0 0,0 0 0,0 0 0,0 0-1,0-1 1,0 1 0,0 0 0,0 0 0,0 0 0,0 0 0,0-1-1,0 1 1,0 0 0,0 0 0,0 0 0,0-1 0,0 1-1,-1 0 1,1 0 0,0 0 0,0 0 0,0 0 0,0-1 0,0 1-1,0 0 1,-1 0 0,1 0 0,0 0 0,0 0 0,0 0 0,0 0-1,-1 0 1,1 0 0,0 0 0,0-1 0,0 1 0,0 0-1,-1 0 1,1 0 0,0 0 0,0 0 0,0 0 0,0 0 0,-1 0-1,1 0 1,0 1 0,-3-1-11,0 0 1,0 0-1,1 1 1,-1 0-1,0 0 0,1-1 1,-1 1-1,1 1 0,-1-1 1,1 0-1,-1 1 0,-3 3 1,-18 14-16,-33 36 1,52-49 92,-1 1 0,1-1 0,0 1 0,1 0 0,0 0 0,0 0 0,0 1 0,1-1 1,0 1-1,0 0 0,-1 10 0,4-17-55,0 0 1,0 0-1,1 0 0,-1 0 1,0 0-1,1 0 1,-1 0-1,1 0 0,-1 0 1,1-1-1,-1 1 1,1 0-1,0 0 0,-1 0 1,1-1-1,0 1 1,0 0-1,-1 0 0,1-1 1,0 1-1,0-1 1,0 1-1,0-1 0,0 1 1,0-1-1,0 0 0,0 1 1,0-1-1,0 0 1,0 0-1,0 0 0,0 0 1,0 0-1,0 0 1,2 0-1,47 1-452,-39-2-40,-4 1-302,0 0 0,1-1 0,-1 0 0,0 0-1,0-1 1,0 1 0,11-6 0,13-9-5686</inkml:trace>
</inkml:ink>
</file>

<file path=ppt/ink/ink3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10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26 10666,'0'0'4458,"-10"-4"-1133,-5-1-2329,0 1 0,0 0-1,-30-2 1,42 5-954,-1 0 1,0 1 0,0 0 0,0 0-1,1 0 1,-1 0 0,0 0-1,0 1 1,1 0 0,-1 0 0,0 0-1,1 0 1,-1 0 0,1 1-1,-1 0 1,1-1 0,0 1 0,-1 0-1,1 1 1,0-1 0,1 1-1,-1-1 1,0 1 0,1 0 0,-3 3-1,5-5-41,-1 0-1,1 0 1,0-1-1,-1 1 1,1 0-1,0 0 1,0 0-1,0 0 1,0 0-1,0 0 1,0 0-1,0 0 1,0-1-1,0 1 0,0 0 1,0 0-1,0 0 1,1 0-1,-1 0 1,0 0-1,1-1 1,-1 1-1,1 0 1,-1 0-1,1 0 1,-1-1-1,1 1 1,0 0-1,-1-1 1,1 1-1,0-1 1,-1 1-1,1 0 1,0-1-1,0 0 1,-1 1-1,1-1 1,0 1-1,0-1 0,0 0 1,0 0-1,0 1 1,0-1-1,0 0 1,-1 0-1,2 0 1,54 6-112,-45-6-30,17 2-203,-9-2-116,-1 2 0,0-1-1,1 2 1,-1 1-1,-1 0 1,24 9 0,-40-13 464,0 0 0,0 1 0,0-1-1,0 0 1,0 1 0,0-1 0,0 1 0,0-1 0,0 1 0,0 0 0,0-1 0,0 1 0,-1 0 0,1 0 0,0 0 0,-1-1 0,1 1 0,0 0 0,-1 0 0,1 0 0,-1 0 0,1 0 0,-1 0 0,0 0-1,1 0 1,-1 0 0,0 0 0,0 0 0,0 2 0,0-1 91,-1 0-1,0 0 1,0 0 0,0-1-1,0 1 1,0 0-1,-1-1 1,1 1 0,0-1-1,-1 1 1,1-1 0,-1 1-1,0-1 1,-1 1-1,-10 6 580,0 0 0,0-2 0,-14 6 0,19-9-385,-9 5 109,0-1 0,-1 0 0,0-2 0,0 0 0,-1-1 0,-26 2 0,44-6-420,1 0 0,0 0 1,0 0-1,0 0 0,-1 0 0,1 0 1,0 0-1,0 0 0,-1 0 0,1 0 0,0 0 1,0 0-1,0-1 0,0 1 0,-1 0 1,1 0-1,0 0 0,0 0 0,0 0 1,0-1-1,-1 1 0,1 0 0,0 0 0,0 0 1,0-1-1,0 1 0,0 0 0,0 0 1,0 0-1,0-1 0,0 1 0,0 0 0,-1 0 1,1 0-1,0-1 0,0 1 0,0 0 1,0 0-1,0-1 0,1 1 0,-1 0 1,0 0-1,0 0 0,0-1 0,0 1 0,0 0 1,0 0-1,0 0 0,0-1 0,0 1 1,1 0-1,-1 0 0,0 0 0,0 0 1,0-1-1,0 1 0,0 0 0,1 0 0,-1 0 1,10-13-1721,2 5-425,-1 1 0,1 0 0,0 1 1,22-9-1,-29 13 1208,34-14-5874</inkml:trace>
</inkml:ink>
</file>

<file path=ppt/ink/ink3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10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20 3908,'0'0'17547,"-10"-5"-16202,7 3-1257,-1 0-1,1 0 0,-1 0 1,0 1-1,0 0 1,0-1-1,1 1 1,-1 1-1,0-1 0,0 0 1,-1 1-1,1 0 1,0 0-1,0 0 0,0 1 1,0-1-1,0 1 1,0 0-1,0 0 1,1 0-1,-1 1 0,0 0 1,-5 2-1,2 0 10,-23 14 72,29-18-165,1 1-1,-1 0 0,0-1 0,0 1 0,0 0 0,1 0 0,-1-1 0,0 1 0,1 0 0,-1 0 1,1 0-1,-1 0 0,1 0 0,-1 0 0,1 0 0,-1 0 0,1 0 0,0 0 0,0 0 1,0 0-1,-1 0 0,1 0 0,0 0 0,0 0 0,1 2 0,2-1-3,1 0 0,-1 0 0,1 0-1,0 0 1,0-1 0,0 0 0,0 1 0,0-2 0,0 1-1,0 0 1,0-1 0,7 0 0,-4 1-94,34 2-518,-31-4 353,0 2-1,1-1 1,-1 1-1,0 1 1,0 0 0,0 0-1,0 1 1,17 7-1,-27-10 267,1 0 0,0 1 0,-1-1 0,1 1 0,-1-1 0,1 1 0,-1-1 0,1 1 0,-1-1 0,1 1 0,-1-1 0,1 1 0,-1-1 0,0 1 0,1 0 0,-1-1 0,0 1-1,1 0 1,-1-1 0,0 1 0,0 0 0,0 0 0,0-1 0,0 1 0,0 0 0,0 0 0,0-1 0,0 2 0,-14 19 872,-28 8 763,18-13-1025,16-11-551,1 0 0,-1 0 0,0 0 0,0-1 0,0 0 0,-1-1 1,1 1-1,-14 2 0,31-21-2816,40-27-4750,-16 15 774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49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11 9929,'0'-1'126,"-1"0"-1,1 1 1,-1-1-1,1 0 1,-1 1 0,0-1-1,1 0 1,-1 1-1,0-1 1,1 1-1,-1-1 1,0 1-1,0 0 1,1-1-1,-1 1 1,0 0-1,0 0 1,0-1-1,1 1 1,-1 0-1,0 0 1,0 0-1,0 0 1,0 0 0,0 0-1,1 0 1,-1 0-1,0 0 1,0 1-1,0-1 1,0 0-1,1 0 1,-1 1-1,0-1 1,0 1-1,0 0 1,-3 10 74,0 1 0,1 0 0,1 0 0,0 0 0,0 23 0,-1-5 20,-21 457 2230,29-471-1928,-1-10-2094,-3-16-13067</inkml:trace>
</inkml:ink>
</file>

<file path=ppt/ink/ink3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11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46 131 12780,'0'0'9129,"-20"52"-7720,6-31-288,6 0-769,5-4-255,3-4-33,0-5-673,0-7-608,11-1-417,-2-4-1377,-2-13-2914,-2-5-4357</inkml:trace>
  <inkml:trace contextRef="#ctx0" brushRef="#br0" timeOffset="1">35 0 8776,'0'0'9193,"-7"58"-9129,14-34-352,4-2-2819,12-3-2851</inkml:trace>
</inkml:ink>
</file>

<file path=ppt/ink/ink3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11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8904,'0'0'11745,"-10"6"-10026,3-3-1459,-2 1 154,0 0-1,0 1 0,0 0 0,1 1 0,0-1 1,0 1-1,-12 13 0,44-19-130,-13-2-298,0-1 0,-1-1 1,1 0-1,17-9 0,-21 8-30,1 2-1,0-1 0,0 1 0,0 0 1,0 0-1,1 1 0,-1 0 0,1 0 1,-1 1-1,10 0 0,-17 1 68,-1 0 0,1 1 0,-1-1-1,1 0 1,0 0 0,-1 0 0,1 0-1,-1 1 1,1-1 0,-1 0 0,1 1 0,-1-1-1,1 0 1,-1 1 0,0-1 0,1 1-1,-1-1 1,1 0 0,-1 1 0,0-1-1,1 1 1,-1-1 0,0 1 0,0-1 0,1 1-1,-1-1 1,0 1 0,0 0 0,0-1-1,0 1 1,0-1 0,0 1 0,0-1 0,0 1-1,0 0 1,0-1 0,0 1 0,0-1-1,0 1 1,0-1 0,0 1 0,-1 0-1,1-1 1,0 1 0,-1 0 29,1 0-1,0-1 1,0 1-1,-1 0 1,1 0-1,0-1 1,0 1-1,0 0 0,0 0 1,0-1-1,0 1 1,0 0-1,0 0 1,0-1-1,0 1 1,1 0-1,-1 0 1,0-1-1,0 1 1,1 0-1,-1-1 1,1 1-1,-1 0 1,0-1-1,1 1 1,-1-1-1,1 1 1,-1-1-1,1 1 1,0-1-1,-1 1 1,1-1-1,-1 1 1,1-1-1,0 0 1,0 1-1,-1-1 1,1 0-1,0 1 1,-1-1-1,1 0 1,0 0-1,0 0 1,-1 0-1,1 0 1,0 0-1,0 0 1,1 0-1,18-1 44,0-1 1,-1-1-1,24-7 0,-23 5-387,0 1 0,0 1 0,25-1 0,-44 3 288,0 1 0,1 0 0,-1 0 0,1 0 0,-1 0 0,0 0 0,1 0 0,-1 0 0,0 1 0,1-1 0,-1 0 0,0 1 1,1-1-1,-1 1 0,0-1 0,0 1 0,1 0 0,-1-1 0,0 1 0,0 0 0,0 0 0,0 0 0,0 0 0,0 0 0,0 0 0,0 0 0,-1 0 0,1 0 0,1 3 0,-1 0 62,-1 1 0,0-1 0,0 0 0,0 1 0,-1-1-1,1 0 1,-1 0 0,-2 9 0,3-13-112,0 0 1,0 0-1,0 0 1,0 1-1,-1-1 1,1 0-1,0 0 1,0 1-1,0-1 1,0 0-1,0 0 1,0 0-1,1 1 1,-1-1-1,0 0 1,0 0-1,0 1 1,0-1-1,0 0 1,0 0-1,0 0 1,0 1-1,0-1 1,1 0 0,-1 0-1,0 0 1,0 1-1,0-1 1,0 0-1,1 0 1,-1 0-1,0 0 1,0 0-1,0 0 1,1 1-1,-1-1 1,0 0-1,0 0 1,0 0-1,1 0 1,-1 0-1,0 0 1,0 0-1,1 0 1,-1 0-1,0 0 1,0 0-1,1 0 1,-1 0-1,0 0 1,0 0-1,0 0 1,1 0-1,-1 0 1,0-1-1,0 1 1,1 0-1,-1 0 1,0 0-1,0 0 1,0 0-1,0 0 1,1-1-1,-1 1 1,15-10-7012,0-10-7016</inkml:trace>
</inkml:ink>
</file>

<file path=ppt/ink/ink3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12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10250,'0'0'12353,"-5"12"-11825,-8 23 51,1 1 0,1 1 0,3 0 0,0 0-1,3 1 1,-1 40 0,6-76-572,0-1 0,0 1 0,0-1 0,0 1 0,0 0 0,1-1 0,-1 1-1,1-1 1,-1 1 0,1-1 0,0 0 0,0 1 0,-1-1 0,1 1 0,0-1 0,0 0 0,0 0 0,0 0 0,0 0 0,1 1 0,-1-1 0,0-1-1,0 1 1,3 1 0,-1-1 14,0 1 0,1-1-1,-1-1 1,1 1 0,0 0 0,-1-1-1,1 0 1,-1 0 0,1 0-1,5 0 1,3-2 31,-1 0-1,1-1 1,0 0-1,-1-1 1,19-9-1,30-28-80,-13 6-11,-51 55-275,-11 12 336,10-24 74,0 1 0,1 1 0,0-1 1,1 1-1,-4 15 0,7-24-77,0-1 0,0 1 1,0-1-1,0 1 0,0-1 0,0 1 0,0-1 0,0 1 0,1-1 0,-1 1 0,0-1 1,0 1-1,0-1 0,0 0 0,1 1 0,-1-1 0,0 1 0,0-1 0,1 1 1,-1-1-1,0 0 0,1 1 0,-1-1 0,0 0 0,1 1 0,-1-1 0,1 0 0,-1 1 1,1-1-1,-1 0 0,1 0 0,0 1 0,22 0 299,23-12-68,-17-2-410,39-25 0,18-10-473,-79 51 86,-5 10 1256,-9 29-206,3-17-6182,4-24 5409,1-1 0,-1 1 0,0 0 0,1-1 0,-1 1 0,0-1 0,1 1 0,-1-1 0,0 1 0,1 0 0,-1-1 0,1 1 0,-1-1 0,1 0 0,0 1 0,-1-1 0,1 1 0,-1-1 0,1 0 0,0 0 0,-1 1 0,1-1 0,0 0 0,-1 0 0,1 0 0,0 0 0,-1 1 0,1-1 0,0 0 0,-1 0 0,1 0 1,0-1-1,-1 1 0,1 0 0,1 0-1,-1 0 66,0 0 0,0 0 0,1 0 0,-1-1 0,0 1 0,0 0 0,0-1-1,0 1 1,1 0 0,-1-1 0,0 1 0,0-1 0,0 0 0,0 1-1,0-1 1,0 0 0,0 0 0,-1 1 0,1-1 0,0 0 0,1-1 0,0-10-2197</inkml:trace>
</inkml:ink>
</file>

<file path=ppt/ink/ink3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13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2 123 6182,'0'0'15396,"-1"-8"-14777,1 5-563,-1 0 1,1 1-1,0-1 0,0 0 1,0 1-1,1-1 1,-1 0-1,1 1 0,-1-1 1,1 0-1,0 1 0,0-1 1,0 1-1,0-1 0,0 1 1,3-3-1,-1 1 69,1 1 1,0-1-1,0 0 0,0 1 0,1 0 0,-1 0 1,1 0-1,0 1 0,7-3 0,0-1-54,1 0 0,0 2 0,1-1 0,-1 2-1,1 0 1,-1 0 0,1 1 0,0 1 0,0 1 0,21 1-1,-34-1-56,0 1 0,0-1 0,0 1 0,0-1-1,0 1 1,0 0 0,0-1 0,0 1-1,0 0 1,-1 0 0,1 0 0,0 0-1,0 0 1,-1-1 0,1 1 0,-1 0-1,1 0 1,-1 1 0,1-1 0,-1 0-1,0 0 1,1 0 0,-1 0 0,0 0-1,0 0 1,0 0 0,0 1 0,0-1-1,0 0 1,0 0 0,0 0 0,-1 0-1,1 0 1,0 0 0,-1 2 0,-13 40 777,5-29-336,7-11-386,-1 0 0,1 1 1,-1 0-1,1 0 0,0-1 1,1 1-1,-1 0 0,1 1 0,-2 6 1,3-10-583,17-25-7131,-9 3 1376</inkml:trace>
</inkml:ink>
</file>

<file path=ppt/ink/ink3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13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15022,'0'0'7944,"56"-40"-8489,-29 53-1441,-1 1-1601,2 4-2947</inkml:trace>
</inkml:ink>
</file>

<file path=ppt/ink/ink3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13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5 103 9289,'0'0'17440,"7"5"-16607,-4-2-786,0-1 0,0 0 0,1 0 0,-1-1 0,0 1 0,1-1 0,-1 1 0,1-1 0,0 0-1,-1 0 1,1-1 0,0 1 0,4-1 0,0 0-14,0-1 0,1 0-1,-1 0 1,0-1 0,0-1 0,11-3-1,-5 1 2,61-25 38,-69 28-63,0-1 0,-1 0 0,0 0-1,1-1 1,-1 0 0,0 0 0,-1 0 0,1 0-1,-1-1 1,4-4 0,-7 8-6,-1 0 0,1 1 0,-1-1 0,0 0 0,1 0 0,-1 1 0,0-1 0,0 0 0,1 0-1,-1 1 1,0-1 0,0 0 0,0 0 0,0 1 0,0-1 0,0 0 0,0 0 0,0 0 0,0 1 0,-1-1 0,1 0 0,0 0 0,0 1 0,-1-1 0,1 0-1,-1 0 1,1 1 0,0-1 0,-1 0 0,1 1 0,-1-1 0,1 1 0,-1-1 0,0 1 0,1-1 0,-1 1 0,0-1 0,1 1 0,-1-1 0,0 1-1,1 0 1,-1 0 0,0-1 0,0 1 0,1 0 0,-1 0 0,0 0 0,0 0 0,0 0 0,1 0 0,-1 0 0,-1 0 0,-52-3-47,47 3 44,-5 0-13,0 1 0,0 1 1,0 0-1,0 0 0,0 1 0,0 1 0,0 0 0,-18 10 0,25-12 4,0 1 0,0 0-1,0 0 1,0 0 0,1 1 0,-1-1 0,1 1-1,0 0 1,0 1 0,0-1 0,1 1 0,0 0-1,0-1 1,0 2 0,0-1 0,1 0-1,-1 0 1,1 1 0,1-1 0,-3 10 0,4-13 6,0 1 1,0-1 0,0 1 0,0-1 0,1 0-1,-1 1 1,1-1 0,-1 1 0,1-1 0,0 0 0,0 0-1,0 1 1,0-1 0,0 0 0,0 0 0,1 0-1,-1 0 1,1 0 0,-1 0 0,3 1 0,1 1-37,0 0 1,1 0 0,-1 0-1,1-1 1,0 0-1,0 0 1,8 2-1,9 2-900,0-1 0,-1-1-1,29 1 1,7-2-4229,-3-3-4014</inkml:trace>
</inkml:ink>
</file>

<file path=ppt/ink/ink3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14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9865,'0'0'11435,"-25"57"-9769,16-41-513,4-2-128,5-1-641,0 0-288,0-4-64,16-2-640,11-6-1859,2-1-2433,-2-2-5991</inkml:trace>
</inkml:ink>
</file>

<file path=ppt/ink/ink3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15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10314,'0'0'8552,"-49"35"-5766,45-29-1440,4-4-33,20-2-1313,9-10-2498,9-10-4101</inkml:trace>
</inkml:ink>
</file>

<file path=ppt/ink/ink3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4:07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3773 288 3075,'0'0'6716,"4"-9"-5382,1 2-944,-3 5-257,0 0-1,0-1 0,-1 1 1,1-1-1,-1 0 0,1 0 0,-1 1 1,0-1-1,0 0 0,0 0 0,-1 0 1,1 0-1,0-5 0,-2 5 57,0 1 0,0-1-1,-1 1 1,1-1 0,-1 1-1,1 0 1,-1-1 0,0 1-1,1 0 1,-1 0 0,-1 0-1,1 0 1,-4-2 0,-34-25 1499,25 21-1582,0 0 0,0 1 0,-1 0 0,0 1 0,0 1 0,-1 0 0,-21-2 0,-126-8-120,53 7 87,21-2-80,-246-18 719,202 28-698,-558-23 447,517 5-376,-333 8 1,325 18-46,-88 7-28,206-8-40,0 2 0,-70 21 0,79-14 25,-216 67-49,235-69 45,1 2 0,0 1 0,1 2 0,1 1 1,-33 26-1,59-40 7,1 1 0,-1-1 1,1 2-1,1-1 1,-1 1-1,1 0 0,0 0 1,1 1-1,0-1 0,-6 17 1,9-21 2,1 1 0,0-1 0,0 1-1,0-1 1,1 1 0,-1-1 0,1 1 0,0 0 0,0-1 0,1 1 0,0-1 0,-1 1 0,1-1 0,1 1 0,-1-1 0,1 0 0,0 1-1,0-1 1,0 0 0,0 0 0,1 0 0,-1-1 0,1 1 0,0-1 0,4 4 0,7 6 80,0-1 0,0-1 0,1-1 0,1 0 0,0-1 0,19 9 0,109 37 138,-112-45-206,121 38 142,276 49 1,170-21 7,-445-66-85,236-13 0,152-45 3,-471 41-70,16-2 63,316-39 43,-279 28 328,146-43 0,-55-14 1369,-185 63-1698,0-1 1,-1-1-1,-1-1 1,48-39-1,-72 52-84,0 1 0,0 0-1,-1-1 1,0 0 0,1 0 0,-1 0 0,-1 0 0,1-1 0,0 1-1,-1-1 1,0 1 0,0-1 0,-1 0 0,1 0 0,-1 0-1,0 0 1,0 0 0,0 0 0,-1 0 0,0-7 0,-1 5-4,-1-1 0,0 1 0,0 0 0,-1 1 0,1-1 0,-1 0 0,-1 1 0,1-1 0,-1 1 0,0 0 0,-1 0 1,1 1-1,-10-9 0,-11-8-256,-1 1 0,0 1 1,-57-30-1,11 6-3747,5-7-5698,45 30-45</inkml:trace>
</inkml:ink>
</file>

<file path=ppt/ink/ink3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16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 11403,'-1'0'137,"1"0"0,0 0 0,0 0 0,0-1 0,0 1 0,0 0 0,-1 0 0,1 0 0,0 0 0,0 0 1,0 0-1,0 0 0,-1 0 0,1 0 0,0 0 0,0 0 0,0 0 0,0 0 0,-1 0 0,1 0 0,0 0 0,0 0 0,0 0 0,-1 0 1,1 0-1,0 0 0,0 0 0,0 0 0,0 1 0,0-1 0,-1 0 0,1 0 0,0 0 0,0 0 0,0 0 0,0 0 0,0 1 0,0-1 1,-1 0-1,1 0 0,0 0 0,0 0 0,0 0 0,0 1 0,0-1 0,0 0 0,0 0 0,0 0 0,0 0 0,0 1 0,0-1 0,0 0 0,0 0 1,0 0-1,0 0 0,0 1 0,0-1 0,0 0 0,0 0 0,0 1 0,8 16 2193,14 18-1186,-4-16-482,0-1 0,1-1-1,1 0 1,0-2 0,28 17 0,-24-18-889,1 0-1,1-2 1,0-1 0,43 12 0,-66-22-548,0 0 1,1 0-1,0-1 0,-1 1 1,1-1-1,-1 0 1,1 0-1,0 0 1,-1-1-1,7 0 1,-1-8-5408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49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34 263 9769,'-5'11'1036,"-1"4"-580,1 1 0,0-1 1,2 1-1,-1 0 0,2 0 0,-1 28 1,3-39-384,0-1 0,0 0 0,0 1 0,1-1 0,0 0 0,0 0 0,0 0 0,1 1 0,-1-1 0,1 0 0,0-1 0,0 1 1,0 0-1,4 4 0,-3-6-67,-1 0 0,1 0 0,0 0 0,0 0 0,0 0 1,0-1-1,0 1 0,0-1 0,0 0 0,0 0 1,1 0-1,-1-1 0,0 1 0,1-1 0,-1 0 0,0 0 1,1 0-1,-1 0 0,0 0 0,1-1 0,4-1 0,1 0 156,0-1-1,-1 0 0,0-1 1,0 1-1,0-2 0,0 1 0,0-1 1,-1 0-1,0 0 0,10-11 1,10-10 468,25-35 1,-45 53-565,24-29 245,3-2-207,-1-2-1,-2-1 1,39-71 0,-58 75-2907,-10 3-3907</inkml:trace>
</inkml:ink>
</file>

<file path=ppt/ink/ink3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17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325 0 14670,'0'0'2813,"-11"7"-891,-15 16-446,0 1-1,1 2 1,1 0-1,-26 39 1,28-34-967,2 0 1,0 1-1,2 2 1,-21 55 0,29-59-762,1-1 1,2 1 0,1 0 0,1 1 0,2-1 0,0 34 0,3-61-112,0 0 0,0 0-1,0 0 1,0 0 0,1 0 0,-1-1 0,1 1 0,0 0 0,2 5 0,-2-7 29,-1 0 1,1 0-1,0 0 1,0 0 0,-1 0-1,1-1 1,0 1-1,0 0 1,0-1-1,0 1 1,0 0-1,0-1 1,0 1-1,0-1 1,0 0-1,0 1 1,1-1-1,0 0 1,12 1-6607</inkml:trace>
</inkml:ink>
</file>

<file path=ppt/ink/ink3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17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12460,'0'0'10185,"56"2"-8487,0-2-737,16 0-609,13 0-224,3 0-64,0 0-192,-10 0-1121,-15 1-1441,-16 1-1378,-20-2-929,-20 0-2914</inkml:trace>
</inkml:ink>
</file>

<file path=ppt/ink/ink3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18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8200,'0'0'12203,"85"17"-10601,-27-17-289,5 0-640,5 0-481,-7 0-160,-5 0-352,-11 0-1250,-9 0-1601,-9 0-3139</inkml:trace>
</inkml:ink>
</file>

<file path=ppt/ink/ink3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19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50 285 6086,'0'0'8071,"-8"8"-5722,3-3-1846,-22 28 1103,26-31-1222,-1 1-1,1 0 0,0-1 0,0 1 1,0 0-1,1-1 0,-1 1 0,1 0 1,-1 5-1,1-8-314,1 1 0,-1-1-1,0 1 1,1-1 0,-1 0 0,1 1 0,-1-1 0,1 0-1,-1 1 1,1-1 0,-1 0 0,1 0 0,-1 1 0,1-1-1,-1 0 1,1 0 0,0 0 0,-1 0 0,1 0 0,-1 0-1,1 0 1,-1 0 0,1 0 0,0 0 0,-1 0 0,1 0-1,-1 0 1,1 0 0,-1-1 0,1 1 0,-1 0 0,2-1-1,21-6 709,-3-4-439,0 0 1,-1-2-1,0 0 0,25-24 0,62-69-301,-105 106-35,28-31 42,0-2 1,45-68-1,-70 98-161,-9 18 44,-9 21 18,2-13 21,2 0 0,1 0 0,0 1 0,2 1 1,1-1-1,1 1 0,1 0 0,-2 47 0,6-69-95,0 0-1,0-1 1,0 1-1,1 0 1,-1-1-1,1 1 0,-1 0 1,1-1-1,0 1 1,0-1-1,0 1 1,0-1-1,1 1 0,-1-1 1,1 0-1,-1 0 1,1 0-1,0 0 1,0 0-1,0 0 0,0 0 1,5 2-1,-4-2-692,0-1 0,0 1 0,1-1 0,-1 0 0,0-1 0,1 1 0,-1-1 0,1 1 0,-1-1 0,1 0 0,4-1 0,14-2-8370</inkml:trace>
</inkml:ink>
</file>

<file path=ppt/ink/ink3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19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 9513,'0'0'4997,"0"-8"-2179,0 5-2696,0 0 1,0 1-1,0-1 0,1 0 0,-1 0 0,1 0 0,0 0 0,0 0 0,0 1 0,0-1 0,0 0 1,1 1-1,-1-1 0,1 1 0,-1-1 0,1 1 0,0 0 0,0 0 0,0 0 0,1 0 0,-1 0 0,0 0 1,1 0-1,-1 1 0,1-1 0,-1 1 0,1 0 0,0 0 0,0 0 0,3-1 0,10-3 366,0 0 0,0 1 0,0 1-1,31-3 1,-40 6-373,-1-1 0,1 1 1,-1 0-1,1 1 0,-1 0 0,1 0 0,-1 0 0,1 0 1,-1 1-1,0 0 0,0 1 0,0-1 0,0 1 0,0 0 1,5 5-1,-9-7-91,0 1 1,0 0-1,-1-1 1,1 1-1,-1 0 1,1 0-1,-1 1 1,1-1-1,-1 0 1,0 0-1,0 1 1,0-1-1,0 0 1,-1 1-1,1-1 1,-1 1-1,1-1 1,-1 1-1,0-1 1,0 1-1,0 3 1,-1-1 45,-1-1 1,1 1 0,-1-1-1,0 0 1,0 0-1,0 1 1,0-1 0,-1-1-1,1 1 1,-1 0-1,-3 3 1,-7 5 143,1-1 0,-1 0-1,-1 0 1,0-1 0,-19 10 0,23-15-33,-1 1 1,0-1-1,-17 5 1,25-9-91,31-1-150,-4-1-323,-1 1 82,-1 0 0,43 7 0,-59-6 209,0 0 1,0 1 0,0 0-1,0 0 1,0 0 0,0 1-1,-1 0 1,1 0 0,-1 1-1,0-1 1,0 1-1,0 0 1,-1 0 0,1 1-1,4 6 1,-8-11 87,-1 1 0,1 0 0,0 0 0,0 0 0,-1 1 1,1-1-1,-1 0 0,1 0 0,-1 0 0,1 0 0,-1 1 0,0-1 0,0 0 0,0 0 0,1 0 0,-1 1 0,0-1 1,0 0-1,-1 0 0,1 1 0,0-1 0,0 0 0,-1 0 0,1 0 0,0 1 0,-2 1 0,0-1 58,0 1-1,0-1 1,0 0-1,0 0 1,-1 0-1,1 0 1,-1 0-1,1 0 1,-1-1-1,-5 3 1,-7 3 310,-1-2-1,0 0 1,-18 3-1,30-7-309,-26 4 198,0-1-1,-54-1 1,84-3-322,-1 1 1,1-1-1,0 0 0,-1 0 1,1 0-1,0 0 1,-1 0-1,1 0 0,0 0 1,0 0-1,-1 0 0,1 0 1,0 0-1,-1 0 0,1 0 1,0 0-1,-1 0 0,1 0 1,0 0-1,-1 0 1,1 0-1,0-1 0,0 1 1,-1 0-1,1 0 0,0 0 1,0-1-1,-1 1 0,1 0 1,0 0-1,0 0 1,0-1-1,-1 1 0,1 0 1,0 0-1,0-1 0,0 1 1,0 0-1,-1-1 0,1 1 1,0-1-1,11-10-3318,22-9-3865,-1 7 408</inkml:trace>
</inkml:ink>
</file>

<file path=ppt/ink/ink3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20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74 14253,'0'0'2841,"-7"-9"-274,2 2-2168,2 2-284,1 1-1,-1 0 0,0 1 0,0-1 0,0 0 0,-1 1 0,1 0 0,-1 0 0,0 0 0,1 0 0,-2 1 0,1-1 0,0 1 0,0 0 0,-1 0 0,-6-1 0,-2 1 147,1 0-1,-1 2 1,0 0-1,1 0 1,-1 1-1,-15 3 0,24-3-192,0 0 0,0 0 0,0 1 0,0-1 0,0 1 0,0 0 0,0 0 0,1 0 0,-1 0 0,-3 4 0,5-4-30,1-1 1,-1 1-1,1 0 1,0-1-1,0 1 1,0 0-1,0 0 0,0 0 1,0 0-1,0 0 1,1 0-1,-1 0 1,1 0-1,-1 0 1,1 0-1,0 0 1,0 1-1,0-1 1,0 0-1,0 0 1,1 3-1,0-4-21,-1 1 1,1-1-1,0 1 0,0-1 1,0 1-1,-1-1 0,1 0 1,1 1-1,-1-1 0,0 0 1,0 0-1,0 0 0,1 0 1,-1 0-1,0 0 0,1 0 0,-1 0 1,1-1-1,-1 1 0,1 0 1,-1-1-1,1 1 0,0-1 1,-1 0-1,1 0 0,2 1 1,51 1 272,-45-2-242,3 0-13,1-1 0,0-1 0,-1 0 0,1-1 0,-1 0 0,13-6 1,-19 7-35,0-1 1,-1 1 0,0-2 0,0 1 0,0-1 0,0 0 0,0 0 0,-1 0 0,0-1 0,0 0 0,0 0 0,0 0-1,6-10 1,-25 36-664,5-6 662,0-1 0,1 2 0,-8 21 0,12-25 82,0 0 0,2 1-1,0 0 1,0 0 0,1-1 0,0 1-1,1 0 1,1 0 0,2 13-1,-2-21-70,1-1 0,0 0 0,0 0 0,0-1 0,1 1 1,-1 0-1,1-1 0,0 1 0,0-1 0,0 0 0,0 0 0,5 3 0,-5-4-4,0 0 0,0 1-1,0-1 1,0 1 0,-1-1 0,1 1 0,-1 0 0,0 0-1,0 0 1,0 1 0,0-1 0,0 0 0,-1 1 0,1-1 0,-1 1-1,0-1 1,1 7 0,-2-8 28,-1 0 0,1-1 0,-1 1-1,0-1 1,1 1 0,-1-1 0,0 1 0,0-1 0,0 1-1,0-1 1,0 0 0,0 0 0,0 1 0,-1-1-1,1 0 1,0 0 0,-1 0 0,1 0 0,0-1 0,-1 1-1,1 0 1,-1 0 0,0-1 0,1 1 0,-1-1-1,1 0 1,-1 1 0,0-1 0,1 0 0,-4 0 0,-61 3 1483,55-3-1372,-48-6 358,56 6-581,1-1 0,-1 1-1,0-1 1,0 0-1,1 0 1,-1 0 0,1 0-1,-1 0 1,1 0-1,-1-1 1,1 1 0,0-1-1,0 0 1,0 1-1,0-1 1,0 0 0,0 0-1,-3-5 1,5 6-162,0 0 1,0 0 0,0 0-1,0 0 1,1-1-1,-1 1 1,0 0-1,0 0 1,1 0 0,-1 0-1,1 0 1,-1 1-1,1-1 1,-1 0 0,1 0-1,0 0 1,-1 0-1,1 0 1,0 1-1,0-1 1,0 0 0,-1 1-1,1-1 1,0 1-1,0-1 1,0 1 0,0-1-1,0 1 1,0-1-1,0 1 1,0 0-1,0 0 1,0 0 0,2-1-1,-1 0-379,30-11-6589</inkml:trace>
</inkml:ink>
</file>

<file path=ppt/ink/ink3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20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 14125,'0'0'9129,"-45"64"-6791,32-38-832,2 0-481,6 0-609,5-1-416,0-4 32,16-4-1217,-1-5-2338,4-10-3940</inkml:trace>
</inkml:ink>
</file>

<file path=ppt/ink/ink3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21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0 129 11179,'5'-8'2936,"-1"0"-2420,1 1 0,0-1 0,0 1 0,1 1 1,-1-1-1,1 1 0,1 0 0,-1 0 0,1 1 1,0 0-1,0 0 0,16-7 0,0 4-109,1 1 1,0 2-1,0 0 0,0 2 1,1 0-1,-1 2 0,1 0 1,0 2-1,39 6 0,-60-6-371,0 0-1,1 0 1,-1 0 0,0 1-1,0 0 1,0-1-1,0 1 1,0 1 0,-1-1-1,1 1 1,5 5 0,-7-7-23,-1 0 1,0 1-1,0-1 1,0 1-1,0 0 1,0-1-1,0 1 1,0 0-1,-1 0 1,1-1-1,-1 1 1,1 0-1,-1 0 1,0 0-1,0 0 1,0 0-1,1 0 1,-2-1-1,1 1 1,0 0-1,0 0 1,-1 0-1,1 0 1,-1 0-1,1-1 1,-1 1-1,0 0 1,0 0-1,-2 2 1,-7 10 150,-1-1 0,-1-1 0,0 0 0,-1 0 0,0-2 1,-1 1-1,-23 12 0,-6 7-30,20-14-88,-43 34-1,63-48-41,0 1-1,0 0 1,0 0 0,1 0 0,-1 0-1,1 0 1,0 0 0,0 1 0,0-1-1,0 1 1,0 0 0,1-1 0,0 1-1,0 0 1,0 0 0,-1 5 0,3-8 2,-1 1 1,1-1-1,-1 1 1,1-1-1,0 1 1,0-1-1,0 0 1,0 1-1,0-1 1,0 0-1,0 0 1,0 0-1,0 0 1,1 0-1,-1 0 1,0 0-1,1 0 1,-1 0-1,1-1 1,-1 1-1,1 0 1,-1-1-1,1 1 1,-1-1-1,1 0 1,0 0 0,2 1-1,53 5-73,-54-6 37,0 0 16,93 3-2800,-81-4 1337,-1 0 0,1-1 0,0 0 0,21-7 1,11-10-4103</inkml:trace>
</inkml:ink>
</file>

<file path=ppt/ink/ink3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21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59 14189,'0'0'3177,"-1"-8"-230,-2-26-684,3 33-2200,1 1 0,-1-1 0,0 0 0,0 1 0,0-1 0,0 0 0,1 0 0,-1 1 0,0-1 0,0 1 0,1-1 0,-1 0 0,1 1 1,-1-1-1,1 1 0,-1-1 0,1 1 0,-1-1 0,1 1 0,-1-1 0,1 1 0,-1-1 0,1 1 0,0 0 0,-1-1 0,1 1 0,0 0 0,-1 0 0,1-1 0,0 1 0,-1 0 0,2 0 0,24 0 200,-21 0-124,6 1-85,0 0-1,-1 1 0,1 0 0,-1 1 0,0 0 1,0 0-1,18 9 0,-24-10-50,1 1 1,0-1-1,-1 1 0,1 0 1,-1 0-1,0 0 0,0 0 1,0 1-1,0-1 0,-1 1 1,1 0-1,-1 0 0,0 1 1,0-1-1,-1 1 0,1-1 1,2 9-1,-5-10 36,0 1 0,0 0 1,0 0-1,0 0 0,-1-1 0,0 1 0,0 0 0,0 0 0,0-1 0,0 1 1,-1-1-1,1 1 0,-1-1 0,0 0 0,0 0 0,0 1 0,-1-1 0,1-1 1,-1 1-1,-3 3 0,-9 8 339,-1 0 1,-26 16-1,25-18-248,-35 24 328,-41 33-19,91-67-442,0 0-1,0 0 1,0 0-1,0 0 1,0 0-1,1 0 1,-1 0-1,1 1 1,0-1-1,-2 4 1,3-5 1,0 0 0,0 0 1,-1 0-1,1-1 0,0 1 1,0 0-1,1 0 0,-1 0 0,0-1 1,0 1-1,0 0 0,0 0 1,1 0-1,-1-1 0,0 1 1,1 0-1,-1-1 0,1 1 0,-1 0 1,0-1-1,1 1 0,0 0 1,-1-1-1,1 1 0,-1-1 0,1 1 1,0-1-1,-1 1 0,1-1 1,0 0-1,-1 1 0,1-1 0,0 0 1,0 1-1,-1-1 0,1 0 1,0 0-1,0 0 0,1 0 1,24 5-216,0-2 0,1-1 1,-1-1-1,37-4 0,1 1-1208,62 2-4982,-62-1-1344</inkml:trace>
</inkml:ink>
</file>

<file path=ppt/ink/ink3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22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13261,'0'0'10014,"6"9"-8989,-1-3-881,-1 0-1,0 1 0,0-1 1,-1 1-1,0 0 1,0 0-1,0 0 0,-1 1 1,0-1-1,-1 0 0,0 1 1,0-1-1,0 10 1,-1-7-318,0 7 434,0 0-1,1-1 1,5 26-1,-5-37-434,1 0-1,0 0 1,0 0-1,0 0 0,0-1 1,5 7-1,-5-8-353,0 0-1,1 0 1,-1 0-1,1-1 1,0 1 0,0 0-1,0-1 1,1 0-1,5 3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38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2763 288 8680,'-8'-6'716,"-39"-27"-246,-3 1 1,0 3-1,-2 2 1,-1 2 0,-89-29-1,70 33-457,0 3 0,-1 3 0,-1 4 0,-83-3 0,-534 11-328,556 10 326,-182 33 0,252-27 166,1 2 0,1 3 0,1 3 0,-112 55 0,148-62-155,0 2 0,1 1 0,1 1-1,1 0 1,1 2 0,1 1 0,0 1-1,2 0 1,0 2 0,1 0 0,2 1 0,-23 47-1,31-55-17,1-1 0,1 1-1,1 0 1,0 1 0,1-1 0,1 1-1,1 0 1,0 0 0,2 0-1,0 0 1,1 0 0,0 0-1,2 0 1,0-1 0,1 1 0,0-1-1,2 0 1,0 0 0,1 0-1,1-1 1,0 0 0,13 18 0,4-1-30,2 0 1,1-2 0,2-1 0,1-1 0,1-2 0,1-1 0,1-2 0,2-1-1,0-2 1,53 23 0,-30-19-15,0-3-1,1-2 0,1-3 1,1-3-1,1-2 1,79 4-1,-28-12 85,-1-5 0,0-5 0,171-32 0,-129 11 156,996-189 780,-1115 208-835,314-78 605,-309 73-707,-1-2 0,0-2 0,-1-1 0,-1-2 0,-1-2 0,44-33 0,-63 40 137,-1 0 0,0-2 0,-2 0 0,1-1 0,-2 0 1,-1-1-1,0-1 0,-1 0 0,-1 0 0,14-41 0,-21 52-62,-1-1 1,0 0-1,-1 0 0,0 0 0,-1 0 0,0 0 1,-1 0-1,0 0 0,0 0 0,-1 0 0,0 0 1,-1 0-1,0 0 0,-1 0 0,0 0 0,-1 1 1,1-1-1,-2 1 0,1 0 0,-1 1 0,-1-1 1,0 1-1,0 0 0,0 0 0,-1 0 0,-15-12 1,0 4-52,-1 1 0,0 1 0,-1 1 1,-1 2-1,0 0 0,0 1 0,-1 2 1,0 0-1,-1 2 0,-26-3 1,-41-3-342,-140 1 0,43 13-1101,-143-7-6304,257-8 2474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52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40 3716,'-4'-8'160,"2"1"64,0 0 513,2-1 31,0 3-383,0 2-289,0 2-96</inkml:trace>
</inkml:ink>
</file>

<file path=ppt/ink/ink3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22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7847,'0'0'12716,"61"-25"-11530,-18 25 31,4 0-192,5 0-321,4 0-447,-3 0-193,-7 0-160,-6 0-1538,-6-3-1633,-5-6-2691</inkml:trace>
</inkml:ink>
</file>

<file path=ppt/ink/ink3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23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1 441 8840,'0'0'12263,"7"2"-10326,-1-1-1704,0-1 0,1 0-1,-1 0 1,0-1-1,0 0 1,0 0 0,0 0-1,0-1 1,0 1 0,0-2-1,-1 1 1,1-1-1,-1 1 1,10-8 0,15-9 146,37-32 1,-58 44-315,42-36 85,54-57 0,-84 78-44,-2-1 1,0 0-1,-2-2 1,-1 0 0,15-29-1,-22 29 7,-38 62-172,13-3 46,1-1 1,-18 68 0,28-84 12,1 0 0,1 1 0,1-1 0,0 1 0,1 0 0,1 0 0,1 0-1,3 17 1,-4-32-91,1-1-1,0 0 0,0 0 0,0-1 0,0 1 0,0 0 0,0 0 0,1 0 1,-1-1-1,0 1 0,1-1 0,-1 1 0,1-1 0,0 1 0,-1-1 0,1 0 1,0 0-1,0 0 0,0 0 0,0 0 0,0 0 0,0-1 0,0 1 0,0-1 0,0 1 1,5-1-1,-3 1-695,-1-1 0,1 1 1,0-1-1,0-1 1,0 1-1,-1 0 0,1-1 1,0 0-1,-1 0 0,1 0 1,0 0-1,-1-1 1,1 1-1,5-4 0,12-14-7092</inkml:trace>
</inkml:ink>
</file>

<file path=ppt/ink/ink3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23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2 160 4292,'0'-8'9380,"-1"2"-8823,1 0 0,0 0 0,0 0 0,1 0 0,-1 0 1,1 1-1,0-1 0,1 0 0,-1 0 0,1 1 0,1-1 1,-1 1-1,1-1 0,0 1 0,0 0 0,0 0 0,1 0 0,4-5 1,-1 5-301,0 0 1,1 1 0,-1 0-1,1 0 1,0 0 0,-1 1-1,2 1 1,-1-1 0,0 1-1,0 1 1,1-1 0,-1 1-1,12 1 1,-17-1-250,0 1-1,-1 0 1,1 1 0,0-1 0,0 0-1,0 1 1,-1 0 0,1-1-1,0 1 1,-1 0 0,1 0 0,-1 1-1,1-1 1,-1 0 0,1 1 0,-1 0-1,0-1 1,0 1 0,0 0-1,0 0 1,0 0 0,0 1 0,-1-1-1,1 0 1,-1 1 0,1-1 0,-1 1-1,0-1 1,0 1 0,0-1 0,0 1-1,0 0 1,-1 0 0,1-1-1,-1 1 1,0 0 0,0 0 0,0 0-1,0-1 1,0 1 0,-1 0 0,0 4-1,-1 1 5,0 1-1,0-1 0,-1 0 1,0 1-1,0-1 1,-1-1-1,0 1 0,-8 11 1,-49 54 151,6-8-87,54-64-83,0 1 1,0-1-1,0 1 0,0-1 1,0 1-1,0 0 0,0-1 0,0 1 1,1 0-1,-1 0 0,1 0 1,-1-1-1,1 1 0,0 0 1,0 0-1,0 0 0,0 0 0,0 0 1,0-1-1,0 1 0,1 2 1,0-2-17,0-1 1,0 1-1,0-1 1,0 1-1,0-1 1,0 0 0,1 0-1,-1 1 1,1-1-1,-1 0 1,1 0-1,-1 0 1,1-1-1,-1 1 1,1 0-1,0 0 1,2 0 0,10 2-249,0-1 1,0 0-1,0 0 1,20-2-1,-23 0-3,83 0-6388,-44-1 192</inkml:trace>
</inkml:ink>
</file>

<file path=ppt/ink/ink3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23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9513,'0'0'12364,"-29"46"-10987,27-21-160,-1 0-384,1 1-385,2 4-255,0-4-161,0 0 0,11-6-545,1-6-1249,4-5-832,2-9-1570,0-4-3940</inkml:trace>
</inkml:ink>
</file>

<file path=ppt/ink/ink3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24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34 15951,'0'0'5237,"-8"-6"-3593,3 3-1524,3 0-77,0 1 1,-1 0-1,1 0 0,-1 0 0,0 0 0,0 0 1,0 1-1,0-1 0,0 1 0,0 0 0,0 0 0,0 0 1,-1 0-1,1 1 0,0-1 0,-1 1 0,1 0 1,0 0-1,0 0 0,-1 0 0,1 0 0,0 1 1,-1 0-1,1-1 0,0 1 0,0 0 0,-5 3 1,0 2 51,0 1 0,0 0 0,1 0 0,0 1 0,0 0 0,0 0 0,1 0 0,1 1 1,-1 0-1,-4 13 0,7-16-9,0 0 0,0 0 0,1 0 0,0 1 0,0-1 0,0 1 0,1-1 0,0 1 0,1 0 0,-1-1 0,1 1 0,1 0 0,-1 0 0,1-1 0,0 1 0,0 0 0,4 7 0,-3-11-8,0 1 0,1-1 0,0 0 0,0 0-1,0 0 1,0 0 0,0 0 0,0-1 0,1 0 0,-1 1 0,1-1 0,0 0 0,-1-1-1,1 1 1,0-1 0,0 0 0,0 1 0,0-2 0,1 1 0,-1 0 0,7-1 0,-4 1-2,0-1 1,0 0 0,0-1 0,0 1 0,0-1-1,0 0 1,0-1 0,0 0 0,-1 0-1,1 0 1,-1-1 0,9-5 0,-6 2-19,-1-1 1,0 0-1,-1 0 1,0-1-1,0 0 1,0-1-1,-1 1 1,0-1-1,8-17 0,-11 19-26,0 0-1,0 0 1,-1-1-1,1 1 1,-2-1-1,1 1 1,-1-1-1,0 0 1,-1 1-1,0-1 1,0 0-1,0 1 1,-1-1-1,-2-9 1,2 15-109,0-1 0,0 1 0,-1 0 0,1-1 0,-1 1 0,1 0 0,-1 0-1,0 0 1,1 0 0,-1 0 0,0 0 0,0 1 0,0-1 0,-1 1 0,1-1 0,0 1 0,-1 0 0,1 0 0,-1 0 0,1 0 0,-1 0 0,1 1 0,-1-1 0,1 1 0,-1-1 0,0 1 0,1 0-1,-1 0 1,-3 1 0,1-1-188,-1 0-1,1 1 0,-1 0 0,1 0 0,0 0 1,0 1-1,-1-1 0,1 1 0,0 0 1,0 1-1,1-1 0,-1 1 0,-5 4 0,-8 13-3534,1-1-2286</inkml:trace>
</inkml:ink>
</file>

<file path=ppt/ink/ink3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26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16 367 4740,'-13'14'10507,"11"-9"-4065,20-15-2006,34-26-3912,99-98 535,-131 114-956,-1-1 0,-1-1 0,-1-1 0,-1 0 0,14-28-1,-18 17 96,-10 22-95,-10 22-94,-5 14-51,0 0 0,2 1 0,1 0-1,1 1 1,1 0 0,1 0 0,1 1 0,2 0 0,-2 41-1,6-66-21,0-1-1,0 0 1,0 0-1,0 1 0,0-1 1,1 0-1,-1 0 1,0 1-1,1-1 0,-1 0 1,1 0-1,-1 0 1,1 0-1,0 0 0,-1 0 1,1 0-1,0 0 1,0 0-1,0 0 0,0 0 1,0 0-1,0 0 1,0-1-1,0 1 0,0 0 1,0-1-1,0 1 1,0-1-1,1 1 0,-1-1 1,0 0-1,0 1 1,1-1-1,-1 0 0,0 0 1,3 0-1,-1 0-586,0 0 0,0 0 0,0 0 0,0-1 0,0 1 0,0-1 0,0 0 0,-1 0 0,1 0 0,0 0 0,0-1 0,-1 1 0,1-1 0,4-3 0,10-15-9962</inkml:trace>
</inkml:ink>
</file>

<file path=ppt/ink/ink3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26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91 9641,'0'0'11451,"-8"-6"-9620,-26-16-608,33 21-1164,0 1 0,0-1 0,1 1 1,-1-1-1,0 1 0,0 0 1,0 0-1,0 0 0,0-1 1,0 1-1,1 0 0,-1 0 0,0 0 1,0 0-1,0 0 0,0 0 1,0 1-1,0-1 0,1 0 1,-1 0-1,0 1 0,0-1 1,0 0-1,0 1 0,1-1 0,-1 1 1,0-1-1,0 1 0,1-1 1,-1 1-1,1 0 0,-1-1 1,0 1-1,1 0 0,-1-1 0,0 2 1,1-1-43,-1-1 1,1 1-1,0-1 1,0 0-1,-1 1 1,1-1-1,0 1 1,0-1-1,0 1 1,-1-1 0,1 1-1,0-1 1,0 1-1,0-1 1,0 1-1,0-1 1,0 1-1,0-1 1,0 1-1,0-1 1,0 1-1,0-1 1,1 1-1,-1-1 1,0 1-1,0-1 1,0 1-1,1-1 1,-1 1-1,0-1 1,0 0-1,1 1 1,-1-1 0,1 1-1,-1-1 1,0 0-1,1 1 1,-1-1-1,1 0 1,-1 0-1,0 1 1,1-1-1,-1 0 1,1 0-1,-1 0 1,1 1-1,-1-1 1,1 0-1,-1 0 1,1 0-1,-1 0 1,2 0-1,2 0 67,0-1 0,1 0 0,-1 0 0,0 0 0,0 0-1,0-1 1,0 0 0,0 0 0,0 0 0,0 0-1,-1 0 1,1-1 0,-1 0 0,0 1 0,1-1-1,-1 0 1,-1-1 0,1 1 0,0-1 0,-1 1 0,0-1-1,1 0 1,-1 1 0,-1-1 0,1 0 0,-1-1-1,1 1 1,-1 0 0,0-7 0,-3 10-78,0 1 1,0 0-1,0 0 1,0 0-1,-1 0 1,1 0-1,0 0 1,0 0-1,0 1 1,-1-1-1,1 1 1,0-1-1,-3 3 1,-2 1-17,1 0 0,0 0 0,1 0 0,-1 1 0,1 0 0,0 1 0,0-1 0,1 1 0,-1 0 0,1 0 1,0 0-1,1 0 0,0 1 0,0 0 0,0-1 0,1 1 0,0 0 0,0 0 0,1 1 0,-2 8 0,4-15-4,0-1 0,-1 1 0,1-1 0,-1 1 0,1-1 0,0 1 0,-1-1-1,1 0 1,0 1 0,-1-1 0,1 0 0,0 0 0,0 0 0,-1 1 0,1-1-1,0 0 1,0 0 0,-1 0 0,1 0 0,0 0 0,0-1 0,-1 1 0,1 0 0,0 0-1,0 0 1,-1-1 0,1 1 0,1-1 0,24-6-2123,15-24-7606,-20 10-1355</inkml:trace>
</inkml:ink>
</file>

<file path=ppt/ink/ink3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27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347 1 13549,'0'0'9363,"-9"7"-7766,3-1-1326,-157 148 3850,125-116-3959,3 2 1,-42 61-1,66-80-163,4-9-2832,8-29-12446</inkml:trace>
</inkml:ink>
</file>

<file path=ppt/ink/ink3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27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17489,'0'0'8584,"52"56"-7143,-14-27-480,9 2-449,3-1-351,4 2-161,6-1 0,-6-3-609,0-1-1153,-5-8-1921,-10-6-4581</inkml:trace>
</inkml:ink>
</file>

<file path=ppt/ink/ink3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6:07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70 422 7815,'0'0'1944,"-8"4"-1117,0-1-583,3-1-25,0 0 1,-1 1 0,1-1-1,0 1 1,0 0 0,0 1-1,1-1 1,-6 6 0,9-9-209,1 0 1,0 1 0,-1-1-1,1 1 1,0-1-1,0 0 1,-1 1 0,1-1-1,0 1 1,0-1-1,0 1 1,-1-1 0,1 1-1,0-1 1,0 1-1,0-1 1,0 1 0,0 0-1,0-1 1,0 1-1,0-1 1,0 1 0,0-1-1,1 1 1,-1-1-1,0 1 1,0-1 0,0 1-1,1-1 1,-1 1-1,0-1 1,1 1 0,18 11 308,24 0 17,-43-12-336,56 6 127,0-1 0,0-4 0,57-5 0,9 0 22,-106 4-121,108 1 341,223-28-1,524-57 464,-850 83-790,712-15 1696,-405 15-1578,235-8-81,702-5 390,-900 30-305,-22 0-127,850-70 90,12-25 234,-806 56-339,765-80 612,-562 24-327,-396 50-205,-145 24 842,-91 0-5851,11-2-577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54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68 2370,'0'-8'3613,"-1"3"-2566,1 0-1,-1 0 0,1 0 1,0 0-1,1 1 1,-1-1-1,1 0 1,0 0-1,0 0 0,2-5 1,-2 11-946,0 0 0,0 1 0,0-1 0,0 0 0,-1 1 0,1-1-1,-1 1 1,1-1 0,-1 1 0,0-1 0,1 1 0,-1-1 0,0 1 0,0-1 0,0 3 0,0-1 115,11 80 1123,-7-43-332,14 58-1,-18-97-956,0 1 0,0-1 0,1 0-1,-1 0 1,0 0 0,1 0-1,-1 0 1,0 0 0,1 0-1,-1 0 1,1 0 0,0 0 0,-1-1-1,1 1 1,0 0 0,-1 0-1,1 0 1,0-1 0,0 1-1,0 0 1,0-1 0,0 1 0,0-1-1,0 1 1,-1-1 0,3 1-1,-1-1 21,-1 0-1,1-1 1,-1 1-1,1 0 0,-1-1 1,1 0-1,-1 1 1,1-1-1,-1 0 0,1 1 1,-1-1-1,0 0 1,0 0-1,1 0 0,-1 0 1,1-2-1,9-9 373,-1 0 0,17-28 0,-18 26-451,24-35 281,-20 29-367,0-1 1,30-32 0,-42 52 1271</inkml:trace>
</inkml:ink>
</file>

<file path=ppt/ink/ink3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4:42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49 440 9737,'-5'9'2664,"1"-1"-2121,-2 1 385,0 0 1,1 1-1,1 0 0,-1 0 1,2 0-1,-1 0 1,-2 19-1,30-53 1384,219-382-177,-175 283-1542,-69 155-184,2-9-349,-9 33 63,-19 66-1,15-74-95,2 1 0,-5 58 0,15-105-74,-1-1 0,1 1 0,0 0 0,0-1 0,0 1 0,0 0 1,0-1-1,1 1 0,-1 0 0,0-1 0,1 1 0,-1-1 0,1 1 0,-1 0 0,1-1 0,0 1 0,0-1 0,0 0 0,0 1 0,0-1 0,0 0 0,0 1 0,0-1 0,0 0 0,0 0 1,1 0-1,-1 0 0,2 1 0,0-2-267,-1 1 0,1-1 1,-1 0-1,1 0 1,-1 0-1,1 0 0,-1 0 1,0-1-1,1 1 0,-1-1 1,1 0-1,-1 1 1,0-1-1,1 0 0,-1 0 1,0-1-1,0 1 0,0 0 1,3-3-1,23-21-5355,-7-7-2429</inkml:trace>
</inkml:ink>
</file>

<file path=ppt/ink/ink3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4:42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 12011,'0'0'2894,"4"-11"53,-2 6-2684,1-1 0,-1 1 1,1 0-1,0-1 1,0 1-1,0 1 1,0-1-1,1 0 1,0 1-1,0 0 0,1 0 1,-1 0-1,1 0 1,-1 1-1,1 0 1,0 0-1,1 0 1,-1 0-1,9-2 1,0 1 67,1 0 1,-1 1-1,1 1 1,-1 1-1,30 0 1,-41 1-318,0 0 1,1 0-1,-1 1 1,1 0-1,-1 0 1,0-1-1,0 2 1,1-1-1,-1 0 1,0 1-1,0 0 1,0-1 0,4 5-1,-5-4 1,-1-1 1,0 1-1,0 0 0,0 0 0,0 0 0,0 0 1,0 0-1,0 0 0,-1 0 0,1 0 1,-1 0-1,1 0 0,-1 1 0,0-1 0,0 0 1,0 0-1,0 0 0,0 0 0,-1 1 1,1-1-1,-1 0 0,1 0 0,-1 0 0,0 2 1,-3 6 153,-1-1 0,1 1 0,-2-1 0,1 0 0,-1-1 1,0 1-1,-1-1 0,0-1 0,-15 14 0,-10 6 502,-36 23-1,59-45-574,9-4-92,-1-1 0,0 0 0,0 0 0,1 0 0,-1 1 0,0-1 0,0 0 0,1 1 0,-1-1 0,0 1-1,1-1 1,-1 1 0,1-1 0,-1 1 0,1-1 0,-1 1 0,1 0 0,-1-1 0,1 1 0,-1 0 0,1-1 0,0 1 0,-1 0 0,1 0 0,0-1 0,0 1 0,-1 0 0,1 1 0,22-4-216,-1-1 37,-6 1-59,1 1 0,-1 1 0,1 0 0,-1 1 0,24 4 0,-36-4 209,0-1 1,0 1 0,0 0-1,-1 0 1,1 1 0,0-1-1,0 1 1,-1-1 0,1 1-1,0 0 1,-1 0 0,0 0-1,1 0 1,-1 0 0,0 1-1,0-1 1,0 1 0,-1-1-1,1 1 1,-1 0 0,1-1-1,-1 1 1,0 0 0,0 0-1,0 0 1,0 0 0,-1 0-1,1 0 1,-1 0 0,0 0-1,0 1 1,0-1 0,-1 6-1,0-3 164,-1 1 0,0 0-1,-1-1 1,1 1 0,-1-1-1,0 0 1,-1 0 0,0 0 0,0 0-1,0-1 1,0 0 0,-1 1-1,0-2 1,0 1 0,0 0 0,-12 6-1,4-1 113,-1-2 1,0 1-1,0-2 0,-1 0 0,0-1 0,-21 6 0,0-7-447,24-11-1200,12 5 1264,0 1 0,0-1-1,0 0 1,0 0-1,0 0 1,0 0-1,0 1 1,0-1-1,0 0 1,0 0-1,1 1 1,-1-1 0,0 0-1,1 0 1,-1 1-1,0-1 1,1 0-1,-1 1 1,1-1-1,-1 0 1,2 0 0,4-5-1334,0 0 1,0 0-1,1 1 1,14-8-1,-20 12 1245,34-21-6244</inkml:trace>
</inkml:ink>
</file>

<file path=ppt/ink/ink3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4:43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17521,'0'0'3235,"-12"50"-225,-5-17-1344,5 2-321,-1 0-416,4 0-641,4-1-223,5-8-97,3-4-961,10-12-1057,5-10-1185,2 0-481,-2-18-3683</inkml:trace>
</inkml:ink>
</file>

<file path=ppt/ink/ink3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4:43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11531,'0'0'9903,"8"1"-8382,16 0-1130,0-1-1,1-2 1,-1 0-1,0-2 1,0 0-1,-1-2 1,29-10-1,-7 3-407,-38 11 74,25-3-132,-32 5 72,1 1-1,0-1 0,0 0 0,-1 1 0,1-1 0,-1 0 1,1 1-1,0-1 0,-1 1 0,1-1 0,-1 1 0,1-1 1,-1 1-1,0 0 0,1-1 0,-1 1 0,1 0 0,-1-1 1,0 1-1,0 0 0,1-1 0,-1 1 0,0 0 0,0-1 1,0 1-1,0 0 0,0 0 0,0-1 0,0 1 0,0 0 1,0 0-1,0-1 0,0 1 0,0 0 0,-1-1 0,1 1 1,0 0-1,0 0 0,-1 0 0,-10 35 428,-1 0 1,-1-1-1,-2-1 0,-27 45 1,-11 26 859,40-77-1009,1-3-10,-15 45-1,25-63-285,1 0 0,-1 0 0,1-1 1,0 1-1,0 0 0,1 0 0,0 0 1,0 0-1,1 0 0,0 0 0,0 0 1,3 7-1,11 10-1528,0-14-3068,-14-16-3080,-1 5 6890,0-16-5482</inkml:trace>
</inkml:ink>
</file>

<file path=ppt/ink/ink3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4:44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0 101 8552,'0'0'17585,"67"-45"-17457,-33 43-64,6-1-96,5-4-1409,-6-3-2211,3-4-2402,-1-6-1185</inkml:trace>
</inkml:ink>
</file>

<file path=ppt/ink/ink3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4:44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74 11499,'0'0'6267,"-10"7"-4366,-12 12 197,-37 37 0,51-47-1639,1-1 1,0 1 0,0 1-1,0-1 1,1 1 0,1 0-1,0 0 1,-7 21 0,12-30-451,-1-1 0,1 1 0,0 0 0,0-1 0,0 1 1,0 0-1,0-1 0,0 1 0,0 0 0,0-1 0,0 1 0,0 0 0,1-1 1,-1 1-1,0 0 0,0-1 0,1 1 0,-1 0 0,0-1 0,1 1 0,-1-1 1,1 1-1,-1-1 0,0 1 0,1-1 0,-1 1 0,1-1 0,0 1 1,-1-1-1,1 1 0,27 5 243,35-11 30,-57 4-277,3-1 22,2 0-58,0 1-1,1-1 0,-1 2 1,1 0-1,20 2 1,-29-1 18,0-1 1,-1 1-1,1 0 1,-1 0-1,0 0 1,1 0-1,-1 1 1,0-1-1,0 1 1,1-1-1,-1 1 1,0 0-1,-1 0 1,1-1-1,0 1 1,0 1-1,-1-1 1,1 0-1,-1 0 1,0 1-1,0-1 1,0 0-1,0 1 1,0-1-1,0 1 1,-1 0-1,1-1 1,-1 1-1,0-1 1,1 5-1,-1 3 145,0 0 1,-1-1-1,0 1 1,-1 0-1,0-1 0,0 1 1,-1-1-1,0 0 0,-1 0 1,1 0-1,-2 0 1,0 0-1,0-1 0,0 0 1,-1 0-1,-8 9 1,8-11-118,0 0 0,0 0 0,0 0 0,-1-1 0,0 0 0,0 0 0,0-1 0,0 0 0,-1 0 0,0-1 0,0 0 0,0 0 0,0-1 0,0 0 0,-1 0 0,1-1 0,0 0 0,-17 0 0,22-2-258,1 1 1,-1-1-1,1 0 1,-1 0-1,1 0 1,-1 0-1,1-1 1,0 1-1,0-1 1,0 1-1,0-1 0,0 0 1,0 0-1,0 1 1,1-1-1,-1-1 1,0 1-1,1 0 1,0 0-1,0 0 1,-1-1-1,1 1 1,0-3-1,-4-7-1587,2 0-1,-1 0 0,-2-18 1,0-23-4913</inkml:trace>
  <inkml:trace contextRef="#ctx0" brushRef="#br0" timeOffset="1">113 96 14574,'0'0'3940,"55"-28"-673,-25 14-929,8 2-416,-4 3-481,4 0-832,2 4-513,-1 3-64,1 1-545,0 0-1697,-8-4-2498,-3-5-5158</inkml:trace>
</inkml:ink>
</file>

<file path=ppt/ink/ink3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48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73 7335,'0'0'12892,"-9"-7"-12064,6 4-778,-1-1 69,-1 0 0,0 1 0,0-1 0,0 1 0,0 0 0,-8-3 0,11 6-72,-1-1-1,1 0 1,-1 1-1,1-1 0,-1 1 1,1 0-1,-1 0 0,1 0 1,-1 0-1,1 0 0,-1 0 1,1 1-1,-1-1 1,1 1-1,-1 0 0,1 0 1,0 0-1,-1 0 0,1 0 1,0 0-1,0 1 0,0-1 1,-3 3-1,-1 2 46,0-1-1,0 1 1,0 0-1,1 1 1,0-1-1,1 1 1,-1 0 0,1 1-1,1-1 1,-1 0-1,1 1 1,1 0-1,-1 0 1,1 0-1,1 0 1,-1 0 0,1 0-1,1 0 1,0 10-1,0-17-81,0-1 0,0 1 0,0 0 0,0 0 0,0 0 0,0 0 0,1 0 0,-1 0 0,0 0 0,1 0 0,-1-1 0,0 1 0,1 0 0,-1 0 0,1 0 0,0-1 0,-1 1 0,1 0 0,-1-1 0,1 1 0,0-1 0,0 1 0,-1 0 0,1-1 0,0 1 0,0-1 0,0 0 0,-1 1 0,3-1 0,0 1 24,0 0-1,1-1 1,-1 1 0,1-1 0,-1 0 0,1 0 0,-1-1 0,6 0 0,1-1 54,1 0 1,-1-1-1,0 0 0,18-9 1,-12 1-33,0 0-1,0 0 1,-1-2 0,25-25 0,-33 30-17,1 0 0,-1-1 0,0-1-1,-1 1 1,0-1 0,-1 0 0,0 0-1,-1 0 1,6-19 0,-12 25 725,-5 11-601,-8 15-199,9-12 45,0 1 0,1 0 0,0 0 0,1 0 0,1 0 0,-1 0 0,2 1 0,0 0-1,0-1 1,1 1 0,0 23 0,2-33-60,-1 0 0,1 0 0,0 0 0,-1 0 0,1 0 0,0 0 0,0 0 0,0 0 0,0-1 0,1 1 0,-1 0 0,0-1 0,1 1 0,-1-1-1,1 0 1,0 1 0,-1-1 0,1 0 0,0 0 0,0 0 0,-1 0 0,1 0 0,0-1 0,0 1 0,3 0 0,4 1-919,-1 0 0,0-1 0,1 0 0,15-1 1,9-2-4242</inkml:trace>
</inkml:ink>
</file>

<file path=ppt/ink/ink3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49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13068,'0'0'7965,"0"10"-7047,-1 24-160,3 91 1095,-2-123-1833,0 0 1,0 0-1,0 0 0,1 0 1,-1 0-1,1 0 1,0 0-1,-1 0 0,1 0 1,0 0-1,0 0 1,0 0-1,1-1 0,-1 1 1,0 0-1,1-1 1,-1 1-1,0-1 0,1 1 1,0-1-1,-1 0 1,1 0-1,0 0 0,0 0 1,0 0-1,0 0 1,0 0-1,0-1 0,0 1 1,0 0-1,0-1 1,0 0-1,0 0 0,0 1 1,0-1-1,0 0 1,0-1-1,3 1 0,0-1 19,-1 0 0,-1 0-1,1 0 1,0-1 0,0 1 0,0-1-1,-1 0 1,1 0 0,-1 0-1,1 0 1,-1 0 0,0-1-1,0 0 1,0 0 0,0 0 0,0 0-1,-1 0 1,1 0 0,1-5-1,-1 2 26,0 0-1,-1 1 0,0-1 0,0 0 1,-1-1-1,0 1 0,0 0 0,0 0 1,-1-1-1,0 1 0,0 0 0,-2-11 1,2 17-57,0-1 0,0 1 0,0-1 0,0 1 0,0-1 0,0 1 0,0-1 0,-1 1 0,1-1 0,0 1 0,0-1 0,0 1 0,-1 0 0,1-1 0,0 1 1,-1-1-1,1 1 0,0 0 0,-1-1 0,1 1 0,0 0 0,-1-1 0,1 1 0,-1 0 0,1-1 0,-1 1 0,1 0 0,-1 0 0,1 0 0,-1-1 0,1 1 1,-1 0-1,1 0 0,-1 0 0,1 0 0,-1 0 0,1 0 0,-1 0 0,1 0 0,-1 0 0,1 0 0,-1 1 0,1-1 0,-1 0 0,1 0 0,-1 0 1,1 0-1,-1 1 0,1-1 0,-1 1 0,0 0-11,0-1 0,0 1-1,0 0 1,0 0 0,0 0 0,0 0 0,0 1 0,0-1 0,0 0-1,1 0 1,-1 0 0,0 1 0,1-1 0,-1 0 0,1 1 0,0-1-1,-1 1 1,1-1 0,0 2 0,0-2 8,0 1-1,0 0 1,0-1-1,0 1 1,1-1 0,-1 1-1,1-1 1,-1 1-1,1-1 1,-1 0-1,1 1 1,0-1 0,0 1-1,0-1 1,0 0-1,0 0 1,0 0-1,0 1 1,0-1 0,0 0-1,0 0 1,1-1-1,-1 1 1,2 1-1,1 0 18,0-1-1,0 1 0,1-1 0,-1 0 0,1 0 0,-1 0 0,0 0 0,8-1 0,-1 0-44,0-1 0,-1 0 0,1 0 0,0-1 0,-1 0 0,19-8 0,-23 8 19,0 0 0,-1-1 0,1 0 0,-1 0 0,0-1 0,0 0 0,0 1 0,0-2 0,0 1 0,-1 0 0,0-1 0,0 0 0,0 0 1,-1 0-1,0-1 0,0 1 0,0-1 0,0 0 0,-1 1 0,0-1 0,0 0 0,-1 0 0,1-1 0,-1 1 0,0-12 0,-1 17 11,0 1 0,-1 0 0,1-1-1,0 1 1,0 0 0,0-1-1,-1 1 1,1 0 0,0 0 0,0-1-1,-1 1 1,1 0 0,0 0-1,0-1 1,-1 1 0,1 0 0,0 0-1,-1 0 1,1-1 0,0 1-1,-1 0 1,1 0 0,0 0 0,-1 0-1,1 0 1,-1 0 0,1 0 0,0 0-1,-1 0 1,1 0 0,0 0-1,-1 0 1,1 0 0,-1 0 0,1 0-1,0 0 1,-1 0 0,1 0-1,0 1 1,-1-1 0,1 0 0,0 0-1,-1 0 1,1 1 0,0-1-1,0 0 1,-1 0 0,1 1 0,0-1-1,-1 1 1,-17 11 23,14-8-9,0 1 1,1-1 0,-1 1 0,1 0 0,0 0-1,0 0 1,1 0 0,-1 0 0,1 0 0,0 1-1,1-1 1,-1 1 0,1 0 0,0-1 0,1 1-1,-1 0 1,1-1 0,1 12 0,0-16-50,0 1 1,0 0 0,0-1-1,0 1 1,0-1 0,0 1-1,0-1 1,1 0-1,-1 0 1,0 1 0,1-1-1,-1 0 1,1 0 0,-1 0-1,1-1 1,0 1 0,-1 0-1,4 0 1,42 14-792,-29-9 492,10 5 275,-23-8 52,1 0-1,0 0 1,0-1 0,0 0 0,0 0 0,0 0 0,0-1 0,0 0 0,11 0 0,-15-3 40,0 0-1,-1-1 1,1 1 0,-1-1 0,1 1 0,-1-1 0,0 0 0,0 0-1,0 1 1,-1-1 0,1 0 0,-1 0 0,1 0 0,-1 0 0,0-5-1,0 3 35,2-16 223,-2-1 0,-2-25-1,0-4 537,2 51-971,36 16-384,-24-13-36,0 0 1,0-1 0,1 0-1,18 1 1,25-5-5608,-17-3-2226</inkml:trace>
</inkml:ink>
</file>

<file path=ppt/ink/ink3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52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79 144 1858,'42'-42'10202,"-38"38"-9444,0-1 0,-1 0 0,0 0 0,0 0 0,0 0 0,0 0 0,-1-1 0,0 1 0,0-1 0,-1 0 0,1 0 0,0-11 0,-2 16-694,0 1 0,0 0 0,0-1 0,0 1 0,0-1 1,0 1-1,0-1 0,0 1 0,0-1 0,0 1 0,0 0 0,0-1 0,-1 1 0,1-1 0,0 1 0,0-1 0,-1 1 1,1 0-1,0-1 0,0 1 0,-1 0 0,1-1 0,0 1 0,-1 0 0,1-1 0,0 1 0,-1 0 0,1 0 0,-1 0 1,1-1-1,0 1 0,-1 0 0,1 0 0,-1 0 0,0 0 0,-18 4 652,-16 20-579,23-11-31,0 1 0,1 0 0,-16 29-1,22-35-38,1 0-1,0 1 1,1-1 0,0 1-1,0 0 1,1 0 0,0 0-1,0 0 1,0 12-1,2-20-55,0 0-1,1 0 0,-1 0 0,0 0 1,1 0-1,-1 0 0,0 0 1,1 0-1,-1 0 0,1 0 0,0 0 1,-1 0-1,1 0 0,0 0 0,0 0 1,-1-1-1,1 1 0,0 0 0,0-1 1,0 1-1,0 0 0,0-1 0,0 1 1,0-1-1,0 1 0,0-1 1,0 0-1,0 1 0,0-1 0,0 0 1,0 0-1,1 0 0,-1 0 0,0 0 1,0 0-1,0 0 0,0 0 0,0 0 1,2-1-1,4 0 37,1 0 0,-1-1 1,1 1-1,-1-1 0,7-4 0,1-1-24,-1 0 0,0-1 0,0-1 0,-1-1 0,-1 1 0,1-2 0,17-19 0,-23 22-23,1 0-1,-2-1 1,1 0-1,-1 0 0,0-1 1,-1 1-1,0-1 1,-1 0-1,0-1 0,-1 1 1,0-1-1,2-11 1,-5 21-2,0 1 0,0 0 1,-1 0-1,1 0 1,0 0-1,0 0 0,0-1 1,0 1-1,-1 0 1,1 0-1,0 0 1,0 0-1,0 0 0,0 0 1,-1 0-1,1 0 1,0 0-1,0 0 0,0 0 1,-1 0-1,1 0 1,0 0-1,0 0 1,0 0-1,-1 0 0,1 0 1,0 0-1,0 0 1,0 0-1,-1 0 0,1 0 1,0 0-1,0 0 1,0 0-1,-1 0 0,1 1 1,0-1-1,0 0 1,0 0-1,0 0 1,0 0-1,-1 0 0,1 1 1,0-1-1,0 0 1,0 0-1,0 0 0,0 1 1,0-1-1,0 0 1,0 0-1,0 1 1,-12 9 26,7-1-16,-1 0 0,1 0 0,0 1 0,1-1 0,0 1 0,1 0 0,0 0 0,0 0 0,1 1 0,0-1 0,1 0 0,0 16 0,1-24-74,1 0 0,-1-1-1,1 1 1,0 0 0,-1-1-1,1 1 1,0-1-1,0 1 1,0-1 0,0 1-1,0-1 1,0 1 0,1-1-1,-1 0 1,0 0 0,1 0-1,-1 0 1,1 0 0,-1 0-1,1 0 1,-1 0 0,1 0-1,0-1 1,-1 1-1,1-1 1,0 1 0,-1-1-1,1 0 1,0 0 0,0 1-1,0-1 1,-1-1 0,1 1-1,3 0 1,3-1-641,0 1 1,-1-1-1,1-1 0,-1 1 1,1-1-1,-1-1 0,8-2 0,18-16-4472,-3-4-1788</inkml:trace>
</inkml:ink>
</file>

<file path=ppt/ink/ink3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52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0 5285,'0'0'9839,"-11"12"-7613,1-1-1858,-4 3 436,1 0-1,1 1 0,0 0 1,1 1-1,-12 23 1,22-39-787,1 1 0,0-1 1,0 0-1,-1 1 0,1-1 1,0 0-1,0 1 0,0-1 1,0 1-1,0-1 0,-1 0 1,1 1-1,0-1 0,0 1 1,0-1-1,0 1 0,0-1 1,0 0-1,0 1 0,1-1 1,-1 1-1,0-1 0,0 1 1,0-1-1,0 0 0,0 1 1,1-1-1,-1 1 0,0-1 1,0 0-1,1 1 0,0-1 1,14 0 245,24-17-285,-33 14-33,-4 2-6,0 0 0,0 0 1,0 0-1,1 0 0,-1 0 0,0 0 1,0 0-1,1 1 0,-1 0 1,1-1-1,-1 1 0,0 0 1,1 0-1,-1 0 0,1 0 0,-1 1 1,5 0-1,-6 0 54,1 1 0,-1-1 0,0 1 0,0 0 0,1-1 0,-1 1 0,0 0 0,0 0 1,0-1-1,-1 1 0,1 0 0,0 0 0,-1 0 0,1 0 0,-1 0 0,0 0 0,0 0 0,0 0 0,0 1 0,0 3 0,1 41 709,-2 0-1,-9 65 1,7-93-473,-1-1 0,0 0 0,-1 0 0,-1-1-1,-1 1 1,-1-1 0,0-1 0,-1 1 0,-11 14 0,17-27-163,1-1 0,-1 0 1,0 1-1,0-1 0,0-1 1,-1 1-1,1 0 1,-1-1-1,0 1 0,1-1 1,-1 0-1,-7 2 0,10-4-53,0 1 1,0-1-1,0 0 0,0 0 0,0 0 0,0 0 0,0 0 0,0 0 0,0 0 0,0 0 0,0-1 1,1 1-1,-1 0 0,0 0 0,0-1 0,0 1 0,0-1 0,0 1 0,1-1 0,-1 1 1,0-1-1,-1 0 0,1-1-2,0 0 0,0 1 1,0-1-1,0 0 1,0 0-1,0 0 0,1 0 1,-1 0-1,1 0 0,-1 0 1,1 0-1,0 0 1,0 0-1,0-3 0,-1-5-104,0 0-1,2 0 1,-1 0-1,1 0 1,0 0-1,1 0 1,0 1-1,1-1 0,0 1 1,0-1-1,1 1 1,1 0-1,-1 0 1,1 1-1,1-1 1,-1 1-1,1 0 1,1 1-1,0-1 1,0 1-1,0 1 0,11-8 1,90-58-610,-72 51 356,51-40 0,-77 53 360,-1 0 0,-1-1 0,1 1 1,-2-2-1,1 1 0,-1-1 0,0 0 0,-1-1 1,9-19-1,-14 27 25,0 1 1,0-1 0,0 1-1,-1 0 1,1-1 0,0 0-1,-1 1 1,0-1 0,1 1-1,-1-1 1,0 0 0,0 1-1,-1-1 1,1 1 0,0-1-1,-2-4 1,1 6-14,0 0 0,1 0-1,-1 1 1,0-1 0,0 0 0,0 0 0,0 0 0,1 1 0,-1-1 0,0 1-1,0-1 1,-1 1 0,1-1 0,0 1 0,0-1 0,0 1 0,0 0 0,0 0-1,0-1 1,0 1 0,-1 0 0,1 0 0,0 0 0,0 0 0,-2 1-1,-3 0 0,1 0 0,-1 1 0,0 0-1,1 0 1,-1 0 0,1 0 0,-1 1-1,1 0 1,0 0 0,1 1-1,-1-1 1,-8 9 0,8-5-19,0 0 1,0 0-1,0 0 0,1 1 1,0 0-1,-6 16 0,9-22-5,1 0 0,-1-1 0,0 1 0,0 0 0,1 0 0,-1 0-1,1 1 1,0-1 0,-1 0 0,1 0 0,0 0 0,0 0-1,1 0 1,-1 0 0,0 0 0,1 0 0,-1 0 0,1 0-1,0 0 1,-1 0 0,1 0 0,0 0 0,0 0 0,0 0-1,0-1 1,1 1 0,-1 0 0,1-1 0,-1 1 0,1-1-1,-1 1 1,1-1 0,2 2 0,7 0-260,-1 1-1,1-2 1,0 1 0,0-2-1,0 1 1,0-2-1,12 0 1,44-4-5350,-13-6-2910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55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99 13036,'0'0'7447,"10"-2"-7254,-1-1-85,7-1-59,0-1-1,29-12 1,-42 16 29,0 0 0,0-1 1,0 1-1,0-1 1,-1 0-1,1 0 0,-1 0 1,1 0-1,-1 0 0,0 0 1,1 0-1,-1-1 1,0 1-1,0-1 0,-1 0 1,1 0-1,-1 1 1,1-1-1,-1 0 0,0 0 1,0 0-1,0-1 1,0-4-1,-1 8-56,-1-1 0,1 1 0,-1-1 0,1 1 0,-1-1 0,0 1 0,1-1 0,-1 1 1,0 0-1,1-1 0,-1 1 0,0 0 0,1 0 0,-1-1 0,0 1 0,0 0 0,1 0 0,-1 0 0,0 0 0,0 0 0,1 0 0,-1 0 0,0 0 1,0 0-1,1 0 0,-1 1 0,-1-1 0,-24 5 315,16 0-312,1 1 0,1-1 0,-1 2 0,1-1 0,0 1 0,0 1 0,1-1 0,0 1 0,0 0 0,1 1 0,0 0-1,1 0 1,0 0 0,0 0 0,1 1 0,0 0 0,0 0 0,1 0 0,1 0 0,-2 13 0,5-21-20,-1-1 0,1 0 1,0 0-1,0 0 0,-1 0 1,1 0-1,0 0 0,0-1 0,0 1 1,0 0-1,0 0 0,1-1 1,-1 1-1,0 0 0,0-1 1,0 1-1,0-1 0,1 0 1,-1 1-1,0-1 0,1 0 1,-1 0-1,0 0 0,0 1 1,1-2-1,-1 1 0,0 0 0,1 0 1,-1 0-1,2-1 0,47-6-548,2-12-2303,-3-7-5103,-20 7-1323</inkml:trace>
</inkml:ink>
</file>

<file path=ppt/ink/ink3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53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4 2242,'8'-3'17303,"-8"24"-13330,-9 33-3628,8-53 39,-5 28 349,-1 3-249,2-1-1,-4 57 0,17-93 312,1-7-549,-3-2-213,-1 0-1,-1 0 1,0 0-1,0-1 1,-2 1-1,0-1 1,-1 0-1,0 0 1,-1 0-1,-3-24 1,0 28-110,0 14-142,5 21 45,0-21 178,1 0-1,-1 0 0,1 0 1,-1-1-1,1 1 1,0-1-1,0 0 1,0 0-1,0 0 0,0 0 1,0 0-1,1-1 1,-1 1-1,0-1 1,1 0-1,-1 0 0,1 0 1,5 0-1,70 4-226,-73-5 141,100-4-5892,-35-7-3704,-38 4 3336</inkml:trace>
</inkml:ink>
</file>

<file path=ppt/ink/ink3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53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28 8200,'0'0'12502,"-8"-4"-10761,0 0-1416,0 0 0,0 1 0,0 0 0,0 0 0,0 1 0,-13-1 0,16 2-259,1 0-1,-1 1 1,0 0 0,0 0-1,1 1 1,-1-1 0,0 1-1,1 0 1,-1 0-1,0 0 1,1 1 0,-1 0-1,1 0 1,0 0 0,-7 5-1,4-2-11,-1 1-1,1 0 0,1 1 1,-1 0-1,-5 9 0,10-14-32,0 1-1,0 1 1,0-1-1,1 0 0,-1 0 1,1 1-1,0-1 1,0 1-1,0-1 1,0 1-1,0-1 1,1 1-1,0-1 0,0 1 1,0 0-1,0 4 1,1-7-14,0 0 0,0 1 0,0-1 0,0 0 0,0 0 0,0 1 0,0-1 0,0 0 0,0 0 0,0 0 0,1 0 0,-1 0 0,0-1 0,1 1 0,-1 0 1,0-1-1,1 1 0,-1-1 0,1 1 0,-1-1 0,1 0 0,0 1 0,-1-1 0,1 0 0,-1 0 0,1 0 0,1-1 0,48-2 217,-36-3-290,1 0-1,-1 0 1,-1-1-1,1-1 1,-1-1-1,-1 0 1,0 0 0,0-1-1,-1-1 1,21-22-1,-32 60-237,-5-9 461,3-15-41,0 1-1,0-1 0,0 1 0,1-1 1,-1 1-1,1 0 0,0-1 0,0 1 0,0-1 1,2 7-1,-1-9-81,0 1 1,0-1-1,0 0 0,1 0 1,-1 1-1,0-1 1,1 0-1,-1 0 1,1 0-1,-1-1 0,1 1 1,0 0-1,-1-1 1,1 1-1,0-1 0,-1 1 1,1-1-1,0 0 1,0 1-1,-1-1 0,1 0 1,0 0-1,0 0 1,-1-1-1,1 1 1,3-1-1,6-1-18,1 0 0,-1-1 0,0 0 1,0-1-1,-1 0 0,17-8 0,-17 6-196,0 2-1,0-1 1,0 2 0,1-1 0,-1 1-1,1 1 1,19-2 0,-29 4 168,0 1 0,-1 0-1,1 0 1,0 0 0,0 0 0,0 0 0,-1 0 0,1 0 0,0 0 0,-1 0 0,1 0 0,-1 0 0,0 1 0,1-1 0,-1 0-1,0 0 1,0 0 0,1 1 0,-1-1 0,0 0 0,0 0 0,-1 0 0,1 1 0,0-1 0,0 0 0,0 0 0,-1 0-1,1 1 1,-1 0 0,-8 41 476,8-42-452,1 0 0,-1 0 0,1 1 0,-1-1 0,1 0-1,-1 0 1,1 0 0,0 0 0,0 0 0,-1 1 0,1-1 0,0 0 0,0 0 0,0 0-1,0 0 1,0 1 0,1-1 0,-1 0 0,0 0 0,1 0 0,-1 0 0,0 0 0,2 2-1,-1-2-68,0-1 0,0 0 0,0 1 0,0-1-1,0 0 1,0 0 0,0 0 0,0 0 0,0 0-1,0 0 1,0 0 0,0 0 0,0 0 0,0-1-1,0 1 1,0 0 0,0-1 0,0 1 0,0 0-1,1-2 1,6-2-931,0 0 0,-1-1 0,0 0 0,0 0 0,7-7 0,3-10-3421,2-5-1517</inkml:trace>
</inkml:ink>
</file>

<file path=ppt/ink/ink3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54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0 13357,'0'0'7751,"-7"10"-6518,-2 7-740,1 0 1,0 1-1,1 0 0,1 0 0,1 1 1,0 0-1,2 0 0,0 0 1,-1 30-1,3-16-373,2 0 0,1 0 0,1 0 0,1 0 0,16 51 0,-18-75-106,-2-6 5,1 0 1,-1 0-1,1 0 0,0 1 1,0-1-1,0 0 1,0 0-1,1 0 0,-1-1 1,1 1-1,0 0 1,-1-1-1,1 1 0,5 4 1,-11-26 674,-5 5-833,-1-1 0,-1 2 0,0-1 0,-1 2 0,-1 0 0,-24-19 0,29 24 103,-18-14-75,14 12 115,0 0 0,1-2 0,0 1 0,-16-22 0,27 32 6,-1 0 0,1 0 0,0 0-1,0-1 1,0 1 0,0 0 0,0 0 0,0 0 0,0-1 0,0 1-1,0 0 1,0 0 0,-1 0 0,1-1 0,0 1 0,0 0-1,0 0 1,0-1 0,1 1 0,-1 0 0,0 0 0,0 0 0,0-1-1,0 1 1,0 0 0,0 0 0,0 0 0,0-1 0,0 1-1,0 0 1,1 0 0,-1 0 0,0-1 0,0 1 0,0 0 0,0 0-1,1 0 1,-1 0 0,0 0 0,0 0 0,1-1 0,13-3 138,24 2-126,-31 2 29,34-1-106,-15 1-110,1-1 0,-1-1 0,0-1-1,0-1 1,47-14 0,-72 18-144,0 0 0,0-1 0,0 1 0,0-1 0,-1 1 0,1-1 0,0 1-1,0-1 1,0 0 0,0 0 0,-1 1 0,1-1 0,0 0 0,-1 0 0,1 0 0,0 0 0,-1 0 0,1-1 0,0-8-5638</inkml:trace>
</inkml:ink>
</file>

<file path=ppt/ink/ink3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54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14 199 8360,'0'0'16720,"11"-6"-16443,97-58 164,-89 51-348,0 0 1,-1-1-1,-1-1 0,19-21 1,-35 35-84,0 0 0,0 0 1,0 0-1,0 0 0,0 0 1,-1 0-1,1 0 0,0-1 1,-1 1-1,1 0 0,0-1 1,-1 1-1,0 0 0,1-1 1,-1 1-1,0-1 0,0 1 1,1 0-1,-2-3 0,1 3 3,0 0-1,-1 1 1,1-1-1,-1 0 1,0 1 0,1-1-1,-1 0 1,1 1-1,-1-1 1,0 1-1,0 0 1,1-1-1,-1 1 1,0-1 0,0 1-1,1 0 1,-1 0-1,0-1 1,0 1-1,0 0 1,0 0 0,1 0-1,-3 0 1,-4 0 16,0 0-1,0 0 1,0 1 0,0 0 0,0 1 0,-10 2 0,3 2 23,1 0 0,0 1 0,0 0 0,1 1-1,-1 0 1,2 1 0,-17 15 0,23-19-15,-1 0 0,1 0 0,1 0 0,-1 1-1,1 0 1,0 0 0,0 0 0,1 0 0,0 0 0,0 1-1,0-1 1,1 1 0,0 0 0,0 0 0,1 0 0,0 0-1,0 11 1,1-16-81,1 1 1,-1-1-1,1 0 0,0 1 0,0-1 0,0 0 0,0 1 1,1-1-1,-1 0 0,1 0 0,-1 0 0,1 0 0,-1 0 1,1-1-1,0 1 0,0 0 0,0-1 0,0 0 0,0 1 1,1-1-1,-1 0 0,0 0 0,1 0 0,-1 0 0,0 0 1,1-1-1,-1 1 0,5 0 0,10 1-1248,-1 0 0,1-1 0,20-1 0,-26 0-68,40-1-5505</inkml:trace>
</inkml:ink>
</file>

<file path=ppt/ink/ink3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55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122 280 10346,'0'0'13330,"-9"-3"-12172,6 2-1124,1 0 0,-1 0-1,0 0 1,0 1 0,1-1 0,-1 1-1,0 0 1,0 0 0,1 0-1,-1 0 1,0 0 0,0 1 0,1-1-1,-1 1 1,0 0 0,1 0 0,-1 0-1,-3 2 1,1 0-16,1 0-1,1 1 1,-1-1 0,0 1-1,1 0 1,0 0 0,0 0-1,0 1 1,0-1-1,1 1 1,0-1 0,-3 7-1,3-6-15,0-1 0,0 1 0,1 0 0,-1 0 0,1 0 0,0 0-1,0 0 1,0 0 0,1 0 0,0 1 0,0-1 0,0 0 0,1 0 0,1 5-1,-2-8 5,1-1-1,0 1 0,-1-1 0,1 0 0,0 1 0,0-1 1,0 0-1,0 0 0,0 1 0,0-1 0,0 0 0,0 0 0,1 0 1,-1 0-1,0-1 0,1 1 0,-1 0 0,3 1 0,0-1 17,0-1 0,-1 1 0,1-1 1,0 1-1,-1-1 0,1 0 0,0 0 0,0-1 0,-1 1 0,8-3 0,-3 1-1,0-1 0,0-1 1,0 1-1,-1-1 0,1 0 1,-1-1-1,0 0 0,-1 0 1,1-1-1,6-7 1,-2 2 6,-1 0 1,-1 0-1,0-1 0,-1 0 1,8-16-1,-19 38-74,1-1 0,1 0 0,-1 1 0,1 0 0,1-1 0,0 1 0,1 12 0,0-21 53,-1 1 0,0 0 1,1-1-1,0 1 0,-1-1 0,1 1 1,0-1-1,0 1 0,0-1 0,0 0 1,0 1-1,0-1 0,0 0 0,1 0 0,-1 0 1,0 0-1,1 0 0,-1 0 0,0 0 1,1 0-1,0 0 0,-1-1 0,1 1 0,-1 0 1,1-1-1,0 0 0,-1 1 0,1-1 1,0 0-1,3 0 0,5 1 95,0-1-1,0 0 0,20-3 1,-13-1-64,0-1 1,0 0-1,0-1 1,-1-1-1,1-1 1,-2 0-1,1-1 1,-1 0-1,-1-2 1,0 1-1,0-2 1,-1 0-1,-1-1 1,0 0-1,0 0 1,-2-1-1,1-1 1,13-26-1,-19 29-54,-1 0-1,0-1 1,-1 1-1,0-1 1,0 0-1,-2 0 1,1 0-1,-2 0 1,0 0-1,-3-24 1,3 35 10,0 0 1,-1 0-1,0 0 0,1 0 1,-1 0-1,0 0 0,0 1 1,0-1-1,0 0 0,0 1 1,0-1-1,-1 0 0,1 1 1,0-1-1,-1 1 1,0 0-1,1 0 0,-1-1 1,0 1-1,1 0 0,-1 0 1,0 0-1,0 1 0,0-1 1,0 0-1,0 1 0,0-1 1,0 1-1,0 0 0,0 0 1,0-1-1,0 1 1,0 1-1,-3-1 0,0 1-10,0 0 0,0 0 0,0 0 0,0 1 0,0-1 0,0 1 0,0 0 0,0 1 0,1-1 0,0 1 0,-1 0 0,-5 5 0,0 1 80,-1 2 0,2 0 0,-1 0 0,2 0 0,-1 1 0,1 1 1,1-1-1,0 1 0,1 0 0,1 1 0,0-1 0,1 1 0,-3 15 0,6-26-46,1-1-1,0 1 1,0 0 0,0-1 0,0 1 0,0 0-1,1-1 1,0 1 0,-1 0 0,1-1-1,0 1 1,0-1 0,0 1 0,0-1-1,1 0 1,-1 1 0,1-1 0,2 3-1,0-1 21,0 0-1,1 0 1,-1-1-1,1 1 0,0-1 1,0 0-1,0-1 0,7 4 1,10 1-337,1 0 0,-1-2 0,32 4 0,-47-8-1,88 6-7991,-54-7-1056</inkml:trace>
</inkml:ink>
</file>

<file path=ppt/ink/ink3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57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28 5541,'-6'-15'4710,"2"10"-2145,3-3 5247,1 13-1767,0 27-6063,0 92 503,-5-1 1,-28 164 0,27-253-288,4-23 431,3-39-73,2-18-605,2 0 0,2 1 0,2 0 0,2 0 1,2 1-1,19-43 0,-26 74-39,0 0 1,2 0-1,-1 1 0,2 0 1,-1 0-1,2 1 1,-1 0-1,14-11 0,-18 18 60,-1 0-1,1 0 1,0 1-1,0 0 0,0 0 1,0 0-1,1 0 0,-1 1 1,1 0-1,0 0 1,-1 1-1,1-1 0,0 1 1,0 0-1,0 1 1,0 0-1,0 0 0,0 0 1,0 0-1,0 1 0,0 0 1,9 3-1,-14-4 25,0 1 0,0-1 0,0 1 0,0-1 0,-1 1 0,1 0 0,0-1 0,0 1-1,0 0 1,0 0 0,-1-1 0,1 1 0,0 0 0,-1 0 0,1 0 0,-1 0 0,1 0 0,-1 0 0,1 0 0,-1 0-1,0 0 1,1 0 0,-1 1 0,0-1 0,0 0 0,0 0 0,0 0 0,0 0 0,0 0 0,0 0 0,0 0 0,-1 0 0,1 1-1,0-1 1,-1 0 0,1 0 0,0 0 0,-1 0 0,1 0 0,-1 0 0,0-1 0,1 1 0,-2 2 0,-1 2 7,-1 0 1,1 0-1,-1 0 1,0 0-1,0-1 1,-8 7-1,-5 1 193,0-1-1,-1-1 1,-25 11-1,34-17-136,0-1-1,0 0 1,0 0-1,0-1 1,-1 0-1,1-1 1,-1 0-1,1-1 1,-14 0-1,22 0-93,1 0 1,-1 0-1,1 0 0,-1 0 1,1 0-1,0 0 0,-1-1 1,1 1-1,-1 0 0,1 0 0,0 0 1,-1-1-1,1 1 0,0 0 1,-1 0-1,1-1 0,0 1 1,-1 0-1,1-1 0,0 1 1,0 0-1,-1-1 0,1 1 1,0 0-1,0-1 0,-1 1 0,1 0 1,0-1-1,0 1 0,0-1 1,0 1-1,0-1 0,0 1 1,0 0-1,0-1 0,0 1 1,0-1-1,0 1 0,0-1 1,0 1-1,0 0 0,0-1 1,0 1-1,1-1 0,-1 1 0,0 0 1,0-1-1,0 1 0,1-1 1,-1 1-1,0 0 0,0-1 1,1 1-1,-1 0 0,0 0 1,1-1-1,-1 1 0,0 0 1,1 0-1,0-1 0,20-19-3801,4 8-830,5 1-2423</inkml:trace>
</inkml:ink>
</file>

<file path=ppt/ink/ink3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58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23 191 10730,'0'0'17275,"7"-9"-17056,0 1-186,33-45 144,-38 49-170,0 1 0,0-1 0,0 0 0,0 0 0,-1 1 0,1-1 0,-1 0 0,0-1 0,0 1 0,-1 0 0,1 0 0,-1 0 0,0 0 0,-1-7 0,1 10-9,0 1 1,-1 0-1,1-1 0,-1 1 0,1 0 1,-1 0-1,1-1 0,-1 1 0,1 0 1,-1 0-1,1 0 0,-1 0 1,1 0-1,-1 0 0,1 0 0,-1 0 1,1 0-1,-1 0 0,1 0 0,-1 0 1,1 0-1,-1 0 0,1 0 1,-1 0-1,1 1 0,-1-1 0,1 0 1,-1 0-1,1 1 0,0-1 0,-1 0 1,1 0-1,-1 1 0,-16 9-88,11-4 79,1-1 0,-1 1 0,1 0 1,1 0-1,-1 0 0,1 1 1,0 0-1,0 0 0,1 0 1,0 0-1,0 0 0,1 1 1,0-1-1,0 1 0,0 8 1,2-15 10,0-1 1,0 1 0,1 0 0,-1 0 0,0-1-1,0 1 1,1-1 0,-1 1 0,0 0-1,1-1 1,-1 1 0,1-1 0,-1 1-1,1-1 1,-1 1 0,1-1 0,-1 1-1,1-1 1,-1 1 0,1-1 0,0 0-1,-1 1 1,1-1 0,0 0 0,-1 0 0,1 1-1,0-1 1,-1 0 0,1 0 0,0 0-1,-1 0 1,2 0 0,31 0 69,-22 0-48,8 0 5,24 0-79,1-1 1,78-12-1,-119 12 94,0 0 0,1 0 0,-1-1 0,0 1 0,0-1 0,0 1 1,-1-1-1,1 0 0,0 0 0,-1 0 0,1 0 0,-1-1 0,0 1 0,0-1 0,0 1 0,0-1 0,0 0 0,0 0 0,-1 0 0,1 0 1,-1 0-1,0 0 0,0 0 0,0 0 0,0-1 0,-1 1 0,1 0 0,-1-1 0,0 1 0,0 0 0,0-4 0,0 1-25,-1 1 1,1 0-1,-1-1 0,0 1 0,0 0 0,-1 0 0,0 0 0,0 0 0,0 0 0,0 0 0,-1 0 0,1 1 0,-1-1 1,-1 1-1,1 0 0,0 0 0,-1 0 0,-7-6 0,10 10-54,16 9-198,1-2-80,-1-1 0,1 0 0,0-1 0,1-1 1,31 4-1,-4-4-3247,1-4-3383,2-1-8536</inkml:trace>
</inkml:ink>
</file>

<file path=ppt/ink/ink3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59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10154,'0'0'8482,"0"11"-6603,0 125 3668,0-135-5514,1 1-1,-1-1 1,1 0 0,-1 0-1,1 0 1,-1 1 0,1-1 0,0 0-1,0 0 1,0 0 0,0 0-1,0 0 1,0 0 0,0-1-1,0 1 1,0 0 0,0 0 0,0-1-1,0 1 1,0-1 0,1 1-1,-1-1 1,0 1 0,0-1-1,1 0 1,-1 1 0,0-1 0,1 0-1,-1 0 1,0 0 0,1 0-1,-1 0 1,0-1 0,1 1-1,1-1 1,6 1 142,0-1-1,-1-1 1,1 1-1,13-6 1,-7 0-86,0-1 1,27-18-1,-28 17-27,0 0 1,1 0-1,19-7 1,-33 21-38,-1 1 0,1-1 1,-1 0-1,0 0 0,-1 1 1,1-1-1,-3 9 0,3-10 13,0-3-25,-1 1 0,1-1 0,0 0 0,-1 0-1,1 1 1,0-1 0,0 0 0,0 0 0,0 1 0,1-1 0,-1 0 0,0 1 0,0-1-1,1 0 1,-1 0 0,1 0 0,-1 1 0,1-1 0,-1 0 0,1 0 0,0 0 0,-1 0 0,1 0-1,0 0 1,0 0 0,0 0 0,0 0 0,0-1 0,0 1 0,0 0 0,2 0 0,0 0 34,1 0 0,0-1 1,0 0-1,0 0 1,0 0-1,0 0 1,0-1-1,0 1 0,0-1 1,4-1-1,5-2-2,0-1 0,0-1 1,-1 1-1,18-12 0,-19 10-86,0 1-1,0 0 1,1 1 0,-1 0 0,22-5 0,-33 10 39,1 0 1,-1 0 0,1 0-1,-1 0 1,1 0-1,0 1 1,-1-1 0,1 0-1,-1 0 1,1 0-1,-1 1 1,1-1-1,-1 0 1,1 0 0,-1 1-1,0-1 1,1 1-1,-1-1 1,1 0 0,-1 1-1,0-1 1,1 1-1,-1-1 1,0 1-1,1-1 1,-1 1 0,0-1-1,0 1 1,0-1-1,1 1 1,-1-1 0,0 1-1,0-1 1,0 1-1,0 0 1,0-1 0,0 1-1,0-1 1,0 1-1,0-1 1,0 1-1,-1-1 1,1 1 0,0-1-1,0 1 1,0-1-1,-1 1 1,1-1 0,0 1-1,-1 0 1,-13 43-88,8-24 63,9-6-2056,-3-13 1832,1-1 0,-1 1 0,1-1 0,-1 0-1,1 1 1,-1-1 0,1 0 0,0 1 0,-1-1 0,1 0 0,-1 0 0,1 0 0,0 0 0,-1 1 0,1-1-1,0 0 1,-1 0 0,1 0 0,-1 0 0,1 0 0,0-1 0,-1 1 0,1 0 0,0 0 0,-1 0 0,1 0-1,-1-1 1,1 1 0,-1 0 0,1-1 0,0 1 0,0-1 0,10-9-9498</inkml:trace>
</inkml:ink>
</file>

<file path=ppt/ink/ink3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4:00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24 115 3683,'-2'-1'607,"0"0"-1,1 0 0,-1-1 0,0 1 0,1-1 0,-1 1 0,1-1 1,0 0-1,-1 1 0,1-1 0,0 0 0,0 0 0,0 0 0,0 0 0,1 0 1,-1 0-1,0 0 0,1 0 0,0 0 0,-1-1 0,1 1 0,0-3 1,1 3-402,0-1 0,0 1 0,0 0 0,0 0 0,1-1 0,-1 1 0,0 0 1,1 0-1,0 0 0,0 1 0,-1-1 0,1 0 0,0 1 0,0-1 1,0 1-1,1-1 0,-1 1 0,0 0 0,3-1 0,9-4 76,-1 1-1,1 0 1,1 0-1,-1 2 1,1 0-1,-1 0 1,1 1-1,0 1 1,0 1-1,24 2 1,-37-2-263,-1 0 1,1 0 0,-1 0-1,1 0 1,-1 1 0,1-1-1,-1 1 1,1-1-1,-1 1 1,1-1 0,-1 1-1,1 0 1,-1 0 0,0 0-1,1 0 1,-1 0-1,0 0 1,0 0 0,0 0-1,0 0 1,0 0 0,0 1-1,0-1 1,0 0-1,0 1 1,-1-1 0,1 1-1,-1-1 1,1 1-1,-1-1 1,1 1 0,-1-1-1,0 1 1,0-1 0,0 1-1,0 0 1,0-1-1,0 1 1,0-1 0,0 1-1,-1-1 1,1 1 0,-1 1-1,-1 4 111,0-1-1,0 0 0,-1 0 1,0-1-1,0 1 1,-1 0-1,1-1 0,-1 0 1,-7 7-1,-101 84 1426,111-96-1550,1 0 1,-1 0-1,1 1 1,0-1-1,-1 0 1,1 1-1,-1-1 1,1 0-1,0 1 1,0-1-1,-1 0 1,1 1 0,0-1-1,-1 0 1,1 1-1,0-1 1,0 1-1,0-1 1,0 1-1,-1-1 1,1 1-1,0-1 1,0 1-1,0-1 1,0 0-1,0 1 1,0-1 0,0 1-1,0-1 1,0 1-1,1-1 1,-1 1-1,0-1 1,0 1-1,0-1 1,0 0-1,1 1 1,-1-1-1,0 1 1,0-1-1,1 0 1,-1 1 0,0-1-1,1 0 1,-1 1-1,0-1 1,1 0-1,-1 1 1,1-1-1,-1 0 1,0 0-1,1 1 1,-1-1-1,1 0 1,-1 0-1,1 0 1,-1 0 0,0 0-1,1 0 1,-1 0-1,1 0 1,-1 0-1,1 0 1,-1 0-1,1 0 1,-1 0-1,1 0 1,0 0-1,44 0 112,-37 0-91,53 2 10,27-1-684,-33-8-3162,-41 1-823,-7-4-3123</inkml:trace>
</inkml:ink>
</file>

<file path=ppt/ink/ink3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4:47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7751,'0'0'13090,"-5"11"-12642,-9 17 315,2 0 0,1 0-1,1 1 1,2 0 0,0 1-1,-5 54 1,13-83-733,0 0 1,0-1-1,0 1 0,0 0 1,0-1-1,0 1 1,0 0-1,0 0 0,0-1 1,1 1-1,-1 0 1,0-1-1,0 1 0,1-1 1,-1 1-1,0 0 1,1-1-1,-1 1 0,1-1 1,-1 1-1,1-1 1,-1 1-1,1-1 0,-1 1 1,1-1-1,-1 1 1,1-1-1,0 0 1,-1 1-1,1-1 0,-1 0 1,2 1-1,26-6 558,25-24 26,71-76-323,-39 30-364,-84 74 49,-1 1 0,2-1 0,-1 0 0,0 0 0,0 0 0,0 0 0,0 1 0,0-1 0,1 1 0,-1-1 0,0 1 0,1-1 0,-1 1 0,0 0 0,3-1 0,-3 1 18,-1 1 0,1-1-1,-1 0 1,1 0 0,-1 1 0,1-1 0,-1 0 0,0 1-1,1-1 1,-1 0 0,0 1 0,1-1 0,-1 1 0,0-1-1,1 1 1,-1-1 0,0 0 0,0 1 0,1-1 0,-1 1-1,0-1 1,0 1 0,0 0 0,0-1 0,0 1-1,0-1 1,0 2 0,-6 52 85,2-27 106,4-26-175,1-1 0,-1 1 0,0-1 0,1 1 0,-1-1 1,1 1-1,0-1 0,-1 1 0,1-1 0,-1 1 0,1-1 0,0 0 0,-1 1 1,1-1-1,0 0 0,-1 0 0,1 1 0,0-1 0,0 0 0,-1 0 0,1 0 1,0 0-1,-1 0 0,1 0 0,0 0 0,0 0 0,-1 0 0,1 0 0,0-1 0,-1 1 1,1 0-1,0 0 0,0-1 0,-1 1 0,1 0 0,0-1 0,30-10 235,109-75-763,-139 85 500,0 0 0,0 1-1,0-1 1,-1 0-1,1 1 1,1-1-1,-1 1 1,0 0 0,0-1-1,0 1 1,0 0-1,0-1 1,0 1 0,0 0-1,0 0 1,1 0-1,-1 0 1,0 0 0,0 0-1,0 0 1,0 1-1,0-1 1,0 0 0,1 1-1,-1-1 1,0 0-1,0 1 1,0-1 0,1 2-1,-2-1 22,1 1 1,0 0-1,-1-1 0,1 1 0,-1 0 0,0 0 0,1-1 1,-1 1-1,0 0 0,0 0 0,0-1 0,0 1 0,-1 0 0,1 0 1,0 0-1,-1 1 0,-3 12 264,-1 1 1,-12 25 0,6-8-25,16-24-1617,14-12-2866,-1-8-1488,-3-3-3657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55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11915,'0'0'8259,"-6"5"-8201,-40 50 355,42-50-306,1 1 1,0-1 0,0 1-1,0 0 1,1-1-1,-1 1 1,2 0 0,-1 0-1,1 1 1,-2 11 0,3-17-104,0 0 0,0 0 0,0 0 0,0 0 0,0-1 0,1 1 0,-1 0 1,0 0-1,0 0 0,1-1 0,-1 1 0,1 0 0,-1 0 0,0 0 0,1-1 0,-1 1 1,1 0-1,0-1 0,-1 1 0,1-1 0,0 1 0,-1-1 0,1 1 0,0-1 1,-1 1-1,1-1 0,0 1 0,1-1 0,30 2 62,-23-3-297,1-1-1,-1 0 1,0-1 0,16-7-1,-13 3-1270,0 0 0,0-1-1,-1 0 1,14-13 0,6-12-7200</inkml:trace>
</inkml:ink>
</file>

<file path=ppt/ink/ink3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4:48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188 110 9449,'0'0'9049,"2"-8"-6871,4-25-289,-6 32-1817,0 0-1,-1 1 0,1-1 1,0 0-1,0 1 0,-1-1 0,1 1 1,0-1-1,-1 0 0,1 1 1,0-1-1,-1 1 0,1-1 0,-1 1 1,1-1-1,-1 1 0,1-1 1,-1 1-1,1 0 0,-1-1 0,0 1 1,1 0-1,-1-1 0,1 1 1,-1 0-1,0 0 0,1 0 0,-1-1 1,0 1-1,1 0 0,-1 0 1,0 0-1,0 0 0,1 0 1,-1 0-1,0 0 0,0 1 0,-25 3 594,13 3-403,0 1 0,1 1 1,0 0-1,0 0 0,1 1 0,0 1 0,0 0 0,2 1 0,-18 24 0,25-32-208,-1 0 1,0 0-1,1 0 0,0 0 0,0 0 0,-3 9 0,5-13-50,0 1 1,1 0-1,-1 0 0,0-1 1,0 1-1,0 0 0,0 0 0,1-1 1,-1 1-1,0 0 0,0-1 1,1 1-1,-1 0 0,1-1 1,-1 1-1,0-1 0,1 1 0,0 0 1,-1-1-1,1 1 0,-1-1 1,1 0-1,-1 1 0,1-1 1,0 1-1,-1-1 0,1 0 0,0 1 1,-1-1-1,1 0 0,0 0 1,0 0-1,-1 0 0,1 0 1,0 1-1,0-1 0,-1 0 0,1-1 1,0 1-1,0 0 0,-1 0 1,1 0-1,0 0 0,-1 0 1,2-1-1,5 0-8,-1 0 1,0 0 0,0-1-1,0 0 1,0 0-1,0 0 1,0-1-1,0 0 1,-1 0 0,1 0-1,-1-1 1,0 0-1,7-6 1,4-5-298,-1-1 0,20-26 1,-35 44 277,0 0 1,0 0-1,0 1 1,0-1-1,1 0 1,-1 0-1,1 0 1,-1 0-1,1 0 1,0 0-1,0 0 1,0 0-1,0 0 0,0 0 1,0 0-1,1-1 1,-1 1-1,1 0 1,-1-1-1,1 1 1,-1-1-1,3 2 1,8-1-95,0-1 1,0 0-1,0 0 0,24-3 0,24 1-1173,-59 1 1321,-1 1-1,1-1 0,-1 0 1,1 0-1,-1 1 1,1-1-1,-1 0 1,1 1-1,-1-1 1,1 0-1,-1 1 1,1-1-1,-1 1 1,0-1-1,1 1 1,-1-1-1,0 1 1,1-1-1,-1 1 1,0-1-1,0 1 1,1-1-1,-1 1 0,0 0 1,0-1-1,0 1 1,0-1-1,0 1 1,0 0-1,0-1 1,0 1-1,0-1 1,0 1-1,0 0 1,0-1-1,-1 1 1,2 3 1675,6-13-1086,-3-1-604,1-1-1,-1 1 1,0 0-1,-1-1 1,-1 0-1,1 0 1,-2 0-1,1 0 1,-2 0-1,0-17 1,36 51-1799,-23-18 1287,0-1 0,0-1 0,1 0 0,-1-1 0,1-1 0,-1 0 0,1 0 0,-1-1 0,1-1 0,25-5 0,-35 5 384,0 0 0,-1-1 1,1 0-1,-1 1 0,1-1 0,-1 0 0,0-1 1,0 1-1,0 0 0,0-1 0,0 0 0,0 0 1,-1 0-1,1 0 0,1-4 0,-2 4 270,0 0 0,-1 0-1,1 0 1,-1-1 0,0 1 0,0 0 0,0-1-1,0 1 1,-1 0 0,1-6 0,-19 28 2062,12-8-1978,1 0 0,0 0 0,1 0 0,0 0 0,1 1 0,0 0-1,1 0 1,1-1 0,-1 1 0,2 0 0,0 1 0,1 12 0,0-24-332,-1 0-1,0 0 1,1 0 0,0 0 0,-1 0 0,1 0 0,0 0 0,-1 0 0,1 0 0,0 0 0,0 0-1,0 0 1,0 0 0,0 0 0,0-1 0,1 2 0,-1-2-191,-1 0 0,1 0 0,-1 1 0,1-1 0,-1 0 1,1 0-1,-1 0 0,1 0 0,-1 0 0,1 0 0,-1 0 0,1 0 0,-1 0 1,1 0-1,-1 0 0,1 0 0,-1 0 0,1 0 0,-1-1 0,0 1 0,1 0 1,-1 0-1,1 0 0,-1-1 0,1 1 0,-1 0 0,0-1 0,1 1 0,-1 0 1,1-1-1,7-13-7236</inkml:trace>
</inkml:ink>
</file>

<file path=ppt/ink/ink3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4:48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14958,'0'0'8969</inkml:trace>
</inkml:ink>
</file>

<file path=ppt/ink/ink3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4:51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199 108 6822,'0'0'11926,"1"-9"-9619,3-28-434,-4 36-1780,0 0 0,-1 0-1,1 0 1,0 0-1,-1 0 1,1 0 0,-1 0-1,1 0 1,-1 0 0,1 0-1,-1 0 1,0 0-1,1 0 1,-1 1 0,0-1-1,0 0 1,0 0-1,1 1 1,-1-1 0,0 1-1,0-1 1,0 1-1,0-1 1,0 1 0,0-1-1,0 1 1,0 0 0,0 0-1,-1-1 1,1 1-1,-1 0 1,-35-1 711,35 1-749,-4 1-52,-1 1 0,1 0 1,0 0-1,0 1 1,0-1-1,0 2 0,0-1 1,0 0-1,1 1 1,0 0-1,0 0 0,0 1 1,-5 5-1,4-5 16,1 1-1,-1 0 1,1 0-1,1 1 1,-1-1-1,1 1 1,0 0-1,0 1 1,1-1-1,-4 13 1,7-19-20,-1 0 0,1 0 0,0 0 0,0 0 1,0-1-1,-1 1 0,1 0 0,0 0 0,0 0 1,0 0-1,1 0 0,-1 0 0,0 0 0,0-1 1,0 1-1,1 0 0,-1 0 0,0 0 1,1 0-1,-1-1 0,1 1 0,-1 0 0,1 0 1,-1-1-1,1 1 0,0 0 0,-1-1 0,1 1 1,0-1-1,-1 1 0,1 0 0,1 0 0,1-1 14,-1 1 1,1-1-1,-1 0 0,1 1 0,-1-1 0,1 0 0,0-1 0,-1 1 0,1 0 0,-1-1 0,4-1 0,6-1 54,-1-1 0,0-1-1,0 0 1,12-7 0,-4-1-55,-1 0 1,-1-1-1,0-1 1,-1-1-1,26-33 1,-53 64-309,3-7 333,1 2 0,0-1 0,0 1 0,1 0 0,0 0 0,1 1 0,-5 13 0,12-32 204,-2 22 156,-2 19-37,1 71-251,-5-1-1,-21 115 1,25-207-80,-1 1 1,-1-1-1,0 1 1,0-1-1,-8 12 1,10-20-11,0 0 1,1 0 0,-1 0 0,0-1 0,-1 1 0,1-1-1,0 0 1,-1 1 0,1-1 0,-6 3 0,6-5-1,1 1 1,0 0-1,-1-1 0,1 0 1,-1 1-1,1-1 1,-1 0-1,0 0 1,1 0-1,-1 0 0,1 0 1,-1 0-1,1 0 1,-1-1-1,1 1 1,-1 0-1,1-1 0,-1 1 1,1-1-1,0 0 1,-1 1-1,1-1 1,0 0-1,-2-1 0,-1-1-26,1-1-1,-1 0 1,1 0-1,0 1 1,0-2-1,1 1 1,-1 0-1,1-1 1,0 1-1,0-1 1,0 0-1,0 1 1,1-1-1,0 0 1,0 0-1,1 0 1,-1 0-1,1 0 1,0 0-1,0 0 1,1 0-1,0-6 1,1-4-44,1 0 0,0 0 0,1 0 0,1 0 1,0 1-1,8-16 0,11-13-11,2 1 0,59-73 0,78-67-151,-125 141 201,-22 22 60,-9 11 6,0 0 0,0 0 1,1 1-1,0 0 0,13-9 1,-26 20-60,0 1 0,0-1 1,0 1-1,0 0 1,1 0-1,0 1 0,0-1 1,1 1-1,-1 0 1,-3 11-1,-30 71 18,33-78-4,1-1 0,0 1-1,0 0 1,1 0 0,0 1-1,1-1 1,0 20 0,1-30-8,1 1 1,-1 0 0,0-1 0,1 1 0,-1 0 0,0-1 0,1 1 0,-1-1-1,1 1 1,-1-1 0,1 1 0,-1-1 0,1 1 0,0-1 0,-1 1-1,1-1 1,0 0 0,-1 1 0,1-1 0,0 0 0,-1 1 0,1-1-1,0 0 1,-1 0 0,1 0 0,0 0 0,0 0 0,-1 0 0,1 0-1,0 0 1,0 0 0,1 0 0,26-4 139,-16 0-108,0 0-1,-1-1 0,0-1 0,0 0 0,0 0 0,-1-1 0,0-1 0,16-13 0,67-77-198,-77 77 135,-13 17 22,-1 0 0,0 0 1,1 1-1,0-1 1,0 1-1,0 0 1,0-1-1,1 2 0,4-5 1,-8 30-585,-32 78 866,32-101-264,0 1 1,0-1 0,0 0 0,0 1-1,1-1 1,-1 0 0,0 1 0,0-1-1,0 1 1,0-1 0,0 0 0,0 1 0,1-1-1,-1 0 1,0 1 0,0-1 0,0 0-1,1 0 1,-1 1 0,0-1 0,0 0-1,1 1 1,-1-1 0,0 0 0,1 0 0,-1 0-1,0 1 1,1-1 0,-1 0 0,0 0-1,1 0 1,-1 0 0,1 0 0,-1 0-1,0 0 1,1 0 0,-1 0 0,0 0 0,1 0-1,-1 0 1,1 0 0,-1 0 0,0 0-1,1 0 1,-1 0 0,0 0 0,1 0-1,-1-1 1,1 1 0,-1 0 0,0 0 0,0 0-1,1-1 1,-1 1 0,1-1 0,23-8 153,31-24-56,-34 19-485,0 2 1,32-14 0,-52 26 371,-1 0 0,1-1 0,0 1 1,-1-1-1,1 1 0,0 0 0,-1 0 1,1 0-1,0-1 0,0 1 1,-1 0-1,1 0 0,0 0 0,0 0 1,-1 0-1,1 0 0,0 0 1,0 0-1,-1 1 0,1-1 0,0 0 1,0 0-1,-1 1 0,1-1 0,0 0 1,-1 1-1,1-1 0,-1 0 1,1 1-1,0-1 0,-1 1 0,1-1 1,-1 1-1,1 0 0,-1-1 0,1 1 1,-1-1-1,0 1 0,1 0 1,-1-1-1,0 1 0,1 0 0,-1 0 1,0-1-1,0 1 0,0 1 0,0 43 400,-1-26-1,1-19-227,17-18-6311,-16 7 1602,-1-5-2162</inkml:trace>
</inkml:ink>
</file>

<file path=ppt/ink/ink3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4:51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18 12588,'-6'-9'4740,"5"4"-1280,-3 1 1761,9 6-5350,4 6-895,6 1-1635,-1 3-1473,2-2-2658</inkml:trace>
</inkml:ink>
</file>

<file path=ppt/ink/ink3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4:51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127 297 12011,'0'0'12476,"-11"5"-11851,1 1-484,0 0 1,0 0 0,1 0-1,0 1 1,0 1-1,-8 8 1,13-12-46,0 1 0,0 0 0,0 0-1,1 0 1,0 0 0,0 1 0,0-1 0,1 1 0,-1-1 0,1 1-1,1 0 1,-1 0 0,1 0 0,0 0 0,0 9 0,1-14-89,0 0 0,1 0 0,-1-1 0,1 1 0,-1 0 0,1 0 0,-1 0 0,1 0 0,-1-1 0,1 1 0,0 0 0,-1 0 0,1-1 0,0 1 0,0-1 0,0 1 0,-1-1 0,1 1 0,0-1 0,0 1 0,0-1 0,0 0 1,0 1-1,0-1 0,0 0 0,0 0 0,0 0 0,0 0 0,0 0 0,0 0 0,0 0 0,0 0 0,0 0 0,1-1 0,41-5 163,-31 2-245,-1-2-1,1 0 1,-1 0-1,0-1 1,-1 0 0,0-1-1,0 0 1,0-1-1,-1 0 1,0-1-1,-1 0 1,0 0-1,-1 0 1,8-15-1,-8 9 71,-11 17-100,-17 26 71,14-15 123,0 0 0,1 0 0,0 1 0,1 0 0,1 0 0,0 1 0,0-1 0,-3 29 0,7-41-76,0 0 0,0 0 0,0 0 0,1 0-1,-1 0 1,0 0 0,0 1 0,1-1 0,-1 0 0,0 0 0,1 0-1,-1 0 1,1 0 0,-1 0 0,1 0 0,0 0 0,-1-1 0,1 1 0,0 0-1,0 0 1,0 0 0,-1-1 0,1 1 0,0 0 0,0-1 0,0 1-1,0-1 1,2 1 0,1 0 29,-1 0-1,1 0 1,-1-1 0,1 0-1,0 0 1,-1 0-1,1 0 1,0 0-1,4-2 1,4-1 24,0 0 1,0 0-1,-1-2 1,20-9-1,0-6-112,-1-1 0,-1-2 0,-1-1 0,-2-1 0,0-1 0,-1-1 0,-2-2 0,-1 0 0,-1-1 0,-2-2 0,-1 0 0,18-44 0,-32 67 45,-1 1 1,0-2-1,0 1 0,-1 0 0,0 0 1,0-17-1,-2 25 0,0 1-1,0 0 1,0-1 0,0 1-1,0 0 1,0-1 0,0 1-1,0 0 1,0 0 0,0-1 0,-1 1-1,1 0 1,0 0 0,0-1-1,0 1 1,-1 0 0,1 0-1,0-1 1,0 1 0,0 0 0,-1 0-1,1 0 1,0-1 0,-1 1-1,1 0 1,0 0 0,0 0-1,-1 0 1,1 0 0,0 0-1,-1 0 1,1 0 0,0 0 0,-1 0-1,1 0 1,0 0 0,0 0-1,-1 0 1,1 0 0,0 0-1,-1 0 1,1 0 0,0 0 0,-1 0-1,1 0 1,0 1 0,0-1-1,-1 0 1,1 0 0,0 0-1,0 0 1,-1 1 0,1-1-1,0 0 1,-18 11-135,-3 8 185,0 0 0,1 1 1,1 1-1,1 0 0,-19 30 0,27-36 15,1 1-1,0 0 0,1 0 1,0 1-1,2 0 0,0 0 1,1 1-1,1 0 0,-3 21 1,7-35-48,0-1 0,0 1 0,0-1 1,0 1-1,1-1 0,0 1 0,0-1 0,0 1 1,0-1-1,0 0 0,1 1 0,-1-1 1,1 0-1,0 0 0,0 0 0,0 0 1,0-1-1,1 1 0,-1 0 0,1-1 1,0 0-1,-1 0 0,1 0 0,0 0 1,0 0-1,1 0 0,-1-1 0,0 1 0,0-1 1,1 0-1,-1 0 0,1 0 0,3 0 1,63 9-897,-4-9-3360,-48-1 1702,11 0-3798</inkml:trace>
</inkml:ink>
</file>

<file path=ppt/ink/ink3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4:12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8008,'0'0'283,"-1"0"0,0 0 0,1 0 0,-1 0 1,1 0-1,-1 1 0,1-1 0,-1 0 0,1 0 1,-1 1-1,1-1 0,-1 0 0,1 1 0,-1-1 1,1 1-1,0-1 0,-1 0 0,1 1 0,0-1 1,-1 1-1,1-1 0,0 1 0,-1-1 0,1 2 1,8 7 2320,23 3-1046,-2-7-753,0-2-1,0 0 1,43-3 0,-47-1-962,1 1 1,-1 2-1,0 0 1,0 1-1,26 8 1,-51-11 39,0 0 1,0 0 0,-1 1-1,1-1 1,0 0 0,0 0-1,0 0 1,-1 0 0,1 0-1,0 1 1,0-1 0,0 0-1,-1 0 1,1 0 0,0 1-1,0-1 1,0 0 0,0 0-1,0 1 1,0-1 0,-1 0-1,1 0 1,0 1 0,0-1-1,0 0 1,0 0 0,0 1-1,0-1 1,0 0 0,0 0-1,0 1 1,0-1 0,0 0-1,0 0 1,1 1 0,-1-1-1,0 0 1,0 0 0,0 1-1,0-1 1,0 0 0,0 0-1,0 0 1,1 1 0,-1-1-1,0 0 1,0 0 0,0 0-1,1 1 1,-1-1 0,0 0-1,0 0 1,0 0 0,1 0-1,-1 0 1,1 1 0,-25 5-4635,0-2 48</inkml:trace>
</inkml:ink>
</file>

<file path=ppt/ink/ink3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4:12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7911,'0'0'12450,"8"7"-11137,2-1-1086,0-1 0,1 0 1,0 0-1,-1-1 0,2 0 1,-1-1-1,0 0 0,1-1 1,-1-1-1,1 1 0,20-2 1,-8 1-634,59 2 406,-55-4-3077,-1-1-3322,-15 0-2259</inkml:trace>
</inkml:ink>
</file>

<file path=ppt/ink/ink3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4:14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1 651 11787,'0'0'6807,"10"-10"-4982,171-190 2474,87-131-3131,-207 240-789,-76 113-294,4-7-47,1 0-1,0 1 0,1 0 1,1 0-1,0 1 1,1 0-1,-7 31 0,14-48-31,-1 1 0,1-1 1,0 1-1,0 0 0,0-1 0,0 1 0,-1 0 0,1-1 0,0 1 0,0-1 0,0 1 0,1 0 1,-1-1-1,0 1 0,0 0 0,0-1 0,0 1 0,1 0 0,-1-1 0,0 1 0,0-1 0,1 1 1,-1-1-1,1 1 0,-1-1 0,0 1 0,1-1 0,-1 1 0,1-1 0,-1 1 0,1-1 0,-1 0 1,1 1-1,0-1 0,-1 0 0,1 1 0,-1-1 0,1 0 0,0 0 0,-1 0 0,1 0 0,0 1 1,-1-1-1,1 0 0,0 0 0,-1 0 0,1 0 0,-1-1 0,1 1 0,0 0 0,-1 0 0,1 0 1,0 0-1,-1-1 0,2 1 0,35-18 528,-10-2-403,0 0 0,-2-2 0,0-1 0,-2-1 1,0-1-1,29-42 0,-72 98-105,-25 52 0,39-70-22,1 0 0,0 0 0,1 1 1,0-1-1,1 1 0,1 0 0,-1 20 0,3-32-8,0-1 0,0 1 0,0-1 0,0 0 0,0 1 0,1-1 0,-1 0 0,0 0 0,1 1-1,-1-1 1,1 0 0,0 0 0,-1 0 0,1 1 0,0-1 0,0 0 0,-1 0 0,1 0 0,0 0 0,0 0 0,0 0-1,0-1 1,1 1 0,-1 0 0,0 0 0,2 0 0,0 0-60,1 0 0,0 0 0,0 0 0,-1 0-1,1-1 1,0 0 0,0 0 0,0 0 0,6-1 0,-2 1-558,0-2 1,0 1-1,-1-1 1,1-1-1,0 1 1,-1-1-1,0 0 1,1-1-1,6-5 1,-10 7-284,-1 0 0,0-1 1,0 1-1,0-1 0,-1 0 1,1 0-1,-1 0 0,1-1 0,-1 1 1,0 0-1,0-1 0,-1 0 1,1 1-1,-1-1 0,0 0 1,1-4-1,-2 8 1647,-1 0-313,0 0-1,0 0 1,0 0 0,0 0 0,0 1 0,0-1-1,0 0 1,0 1 0,0-1 0,0 1-1,0-1 1,0 1 0,1-1 0,-1 1 0,0 0-1,0-1 1,0 1 0,1 0 0,-1 0 0,0 1-1,-21 23 2616,17-18-924,5-3 2358,12-8-2013,37-17-1517,44-17-1365,-92 37 428,0 1 0,0-1-1,-1 1 1,1-1 0,0 1 0,0 0 0,0 0 0,1-1 0,-1 1 0,0 0 0,0 0 0,0 0 0,0 0 0,0 0-1,0 0 1,0 1 0,0-1 0,0 0 0,0 0 0,0 1 0,0-1 0,0 1 0,0-1 0,-1 1 0,1-1 0,0 1-1,0-1 1,0 1 0,0 0 0,-1 0 0,1-1 0,0 1 0,-1 0 0,1 0 0,-1 0 0,1 0 0,-1-1-1,1 1 1,-1 0 0,1 0 0,-1 0 0,0 0 0,0 0 0,1 2 0,-1 4 215,0 0 0,-1 0 0,0 0 0,0 0 0,-4 11 0,4 8-13,1-26-208,0 1 0,0-1 0,0 0 0,1 1 0,-1-1 0,0 1 0,0-1 0,1 0 0,-1 1 0,0-1 0,1 0 1,-1 1-1,0-1 0,1 0 0,-1 1 0,0-1 0,1 0 0,-1 0 0,1 1 0,-1-1 0,1 0 0,-1 0 0,1 0 1,-1 0-1,1 0 0,-1 0 0,0 0 0,2 1 0,1-2 8,1 0 0,0 0 0,0 0 0,0-1 0,-1 1 1,1-1-1,-1 1 0,1-1 0,5-5 0,-2 2 5,0 0-81,1-1 1,-1 1-1,1 1 0,0-1 0,0 1 0,1 1 1,-1 0-1,1 0 0,0 0 0,15-2 0,-23 6 61,0 0-1,-1-1 0,1 1 1,0 0-1,-1 0 0,1-1 1,-1 1-1,1 0 1,-1 0-1,1 0 0,-1 0 1,1-1-1,-1 1 0,0 0 1,0 0-1,1 0 0,-1 0 1,0 0-1,0 0 1,0 0-1,0 0 0,0 0 1,0 0-1,0 0 0,0 0 1,-1 0-1,1 0 0,0 0 1,-1-1-1,1 1 1,0 0-1,-2 1 0,-9 34 373,8-31-401,-5 14 679,9-19-650,-1 1 0,1-1 0,-1 0 0,1 1 0,-1-1 0,1 0 0,-1 0 0,1 0 0,-1 1 0,1-1 0,0 0 0,-1 0 0,1 0 0,-1 0 0,1 0 0,-1 0 0,1 0 0,0 0 0,-1 0-1,1 0 1,-1 0 0,1 0 0,-1 0 0,1-1 0,-1 1 0,1 0 0,0 0 0,-1-1 0,1 1 0,-1 0 0,0-1 0,1 1 0,9-2-534</inkml:trace>
</inkml:ink>
</file>

<file path=ppt/ink/ink3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4:15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93 11787,'-1'0'324,"1"0"-1,-1 1 0,0-1 1,0 0-1,0 0 0,1 0 1,-1 0-1,0 0 1,0 0-1,0 0 0,1 0 1,-1 0-1,0-1 1,0 1-1,0 0 0,1 0 1,-1-1-1,0 1 1,0 0-1,1-1 0,-1 1 1,0-1-1,1 1 0,-1-1 1,0 1-1,1-1 1,-1 0-1,1 1 0,-2-2 1,3 1-113,-1-1-1,1 1 1,-1 0 0,1 0 0,-1-1 0,1 1-1,0 0 1,0 0 0,-1 0 0,1 0 0,0 0-1,0 0 1,0 0 0,0 0 0,2-1 0,52-33 1154,-45 30-1281,0 0 0,0 1 0,1 0 0,0 1-1,-1 0 1,1 1 0,0 0 0,0 0-1,0 2 1,0-1 0,1 1 0,14 2 0,-24-1-78,0 0 1,0 0-1,0 0 1,-1 0-1,1 0 1,0 1-1,-1-1 1,1 1-1,-1-1 1,1 1-1,-1-1 1,0 1-1,0 0 1,1-1-1,-1 1 1,0 0-1,-1 0 1,1 0-1,0 0 1,-1 0-1,1 0 1,-1 0-1,1 0 1,-1 0-1,0 0 1,0 1-1,0-1 1,0 0 0,0 0-1,0 0 1,-1 0-1,0 4 1,0-1-137,0 0 0,0 0 0,0 0 0,-1 0 0,1 0 0,-1 0 0,0-1 1,-1 1-1,1 0 0,-1-1 0,0 0 0,-5 7 0,3-11-8662</inkml:trace>
</inkml:ink>
</file>

<file path=ppt/ink/ink3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4:15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0 194 9385,'0'0'5797,"9"2"-3880,22 4-620,-1-1-1,1-2 1,0-1 0,38-3 0,138-16 935,-142 10-1857,1267-160 2300,-1277 159-2553,80-2 1,-134 10-80,-21 3-666,-5 1-5347,17-6 466,-2-5-3512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55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11755,'0'0'5888,"-4"8"-4740,-4 8-568,1 0 0,1 0-1,1 1 1,1 0 0,0 0-1,-2 27 1,0 115 298,6-147-919,-1 10-466,-3-30-1261,-11-21 760,4 12 720,6 10 529,-1-1 0,1 1 0,1-1-1,0 0 1,0-1 0,0 1 0,1-1 0,-3-14-1,6 22-202,1 1-1,0-1 1,-1 0-1,1 1 1,0-1-1,0 1 1,0-1-1,0 1 1,0-1-1,0 1 1,0 0-1,0-1 1,-1 1-1,1 0 1,0 0-1,0 0 1,0 0-1,0 0 1,0 0-1,0 0 1,0 0-1,1 0 1,35 0-223,-29 1 212,92-1-5301,-66 0-396</inkml:trace>
</inkml:ink>
</file>

<file path=ppt/ink/ink3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4:16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0 542 5285,'0'0'17563,"10"-7"-16223,18-16-576,0-1 0,-2-1-1,27-34 1,74-101 385,-95 119-1071,-6 8-7,-11 16-53,-1-1 0,-1 0-1,-1 0 1,10-23 0,-48 89-232,20-38 220,-1 0 1,2 1 0,-1-1-1,2 1 1,-1 0-1,1 1 1,1-1-1,-4 19 1,7-29 2,0-1-1,0 1 1,0-1 0,0 1-1,1-1 1,-1 0 0,0 1-1,0-1 1,0 1 0,0-1-1,0 1 1,1-1 0,-1 0 0,0 1-1,0-1 1,1 0 0,-1 1-1,0-1 1,0 0 0,1 1-1,-1-1 1,0 0 0,1 1-1,-1-1 1,1 0 0,-1 0-1,0 0 1,1 1 0,-1-1 0,1 0-1,-1 0 1,0 0 0,1 0-1,-1 0 1,1 0 0,22-3 216,19-15 118,-16 1-289,0-1 0,-1-1 0,-1-1 0,-1-1 0,-1-1 0,-1 0 0,35-51 0,-61 81-47,-19 27 15,2 0 1,2 1-1,-23 59 0,42-94-184,0 0 0,1 0-1,0 0 1,-1 0 0,1 0-1,0 0 1,-1 0 0,1 0-1,0 0 1,0 1 0,0-1-1,0 0 1,0 0 0,0 0-1,0 0 1,0 1 0,1-1-1,-1 0 1,0 0 0,1 0-1,-1 0 1,1 0 0,-1 0-1,1 0 1,0 0 0,-1 0-1,1 0 1,0 0 0,-1 0-1,1-1 1,0 1 0,1 1-1,1-1-626,1 0-1,-1-1 1,0 1 0,0-1-1,0 0 1,1 0-1,-1 0 1,0 0-1,0 0 1,0-1 0,4 0-1,9-3-8723</inkml:trace>
</inkml:ink>
</file>

<file path=ppt/ink/ink3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4:17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8 9513,'0'0'15492,"3"-3"-15268,-3 3-211,-1 0 1,1 0-1,0 0 0,0 0 0,0 0 1,0 0-1,0 0 0,-1-1 0,1 1 0,0 0 1,0 0-1,0 0 0,0 0 0,0 0 1,0 0-1,0 0 0,0-1 0,-1 1 1,1 0-1,0 0 0,0 0 0,0 0 0,0 0 1,0-1-1,0 1 0,0 0 0,0 0 1,0 0-1,0 0 0,0 0 0,0-1 0,0 1 1,0 0-1,0 0 0,0 0 0,0 0 1,0-1-1,-26 20 381,-35 37 610,54-49-900,1 1 0,0 0 0,1 0 0,0 0 0,0 1 0,1 0 0,0 0 0,1 0 1,0 0-1,0 1 0,1-1 0,0 1 0,0-1 0,1 1 0,1 10 0,0-18-99,0 0 1,1 0-1,-1 0 0,1 0 0,0 0 1,-1-1-1,1 1 0,0 0 0,0-1 1,0 1-1,0 0 0,0-1 0,1 1 0,-1-1 1,0 0-1,1 1 0,-1-1 0,1 0 1,-1 0-1,1 0 0,0 0 0,-1 0 1,1 0-1,0-1 0,0 1 0,-1 0 0,1-1 1,0 0-1,0 1 0,0-1 0,0 0 1,0 0-1,0 0 0,0 0 0,-1 0 1,4-1-1,1 1 12,0 0 0,0-1 1,0 0-1,0 0 1,0-1-1,0 1 0,0-1 1,0 0-1,0-1 0,8-5 1,-10 6-4,-1 0 0,1-1 1,0 0-1,-1 0 1,1 0-1,-1 0 0,0-1 1,0 1-1,0-1 1,-1 0-1,1 0 1,-1 0-1,0 0 0,0 0 1,-1 0-1,1 0 1,-1-1-1,0 1 0,2-8 1,-4 11-12,0-1 0,0 1 0,1 0 0,-1 0 0,0 0 0,0 0 0,0 0 0,0 0 0,0 0 0,0 1 0,0-1 0,-1 0 0,1 1-1,0-1 1,0 1 0,-1-1 0,1 1 0,0-1 0,-1 1 0,1 0 0,0 0 0,-1-1 0,1 1 0,0 0 0,-1 0 0,1 0 0,0 1 0,-1-1 0,1 0 0,-2 1 0,-4-1-13,1 1 0,0-1 0,0 1 0,-1 1 0,-9 3 0,14-4 13,0 0 0,0 0 0,0 0 0,0 0 0,0 0 1,0 1-1,1-1 0,-1 1 0,0-1 0,1 1 0,-3 3 0,5-4 5,0-1 1,-1 0-1,1 1 0,0-1 0,0 0 0,-1 1 0,1-1 0,0 0 1,0 0-1,0 1 0,-1-1 0,1 0 0,0 0 0,0 0 1,0 0-1,0 0 0,-1 0 0,3-1 0,9-2-7,0 0 0,0-1 0,0-1 0,0 0 0,-1-1 0,18-10 0,-18 9-135,0 0-1,0 1 1,1 1-1,0 0 1,0 1-1,18-5 1,-29 9 130,-1 0 0,0 0 1,1 0-1,-1 0 0,0 0 0,1 0 0,-1 0 1,1 0-1,-1 0 0,0 1 0,1-1 0,-1 0 1,0 0-1,1 0 0,-1 0 0,0 0 1,0 1-1,1-1 0,-1 0 0,0 0 0,1 1 1,-1-1-1,0 0 0,0 0 0,0 1 1,1-1-1,-1 0 0,0 0 0,0 1 0,0-1 1,0 0-1,1 1 0,-1-1 0,0 0 1,0 1-1,0 0 0,0 19 56,-10 19 201,10-38-247,-30 62 642,23-52-390,1 1 1,1-1-1,-8 22 0,13-29-3422,4-8 548,4-8-2937,5-10-7254</inkml:trace>
</inkml:ink>
</file>

<file path=ppt/ink/ink3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4:17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11883,'0'0'13517,"49"27"-12268,-4-23-416,2-4-353,9 0-287,-2 0-97,3 0-32,-3-1-320,-12 1-1154,-15 0-1408,-16 0-1378,-27 6-14702</inkml:trace>
</inkml:ink>
</file>

<file path=ppt/ink/ink3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4:18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12556,'0'0'9064,"63"10"-7270,-13-18-449,6 0-800,3-5-449,8 2-192,-6 0-1634,-7-3-3074,-9 0-7784</inkml:trace>
</inkml:ink>
</file>

<file path=ppt/ink/ink3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4:18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1 361 8072,'0'0'16095,"9"-8"-14574,94-80-218,162-177-1,-281 287-1326,0 0-1,1 1 0,-16 35 0,25-45 19,0 1 1,0 0-1,2 1 1,0-1-1,1 1 0,0 0 1,-1 28-1,4-42-6,0 1-1,0-1 0,0 1 0,0-1 1,1 1-1,-1-1 0,0 1 0,1-1 1,0 0-1,-1 1 0,1-1 0,0 0 1,-1 0-1,1 1 0,0-1 0,0 0 1,0 0-1,0 0 0,0 0 0,0 0 1,1 0-1,-1 0 0,0-1 0,0 1 1,1 0-1,-1-1 0,0 1 0,1 0 1,-1-1-1,0 0 0,1 1 0,2-1 0,0 1-570,1-1 0,-1 0-1,1 0 1,-1 0-1,1 0 1,-1-1 0,1 1-1,-1-1 1,0-1-1,5-1 1,18-12-7371</inkml:trace>
</inkml:ink>
</file>

<file path=ppt/ink/ink3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4:19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1 291 13581,'0'0'4650,"10"-6"-2830,36-24-649,-1-3 0,-2-1 1,-1-2-1,71-81 0,-91 90-773,-17 20-107,-14 18-211,-13 20 5,-32 55 1,49-76-55,0 1 1,0-1-1,1 1 1,0 0-1,1 0 1,0 1 0,0-1-1,2 0 1,-1 1-1,1 11 1,2-22-70,-1 1 0,1-1 0,-1 0 1,1 0-1,0 0 0,-1 0 0,1 0 0,0 0 0,0 0 1,0-1-1,0 1 0,0 0 0,0 0 0,0-1 1,0 1-1,0 0 0,0-1 0,0 1 0,0-1 1,0 0-1,1 1 0,-1-1 0,0 0 0,0 0 1,0 1-1,1-1 0,-1 0 0,0 0 0,0 0 1,1-1-1,-1 1 0,0 0 0,0 0 0,0-1 1,2 0-1,3 0-1211,0 0 1,0 0-1,-1 0 1,1-1-1,-1 0 1,10-5-1,11-13-10207</inkml:trace>
</inkml:ink>
</file>

<file path=ppt/ink/ink3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4:19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4420,'0'0'128</inkml:trace>
</inkml:ink>
</file>

<file path=ppt/ink/ink3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4:19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51 18225,'0'0'5312,"-11"-9"-3380,10 9-1911,-6-6 149,-1 1 0,1-1 0,-1 2 0,0-1 0,-14-4 0,18 7-146,0 1 0,1 0 0,-1 0 0,0 1 0,0-1 0,0 1 0,0 0 0,0 0-1,0 0 1,0 1 0,0-1 0,0 1 0,1 0 0,-1 0 0,0 0 0,0 1 0,1-1 0,-1 1-1,1 0 1,-6 3 0,3 0-1,0-1 1,0 1-1,0 0 0,1 1 0,-1-1 0,1 1 1,1 0-1,-1 0 0,1 1 0,0-1 0,1 1 1,-1 0-1,1 0 0,0 0 0,1 1 0,0-1 1,0 1-1,1-1 0,0 1 0,0-1 0,1 1 1,-1 0-1,2-1 0,-1 1 0,3 8 0,-3-14-11,1 1 0,0-1 0,0 1 0,1-1 0,-1 0 0,0 1 0,1-1-1,-1 0 1,1 0 0,0 0 0,0 0 0,0 0 0,0-1 0,0 1 0,0 0-1,0-1 1,4 2 0,1 0 44,-1 0 0,0-1-1,1 0 1,0 0 0,-1-1-1,14 1 1,-7-1 51,1-1 1,-1 0-1,1-1 1,-1-1-1,0 0 1,23-7-1,-26 6-72,-1-1 0,0-1 0,0 1 0,-1-2 0,1 1 0,-1-1 0,0 0 0,8-10 0,-12 13 7,-1-1-1,1 1 0,-1-1 1,0 0-1,-1-1 0,1 1 0,-1 0 1,0-1-1,0 1 0,0-1 1,0 0-1,-1 0 0,0 1 1,0-1-1,0 0 0,-1 0 0,1 0 1,-2-8-1,1 11-38,-1 0-1,0-1 1,0 1 0,0-1-1,0 1 1,0 0-1,0 0 1,-1 0 0,1 0-1,-1 0 1,1 0-1,-1 0 1,0 0 0,0 1-1,0-1 1,0 1-1,0-1 1,0 1 0,0 0-1,-1 0 1,1 0-1,0 0 1,-1 0 0,1 0-1,-1 1 1,-4-2-1,-3 1-272,1-1-1,-1 1 1,0 1-1,0 0 0,-17 2 1,26-2 133,0 0 1,0 0 0,0 0 0,0 0-1,0 0 1,0 0 0,0 0-1,1 1 1,-1-1 0,0 0 0,0 1-1,0-1 1,0 1 0,1-1-1,-1 1 1,0-1 0,0 1 0,1 0-1,-1-1 1,0 1 0,1 0-1,-1 0 1,1-1 0,-1 1 0,1 0-1,-1 0 1,1 0 0,0 0-1,-1-1 1,1 1 0,0 0 0,0 0-1,0 0 1,-1 0 0,1 0-1,0 0 1,0 1 0,1-1-168,-1 1 0,0-1 0,1 0 0,-1 1 0,1-1 0,0 0 0,-1 1-1,1-1 1,0 0 0,0 0 0,0 0 0,-1 1 0,1-1 0,0 0 0,1 0 0,-1-1 0,0 1 0,0 0 0,0 0 0,0 0 0,1-1 0,-1 1 0,2 0 0,26 5-4362,7-2-945</inkml:trace>
</inkml:ink>
</file>

<file path=ppt/ink/ink3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4:20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42 11723,'0'0'13512,"-7"-4"-12402,4 3-1079,1-1 1,0 1-1,0 0 0,0 0 1,-1 0-1,1 0 1,-1 0-1,1 1 0,-1-1 1,1 1-1,-1 0 0,1-1 1,-1 1-1,1 0 1,-1 0-1,1 1 0,-1-1 1,1 1-1,-1-1 1,1 1-1,0 0 0,-1 0 1,1 0-1,0 0 0,0 0 1,-1 0-1,1 0 1,0 1-1,0 0 0,0-1 1,1 1-1,-1 0 0,0 0 1,0 0-1,1 0 1,0 0-1,-1 0 0,1 0 1,0 0-1,-1 3 0,-1-2 9,1 1 0,0-1 0,0 1 0,0 0 0,1-1 0,-1 1 0,1 0 0,0 0-1,0 0 1,0 0 0,0 0 0,1 0 0,0 1 0,-1-1 0,2 0 0,-1 0-1,0 0 1,1 0 0,0 0 0,0 0 0,0 0 0,0 0 0,1 0 0,3 6 0,-2-6-21,1 0 0,-1 0 0,1-1 0,0 1 0,0-1 0,0 0 0,1 0 0,-1 0 0,1-1 0,-1 0 0,1 0 0,0 0 0,0 0 0,0-1 0,0 0 0,0 0 0,0 0 0,0 0 0,6-1 0,-2 1 5,0-1 0,0-1 0,0 1 1,0-1-1,0-1 0,0 0 0,0 0 0,0 0 1,0-2-1,-1 1 0,13-7 0,-18 8-6,0 0 1,1-1-1,-1 1 0,0-1 0,0 0 0,0 0 0,-1 0 0,1 0 1,-1 0-1,1 0 0,-1-1 0,0 1 0,0-1 0,-1 0 0,1 0 1,-1 1-1,0-1 0,0 0 0,0 0 0,0 0 0,-1 0 1,0 0-1,1 0 0,-2 0 0,1-1 0,0 1 0,-1 0 0,-1-5 1,1 5-50,-1-1 1,0 1 0,0 0-1,-1-1 1,1 1 0,-1 0-1,0 0 1,0 1 0,0-1-1,-1 1 1,1-1 0,-1 1-1,0 0 1,0 0 0,0 1-1,0-1 1,0 1 0,0 0-1,-1 0 1,1 0 0,-1 1-1,0-1 1,1 1 0,-11-1-1,1 0-521,0 0-1,0 0 1,0 2-1,0 0 1,0 0-1,-1 1 1,-19 5-1,18 0-1240,0 0-1,1 1 0,0 1 1,0 0-1,1 1 0,-15 12 0,-6 5-5204</inkml:trace>
</inkml:ink>
</file>

<file path=ppt/ink/ink3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4:20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9321,'0'0'8915,"17"2"-7367,32 2-189,1-3-1,55-4 1,122-19 880,-96 8-1486,723-29 750,3 44-1036,-835 1-493,1 0-340,-33-6-7469,-9-4 501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56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9353,'0'0'13106,"-8"9"-13053,2-2-41,3-4-5,-1 0-1,1 1 1,0-1 0,0 1-1,0 0 1,1 0 0,-1 0-1,1 0 1,0 1 0,0-1-1,0 0 1,1 1 0,-1 0-1,0 8 1,34-23 409,-26 7-408,63-24-366,-64 25 337,-1 1-1,1 0 1,0 0 0,0 0 0,0 0 0,0 1 0,-1 0 0,1 0 0,0 0 0,0 0 0,0 1 0,8 2 0,-12-2 43,0 0 0,0 0 0,0 0 0,1 1 0,-1-1 0,0 0 1,-1 0-1,1 1 0,0-1 0,0 1 0,-1-1 0,1 1 0,0-1 0,-1 1 0,0-1 0,1 1 0,-1 0 1,0-1-1,0 1 0,0 3 0,0 42 916,-1-33-199,1-13 195,0-29 934,-14-76-1916,14 103-454,56 16-11418,-36-15 5551</inkml:trace>
</inkml:ink>
</file>

<file path=ppt/ink/ink3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4:21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324 24 12620,'0'0'10346,"-13"-5"-9631,1 1-605,1 1-1,0 0 1,-1 0 0,0 1-1,0 0 1,0 1 0,1 1 0,-1 0-1,0 0 1,-23 5 0,23-2-9,1 0 1,0 1 0,1 0-1,-1 1 1,1 0 0,-16 11 0,24-14-91,-1 0-1,0 0 1,1 0 0,-1 0 0,1 0 0,-1 1 0,1-1 0,0 1 0,0 0 0,1 0 0,-1-1 0,0 1 0,1 0 0,0 1 0,-1-1 0,1 0 0,1 0 0,-1 0 0,0 1 0,1-1 0,-1 0 0,1 0 0,0 1 0,0-1 0,1 0 0,-1 1 0,2 3 0,-1-4-10,0 0 0,1 0 0,0 0 0,-1-1 0,1 1 0,0 0 0,0-1-1,1 0 1,-1 1 0,1-1 0,-1 0 0,1 0 0,-1 0 0,6 2 0,47 23-71,-36-19 30,28 11-67,34 18-14,-73-33 115,-1 0-1,0 0 0,-1 1 1,1 0-1,-1 0 0,0 1 0,0-1 1,5 8-1,-9-11 3,-1 0 0,1 1 0,-1-1 1,1 0-1,-1 1 0,0-1 0,0 1 0,0-1 0,0 1 1,0-1-1,-1 1 0,1 0 0,-1-1 0,0 1 0,0 0 1,0-1-1,0 1 0,0 0 0,0 0 0,-1-1 1,-1 6-1,0-4 35,0-1 1,0 1 0,0-1 0,-1 1-1,1-1 1,-1 0 0,0 0-1,0 0 1,0 0 0,0-1 0,-1 1-1,-6 3 1,-4 1 103,0-1 1,0 0-1,0-1 1,-1 0-1,1-1 0,-27 3 1,29-5 1,0-1 0,1-1 0,-1 0 0,0 0 0,0-1 0,1-1 0,-1 0 0,-13-4 0,21 5-100,1-1 0,-1 1 0,1-1 0,-1 0 0,1 0 0,0 0 0,0-1 0,0 1 0,0-1 0,0 1 0,1-1 0,-1 0 0,1 0 0,0 0 0,0 0 0,0-1 0,0 1 0,0-1 0,1 1 0,0-1 0,-1 1 0,1-1 0,1 0 0,-1 0 0,0 1 0,1-1 0,0 0 0,0-5 0,0 4-43,0-1 0,1 1 0,0 0 0,0 0 1,0 1-1,0-1 0,1 0 0,-1 0 0,1 0 0,1 1 0,-1-1 1,1 1-1,-1 0 0,1 0 0,6-6 0,-2 3-20,0 1 0,0 0 0,0 0 0,1 1 0,0 0 0,1 0 0,15-6 0,8 0-53,1 2-1,0 1 1,53-6 0,-50 10 74,-26 4 25,1-1 0,0 0 0,0-1 0,-1 0 0,1-1 0,-1 0 0,19-8-1,-28 10-3,0 0-1,1 0 0,-1 0 0,0 0 0,0 0 0,0 0 0,0-1 1,0 1-1,0 0 0,0 0 0,-1-1 0,1 1 0,0-1 0,-1 1 0,1-1 1,-1 1-1,1-1 0,-1 1 0,0-1 0,0 1 0,0-1 0,0 0 1,0 1-1,0-1 0,0 1 0,0-1 0,0 0 0,-1 1 0,1-1 1,-1 1-1,1-1 0,-1 1 0,0 0 0,1-1 0,-1 1 0,0 0 0,0-1 1,-2-1-1,-3-6-53,-1 1 0,0 0 0,0 0 0,-9-7 0,-27-15-1222,10 19-3502,33 11 4586,0 0 1,-1 0-1,1 0 0,0 0 1,-1 0-1,1 0 0,0 1 1,-1-1-1,1 0 0,0 0 1,0 0-1,-1 0 1,1 1-1,0-1 0,0 0 1,-1 0-1,1 1 0,0-1 1,0 0-1,0 0 0,-1 1 1,1-1-1,0 0 0,0 1 1,0-1-1,0 0 0,0 0 1,0 1-1,0-1 0,0 0 1,0 1-1,0-1 0,0 0 1,0 1-1,0-1 0,0 0 1,0 1-1,0-1 0,0 0 1,0 1-1,0-1 0,0 0 1,0 1-1,1-1 0,-1 0 1,0 0-1,0 1 0,0-1 1,0 0-1,1 0 0,-1 1 1,1-1-1,9 12-3988</inkml:trace>
</inkml:ink>
</file>

<file path=ppt/ink/ink3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4:22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26 15887,'0'0'9123,"-9"1"-8589,3 0-465,0 0-1,1 1 1,0 0-1,-1 0 1,1 0 0,0 0-1,0 1 1,0 0-1,0 0 1,1 1 0,-1-1-1,1 1 1,0 0-1,0 0 1,0 0-1,0 1 1,1-1 0,0 1-1,0 0 1,0 0-1,0 0 1,1 0-1,0 0 1,0 1 0,-1 8-1,1-10-42,1 1 0,-1 0 0,1 0 0,1 0-1,-1 0 1,1 0 0,0 0 0,0 0 0,0 0 0,1 0 0,-1 0-1,1 0 1,0 0 0,1 0 0,-1-1 0,4 8 0,-2-9-14,-1 0 0,1 0 0,0 0 0,-1 0 0,1 0 0,1 0 1,-1-1-1,0 0 0,1 1 0,-1-1 0,1 0 0,0-1 0,-1 1 0,1-1 0,0 0 1,0 0-1,0 0 0,0 0 0,0-1 0,5 1 0,-3 0 7,1 0-1,0-1 0,-1 0 1,1 0-1,0-1 0,0 0 1,-1 0-1,1 0 0,-1-1 1,1 0-1,-1 0 0,0-1 1,0 1-1,0-1 0,0-1 1,9-5-1,-12 5 1,1 0 0,-1 0 0,0 0 0,0 0 0,0 0 0,0-1 0,-1 1-1,0-1 1,0 0 0,0 0 0,0 0 0,-1 0 0,0 0 0,0 0 0,0 0 0,-1 0 0,1 0 0,-1-1 0,-1 1 0,1 0 0,-1 0 0,-1-6 0,1 5 0,-1-1 0,0 1 0,0 0 1,-1 1-1,0-1 0,0 0 0,0 1 1,-1-1-1,1 1 0,-1 0 1,-1 0-1,1 0 0,-1 1 0,1 0 1,-1 0-1,-1 0 0,1 0 0,0 1 1,-1 0-1,-8-4 0,9 5-295,0 0 0,0 1 0,-1-1-1,1 1 1,0 0 0,-1 0 0,1 1-1,-1 0 1,1 0 0,-11 1 0,12 0-404,0 0 1,0 0-1,0 0 1,0 1-1,0-1 1,1 1-1,-1 0 1,0 0-1,1 1 1,-1-1-1,1 1 1,0 0-1,0-1 0,0 1 1,-3 4-1,-6 12-9906</inkml:trace>
</inkml:ink>
</file>

<file path=ppt/ink/ink3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4:24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12524,'0'0'7367,"81"25"-5894,-25-24-416,7-1-576,8 0-353,-5 0-96,-5 1-288,-12 3-930,-18 0-1600,-22 1-2852</inkml:trace>
</inkml:ink>
</file>

<file path=ppt/ink/ink3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4:24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13741,'0'0'5093,"75"13"-3460,-10-13-415,7-8-546,13-4-512,5-2-768,-4-7-3844,-3 0-8072</inkml:trace>
</inkml:ink>
</file>

<file path=ppt/ink/ink3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4:55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12 5445,'12'-12'12341,"-12"33"-9325,0-18-3367,-35 187 3148,13-85-1755,-20 97 2129,54-253-2365,2 2 1,28-65 0,-31 90-938,0-1 0,2 2 0,0 0 0,2 0 0,0 1 0,2 1 0,21-21 0,-31 35 75,0 1 0,1 0 0,0 0 1,0 0-1,1 1 0,0 1 0,-1-1 1,1 2-1,1-1 0,-1 1 0,1 0 1,-1 1-1,1 0 0,0 1 0,0 0 1,-1 0-1,19 2 0,-27-1 52,0 0 0,0 0 0,0 1 0,0-1 0,0 0 0,0 0 1,-1 1-1,1-1 0,0 1 0,0-1 0,0 1 0,0-1 0,-1 1 0,1 0 0,0-1 0,-1 1 0,1 0 0,0-1 0,-1 1 0,1 0 1,-1 0-1,1 0 0,-1-1 0,1 1 0,-1 0 0,0 0 0,0 0 0,1 0 0,-1 0 0,0 0 0,0 0 0,0 0 0,0 0 0,0 0 1,0 0-1,0 0 0,0 0 0,0 0 0,-1 0 0,1-1 0,0 1 0,0 0 0,-1 0 0,1 0 0,-1 0 0,1 0 0,-2 1 0,0 2 13,0 1 0,-1 0 0,0-1 0,1 1 0,-2-1 0,1 0 0,-6 5 0,-9 6 229,-2-1 0,0 0 0,-37 17 0,47-26-183,1 0 1,-1-1 0,-1-1-1,1 0 1,0 0-1,-1-1 1,0 0 0,1-1-1,-1 0 1,-18-1 0,29-1-99,-1 1 1,1 0-1,-1 0 1,1 0 0,-1 0-1,1 0 1,-1 0-1,1-1 1,0 1 0,-1 0-1,1 0 1,-1-1-1,1 1 1,0 0 0,-1-1-1,1 1 1,0 0-1,-1-1 1,1 1 0,0 0-1,0-1 1,-1 1-1,1-1 1,0 1 0,0 0-1,0-1 1,0 1-1,-1-1 1,1 1-1,0-1 1,0 1 0,0-1-1,0 1 1,0-1-1,0 1 1,0-1 0,0 1-1,0 0 1,0-1-1,1 1 1,-1-1 0,0 1-1,0-1 1,0 1-1,1-1 1,-1 1 0,0 0-1,0-1 1,1 1-1,-1 0 1,0-1 0,1 1-1,-1 0 1,0-1-1,1 1 1,0-1 0,19-19-3381,80-33-8530,-57 32 6332</inkml:trace>
</inkml:ink>
</file>

<file path=ppt/ink/ink3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4:55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38 10186,'0'0'14782,"-1"9"-13672,-11 43 52,8-39-1010,0 0 0,1 0-1,1 0 1,0 0 0,0 0-1,1 0 1,2 26 0,-1-39-143,0 0 1,1 1-1,-1-1 1,0 1-1,0-1 1,0 0 0,0 1-1,1-1 1,-1 1-1,0-1 1,0 0-1,1 1 1,-1-1 0,0 0-1,1 0 1,-1 1-1,0-1 1,1 0-1,-1 0 1,1 1-1,-1-1 1,0 0 0,1 0-1,-1 0 1,1 0-1,-1 1 1,1-1-1,-1 0 1,0 0 0,1 0-1,-1 0 1,1 0-1,-1 0 1,1 0-1,-1 0 1,0-1 0,1 1-1,-1 0 1,1 0-1,-1 0 1,0 0-1,1-1 1,-1 1 0,1 0-1,-1 0 1,1-1-1,16-13 401,-11 5-442,0-1 0,-1 0 0,0-1 0,0 1 0,-1-1 0,-1 0 0,0 0 0,0 0 0,-1 0 0,1-21 0,-3 31-86,-1 4 95,1-1-1,0 0 0,-1 1 0,1-1 0,0 1 1,0-1-1,1 1 0,-1-1 0,0 0 0,1 1 1,-1-1-1,1 0 0,0 1 0,0-1 1,0 0-1,0 0 0,0 0 0,1 0 0,-1 0 1,0 0-1,4 3 0,-2-3 50,1 1 1,-1-2-1,1 1 1,0 0-1,0-1 0,0 0 1,0 0-1,0 0 0,0 0 1,0 0-1,0-1 0,0 0 1,0 0-1,0 0 0,0 0 1,0-1-1,0 0 0,0 0 1,0 0-1,0 0 1,0 0-1,4-3 0,6-2 35,-1 0-1,0-1 0,0-1 0,20-15 1,-23 15-159,0-1 1,-1 0-1,0 0 1,-1-1 0,0 0-1,0 0 1,7-16-1,-29 64-40,10-28 167,0-1 1,1 0 0,-1 1-1,2 0 1,0-1-1,0 1 1,0 0-1,1 0 1,1 0 0,1 20-1,-1-29-48,1 0 1,-1 0-1,1 0 1,-1 0-1,1 1 0,-1-1 1,1 0-1,0 0 1,-1 0-1,1 0 0,0-1 1,0 1-1,0 0 1,0 0-1,0 0 0,0-1 1,0 1-1,0 0 1,0-1-1,0 1 0,0-1 1,0 1-1,1-1 1,-1 0-1,0 1 0,0-1 1,1 0-1,-1 0 1,0 0-1,0 0 0,0 0 1,1 0-1,-1 0 1,0 0-1,0-1 0,1 1 1,1-1-1,1 0-457,-1 0 0,1 0 1,0 0-1,-1-1 0,1 1 0,-1-1 0,0 0 1,0 0-1,1 0 0,-1 0 0,4-4 0,6-14-4568,-3-4-2553</inkml:trace>
</inkml:ink>
</file>

<file path=ppt/ink/ink3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4:55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12588,'0'0'8776,"-19"51"-8552,24-36-127,6-3-930,1-4-1954,5-2-2882,-1-3-5254</inkml:trace>
</inkml:ink>
</file>

<file path=ppt/ink/ink3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4:56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 11275,'0'0'14280,"-7"1"-13730,-5 3-421,0 1 1,0 0-1,1 0 1,-1 1-1,1 0 1,1 1-1,-1 1 1,-10 9-1,15-13-32,1 1 0,0-1 0,1 1 0,-1 0 0,1 0-1,0 1 1,0-1 0,0 1 0,1 0 0,0 0 0,0 0-1,1 0 1,-1 0 0,1 1 0,1-1 0,-1 1 0,1-1-1,0 10 1,1-15-83,0 1 0,1-1 0,-1 0 0,1 0 0,-1 0 0,1 0 0,0 0 0,-1 0 0,1 0 0,0 0 0,0 0 0,0 0 0,0 0 0,0-1 0,0 1 0,0 0 0,0-1 0,0 1 0,0-1 0,0 1 0,0-1 0,0 1 0,0-1 0,0 0 0,1 1 0,-1-1 0,0 0 0,0 0 0,2 0 0,45 2 157,-38-2-148,17-1-788,-1 0-1,42-9 1,10-13-9105,-45 7-2627</inkml:trace>
</inkml:ink>
</file>

<file path=ppt/ink/ink3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4:56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13164,'0'0'14558,"8"4"-13992,0 0-527,0-1-1,0 0 1,1-1-1,-1 0 1,1 0-1,-1-1 1,1 0-1,-1-1 1,1 0-1,0 0 1,-1-1-1,1 0 1,0 0-1,-1-1 0,0 0 1,1 0-1,-1-1 1,15-7-1,-20 9-42,-1 0 0,1 0 0,0-1 0,0 1 0,-1-1 0,1 1 0,-1-1-1,1 0 1,-1 0 0,0 0 0,0 0 0,1-1 0,-2 1 0,1 0 0,0-1-1,0 0 1,-1 1 0,1-1 0,-1 0 0,0 0 0,1-4 0,-3 6-1,0 0 0,0 0 0,-1 0 0,1 0 0,0 0 0,-1 1 0,1-1 1,-1 0-1,1 1 0,-1-1 0,1 1 0,-1 0 0,0-1 0,1 1 0,-1 0 0,1 0 1,-1 0-1,1 0 0,-1 0 0,-2 1 0,-38 2-63,32-1 56,1 1 0,0 0-1,0 0 1,0 1 0,0 0 0,1 1 0,-1 0 0,1 0 0,-10 9-1,14-11 9,0 0-1,0 1 0,0-1 0,1 1 0,-1-1 0,1 1 0,0 0 0,1 1 1,-1-1-1,1 0 0,-1 1 0,1-1 0,1 1 0,-1 0 0,1-1 0,-1 1 1,1 0-1,1 0 0,-1 9 0,1-12-15,1 0 0,0 0 1,0 0-1,0 0 0,0 0 0,0 0 0,0 0 1,1 0-1,-1 0 0,1 0 0,-1-1 1,1 1-1,0 0 0,0-1 0,0 0 0,-1 1 1,1-1-1,1 0 0,-1 0 0,0 0 0,0 0 1,0 0-1,0-1 0,1 1 0,-1-1 1,0 1-1,5-1 0,10 3-606,0-2 0,28 0 1,-36-1 131,35-2-4482,1-9-4323</inkml:trace>
</inkml:ink>
</file>

<file path=ppt/ink/ink3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4:58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31 5157,'4'-8'2937,"6"-14"7683,-7 22-6606,-2 13-3232,-38 209 2757,10-86-3047,20-88-408,-2 15-107,6-46 344,2-14-4,0-6 131,3-19-377,0 1-1,1 0 0,1 1 0,1-1 1,1 1-1,13-31 0,1 7-254,43-74-1,-52 101 135,1 0 0,0 0-1,1 2 1,1-1-1,30-25 1,-40 37 36,1 0 0,0 0 0,0 1 0,0 0 0,1 0 0,-1 0 0,1 1 0,-1-1 0,1 1 0,0 1 0,0-1 1,0 1-1,0 0 0,0 0 0,0 1 0,0 0 0,0 0 0,0 0 0,0 1 0,0 0 0,0 0 0,0 1 0,0-1 0,7 4 0,-11-4 9,1 0 1,-1 0-1,0 0 1,1 1-1,-1-1 0,0 0 1,0 1-1,0 0 0,0 0 1,0-1-1,-1 1 1,1 0-1,0 0 0,-1 1 1,1-1-1,-1 0 1,0 0-1,0 1 0,0-1 1,0 1-1,0-1 1,-1 1-1,1-1 0,-1 1 1,1 0-1,-1-1 1,0 1-1,0-1 0,0 1 1,0 0-1,-1-1 0,1 1 1,-1-1-1,0 1 1,0 2-1,-1 1 50,-1-1 1,0 1-1,0-1 1,0 1-1,0-1 0,-1 0 1,0 0-1,0 0 1,0-1-1,-1 0 1,1 1-1,-1-1 0,-8 4 1,3-2 157,-1-1 1,0 0 0,0-1-1,0 0 1,-1-1 0,1-1-1,-24 3 1,33-4-281,0-1 0,-1 0-1,1 1 1,0-1 0,-1 0 0,1 0-1,0 0 1,-1-1 0,1 1-1,0-1 1,0 1 0,-1-1 0,1 0-1,0 0 1,0 0 0,0 0 0,0 0-1,0 0 1,0 0 0,0-1 0,0 1-1,1-1 1,-1 0 0,1 1 0,-1-1-1,1 0 1,-1 0 0,1 0 0,0 0-1,0 0 1,0 0 0,0 0-1,0 0 1,0 0 0,1-1 0,-1 1-1,1 0 1,0-1 0,-1 1 0,1 0-1,0 0 1,0-1 0,1 1 0,-1 0-1,0-1 1,2-2 0,-2 3-195,1 0 1,-1 1-1,1-1 1,0 0-1,-1 1 0,1-1 1,0 1-1,0-1 1,0 1-1,0 0 0,1-1 1,-1 1-1,0 0 1,0 0-1,1 0 0,-1-1 1,1 2-1,-1-1 1,1 0-1,-1 0 1,1 0-1,0 1 0,3-2 1,43-6-6813,-15 6 1553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56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117 269 12075,'0'0'4629,"0"-7"-2510,1-4-1396,-2-26 1827,0 37-2469,1-1 0,-1 0 0,1 0 0,-1 0 0,1 1 1,-1-1-1,0 0 0,1 1 0,-1-1 0,0 0 0,0 1 1,0-1-1,1 1 0,-1-1 0,0 1 0,0 0 1,0-1-1,0 1 0,0 0 0,0-1 0,0 1 0,0 0 1,1 0-1,-1 0 0,0 0 0,0 0 0,0 0 0,0 0 1,0 0-1,0 1 0,0-1 0,-2 1 0,0-1-70,0 1 0,0 0 0,0-1-1,0 2 1,0-1 0,0 0 0,0 0 0,0 1-1,-2 2 1,-1 1-21,1 1-1,0 0 1,0 1 0,0-1-1,1 1 1,0 0 0,1 0-1,-1 0 1,1 1-1,1-1 1,-1 1 0,1 0-1,1-1 1,-1 1 0,2 0-1,-1 0 1,1 11-1,0-19 13,0 1-1,0 0 1,0 0-1,0-1 1,0 1-1,0 0 0,0-1 1,1 1-1,-1 0 1,0-1-1,1 1 1,-1-1-1,0 1 0,1 0 1,-1-1-1,0 1 1,1-1-1,-1 1 1,1-1-1,-1 1 1,1-1-1,-1 0 0,1 1 1,0-1-1,-1 1 1,1-1-1,-1 0 1,1 0-1,0 1 0,-1-1 1,2 0-1,25-3 164,-20 0-120,-1 1 0,1-1 0,-1-1 0,0 1 0,9-7 0,-8 2-21,0-1 1,0 0-1,-1 0 1,0-1-1,0 0 1,-1 0-1,-1 0 1,1 0-1,-2-1 1,1 0-1,-2 1 1,1-1-1,-2 0 1,1-1-1,-1 1 1,-2-21-1,-7 73-120,6-36 82,1 0 1,-1-1-1,1 1 0,0 0 0,0 0 1,0 0-1,1 0 0,0 0 1,0 0-1,0 0 0,1 0 0,-1 0 1,4 9-1,-4-14 18,1 1 0,0 0 0,-1 0 0,1 0 0,0 0 1,0-1-1,-1 1 0,1 0 0,0-1 0,0 1 0,0-1 0,0 1 0,0-1 0,0 1 1,0-1-1,0 1 0,0-1 0,0 0 0,1 0 0,-1 0 0,0 0 0,0 0 0,0 0 0,0 0 1,0 0-1,0 0 0,0 0 0,0 0 0,0-1 0,0 1 0,0 0 0,0-1 0,0 1 1,0-1-1,0 1 0,0-1 0,0 0 0,1 0 0,2-1 14,-1-1 0,1 1-1,-1-1 1,0 0 0,0 0 0,0 0 0,0 0-1,3-6 1,48-79 194,-29 49 37,36-77 0,-82 165-615,4-13 372,2 0 0,2 1 0,-10 42 1,16-43 224,1 0 1,3 0-1,0 0 1,3 1-1,1-1 1,1 0-1,13 61 1,-15-89 1172,-5-12-570,-15-30-356,-21-53-658,38 80 148,1 2-21,0-1 0,0 0 1,0 1-1,1-1 0,0 0 0,0 0 0,0-7 1,1 11 13,0 0 1,1 0 0,-1 0-1,1 1 1,-1-1-1,1 0 1,0 0 0,0 0-1,0 1 1,0-1-1,0 1 1,0-1 0,1 1-1,-1-1 1,0 1 0,1-1-1,-1 1 1,1 0-1,0 0 1,-1 0 0,1 0-1,0 0 1,0 0-1,-1 0 1,5 0 0,63-21-2069,18-8-4087,-44 9-821</inkml:trace>
</inkml:ink>
</file>

<file path=ppt/ink/ink3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4:58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42 150 11787,'0'0'6823,"-8"5"-4192,-26 14-469,44-17 2278,12-9-3813,-18 5-532,16-10 175,0-1 1,21-18-1,-37 28-273,0 0 1,-1 0-1,1-1 0,-1 0 0,0 0 0,1 1 0,-2-2 0,1 1 0,0 0 0,-1-1 0,0 1 0,0-1 0,0 1 0,-1-1 1,0 0-1,1 0 0,-1-5 0,-2 10-28,0-1 1,1 1 0,-1 0-1,0 0 1,0 0 0,0 0-1,0 0 1,0 0 0,0 0-1,0 0 1,0 0 0,0 0-1,1 1 1,-1-1 0,0 0-1,0 1 1,0-1 0,0 0-1,1 1 1,-1-1 0,-1 2-1,-5 3-16,0 1-1,1 0 0,0 0 1,0 1-1,-6 9 0,10-14 44,0 0 0,0 1-1,0-1 1,1 1 0,-1 0-1,1 0 1,0-1 0,0 1-1,0 0 1,0 0 0,0 0-1,0 0 1,1 0 0,0 0-1,-1 0 1,1 0 0,0 0-1,1 6 1,1-8 5,-1 0 0,1 1-1,0-1 1,0 0 0,0 0 0,0-1 0,0 1-1,-1 0 1,1 0 0,0-1 0,1 0 0,-1 1-1,0-1 1,0 0 0,0 0 0,0 0 0,0 0-1,4-1 1,2 1 5,17 2-12,105 10-1863,-117-10 1784,0 0 1,0 2-1,0-1 1,0 2-1,-1 0 1,1 0-1,16 11 1,-30-25 3818,-3-35-2936,-6-1-692,5 22-120,1 1 0,-2-41 0,9 63-123,0 0 1,-1 0-1,1 1 0,0-1 1,0 1-1,0-1 0,-1 1 1,1 0-1,3 2 0,6 2-1299,1 0-1,-1 0 0,1-1 0,0-1 0,18 3 0,8-5-5925</inkml:trace>
</inkml:ink>
</file>

<file path=ppt/ink/ink3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4:59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15278,'0'0'6017,"1"10"-4966,-5 119 2718,4-127-3729,0 0 0,0-1 0,0 1 0,0-1 0,0 1 0,0 0 0,1-1 0,-1 1 0,1-1-1,-1 1 1,1-1 0,0 1 0,-1-1 0,1 1 0,0-1 0,0 0 0,0 0 0,0 1 0,0-1-1,0 0 1,1 0 0,-1 0 0,0 0 0,0 0 0,1 0 0,1 0 0,1 1 15,0-1 1,0 0-1,0 0 1,0-1-1,1 1 0,-1-1 1,0 0-1,0 0 1,0 0-1,5-2 1,8-1 15,-1 0 0,0-2 1,0 0-1,21-10 1,-23 7-118,1 0-1,25-21 1,16-10-173,-47 39-148,-10 11 240,-11 26 325,6-18 77,7-19-241,-1 1-1,0 0 1,1-1 0,-1 1 0,1-1-1,-1 1 1,0-1 0,1 1 0,0-1-1,-1 1 1,1-1 0,-1 0 0,1 1-1,-1-1 1,1 0 0,0 0 0,-1 1-1,1-1 1,0 0 0,-1 0 0,1 0-1,0 0 1,-1 0 0,1 0 0,0 0-1,-1 0 1,1 0 0,0 0 0,0 0-1,-1 0 1,1 0 0,-1 0 0,1-1-1,0 1 1,0-1 0,30-6 427,-4-4-400,-1-2 1,29-18-1,-32 17-197,1 1 0,38-15 0,-61 28 122,-1 1-1,1-1 1,-1 1 0,1 0-1,-1-1 1,1 1 0,-1 0-1,1-1 1,-1 1 0,0 0-1,0 0 1,1-1 0,-1 1-1,0 0 1,0 0 0,0-1-1,1 1 1,-1 0 0,0 0-1,0 0 1,0-1 0,-1 1-1,1 0 1,0 0 0,0 0-1,0-1 1,-1 1 0,1 1-1,-4 27 132,0-15-43,1-7-32,1 0 1,0 0 0,0 1 0,1-1 0,0 10 0,1-17-110,0 1 0,1 0 0,-1 0 0,0-1 1,1 1-1,-1 0 0,1-1 0,-1 1 0,1-1 0,-1 1 0,1 0 0,-1-1 1,1 1-1,0-1 0,-1 0 0,1 1 0,0-1 0,-1 1 0,1-1 0,0 0 0,0 0 1,-1 1-1,1-1 0,0 0 0,0 0 0,-1 0 0,1 0 0,0 0 0,0 0 1,0 0-1,-1 0 0,1 0 0,1-1 0,30-5-9772,-16-6-1355</inkml:trace>
</inkml:ink>
</file>

<file path=ppt/ink/ink3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4:59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 9961,'0'0'3647,"6"-10"-925,-4 6-2503,0 0 1,0 0-1,0 0 0,1 0 1,-1 0-1,1 1 0,0-1 1,0 1-1,0 0 0,1 0 0,-1 0 1,1 0-1,0 1 0,-1-1 1,1 1-1,0 0 0,1 0 1,-1 1-1,0-1 0,0 1 0,1 0 1,-1 0-1,1 0 0,4 0 1,4 1 150,0 0 1,0 0 0,0 1 0,0 1-1,0 0 1,-1 1 0,24 7 0,-33-8-329,1-1 1,0 1-1,-1-1 1,1 1 0,-1 0-1,0 0 1,1 1-1,-1-1 1,0 1 0,-1-1-1,1 1 1,0 0-1,-1 0 1,1 0 0,-1 0-1,0 1 1,0-1-1,0 1 1,-1-1 0,1 1-1,-1 0 1,0-1 0,0 1-1,0 0 1,-1 0-1,1 0 1,-1 0 0,0 0-1,0 0 1,0 4-1,-2-2 105,0 1-1,0-1 0,0 1 0,-1-1 0,0 0 0,0 0 0,0 0 1,-1-1-1,0 1 0,0-1 0,0 0 0,-1 0 0,1 0 0,-1-1 1,-11 8-1,-9 6 297,-1-1-1,-30 14 1,40-23-175,4-1-99,-9 5 355,23-8-354,14-2-163,70-1-356,26 0-2514,-38-4-7116,-39-2-5268</inkml:trace>
</inkml:ink>
</file>

<file path=ppt/ink/ink3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5:01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10570,'0'0'10282,"10"0"-9396,313 5 2473,5-24-4919,-299 17 214,-16 0-3811,-26 2-271,-7 0-1373</inkml:trace>
</inkml:ink>
</file>

<file path=ppt/ink/ink3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5:02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13036,'0'0'8456,"87"3"-6566,-26-3-737,9-3-672,2-2-385,-2 2-64,-7 3-961,-9 0-1281,-9 0-2210,-16 0-2050</inkml:trace>
</inkml:ink>
</file>

<file path=ppt/ink/ink3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6:21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17424,'0'0'7752,"-47"26"-7496,45-15-160,2 0-96,0 4-32,9 1-1089,5-2-1345,-3 0-1890,-7-4-4837</inkml:trace>
</inkml:ink>
</file>

<file path=ppt/ink/ink3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6:22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14606,'0'0'9128,"0"19"-9960,14-15-610,1-1-672,-6 0-320,-6 0-1346</inkml:trace>
</inkml:ink>
</file>

<file path=ppt/ink/ink3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6:25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15 9097,'-2'-15'11263,"12"24"-6119,26 44-4521,-11-14 417,-16-28-1078,0 0-1,1-1 1,0 0 0,0 0-1,1-1 1,1 0 0,-1-1-1,1-1 1,1 0 0,16 8-1,-27-15-419,0 1-1,0 0 1,-1-1-1,1 1 1,0-1-1,0 0 1,0 0-1,0 0 1,-1 0-1,1 0 1,0 0-1,0 0 1,0 0 0,0-1-1,0 1 1,-1-1-1,1 0 1,0 1-1,0-1 1,-1 0-1,1 0 1,-1 0-1,1 0 1,-1 0-1,3-2 1,7-14-6552</inkml:trace>
</inkml:ink>
</file>

<file path=ppt/ink/ink3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6:26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0 12492,'0'0'11013,"-9"10"-9582,-4 6-1090,1 0 1,1 1 0,1 0-1,0 0 1,-8 22 0,-12 39-94,-36 147 0,65-187-1579,8-23-2528,-6-15 3603,-1 0-1,1 0 1,-1 1-1,1-1 1,0 0 0,-1 0-1,1 0 1,-1 0-1,1 0 1,0 0 0,-1 0-1,1 0 1,-1 0-1,1-1 1,0 1 0,-1 0-1,1 0 1,-1 0-1,1-1 1,-1 1 0,1 0-1,-1-1 1,1 1 0,-1 0-1,1-1 1,-1 1-1,1-2 1,10-11-6625</inkml:trace>
</inkml:ink>
</file>

<file path=ppt/ink/ink3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6:26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9417,'0'0'14627,"-2"10"-13335,-11 54 321,1-7-1377,1 1 1,-3 95-1,14-152-417,0-1 0,0 1 1,0 0-1,0-1 0,0 1 0,1 0 0,-1-1 0,0 1 0,0 0 0,1-1 0,-1 1 1,0-1-1,1 1 0,-1 0 0,1-1 0,-1 1 0,0-1 0,1 1 0,-1-1 0,1 0 1,0 1-1,-1-1 0,1 1 0,-1-1 0,1 0 0,0 1 0,-1-1 0,1 0 1,-1 0-1,1 0 0,0 0 0,-1 1 0,1-1 0,0 0 0,0 0 0,-1 0 0,1 0 1,0 0-1,-1-1 0,1 1 0,0 0 0,1 0 0,8 0-5446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57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16560,'0'0'6908,"-1"13"-6796,-11 279 896,10-159-869,1-108-61,1-14 643,0-16 306,0-54 174,1 22-1275,1 0 0,2 1 0,1-1 0,2 1 0,1 1 0,2-1 0,17-38 0,-24 68-19,0 1 1,0-1 0,0 1 0,1 0-1,0 0 1,0 0 0,1 1 0,-1 0 0,1-1-1,6-3 1,-9 6 32,0 1 0,1 0 0,-1-1 0,1 1 0,-1 0 0,1 0 0,-1 0 1,1 1-1,-1-1 0,1 1 0,0-1 0,-1 1 0,1 0 0,0 0 0,0 0 0,-1 0 0,1 1 0,0-1 0,-1 1 0,1-1 0,-1 1 0,1 0 0,-1 0 0,1 0 1,4 3-1,-5-3 48,-1 1 1,1-1-1,0 1 1,-1-1 0,1 1-1,-1-1 1,1 1 0,-1 0-1,0 0 1,0 0-1,0 0 1,0 0 0,0 0-1,0 0 1,0 0-1,-1 0 1,1 0 0,-1 1-1,0-1 1,1 0 0,-1 0-1,0 0 1,0 1-1,-1-1 1,1 0 0,0 0-1,-1 0 1,1 1-1,-1-1 1,-1 2 0,1 1 122,-1 0 1,-1-1 0,1 1 0,0-1-1,-1 1 1,0-1 0,0 0-1,-1 0 1,1 0 0,-1 0-1,-7 6 1,4-6 15,-1 0 1,1 0-1,0 0 0,-1-1 1,0 0-1,0 0 0,0-1 0,-12 2 1,-18-1-2721,48-3-6786,12 0 5343,0 0 849</inkml:trace>
</inkml:ink>
</file>

<file path=ppt/ink/ink3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6:26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0 10602,'0'0'11120,"-8"6"-10015,-6 7-758,1 0-1,0 1 1,1 1 0,0 0-1,1 0 1,1 1 0,-10 20-1,4-5-37,2 1 0,1 1 0,-11 44 0,21-68-259,1 0-1,0 0 1,1 0 0,0 0-1,0 0 1,1 0 0,0 0-1,1 0 1,2 13-1,-2-19-39,0 0-1,0 0 0,1 0 0,-1 0 0,1 0 0,0 0 1,0 0-1,0 0 0,0-1 0,0 1 0,0-1 0,1 1 0,-1-1 1,1 0-1,-1 0 0,1 0 0,0 0 0,0-1 0,0 1 1,0-1-1,0 0 0,1 1 0,-1-2 0,0 1 0,0 0 0,1-1 1,4 1-1,60 1-2418,-61-2 1474,0-1 0,-1 0 1,1-1-1,-1 0 0,1 0 0,-1 0 1,12-6-1,8-9-5909</inkml:trace>
</inkml:ink>
</file>

<file path=ppt/ink/ink3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6:27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0 9865,'0'0'13469,"-4"10"-12252,-19 33 154,-43 59 0,39-63-1255,2 1 1,-34 72-1,54-104-4575,7-22-1861,-1 3 4479,2-14-4629</inkml:trace>
</inkml:ink>
</file>

<file path=ppt/ink/ink3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6:27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12780,'0'0'11435,"34"59"-9930,-8-41-576,1-1-576,-2 1-225,7-1-96,1-1 0,-4-4-449,1-2-864,4 1-1281,1-8-1506,-3-3-3427,2 0 3235</inkml:trace>
</inkml:ink>
</file>

<file path=ppt/ink/ink3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6:28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0 15599,'0'0'4580,"11"65"-2242,0-31-192,1 2-832,3 7-706,-10 5-320,-1 4-224,-4 6 1,-9 4-33,-18 5 0,-13 2 0,-10 4-673,-3-1-864,-4-5-1378,-1-8-769,4-12-5316</inkml:trace>
</inkml:ink>
</file>

<file path=ppt/ink/ink3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6:29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3972,'0'0'19282,"12"-1"-18284,136-17 900,-25 0-4189,-43 13-8318,-85 5 5847</inkml:trace>
</inkml:ink>
</file>

<file path=ppt/ink/ink3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6:29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8456,'0'0'9961,"48"17"-8135,1-17-545,10 0-512,8 0-417,3 0-288,-7 0-96,-1 0-1441,-16 0-2178,-6-1-2595</inkml:trace>
</inkml:ink>
</file>

<file path=ppt/ink/ink3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6:30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213 293 7815,'0'0'4704,"1"-10"-2238,0 4-2318,0 0 363,0-1 1,-1 1 0,0 0-1,0-1 1,0 1 0,0 0-1,-2-7 1,1 10-376,0 1 1,0 0-1,0 0 1,0 0 0,0 0-1,0 0 1,-1 0-1,1 0 1,-1 0-1,1 0 1,-1 0-1,0 1 1,0-1-1,0 1 1,1 0-1,-1-1 1,-1 1-1,1 0 1,0 0 0,0 0-1,0 0 1,-1 0-1,1 1 1,0-1-1,-1 1 1,-2-1-1,-2 0-30,0 1 0,0-1 0,0 1 0,0 0 1,0 0-1,0 1 0,0 0 0,0 1 0,0-1 0,0 1 0,1 1 0,-1-1 0,1 1 0,-8 4 0,10-4-59,0-1 0,0 1-1,0 1 1,1-1 0,-1 0 0,1 1 0,0 0 0,0 0-1,0 0 1,0 0 0,1 0 0,-1 0 0,1 1 0,0-1 0,1 1-1,-1-1 1,1 1 0,0 0 0,0 0 0,0 0 0,0 5-1,1-8-15,0-1-1,0 1 1,0-1-1,0 1 1,0-1-1,1 0 1,-1 1-1,0-1 1,1 1-1,-1-1 1,1 0-1,-1 1 1,1-1-1,0 0 1,-1 1-1,1-1 1,0 0-1,0 0 1,0 0-1,0 0 1,0 0-1,0 0 1,0 0-1,1 0 1,-1 0-1,2 0 1,1 1 25,0-1 0,-1 0-1,1 0 1,0 0 0,0-1 0,0 1 0,0-1 0,0 0 0,8-1 0,-1 0 15,1-1 0,-1 0 0,0-1 0,1-1 0,-1 1 0,12-8 0,-4 0-50,0-2 1,-1 0 0,-1-1-1,0-1 1,-1-1 0,-1 0 0,0-1-1,-1-1 1,-1 0 0,-1 0-1,-1-2 1,0 1 0,-1-1 0,11-35-1,-17 35-3,-5 20-16,1-1 1,0 1-1,0 0 0,0 0 0,0 0 0,0-1 0,0 1 0,0 0 0,0 0 0,0 0 0,-1 0 0,1-1 1,0 1-1,0 0 0,0 0 0,0 0 0,0 0 0,-1 0 0,1-1 0,0 1 0,0 0 0,0 0 1,-1 0-1,1 0 0,0 0 0,0 0 0,0 0 0,-1 0 0,1 0 0,0 0 0,0 0 0,0 0 1,-1 0-1,1 0 0,0 0 0,0 0 0,0 0 0,-1 0 0,1 0 0,0 0 0,0 0 0,-1 1 0,-1 0 17,0 0-1,-1 1 0,1-1 1,0 1-1,0 0 0,0 0 1,0 0-1,0 0 0,1 0 1,-4 4-1,-4 9 157,1 1-1,0-1 1,1 1 0,-9 30-1,14-39-116,0 0 1,1 0-1,-1 0 0,1 0 0,1 1 0,-1-1 0,1 0 0,1 1 1,-1-1-1,1 0 0,0 0 0,1 1 0,0-1 0,3 8 1,-3-12-51,0 0 1,0 0 0,0 0 0,1 0 0,-1 0 0,1-1 0,0 1-1,0-1 1,0 1 0,0-1 0,0 0 0,1 0 0,-1-1 0,5 3 0,-5-3-382,0 0 1,0 0 0,-1-1-1,1 1 1,1-1 0,-1 1-1,0-1 1,0 0 0,0 0-1,0 0 1,3-1 0,-5 1 81,-1 0 1,1-1-1,0 1 0,-1-1 1,1 1-1,-1 0 0,1-1 1,-1 1-1,1-1 1,-1 1-1,1-1 0,-1 1 1,1-1-1,-1 1 1,0-1-1,1 0 0,-1 1 1,0-1-1,0 0 0,1 1 1,-1-1-1,0-1 1,1 0-852,5-14-5376</inkml:trace>
</inkml:ink>
</file>

<file path=ppt/ink/ink3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6:30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11755,'0'0'11787,"5"9"-10223,9 21-703,20 43 632,-32-69-1580,0 0 1,1 0-1,-1-1 1,1 1-1,0 0 1,0-1-1,0 0 1,0 1-1,1-1 1,-1-1-1,1 1 1,0 0-1,7 3 1,-10-6-243,1 1 0,0-1-1,-1 0 1,1 1 0,0-1 0,-1 0 0,1 0 0,0 0-1,-1 0 1,1 0 0,0-1 0,-1 1 0,1 0 0,0-1 0,-1 1-1,1-1 1,-1 0 0,1 0 0,-1 1 0,1-1 0,-1 0-1,3-2 1,21-30-8841,-12 10 1968</inkml:trace>
</inkml:ink>
</file>

<file path=ppt/ink/ink3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6:30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9801,'0'0'12716,"-29"64"-11114,15-33-161,0 4-256,-1-1-224,4 2-480,2-4-321,8-3-32,1-7-128,0-7-256,1-5-929,8-3-1282,-1-7-1761,-1 0-3235</inkml:trace>
</inkml:ink>
</file>

<file path=ppt/ink/ink3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6:31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10154,'0'0'9630,"14"2"-7543,163 11 1453,115-15-2575,-199 0-879,-34 0-119,0-3 0,0-2 0,0-3 0,61-19 0,-110 26-17,-1 1 0,1 0-1,0 0 1,12 0 0,-46 13-9383,11-8 1500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58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25 12204,'0'0'10260,"-10"-4"-9753,7 3-478,0-1-20,0 1 0,1 0 0,-1 0 0,0 0 0,0 0 1,0 1-1,0-1 0,0 1 0,0-1 0,0 1 0,1 0 0,-1 0 1,0 0-1,0 1 0,0-1 0,0 1 0,0 0 0,0-1 0,0 1 0,1 1 1,-1-1-1,0 0 0,1 1 0,-1-1 0,1 1 0,-1 0 0,1-1 1,-4 6-1,-8 7 105,1 0 0,0 2 0,1-1 1,-17 32-1,72-63 1060,-26 7-1012,61-30 43,-72 37-235,-1 0-1,1 0 0,0 1 1,0-1-1,0 1 0,0 0 0,0 1 1,0 0-1,0-1 0,0 2 1,0-1-1,6 2 0,-10-1 22,-1 1 0,1-1-1,-1 1 1,1-1 0,-1 1-1,0 0 1,1 0-1,-1-1 1,0 1 0,0 0-1,0 0 1,-1 0 0,1 0-1,1 4 1,5 9 384,-5-19-20,0 1 0,0-1 0,0 1 0,0-1 0,-1 0 0,0 0 0,0 0 0,0 0 0,1-7 0,0-49 88,-2 59-621,0 1-1,1-1 1,-1 1-1,0 0 1,1-1 0,-1 1-1,0 0 1,1-1-1,-1 1 1,0 0-1,1 0 1,-1-1-1,1 1 1,-1 0-1,1 0 1,-1 0-1,0-1 1,1 1-1,-1 0 1,1 0 0,-1 0-1,1 0 1,-1 0-1,1 0 1,-1 0-1,1 0 1,-1 0-1,1 0 1,-1 0-1,1 0 1,-1 1-1,1-1 1,-1 0 0,0 0-1,1 0 1,-1 1-1,1-1 1,0 1-1,26 8-4869,-21-6 3342,11 1-2175,3 0 662</inkml:trace>
</inkml:ink>
</file>

<file path=ppt/ink/ink3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6:31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200 242 10218,'0'0'6000,"3"-8"-3619,5-29-523,-8 36-1787,-1 0 1,1 0 0,0 0 0,0 0-1,-1-1 1,1 1 0,-1 0 0,1 0-1,-1 0 1,1 0 0,-1 0-1,0 0 1,0 0 0,1 0 0,-1 1-1,0-1 1,0 0 0,0 0 0,0 0-1,0 1 1,0-1 0,0 1 0,0-1-1,0 1 1,0-1 0,0 1-1,0 0 1,0-1 0,-1 1 0,1 0-1,0 0 1,0 0 0,-1 0 0,-45-3 415,42 3-365,-2 0-22,0 0 0,0 1 1,0 0-1,0 0 0,1 1 1,-1 0-1,0 0 0,1 0 0,-1 1 1,1 0-1,0 0 0,-10 7 0,13-7 12,0-1 0,1 1-1,-1-1 1,0 1 0,1 0-1,0 0 1,0 0 0,0 1-1,0-1 1,0 0 0,0 1-1,1-1 1,0 1 0,0-1-1,0 1 1,0 0 0,0-1-1,1 1 1,-1 0 0,1 0-1,0-1 1,1 1 0,-1 0-1,0 0 1,2 4 0,-1-6-79,0-1 0,0 1 0,1-1 0,-1 1 1,0-1-1,1 1 0,-1-1 0,1 0 0,-1 0 1,1 0-1,-1 0 0,1 0 0,0 0 1,0 0-1,-1 0 0,1-1 0,0 1 0,0-1 1,0 1-1,0-1 0,0 0 0,-1 0 1,1 0-1,0 0 0,4 0 0,52-5 753,-41 0-681,-1-1-1,1-1 1,-2 0-1,1-1 1,-1-1 0,0 0-1,-1-1 1,0-1-1,23-22 1,-22 18-82,-1-1-1,0 0 1,-1-1 0,-1 0 0,0-1-1,-2 0 1,16-35 0,-26 51-20,1 0 1,0 1-1,0-1 1,-1 0-1,1 1 1,-1-1-1,0 0 1,1 0-1,-1 1 1,0-1-1,0 0 1,0 0-1,0 0 0,-1-3 1,1 5-3,-1-1 1,1 1 0,-1 0-1,1 0 1,0-1-1,-1 1 1,1 0-1,-1 0 1,1-1-1,0 1 1,-1 0-1,1 0 1,-1 0 0,1 0-1,-1 0 1,1-1-1,-1 1 1,1 0-1,-1 0 1,1 0-1,-1 0 1,1 1 0,-1-1-1,1 0 1,-1 0-1,1 0 1,0 0-1,-1 0 1,1 1-1,-1-1 1,1 0-1,-1 1 1,-4 1 26,1 1-1,-1 0 1,1 0 0,0 0-1,0 0 1,0 1 0,0 0 0,-3 5-1,-2 3 39,1 0 0,1 1 0,0 0 0,1 0 0,0 1 0,1 0 0,-4 18 0,8-28-56,0 0 0,0 0 0,1 1-1,-1-1 1,1 0 0,0 1 0,0-1-1,0 0 1,1 0 0,-1 1 0,1-1-1,0 0 1,1 0 0,-1 1-1,1-1 1,-1 0 0,1-1 0,0 1-1,1 0 1,-1-1 0,1 1 0,0-1-1,-1 1 1,1-1 0,1 0 0,-1 0-1,7 4 1,-2-3-179,0 0-1,0 0 1,0-1 0,0 0-1,1-1 1,17 4 0,25-4-9211,-39-3 983</inkml:trace>
</inkml:ink>
</file>

<file path=ppt/ink/ink3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6:32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1 15375,'0'0'10997,"-2"10"-9818,-1 1-981,0-1 1,-1 0-1,0 0 0,0-1 0,-1 1 0,-12 16 0,-48 59 651,-8 10-528,62-72-400,11-23 36,0 0 1,0 0-1,-1 0 1,1 1-1,0-1 1,0 0-1,0 0 1,0 0 0,0 0-1,0 0 1,0 0-1,0 0 1,0 0-1,0 1 1,0-1-1,0 0 1,0 0-1,0 0 1,0 0-1,0 0 1,0 0-1,0 0 1,0 1-1,0-1 1,0 0 0,0 0-1,0 0 1,0 0-1,0 0 1,0 0-1,0 0 1,0 1-1,0-1 1,0 0-1,0 0 1,0 0-1,0 0 1,0 0-1,0 0 1,1 0-1,-1 0 1,0 0 0,0 0-1,0 0 1,0 1-1,0-1 1,0 0-1,0 0 1,0 0-1,1 0 1,-1 0-1,0 0 1,0 0-1,0 0 1,0 0-1,0 0 1,0 0 0,0 0-1,1 0 1,-1 0-1,0 0 1,0 0-1,0 0 1,0 0-1,0 0 1,0 0-1,0 0 1,1-1-1,0 0-628,1-1 0,-1 0-1,1 0 1,-1 0 0,0 0-1,1 0 1,-1 0 0,0 0-1,-1 0 1,1 0 0,0-1-1,0 1 1,-1 0 0,0-1-1,1-2 1,0-21-7710</inkml:trace>
</inkml:ink>
</file>

<file path=ppt/ink/ink3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6:32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10954,'0'0'17585,"29"61"-16304,-2-40-384,5 1-352,2-3-289,0 2-224,-3-2-32,-2-1-417,-6 2-864,-6-1-1089,-3-2-2467,-10-4-3971</inkml:trace>
</inkml:ink>
</file>

<file path=ppt/ink/ink3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6:33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11339,'0'0'10169,"12"0"-9058,195 6 1194,-90-1-3116,0-3-5920,-124-2 1958,-12-2-1942</inkml:trace>
</inkml:ink>
</file>

<file path=ppt/ink/ink3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6:34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11211,'0'0'11627,"52"26"-9898,-2-25-768,8-1-673,5 0-256,-5 0-32,-8 0-1025,-10 0-960,-13 0-1443,-7-3-4355</inkml:trace>
</inkml:ink>
</file>

<file path=ppt/ink/ink3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6:35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1 412 9801,'0'0'11504,"9"-3"-9913,9-4-1267,-1 0-1,1-1 1,-2-1 0,0 0-1,0-2 1,0 1-1,-1-2 1,-1 0-1,0-1 1,15-18 0,1-4-244,-1-1 0,-2-1 1,30-53-1,-21 9 1597,-39 107-1686,-10 44 0,7-45-1,1-1 0,-2 40 0,6 90-1886,5-140-1269,4-11-6674</inkml:trace>
</inkml:ink>
</file>

<file path=ppt/ink/ink3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6:38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82 320,'-1'-1'531,"0"0"-1,0 0 1,0 0 0,1 0-1,-1 0 1,0 0-1,1 0 1,-1 0-1,1 0 1,-1 0 0,1 0-1,0-1 1,-1 1-1,1 0 1,0 0-1,0 0 1,0-1-1,0 1 1,0 0 0,0 0-1,0 0 1,0-1-1,1 1 1,-1 0-1,0 0 1,1-1 0,0 0-171,1 0 0,-1 0 0,1 0 0,-1 0 0,1 1 0,0-1 0,0 1 0,0-1 0,0 1 0,0 0 0,0 0 0,3-2 0,8-2 167,0 1-1,1 0 1,19-3 0,-31 6-174,21-2 474,0 0 1,-1 2-1,44 2 1,-64-1-819,-1 0 0,0 0 0,1 0 0,-1 0-1,0 1 1,0-1 0,1 0 0,-1 1 0,0-1 0,0 1 0,0-1 0,0 1 0,1-1 0,-1 1 0,0 0 0,0 0 0,0-1 0,0 1 0,0 0 0,-1 0 0,1 0 0,0 0-1,0 0 1,-1 0 0,1 0 0,0 1 0,-1-1 0,1 0 0,-1 0 0,0 0 0,1 1 0,-1-1 0,0 0 0,0 0 0,1 1 0,-1-1 0,0 0 0,-1 3 0,1 0 15,-1 0 0,0 0 1,0 0-1,0-1 0,-1 1 0,1 0 1,-1-1-1,0 1 0,0-1 1,0 0-1,-4 5 0,-15 13 57,-1-1 0,-1-1 0,-46 30-1,-20 15 462,87-63-511,1 0-1,0 0 1,0 0 0,0 0-1,0 0 1,0 0 0,0 0-1,0 0 1,0 0-1,0 0 1,0 0 0,0 0-1,1 1 1,-1-1-1,1 0 1,-1 1 0,1-1-1,-1 1 1,1-1 0,0 0-1,-1 4 1,2-4-16,-1 0 0,1 0 0,0 0 0,-1 0 0,1 0 0,0-1 0,0 1 0,-1 0 0,1 0 0,0 0 0,0-1 0,0 1 0,0 0 0,0-1 0,0 1 0,0-1 0,0 1 0,0-1 0,0 0 0,3 1 0,10 2-4,-1-1 0,1 0 0,20-1 0,-24 0-30,14 0-324,53 1-3055,-27-6-3206,-21-4-1025</inkml:trace>
</inkml:ink>
</file>

<file path=ppt/ink/ink3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6:38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14990,'0'0'7015,"-22"48"-5189,15-23-289,-4 1-672,6 3-481,-1-3-288,1 2-64,5-3 0,0-1-608,0-5-1474,5-9-1377,1-6-1378,4-4-2914</inkml:trace>
</inkml:ink>
</file>

<file path=ppt/ink/ink3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6:39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15 13293,'0'0'7270,"-10"-3"-6453,4 1-739,4 1-50,-1 0 0,0 0 0,0 1 0,0-1 0,0 0 0,0 1 0,0 0 0,0 0 0,0 0 0,1 0 0,-1 0 0,0 0 0,0 1 0,0-1 0,0 1 0,0 0 0,0 0 0,1 0 0,-1 0 0,0 1 0,1-1 0,-1 1 0,1 0 0,-1-1 0,-3 5 0,-2 1 243,0 1-1,0 1 1,1 0-1,0 0 1,1 0-1,0 1 1,0 0-1,1 0 1,0 0-1,1 1 1,0-1-1,1 1 1,0 0-1,-3 18 0,6-27-234,0-1-1,0 1 1,1 0-1,-1-1 1,0 1-1,0-1 0,1 1 1,-1-1-1,1 1 1,-1-1-1,1 1 1,0-1-1,-1 1 0,1-1 1,0 0-1,0 0 1,0 1-1,0-1 0,0 0 1,0 0-1,0 0 1,3 1-1,-1 0 47,0 0 0,0-1 0,1 1 0,-1-1 0,0 0 0,1 0 0,-1 0 0,1-1 0,6 1 0,-1 0 7,0-2 1,-1 1-1,1-1 1,0 0-1,-1-1 1,1 0-1,-1 0 1,10-4-1,-10 2-74,-1-1 0,0 1 1,0-1-1,0 0 0,-1-1 0,1 0 0,-1 0 0,-1 0 1,1-1-1,-1 0 0,0 0 0,-1 0 0,1-1 0,-2 1 1,1-1-1,-1 0 0,0 0 0,0 0 0,-1-1 0,0 1 1,-1 0-1,0-1 0,0 1 0,-2-18 0,1 24-34,0 1 0,0 0 0,0-1-1,-1 1 1,1 0 0,-1 0 0,1-1 0,-1 1 0,1 0-1,-1 0 1,0 0 0,0 0 0,1-1 0,-1 1 0,0 0-1,0 0 1,0 1 0,0-1 0,0 0 0,-1 0 0,1 0-1,0 1 1,0-1 0,0 1 0,-1-1 0,1 1 0,0-1-1,0 1 1,-1 0 0,1-1 0,0 1 0,-1 0 0,1 0-1,-1 0 1,1 0 0,0 0 0,-1 0 0,1 1 0,0-1-1,-1 0 1,1 1 0,0-1 0,0 1 0,-1-1 0,1 1-1,0 0 1,-2 0 0,-2 2-130,-1 0 0,1 0-1,-1 0 1,1 0 0,0 1-1,0-1 1,1 1 0,-1 1 0,-4 4-1,6-4-289,0 0-1,1 0 1,-1-1-1,1 1 1,0 1-1,-1 6 1,-1 17-4685,4-14-929</inkml:trace>
</inkml:ink>
</file>

<file path=ppt/ink/ink3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6:39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23 281 8072,'0'0'9844,"-5"9"-7469,-11 24-293,15-33-2002,1 1 0,0-1 0,0 1-1,0 0 1,0-1 0,0 1 0,0-1 0,0 1-1,0-1 1,0 1 0,0-1 0,0 1 0,0-1 0,0 1-1,0 0 1,1-1 0,-1 1 0,0-1 0,0 1-1,1-1 1,-1 0 0,0 1 0,1-1 0,-1 1-1,0-1 1,1 1 0,-1-1 0,1 0 0,-1 1 0,0-1-1,1 0 1,-1 1 0,1-1 0,-1 0 0,1 0-1,-1 0 1,1 1 0,-1-1 0,1 0 0,0 0-1,-1 0 1,1 0 0,-1 0 0,1 0 0,-1 0 0,1 0-1,-1 0 1,1 0 0,-1 0 0,1 0 0,0-1-1,-1 1 1,1 0 0,33-5 1317,-17-2-1228,0 0 0,-1 0 1,0-2-1,0 0 0,-1-1 0,0 0 1,-1-2-1,23-21 0,-12 6-163,0-1 1,-2 0-1,26-43 0,-45 66-8,-1 0-2,1 0 1,-1 0-1,0-1 0,0 1 0,-1-1 1,0 1-1,0-1 0,0 0 1,0 0-1,0-10 0,-15 42-127,6-14 140,-5 11 34,1 1 0,-11 40 0,18-53-32,1 1 0,1 0 0,0 1 1,1-1-1,0 0 0,1 1 0,2 21 0,-1-31-114,-1 0 0,1 0 0,0 0-1,0-1 1,0 1 0,1 0-1,-1-1 1,1 1 0,-1-1 0,1 0-1,0 1 1,4 3 0,18 6-6221,-16-11-252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58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39 9385,'0'0'14648,"-9"-7"-13452,-33-21-715,41 27-476,0 1 1,0 0-1,0-1 1,0 1-1,0 0 1,0-1-1,0 1 1,0 0-1,-1 0 1,1 0-1,0 0 1,0 0-1,0 0 1,0 0-1,0 1 1,0-1-1,0 0 1,0 1-1,0-1 1,0 0-1,0 1 1,0-1-1,0 1 1,0 0-1,0-1 1,0 1-1,0 0 1,0 0-1,0-1 1,1 1-1,-1 0 1,0 0-1,1 0 1,-1 0-1,1 0 1,-1 0-1,0 1 1,-14 36-2,14-34 7,0 0 0,0-1 0,0 1 0,1 0 0,-1 0 0,1 0-1,0 0 1,0 0 0,0 0 0,1 0 0,-1 0 0,1-1 0,0 1 0,2 5 0,-2-8 3,1 1 1,-1-1 0,1 1 0,-1-1 0,1 0-1,0 1 1,0-1 0,-1 0 0,1 0 0,0-1-1,0 1 1,0 0 0,0 0 0,0-1 0,0 0-1,0 1 1,0-1 0,0 0 0,0 0 0,1 0-1,-1 0 1,0 0 0,0 0 0,0-1 0,0 1-1,0-1 1,0 1 0,2-2 0,3-1 20,0 0 1,0-1 0,-1 1-1,0-1 1,0-1-1,0 1 1,0-1-1,-1 0 1,1 0 0,-1-1-1,-1 1 1,1-1-1,-1 0 1,0-1 0,0 1-1,-1-1 1,5-10-1,-12 35-747,1-5 508,0 0 0,1 0-1,0 1 1,1-1 0,1 24 0,0-37 105,0 1 1,0 0-1,1-1 1,-1 1-1,0 0 1,1-1 0,-1 1-1,1-1 1,-1 1-1,1 0 1,-1-1-1,1 1 1,-1-1 0,1 1-1,-1-1 1,1 0-1,-1 1 1,1-1-1,0 0 1,-1 1 0,1-1-1,0 0 1,-1 0-1,1 1 1,0-1-1,0 0 1,-1 0 0,1 0-1,0 0 1,0 0-1,-1 0 1,1 0-1,0 0 1,-1 0 0,1 0-1,0-1 1,0 1-1,-1 0 1,2-1-1,26-11-3389,-10-9-847,1-5-1468</inkml:trace>
</inkml:ink>
</file>

<file path=ppt/ink/ink3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6:40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7079,'0'0'13879,"10"-3"-12373,46-5-430,1 3 1,0 2-1,79 6 1,-23-1-1224,-72-1-430,-26 1-385,0-2-1,1 0 1,-1-1-1,1 0 1,-1-1-1,16-5 1,-22 1-2908,-8-1-1351</inkml:trace>
</inkml:ink>
</file>

<file path=ppt/ink/ink3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6:40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11307,'0'0'8680,"77"18"-6758,-21-18-705,7-6-641,4-5-447,-2 1-65,-4 1-545,-9 1-1088,-9 0-1378,-9-2-2787</inkml:trace>
</inkml:ink>
</file>

<file path=ppt/ink/ink3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6:41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79 10474,'0'0'6518,"4"-9"-3758,12-31-475,-16 39-2209,1 1-1,-1-1 1,0 0-1,0 0 1,0 0 0,0 0-1,0 0 1,0 0 0,0 0-1,0 1 1,0-1 0,-1 0-1,1 0 1,0 0 0,0 0-1,-1 0 1,1 1 0,-1-1-1,1 0 1,0 0 0,-1 0-1,0 1 1,1-1 0,-1 0-1,1 1 1,-1-1 0,0 1-1,1-1 1,-1 0 0,0 1-1,0 0 1,0-1 0,1 1-1,-1-1 1,0 1 0,0 0-1,0 0 1,0-1 0,0 1-1,0 0 1,-1 0 0,-42-3 366,38 4-331,-2-2-68,1 2-1,0-1 1,0 1 0,0 0-1,0 1 1,0 0-1,0 0 1,0 0-1,0 1 1,1 0-1,-1 0 1,1 1 0,0 0-1,0 0 1,0 0-1,1 1 1,0 0-1,-1 0 1,1 0-1,1 0 1,-1 1 0,1 0-1,0 0 1,1 0-1,-1 1 1,1-1-1,0 1 1,1-1-1,0 1 1,0 0 0,0 0-1,1 0 1,0 0-1,0 8 1,1-14-10,0 1 1,0-1-1,0 1 0,0-1 1,1 1-1,-1-1 0,0 0 1,1 1-1,-1-1 0,1 1 1,-1-1-1,1 0 1,0 0-1,0 1 0,-1-1 1,1 0-1,0 0 0,0 0 1,0 0-1,0 0 0,1 0 1,1 2-1,0-2 29,0 0 0,0 1 0,0-1 0,0 0 0,0-1 0,0 1 0,0-1 0,0 1 0,1-1 0,3 0 0,2 0 28,-1-1 1,0 0-1,1-1 1,-1 1-1,0-2 1,0 1-1,14-7 1,-6 0-58,1-1 1,-2-1 0,1 0 0,-1-1 0,-1 0 0,-1-2 0,1 1 0,-2-2 0,0 0 0,12-21 0,-18 23-10,-10 9-44,-17 15-64,15-5 91,1 0-1,0 0 1,0 1 0,0 0-1,0 0 1,1 0 0,0 0-1,1 1 1,0-1 0,0 1-1,0 0 1,1 0-1,1 0 1,-1 0 0,1 1-1,0-1 1,1 0 0,0 0-1,1 11 1,0-13-38,0 0 0,1 0 0,-1-1 1,1 1-1,0 0 0,1-1 0,-1 0 0,1 0 0,0 0 0,1 0 0,-1 0 1,1 0-1,0-1 0,0 0 0,0 1 0,0-2 0,1 1 0,0 0 1,0-1-1,0 0 0,0 0 0,0-1 0,0 1 0,1-1 0,0 0 0,-1 0 1,9 1-1,-7-2-656,1 1 1,-1-1 0,1 0 0,-1-1-1,0 0 1,1 0 0,-1 0 0,11-3-1,16-12-7075</inkml:trace>
</inkml:ink>
</file>

<file path=ppt/ink/ink3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6:42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128 121 2434,'0'0'4687,"-1"-8"-3245,1 5-1254,0-1 1,-1 0 0,1 1-1,0-1 1,1 1 0,-1-1-1,1 1 1,1-6 0,14-21 4049,-13 27-3532,-1 0 200,1 0 1,-1 0-1,0-1 1,0 1-1,0 0 1,0-1-1,-1 1 0,0-1 1,1 0-1,0-5 1101,-18 41-513,-21 78-254,4 1 0,6 2 0,-18 154 0,46-240-1207,0-26-33,-1-1 1,0 0-1,0 1 0,1-1 1,-1 0-1,0 0 0,1 0 1,-1 1-1,0-1 0,1 0 1,-1 0-1,0 0 0,1 0 1,-1 0-1,0 0 0,1 1 1,-1-1-1,0 0 0,1 0 1,-1 0-1,0 0 0,1 0 1,-1 0-1,1-1 0,-1 1 1,0 0-1,1 0 0,-1 0 1,0 0-1,1 0 0,-1 0 1,0-1-1,1 1 0,-1 0 1,0 0-1,1-1 0,37-35-5,-25 22 2,38-39 3,53-47 0,-92 90 0,0 0 0,1 1 0,0 1 0,1 0 0,0 0 0,27-9 0,-38 16 0,0-1 0,0 1 0,0 0 0,0 1 0,0-1 0,0 0 0,0 1 0,0 0 0,0-1 0,0 1 0,0 0 0,0 1 0,0-1 0,0 1 0,0-1 0,0 1 0,0 0 0,0 0 0,0 0 0,0 0 0,0 1 0,-1-1 0,1 1 0,0 0 0,-1 0 0,0 0 0,1 0 0,-1 0 0,3 4 0,-1 1 0,-1-1 0,0 1 0,0 0 0,-1 0 0,0 0 0,0 0 0,-1 0 0,0 0 0,0 1 0,0-1 0,-1 11 0,-1-12 0,1 0 0,-1 1 0,-1-1 0,1 0 0,-1 0 0,0 0 0,0 0 0,-1 0 0,1-1 0,-1 1 0,-1-1 0,1 1 0,-1-1 0,0 0 0,0-1 0,0 1 0,-1-1 0,0 1 0,0-1 0,0-1 0,0 1 0,0-1 0,-9 4 0,1 0 0,-1-1 0,0-1 0,0 0 0,0-1 0,-1 0 0,1-1 0,-1-1 0,-28 1 0,25-3 0,1-1 0,-1 0 0,1-2 0,-35-8 0,46 9 0,-1 0 0,1 0 0,0-1 0,0 0 0,0 0 0,0-1 0,0 0 0,1 0 0,0 0 0,0 0 0,0-1 0,0 0 0,1 0 0,-1 0 0,1-1 0,-4-7 0,8 12-71,-1 1 1,1-1-1,0 0 1,-1 0-1,1 0 1,0 1-1,0-1 1,-1 0-1,1 0 0,0 0 1,0 0-1,0 1 1,0-1-1,0 0 1,0 0-1,0 0 1,1 0-1,-1 0 1,0 1-1,0-1 0,1 0 1,-1 0-1,0 0 1,1 1-1,-1-1 1,1 0-1,-1 1 1,1-1-1,-1 0 0,1 1 1,0-1-1,-1 1 1,1-1-1,0 1 1,-1-1-1,1 1 1,0-1-1,-1 1 0,1-1 1,0 1-1,0 0 1,0 0-1,0-1 1,-1 1-1,1 0 1,0 0-1,0 0 0,0 0 1,0 0-1,1 0 1,60-1-6991,-42 1 4091,14-3-4669</inkml:trace>
</inkml:ink>
</file>

<file path=ppt/ink/ink3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6:43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9673,'0'0'16506,"-3"11"-15950,-37 124 693,24-88-804,1 1-1,3 0 0,-10 83 0,20 16 1377,2-146-1815,0-1 1,0 0-1,0 0 1,0 1-1,0-1 1,0 0-1,0 0 1,0 1-1,0-1 1,0 0-1,1 0 1,-1 0-1,0 1 1,0-1-1,0 0 1,0 0-1,1 0 1,-1 1-1,0-1 1,0 0-1,0 0 1,1 0-1,-1 0 1,0 1-1,0-1 1,0 0-1,1 0 1,-1 0-1,0 0 1,0 0-1,1 0 1,-1 0-1,0 0 1,0 0-1,1 0 1,-1 0-1,0 0 1,0 0-1,1 0 1,-1 0-1,17-4 393,14-12 121,5-6-520,1 2 0,71-29 0,-84 41 0,0 0 0,0 2 0,1 1 0,0 1 0,0 1 0,27 1 0,-50 1-1,-1 1 0,0 0 0,1 0 0,-1 0 0,1-1 0,-1 1 0,0 0 0,1 1 0,-1-1 0,0 0 0,1 0 0,-1 1 0,0-1 0,1 1 0,-1-1-1,0 1 1,0-1 0,1 1 0,-1 0 0,0-1 0,0 1 0,0 0 0,0 0 0,0 0 0,0 0 0,0 0 0,0 0 0,0 0 0,-1 1 0,1-1 0,0 0 0,-1 0 0,1 0 0,-1 1 0,1-1 0,-1 0 0,0 1 0,1-1 0,-1 0 0,0 1 0,0-1 0,0 1 0,0-1 0,0 0 0,0 1-1,-1-1 1,1 0 0,0 1 0,-1-1 0,1 0 0,-1 1 0,0 1 0,-2 3-3,1 0 0,-2 0 0,1 0-1,0-1 1,-1 1 0,0-1 0,-1 0-1,1 0 1,-1 0 0,-5 4 0,-5 1 10,-1-1 1,0-1 0,-1 0 0,0-2-1,0 0 1,0 0 0,-1-2 0,1 0-1,-1-1 1,0 0 0,0-2 0,0 0-1,-1-1 1,-17-3 0,28 2-105,0-1 1,0 0-1,1 0 0,-1-1 1,-11-5-1,17 7 48,1 1 0,-1-1 0,0 1 0,1-1 0,-1 0 0,1 1 0,-1-1 0,1 0 0,0 0 0,-1 0 0,1-1 0,0 1 0,0 0 0,0 0 0,-1-1 0,1 1 0,1 0 0,-1-1 0,0 1 0,0-1 0,0 0 0,1 1-1,-1-1 1,1 1 0,-1-1 0,1 0 0,0 1 0,0-1 0,0 0 0,0 0 0,0 1 0,0-4 0,2 4-393,-1 0-1,1 0 0,-1 0 1,1 0-1,-1 0 1,1 0-1,0 0 1,-1 1-1,1-1 0,0 1 1,0-1-1,0 1 1,-1 0-1,1-1 0,0 1 1,0 0-1,0 0 1,0 0-1,2 1 1,3-1-1565,15-1-4062</inkml:trace>
</inkml:ink>
</file>

<file path=ppt/ink/ink3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6:57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373 68 9289,'0'0'3779,"5"-7"-1707,1 0-1363,12-16 12,-13-1 2701,-5 23-3283,-1 1-1,0-1 0,0 1 0,1-1 1,-1 1-1,0-1 0,0 1 1,0-1-1,0 1 0,0 0 1,0-1-1,0 1 0,1 0 0,-1 0 1,0 0-1,0 0 0,0 0 1,0 0-1,0 0 0,0 0 1,0 0-1,-1 1 0,-27 1 162,13 2-203,0 1 0,1 0 1,-1 1-1,1 1 0,0 0 0,1 2 1,-20 13-1,-2 4-32,-49 49-1,71-62-31,0 1 0,2 0-1,-13 19 1,21-28-9,0 1 0,1 0 0,0 0 0,0 0 0,0 0 0,1 1 0,0-1 0,1 1 0,-1 0 0,1-1 0,0 1 0,1 10 0,0-15-15,0-1 0,1 1 0,-1 0 0,1 0 0,-1-1 0,1 1 0,0 0 0,0-1 0,0 1 0,-1-1 0,2 1 0,-1-1 0,0 0 0,0 1 0,0-1 0,1 0 0,-1 0 0,1 0 0,-1 0 0,1 0 0,-1 0-1,1 0 1,-1 0 0,1-1 0,0 1 0,-1 0 0,1-1 0,0 0 0,3 1 0,60 3 218,-55-4-189,19-1-435,-1 0 0,0-3 0,0 0 0,49-14 0,-55 11-1667,-1-2 1,0 0 0,31-17-1,-5-7-6200</inkml:trace>
</inkml:ink>
</file>

<file path=ppt/ink/ink3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6:58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1 12396,'0'0'2498,"8"5"-1078,-1 0-1083,0 0-1,0 1 1,-1-1 0,0 2-1,0-1 1,0 0 0,-1 1-1,0 0 1,0 1 0,-1-1 0,0 1-1,0 0 1,-1-1 0,5 17-1,-4 1 53,0 1-1,-2 0 1,-1 1-1,-1-1 1,-1 0-1,-2 0 1,0 0-1,-2 0 1,-1-1-1,-17 49 1,-9 6-84,-81 148 1,99-203-468,-70 117-1656,72-125-1001,-2 0 0,-29 29 0,10-18-6811</inkml:trace>
</inkml:ink>
</file>

<file path=ppt/ink/ink3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7:13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6951,'0'0'11216,"8"-1"-10352,-6 1-798,1-1-1,-1 1 0,0 0 0,1-1 0,-1 1 1,1 1-1,-1-1 0,0 0 0,1 0 0,-1 1 1,0 0-1,1-1 0,-1 1 0,0 0 0,0 0 1,0 0-1,3 2 0,0 1 93,-1 1 0,1-1 1,-1 1-1,0 0 0,-1 1 0,1-1 1,3 8-1,36 77 981,-34-67-1028,2 0 0,0 0 0,2-1 0,0-1-1,24 30 1,-35-49-264,0 0-1,-1-1 0,1 1 0,0-1 0,0 1 1,0-1-1,0 0 0,0 1 0,0-1 0,0 0 0,0 0 1,0-1-1,1 1 0,-1 0 0,0-1 0,1 1 1,-1-1-1,0 0 0,1 0 0,-1 0 0,0 0 1,1 0-1,-1 0 0,3-2 0,-1 1-424,-1 0 0,1-1 0,-1 0-1,0 1 1,1-1 0,-1-1 0,0 1-1,0 0 1,-1-1 0,1 1 0,0-1 0,-1 0-1,0 0 1,4-5 0,12-26-6528</inkml:trace>
</inkml:ink>
</file>

<file path=ppt/ink/ink3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7:13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1 10570,'0'0'7137,"-9"10"-5951,-10 16-453,2 0 0,0 2 0,2 0 0,1 1 0,-12 34 0,-15 41-236,8-25 30,4 2-1,-22 96 1,49-171-567,0 3-487,1-1-1,-1 1 1,1 0-1,1 0 0,0 10 1,0-18 436,0 1 0,1-1 0,-1 0 0,0 0 1,0 0-1,1 1 0,-1-1 0,1 0 0,-1 0 1,1 0-1,-1 0 0,1 0 0,0 0 0,0 0 0,-1 0 1,1 0-1,0 0 0,0 0 0,0-1 0,0 1 0,0 0 1,0-1-1,0 1 0,0 0 0,0-1 0,0 1 1,1-1-1,-1 0 0,0 1 0,0-1 0,0 0 0,1 0 1,-1 0-1,0 0 0,0 0 0,1 0 0,-1 0 1,0 0-1,0 0 0,0-1 0,1 1 0,-1 0 0,0-1 1,2 0-1,14-9-3395,-2-7-1335</inkml:trace>
</inkml:ink>
</file>

<file path=ppt/ink/ink3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7:15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98 5221,'8'-8'1772,"-2"2"-1010,30-30 464,-33 33-613,-1 0-1,0 1 1,1-1-1,-1 0 1,-1-1-1,1 1 1,0 0-1,-1 0 1,1-1-1,-1 1 1,0-1 0,1-5-1,-13 15 1182,-7 12-1625,1 0 1,0 1 0,1 1 0,-25 43-1,-43 95 342,81-152-504,-15 29 22,1 2 0,2 0-1,2 1 1,1 0 0,2 1 0,1 0-1,-5 75 1,14-108-29,-1 0-1,2 0 1,-1 0 0,1 0 0,0 0-1,0-1 1,0 1 0,1 0 0,0-1-1,0 1 1,0-1 0,1 1 0,0-1 0,0 0-1,0 0 1,1 0 0,4 4 0,-3-4-39,1-1 1,0 0 0,0 0 0,1 0 0,-1 0-1,1-1 1,0 0 0,0-1 0,0 0 0,0 0-1,0 0 1,1-1 0,10 1 0,5 0-737,0-1 0,0 0 0,0-2 0,0-1 1,0-1-1,33-8 0,10-12-3218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02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1 444 4805,'0'0'11979,"3"-8"-11114,4-4-688,0 0 1,0 1-1,1 0 1,1 0-1,0 1 1,0 0-1,17-14 1,91-67 159,-92 73-301,46-31 6,2 3-1,1 4 1,101-42-1,-156 80 395,-14 4-7042,-12 0-2828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59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10794,'0'0'6764,"-3"7"-6118,-7 32 241,2 1 0,2 0 0,1 0 0,2 0 0,4 64 0,-1-72-764,-3-18 1929,2-7-3663</inkml:trace>
</inkml:ink>
</file>

<file path=ppt/ink/ink3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7:16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446 4 7687,'0'0'135,"0"0"-1,0 0 0,0-1 1,0 1-1,0 0 0,0 0 1,0 0-1,0 0 1,0-1-1,0 1 0,0 0 1,0 0-1,0 0 0,0 0 1,0 0-1,0 0 0,0-1 1,-1 1-1,1 0 0,0 0 1,0 0-1,0 0 1,0 0-1,0 0 0,0 0 1,0 0-1,-1 0 0,1-1 1,0 1-1,0 0 0,0 0 1,0 0-1,0 0 1,-1 0-1,1 0 0,0 0 1,0 0-1,0 0 0,0 0 1,0 0-1,-1 0 0,1 0 1,0 0-1,0 0 1,0 0-1,0 0 0,0 0 1,-1 0-1,1 1 0,0-1 1,0 0-1,-13 7 1481,-10 11-1093,-363 337 3540,369-345-6753,15-29-3949,5-5 2849</inkml:trace>
</inkml:ink>
</file>

<file path=ppt/ink/ink3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7:16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8712,'0'0'11819,"72"38"-11466,-43-18-161,10 1-96,-1-2 0,6 1-32,6-2-993,-5-1-736,-7 0-1827,-4-5-1088,-2-4-3780</inkml:trace>
</inkml:ink>
</file>

<file path=ppt/ink/ink3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7:17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10858,'0'0'5766,"56"9"-4229,-13-6-576,-2 2-416,10-1-353,-1 1-192,-7-1 64,-3 3-320,-11-1-481,-4-2-320,-11 1-449,-5-2-63,-12-3-3652,-12 0-512</inkml:trace>
</inkml:ink>
</file>

<file path=ppt/ink/ink3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7:17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9289,'0'0'7335,"47"29"-5542,-11-26-415,13-1-706,1-1-511,-1 1-33,-4 1-160,-6-1-993,-1-1-705,-9-1-2466,-6-1-2370</inkml:trace>
</inkml:ink>
</file>

<file path=ppt/ink/ink3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7:18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6 354 8648,'0'0'3961,"-1"9"-1708,-3 28-422,4-36-1763,0-1 1,0 1-1,0-1 1,0 1-1,0 0 0,0-1 1,0 1-1,1-1 0,-1 1 1,0-1-1,0 1 0,1-1 1,-1 1-1,0-1 1,1 1-1,-1-1 0,1 1 1,-1-1-1,0 1 0,1-1 1,-1 0-1,1 1 0,-1-1 1,1 0-1,0 0 0,-1 1 1,1-1-1,-1 0 1,1 0-1,-1 0 0,1 1 1,0-1-1,-1 0 0,1 0 1,-1 0-1,1 0 0,0 0 1,-1 0-1,1 0 0,-1-1 1,1 1-1,-1 0 1,1 0-1,1-1 0,24-6 1244,-9-2-927,0 0-1,-1-2 0,0 1 1,-1-2-1,19-18 0,65-72 182,-58 55-423,-2-1-1,40-67 0,-68 103-174,-9 22-164,-8 23 77,-41 85 279,30-80-107,-21 71 1,37-107-78,0 1 0,0-1-1,0 0 1,1 0 0,-1 1 0,1-1-1,0 0 1,-1 0 0,1 1-1,0-1 1,1 0 0,-1 1-1,0-1 1,0 0 0,1 1 0,0-1-1,-1 0 1,1 0 0,0 0-1,0 0 1,0 1 0,0-1 0,1-1-1,-1 1 1,0 0 0,1 0-1,-1 0 1,4 2 0,-2-3-296,1 0 0,0 0 1,0 0-1,-1 0 0,1 0 1,0-1-1,0 0 0,0 0 1,0 0-1,0 0 0,0-1 1,0 1-1,0-1 0,0 0 1,-1 0-1,8-3 0,29-16-4233,0-9-1015</inkml:trace>
</inkml:ink>
</file>

<file path=ppt/ink/ink3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7:18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1 11050,'0'0'3043,"-13"4"-582,-6 6-2020,0-1 0,0 2 0,1 1 0,1 0 0,0 1 0,0 1 0,1 1 0,1 0 0,-17 22 0,26-31-358,1 1 1,0 0-1,0 1 1,0-1-1,1 1 1,0 0-1,1 0 1,0 0-1,0 0 1,0 1-1,1-1 1,1 1-1,-2 9 1,4-16-71,-1 0 0,1 0-1,-1 0 1,1-1 0,-1 1 0,1 0 0,0 0-1,0-1 1,0 1 0,0 0 0,0-1-1,1 1 1,-1-1 0,0 1 0,1-1 0,-1 0-1,1 0 1,-1 0 0,1 1 0,0-1 0,-1-1-1,1 1 1,0 0 0,0 0 0,0-1 0,-1 1-1,1-1 1,0 1 0,0-1 0,0 0 0,0 0-1,0 0 1,3 0 0,10 0 160,0 0 0,-1 0 0,20-4-1,-19 1-124,1-1-1,-1 0 1,0-1 0,0 0-1,-1-2 1,1 1-1,-1-2 1,-1 0-1,24-18 1,-30 21 15,-1 0 0,0-1 0,0 1 0,0-1 0,-1 0 0,0-1 0,0 0 0,-1 1 0,1-1 0,-1-1 0,-1 1 0,0-1 0,0 1 0,0-1 0,-1 0 0,0 0 0,-1 0 0,1 0 0,-2 0 0,1-15 0,-1 21-25,-1 0 1,1 0-1,-1-1 0,1 1 0,-1 0 0,0 0 0,0 0 0,1 0 0,-2 0 0,1 0 0,0 0 1,0 0-1,-1 0 0,1 0 0,-1 1 0,1-1 0,-1 0 0,0 1 0,-3-2 0,1 0-23,0 1 1,-1 0-1,1 0 0,-1 1 0,1-1 0,-1 1 1,0 0-1,1 0 0,-6 0 0,-2 1-34,0 0-1,0 0 1,1 1-1,-1 0 1,0 1-1,1 1 1,-14 4-1,17-4-44,0 0 0,1 1 0,0 0 0,-1 0 0,-7 7-1,12-9-40,1 0 0,0 0 0,0-1 0,0 2 0,0-1 0,0 0 0,1 0 0,-1 1 0,0-1 0,1 0 0,0 1 0,0 0 0,0-1 0,0 1 0,0 0 0,0 0 0,1-1 0,-1 5 0,1-5-20,0-1 0,1 1 1,-1 0-1,1-1 1,0 1-1,0-1 1,-1 0-1,1 1 1,0-1-1,0 0 0,0 1 1,0-1-1,0 0 1,1 0-1,-1 0 1,0 0-1,1 0 1,-1 0-1,0 0 0,1-1 1,-1 1-1,1 0 1,-1-1-1,1 1 1,-1-1-1,1 0 1,0 1-1,-1-1 1,1 0-1,2 0 0,60 3-2014,-52-3 1691,32 0-1696,0-3 0,0-1 0,0-3 0,48-12 0,-28 1-4123</inkml:trace>
</inkml:ink>
</file>

<file path=ppt/ink/ink3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7:18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78 2402,'3'-3'764,"1"1"-62,0 0 0,0 0 0,0-1 0,-1 1 0,1-1 0,-1 0 0,0 0 0,0 0 0,0-1 0,0 1 0,-1-1 0,1 0 0,-1 1 0,0-1 0,0 0 0,0 0 0,1-5 0,-3 8-559,-1 1 1,1-1-1,0 1 1,-1-1-1,1 1 1,-1-1 0,1 1-1,-1-1 1,1 1-1,-1 0 1,1-1-1,-1 1 1,1 0 0,-1-1-1,0 1 1,1 0-1,-1 0 1,0-1-1,1 1 1,-1 0 0,1 0-1,-1 0 1,0 0-1,1 0 1,-1 0-1,0 0 1,1 0-1,-1 0 1,0 0 0,1 0-1,-1 1 1,1-1-1,-2 0 1,-26 6 713,11 2-586,0 1-1,0 1 0,0 0 1,1 1-1,1 0 0,0 2 1,0 0-1,2 0 1,-1 2-1,2-1 0,0 2 1,1-1-1,-15 27 0,25-39-248,0 0 1,-1-1-1,1 1 0,0 0 0,0 0 0,1 0 0,-1 0 0,0 0 0,1 0 0,0-1 0,0 1 1,0 1-1,0-2 0,0 1 0,1 0 0,-1 0 0,1 0 0,2 6 0,-2-7-2,1 1-1,0-1 1,0 0 0,0 0-1,1 0 1,-1 0-1,0 0 1,1-1-1,-1 1 1,1-1 0,0 1-1,-1-1 1,1 0-1,0 0 1,0 0-1,0-1 1,0 1 0,-1-1-1,5 1 1,12 1 95,-1 0 0,1-1 0,0-1 0,0-1 0,-1-1 1,1-1-1,0 0 0,25-8 0,-34 7-83,0 1 1,0-1-1,0-1 0,0 1 1,-1-2-1,0 1 0,0-2 0,0 1 1,-1-1-1,0 0 0,0-1 1,-1 1-1,1-2 0,-2 1 1,0-1-1,7-11 0,-11 16 6,0 0 0,0 0 0,-1-1 0,1 1-1,-1-1 1,0 1 0,0-1 0,0 0 0,-1 1 0,0-1 0,0 0-1,0 1 1,0-1 0,-1 0 0,0 1 0,0-1 0,0 1-1,0-1 1,-1 1 0,0-1 0,0 1 0,0 0 0,0 0-1,-1 0 1,1 0 0,-1 0 0,0 1 0,0-1 0,-5-3 0,4 3-131,-1 0 1,0 1 0,0 0 0,0 0 0,-1 0 0,1 0 0,-1 1 0,1 0 0,-1 0 0,0 0 0,0 1 0,0 0 0,0 0 0,0 0 0,0 1-1,0 0 1,0 0 0,0 1 0,0-1 0,0 2 0,0-1 0,-9 3 0,13-3-107,-1 1 0,1-1-1,0 0 1,0 0 0,0 1 0,1-1-1,-1 1 1,0 0 0,0 0 0,1-1-1,-1 1 1,1 0 0,0 0 0,-1 1 0,1-1-1,0 0 1,0 0 0,0 4 0,0-3-425,0 0-1,0 0 1,0 0 0,1 1 0,0-1-1,0 0 1,0 0 0,0 1 0,0-1 0,0 0-1,1 0 1,0 0 0,0 1 0,1 3 0,16 17-5441</inkml:trace>
</inkml:ink>
</file>

<file path=ppt/ink/ink3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7:19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416 0 8776,'0'0'1228,"8"3"251,7 3-778,0 1 1,0 0 0,-1 1-1,0 0 1,0 1 0,-1 1-1,0 0 1,-1 1 0,0 0-1,-1 1 1,16 20-1,-21-22-517,1 0 0,-2 0 0,1 1 0,-2 0 0,1 0-1,-1 0 1,-1 0 0,0 1 0,-1-1 0,0 1-1,0 0 1,-1 0 0,-1 0 0,0-1 0,-1 1 0,0 0-1,-5 18 1,0-7 126,-2-1 1,0 0-1,-2-1 0,0 0 0,-1 0 0,-1-1 1,-16 19-1,-111 127 741,137-164-1044,-251 269-519,140-164-6135,72-73-1414</inkml:trace>
</inkml:ink>
</file>

<file path=ppt/ink/ink3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7:19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9737,'0'0'11318,"18"7"-10229,0 1-952,1-1 0,-1-1 0,1-1 1,1 0-1,-1-2 0,34 3 1,126-6 112,128 6-2198,-291-4 1226,-12 0-1303,-11 0-4191,-17 0 723</inkml:trace>
</inkml:ink>
</file>

<file path=ppt/ink/ink3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7:20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7751,'0'0'9673,"-2"49"-8423,56-42 511,23-4-223,15-1-705,11-2-545,1 0-192,-1 0-480,-13 0-1570,-16-1-2883,-17-13-4612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59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7079,'0'0'16437,"0"11"-15946,0 122 1415,0-133-1896,0 0 0,0 1 1,0-1-1,0 0 1,0 1-1,0-1 1,0 0-1,0 1 1,0-1-1,0 0 1,0 1-1,0-1 1,0 0-1,0 1 1,1-1-1,-1 0 0,0 1 1,0-1-1,0 0 1,0 1-1,1-1 1,-1 0-1,0 0 1,0 1-1,1-1 1,-1 0-1,0 0 1,1 0-1,-1 1 1,0-1-1,1 0 1,-1 0-1,0 0 0,1 0 1,-1 0-1,0 0 1,1 1-1,-1-1 1,0 0-1,1 0 1,-1 0-1,0 0 1,1 0-1,-1-1 1,1 1-1,-1 0 1,0 0-1,1 0 0,-1 0 1,0 0-1,1 0 1,-1 0-1,0-1 1,0 1-1,1 0 1,-1 0-1,0 0 1,1-1-1,-1 1 1,0 0-1,0-1 1,0 1-1,1 0 0,-1 0 1,0-1-1,0 1 1,0 0-1,1-1 1,-1 0-1,22-22 414,-20 21-374,18-23 87,-15 16-137,2 1 0,-1 0 0,1 0 1,0 1-1,0 0 0,1 0 0,0 0 1,18-10-1,-26 17-9,1 1 0,0-1 1,-1 0-1,1 0 0,0 1 1,-1-1-1,1 0 0,-1 1 1,1-1-1,0 1 0,-1-1 1,1 1-1,-1-1 0,1 1 1,-1-1-1,0 1 0,1-1 1,-1 1-1,0 0 0,1-1 1,-1 1-1,0 0 0,1-1 0,-1 1 1,0 0-1,0-1 0,0 1 1,0 0-1,0 0 0,0-1 1,0 1-1,0 0 0,0-1 1,0 1-1,0 0 0,0-1 1,-1 2-1,1 42 144,0-35-159,3 12 45,6-19 279,16-26 236,-16 14-619,-5 5 63,38-35-251,-40 38 245,1-1 0,-1 1 0,1 1 1,0-1-1,0 0 0,0 1 0,0-1 1,0 1-1,0 0 0,0 0 0,0 0 0,0 1 1,1-1-1,5 0 0,3 10 137,-11-8-86,0 0-1,-1 0 1,1 0-1,0 0 1,0-1 0,-1 1-1,1 0 1,0-1-1,0 1 1,0 0-1,0-1 1,0 1-1,0-1 1,0 1-1,0-1 1,0 0 0,0 1-1,0-1 1,0 0-1,1 0 1,0 0-1,-1 0-97,0 0 0,1 0 1,-1 0-1,0 0 0,0 0 0,0 0 0,1 0 0,-1 0 0,0 1 0,0-1 0,0 0 0,0 1 0,1-1 0,-1 1 0,0-1 1,0 1-1,0-1 0,0 1 0,0 0 0,0 0 0,0 0 0,-1-1 0,1 1 0,0 0 0,1 2 0,1 30-4524,-4-16 3280,1-1-418,0 9-5173</inkml:trace>
</inkml:ink>
</file>

<file path=ppt/ink/ink3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7:55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0 396 9897,'0'0'11745,"8"-2"-10683,7-3-812,-1 0-1,0-1 1,0-1-1,-1 0 1,1-1 0,-2 0-1,1-1 1,13-13-1,101-98 371,-89 81-571,82-100 52,-105 120-26,-33 65 923,6-21-587,0 2 0,2-1 1,1 1-1,1 1 0,1-1 0,1 1 0,2 1 0,-1 41 0,5-69-458,-1-1 0,1 0 0,0 1 0,0-1 0,0 1 0,0-1 0,0 1 0,0-1 0,0 1 0,0-1 1,1 0-1,-1 1 0,0-1 0,0 1 0,0-1 0,0 1 0,0-1 0,1 0 0,-1 1 0,0-1 0,0 0 0,1 1 0,-1-1 0,0 0 0,1 1 0,-1-1 0,0 0 1,1 1-1,-1-1 0,1 0 0,-1 0 0,0 1 0,1-1 0,-1 0 0,1 0 0,-1 0 0,1 0 0,-1 0 0,0 0 0,1 0 0,-1 0 0,1 0 0,-1 0 0,1 0 1,-1 0-1,1 0 0,-1 0 0,0 0 0,1 0 0,-1 0 0,1 0 0,-1-1 0,1 1 0,-1 0 0,0 0 0,1-1 0,-1 1 0,0 0 0,1 0 0,-1-1 1,2 0-674,0-1 0,0 1 0,0 0 1,-1-1-1,1 1 0,0-1 1,-1 0-1,1 1 0,-1-1 0,0 0 1,0 0-1,2-2 0,3-21-12076</inkml:trace>
</inkml:ink>
</file>

<file path=ppt/ink/ink3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7:56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90 8968,'0'0'6193,"-1"-8"-4293,1 6-1775,-1 0 0,1 0-1,0 0 1,0 0-1,0-1 1,0 1-1,1 0 1,-1 0-1,1 0 1,-1 0-1,1 0 1,0 0-1,-1 0 1,1 0-1,0 0 1,1 0-1,-1 0 1,0 0-1,2-1 1,1-1 143,1 1 1,0 0-1,-1 1 0,1-1 1,0 1-1,1 0 1,-1 0-1,8-2 0,4 0-20,0 0-1,0 1 0,0 1 0,0 1 0,0 0 0,29 3 0,-44-2-240,-1 0 1,0 0-1,0 0 1,0 0-1,0 0 0,0 0 1,1 0-1,-1 0 0,0 0 1,0 1-1,0-1 0,0 0 1,0 1-1,0-1 0,0 1 1,0-1-1,0 1 0,0 0 1,0-1-1,0 1 1,0 0-1,0 0 0,-1 0 1,1-1-1,0 1 0,-1 0 1,1 0-1,0 0 0,-1 0 1,1 0-1,-1 0 0,0 0 1,1 0-1,-1 1 1,0-1-1,1 0 0,-1 0 1,0 0-1,0 0 0,0 0 1,0 0-1,0 1 0,0-1 1,-1 0-1,1 0 0,0 0 1,0 0-1,-1 0 0,1 0 1,-1 0-1,1 0 1,-1 0-1,0 1 0,-3 5 103,0-1 0,0 0 0,0 0 0,-1-1-1,1 1 1,-1-1 0,-7 5 0,-136 88 1684,148-98-1793,-1 0 0,1 0 0,0 0 0,-1 0 0,1 1 0,0-1 0,0 0 0,-1 0 0,1 1 0,0-1 0,0 0 1,0 0-1,-1 1 0,1-1 0,0 0 0,0 1 0,0-1 0,0 0 0,0 0 0,0 1 0,0-1 0,-1 0 0,1 1 0,0-1 1,0 0-1,0 1 0,0-1 0,0 0 0,0 1 0,1-1 0,-1 0 0,0 1 0,0-1 0,0 0 0,0 1 0,0-1 0,0 0 0,1 1 1,-1-1-1,0 0 0,0 0 0,0 1 0,1-1 0,-1 0 0,0 0 0,0 0 0,1 1 0,-1-1 0,0 0 0,0 0 0,1 0 1,-1 0-1,0 1 0,1-1 0,-1 0 0,0 0 0,1 0 0,-1 0 0,0 0 0,1 0 0,-1 0 0,0 0 0,1 0 0,-1 0 0,0 0 1,1 0-1,32 5 13,-26-4 1,16 1-227,-1 2 0,1 0-1,-1 1 1,-1 1 0,1 1 0,-1 1 0,36 19-1,-56-26 203,1 0 0,0 0 0,-1 0 0,0 0 0,1 0 0,-1 0 0,1 0 0,-1 0 0,0 1 0,0-1 0,0 1 0,0-1 0,0 1-1,0-1 1,0 1 0,-1-1 0,1 1 0,0 0 0,-1-1 0,1 1 0,-1 0 0,0 0 0,1 1 0,-2-1 31,0 0 0,1 0 1,-1-1-1,0 1 0,0 0 0,0-1 1,0 1-1,0-1 0,0 1 1,0-1-1,-1 1 0,1-1 1,-1 0-1,1 0 0,-1 0 0,1 1 1,-4 0-1,-7 4 272,0 0 0,-1-1 0,0 0 0,-18 3 0,-7 0 285,-1-2 0,0-2 0,-59-1 0,98-3-604,0 0 0,0 0 0,0 0 0,0 0 1,1 0-1,-1-1 0,0 1 0,0 0 0,0 0 0,0 0 0,0 0 0,0 0 1,0 0-1,1 0 0,-1-1 0,0 1 0,0 0 0,0 0 0,0 0 0,0 0 1,0 0-1,0 0 0,0-1 0,0 1 0,0 0 0,0 0 0,0 0 1,0 0-1,0-1 0,0 1 0,0 0 0,0 0 0,0 0 0,0 0 0,0 0 1,0-1-1,0 1 0,0 0 0,0 0 0,0 0 0,0 0 0,0 0 1,-1 0-1,1-1 0,0 1 0,0 0 0,0 0 0,0 0 0,0 0 0,0 0 1,0 0-1,-1 0 0,1 0 0,0 0 0,0-1 0,12-6-1477,53-5-8491,-38 5 2819</inkml:trace>
</inkml:ink>
</file>

<file path=ppt/ink/ink3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7:57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71 4004,'0'0'5199,"8"-5"-2983,-8 5-1998,32-18 1212,-30 17-957,0 0 1,0 0-1,0 0 0,0-1 0,0 1 1,0-1-1,-1 1 0,1-1 1,0 0-1,-1 1 0,0-1 1,1 0-1,-1 0 0,0 0 1,0 0-1,1-3 0,-2 4-378,-1 0 0,0 0 0,1 0 0,-1 0 0,0 0 0,0 0 0,1 0 0,-1 1 0,0-1 0,0 0 0,0 1 0,0-1 0,0 1 0,0-1 0,0 1 0,0-1 0,0 1 0,0 0 0,-1-1 0,1 1 0,0 0 0,0 0 0,0 0 0,0 0 0,-2 0 0,-35-3 338,34 3-266,-8 0-16,-1 0 1,1 1-1,0 0 0,-1 1 1,1 0-1,0 1 0,-14 5 1,24-7-118,-1 0 1,0 0 0,0 0 0,0 1 0,0-1 0,1 1 0,-1 0 0,1 0 0,-1 0-1,1 0 1,0 0 0,0 0 0,0 1 0,0-1 0,0 1 0,0-1 0,0 1 0,1 0-1,0-1 1,-1 1 0,1 0 0,0 0 0,1 0 0,-1 0 0,0 0 0,1 0 0,0 1-1,-1-1 1,1 0 0,0 0 0,1 0 0,-1 0 0,2 6 0,-2-8-25,1 1 0,0-1 0,0 1-1,0-1 1,0 0 0,0 1 0,0-1 0,0 0 0,0 1 0,0-1 0,1 0 0,-1 0 0,0 0 0,1 0 0,-1 0-1,1-1 1,-1 1 0,1 0 0,-1-1 0,1 1 0,0-1 0,-1 1 0,1-1 0,0 0 0,1 0 0,51 2 106,-41-2-79,1 0-44,0-1-1,0-1 1,0 0 0,-1-1 0,1-1-1,20-7 1,-26 8-26,0-1 1,-1 1-1,1-1 0,-1-1 1,0 1-1,-1-1 1,1-1-1,-1 1 0,0-1 1,0 0-1,0 0 0,6-10 1,-21 29 74,1 1 1,1 0 0,0 1 0,1 0-1,1 0 1,0 0 0,1 1-1,0-1 1,1 1 0,1 0 0,0 27-1,2-41-34,1-1-1,-1 1 0,0 0 1,1 0-1,0-1 0,-1 1 1,1-1-1,0 1 1,0-1-1,0 1 0,0-1 1,0 1-1,0-1 0,0 0 1,0 1-1,1-1 0,-1 0 1,0 0-1,1 0 1,-1 0-1,1 0 0,-1-1 1,1 1-1,0 0 0,-1-1 1,1 1-1,0-1 0,-1 1 1,3-1-1,23 14 109,-28-13-72,-1 0 1,1 0-1,0 0 1,0 0 0,0 0-1,-1 0 1,1 0-1,0-1 1,-1 1-1,1 0 1,-1-1 0,1 1-1,0-1 1,-1 0-1,1 1 1,-3-1 0,-18 5 253,-156 32 2096,79-25-4366,150-16-4183,-16-3 283</inkml:trace>
</inkml:ink>
</file>

<file path=ppt/ink/ink3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7:59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10250,'0'0'11947,"-9"65"-11274,3-37-289,1 0-256,3 0-96,-2 0 0,3-3-64,1-2-833,0-4-640,0-5-1186,1-7-1729,8-7-1954</inkml:trace>
</inkml:ink>
</file>

<file path=ppt/ink/ink3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7:59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85 10378,'0'0'5066,"10"-9"-2803,-3 2-1889,1 0 0,0 0-1,1 1 1,0 0 0,0 0 0,0 1-1,0 0 1,1 1 0,0 0-1,17-5 1,-4 5-92,-1 1 0,1 1 0,0 1-1,28 3 1,-50-2-275,0 0-1,1 0 1,-1 0 0,0 0-1,1 0 1,-1 1-1,0-1 1,0 0 0,0 1-1,1-1 1,-1 1-1,0-1 1,0 1-1,0 0 1,0 0 0,0-1-1,0 1 1,0 0-1,0 0 1,0 0-1,0 0 1,0 0 0,-1 0-1,1 0 1,0 0-1,-1 0 1,1 0 0,-1 1-1,1-1 1,-1 0-1,0 0 1,1 1-1,-1-1 1,0 0 0,0 0-1,0 1 1,0-1-1,0 3 1,-1 0 62,1-1 1,-1 1-1,0 0 0,-1-1 1,1 1-1,0-1 0,-1 1 1,0-1-1,0 1 1,0-1-1,-4 5 0,-16 14 429,-1-2 0,-28 21-1,31-27-137,1 1 1,1 1-1,1 1 0,-26 30 0,42-46-454,0 1-1,0-1 1,0 1-1,0 0 1,0-1-1,1 1 1,-1 0-1,0 0 1,1-1-1,-1 1 1,1 0-1,0 0 1,0 0-1,-1 0 1,1 0-1,0 0 1,1-1-1,-1 1 1,0 0-1,1 0 1,-1 0-1,1 0 1,-1-1-1,1 1 1,0 0-1,-1 0 1,1-1-1,0 1 1,0-1-1,1 1 1,-1-1-1,0 1 1,0-1-1,1 0 1,-1 1-1,1-1 1,-1 0-1,1 0 1,-1 0-1,3 1 1,2 1-531,0 1-1,1-1 1,-1 0 0,1-1-1,-1 1 1,1-1 0,0-1 0,0 1-1,12 0 1,9-2-5231</inkml:trace>
</inkml:ink>
</file>

<file path=ppt/ink/ink3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8:00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9513,'0'0'4175,"12"-7"-2179,3-1-1501,1 0 0,0 1 0,0 1 0,0 0 0,1 1 0,33-5 0,-31 8-202,-8 0-170,1 1 0,0 0 0,-1 0-1,1 1 1,-1 0 0,1 1 0,-1 1 0,19 4-1,-29-6-77,0 1-1,1 0 0,-1 0 0,0 0 0,0 0 1,1 0-1,-1 1 0,0-1 0,0 0 0,-1 0 0,1 1 1,0-1-1,0 0 0,-1 1 0,1-1 0,0 1 1,-1-1-1,0 1 0,1-1 0,-1 1 0,0 0 0,0-1 1,1 1-1,-1-1 0,-1 1 0,1-1 0,0 1 0,0 0 1,-1-1-1,1 1 0,0-1 0,-1 1 0,0-1 1,1 0-1,-1 1 0,0-1 0,0 1 0,0-1 0,1 0 1,-3 2-1,-2 5 147,-1 1-1,0-1 1,-1 0 0,-13 13 0,-14 7 557,-40 25 0,37-28-15,-35 32 1,70-56-725,1 0 0,0 0 1,-1 0-1,1 1 1,0-1-1,-1 0 1,1 1-1,0-1 1,0 1-1,0-1 0,0 1 1,1 0-1,-1-1 1,0 1-1,1 0 1,-1 0-1,0 2 0,2-3-5,-1 0 0,0-1 0,0 1-1,1 0 1,-1 0 0,0 0-1,1-1 1,-1 1 0,1 0-1,-1-1 1,1 1 0,0 0-1,-1-1 1,1 1 0,0-1-1,-1 1 1,1 0 0,0-1-1,-1 0 1,1 1 0,0-1-1,0 0 1,0 1 0,1-1 0,9 3 14,-1-1 0,1 0 0,-1-1 0,17-1 0,-19 1-2,101 0-1065,-36-1-2981,-35 0-41,-5 0-2853</inkml:trace>
</inkml:ink>
</file>

<file path=ppt/ink/ink3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8:01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12460,'0'0'6465,"-1"11"-5142,-7 47 236,3-25-997,0 0 0,2 0 0,3 49 0,0-79-559,1 0 1,0 0 0,0 0-1,0 0 1,0 0 0,0 0-1,1 0 1,-1 0 0,1 0-1,0-1 1,0 1 0,3 3-1,11 1-3050,-14-13-3967,-3 5 6650,-3-13-5337</inkml:trace>
</inkml:ink>
</file>

<file path=ppt/ink/ink3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8:01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1249,'0'0'19571,"67"-13"-18386,-22 14-224,6 5-577,3-1-288,0 1-128,-8-4-1890,-4-2-2402,-10 0-4388</inkml:trace>
</inkml:ink>
</file>

<file path=ppt/ink/ink3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8:02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0 320 10570,'0'0'10346,"9"-3"-8980,7-3-1106,1-1 0,-1-1-1,-1 0 1,1-1-1,-2-1 1,1 0-1,-1-1 1,19-19-1,100-115 203,-95 93-293,-22 31 438,-35 58-289,-2 5-196,-22 59 1,36-82-141,1 1 0,1-1 1,1 1-1,1 0 1,-1 35-1,4-54-55,0 1 0,0 0 0,0 0 0,0 0 0,0 0 0,0 0 0,1-1 0,-1 1 0,1 0 0,0 0 0,-1-1-1,1 1 1,0 0 0,0-1 0,0 1 0,0-1 0,0 1 0,1-1 0,-1 1 0,0-1 0,1 0 0,-1 0 0,0 0 0,1 0 0,0 0 0,-1 0 0,1 0 0,3 1 0,-1-1-401,0 0-1,0 0 1,1-1 0,-1 0-1,0 1 1,1-1 0,-1-1-1,0 1 1,0-1 0,1 0-1,7-2 1,22-15-5954</inkml:trace>
</inkml:ink>
</file>

<file path=ppt/ink/ink3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8:02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 10730,'0'0'2093,"8"-9"181,-2 3-1898,-1 0 1,1 0-1,1 0 0,-1 1 1,1 0-1,0 0 0,0 1 1,1 0-1,-1 0 1,1 1-1,0 0 0,0 0 1,0 0-1,0 1 0,17-2 1,-19 4-225,0-1 1,0 1-1,0 0 0,0 1 1,-1-1-1,1 1 1,0 1-1,0-1 1,0 1-1,-1 0 1,10 4-1,-13-5-95,0 1 0,0 0 0,0 0 0,0-1 0,-1 1 0,1 0 0,-1 0 0,1 1 0,-1-1 0,0 0 0,0 0 0,0 1 0,0-1 0,0 1 0,0-1 0,-1 1 0,1-1 0,-1 1 0,1-1 0,-1 1 0,0-1 0,0 1 0,-1-1 0,1 1 0,0 0 0,-1-1 0,1 1 0,-1-1 0,-2 5 0,-2 4 104,0 0 1,0 0-1,-1-1 1,-1 0-1,0 0 1,0 0-1,-1-1 1,0 0-1,-1-1 0,1 0 1,-19 12-1,14-9 64,1-1-1,0 1 0,0 1 1,1 1-1,-15 21 0,25-33-223,1 0 0,-1-1-1,1 1 1,0 0 0,-1 0-1,1-1 1,0 1 0,-1 0 0,1 0-1,0 0 1,0 0 0,0 0 0,0-1-1,0 1 1,0 0 0,0 0-1,0 0 1,0 0 0,0 0 0,0-1-1,1 1 1,-1 0 0,0 0 0,0 0-1,1-1 1,-1 1 0,1 1-1,23 12 65,42-3-794,-58-10 300,66 3-3383,-24-4-1745,-15 0-2013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00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69 13325,'0'0'7238,"8"1"-6597,-7-1-590,36-1 252,-36 1-264,0 0-1,0 0 1,0 0 0,0 0-1,0-1 1,0 1 0,0 0-1,0-1 1,0 1-1,0 0 1,0-1 0,0 1-1,0-1 1,0 0 0,0 1-1,-1-1 1,1 0-1,0 1 1,0-1 0,-1 0-1,1 0 1,0 0 0,-1 1-1,1-1 1,-1 0 0,1 0-1,-1 0 1,0 0-1,1 0 1,-1 0 0,0 0-1,1 0 1,-1 0 0,0 0-1,0 0 1,0-1-1,0 1 1,0 0 0,0 0-1,-1-2 1,0 3-6,1-1-1,-1 0 1,0 0-1,0 0 1,0 1 0,1-1-1,-1 0 1,0 1-1,0-1 1,0 1 0,0-1-1,0 1 1,0-1-1,0 1 1,0 0 0,0-1-1,-1 1 1,1 0-1,0 0 1,0 0 0,0 0-1,0 0 1,0 0-1,0 0 1,0 0 0,0 1-1,0-1 1,-2 1-1,-32 9-208,31-6 202,0 0 0,0 0 0,0 0 1,0 1-1,1-1 0,-1 1 0,1 0 0,0 0 1,1 0-1,-1 0 0,1 0 0,0 1 1,1-1-1,-1 1 0,1 0 0,0-1 0,0 1 1,1 0-1,0-1 0,0 1 0,0 0 1,2 9-1,-1-13-23,-1 0 0,1-1 0,0 1 0,0-1 0,0 1-1,0-1 1,1 1 0,-1-1 0,0 0 0,1 0 0,-1 1 0,1-1 0,-1 0 0,1 0 0,-1 0 0,1-1 0,0 1 0,-1 0 0,1-1-1,0 1 1,0-1 0,-1 1 0,1-1 0,0 0 0,0 0 0,0 0 0,0 0 0,0 0 0,-1 0 0,3-1 0,3 1-204,-1-1 0,1 0 0,-1 0 0,1-1 0,-1 0 0,0 0 1,10-4-1,-4-2-1075,-1 0 0,0 0 0,0-1 0,-1-1 0,0 0 1,0 0-1,-1-1 0,0 0 0,-1 0 0,12-23 0,3-12-6822</inkml:trace>
</inkml:ink>
</file>

<file path=ppt/ink/ink3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8:02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9033,'0'0'11434,"-52"58"-9832,34-29-417,5 0-320,-1 0-385,12-2-352,2-3-128,0-5-576,16-5-1346,2-8-1185,4-6-1537,7-3-1154</inkml:trace>
</inkml:ink>
</file>

<file path=ppt/ink/ink3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8:03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5 14670,'0'0'2493,"-12"-1"-101,10 0-2295,-3 0 43,-1 1 0,1-1 1,0 1-1,0 0 0,-1 0 0,1 0 1,0 1-1,-1 0 0,1 0 0,0 0 1,0 1-1,0-1 0,0 1 1,0 0-1,0 1 0,1-1 0,-1 1 1,1 0-1,-1 0 0,-4 6 0,3-2 5,0 0 0,0 0 1,1 1-1,0 0 0,0 0 0,1 1 0,0-1 0,1 1 0,-5 15 0,7-21-103,1 0 1,-1 0-1,1 0 0,0 0 0,-1 0 1,1-1-1,1 1 0,-1 0 1,0 0-1,1 0 0,-1 0 0,1 0 1,0-1-1,0 1 0,0 0 1,0-1-1,1 1 0,-1-1 0,1 1 1,-1-1-1,1 0 0,0 1 1,0-1-1,0 0 0,0 0 1,0 0-1,0-1 0,1 1 0,-1 0 1,1-1-1,-1 0 0,1 1 1,0-1-1,5 1 0,5 2 87,1 0 0,0-1-1,0-1 1,0 0 0,1-1-1,-1-1 1,0 0 0,19-3 0,-26 2-93,0 0 0,-1 0 0,1-1 0,-1 1 0,1-1 0,-1-1 0,0 1 0,0-1 0,0 0 0,0-1 0,0 1 0,-1-1 0,1 0 0,-1-1 0,0 1 0,-1-1 0,1 0 0,-1 0 0,6-10 0,-8 13-1,-1-1 0,0 1-1,1-1 1,-1 0 0,0 0 0,-1 0-1,1 0 1,0 0 0,-1 0-1,0 0 1,1 0 0,-1 0 0,0 0-1,-1 0 1,1 0 0,0 0-1,-1 1 1,0-1 0,0 0 0,0 0-1,0 0 1,0 0 0,0 1-1,-1-1 1,1 1 0,-1-1 0,0 1-1,0-1 1,0 1 0,0 0 0,0 0-1,0 0 1,-1 0 0,1 0-1,0 1 1,-1-1 0,-3-1 0,-1-1-191,-1 0 0,-1 0 1,1 1-1,0 0 1,-10-2-1,-39-2-4404,57 7 4406,-1 0 13,1 0 0,0-1 0,0 1-1,0 0 1,0 0 0,-1 0-1,1 0 1,0 0 0,0 0-1,0 0 1,-1 0 0,1 0 0,0 0-1,0 0 1,0 0 0,0 0-1,-1 0 1,1 0 0,0 0-1,0 1 1,0-1 0,-1 0 0,1 0-1,0 0 1,0 0 0,0 0-1,0 0 1,0 0 0,-1 1-1,1-1 1,0 0 0,0 0 0,0 0-1,0 0 1,0 0 0,0 1-1,0-1 1,0 0 0,-1 0 0,1 0-1,0 1 1,0-1 0,0 0-1,0 0 1,0 0 0,0 0-1,0 1 1,0-1 0,0 0 0,0 0-1,0 0 1,0 1 0,1-1-1,-1 9-5634</inkml:trace>
</inkml:ink>
</file>

<file path=ppt/ink/ink3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8:03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0 300 13357,'0'0'9139,"9"-2"-7602,6-2-1325,-1-2 0,1 0-1,-1 0 1,0-1-1,-1-1 1,1 0-1,-1-1 1,-1 0 0,0-1-1,0-1 1,15-18-1,-10 10-178,0 0 1,-1-2-1,-2 0 0,0-1 0,-1 0 0,16-39 0,-38 84 168,1 0-1,1 0 1,2 1-1,0-1 1,1 1-1,-1 42 1,6-63-278,-1 0 0,0 0 0,0 0 0,1 1 0,0-1 0,-1 0 0,1 0 1,1 0-1,-1 0 0,0 0 0,1-1 0,1 4 0,-2-5-354,0 1 1,0-1-1,0 0 1,0 0-1,0 0 1,1 0-1,-1 0 1,0 0-1,0-1 1,1 1-1,-1 0 1,1-1-1,-1 1 1,0-1-1,1 1 0,-1-1 1,3 1-1,11-1-9738</inkml:trace>
</inkml:ink>
</file>

<file path=ppt/ink/ink3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8:04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17873,'0'0'11050,"49"-11"-20306,-30-2-3621</inkml:trace>
</inkml:ink>
</file>

<file path=ppt/ink/ink3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8:04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0 368 15919,'0'0'9161,"13"-9"-8296,182-145-92,-171 132-772,-1-1 0,-1 0 0,0-2-1,-2-1 1,-1 0 0,17-33 0,-74 125-59,28-52 170,1 0 1,1 1 0,0 0-1,1 1 1,0 0-1,2 0 1,0 0-1,0 1 1,-1 17 0,5-27-55,0-1 1,1 1 0,0 0 0,1-1-1,0 1 1,-1 0 0,2-1 0,2 8-1,-4-12-127,1 0-1,0 0 0,0 0 0,1 0 0,-1 0 0,0 0 1,1 0-1,-1-1 0,1 1 0,0-1 0,2 3 0,-2-3-323,1 1 0,-1-1 0,1 0 0,-1 0 0,1 0 0,0 0-1,-1 0 1,1-1 0,0 1 0,5-1 0,8 0-5437</inkml:trace>
</inkml:ink>
</file>

<file path=ppt/ink/ink3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8:05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71 11435,'0'0'3133,"-4"-9"-260,1 4-2561,2 2-153,0-1 1,0 1 0,0 0 0,-1 0 0,1 0 0,-1 0 0,0 1-1,0-1 1,0 0 0,0 1 0,-1 0 0,1-1 0,-1 1 0,1 0-1,-1 0 1,0 0 0,0 0 0,0 1 0,0-1 0,0 1-1,0 0 1,0 0 0,0 0 0,0 0 0,-5 0 0,1 1-90,0 0-1,-1 1 1,1-1 0,0 2 0,0-1 0,0 1 0,0 0 0,0 0 0,1 1-1,-1 0 1,1 0 0,-1 1 0,1-1 0,0 2 0,0-1 0,1 0 0,-1 1 0,1 0-1,0 1 1,1-1 0,-6 8 0,5-6 28,0 1 1,0 0-1,1 0 0,0 1 1,0-1-1,1 1 0,0 0 0,1-1 1,0 2-1,0-1 0,1 0 1,0 0-1,0 0 0,1 1 1,1-1-1,1 15 0,0-18-61,0-1-1,0 0 0,0 0 1,0 0-1,1 0 1,0 0-1,0-1 1,0 1-1,1-1 1,-1 0-1,1 0 0,0 0 1,0 0-1,1-1 1,-1 0-1,1 0 1,-1 0-1,1 0 1,0-1-1,0 1 0,0-1 1,1-1-1,-1 1 1,0-1-1,1 0 1,-1 0-1,12 0 0,-7 0 27,1 0-1,0-1 0,0 0 0,-1-1 0,1 0 0,-1-1 0,1 0 0,-1 0 0,1-1 0,-1-1 1,0 0-1,0 0 0,16-11 0,-18 9 28,0-1 1,-1-1-1,0 1 1,0-1-1,0-1 1,-1 1-1,-1-1 1,1 0-1,-2 0 0,5-11 1,-7 17-77,0-1-1,-1 0 1,1 1 0,-1-1 0,0 0-1,0 1 1,-1-1 0,1 0 0,-1 0-1,0 0 1,0 0 0,0 0-1,0 0 1,-1 1 0,0-1 0,1 0-1,-1 0 1,-1 0 0,1 1 0,-1-1-1,1 1 1,-1-1 0,0 1 0,0 0-1,0-1 1,-1 1 0,1 0-1,-6-5 1,1 4-118,0-1-1,-1 1 1,1 1-1,-1 0 0,0 0 1,1 0-1,-1 1 1,0 0-1,-1 0 1,1 1-1,0 0 0,0 1 1,-17 0-1,21 1-184,0-1 0,0 1 0,-1 0 0,1 0-1,0 0 1,0 1 0,0-1 0,1 1 0,-1 0 0,0 0-1,0 1 1,-4 3 0,6-4-215,0 0 1,0 1-1,0 0 0,0-1 0,0 1 1,0 0-1,1 0 0,-1 0 0,1 0 0,0 0 1,0 0-1,0 0 0,0 0 0,1 1 1,-1-1-1,1 0 0,0 6 0,0 8-4925</inkml:trace>
</inkml:ink>
</file>

<file path=ppt/ink/ink3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8:05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71 11339,'0'0'4943,"-4"-11"-1494,4 8-3289,-1 0 0,0 0 1,0 0-1,-1 0 0,1 0 1,-1 0-1,1 0 0,-1 0 0,0 1 1,0-1-1,0 0 0,0 1 1,-1 0-1,1 0 0,-1 0 1,1 0-1,-1 0 0,0 0 1,1 0-1,-1 1 0,0-1 1,0 1-1,0 0 0,-1 0 1,1 0-1,0 1 0,0-1 0,0 1 1,-1-1-1,1 1 0,0 0 1,-6 1-1,0 1 1,0 0 1,0 0-1,1 1 0,-1 1 1,1-1-1,-1 1 0,1 1 0,0-1 1,1 1-1,-1 1 0,1-1 1,0 1-1,1 0 0,-1 1 1,-6 9-1,6-8-79,2 0 1,-1 0-1,1 0 0,0 0 1,1 1-1,0 0 1,0 0-1,1 0 1,0 1-1,0-1 0,1 1 1,1-1-1,0 1 1,-1 12-1,3-18-64,-1 0 1,1 0-1,-1 0 1,1 0-1,0-1 1,1 1 0,-1 0-1,1 0 1,-1-1-1,1 1 1,0-1-1,0 1 1,1-1-1,-1 0 1,1 0-1,0 0 1,3 3-1,0-1 5,0-1 0,0 0 0,1 0 0,-1-1 0,1 0 0,0 0 0,0 0 0,14 3 0,-5-3 1,-1-1 0,0-1-1,0 0 1,1 0-1,-1-2 1,0 0-1,1-1 1,26-6 0,-32 4-8,-1 1 0,1-2 0,-1 1 0,0-1 0,-1-1 1,1 0-1,-1 0 0,0 0 0,0-1 0,-1-1 0,13-15 0,-17 19-28,1 0-1,-1-1 0,0 1 0,0-1 1,-1 0-1,0 0 0,0 0 0,0-1 1,0 1-1,-1 0 0,0-1 0,0 1 1,0-1-1,-1 1 0,1-1 1,-1 1-1,-1-1 0,1 1 0,-1-1 1,0 1-1,0 0 0,-1-1 0,-3-9 1,2 12-122,1-1 0,-1 0 0,0 1 0,0-1 0,0 1 1,0 0-1,0 0 0,-1 0 0,0 1 0,1-1 0,-1 1 0,0 0 1,0 0-1,0 0 0,-1 1 0,1-1 0,0 1 0,-1 0 1,1 0-1,-6 0 0,-2 0-891,0 0 1,0 0-1,0 2 1,0-1-1,0 2 0,-18 3 1,-17 11-5436</inkml:trace>
</inkml:ink>
</file>

<file path=ppt/ink/ink3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8:30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1 216 8712,'0'0'12209,"9"-12"-11632,18-18-455,2 2 1,1 1 0,1 1 0,1 2 0,62-36-1,-65 51-168,-29 9 49,1 0 0,-1 0 0,1 0 0,-1 1-1,1-1 1,-1 0 0,1 0 0,-1 0 0,0 0 0,1 1 0,-1-1 0,1 0 0,-1 1-1,1-1 1,-1 0 0,0 1 0,1-1 0,-1 0 0,0 1 0,1-1 0,-1 1 0,0-1-1,0 0 1,1 1 0,-1-1 0,0 1 0,0-1 0,0 1 0,1 0 0,-1 5 45,0-1 0,0 1 0,-1 0 0,0-1 0,0 1 0,0-1 1,-2 6-1,-4 20 194,7-29-203,-1 0-1,1 1 1,0-1 0,0 0 0,0 1 0,0-1 0,0 0 0,0 0 0,0 1-1,1-1 1,-1 0 0,1 0 0,0 1 0,0-1 0,0 0 0,0 0-1,0 0 1,0 0 0,0 0 0,1 0 0,2 3 0,-1-3 30,1-1 0,-1 1 1,1-1-1,0 1 0,-1-1 1,1 0-1,0 0 0,0-1 1,0 1-1,0-1 0,-1 0 1,8 0-1,1 0-27,1-1 1,0 0-1,-1-1 1,1-1-1,-1 0 0,1 0 1,17-8-1,-22 7-454,-1 1 0,0-1 0,-1-1 0,1 1 0,-1-1 0,0 0 0,0 0 0,6-8 0,-5-3-6517,-7 11 2370</inkml:trace>
</inkml:ink>
</file>

<file path=ppt/ink/ink3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8:31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11883,'0'0'8969,"13"2"-8852,15 1 170,1-1-1,51-4 1,-41 0 674,-37 43 731,0-39-1633,0-1 1,-1 1-1,1-1 1,0 0 0,0 0-1,0 0 1,0 0-1,1 0 1,-1 0-1,0-1 1,0 1-1,1-1 1,-1 1 0,0-1-1,0 0 1,1 0-1,-1 0 1,3-1-1,47-3 374,-40 2-401,1-1 0,-1 0 0,0-1 0,0-1 0,0 0 0,-1 0 0,0-2 0,0 1 0,0-1 0,-1 0 0,0-1 0,0-1 0,12-12 0,-18 10-810,-7 8-3291,-3 2-6058</inkml:trace>
</inkml:ink>
</file>

<file path=ppt/ink/ink3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8:31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0 390 12492,'0'0'9107,"9"-6"-7884,58-43-234,69-66 0,-118 98-990,0 0 0,-2-2 0,0 0 0,-1 0 0,-1-2 0,-1 1 0,-1-2 0,18-43 0,-73 136 1219,32-49-1085,0 0 1,2 1-1,0 0 0,2 0 1,0 1-1,2 0 1,1 1-1,1-1 1,-1 43-1,4-65-194,1 0 0,-1-1 0,1 1 0,-1 0 0,1 0 0,-1-1 1,1 1-1,0 0 0,0-1 0,0 1 0,0 0 0,0-1 0,0 1 0,0-1 0,1 0 0,1 2 0,6 3-3302,2-4-4303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00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11082,'0'0'9460,"-5"12"-8862,-7 14-135,1 0 0,1 1 0,2 0 0,1 1 0,1 0-1,-4 40 1,10 41-479,-3-221-1500,3 112 1535,0 0-1,0-1 0,0 1 0,0 0 1,0 0-1,0 0 0,0-1 0,0 1 1,1 0-1,-1 0 0,0 0 1,0 0-1,0-1 0,0 1 0,1 0 1,-1 0-1,0 0 0,0 0 0,0 0 1,1 0-1,-1 0 0,0-1 1,0 1-1,0 0 0,1 0 0,-1 0 1,0 0-1,0 0 0,1 0 0,-1 0 1,0 0-1,0 0 0,0 0 0,1 0 1,-1 0-1,0 0 0,0 1 1,0-1-1,1 0 0,-1 0 0,0 0 1,0 0-1,0 0 0,1 0 0,-1 0 1,0 1-1,0-1 0,0 0 1,0 0-1,0 0 0,1 0 0,-1 1 1,0-1-1,0 0 0,18 14 196,-8-7 19,-5-5-182,-1 1 1,1-1-1,0-1 0,0 1 0,0-1 0,0 0 0,0 0 0,0 0 0,1 0 1,-1-1-1,0 0 0,7-1 0,-10 1-31,0-1-1,0 1 1,0-1 0,0 1-1,0-1 1,0 0 0,-1 0 0,1 0-1,0 0 1,0 0 0,-1 0-1,1-1 1,-1 1 0,1-1 0,-1 1-1,0-1 1,1 1 0,-1-1-1,0 1 1,0-1 0,0 0-1,0 0 1,-1 0 0,1 0 0,0 1-1,-1-1 1,1 0 0,-1 0-1,0 0 1,0 0 0,1 0 0,-1 0-1,-1-3 1,1 4-27,0 1 1,0 0-1,0-1 1,0 1-1,0 0 1,0 0-1,-1-1 0,1 1 1,0 0-1,0-1 1,0 1-1,0 0 1,-1 0-1,1-1 1,0 1-1,0 0 0,-1 0 1,1-1-1,0 1 1,0 0-1,-1 0 1,1 0-1,0 0 1,-1 0-1,1-1 1,0 1-1,-1 0 0,1 0 1,0 0-1,-1 0 1,1 0-1,0 0 1,-1 0-1,1 0 1,0 0-1,-1 0 0,1 0 1,0 0-1,-1 0 1,1 1-1,0-1 1,-1 0-1,1 0 1,0 0-1,0 0 0,-1 0 1,1 1-1,0-1 1,0 0-1,-1 0 1,1 0-1,0 1 1,0-1-1,-1 0 0,1 1 1,0-1-1,-17 15-185,16-13 199,0-1 0,0 1 0,0 0 1,0 0-1,0 0 0,0 0 0,0 1 0,1-1 0,-1 0 0,1 0 0,0 0 0,0 0 1,0 1-1,0-1 0,0 0 0,0 0 0,0 0 0,1 0 0,-1 1 0,1-1 1,0 0-1,-1 0 0,1 0 0,0 0 0,0 0 0,0 0 0,1-1 0,-1 1 0,0 0 1,1 0-1,-1-1 0,1 1 0,-1-1 0,1 1 0,0-1 0,0 0 0,-1 0 0,1 0 1,0 0-1,0 0 0,0 0 0,0 0 0,1-1 0,-1 1 0,0-1 0,0 1 1,4-1-1,36 8-240,1-2-1,51 1 1,-92-7 714,-5-4 2286,-16-16-2358,19 20-408,-10-11 60,0-1 0,1 0 0,0-1 0,1 0-1,1 0 1,-10-22 0,17 34-103,1 0 0,-1 0 0,1 1-1,-1-1 1,1 0 0,-1 1 0,1-1-1,-1 1 1,1-1 0,-1 1 0,1-1-1,0 1 1,-1-1 0,1 1 0,0-1-1,-1 1 1,1 0 0,0 0 0,-1-1-1,1 1 1,0 0 0,0 0 0,0 0-1,-1 0 1,1-1 0,0 1 0,0 1-1,0-1 1,-1 0 0,1 0 0,1 0-1,39 0-2493,-34 0 1828,49-1-5687,-27-3 410</inkml:trace>
</inkml:ink>
</file>

<file path=ppt/ink/ink3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8:32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17 12684,'0'0'2146,"11"-1"144,175-15 4179,-56 18-5368,-128-2-1100,-1 0 0,0-1-1,1 2 1,-1-1 0,1 0 0,-1 0 0,0 0-1,1 1 1,-1-1 0,0 0 0,1 1 0,-1 0-1,0-1 1,0 1 0,1 0 0,-1-1 0,0 1-1,0 0 1,0 0 0,0 0 0,0 0-1,1 2 1,-2-2 12,0 0 0,0 0 0,1 0 0,-1 0 0,0 0 0,-1 1 0,1-1 0,0 0 0,0 0 0,0 0 0,-1 0 0,1 0 0,-1 0 0,1 0 1,-1 0-1,1 0 0,-1 0 0,1 0 0,-1 0 0,-1 1 0,-5 6 115,0-1 1,0 1-1,0-2 1,-13 9-1,-101 59 285,62-41-217,59-33-195,0 0-1,-1 0 1,1 0 0,0 0 0,-1 0-1,1 1 1,0-1 0,-1 0 0,1 0 0,0 0-1,-1 0 1,1 1 0,0-1 0,0 0-1,-1 0 1,1 1 0,0-1 0,0 0 0,-1 1-1,1-1 1,0 0 0,0 0 0,0 1-1,-1-1 1,1 0 0,0 1 0,0-1 0,0 0-1,0 1 1,0-1 0,0 1 0,0-1-1,0 0 1,0 1 0,0-1 0,0 0 0,0 1-1,0-1 1,0 0 0,0 1 0,0-1-1,19 8 24,48-1 2,-38-5-23,-28-2-3,16 3-2,1 0 0,-1 1 0,32 12 0,-46-15 4,0 0-1,0 0 0,0 0 1,0 0-1,-1 1 0,1 0 1,0 0-1,-1-1 0,1 1 1,-1 1-1,0-1 0,1 0 1,-1 1-1,0-1 0,-1 1 1,1-1-1,0 1 0,-1 0 1,1 0-1,-1 0 0,0 0 1,0 0-1,0 0 0,0 0 1,-1 0-1,1 0 0,-1 0 1,0 0-1,0 7 0,-1-7 45,-1 0-1,1 1 1,-1-1-1,0 0 1,0 0-1,0 0 1,0 0-1,0 0 1,0 0-1,-1-1 1,0 1-1,1-1 1,-1 1-1,0-1 1,0 0-1,0 0 1,0-1-1,-1 1 1,1-1-1,-5 2 1,-10 4 423,0-1 1,-27 6 0,-1-5 142,1-1 0,-91-2 1,133-4-631,0 0 1,1 0-1,-1 0 1,0-1 0,0 1-1,1-1 1,-1 0-1,1 0 1,-1 0-1,1 0 1,-1 0 0,1 0-1,-4-3 1,6 4-25,0 0 1,-1-1 0,1 1-1,0 0 1,-1-1 0,1 1-1,0-1 1,0 1 0,-1-1-1,1 1 1,0 0 0,0-1-1,0 1 1,-1-1 0,1 1-1,0-1 1,0 1 0,0-1-1,0 1 1,0-1 0,0 1-1,0-1 1,0 1 0,0-1-1,0 1 1,1-2 0,16-13-1941,97-38-8775,-64 28 3529</inkml:trace>
</inkml:ink>
</file>

<file path=ppt/ink/ink3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8:32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14926,'0'0'10063,"-3"9"-8462,-43 79 1009,-13 30-1114,53-105-1456,1 1-1,1 1 1,0-1-1,1 0 1,0 1 0,0 27-1,3-40-38,0 0 0,0 0 0,0 0 0,0 0-1,1 0 1,-1 0 0,1 0 0,0 0 0,0 0-1,-1 0 1,1-1 0,0 1 0,0 0 0,1-1-1,-1 1 1,0 0 0,0-1 0,1 0 0,-1 1-1,3 1 1,1 0 16,-1-1-1,0 0 1,1 0 0,-1 0-1,1 0 1,0-1-1,-1 0 1,8 2-1,2-2-68,0 1-1,1-2 1,-1 0-1,0-1 0,17-2 1,-26 1-264,1 1 1,0-1-1,0 0 1,-1-1-1,1 1 1,-1-1-1,0 0 0,1 0 1,-1-1-1,-1 1 1,1-1-1,-1 0 1,5-6-1,-5 6-772,0-1-1,-1 0 0,1 0 0,-1 0 1,0-1-1,0 1 0,3-12 1,0-11-5751</inkml:trace>
</inkml:ink>
</file>

<file path=ppt/ink/ink3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8:33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1 352,'0'0'14542,"-31"60"-11883,20-32-706,0 3 33,6 0-160,-1 3-256,6-3-930,0-1-576,0 0-64,0-5-1057,11-7-1249,4-5-1602,-1-10-3042</inkml:trace>
</inkml:ink>
</file>

<file path=ppt/ink/ink3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8:33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21 7559,'0'0'2851,"-9"0"266,3-1-2796,-1 1-1,1 0 0,0 1 1,-1-1-1,1 1 0,0 1 1,0-1-1,0 1 0,0 0 0,0 0 1,0 1-1,0-1 0,1 2 1,0-1-1,-1 0 0,1 1 1,-6 5-1,-10 11 1079,2 1 1,-33 43-1,47-58-1199,0 1-1,1 0 1,-1 0-1,2 1 1,-1-1-1,1 1 1,0-1-1,1 1 1,0 0-1,0 0 1,1 0-1,0 0 1,0 1-1,1 14 1,1-20-174,0 0-1,1 0 1,-1 0 0,1-1 0,-1 1 0,1 0 0,0-1 0,0 1-1,0-1 1,0 0 0,0 0 0,1 0 0,-1 0 0,1 0 0,-1 0-1,1-1 1,0 1 0,0-1 0,0 0 0,-1 1 0,1-1 0,0-1-1,0 1 1,1 0 0,-1-1 0,0 1 0,5-1 0,5 1 18,0 0 0,-1-1 0,1 0-1,0-1 1,21-4 0,-27 2-27,1 1-1,-1-1 1,0 0 0,0-1-1,0 0 1,0 0-1,-1 0 1,1-1-1,-1 0 1,-1 0 0,1-1-1,0 1 1,-1-1-1,-1-1 1,1 1-1,-1-1 1,0 1-1,0-1 1,0 0 0,2-8-1,-2 4 3,-1 1 0,0-1 0,0 0 0,-1 1 0,0-1 0,-1 0 0,0 0 0,-1 0 0,0 0 0,-1 0 0,0 0 0,-1 0 0,-5-19 0,6 26-32,0 1 0,-1 0 0,1 0 0,-1 0 0,1 0 0,-1 0 0,0 0 0,0 1 0,-1-1 0,1 0 0,0 1 0,-1 0 0,0 0 0,1-1 0,-1 2 0,0-1 0,0 0 0,0 0 0,0 1 0,-5-2 0,6 3-85,0 0-1,0-1 1,0 1-1,0 0 1,0 0 0,-1 0-1,1 1 1,0-1-1,0 0 1,0 1-1,0 0 1,0-1 0,0 1-1,0 0 1,1 0-1,-1 0 1,0 0 0,0 0-1,1 0 1,-1 1-1,0-1 1,1 0-1,-1 1 1,1 0 0,0-1-1,0 1 1,-1 0-1,1-1 1,0 1 0,0 0-1,1 0 1,-1 0-1,-1 4 1,-14 59-6666,12-33 433</inkml:trace>
</inkml:ink>
</file>

<file path=ppt/ink/ink3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8:33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8040,'0'0'7431,"-40"57"-4132,26-20-192,0 4-513,3 6-928,5 4-737,6 0-673,0-2-224,0-6-64,9-8-1153,-1-9-961,6-10-801,-5-15-1185,2-1-2498</inkml:trace>
</inkml:ink>
</file>

<file path=ppt/ink/ink3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8:34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70 7431,'0'0'10581,"9"-7"-8072,3-1-2085,0 0 0,0 1 0,0 1 0,1 0 0,0 1-1,0 0 1,0 1 0,1 0 0,-1 1 0,1 1 0,19-2 0,-20 3-297,0 1 1,0 0-1,0 1 0,0 1 0,24 5 0,-35-6-113,0-1 1,1 1-1,-1 0 0,0 0 0,0 0 0,1 0 1,-1 1-1,0-1 0,0 1 0,-1-1 0,1 1 1,0 0-1,0-1 0,-1 1 0,1 0 0,-1 0 1,1 0-1,-1 0 0,0 1 0,0-1 0,0 0 1,0 0-1,0 1 0,-1-1 0,1 0 0,-1 1 1,0-1-1,1 1 0,-1-1 0,0 1 0,0-1 1,0 1-1,-1-1 0,1 0 0,-1 1 0,1-1 1,-1 1-1,0-1 0,0 0 0,-1 3 1,-2 4 118,0 0 1,-1-1-1,0 1 1,0-1 0,0 0-1,-1-1 1,-1 1 0,-12 11-1,-67 50 513,63-52-541,-30 20 69,36-27 35,0 2-1,1-1 1,0 2-1,1 0 1,-15 17 0,30-29-208,0-1 1,-1 0 0,1 0-1,0 1 1,-1-1 0,1 0 0,0 1-1,-1-1 1,1 1 0,0-1-1,0 0 1,-1 1 0,1-1 0,0 1-1,0-1 1,0 0 0,-1 1-1,1-1 1,0 1 0,0-1-1,0 1 1,0-1 0,0 1 0,0-1-1,0 1 1,0-1 0,0 1-1,0-1 1,1 0 0,-1 1-1,0-1 1,0 1 0,0-1 0,0 1-1,1-1 1,-1 0 0,0 1-1,0-1 1,1 1 0,-1-1-1,0 0 1,1 1 0,-1-1 0,0 0-1,1 0 1,-1 1 0,1-1-1,-1 0 1,1 1 0,25 2 45,-23-2-24,306-7-714,-122-1-2510,-117 5-324,-22 0-1860,9-1-4774</inkml:trace>
</inkml:ink>
</file>

<file path=ppt/ink/ink3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2:36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6 15054,'0'0'8264,"-20"20"-11627,34-31-1025,-5-4-3684</inkml:trace>
</inkml:ink>
</file>

<file path=ppt/ink/ink3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2:50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93 169 4965,'5'-8'1633,"3"-3"-1130,-1 0 824,1 1-1,-1-2 1,-1 1-1,0 0 1,-1-1-1,0 0 1,0-1-1,-1 1 0,3-24 1,-6 36-1279,-1 0 0,0-1 0,0 1 0,0 0 0,0-1 0,0 1 0,0 0 0,0-1 0,0 1 0,0 0 0,0-1 0,0 1 0,-1 0 0,1 0 0,0-1 0,0 1 0,0 0 0,0-1 0,0 1 0,0 0 0,-1 0 0,1-1-1,0 1 1,0 0 0,0 0 0,-1 0 0,1-1 0,0 1 0,0 0 0,-1 0 0,1 0 0,0 0 0,0-1 0,-1 1 0,1 0 0,0 0 0,-1 0 0,1 0 0,0 0 0,-1 0 0,1 0 0,0 0 0,0 0 0,-1 0 0,-16 9 414,-12 17-606,15-8 201,2 1 0,0-1 0,0 2 0,2 0 0,1 0 0,0 0 1,1 2-1,2-1 0,0 0 0,1 1 0,1 0 0,-1 30 0,5-50-34,0 0 0,0 0 1,0 0-1,0 0 0,1 0 0,-1 0 0,1 0 1,-1 0-1,1 0 0,0 0 0,0 0 0,0-1 0,0 1 1,0 0-1,0 0 0,1-1 0,-1 1 0,0-1 1,1 1-1,-1-1 0,4 2 0,-2-1 2,1 0 1,0 0-1,0-1 0,-1 1 0,1-1 0,0 0 1,0 0-1,0-1 0,0 1 0,7-1 1,-3 1-6,-1-2 1,1 1 0,-1-1-1,1 0 1,-1-1 0,0 0-1,0 0 1,1 0 0,-1-1-1,-1 0 1,14-8 0,-16 7-100,1 0 1,-1 0-1,0 0 1,0-1 0,0 0-1,-1 0 1,0 0-1,0 0 1,0 0-1,0 0 1,-1-1 0,0 0-1,3-8 1,0-16-2835,-4-2-3337,-1 32 6028,0-1 0,0 1 0,0 0 1,0-1-1,0 1 0,0 0 0,0-1 0,0 1 0,0 0 0,0 0 0,0-1 0,0 1 0,0 0 0,0-1 0,0 1 0,0 0 1,-1-1-1,1 1 0,0 0 0,0 0 0,0-1 0,0 1 0,-1 0 0,1 0 0,0 0 0,0-1 0,-1 1 0,1 0 0,0 0 1,0 0-1,-1-1 0,1 1 0,0 0 0,-1 0 0</inkml:trace>
</inkml:ink>
</file>

<file path=ppt/ink/ink3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2:50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87 4740,'0'0'11745,"1"-7"-11366,3-22 32,-4 29-392,0-1 0,0 1 1,-1 0-1,1-1 0,0 1 0,0 0 0,0 0 0,-1-1 1,1 1-1,0 0 0,0 0 0,-1-1 0,1 1 1,0 0-1,-1 0 0,1-1 0,0 1 0,0 0 0,-1 0 1,1 0-1,0 0 0,-1 0 0,1 0 0,-1 0 0,1 0 1,0 0-1,-1-1 0,1 2 0,0-1 0,-1 0 1,1 0-1,0 0 0,-1 0 0,1 0 0,0 0 0,-1 0 1,1 0-1,0 0 0,-1 1 0,1-1 0,0 0 1,-1 0-1,1 0 0,0 1 0,-1-1 0,1 0 0,0 0 1,0 1-1,0-1 0,-1 0 0,1 1 0,0-1 1,0 0-1,0 0 0,-1 1 0,-17 14 898,11-7-465,0 1 0,0 0 0,0 1-1,1-1 1,-5 12 0,9-17-355,0 0 1,0 0-1,1 0 1,-1 0-1,1 1 0,0-1 1,1 0-1,-1 1 1,1-1-1,-1 0 1,1 1-1,1-1 0,-1 1 1,0-1-1,1 0 1,1 6-1,-1-9-74,0 0 0,0 1-1,0-1 1,0 0 0,0 0 0,0 0 0,0 0 0,0 0-1,1 0 1,-1 0 0,0 0 0,1 0 0,-1-1-1,0 1 1,1 0 0,-1-1 0,1 1 0,-1-1-1,1 0 1,-1 1 0,1-1 0,-1 0 0,1 0 0,0 0-1,-1 0 1,1 0 0,-1 0 0,1-1 0,-1 1-1,1 0 1,-1-1 0,3 0 0,2-1 46,1 0 1,-1 0-1,0-1 0,0 0 1,-1 0-1,10-7 1,-5 2-10,-1 0 0,0-1 1,-1 0-1,0-1 1,0 0-1,8-16 1,-12 21-41,-1 0 0,-1-1 1,1 1-1,-1-1 0,0 0 0,0 0 1,-1 0-1,0 0 0,0 0 0,0 0 1,0 0-1,-1 0 0,0 0 0,-1 0 1,0-8-1,0 13-26,1 0 0,0 1 1,-1-1-1,1 0 0,0 0 1,-1 0-1,1 0 0,-1 0 0,1 0 1,-1 0-1,0 1 0,1-1 0,-1 0 1,0 1-1,0-1 0,1 0 1,-1 1-1,0-1 0,0 1 0,0-1 1,0 1-1,0-1 0,0 1 0,1 0 1,-1-1-1,0 1 0,0 0 1,0 0-1,0 0 0,0 0 0,0 0 1,0 0-1,0 0 0,0 0 0,0 0 1,0 0-1,0 1 0,0-1 1,0 0-1,0 1 0,0-1 0,-1 1 1,-1 0-86,1 0 0,-1 0 1,1 1-1,-1-1 0,1 1 0,-1 0 1,1-1-1,0 1 0,0 0 1,0 0-1,0 0 0,0 1 1,-2 3-1,3-6-71,1 1-1,-1 0 1,0 0 0,1 0 0,-1 0-1,1 0 1,-1 0 0,1 0 0,0 0-1,-1 0 1,1 1 0,0-1 0,0 0-1,0 0 1,0 0 0,0 0 0,0 0-1,0 0 1,0 1 0,0-1 0,1 0-1,-1 0 1,0 0 0,1 0 0,-1 0-1,1 0 1,-1 0 0,1 0 0,-1 0-1,1 0 1,0 0 0,-1 0 0,1 0-1,0-1 1,0 1 0,0 0 0,1 0-1,0 0-221,0-1 0,0 1-1,0-1 1,-1 0 0,1 0-1,0 0 1,0 0-1,0-1 1,0 1 0,0 0-1,0-1 1,0 0-1,0 1 1,-1-1 0,1 0-1,0 0 1,-1 0 0,1 0-1,0 0 1,-1 0-1,1 0 1,1-2 0,16-14-4389</inkml:trace>
</inkml:ink>
</file>

<file path=ppt/ink/ink3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2:51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6086,'0'0'13004,"-8"9"-12139,-26 29-80,32-36-734,1-1 1,-1 1 0,1 0 0,0-1 0,0 1-1,0 0 1,0 0 0,0 0 0,1 0-1,-1 0 1,0 0 0,1 0 0,-1 0 0,1 0-1,0 2 1,0-3-37,0 0-1,0 0 1,1 0-1,-1 0 1,0 0-1,1-1 1,-1 1-1,1 0 1,-1 0-1,1 0 1,0-1-1,-1 1 1,1 0-1,-1-1 1,1 1-1,0 0 1,0-1-1,-1 1 1,1-1-1,0 1 1,0-1 0,0 0-1,1 1 1,6 1-10,0 0 1,1 0 0,-1-1 0,1-1 0,14 1 0,1 0 74,-19 0-96,-1 0 0,1 0 0,-1 1 0,1 0 0,-1 0 0,0 0 0,1 0 0,-1 1 0,0-1 0,-1 1 0,5 4 0,-7-6 24,0 0-1,0 0 1,-1-1-1,1 1 1,0 0-1,-1 0 1,1 0-1,-1 0 1,1 0-1,-1 0 1,0 0-1,1 0 1,-1 0-1,0 1 1,0-1-1,0 0 1,0 0-1,0 0 1,0 0 0,0 2-1,-1-1 40,0-1-1,1 1 1,-1 0-1,0-1 1,0 1-1,0-1 1,-1 1 0,1-1-1,0 0 1,0 1-1,-1-1 1,1 0-1,-1 0 1,1 0-1,-1 0 1,-3 1 0,-3 3 6,-1-1-1,0-1 1,0 0 0,0 0 0,-1 0 0,1-1 0,-1-1 0,1 0 0,-1 0 0,0-1 0,-17-1 0,26 0-202,-1 1 1,1-1-1,0 0 0,0 0 1,-1 0-1,1 0 0,0 0 1,0 0-1,0 0 1,1 0-1,-1 0 0,0-1 1,0 1-1,0 0 0,1-1 1,-1 1-1,1 0 1,-1-1-1,1 1 0,0-1 1,-1 1-1,1-1 0,0 1 1,0 0-1,0-1 1,0 1-1,0-1 0,0 1 1,1-1-1,-1 1 0,0-1 1,1 1-1,0-3 1,15-51-5689,2 17 1395,-3-5-3235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01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 19506,'0'0'4132,"-8"-1"-3347,-1 1-700,0 1 0,0 0-1,0 1 1,1-1 0,-1 1 0,0 1-1,1 0 1,0 0 0,0 1 0,0 0-1,0 0 1,0 1 0,1 0 0,0 0-1,-10 10 1,13-11-89,-25 24 32,28-27-36,0 0 0,0 0 0,1 0 0,-1 0 0,0 0 0,0 0 1,1 0-1,-1 0 0,1 0 0,-1 0 0,1 1 0,-1-1 0,1 0 0,0 0 0,-1 1 0,1-1 1,0 0-1,0 0 0,0 1 0,0-1 0,0 0 0,0 0 0,1 1 0,-1-1 0,1 2 1,4-1-15,-1-1 1,1 1-1,0-1 1,0 0-1,0 0 1,0-1-1,0 1 1,1-1-1,-1 0 1,0-1-1,8-1 1,1 2-261,188 0-935,-201 0 1257,-1-1-1,1 1 1,0 0-1,-1 0 1,1 0-1,-1 1 0,1-1 1,0 0-1,-1 0 1,1 0-1,-1 0 1,1 0-1,0 1 1,-1-1-1,1 0 1,-1 1-1,1-1 0,-1 0 1,1 1-1,-1-1 1,1 0-1,-1 1 1,0-1-1,1 1 1,-1-1-1,1 1 1,-1-1-1,0 1 0,0-1 1,1 1-1,-1-1 1,0 1-1,0 0 1,0-1-1,1 1 1,-1-1-1,0 1 1,0 0-1,0-1 0,0 1 1,0 0-1,0-1 1,0 1-1,0-1 1,-1 1-1,1 0 1,0-1-1,0 1 1,0-1-1,-1 1 0,1-1 1,0 1-1,-1 0 1,-20 30 1966,12-22-1843,-1-1 0,0-1 0,-1 0 0,1 0 0,-1-1-1,-1 0 1,1-1 0,-1 0 0,0-1 0,0 0 0,0-1-1,0-1 1,-26 3 0,37-5-336,1 0 1,-1 0-1,1 0 0,-1 0 1,0 0-1,1 0 0,-1 0 1,1 0-1,-1-1 0,0 1 1,1 0-1,-1 0 1,1-1-1,-1 1 0,1 0 1,-1 0-1,0-1 0,1 1 1,-1-1-1,1 1 0,0 0 1,-1-1-1,1 1 0,-1-1 1,1 1-1,0-1 0,-1 1 1,1-1-1,0 1 0,0-1 1,-1 0-1,1 1 1,0-1-1,0 1 0,0-1 1,0 0-1,0 1 0,-1-1 1,1 1-1,0-1 0,1 0 1,-1 1-1,0-2 0,-1-18-10220</inkml:trace>
</inkml:ink>
</file>

<file path=ppt/ink/ink3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2:51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9737,'0'0'11654,"0"11"-10645,0 25-343,-1 12 245,8 62 0,-5-94-843,0 0-1,2-1 1,0 1-1,1-1 1,0 0-1,1 0 1,1 0 0,11 17-1,-17-31-55,0 1-1,0 0 0,1 0 1,-1 0-1,1 0 1,-1-1-1,1 1 1,0-1-1,-1 1 1,1-1-1,0 0 1,2 1-1,-3-1 1,-1-1 0,1 0-1,-1 0 1,1 0 0,-1 0 0,1 0 0,-1 0-1,1 0 1,-1 0 0,1 0 0,-1 0 0,1 0-1,-1 0 1,1 0 0,-1 0 0,1-1 0,-1 1-1,1 0 1,-1 0 0,1-1 0,-1 1 0,1 0-1,-1-1 1,1 1 0,-1 0 0,0-1 0,1 1-1,-1 0 1,0-1 0,1 0 0,0-2 14,1 0 1,-1-1 0,0 1-1,0 0 1,-1 0-1,1-1 1,-1 1-1,0 0 1,0-1-1,0 1 1,0 0-1,0-1 1,-1 1-1,-1-5 1,-1-2-18,0 0 0,-1 0 0,-1 0 0,0 0 1,0 1-1,-1 0 0,-9-13 0,-55-54-34,110 75-4908,-32 1 3971,57-5-9425,-38-2 5081</inkml:trace>
</inkml:ink>
</file>

<file path=ppt/ink/ink3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2:51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6854,'0'0'16731,"-8"5"-16197,4-3-487,-44 31 528,45-31-556,0 0 0,1 1 0,-1-1-1,1 1 1,0 0 0,0 0 0,0 0 0,0 0-1,0 0 1,1 0 0,-1 0 0,1 0 0,0 1-1,0-1 1,0 1 0,0-1 0,0 5 0,2-7-18,-1-1-1,0 1 1,1-1 0,-1 1 0,0 0 0,1-1 0,-1 1-1,0-1 1,1 1 0,-1-1 0,1 0 0,-1 1-1,1-1 1,-1 1 0,1-1 0,-1 0 0,1 1 0,0-1-1,-1 0 1,1 0 0,-1 0 0,1 1 0,0-1 0,-1 0-1,1 0 1,0 0 0,-1 0 0,1 0 0,0 0 0,0 0-1,28 0 46,-22-1-32,36 0-111,-20 0-150,-1 1 0,28 4 0,-48-4 246,-1 0 0,0 0 1,0 1-1,0-1 0,0 0 0,0 1 0,0-1 0,0 1 1,0-1-1,0 1 0,0 0 0,0 0 0,0-1 0,0 1 1,0 0-1,0 0 0,-1 0 0,1 0 0,0 0 0,-1 0 1,1 0-1,-1 0 0,1 0 0,-1 0 0,1 0 1,-1 0-1,0 0 0,0 0 0,1 1 0,-1-1 0,0 0 1,0 0-1,0 0 0,0 0 0,0 1 0,0-1 0,-1 0 1,1 0-1,-1 2 0,0 1 112,0 0-1,0 0 1,0 0-1,-1 0 1,0-1 0,0 1-1,0 0 1,0-1-1,-5 7 1,0-2 129,-1 0-1,0 0 1,-1-1-1,1 0 1,-1-1-1,0 0 1,-1 0 0,0-1-1,0 0 1,0 0-1,0-1 1,-1-1-1,0 0 1,1 0-1,-21 1 1,31-4-577,-1-1 0,1 1 0,-1-1 0,1 0 0,-1 0 0,1 1 0,-1-1 0,1 0 0,0 0-1,0 0 1,-1 1 0,1-1 0,0 0 0,0 0 0,0 0 0,0 0 0,0 1 0,0-1 0,0 0 0,0 0 0,0 0 0,0 0 0,1 1 0,-1-1 0,0 0 0,0 0 0,1 0-1,0 0 1,9-14-8391</inkml:trace>
</inkml:ink>
</file>

<file path=ppt/ink/ink3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24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13133 579 7687,'0'0'3123,"1"-10"-3048,3-9-20,7-49 256,-11 64-241,0 0 0,0 0 1,0 0-1,0 1 0,0-1 0,-1 0 0,0 0 1,0 0-1,0 1 0,0-1 0,0 0 1,-1 1-1,0-1 0,1 1 0,-4-5 0,-7-4 17,-1 0-1,0 1 0,-1 1 0,0 0 0,0 1 0,-1 0 1,0 1-1,0 1 0,-1 0 0,0 1 0,0 1 1,-1 1-1,-18-3 0,-25-2-210,0 4 0,-84 2 0,66 3 47,-636-42 244,-7 0 147,-615 24-197,415 9-441,-475-16 136,-990-70-154,1877 72 430,-263-7 179,1 61-109,-550 182 103,1111-161-170,3 9 0,2 9 0,3 10-1,-221 121 1,366-170 631,1 2 1,-96 77-1,135-95-688,0 0-1,1 2 0,1 0 1,0 1-1,1 0 1,1 1-1,1 1 0,1 0 1,0 0-1,2 1 0,-12 38 1,9 0-615,2 1 1,3 0-1,2 1 1,3-1-1,3 1 0,3 0 1,11 66-1,-3-52 710,3 0 0,4-2-1,2 0 1,4-1-1,3-1 1,2-2-1,4-1 1,3-1-1,3-2 1,2-2 0,93 104-1,-57-86-103,4-4 1,3-3-1,4-5 0,2-3 0,3-4 0,144 70 0,430 175 48,-519-251-40,2-5-1,254 48 1,559 3 471,8-94-677,607-126 2,1098-294 2114,-1481 131-1790,-820 166-296,404-181 0,-606 217 19,281-174 0,-379 203 242,-2-3 1,-3-4 0,-2-2 0,-2-4 0,101-124-1,-150 163 32,-1-1-1,-2 0 1,0-1-1,-2-1 0,0-1 1,-2 1-1,-1-2 1,6-29-1,-12 37-24,0 0 1,-2 0-1,0 0 0,-2 0 1,0-1-1,-1 1 0,-2 0 0,0 0 1,-1 0-1,0 1 0,-2-1 1,-9-20-1,-5-2-37,-3 1-1,-1 0 1,-2 2 0,-2 1 0,-2 1-1,-1 1 1,-2 2 0,-1 1-1,-1 2 1,-73-50 0,28 30-419,-2 3 0,-2 4 1,-1 3-1,-138-45 0,56 37-4140,-253-44 1,198 56-3079</inkml:trace>
</inkml:ink>
</file>

<file path=ppt/ink/ink3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5:25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1183 193 2819,'0'0'6827,"8"-5"-6271,1 0-300,21-16 972,-85 17 3032,50 3-4057,1-1 0,-1 0 0,1 1 0,0-2 0,0 1 0,0 0-1,0-1 1,0 0 0,1 0 0,-1 0 0,1 0 0,-1 0 0,-2-6 0,2 5-91,0-1-1,0 1 0,-1 0 1,1 0-1,-1 1 0,1 0 1,-1-1-1,-11-4 0,-53-24 243,58 25-258,-2 1 0,1 0 0,0 1 0,-1 0 0,0 1 0,0 0-1,-21-2 1,-52 2 58,-128 11-1,20 2 507,172-9-644,1 2 0,0 0 0,0 1 0,0 1 0,1 2 0,-1 0 0,1 1 0,0 0 0,1 2 0,0 0 0,-19 14 0,24-15 21,3-3-3,1 0 0,0 1-1,1 0 1,-1 1-1,1 0 1,1 1 0,-1-1-1,1 2 1,-8 9 0,15-15-5,1 0 1,-1-1 0,0 1 0,1 0 0,-1 0 0,1-1 0,0 1-1,0 0 1,0 0 0,0-1 0,1 1 0,-1 0 0,1 0-1,-1-1 1,1 1 0,0 0 0,0-1 0,0 1 0,0-1 0,1 1-1,-1-1 1,1 0 0,0 1 0,-1-1 0,1 0 0,0 0-1,0 0 1,5 3 0,1 3 21,1-1-1,0 0 1,0 0 0,1-1-1,19 10 1,-9-9 6,0-1 1,0 0 0,1-1 0,0-1 0,21 0-1,112 1 91,-38-2-108,63 14 11,64 3-47,-207-19 151,0-2-1,-1-2 0,0-1 1,63-16-1,-59 9 112,1 1 9,44-18-1,-75 24-214,0 1 1,-1-1-1,1-1 0,-1 0 1,0 0-1,0 0 0,-1-1 1,0-1-1,0 1 0,10-13 1,-15 17-39,-1 0 0,1 0 0,-1 0 0,0 0 0,0 0 1,0 0-1,0-1 0,-1 1 0,1 0 0,-1-1 0,1 1 0,-1 0 1,0-1-1,1 1 0,-1 0 0,-1-1 0,1 1 0,0 0 0,0-1 1,-2-3-1,0 2-12,0 0 1,0 1 0,0-1 0,0 1 0,-1 0 0,1-1-1,-1 1 1,0 0 0,0 0 0,0 1 0,-4-3 0,-6-5-25,-1 2 1,0 0 0,-1 1-1,-29-10 1,12 7-49,0 2 0,0 1 0,-57-4-1,-5 6-1536,-1 5-3825,67 0 2820,5 0-5660</inkml:trace>
</inkml:ink>
</file>

<file path=ppt/ink/ink3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5:38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0 945 5830,'0'0'2637,"9"-6"-2418,240-160 1222,529-260 0,-216 141-768,-459 224-977,-102 61-252,-16 0-4408,-2 0 853</inkml:trace>
</inkml:ink>
</file>

<file path=ppt/ink/ink3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5:39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408 32 4676,'-14'7'262,"-28"12"381,1 3-1,1 1 1,1 1 0,-49 42 0,69-48-492,0 1 0,2 1 0,-26 37 0,37-48-146,0 1 0,1 0-1,0 0 1,1 1 0,0 0 0,0 0-1,1 0 1,0 0 0,1 0 0,-1 22-1,3-32 6,0 0 0,0 0-1,0 0 1,0 1 0,0-1-1,1 0 1,-1 0 0,0 0-1,1 0 1,-1 0 0,1 0-1,-1 0 1,1 0 0,-1 0-1,1-1 1,0 1 0,-1 0-1,1 0 1,0 0 0,0-1-1,0 1 1,-1 0 0,1-1-1,0 1 1,0-1 0,2 2-1,0-1 15,1 0 0,-1 0 0,1-1 0,-1 1 0,1-1 0,-1 1 0,1-1 0,5-1 0,5-1 8,0 0-1,0-1 1,20-6 0,321-143 1231,-173 68-1053,-99 49-202,209-103-3294,-211 89-894</inkml:trace>
</inkml:ink>
</file>

<file path=ppt/ink/ink3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5:43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45 247 352,'0'0'1639,"-4"-10"-480,-4-7-271,1-1 0,1 0 0,1 0 0,0-1 1,2 0-1,0 0 0,-1-19 0,5 36-852,-1 0 1,1 1-1,0-1 0,0 1 0,-1-1 0,1 1 1,0-1-1,0 1 0,0 0 0,1-1 1,-1 1-1,0 0 0,0 0 0,1 0 1,-1 0-1,0 0 0,1 0 0,-1 0 0,1 0 1,0 1-1,-1-1 0,1 1 0,-1-1 1,1 1-1,0 0 0,-1-1 0,1 1 1,3 0-1,53-5-54,-55 5 37,275 10 210,-168-3 38,215-15 0,-121-6-32,-204 14-236,0 0 0,0 0-1,0 0 1,-1 0 0,1 0 0,0 1 0,0-1 0,0 0-1,0 0 1,0 0 0,0 0 0,-1 1 0,1-1 0,0 0-1,0 0 1,0 0 0,0 1 0,0-1 0,0 0 0,0 0-1,0 0 1,0 1 0,0-1 0,0 0 0,0 0 0,0 0-1,0 1 1,0-1 0,0 0 0,0 0 0,0 1 0,0-1 0,0 0-1,0 0 1,0 0 0,0 0 0,1 1 0,-1-1 0,0 0-1,0 0 1,0 0 0,0 0 0,0 1 0,1-1 0,-1 0-1,0 0 1,0 0 0,0 0 0,0 0 0,1 0 0,-1 0-1,0 1 1,1-1 0,-21 10 75,-82 21-118,-186 32 1,214-53 45,-1-3-1,0-4 1,-103-7 0,159 1 54,1-1-1,-1 0 1,-20-9 0,22 8 9,0-1-1,0 2 0,-29-4 0,203 9-50,296-38-1,-321 22-211,73-10-485,123-10 128,-307 33 536,-19 2-23,-4 0-11,-20 4-47,-299 73 158,55-10-2043,156-46-1608</inkml:trace>
</inkml:ink>
</file>

<file path=ppt/ink/ink3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02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8968,'0'0'8633,"9"1"-7528,117 10 1026,143-7 1,-98-3-1783,-63 0-287,-26-2 14,-1 4-1,84 14 0,-159-15-490,-8-2-715,-9 0-2578,5-2-1705</inkml:trace>
</inkml:ink>
</file>

<file path=ppt/ink/ink3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12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6022,'0'0'12305,"12"-5"-11691,5 0-356,1 0 1,-1 1 0,1 1 0,0 1 0,35-1 0,43 3 22,0-2-894,140 16 0,-207-10-1020,0-2-1,0 0 1,0-2-1,39-5 0,-19-6-2092</inkml:trace>
</inkml:ink>
</file>

<file path=ppt/ink/ink3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12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 7783,'0'0'13608,"14"-3"-12930,75-10 7,104-2 0,-46 5-640,-103 9-464,35-5-894,-73 4 172,0 1 0,0-1 1,-1 0-1,1 0 1,-1 0-1,7-4 1,8-7-6991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02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12716,'0'0'9956,"1"10"-9758,4 168 901,-5-176-1036,0-1 0,0 0 1,1 1-1,-1-1 0,0 1 0,0-1 0,1 1 0,-1-1 0,0 0 0,1 1 0,0-1 0,-1 0 0,1 1 0,0-1 0,0 0 0,-1 0 0,1 0 0,0 1 0,0-1 1,0 0-1,1 0 0,-1-1 0,0 1 0,0 0 0,0 0 0,1 0 0,-1-1 0,0 1 0,1-1 0,-1 1 0,1-1 0,-1 0 0,0 1 0,1-1 0,-1 0 1,1 0-1,-1 0 0,1 0 0,-1 0 0,1 0 0,-1 0 0,0-1 0,1 1 0,-1 0 0,1-1 0,-1 1 0,0-1 0,1 0 0,-1 1 0,0-1 0,2-1 1,6-3 183,-1 0 1,1 0-1,-1-1 1,0 0 0,-1 0-1,9-9 1,-1-2-81,-1 0-1,16-27 1,-25 37-241,-1 0 0,0 0 0,0-1 0,-1 1 0,0-1 0,-1 0 0,1 0 0,-2 0 0,3-15 0</inkml:trace>
</inkml:ink>
</file>

<file path=ppt/ink/ink3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22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1 126 9001,'0'0'9929,"14"-6"-8797,22-8-744,1 2 0,0 1 1,44-7-1,349-25 1986,-344 40-1913,-1 5 0,1 3-1,89 17 1,-177-22-472,-14-5-3110,15 4 2650,0 0-1,0 0 0,-1 0 1,1 0-1,0 0 0,0 0 1,0 0-1,0-1 0,1 1 1,-1 0-1,0-1 0,0 1 1,1 0-1,-2-3 0,-4-19-9516</inkml:trace>
</inkml:ink>
</file>

<file path=ppt/ink/ink3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2:56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5509,'0'0'19405,"-3"11"-18625,-8 23-260,2 0 0,1 1 0,2 0-1,-2 42 1,8-75-512,0-1-1,0 0 1,0 0-1,1 1 1,-1-1-1,0 0 0,0 0 1,1 0-1,-1 0 1,1 1-1,-1-1 1,1 0-1,-1 0 0,1 0 1,0 0-1,0 0 1,-1 0-1,1 0 1,0-1-1,0 1 0,0 0 1,0 0-1,0-1 1,0 1-1,2 0 0,0 1 22,1-1 0,0 0 0,0 0-1,0 0 1,-1-1 0,1 1-1,0-1 1,6 0 0,10-2-51,1 0 0,28-8 0,-36 7-209,-3 1 32,1 0 12,0-1 0,1 2 0,-1-1 0,18 2 0,-28-1 176,1 1 0,0 1 0,-1-1 0,1 0 0,0 0-1,-1 1 1,1-1 0,0 1 0,-1-1 0,1 1-1,-1-1 1,1 1 0,-1 0 0,1 0 0,-1 0 0,0 0-1,1 0 1,-1 0 0,0 0 0,0 1 0,0-1-1,0 0 1,0 1 0,0-1 0,0 1 0,0-1-1,0 1 1,-1-1 0,1 1 0,-1-1 0,1 1 0,-1 0-1,0-1 1,1 1 0,-1 0 0,0-1 0,0 3-1,0-1 117,-1 1-1,1 0 0,-1-1 0,1 1 0,-1-1 1,0 1-1,-1-1 0,1 1 0,0-1 0,-1 0 1,0 1-1,0-1 0,0 0 0,0 0 0,0 0 0,-1-1 1,-4 5-1,2-3 68,-1 1-1,0-1 1,0-1 0,0 1 0,0-1-1,-1 0 1,1 0 0,-1-1-1,-7 2 1,7-2-93,0 0 0,-1-1 0,1 0 0,0 0 0,-1 0 0,1-1 0,-1 0 0,1-1 0,-1 0 0,1 0 0,0 0 0,-1-1 0,1 0-1,0 0 1,0-1 0,0 0 0,1 0 0,-11-8 0,13 8-214,1 0 0,-1 0 0,1 0 0,0 0 0,1-1-1,-1 1 1,0-1 0,1 0 0,0 0 0,0 0 0,0 0 0,0 0-1,1-1 1,0 1 0,0 0 0,0-1 0,0 1 0,0-6-1,2 9-14,-1 0 0,0 0 0,0 1 0,1-1 0,-1 0 0,1 0 0,-1 0 0,1 0-1,-1 1 1,1-1 0,-1 0 0,1 0 0,0 1 0,-1-1 0,1 1 0,0-1-1,0 0 1,-1 1 0,1 0 0,0-1 0,0 1 0,0-1 0,0 1 0,0 0-1,0 0 1,0-1 0,-1 1 0,1 0 0,0 0 0,0 0 0,1 0 0,39-1-5075,-30 1 2537,24-1-6195</inkml:trace>
</inkml:ink>
</file>

<file path=ppt/ink/ink3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2:57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10762,'0'0'12273,"12"-1"-11189,288-12 1430,-294 12-2884,39 1-3,-27 5-6283,-18-5 6394,1 1 0,-1-1 0,0 1 0,-1-1-1,1 0 1,0 1 0,0-1 0,0 1 0,0-1-1,0 0 1,0 1 0,0-1 0,-1 0 0,1 1 0,0-1-1,0 0 1,0 1 0,-1-1 0,1 0 0,0 1 0,0-1-1,-1 0 1,1 1 0,0-1 0,-1 0 0,1 0 0,0 0-1,-1 1 1,1-1 0,-1 0 0,1 0 0,0 0-1,-1 0 1,1 0 0,-1 0 0,-14 5-7965</inkml:trace>
</inkml:ink>
</file>

<file path=ppt/ink/ink3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2:57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8776,'0'0'5221,"-52"19"-3299,47-13 64,5 0-801,5-2 32,17-1 449,8 0 95,13-3-383,8 0-610,1 0-479,4-3-225,-7 0-160,-1 2-1506,-12-2-1761,-3-2-1826,-14-2-6438</inkml:trace>
</inkml:ink>
</file>

<file path=ppt/ink/ink3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2:58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1 272 9289,'0'0'17147,"10"-4"-15866,10-5-1020,-1-2-1,0 0 1,0-1 0,20-18-1,76-69-176,-88 74 2,-14 14-51,-1-2 0,0 1-1,15-22 1,-35 48-78,0 1 1,1 0-1,0 0 0,1 0 1,1 1-1,-3 18 0,7-30 21,0-1 1,0 0-1,1 1 0,-1-1 0,1 1 1,0-1-1,0 0 0,0 1 0,0-1 1,1 1-1,-1-1 0,1 0 0,0 1 1,2 3-1,14 7-2450,13-9-3720,-15-5 85</inkml:trace>
</inkml:ink>
</file>

<file path=ppt/ink/ink3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2:59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14253,'0'0'7213,"10"-6"-6098,0 1-788,0 0 0,0 0 0,1 1 0,0 1 0,11-3 0,-18 5-217,0 0 0,0 0 1,0 1-1,0-1 0,1 1 0,-1 0 0,0 0 1,0 1-1,0-1 0,0 1 0,0 0 1,0 0-1,0 0 0,0 0 0,0 1 0,0-1 1,0 1-1,-1 0 0,1 1 0,4 2 0,-7-3-51,1 0-1,-1-1 0,0 1 1,0 0-1,0 0 0,0 0 0,0 0 1,-1 0-1,1 0 0,0 0 1,-1 0-1,0 0 0,1 0 0,-1 0 1,0 1-1,0-1 0,0 0 0,0 0 1,-1 0-1,1 0 0,-1 0 1,1 0-1,-1 0 0,1 0 0,-1 0 1,0 0-1,0 0 0,0 0 1,0 0-1,-1-1 0,1 1 0,-3 3 1,-4 4 144,0 0 1,0 0 0,-1 0-1,-12 9 1,-84 55 228,105-68-563,12-2 69,19-2 42,-28-1 20,111 0-1766,-38 0-5282,-46 0-575</inkml:trace>
</inkml:ink>
</file>

<file path=ppt/ink/ink3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00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10762,'0'0'17606,"12"2"-17109,-11-2-485,60 3 240,-59-3-237,0 0-1,0 0 1,0 0-1,0 0 0,1 0 1,-1-1-1,0 1 1,0-1-1,0 1 0,0-1 1,0 0-1,0 0 1,-1 0-1,1 0 0,0 0 1,0 0-1,0 0 1,-1 0-1,1-1 0,-1 1 1,1-1-1,-1 1 1,0-1-1,1 0 0,-1 1 1,0-1-1,0 0 1,0 0-1,0 0 0,-1 0 1,1 0-1,0 0 1,-1 0-1,1-2 0,-33 1 136,28 4-150,0-1 0,-1 1 0,1 0 1,0 0-1,0 1 0,0-1 0,0 1 1,0 0-1,0 0 0,-5 4 0,7-5-42,0 0 0,1 0 0,-1 0 0,1 1-1,-1-1 1,1 0 0,-1 1 0,1-1 0,0 1 0,0 0 0,0-1 0,0 1-1,0 0 1,0 0 0,0 0 0,0 0 0,1 0 0,-1 0 0,1 0-1,0 0 1,-1 0 0,1 0 0,0 4 0,1-6-93,-1 1-1,0 0 1,1-1 0,-1 1 0,0 0 0,1-1-1,-1 1 1,1 0 0,-1-1 0,1 1-1,0-1 1,-1 1 0,1-1 0,-1 1 0,1-1-1,0 0 1,0 1 0,-1-1 0,1 0-1,0 1 1,-1-1 0,1 0 0,0 0-1,0 0 1,0 0 0,-1 0 0,1 0 0,0 0-1,0 0 1,-1 0 0,1 0 0,0 0-1,1 0 1,2 0-808,19 0-5314</inkml:trace>
</inkml:ink>
</file>

<file path=ppt/ink/ink3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04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0 149 8168,'0'1'239,"0"-1"0,0 0 1,0 1-1,0-1 0,0 0 1,0 0-1,1 1 0,-1-1 1,0 0-1,0 0 0,0 1 1,0-1-1,0 0 0,0 0 1,0 1-1,1-1 0,-1 0 0,0 0 1,0 0-1,0 1 0,1-1 1,-1 0-1,0 0 0,0 0 1,1 0-1,-1 1 0,0-1 1,0 0-1,1 0 0,-1 0 1,0 0-1,0 0 0,1 0 1,-1 0-1,0 0 0,0 0 1,1 0-1,-1 0 0,0 0 0,0 0 1,1 0-1,-1 0 0,0 0 1,1 0-1,-1 0 0,20-8 2743,14-14-2281,-11 3-450,-1-1 0,-1-1 0,36-45 0,-57 108-438,-5-15 268,-5 42-152,11-68-52,-1-1 0,1 1-1,-1-1 1,1 1 0,-1-1-1,1 0 1,-1 1-1,1-1 1,-1 1 0,1-1-1,-1 0 1,1 0 0,0 1-1,-1-1 1,1 0 0,0 0-1,-1 0 1,1 0-1,0 1 1,-1-1 0,1 0-1,0 0 1,-1 0 0,1-1-1,0 1 1,-1 0 0,1 0-1,0 0 1,23-5-7222,-6-6-1800</inkml:trace>
</inkml:ink>
</file>

<file path=ppt/ink/ink3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05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52 12460,'0'0'10143,"-8"-1"-10042,6 0-100,1 1 0,-1-1 0,0 1 0,0 0-1,0 0 1,0 0 0,1 0 0,-1 0 0,0 0 0,0 0 0,0 1-1,0-1 1,1 1 0,-1-1 0,0 1 0,1 0 0,-1 0 0,0-1-1,1 1 1,-1 0 0,1 1 0,-2 0 0,0 2 35,0 0 1,1 0-1,0 1 1,0-1-1,0 0 1,0 1-1,1 0 1,-1-1-1,0 10 1,1-11-7,1-1 1,-1 1 0,1-1-1,0 1 1,0-1 0,0 1 0,0-1-1,0 1 1,0-1 0,1 1-1,-1-1 1,1 0 0,0 1 0,0-1-1,0 1 1,0-1 0,0 0-1,0 0 1,1 0 0,1 3 0,-1-4 8,-1 0 0,1 0 0,0 1 1,0-1-1,0 0 0,0-1 0,0 1 1,0 0-1,0 0 0,0-1 0,0 1 1,0-1-1,0 0 0,0 0 0,0 0 1,1 0-1,-1 0 0,0 0 0,0 0 1,0-1-1,0 1 0,0-1 0,0 0 1,0 1-1,3-3 0,-1 2-7,0-1-1,0 0 1,-1-1 0,1 1-1,0-1 1,-1 0 0,0 1-1,1-1 1,-1-1-1,0 1 1,-1 0 0,1-1-1,-1 0 1,1 1 0,-1-1-1,0 0 1,0 0 0,1-7-1,0 3 4,-1 0 1,0-1-1,-1 0 0,0 1 0,0-1 1,-1 0-1,0 1 0,-2-14 0,2 21-106,0 0 1,-1 0-1,1 0 0,-1 0 0,1 1 0,-1-1 0,1 0 0,-1 0 0,0 0 0,1 1 1,-1-1-1,0 1 0,0-1 0,1 0 0,-1 1 0,0-1 0,0 1 0,0 0 1,0-1-1,0 1 0,0 0 0,0-1 0,0 1 0,1 0 0,-1 0 0,0 0 0,0 0 1,0 0-1,0 0 0,0 0 0,0 0 0,0 0 0,0 0 0,0 1 0,0-1 1,0 0-1,0 1 0,0-1 0,0 0 0,0 1 0,1 0 0,-1-1 0,0 1 0,0-1 1,1 1-1,-1 0 0,0-1 0,1 1 0,-1 0 0,0 0 0,1 0 0,-1-1 1,0 3-1,0 2-1405,-1 1 0,1 0 1,0 0-1,1 0 0,-1 0 1,1 7-1,0 1-4466</inkml:trace>
</inkml:ink>
</file>

<file path=ppt/ink/ink3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06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26 11659,'0'-1'276,"0"0"-1,0 0 1,0 0-1,0 0 1,0 0-1,0 0 1,0 0-1,0 0 1,0 0-1,0 0 1,-1 0-1,1 0 1,0 0-1,-1 0 1,1 0-1,-1 0 1,1 0-1,-1 1 1,1-1-1,-1 0 1,0 0-1,1 1 1,-1-1-1,0 0 1,0 1-1,-1-2 1,0 2-130,1 0 0,-1-1 0,1 1 1,-1 0-1,1 0 0,-1 1 0,1-1 0,-1 0 1,1 0-1,0 1 0,-1-1 0,1 1 0,-1-1 1,1 1-1,-3 1 0,-2 1-113,0 1 0,0 1 0,0-1 0,0 1 0,0 0 0,-5 6 1,5-2 80,0-1 1,1 1 0,0 1 0,0-1 0,-4 13 0,7-17-35,0 0 0,1 0 0,-1 0 0,1 0 0,1 0 0,-1 1 0,1-1 0,-1 0 0,2 0 0,-1 1 0,0-1 0,3 7 0,-2-10-42,0-1-1,0 1 1,0-1 0,0 1-1,1-1 1,-1 1 0,0-1-1,1 0 1,-1 1 0,1-1-1,0 0 1,-1 0-1,1 0 1,0 0 0,0-1-1,0 1 1,0 0 0,-1-1-1,1 1 1,0-1 0,0 0-1,0 0 1,0 0-1,0 0 1,0 0 0,0 0-1,0 0 1,0 0 0,0-1-1,0 1 1,3-2 0,-4 2 0,1 0 0,-1-1 0,1 1 1,-1 0-1,0-1 0,1 1 0,-1-1 1,0 1-1,1-1 0,-1 0 0,0 1 1,0-1-1,0 0 0,1 0 1,-1 0-1,0 0 0,0 0 0,0 0 1,0 0-1,-1 0 0,1-1 0,0 1 1,0 0-1,-1 0 0,1-1 0,-1 1 1,1 0-1,-1-1 0,1 1 1,-1-1-1,0 1 0,0 0 0,0-1 1,0 1-1,0-1 0,0 1 0,0-1 1,0 1-1,0-1 0,-1 1 0,1 0 1,-1-1-1,0-1 0,-1 2-12,0-1 0,1 1 0,-1-1-1,0 1 1,0 0 0,0 0 0,0 0-1,0 0 1,0 1 0,0-1 0,0 0 0,-1 1-1,1 0 1,0-1 0,-3 1 0,4 0-132,1-1 0,-1 1 1,0 0-1,0-1 1,0 1-1,1 0 0,-1 0 1,0 0-1,0 0 0,0 0 1,0 0-1,1 0 1,-1 0-1,0 0 0,0 0 1,0 0-1,1 1 1,-1-1-1,0 0 0,0 0 1,0 1-1,1-1 0,-1 1 1,0-1-1,1 1 1,-1-1-1,0 1 0,1-1 1,-1 1-1,0-1 0,1 1 1,-1 0-1,1-1 1,-1 1-1,1 1 0,1-1-380,1 0-1,0-1 0,0 1 1,0-1-1,0 1 0,-1-1 1,1 1-1,0-1 0,0 0 0,0 0 1,0 0-1,0 0 0,0 0 1,0 0-1,0-1 0,0 1 1,2-2-1,22-6-5097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02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28 140 12716,'0'0'9278,"10"-3"-7335,-1-1-1595,0 1 0,0-2-1,0 1 1,-1-1 0,1-1 0,11-9-1,-16 12-275,-1 1-1,0-1 1,1 0-1,-1-1 1,0 1-1,-1 0 0,1-1 1,-1 0-1,1 1 1,-1-1-1,0 0 1,-1 0-1,1 0 1,-1-1-1,1 1 0,-1 0 1,-1-1-1,1 1 1,-1 0-1,1-8 1,-2 12-60,1-1 1,-1 0-1,1 1 0,-1-1 1,1 1-1,-1-1 1,0 1-1,1-1 1,-1 1-1,0-1 1,0 1-1,1 0 0,-1-1 1,0 1-1,0 0 1,1-1-1,-1 1 1,0 0-1,0 0 1,0 0-1,0 0 0,1 0 1,-1 0-1,0 0 1,0 0-1,0 0 1,0 0-1,1 1 0,-1-1 1,0 0-1,0 0 1,-1 2-1,-29 8-177,23-4 150,1-1 0,-1 1 0,2 0 0,-1 1 0,1-1 0,0 1 0,0 1 0,0-1 0,1 1 0,1 0 0,-1 0 0,1 0 0,1 1 0,-1-1 0,2 1 0,-1 0 0,1 0-1,0 0 1,1 0 0,0 0 0,0 11 0,2-18-41,0 0 0,-1 0-1,1-1 1,0 1 0,0 0 0,0-1-1,0 1 1,0-1 0,0 1-1,1-1 1,-1 1 0,0-1 0,1 0-1,-1 0 1,1 0 0,0 0 0,-1 0-1,1 0 1,0 0 0,-1 0-1,1-1 1,0 1 0,0 0 0,0-1-1,0 0 1,-1 1 0,1-1-1,0 0 1,0 0 0,3-1 0,6 2-1529,0-1 0,-1 0 1,1 0-1,14-4 0,2-5-4714</inkml:trace>
</inkml:ink>
</file>

<file path=ppt/ink/ink3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06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9545,'0'0'6748,"-4"10"-4549,0-2-1669,0-1 119,0 0 1,1 0-1,0 0 0,0 0 0,1 1 0,0-1 0,-2 11 0,6-17-601,0 0 0,-1 0-1,1 0 1,0 0 0,0 0 0,-1 0 0,1 0 0,0-1 0,0 1-1,0-1 1,0 1 0,0-1 0,0 0 0,0 0 0,0 0 0,0 0-1,0 0 1,3-1 0,2 1 52,-4 1-77,7-1-118,1 1-1,0 0 0,0 1 1,14 5-1,-23-7 82,0 1 0,0 0 0,0-1 0,0 1 0,0 0 0,0 0 0,-1 0 0,1 1-1,0-1 1,-1 0 0,1 1 0,-1-1 0,1 1 0,-1-1 0,0 1 0,0 0 0,1-1 0,-1 1-1,0 0 1,-1 0 0,1 0 0,0 0 0,0 0 0,-1 0 0,1 0 0,-1 0 0,0 0 0,0 0 0,0 0-1,0 3 1,-1-2 142,0-1 0,0 1 0,-1 0-1,1-1 1,-1 1 0,0-1 0,0 1-1,0-1 1,0 0 0,0 0 0,0 0-1,-1 0 1,1 0 0,-1-1 0,1 1-1,-1-1 1,0 1 0,-3 0 0,-2 2 81,1 0 0,-2-1 1,1 0-1,0 0 0,-12 1 1,18-3-327,-1-1 1,1 0-1,-1 0 1,1 1-1,-1-1 1,1-1-1,0 1 1,-1 0-1,1-1 1,-1 1-1,1-1 1,0 0-1,-1 0 1,1 0-1,0 0 1,0 0-1,-1 0 1,-2-3-1,3 1-724,0 1 0,0-1 0,0 0 0,1 0 0,0 0 0,-1 0 0,1 0-1,0 0 1,1 0 0,-1 0 0,0-1 0,1 1 0,0 0 0,0-4 0,-1-19-9174</inkml:trace>
</inkml:ink>
</file>

<file path=ppt/ink/ink3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06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11883,'0'0'10602,"55"-4"-9897,-30 3-481,-5 1-192,-1 0-1057,1 0-2146,-4 0-4324</inkml:trace>
</inkml:ink>
</file>

<file path=ppt/ink/ink3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07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12940,'0'0'6449,"8"0"-5520,69 0 80,-76 3-838,0 1 0,0-1-1,-1 0 1,1 0 0,-1 0 0,0 1 0,0-1-1,0 0 1,-1 0 0,0 5 0,-3 15 576,-2-1 0,-9 23 0,9-29-824,1 0 0,0 1-1,1-1 1,1 1 0,-2 28 0,9-45-6036,-1-3 246</inkml:trace>
  <inkml:trace contextRef="#ctx0" brushRef="#br0" timeOffset="1">1 143 3267,'0'0'22453,"43"-5"-22325,-23 5-96,1 3-32,-3 2-96,-1 1-736,-5-2-1314,-1-3-1314,-2-1-3586</inkml:trace>
</inkml:ink>
</file>

<file path=ppt/ink/ink3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09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11 6919,'11'-11'13445,"-12"31"-6979,-1-10-7805,-7 19 1972,7-25-601,1-1-1,-1 1 1,1-1-1,-1 1 1,1-1-1,0 1 1,1 0-1,-1 0 1,1-1-1,-1 1 1,1 0-1,0 0 0,0 0 1,1-1-1,1 8 1,1-9-13,0-1 0,0 1 0,1-1 1,-1 0-1,0 0 0,1-1 0,-1 1 0,1-1 0,-1 1 1,0-1-1,6-1 0,3 2 23,-9-1-31,7 1-57,0 0-1,0 1 1,0 0 0,0 0-1,15 7 1,-23-8 36,0 0 0,0 0 0,0 0 0,0 0-1,0 0 1,-1 1 0,1-1 0,0 1 0,-1 0-1,1-1 1,-1 1 0,0 0 0,1 0 0,-1 0 0,0 0-1,0 0 1,0 0 0,-1 0 0,1 0 0,0 0-1,-1 0 1,1 0 0,-1 1 0,0-1 0,0 0 0,0 0-1,0 1 1,0-1 0,0 0 0,-1 0 0,0 4 0,0-4 50,0 0 1,0 0 0,0 0 0,-1 0 0,1 0 0,-1 0 0,1 0 0,-1-1 0,0 1 0,0-1 0,0 1 0,0-1 0,0 1 0,0-1 0,0 0 0,0 0-1,0 0 1,-1 0 0,1 0 0,0-1 0,-5 1 0,-51 8 1076,54-9-1115,0 0 0,0 0 0,0-1 0,0 1-1,0-1 1,0 0 0,0 0 0,0 0-1,0 0 1,0-1 0,1 0 0,-1 0-1,0 0 1,-5-4 0,7 4-298,1 0 0,-1 0 1,1 0-1,0 0 0,-1 0 0,1-1 1,0 1-1,0 0 0,1-1 0,-1 1 0,0 0 1,1-1-1,-1 1 0,1-1 0,0 1 1,0-1-1,0 1 0,0-1 0,0 1 0,1 0 1,-1-1-1,1 1 0,-1-1 0,1 1 0,0 0 1,2-4-1,24-45-8233,-4 13 4599,-10-4 6561,-5 33 5617,7 8-4901,21 10-3257,-26-5 450,51 7-2135,-20-9-5827,-17-2-1584</inkml:trace>
</inkml:ink>
</file>

<file path=ppt/ink/ink3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09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1 114 9385,'0'0'15647,"10"2"-15113,-5-2-522,0 1 1,1-1-1,-1 0 1,1 0-1,-1-1 1,1 0-1,-1 0 1,0 0-1,1 0 1,-1-1-1,0 0 1,0 0-1,0 0 1,0-1 0,0 0-1,-1 0 1,1 0-1,-1 0 1,0-1-1,0 1 1,0-1-1,4-6 1,7-4-110,-9 10 16,-1-1-1,1 0 1,-2-1 0,1 1-1,0-1 1,-1 0 0,6-10-1,-42 75-122,26-51 242,1 0 1,0 1-1,0 0 1,1 0-1,0 0 1,1 0-1,0 1 1,0-1-1,1 1 1,-2 15-1,5-24-285,0 0 0,0 0 0,0-1-1,0 1 1,0-1 0,0 1 0,1-1 0,-1 1-1,0-1 1,0 0 0,0 1 0,0-1 0,1 0-1,-1 0 1,0 0 0,0 0 0,0 0 0,1 0-1,-1 0 1,0-1 0,0 1 0,0 0 0,1 0-1,-1-1 1,2 0 0,16-11-6063</inkml:trace>
</inkml:ink>
</file>

<file path=ppt/ink/ink3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10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5 14606,'0'0'7826,"-8"5"-6385,1 0-1144,0 0 0,0 1 0,0-1 0,1 1 0,-9 10 0,13-14-264,0 1 1,0-1-1,1 0 0,-1 1 1,1-1-1,-1 1 0,1 0 1,0-1-1,0 1 1,0 0-1,0 0 0,0 0 1,1 0-1,-1 0 0,1 0 1,0 0-1,0 0 0,0 0 1,0 0-1,0 0 1,1-1-1,-1 1 0,1 0 1,1 4-1,0-6-23,-1 1 0,0-1 0,1 0 0,-1 1 0,1-1 0,0 0 0,-1 0 0,1 0 0,0 0 0,0 0 1,0 0-1,0-1 0,0 1 0,0-1 0,-1 1 0,1-1 0,1 0 0,-1 1 0,0-1 0,3-1 0,1 1 18,1 0 0,-1 0-1,0-1 1,0 1 0,0-2 0,6-1 0,-8 1-31,0 0 1,0-1 0,0 0-1,0 0 1,0 0-1,0 0 1,-1 0 0,0-1-1,0 0 1,0 1-1,0-1 1,0 0 0,-1-1-1,1 1 1,-1 0-1,0-1 1,-1 1 0,1-1-1,-1 0 1,0 1 0,0-1-1,0 0 1,-1 0-1,1 0 1,-1 1 0,-1-1-1,1 0 1,-1-5-1,0 9 0,1 0 0,-1 0 0,0 0 1,1 0-1,-1 0 0,0 0 0,0 0 0,1 1 0,-1-1 0,0 0 0,0 1 0,0-1 0,0 0 0,0 1 0,0-1 0,0 1 0,0 0 0,0-1 0,0 1 0,0 0 0,0-1 0,0 1 0,-1 0 0,1 0 0,0 0 0,0 0 0,0 0 0,0 0 1,0 0-1,0 1 0,0-1 0,-1 0 0,1 1 0,0-1 0,0 1 0,0-1 0,-1 1 0,-3 1-15,0 0-1,-1 0 1,1 0 0,0 1 0,0 0-1,-5 4 1,7-4-33,-1 0 0,1 0 0,0 1 0,0 0 0,1-1 0,-1 1-1,1 0 1,0 0 0,-3 6 0,4-6-471,0-1 0,0 0 0,1 0 0,-1 1-1,1-1 1,0 1 0,0-1 0,0 6 0,0-9 352,1 1 1,-1-1-1,0 0 1,0 1-1,0-1 1,0 0-1,1 1 1,-1-1-1,0 0 1,0 1-1,1-1 1,-1 0-1,0 0 1,1 1-1,-1-1 1,0 0-1,1 0 1,-1 0-1,0 0 1,1 1-1,-1-1 1,0 0-1,1 0 1,-1 0-1,0 0 1,1 0-1,-1 0 1,1 0-1,-1 0 1,0 0-1,1 0 1,-1 0-1,1 0 1,-1 0-1,0 0 1,1-1-1,3 1-1224,14 0-4980</inkml:trace>
</inkml:ink>
</file>

<file path=ppt/ink/ink3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10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0 12844,'0'0'8333,"-8"5"-6710,-1 0-1207,0 1-1,1 1 1,-1 0 0,1 0-1,1 0 1,-10 12-1,13-13-304,0-1-1,0 0 1,0 1 0,1 0-1,0 0 1,0 0 0,0 0-1,1 0 1,0 1-1,0-1 1,0 1 0,1 0-1,0 7 1,1-13-103,0 0 0,0 0 0,0 0 0,0 0 0,0 0 0,1 0 0,-1 0 0,0 0 0,1 0 0,-1 0 0,1-1 0,-1 1 0,1 0 0,-1 0 0,1 0 0,0-1 0,-1 1 0,1 0 0,0 0 0,0-1 0,-1 1 0,1-1 0,0 1 0,0-1 0,0 1 0,1 0 0,34 4 177,-30-6-154,1 1 0,-1-1-1,1 0 1,-1 0 0,0-1 0,1 0-1,-1 0 1,10-6 0,-14 7-15,1-1 0,-1 0 0,0 0 0,0 0 0,0 0 0,0 0 0,0-1 1,0 1-1,-1-1 0,1 1 0,-1-1 0,0 0 0,1 1 0,-1-1 0,0 0 0,-1 0 0,1 0 1,0 0-1,-1 0 0,1-5 0,-2 6-24,1 1 1,0-1-1,-1 0 0,1 0 1,-1 1-1,0-1 0,1 0 1,-1 1-1,0-1 0,0 0 1,0 1-1,0-1 0,-1 1 1,1 0-1,0-1 0,0 1 1,-1 0-1,1 0 0,-1 0 1,1 0-1,-1 0 0,1 0 1,-1 0-1,0 0 0,0 1 1,1-1-1,-1 1 0,0-1 1,0 1-1,1 0 0,-1 0 1,-3 0-1,4-1-73,-34 1-1961,34 0 1745,0 0 1,0 1-1,1-1 1,-1 0 0,0 1-1,0-1 1,0 0-1,0 1 1,0-1 0,1 1-1,-1-1 1,0 1-1,0 0 1,1-1 0,-1 1-1,1 0 1,-1-1-1,0 1 1,1 0 0,-1 0-1,1-1 1,0 1-1,-1 0 1,1 0 0,-1 0-1,1 0 1,0 0-1,0 0 1,0 0 0,-1 1-1,1 7-6611</inkml:trace>
</inkml:ink>
</file>

<file path=ppt/ink/ink3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11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15439,'0'0'10698,"63"15"-10122,-29-15-384,6 0-127,-6 0-610,-5 0-1024,-4 0-1410,-11-9-2659</inkml:trace>
</inkml:ink>
</file>

<file path=ppt/ink/ink3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14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1 191 12908,'0'0'6988,"10"-4"-5264,13-9-1391,0-1-1,0-1 0,-1-1 0,-1-2 0,-1 0 0,0 0 1,-2-2-1,26-34 0,-78 141 335,28-75-667,0 1-1,2 0 0,-1 0 1,2 1-1,0-1 0,0 1 1,0 18-1,3-31-19,0 0 1,0 0-1,1 0 1,-1-1-1,1 1 1,-1 0-1,0 0 1,1 0-1,0-1 1,-1 1-1,1 0 1,-1 0-1,1-1 1,0 1-1,0-1 0,-1 1 1,1-1-1,0 1 1,0-1-1,0 1 1,-1-1-1,1 1 1,0-1-1,0 0 1,0 0-1,0 0 1,0 1-1,0-1 1,0 0-1,0 0 1,0 0-1,0 0 1,1-1-1,2 1-618,0 0 0,0 0 0,-1 0 0,1-1 0,0 0 0,0 0 0,-1 0 0,6-2 0,11-10-5320</inkml:trace>
</inkml:ink>
</file>

<file path=ppt/ink/ink3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14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1 172 12300,'0'0'13121,"9"-3"-12662,10-6-382,-1-1 0,0-1-1,-1 0 1,22-18-1,68-66 65,-103 91-131,-11 33-159,-10 4 173,6-15 9,1 1-1,1 1 1,1-1-1,1 2 0,-7 26 1,14-46-56,0-1-1,0 1 1,0-1 0,0 1 0,0 0 0,0-1 0,0 1 0,0-1 0,1 1-1,-1-1 1,0 1 0,0-1 0,1 1 0,-1-1 0,0 0 0,0 1 0,1-1-1,-1 1 1,0-1 0,1 0 0,-1 1 0,1-1 0,-1 0 0,0 1 0,1-1-1,-1 0 1,1 1 0,-1-1 0,1 0 0,-1 0 0,1 0 0,-1 0 0,1 1-1,-1-1 1,1 0 0,0 0 0,-1 0 0,1 0 0,-1 0 0,1 0 0,-1 0-1,1 0 1,-1-1 0,1 1 0,25-7-5946,-13-6-1013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03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27 16207,'0'0'8003,"-8"0"-7149,2 2-811,0-1 0,-1 1 0,1 0-1,0 0 1,0 1 0,0-1 0,0 1 0,1 1 0,-1-1 0,1 1 0,0 0 0,0 0 0,0 1 0,1-1 0,-1 1 0,1 0 0,0 0-1,1 0 1,-1 1 0,1 0 0,0-1 0,1 1 0,-4 10 0,6-15-44,1 0-1,-1 0 1,1 0-1,0 0 1,0 0 0,-1 0-1,1 0 1,0-1-1,0 1 1,0 0 0,0-1-1,0 1 1,0-1-1,0 1 1,0-1 0,0 1-1,0-1 1,0 0 0,0 1-1,0-1 1,0 0-1,0 0 1,0 0 0,1 0-1,-1 0 1,0 0-1,0 0 1,0 0 0,0-1-1,2 1 1,41-4-57,-31 2-513,-1-1 0,0 0 0,0-1 1,-1 0-1,1-1 0,17-10 0,-20 9-697,0 1-1,-1-2 1,0 1-1,0-1 1,0 0-1,-1-1 1,0 1-1,8-13 1,3-11-5341</inkml:trace>
</inkml:ink>
</file>

<file path=ppt/ink/ink3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15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13 4484,'0'0'16870,"-9"-3"-15851,6 1-984,1 1 1,-1 0-1,0-1 0,0 1 1,0 1-1,0-1 0,0 0 1,0 1-1,0-1 0,0 1 0,0 0 1,0 0-1,0 0 0,0 1 1,0-1-1,0 1 0,0 0 1,0-1-1,0 1 0,0 0 1,0 1-1,1-1 0,-1 1 0,0-1 1,1 1-1,-1 0 0,1-1 1,0 2-1,-1-1 0,-2 3 1,0-1 6,1 0 0,0 0 1,-1 1-1,1-1 0,0 1 1,1 0-1,-1 0 0,1 0 1,0 0-1,1 1 0,-1-1 1,1 1-1,0 0 0,-2 11 1,4-16-34,1-1 0,-1 1 0,1-1 0,-1 1-1,1-1 1,0 1 0,-1-1 0,1 1 0,0-1 0,-1 0 0,1 0 0,0 1 0,-1-1 0,1 0 0,0 0 0,0 0 0,-1 1 0,1-1 0,0 0-1,0 0 1,-1 0 0,1 0 0,0-1 0,0 1 0,-1 0 0,1 0 0,0 0 0,0-1 0,-1 1 0,1 0 0,0-1 0,-1 1 0,1-1 0,28-9-68,-7-5-646,-17 12 391,0-1 0,0 1 1,0-1-1,0 1 0,1 1 1,-1-1-1,1 1 0,10-3 1,-15 5 283,-1 1 0,1-1 0,0 0 0,-1 1 0,1-1 0,0 1 0,-1-1 0,1 1 0,-1-1 0,1 1 0,-1-1 0,1 1 0,-1-1 0,0 1 0,1-1 0,-1 1 0,0 0 0,1-1 0,-1 1 0,0 0 0,0-1 0,1 1 0,-1 0 0,0-1 0,0 1 0,0 0 0,0 0 0,0-1 0,0 1 0,0 0 0,0 1 0,-1 33 322,1-26-83,1 31 744,0-22 71,0 0 0,-2 0 0,-2 20 1,3-37-931,-1 1 1,1-1-1,-1 1 0,0-1 1,1 1-1,-1-1 1,0 0-1,0 1 1,0-1-1,0 0 1,0 0-1,0 0 0,0 0 1,0 0-1,0 0 1,-1 0-1,1 0 1,0 0-1,-1 0 1,1-1-1,-1 1 0,1-1 1,-1 1-1,1-1 1,-1 1-1,1-1 1,-1 0-1,1 0 1,-1 0-1,1 0 0,-1 0 1,0 0-1,1 0 1,-1 0-1,1-1 1,-1 1-1,1-1 1,-1 1-1,-1-2 0,-6 0-63,0-1 0,0-1-1,1 1 1,-1-1-1,-8-7 1,-7-2 779,-4-5-5384,30 13 932,19 3-141,0 1-1225,5-3-2273</inkml:trace>
</inkml:ink>
</file>

<file path=ppt/ink/ink3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15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75 11979,'0'0'11820,"-9"-6"-10683,8 4-1114,-1 0 1,1 1 0,-1-1-1,0 1 1,1-1 0,-1 1-1,0 0 1,0 0 0,0 0-1,0 0 1,0 0 0,0 0-1,0 0 1,-1 1-1,1-1 1,0 1 0,0 0-1,-1-1 1,1 1 0,0 0-1,0 0 1,-1 1 0,1-1-1,0 0 1,0 1 0,0-1-1,0 1 1,-1 0 0,1 0-1,0-1 1,0 1 0,0 1-1,0-1 1,1 0 0,-1 0-1,0 1 1,0-1 0,1 1-1,-1 0 1,1-1 0,-1 1-1,1 0 1,-2 2 0,-2 1 73,1 1 0,-1-1 1,1 0-1,0 1 1,1 0-1,-1 0 1,1 0-1,0 0 0,1 1 1,-1-1-1,1 1 1,1 0-1,-1-1 1,1 1-1,0 11 0,1-17-88,0 0-1,0 0 0,0 0 1,0-1-1,1 1 0,-1 0 1,0 0-1,0-1 0,1 1 1,-1 0-1,1-1 0,-1 1 1,1 0-1,-1-1 0,1 1 1,-1-1-1,1 1 0,-1-1 1,1 1-1,0-1 0,-1 1 0,1-1 1,0 1-1,-1-1 0,1 0 1,0 1-1,1-1 0,28 1 171,-24-1-155,0-1 0,-1-1 0,1 1 0,0-1 0,0 0 0,-1 0 0,8-5 0,-8 2-53,0 0 1,-1 0 0,0 0 0,0-1-1,0 0 1,-1 0 0,0 0 0,0 0-1,0 0 1,-1-1 0,0 1 0,0-1-1,-1 0 1,1 1 0,-1-1 0,-1 0-1,0 0 1,0 0 0,0 1 0,0-1-1,-1 0 1,-1 0 0,-3-12 0,5 18-32,-1-1 0,0 1 1,0-1-1,0 1 1,-1 0-1,1-1 1,0 1-1,0 0 0,-1 0 1,1 0-1,0 0 1,-1 0-1,1 0 0,-1 0 1,0 0-1,1 1 1,-1-1-1,0 0 0,-2 0 1,3 1-24,0 0 1,1 0-1,-1 0 0,0 0 1,0 0-1,1 0 1,-1 0-1,0 0 0,0 0 1,0 0-1,1 1 1,-1-1-1,0 0 1,0 0-1,1 1 0,-1-1 1,0 0-1,1 1 1,-1-1-1,0 1 0,1-1 1,-1 1-1,1-1 1,-1 1-1,1-1 0,-1 1 1,1 0-1,-1-1 1,1 1-1,-1 0 0,1-1 1,0 1-1,0 0 1,-1 0-1,1-1 1,0 1-1,0 0 0,0 0 1,0-1-1,-1 1 1,1 0-1,1 0 0,-1 1 1,0-1 30,3 30-3809,-3-29 3405,1 0 0,0-1 0,-1 1 0,1-1 0,0 0-1,0 1 1,0-1 0,0 0 0,0 1 0,1-1 0,-1 0-1,0 0 1,0 0 0,1 0 0,-1 0 0,1 0-1,1 0 1,16 6-6660</inkml:trace>
</inkml:ink>
</file>

<file path=ppt/ink/ink3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16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8392,'0'0'11061,"-8"5"-9443,0 1-1268,0 0 1,0 1-1,1 0 0,0 0 1,0 0-1,-6 10 1,10-13-158,0 1 1,0 0-1,0 0 0,1 0 1,-1 0-1,1 0 1,1 1-1,-1-1 1,1 1-1,0-1 0,0 1 1,0-1-1,1 1 1,1 10-1,-1-15-170,1 1 0,0-1 0,0 1 0,0-1 0,0 0 0,0 1 0,0-1 1,0 0-1,0 0 0,1 0 0,-1 0 0,0 0 0,1 0 0,-1 0 0,0-1 0,1 1 0,0 0 0,-1-1 0,1 1 0,-1-1 0,1 0 1,-1 1-1,1-1 0,0 0 0,-1 0 0,1 0 0,0 0 0,1 0 0,5 0 16,0 0 0,0-1 0,0 1 1,14-4-1,-16 2-12,-2-1 0,1 1 0,0-1 0,-1 0 0,1 0 0,-1-1 0,0 1 0,0-1 0,0 0 0,0 0 0,-1 0-1,0-1 1,1 1 0,-2-1 0,1 1 0,0-1 0,-1 0 0,3-8 0,-4 10 0,-1 1-1,1 0 1,0 0-1,-1 0 1,1-1-1,-1 1 0,1 0 1,-1-1-1,0 1 1,0 0-1,0 0 1,0-1-1,-1 1 1,1 0-1,-1-1 1,1 1-1,-1 0 0,0 0 1,0 0-1,0 0 1,0 0-1,0 0 1,0 0-1,-1 0 1,1 0-1,0 0 1,-1 0-1,0 1 0,1-1 1,-1 1-1,0-1 1,0 1-1,0 0 1,0 0-1,0 0 1,0 0-1,0 0 1,0 0-1,-1 0 0,1 1 1,0-1-1,0 1 1,-1 0-1,-2-1 1,0 0-86,0 1 0,0-1-1,0 1 1,0 0 0,0 0 0,-1 0 0,1 1 0,0 0 0,0 0 0,0 0 0,-6 3-1,9-3-249,1 0-1,-1 0 1,0 0-1,1 0 1,-1 1 0,1-1-1,0 0 1,-1 1-1,1-1 1,0 1-1,0-1 1,-2 4-1,2-2-866,0 1-1,-1-1 1,2 0-1,-1 1 1,0-1-1,1 1 1,-1-1-1,1 6 1,0 2-6859</inkml:trace>
</inkml:ink>
</file>

<file path=ppt/ink/ink3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16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16688,'0'0'14477,"-29"23"-15566,38-21-1089,-2-1-2370,4-1-3427</inkml:trace>
</inkml:ink>
</file>

<file path=ppt/ink/ink3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16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0 287 15375,'0'0'12059,"8"-12"-11840,108-136-117,-14 22-28,-117 165-85,10-31 35,-5 8 137,1 0 1,1 0-1,0 1 1,1 0-1,0 0 1,2 1 0,0 0-1,1 0 1,-2 20-1,6-37-239,1-1 0,-1 0 1,0 1-1,1-1 0,-1 1 0,1-1 0,-1 0 0,1 0 0,-1 1 0,1-1 1,-1 0-1,1 0 0,-1 0 0,1 1 0,-1-1 0,1 0 0,-1 0 0,1 0 0,-1 0 1,1 0-1,-1 0 0,1 0 0,-1 0 0,1 0 0,-1 0 0,1 0 0,-1-1 1,1 1-1,-1 0 0,1 0 0,-1 0 0,1-1 0,-1 1 0,1 0 0,-1-1 0,1 0 1,21-10-6731,-6-8-1749</inkml:trace>
</inkml:ink>
</file>

<file path=ppt/ink/ink3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17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11627,'0'0'11670,"-11"3"-9935,7-2-1610,-1 1 1,0 0-1,0 0 0,1 0 1,-1 0-1,1 0 1,0 1-1,0 0 1,0 0-1,0 0 1,0 1-1,1-1 1,-1 1-1,1 0 0,0 0 1,0 0-1,0 0 1,1 0-1,-1 1 1,1-1-1,0 1 1,1 0-1,-1-1 1,1 1-1,0 0 0,0 0 1,-1 7-1,2-10-108,0 0-1,0 0 0,0 0 1,0 0-1,0 0 0,0 0 1,0 0-1,1 0 0,-1 0 1,1 0-1,-1 0 0,1 0 1,0 0-1,0 0 0,-1 0 1,2-1-1,-1 1 0,0 0 1,0-1-1,0 1 0,1-1 1,-1 1-1,1-1 0,-1 0 1,1 1-1,2 0 0,-1 0 0,-1-1-1,1-1 1,-1 1 0,1 0-1,0-1 1,-1 1-1,1-1 1,0 0 0,-1 0-1,1 0 1,0 0 0,-1 0-1,1 0 1,0-1-1,-1 0 1,1 1 0,0-1-1,-1 0 1,1 0-1,3-3 1,-2 1 3,0 0 0,0-1 0,0 0-1,0 0 1,-1 0 0,0 0 0,0-1 0,0 1 0,0-1 0,-1 0-1,0 0 1,0 1 0,0-2 0,0 1 0,-1 0 0,1-10 0,-1 11-26,-1 1 0,1 0 1,-1-1-1,0 1 0,-1 0 1,1-1-1,-1 1 0,1 0 1,-1-1-1,0 1 0,0 0 1,-2-4-1,2 5-16,0 1 0,0-1-1,0 1 1,-1-1 0,1 1 0,0-1 0,-1 1 0,1 0-1,-1 0 1,1 0 0,-1 0 0,0 0 0,1 0 0,-1 0-1,0 0 1,0 1 0,0-1 0,1 1 0,-1-1 0,0 1-1,0 0 1,-3 0 0,3-1-97,1 1 0,-1 0 0,1 0 0,-1 0 0,0 0 0,1 0 0,-1 0 0,0 0 0,1 1 0,-1-1 0,1 0 0,-1 1 0,1-1 0,-1 1 0,1 0 0,-1 0 0,1-1 0,-1 1 0,1 0 0,0 0 0,-2 2 0,-1 7-3957,3 4-4255</inkml:trace>
</inkml:ink>
</file>

<file path=ppt/ink/ink3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17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31 12460,'0'0'9951,"10"-5"-8067,28-13-637,-37 17-1165,1 0 1,-1 0 0,1 0 0,0 1-1,0-1 1,-1 0 0,1 1 0,0-1-1,0 1 1,0 0 0,-1-1-1,1 1 1,0 0 0,0 0 0,0 0-1,0 1 1,0-1 0,-1 0 0,1 1-1,0-1 1,0 1 0,0-1 0,-1 1-1,1 0 1,0 0 0,1 1 0,-2 0-33,0 0 1,-1 0-1,1 0 1,-1 0 0,0 0-1,1 0 1,-1 0-1,0 0 1,0 0 0,0 0-1,-1 1 1,1-1-1,0 0 1,-1 0 0,0 0-1,1-1 1,-1 1 0,0 0-1,0 0 1,0 0-1,0 0 1,0-1 0,0 1-1,0 0 1,-1-1-1,1 1 1,-1-1 0,1 0-1,-1 1 1,0-1-1,-2 1 1,-7 7 449,-1 0 0,-26 13 0,35-20-390,-22 12 723,83-8-1324,-50-6 301,0 1 0,0 0-1,0 1 1,0 0 0,0 0 0,-1 1-1,12 5 1,-18-7 178,0-1-1,0 1 1,0 0-1,0-1 1,0 1-1,0 0 1,0 0-1,0 0 1,-1 0-1,1 0 1,0 0-1,-1 0 0,1 0 1,0 0-1,-1 0 1,1 0-1,-1 0 1,0 0-1,1 1 1,-1-1-1,0 2 1,0-1 43,0 0 1,-1 0 0,0 0-1,1 1 1,-1-1-1,0 0 1,0 0 0,0-1-1,0 1 1,0 0-1,-1 0 1,1 0 0,-1-1-1,1 1 1,-1-1 0,-2 3-1,-2 2-103,0-1 0,-1 0-1,1 0 1,-1 0 0,0-1 0,0 0-1,-1 0 1,1-1 0,-1 0-1,1-1 1,-1 1 0,-16 2 0,24-7-639,0 0 0,0 0 0,0 0 0,1 0 0,-1 0 1,0 0-1,1 0 0,0 0 0,-1 1 0,1-1 0,0 0 1,1-1-1,12-17-5615</inkml:trace>
</inkml:ink>
</file>

<file path=ppt/ink/ink3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17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10090,'0'0'17440,"-8"9"-16287,3-3-987,-40 52 884,43-55-1020,0 1 0,0-1 0,0 1-1,0-1 1,1 1 0,-1 0 0,1 0 0,0 0 0,0-1 0,1 1-1,-1 0 1,1 0 0,0 0 0,0 0 0,0 0 0,0 0-1,1 0 1,0 5 0,1-7-67,-1 0 0,1 0-1,0-1 1,-1 1 0,1 0 0,0 0 0,0-1-1,0 0 1,0 1 0,0-1 0,0 0-1,1 0 1,-1 0 0,0 0 0,1 0 0,-1 0-1,1-1 1,-1 1 0,0-1 0,1 0-1,-1 0 1,1 0 0,-1 0 0,5-1 0,-2 1-517,0 0 0,0 0 0,0-1 1,0 0-1,0 0 0,0 0 1,0-1-1,0 1 0,-1-1 0,1-1 1,5-2-1,-7 3 292,-1 0 0,0 0 0,0-1 0,0 1 0,0 0 0,0-1 0,0 1 0,-1-1 0,1 0 0,-1 1 0,0-1 0,2-4 0,-24 33 5590,16-17-5013,0 1 0,1-1 0,0 1 0,1-1 0,-1 1 0,2 0 0,0 0 0,0 0-1,1 1 1,0-1 0,1 12 0,0-21-433,0 0 0,0 0 0,0-1 0,0 1 0,0 0 0,1 0 0,-1 0 0,0 0 0,0 0 0,1-1 0,-1 1 0,1 0 0,-1 0 0,1-1 0,-1 1 0,1 0 0,-1-1 0,1 1 0,0 0 0,-1-1 1,1 1-1,0-1 0,0 1 0,-1-1 0,1 0 0,0 1 0,0-1 0,0 0 0,0 1 0,-1-1 0,1 0 0,0 0 0,1 0 0,0 1-552,1-1 0,-1 0 0,0 0 0,0 0 1,0-1-1,1 1 0,-1 0 0,0-1 1,0 1-1,0-1 0,0 0 0,0 0 0,3-2 1,11-10-13286</inkml:trace>
</inkml:ink>
</file>

<file path=ppt/ink/ink3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18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21 17104,'0'0'10255,"8"-4"-9331,27-9-241,-34 12-660,1 1 0,-1-1 0,0 1 0,0-1 0,0 1 0,0 0 0,0 0 0,0-1 0,1 1 1,-1 0-1,0 0 0,0 0 0,0 0 0,0 1 0,1-1 0,-1 0 0,0 0 0,0 1 0,0-1 0,0 1 0,1 0 0,-1-1-18,-1 1 1,1 0-1,-1-1 0,1 1 1,-1 0-1,1 0 1,-1 0-1,0-1 0,1 1 1,-1 0-1,0 0 0,0 0 1,1 0-1,-1 0 0,0-1 1,0 1-1,0 0 0,0 0 1,0 0-1,-1 1 0,1 2 11,-1 0 0,0 0 0,0-1 0,0 1 0,-1 0 0,1-1 0,-1 1 0,-3 5 0,-88 68 1314,136-76-3727,27-2-940,-69 1 3349,-1 0 0,0 0 0,0 0 0,1 0 0,-1 0 0,0 0 0,0 0-1,1 0 1,-1 1 0,0-1 0,0 0 0,0 0 0,1 0 0,-1 0 0,0 0 0,0 0-1,0 1 1,0-1 0,1 0 0,-1 0 0,0 0 0,0 1 0,0-1 0,0 0 0,0 0-1,1 0 1,-1 1 0,0-1 0,0 0 0,0 0 0,0 1 0,0-1 0,0 0 0,0 0-1,0 1 1,0-1 0,0 0 0,0 0 0,0 1 0,0-1 0,0 0 0,0 0 0,0 0-1,-1 1 1,1-1 0,0 0 0,0 0 0,0 1 0,0-1 0,0 0 0,0 0 0,-1 0-1,1 0 1,0 1 0,0-1 0,0 0 0,0 0 0,-1 0 0,1 0 0,0 0 0,0 1-1,-1-1 1,1 0 0,-12 12 1122,-96 53 1979,106-64-3551,5-2-158,-1 1 0,0-1 0,0 0 0,1 0-1,-1 0 1,0 0 0,0 0 0,0 0 0,0 0 0,0 0 0,0-1 0,-1 1 0,1-1 0,1-2-1,8-5-2867,15-9-4448</inkml:trace>
</inkml:ink>
</file>

<file path=ppt/ink/ink3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18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0 2530,'0'0'22032,"-8"8"-20794,-2 2-927,2 1 0,-1 0 0,1 0 0,-6 13 0,11-21-234,1 1 1,0 0 0,0 0 0,1 0-1,-1 0 1,1 0 0,0 0 0,0 0-1,0 1 1,0-1 0,1 0 0,0 1-1,0-1 1,0 0 0,0 0 0,1 1-1,0-1 1,0 0 0,0 0 0,2 6-1,-2-8-47,1 0-1,-1-1 1,1 1-1,-1-1 1,1 1-1,0-1 1,-1 1-1,1-1 1,0 0-1,0 0 1,0 0-1,0 0 0,0 0 1,0-1-1,0 1 1,0-1-1,0 1 1,1-1-1,-1 0 1,0 0-1,0 0 1,0 0-1,0 0 1,1 0-1,-1 0 0,0-1 1,3 0-1,1 0-3,-1-1 0,1 1 0,-1-1 0,1 0 0,-1-1 0,0 1 0,0-1-1,0 0 1,6-5 0,-6 3-2,0 0 0,0 0 1,-1 0-1,0-1 0,0 0 0,0 0 0,-1 0 0,1 0 0,-2 0 1,1-1-1,-1 1 0,3-9 0,-5 12-1,0 1 0,0-1 0,1 1 0,-1-1 1,-1 1-1,1-1 0,0 1 0,0-1 0,-1 1 0,0-1 0,1 1 0,-1 0 0,0-1 1,0 1-1,0 0 0,-1 0 0,1 0 0,0 0 0,-1 0 0,0 0 0,1 0 0,-1 0 1,0 0-1,0 1 0,0-1 0,0 1 0,0-1 0,0 1 0,0 0 0,-1 0 1,1 0-1,0 0 0,-1 0 0,1 1 0,0-1 0,-4 0 0,-1 0-43,0-1 1,0 1-1,0 0 0,0 1 0,0 0 0,0 0 0,0 0 0,0 1 1,0 0-1,-10 3 0,-22 11-2707,-1 8-5800,15-9-4387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03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11883,'0'0'10730,"-8"13"-10164,-4 5-262,2 1-1,0 1 0,1-1 1,1 2-1,-9 33 1,10-21-27,2 1 1,2 1-1,0 40 1,3-75-273,0 1-1,0-1 1,0 1-1,-1 0 1,1-1-1,0 1 1,0-1-1,0 1 1,0 0 0,0-1-1,0 1 1,1-1-1,-1 1 1,0-1-1,0 1 1,0 0-1,0-1 1,1 1-1,-1-1 1,0 1 0,0-1-1,1 1 1,-1-1-1,1 1 1,-1-1-1,0 0 1,1 1-1,-1-1 1,1 1-1,-1-1 1,1 0 0,-1 1-1,1-1 1,-1 0-1,1 0 1,-1 0-1,1 1 1,-1-1-1,1 0 1,0 0 0,-1 0-1,1 0 1,-1 0-1,1 0 1,0 0-1,-1 0 1,1 0-1,1 0 11,-1-1-1,0 0 1,0 1-1,0-1 0,0 0 1,0 1-1,0-1 1,0 0-1,0 0 1,-1 0-1,1 0 0,0 0 1,0 0-1,-1 0 1,1 0-1,-1 0 0,1 0 1,-1 0-1,1 0 1,-1 0-1,0 0 0,1-2 1,0-7-46,0 1 0,-1-1 0,-1 1 0,1-1 0,-1 1 0,-1 0 0,0-1 0,0 1 0,-1 0 0,0 0 0,0 0 0,-1 0 0,0 1-1,-1 0 1,-8-12 0,13 20-21,0-1-1,1 1 0,-1 0 0,0 0 0,0-1 0,0 1 0,1 0 0,-1 0 0,0-1 0,0 1 0,1 0 0,-1 0 0,0 0 1,1-1-1,-1 1 0,0 0 0,1 0 0,-1 0 0,0 0 0,1 0 0,-1 0 0,0 0 0,1 0 0,-1 0 0,0 0 0,1 0 1,-1 0-1,0 0 0,1 0 0,-1 0 0,0 0 0,1 0 0,-1 0 0,0 0 0,1 1 0,-1-1 0,0 0 0,1 0 1,-1 0-1,1 1 0,28 5-775,-16-4 57,74 3-7888,-56-5 3859</inkml:trace>
</inkml:ink>
</file>

<file path=ppt/ink/ink3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19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0 235 7751,'0'0'8675,"14"-8"-7255,-5 3-1167,3-3 34,1 1-1,-1 1 1,1 0-1,0 0 1,1 2-1,20-6 0,70-6 788,163-6-1,112 22-711,-178 2 653,478-20 1024,-336 6 32,205-25-941,5 0-1069,-169 24 133,550-8 514,-793 21-659,921 25 46,-994-20-94,902 46 126,-712-46-121,232-4 26,-460-2-6,1-1 1,-1-1 0,0-1-1,0-2 1,37-12 0,-67 18-43,-1-1 0,1 1 0,0 0 0,-1 0 0,1 0 1,0 0-1,-1 0 0,1-1 0,0 1 0,0 0 0,-1 0 0,1 0 1,0-1-1,0 1 0,0 0 0,-1 0 0,1-1 0,0 1 0,0 0 1,0-1-1,0 1 0,0 0 0,-1-1 0,1 1 0,0 0 0,0 0 1,0-1-1,0 1 0,0 0 0,0-1 0,0 1 0,0 0 0,0-1 1,0 1-1,0 0 0,0-1 0,0 1 0,1 0 0,-1-1 0,0 1 1,0 0-1,0-1 0,0 1 0,1 0 0,-1 0 0,0-1 0,0 1 1,0 0-1,1 0 0,-1-1 0,0 1 0,0 0 0,1 0 1,-1 0-1,0 0 0,1-1 0,-1 1 0,0 0 0,0 0 0,1 0 0,-30-7-2000,28 7 1845,-98-7-11333,88 6 9427,-24 1-4601</inkml:trace>
</inkml:ink>
</file>

<file path=ppt/ink/ink3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20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12 196 11435,'-1'2'361,"0"-1"1,0 1 0,0-1-1,0 1 1,0-1 0,0 1-1,0 0 1,0-1-1,1 1 1,-1 0 0,1 0-1,-1-1 1,1 1 0,0 0-1,0 0 1,0 0-1,0 2 1,0-3-201,1-1-1,-1 0 1,1 1-1,0-1 1,-1 0-1,1 1 1,0-1-1,-1 0 1,1 1-1,0-1 1,0 0-1,-1 0 0,1 0 1,0 0-1,0 0 1,-1 0-1,1 0 1,0 0-1,0 0 1,-1 0-1,1 0 1,0 0-1,-1-1 1,1 1-1,0 0 1,-1-1-1,2 1 1,9-5 424,-1 1 0,0-2 0,0 1 0,11-9 0,220-182 477,-237 195-889,-8 11-160,-9 11-34,1-4 20,0 1-1,0 1 0,2 0 0,1 0 1,0 1-1,1 0 0,1 1 0,-5 26 0,12-47-37,0 1 0,0-1 0,0 1 0,0 0 0,0-1 0,0 1 0,0-1 0,1 1 0,-1-1 0,0 1 0,0-1 0,1 1 0,-1-1 0,0 1 0,0-1 0,1 1 0,-1-1 0,1 1 0,-1-1 0,0 0 0,1 1 0,-1-1 0,1 0 0,-1 1 0,1-1 0,-1 0 0,1 1-1,-1-1 1,1 0 0,-1 0 0,1 0 0,0 0 0,-1 0 0,1 1 0,-1-1 0,1 0 0,-1 0 0,1 0 0,0-1 0,-1 1 0,1 0 0,-1 0 0,1 0 0,-1 0 0,1 0 0,-1-1 0,1 1 0,30-10-4365,-8-9-1399,1-6-2701</inkml:trace>
</inkml:ink>
</file>

<file path=ppt/ink/ink3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21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15919,'0'0'6806,"8"0"-5236,24 0-358,-32 0-1168,1 0 0,0 0 0,-1 0 0,1 0 1,0 1-1,0-1 0,-1 0 0,1 1 0,-1-1 0,1 1 1,0-1-1,-1 0 0,1 1 0,-1-1 0,1 1 0,-1 0 1,1-1-1,-1 1 0,1-1 0,-1 1 0,0 0 0,1-1 1,-1 1-1,0 0 0,0-1 0,0 1 0,1 0 0,-1 0 1,0-1-1,0 1 0,0 0 0,0 0 0,0-1 0,0 1 1,0 0-1,0-1 0,-1 2 0,-5 25 402,-2-13-365,-1-1-1,0 0 1,-1 0-1,-1-1 1,0 0-1,-1 0 0,-18 13 1,11-9-61,1 1 1,-17 20-1,35-37-23,-1 0 1,1 0-1,-1 1 0,1-1 1,0 0-1,-1 1 0,1-1 0,0 0 1,-1 1-1,1-1 0,0 0 0,-1 1 1,1-1-1,0 1 0,0-1 1,-1 1-1,1-1 0,0 0 0,0 1 1,0-1-1,0 1 0,0-1 1,0 1-1,0-1 0,0 1 0,0-1 1,0 1-1,0-1 0,0 1 1,0-1-1,0 1 0,0-1 0,0 1 1,0-1-1,1 1 0,-1-1 0,0 0 1,0 1-1,0-1 0,1 1 1,-1-1-1,0 0 0,1 1 0,-1-1 1,0 1-1,1-1 0,-1 0 1,1 0-1,-1 1 0,0-1 0,1 0 1,-1 0-1,1 0 0,-1 1 0,1-1 1,-1 0-1,1 0 0,-1 0 1,1 0-1,0 0 0,38 0 11,-28-1 27,24-1-928,0-2 0,50-12 0,16-10-10035,-65 17 2600</inkml:trace>
</inkml:ink>
</file>

<file path=ppt/ink/ink3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21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35 10730,'0'0'4169,"-9"-1"-581,-45-6 1734,53 7-5215,1 0 0,-1 0 0,0 0 0,1 0 0,-1 1 0,0-1 0,1 0 0,-1 0 0,0 1 0,1-1 1,-1 0-1,1 1 0,-1-1 0,1 0 0,-1 1 0,1-1 0,-1 1 0,1-1 0,-1 1 0,1-1 0,-1 1 0,1 0 0,0-1 0,-1 1 0,1 0 0,0-1 0,-1 1 0,1 0 0,0 0-95,-1 0 0,1 0 0,0 0-1,0 0 1,0 0 0,0 0 0,0-1 0,0 1 0,0 0-1,0 0 1,0 0 0,0 0 0,0 0 0,0 0 0,1 0-1,-1-1 1,0 1 0,1 0 0,-1 0 0,0 0 0,1-1-1,-1 1 1,1 0 0,-1 0 0,1-1 0,0 1-1,-1 0 1,1-1 0,0 1 0,0-1 0,-1 1 0,1-1-1,0 1 1,1-1 0,4 2 23,1-1 0,0 0 0,0-1 0,-1 1 0,1-1 0,0-1 0,0 1 0,0-1 0,0-1 0,-1 1 0,1-1-1,-1 0 1,1 0 0,-1-1 0,0 0 0,0 0 0,0-1 0,0 1 0,0-1 0,-1-1 0,8-6 0,-13 10-27,1 1 0,-1 0 0,1-1 1,-1 1-1,0 0 0,1-1 0,-1 1 0,0-1 0,1 1 1,-1 0-1,0-1 0,0 1 0,1-1 0,-1 1 0,0-1 1,0 1-1,0-1 0,0 1 0,0-1 0,1 1 0,-1-1 1,0 1-1,0-1 0,0 1 0,0-1 0,-1 1 0,1-1 1,0 1-1,0-1 0,0 1 0,0-1 0,0 1 0,-1-1 1,1 1-1,0-1 0,0 1 0,-1-1 0,1 0 0,-23-4 122,-29 12-151,48-5 2,1-1 0,0 1 1,0-1-1,1 1 0,-1 0 0,0 0 0,1 0 1,-1 1-1,1-1 0,0 1 0,-4 3 0,1 12-5739</inkml:trace>
</inkml:ink>
</file>

<file path=ppt/ink/ink3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24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12 175 9449,'-12'19'6578,"12"-19"-6499,0 0-1,0 0 1,0 0 0,0 0-1,0-1 1,0 1-1,0 0 1,0 0 0,1 0-1,-1 0 1,0 0-1,0 0 1,0 0 0,0 0-1,0 0 1,0 0 0,0 0-1,0 0 1,0 0-1,0-1 1,1 1 0,-1 0-1,0 0 1,0 0-1,0 0 1,0 0 0,0 0-1,0 0 1,0 0-1,0 0 1,1 0 0,-1 0-1,0 0 1,0 0-1,0 0 1,0 0 0,0 0-1,0 0 1,0 1 0,0-1-1,1 0 1,-1 0-1,0 0 1,0 0 0,0 0-1,0 0 1,0 0-1,0 0 1,0 0 0,0 0-1,0 0 1,0 0-1,0 0 1,0 1 0,0-1-1,1 0 1,-1 0 0,0 0-1,0 0 1,0 0-1,0 0 1,0 0 0,0 0-1,0 1 1,0-1-1,0 0 1,0 0 0,33-25 3416,-31 23-3716,33-27 662,0-1-1,-3-1 1,37-45-1,-68 74-216,-16 39-106,9-25-141,1 1 1,0 0 0,1 1-1,0-1 1,1 1 0,0 0-1,1 0 1,1 0 0,0-1-1,2 18 1,-1-30-71,0 0 0,0-1 1,0 1-1,1 0 0,-1 0 0,0 0 0,0 0 1,1-1-1,-1 1 0,1 0 0,-1 0 0,1-1 0,-1 1 1,1 0-1,-1-1 0,1 1 0,-1-1 0,1 1 0,0-1 1,0 1-1,-1-1 0,1 1 0,0-1 0,0 1 1,-1-1-1,1 0 0,0 0 0,0 1 0,0-1 0,1 0 1,18 0-6507,-7-1 172</inkml:trace>
</inkml:ink>
</file>

<file path=ppt/ink/ink3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25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36 10858,'0'0'5985,"9"-5"-3701,1 0-1720,-1 0 0,1 1 0,0 1-1,0 0 1,1 0 0,-1 1 0,1 0-1,-1 0 1,17 1 0,-26 1-522,0 0 0,-1 0-1,1 0 1,0 0 0,-1 0 0,1 0 0,-1 0 0,1 0 0,0 0 0,-1 0 0,1 0 0,-1 1-1,1-1 1,0 0 0,-1 0 0,1 1 0,-1-1 0,1 0 0,-1 1 0,1-1 0,-1 1 0,1-1-1,-1 1 1,0-1 0,1 1 0,-1-1 0,1 1 0,-1-1 0,0 1 0,0-1 0,1 2-1,-5 20 1071,-24 20 397,-30 11-705,40-38-676,0 0 1,1 2-1,1 0 1,-21 29 0,36-45-117,-1 1 1,1-1-1,0 1 1,0 0 0,0-1-1,1 1 1,-1 0 0,0 0-1,1 0 1,-1 0-1,1-1 1,0 1 0,-1 0-1,1 0 1,0 0 0,0 0-1,0 0 1,1 4 0,0-5 1,-1 0 1,1 0 0,0 0 0,0 0 0,0 1 0,0-1 0,0 0 0,0 0 0,0-1 0,0 1 0,0 0 0,0 0 0,1 0 0,-1-1 0,0 1 0,0-1 0,1 1 0,-1-1 0,1 0 0,0 1 0,12 1 17,-1-1 0,0 0 0,1-1 0,20-2 0,-8 1-367,-26 1 284,17 1-1786,-12 2-1516</inkml:trace>
</inkml:ink>
</file>

<file path=ppt/ink/ink3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25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11050,'0'0'14072,"-7"11"-13383,2-4-559,0-1-39,1 0-1,0 0 0,0 0 0,1 0 0,0 0 0,0 1 0,0-1 0,1 1 0,0 0 0,-2 11 0,4-18-82,1 1 1,-1-1-1,1 1 0,-1-1 0,0 1 0,1-1 1,0 1-1,-1-1 0,1 1 0,-1-1 0,1 1 1,-1-1-1,1 0 0,0 1 0,-1-1 0,1 0 1,0 0-1,0 1 0,-1-1 0,1 0 0,0 0 1,-1 0-1,1 0 0,0 0 0,0 0 0,-1 0 1,2 0-1,28 0-37,-21 0-113,-6 0 82,0-1 1,-1 1-1,1 1 1,0-1-1,-1 0 1,1 1-1,-1-1 1,1 1-1,-1 0 1,1 0-1,-1 0 0,1 0 1,-1 0-1,0 1 1,1-1-1,-1 1 1,0-1-1,0 1 1,0 0-1,0 0 1,-1 0-1,1 0 1,0 0-1,-1 0 0,1 0 1,-1 1-1,1 1 1,-1-1 80,-1 0 1,0 0 0,0 0-1,0 0 1,0 0 0,0 0-1,-1 0 1,1 0-1,-1 0 1,0-1 0,0 1-1,0 0 1,0 0 0,0-1-1,-1 1 1,1-1-1,-1 1 1,1-1 0,-1 0-1,0 1 1,0-1 0,0 0-1,0 0 1,-3 2-1,-40 28 643,42-30-624,1 0 0,-1-1 0,0 0 0,0 1-1,0-1 1,0 0 0,-1-1 0,1 1 0,0 0 0,0-1 0,0 0 0,-1 0 0,1 0 0,0 0 0,-3-1 0,5 1-128,0-1 0,0 0 0,0 1 0,0-1 0,1 0 1,-1 0-1,0 1 0,1-1 0,-1 0 0,0 0 0,1 0 0,-1 0 0,1 0 0,-1 0 0,1 0 0,0 0 0,0 0 1,-1 0-1,1 0 0,0 0 0,0 0 0,0 0 0,0 0 0,0-1 0,0-36-4205,1 26 2018,-1-19-4734,0-2-3582</inkml:trace>
</inkml:ink>
</file>

<file path=ppt/ink/ink3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26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9801,'5'0'4260,"-1"-4"-320,1 2-1538,0-1-512,4 1 128,2 0-673,4 2-512,-1 0-609,6 0-192,-2 0-224,2 0-1281,5 3-1474,0-1-1729,-1-2-4549</inkml:trace>
</inkml:ink>
</file>

<file path=ppt/ink/ink3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26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 14221,'0'0'3310,"-9"0"-416,0-1-2206,-57 2 2097,63-1-2727,1 0-1,0 0 0,-1 0 1,1 1-1,0-1 0,0 1 1,0-1-1,-1 1 1,1 0-1,0 0 0,0 0 1,0 0-1,0 0 0,0 0 1,0 0-1,1 1 0,-1-1 1,0 1-1,1-1 0,-1 1 1,1 0-1,-1 0 0,1-1 1,0 1-1,-2 3 0,7-4-89,0 0 0,-1 0 0,1-1 0,0 1 0,-1-1 0,1 0 0,0 0 0,-1 0 0,1-1 0,6-1 0,11-6-1299,12-2-1400,-31 54 2538,-5-12 1499,-1 0 1,-11 40-1,15-69-1120,-1-1 1,0 0 0,1 0 0,-1 0-1,0 0 1,0 0 0,0 0 0,0 0-1,0 0 1,0 0 0,-1 0 0,1-1-1,-1 1 1,1 0 0,-1-1 0,0 1-1,0-1 1,1 0 0,-1 0 0,0 1-1,0-1 1,0-1 0,-3 2 0,0-1-1,0 0 0,1-1 0,-1 1 0,0-1 0,0-1 0,0 1 0,1-1 0,-1 1 0,0-1 0,-6-3 1,10 4-211,-36-13 372,36 13-400,-1 0 0,1-1 1,0 1-1,-1-1 1,1 0-1,0 0 0,-1 1 1,1-1-1,0 0 0,0 0 1,0 0-1,-1 0 1,1 0-1,0-1 0,1 1 1,-1 0-1,0 0 1,0-1-1,0 1 0,1 0 1,-2-3-1,31-2-6439,16-10-2574,-21 3 1186</inkml:trace>
</inkml:ink>
</file>

<file path=ppt/ink/ink3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26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15631,'0'0'13228,"-3"8"-13201,1-6-44,-12 33 41,14-34-39,-1 0-1,1 0 0,0 0 0,0 0 0,0 0 0,-1 0 0,1 0 0,0 0 0,0 0 0,0 0 0,0 0 0,0 0 0,1 0 0,-1-1 0,0 1 0,0 0 1,1 0-1,-1 0 0,0 0 0,1 0 0,-1 0 0,1 0 0,-1-1 0,1 1 0,0 0 0,-1 0 0,1-1 0,0 1 0,-1 0 0,1-1 0,0 1 0,0-1 1,0 1-1,-1-1 0,1 1 0,0-1 0,0 0 0,0 1 0,0-1 0,2 0 0,6 2-166,-3-2-4,0 1 0,-1 0-1,1 0 1,0 1 0,0 0 0,9 4-1,-14-5 191,0 0 0,0 0 0,1 0-1,-1 0 1,0 0 0,0 0 0,0 0 0,0 0-1,0 1 1,-1-1 0,1 0 0,0 1-1,0-1 1,-1 0 0,1 1 0,-1-1-1,1 1 1,-1-1 0,0 1 0,0-1 0,0 1-1,0-1 1,0 1 0,0 0 0,0-1-1,0 1 1,0-1 0,-1 1 0,1-1-1,0 1 1,-1-1 0,-1 2 0,1 2 114,-1-1 0,0-1 0,0 1 0,-1 0 0,1 0-1,-1-1 1,0 0 0,0 1 0,0-1 0,0 0 0,-1 0 0,1-1 0,-1 1 0,0-1 0,0 0 0,1 0 0,-1 0 0,-1 0 0,1-1 0,-6 2 0,9-3-243,0-1 0,1 0 0,-1 1 0,0-1 0,0 0 0,0 0 1,0 1-1,1-1 0,-1 0 0,0 0 0,1 0 0,-1 0 0,1 0 0,-1 0 1,1 0-1,-1 0 0,1 0 0,0 0 0,-1 0 0,1 0 0,0 0 0,0 0 0,0 0 1,0 0-1,0-3 0,-2-38-6540,1 31 2980,1-18-6789</inkml:trace>
  <inkml:trace contextRef="#ctx0" brushRef="#br0" timeOffset="1">21 0 10698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03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62 10346,'-10'5'5504,"0"0"-4629,-75 39 4712,77-39-5099,-1 0 1,1 1-1,0 0 1,1 0-1,-1 1 1,1 0-1,1 0 1,-8 10-1,14-17-486,0 1-1,-1-1 1,1 0 0,0 1-1,0-1 1,0 0 0,0 1-1,-1-1 1,1 0 0,0 1-1,0-1 1,0 1 0,0-1 0,0 0-1,0 1 1,0-1 0,0 1-1,0-1 1,0 0 0,0 1-1,0-1 1,1 0 0,-1 1-1,0-1 1,0 0 0,0 1-1,0-1 1,1 0 0,-1 1 0,0-1-1,0 0 1,1 1 0,-1-1-1,0 0 1,0 0 0,1 1-1,-1-1 1,0 0 0,1 0-1,-1 0 1,0 1 0,1-1-1,-1 0 1,1 0 0,-1 0 0,1 0-1,29 4 207,34-9 1,-24-1-210,0 2-1,49 1 0,-87 3 10,-1 0 1,1 0-1,0 1 0,0-1 1,-1 1-1,1-1 0,0 1 1,-1 0-1,1 0 0,0 0 0,-1 0 1,1 0-1,-1 0 0,0 0 1,1 0-1,1 3 0,4-1 997,-5-25-181,-1 0-734,-2-1-1,-1 1 1,0-1 0,-7-22-1,9 44-126,0 0 0,0 0 0,0 0 0,0 0 0,0 0 0,0 1 0,1-1 0,-1 0 0,0 0 0,0 0 0,1 0 0,-1 0 0,1 1 0,-1-1 0,1 0 0,-1 0 0,1 1-1,-1-1 1,1 0 0,-1 1 0,1-1 0,0 1 0,0-1 0,-1 1 0,1-1 0,0 1 0,0-1 0,-1 1 0,1 0 0,0-1 0,0 1 0,0 0 0,0 0 0,0 0 0,-1-1 0,1 1 0,0 0 0,2 0-1,49-3-2911,-31 2 1460,17-5-2402,4-3-2499</inkml:trace>
</inkml:ink>
</file>

<file path=ppt/ink/ink3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27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10698,'5'-23'5157,"-1"20"-1313,1-2-1346,2 2-512,6-1-449,2 3-800,-1-2-385,2 2-288,2 1-224,-2 0-1730,4 0-1857,-5-3-3332</inkml:trace>
</inkml:ink>
</file>

<file path=ppt/ink/ink3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27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18 13261,'0'0'9811,"-8"0"-8999,5 0-750,-1 0 0,1 1-1,0 0 1,-1-1 0,1 1 0,0 0-1,0 1 1,-1-1 0,1 0 0,0 1 0,0 0-1,-5 4 1,7-5-56,0 0-1,0 0 0,0 1 0,-1-1 1,1 1-1,0-1 0,1 1 0,-1 0 1,0-1-1,0 1 0,1 0 0,-1 0 1,1-1-1,-1 1 0,1 0 0,0 0 1,0 0-1,0-1 0,0 1 0,0 0 1,0 0-1,0 0 0,1-1 1,-1 1-1,1 0 0,-1 0 0,1-1 1,0 1-1,0 0 0,-1-1 0,1 1 1,2 2-1,1 2-11,1-1 1,-1 0-1,1 0 1,0 0-1,0 0 1,0-1-1,1 0 1,0 0-1,7 4 1,31 25-496,-42-30 485,0-1 1,0 1-1,0 0 0,0-1 1,0 1-1,-1 0 1,0 0-1,0 0 0,1 0 1,-2 0-1,1 1 0,0-1 1,-1 0-1,1 0 0,-1 6 1,-1-1 106,-1-1 1,0 0 0,0 1 0,-1-1-1,1 0 1,-2 0 0,1 0-1,-1-1 1,0 1 0,0-1 0,-1 0-1,0 0 1,0 0 0,0-1-1,-1 0 1,0 0 0,0 0-1,0-1 1,-1 0 0,1 0 0,-1 0-1,0-1 1,0 0 0,0 0-1,0-1 1,-1 0 0,-9 1 0,15-3-59,0 0 0,1 0 0,-1-1 1,1 1-1,-1-1 0,1 1 0,-1-1 1,1 0-1,-1 0 0,1 0 0,0 0 1,-1 0-1,1 0 0,0 0 0,0 0 1,0 0-1,0 0 0,0-1 1,0 1-1,0 0 0,0-1 0,0 1 1,1-1-1,-1 1 0,0-1 0,1 1 1,0-1-1,-1 1 0,1-1 0,0 0 1,0 1-1,-1-1 0,1 1 1,1-1-1,-1 0 0,0 1 0,1-3 1,-1-2-99,0 1 0,1-1 0,0 1 0,0-1 0,1 1 0,-1 0 0,1 0 0,0-1 0,0 2 0,5-8 0,7-3-174,0 0-1,25-18 0,-21 18 265,-1 0 0,30-34-1,-44 46 63,0-2 0,0 1 0,0 0 0,-1 0-1,1-1 1,-1 0 0,0 1 0,0-1-1,-1 0 1,0 0 0,1 0 0,-2 0-1,1 0 1,0 0 0,-1 0 0,0 0-1,0-1 1,-2-4 0,2 8-58,-1 0-1,0 1 1,-1-1-1,1 0 1,0 1 0,0-1-1,-1 0 1,1 1-1,-1 0 1,1-1 0,-1 1-1,0 0 1,1 0-1,-1 0 1,0 0 0,0 0-1,0 0 1,0 0-1,0 1 1,0-1 0,0 1-1,0-1 1,0 1-1,0 0 1,0 0 0,-4 0-1,3 0-94,1-1-1,-1 1 0,0 0 1,0 0-1,0 1 0,0-1 1,1 0-1,-1 1 0,0 0 1,0 0-1,1-1 1,-1 2-1,0-1 0,1 0 1,-1 0-1,1 1 0,0 0 1,-1-1-1,-1 3 0,2 0-397,0-1 0,0 0 0,1 1 0,-1 0-1,1-1 1,0 1 0,0 0 0,-1 7 0,2 18-5154,3-11-287</inkml:trace>
</inkml:ink>
</file>

<file path=ppt/ink/ink3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28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32 3523,'0'0'19720,"-9"-3"-18412,7 2-1277,-1-1 47,0 1-1,-1-1 1,0 1 0,1 0-1,-1 0 1,0 0-1,0 0 1,0 1-1,0-1 1,1 1 0,-1 0-1,0 0 1,0 1-1,0-1 1,0 1-1,0 0 1,1 0-1,-1 0 1,0 0 0,1 0-1,-1 1 1,-6 4-1,1 1-32,1 0 0,-1 1-1,1 0 1,1 0-1,0 1 1,-9 12 0,14-17-16,-1 0 0,1 0 0,0 0 1,0 1-1,0-1 0,0 0 0,1 1 0,0-1 1,0 1-1,0 0 0,0-1 0,1 1 0,0 0 1,0 0-1,0-1 0,0 1 0,3 8 0,-2-11-15,0-1 0,0 1 0,1 0 0,-1-1 0,0 1 0,1-1 0,-1 0 0,1 1 0,0-1 0,0 0 0,-1 0 0,1 0 0,0 0 0,0 0 0,0 0 0,0-1 0,0 1 0,0-1 0,0 1 0,0-1 0,0 0 0,0 0 0,0 0 0,0 0 0,4 0 0,0 0 15,0-1-1,1 1 1,-1-1 0,0 0-1,0-1 1,0 1-1,9-5 1,-8 2-5,-1 0-1,0-1 1,0 0 0,0 0 0,-1 0 0,0-1-1,0 0 1,0 0 0,-1 0 0,1-1-1,3-9 1,-5 11-15,-1 1-1,0-1 1,0 1-1,0-1 1,-1 0 0,1 0-1,-1 0 1,0 0-1,-1 0 1,1 0 0,-1 0-1,0-1 1,0 1-1,-1 0 1,1 0 0,-1 0-1,0 0 1,-3-5-1,3 8-20,-1 0-1,0 0 0,0 0 1,1 0-1,-2 1 0,1-1 1,0 1-1,0 0 0,0-1 1,-1 1-1,1 0 1,0 0-1,-1 0 0,1 1 1,-1-1-1,1 1 0,-4-1 1,5 0-144,0 1 0,0 0 1,0-1-1,-1 1 0,1 0 1,0 0-1,0 0 0,0 0 0,0 0 1,-1 0-1,1 0 0,0 0 1,0 0-1,0 1 0,0-1 1,0 0-1,-1 1 0,1-1 1,0 1-1,0-1 0,0 1 1,0 0-1,0-1 0,0 1 1,1 0-1,-1 0 0,0 0 1,0-1-1,0 1 0,1 0 1,-1 0-1,1 0 0,-1 0 1,0 0-1,1 0 0,0 1 0,-1-1 1,1 1-1,-1 2-392,2 16-3432,-1-19 3567,0 0-1,0 0 0,1 0 1,-1 0-1,0 0 0,1 0 1,0 0-1,-1 0 0,1 0 1,-1 0-1,1 0 0,0 0 0,0-1 1,-1 1-1,1 0 0,0 0 1,1 0-1,20 9-9142</inkml:trace>
</inkml:ink>
</file>

<file path=ppt/ink/ink3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28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15 11018,'0'0'13010,"-10"-3"-12182,7 1-778,1 1 1,-1 0-1,0 0 1,0 0 0,0 0-1,0 1 1,0-1 0,0 1-1,0 0 1,0-1 0,0 1-1,0 1 1,0-1 0,0 0-1,0 1 1,0 0 0,0-1-1,0 1 1,1 0-1,-1 0 1,0 1 0,0-1-1,1 1 1,-1-1 0,1 1-1,-1 0 1,1 0 0,0 0-1,0 0 1,0 0 0,0 1-1,0-1 1,0 1 0,0-1-1,1 1 1,0-1 0,-1 1-1,1 0 1,0 0-1,-1 4 1,1-4 49,-1 1 0,1-1 0,-1 1 0,1-1-1,0 1 1,1 0 0,-1 0 0,1 0 0,-1-1 0,1 1 0,0 0-1,1 0 1,-1 0 0,1 0 0,-1-1 0,1 1 0,0 0-1,3 5 1,-2-7-64,0 1 0,0-1-1,0 0 1,1 0 0,-1 0-1,1 0 1,-1 0 0,1 0-1,0-1 1,0 1 0,0-1-1,0 0 1,0 0-1,0 0 1,0 0 0,0 0-1,0-1 1,0 0 0,0 1-1,1-1 1,-1 0 0,4-1-1,2 1 16,-1-1 0,1-1-1,0 1 1,-1-1 0,1-1-1,-1 0 1,0 0 0,0-1 0,0 1-1,13-10 1,-16 10 32,1-1 0,-1 0 1,0 0-1,0 0 0,-1 0 1,1-1-1,-1 0 0,0 0 0,-1 0 1,1-1-1,-1 1 0,0-1 0,0 1 1,0-1-1,2-9 0,-5 14-72,0 0 0,0 0 1,0-1-1,1 1 0,-1 0 0,0 0 0,0 0 0,-1 0 0,1 0 1,0 0-1,0 0 0,-1 0 0,1 0 0,0 0 0,-1 0 0,1 0 1,-1 0-1,1 0 0,-1 0 0,0 0 0,1 0 0,-1 0 0,0 1 0,1-1 1,-1 0-1,0 0 0,-1 0 0,-2-1-2,1 0-1,0 1 0,0 0 1,-1 0-1,1-1 1,-1 2-1,1-1 1,-8 0-1,2 0-197,0 1 0,0 0 0,0 0 1,-1 1-1,1 1 0,-14 3 0,-12 16-2624,15-1-4570,10-7-1751</inkml:trace>
</inkml:ink>
</file>

<file path=ppt/ink/ink3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29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12043,'4'2'8031,"5"0"-3980,28-2-2675,-28 0-14,39-2-254,47-9 1,47-1-897,-142 12-232,1 0 0,-1 0 0,0 0 1,0 0-1,0 0 0,0 1 0,0-1 1,0 0-1,1 0 0,-1 0 0,0 0 1,0 0-1,0 0 0,0 1 0,0-1 0,0 0 1,0 0-1,0 0 0,0 0 0,0 0 1,0 1-1,0-1 0,0 0 0,0 0 1,0 0-1,0 0 0,0 0 0,0 1 0,0-1 1,0 0-1,0 0 0,0 0 0,0 0 1,0 0-1,0 1 0,0-1 0,0 0 1,0 0-1,0 0 0,0 0 0,-1 0 0,1 1 1,0-1-1,0 0 0,0 0 0,0 0 1,0 0-1,0 0 0,-1 0 0,1 0 1,0 0-1,0 0 0,0 0 0,0 0 0,0 1 1,-1-1-1,1 0 0,0 0 0,0 0 1,-9 7-1235,-2-4-1038,1-2-2778,0-1-3049</inkml:trace>
</inkml:ink>
</file>

<file path=ppt/ink/ink3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35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41 145 8488,'-15'14'2693,"13"-13"-2173,0 0 1,0 1 0,0-1 0,1 1 0,-1-1 0,0 1 0,1 0-1,-1 0 1,1-1 0,0 1 0,-1 0 0,1 0 0,0 0-1,0 0 1,1 1 0,-2 2 0,5-5-191,-1 0 0,1 1 1,-1-1-1,1 0 0,0-1 0,-1 1 0,1 0 1,0-1-1,-1 1 0,1-1 0,-1 0 1,1 0-1,2-1 0,23-14 34,-1-2 0,0-1 0,-1 0 0,-1-2-1,34-38 1,-25 25-278,-37 39-65,0-1-1,0 1 1,0 0 0,1 0 0,0 0-1,-4 8 1,-1 6 10,1-8-39,0 0 1,1 0-1,1 1 0,0 0 0,0 0 1,1 0-1,1 0 0,-2 19 1,4-31-93,0 1 1,1-1 0,-1 1-1,0-1 1,0 1 0,0-1-1,1 0 1,-1 1-1,0-1 1,0 1 0,1-1-1,-1 0 1,0 1 0,1-1-1,-1 0 1,1 1 0,-1-1-1,0 0 1,1 0 0,-1 0-1,1 1 1,-1-1 0,1 0-1,-1 0 1,0 0 0,1 0-1,-1 0 1,1 0 0,-1 0-1,1 0 1,-1 0 0,1 0-1,-1 0 1,1 0 0,-1 0-1,1 0 1,-1 0-1,1 0 1,0-1 0,21-7-7853,-8-6-1294</inkml:trace>
</inkml:ink>
</file>

<file path=ppt/ink/ink3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35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0 135 8456,'0'0'16859,"0"0"-16837,0 0 1,0 0-1,1 1 0,-1-1 1,0 0-1,0 1 1,0-1-1,0 0 1,0 0-1,0 1 1,1-1-1,-1 0 1,0 0-1,0 1 1,1-1-1,-1 0 1,0 0-1,0 0 0,1 0 1,-1 1-1,0-1 1,0 0-1,1 0 1,-1 0-1,0 0 1,0 0-1,1 0 1,-1 0-1,0 0 1,1 0-1,-1 0 1,0 0-1,1 0 0,-1 0 1,0 0-1,0 0 1,1 0-1,-1 0 1,0 0-1,1 0 1,-1 0-1,0 0 1,0 0-1,1-1 1,-1 1-1,0 0 1,1 0-1,11-8 41,0 0 1,-1-1-1,0 0 1,-1-1 0,0 0-1,0-1 1,10-14-1,-2 4 0,-14 17-144,18-20 497,-22 24-407,0 0-1,0 0 1,0 0 0,0 0-1,0 1 1,0-1-1,0 0 1,0 0 0,0 0-1,0 0 1,0 0-1,0 0 1,0 0-1,0 0 1,0 0 0,0 0-1,0 0 1,0 0-1,0 0 1,0 0 0,0 0-1,0 1 1,0-1-1,0 0 1,0 0 0,0 0-1,0 0 1,0 0-1,1 0 1,-1 0 0,0 0-1,0 0 1,0 0-1,0 0 1,0 0 0,0 0-1,0 0 1,0 0-1,0 0 1,0 0 0,0 0-1,0 0 1,0 0-1,0 0 1,0 0-1,1 0 1,-1 0 0,0 0-1,0 0 1,-10 19 219,5-11-229,0 1 0,0 0 0,0 0 1,1 1-1,1-1 0,-1 1 0,2 0 0,-1 0 0,1 0 0,1 0 0,-1 19 0,3-29-245,-1 1-1,1-1 0,-1 1 0,1-1 0,-1 1 0,1-1 0,0 1 0,-1-1 0,1 0 0,0 1 0,-1-1 0,1 0 0,0 0 1,-1 0-1,1 1 0,0-1 0,0 0 0,-1 0 0,1 0 0,0 0 0,0 0 0,-1 0 0,1 0 0,1-1 0,11 0-7609,-3-3-2730</inkml:trace>
</inkml:ink>
</file>

<file path=ppt/ink/ink3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36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85 10122,'0'0'5648,"2"-9"-3209,-2 8-2415,9-39 2580,-9 39-2453,0 0 1,1 0-1,-1 0 0,0 0 0,0-1 1,0 1-1,0 0 0,0 0 0,0 0 1,0 0-1,0-1 0,0 1 1,-1 0-1,1 0 0,0 0 0,-1 0 1,1 0-1,-1 0 0,1 0 0,-1 0 1,0 0-1,1 0 0,-1 0 0,0 0 1,0 0-1,0 0 0,1 0 1,-1 1-1,0-1 0,0 0 0,0 1 1,0-1-1,0 1 0,-2-1 0,-1 1-107,-1 0-1,1 0 0,0 0 0,-1 1 0,1 0 0,0 0 1,0 0-1,0 0 0,0 1 0,0 0 0,0-1 1,0 1-1,0 1 0,1-1 0,-1 1 0,1-1 0,-1 1 1,1 0-1,0 0 0,0 0 0,1 1 0,-1-1 0,1 1 1,-1 0-1,1-1 0,0 1 0,0 0 0,1 0 1,-1 0-1,1 0 0,0 1 0,0-1 0,0 6 0,2-10-36,-1 1-1,1-1 0,0 1 0,-1-1 0,1 0 1,0 1-1,-1-1 0,1 0 0,0 1 0,0-1 0,-1 0 1,1 0-1,0 0 0,0 0 0,0 1 0,-1-1 1,1 0-1,0 0 0,0-1 0,0 1 0,-1 0 0,1 0 1,0 0-1,0 0 0,-1-1 0,2 0 0,24-5 105,-6-8-189,-18 12 50,0 0 0,1 0 0,-1 0 0,0 0 1,1 0-1,-1 1 0,1-1 0,0 1 0,-1 0 0,1 0 0,0 0 1,0 0-1,0 0 0,0 0 0,0 1 0,0-1 0,0 1 0,0 0 1,5 0-1,-6 5-1,1 0 1,-1 0-1,0 0 1,-1 0 0,1 1-1,-1-1 1,0 0-1,0 0 1,-1 1-1,0 7 1,1-5 20,5 108 921,-6-115-843,0 0-1,0 1 0,0-1 0,0 0 0,-1 0 1,1 0-1,0 1 0,-1-1 0,1 0 1,0 0-1,-1 0 0,1 0 0,-1 0 0,0 0 1,1 0-1,-1 0 0,0 0 0,0 0 0,0 0 1,1 0-1,-1 0 0,0 0 0,0-1 1,0 1-1,0 0 0,-2 0 0,0 0 51,0 0-1,0 0 0,-1-1 1,1 1-1,0-1 0,0 0 1,-1 1-1,1-2 0,-6 1 1,-1-2-17,0 0 1,1 0-1,0-1 1,-1 0-1,-16-8 1,8-2-74,15 10-82,0 1 1,0-1-1,0 1 0,0 0 0,0 0 0,-1 0 1,1 0-1,-1 1 0,1-1 0,-5 0 1,36 10-5556,-17-4 3793,37-3-8131,-22-1 656</inkml:trace>
</inkml:ink>
</file>

<file path=ppt/ink/ink3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36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64 11979,'0'0'6209,"-1"-9"-3983,1 7-2082,0 0 1,1 0-1,-2 0 0,1-1 0,0 1 1,0 0-1,-1 0 0,1 0 0,-1 0 1,0 0-1,1 0 0,-1 0 0,0 0 1,0 0-1,0 0 0,-1 1 0,1-1 1,0 0-1,-1 1 0,1-1 1,-1 1-1,0-1 0,1 1 0,-1 0 1,0 0-1,0-1 0,1 1 0,-1 0 1,0 1-1,0-1 0,0 0 0,-1 1 1,1-1-1,0 1 0,0-1 0,0 1 1,0 0-1,0 0 0,0 0 1,-1 0-1,-2 1 0,-2 0-28,0 0 0,1 0 0,-1 0 1,0 1-1,1 0 0,-1 0 0,1 1 0,0-1 0,0 2 0,0-1 0,0 1 1,0-1-1,1 2 0,-9 6 0,10-7-56,0 0 0,0 1 0,0-1 0,0 0 1,1 1-1,0 0 0,0 0 0,0 0 0,1 0 0,-1 1 0,1-1 0,0 1 0,1-1 1,-1 1-1,1 0 0,0-1 0,0 10 0,2-14-48,-1 1-1,0-1 1,0 0-1,0 1 1,1-1 0,-1 0-1,1 0 1,-1 0-1,1 0 1,-1 1 0,1-1-1,0 0 1,0 0-1,-1 0 1,1 0-1,0 0 1,0 0 0,0-1-1,0 1 1,0 0-1,0 0 1,0-1 0,0 1-1,3 0 1,0 1 11,0-1 0,0 0 0,1 0 0,-1 0 1,1 0-1,-1-1 0,8 0 0,-3 0 3,1-1 0,0 0 0,0 0 0,-1-1 0,1-1 0,12-4 0,-14 3-6,0-1 1,-1 0 0,1 0-1,-1 0 1,0-1 0,0 0-1,7-10 1,-11 13-12,-1 1-1,0-1 1,0 1 0,0-1-1,-1 0 1,1 0 0,0 0-1,-1 0 1,0 0 0,0 0-1,0 0 1,0 0 0,0-1 0,-1 1-1,0 0 1,1-1 0,-1 1-1,0 0 1,0 0 0,-1-1-1,1 1 1,-1 0 0,-1-5-1,1 7-9,-1-1-1,1 0 1,-1 1-1,0-1 1,0 1 0,1-1-1,-1 1 1,0 0-1,0 0 1,0 0-1,0 0 1,-1 0-1,1 0 1,0 1-1,0-1 1,0 1-1,-1-1 1,1 1-1,0 0 1,-1 0 0,-2 0-1,-50 3-104,52-3-4,0 1-1,1 0 1,-1 0 0,0 0 0,1 0 0,-1 0 0,1 0 0,-1 1 0,1 0 0,0-1 0,-1 1 0,1 0 0,0 0 0,0 0 0,0 0 0,1 0 0,-3 4 0,3-5-68,1 0 0,-1 0 0,1 0-1,-1 0 1,1 0 0,0 0 0,-1 0 0,1 0 0,0 0 0,0 0 0,0 0-1,0 0 1,0 1 0,0-1 0,0 0 0,0 0 0,1 0 0,-1 0-1,0 0 1,1 0 0,-1 0 0,0 0 0,1 0 0,-1 0 0,1 0-1,0 0 1,-1-1 0,1 1 0,0 0 0,-1 0 0,1 0 0,0-1-1,0 1 1,0 0 0,0-1 0,0 1 0,0-1 0,0 1 0,0-1-1,0 1 1,0-1 0,0 0 0,0 0 0,0 1 0,2-1 0,39 7-7771,-14-7 2803</inkml:trace>
</inkml:ink>
</file>

<file path=ppt/ink/ink3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36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52 10730,'0'0'15065,"-10"-2"-14590,6 1-402,-1 0 0,0 1 0,0-1 0,0 1 0,0 1 0,0-1 0,0 1 0,0-1 0,1 1 0,-1 1 1,0-1-1,1 1 0,-1 0 0,0 0 0,1 0 0,0 0 0,0 1 0,0 0 0,0 0 0,0 0 0,0 0 0,1 0 0,-1 1 0,-4 7 0,5-8 17,1 0 1,-1 0 0,1 0-1,0 0 1,0 1-1,0-1 1,1 0-1,-1 1 1,1 0-1,0-1 1,0 1-1,0 4 1,1-7-72,0 0 0,0 1-1,0-1 1,0 0 0,0 0 0,1 0 0,-1 1 0,1-1-1,-1 0 1,1 0 0,-1 0 0,1 0 0,-1 0-1,1 0 1,0 0 0,0 0 0,0 0 0,-1 0 0,1 0-1,0 0 1,0-1 0,0 1 0,0 0 0,0-1 0,1 1-1,-1-1 1,0 1 0,0-1 0,0 0 0,0 1-1,1-1 1,-1 0 0,0 0 0,0 0 0,0 1 0,1-1-1,-1-1 1,2 1 0,8 1 15,0-1 0,1-1-1,-1 0 1,1-1 0,-1 0-1,0 0 1,0-1 0,0-1 0,0 0-1,11-5 1,-17 6 6,0 1 0,-1-1-1,1 1 1,-1-1 0,0-1-1,0 1 1,0-1 0,0 1-1,-1-1 1,1 0 0,-1 0 0,0-1-1,0 1 1,0-1 0,-1 1-1,0-1 1,0 0 0,0 0-1,0 0 1,-1 0 0,0 0 0,0 0-1,1-10 1,-2 13-8,-1 1 1,1 0-1,0 0 1,0 0-1,-1-1 0,1 1 1,0 0-1,-1 0 1,1 0-1,-1 0 0,0 0 1,1 0-1,-1 0 1,0 0-1,1 0 0,-1 0 1,0 0-1,0 1 1,0-1-1,0 0 0,0 0 1,0 1-1,-2-2 1,-36-9 207,25 10-349,0 1 0,0 0 0,-22 3 0,35-3-30,0 0 0,0 0 0,0 1 0,0-1 0,0 0 0,-1 1 0,1-1-1,0 1 1,1-1 0,-1 1 0,0 0 0,0-1 0,0 1 0,0 0 0,0 0 0,1 0 0,-1-1 0,0 1 0,1 0 0,-1 0 0,0 0 0,1 0 0,-1 0 0,1 0 0,0 0 0,-1 1 0,1-1 0,0 0 0,0 0-1,0 0 1,-1 0 0,1 0 0,0 0 0,1 2 0,-1-1-421,0-1 0,0 1 0,0 0 0,1 0 0,-1 0 0,1-1 0,-1 1-1,1 0 1,0 0 0,0-1 0,0 1 0,0-1 0,0 1 0,0-1 0,0 1 0,0-1 0,1 1 0,-1-1-1,3 2 1,15 6-6444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03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7687,'0'0'10613,"-6"9"-9988,3-5-572,1-2-25,0 0 0,1 0-1,-1 0 1,1 1-1,-1-1 1,1 0 0,0 0-1,0 1 1,0-1-1,0 1 1,1-1 0,-1 1-1,0-1 1,1 1-1,0 0 1,0-1 0,0 1-1,0-1 1,0 1-1,0 0 1,1-1 0,-1 1-1,1-1 1,-1 1-1,1-1 1,0 1-1,0-1 1,1 0 0,-1 1-1,0-1 1,1 0-1,-1 0 1,1 0 0,2 3-1,60 67 132,-22-26-113,36 51-1,-66-79-19,-1 0-1,0 1 0,-2 0 1,0 0-1,-1 1 0,10 38 0,-17-54 75,0 1-170,0 0 0,0 0 1,1 0-1,-1-1 1,1 1-1,0-1 0,4 6 1,-6-10-8,0 1 0,1 0 0,-1-1 0,1 1 0,-1-1 0,1 0 0,0 1 0,-1-1 0,1 1 1,-1-1-1,1 0 0,0 0 0,-1 1 0,1-1 0,0 0 0,-1 0 0,1 0 0,0 1 0,-1-1 1,1 0-1,0 0 0,0 0 0,1-1-163,0 1 0,0-1 0,0 0 1,-1 0-1,1 1 0,0-1 0,-1 0 1,1 0-1,0-1 0,-1 1 0,0 0 0,2-2 1,21-23-3674,3-9-1052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05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97 240 7591,'0'0'4548,"5"-9"-3208,18-27 224,21-35 5547,-44 70-6203,-3 1-784,0 0 0,0 1 0,0-1 0,0 1 0,0 0 0,0 0 0,0 0 0,0 0 0,0 1 0,0-1 1,1 1-1,-5 2 0,0 0 318,-5 2-285,1 0 0,-1 1 0,1 1 0,0 0 0,-11 11 0,18-15-166,0-1 1,1 1-1,-1 0 0,1 0 1,0 1-1,1-1 1,-1 1-1,1-1 0,0 1 1,0 0-1,0 0 1,0 0-1,1 0 0,0 0 1,0 0-1,0 7 1,1-10 6,0-1 0,0 0 1,0 0-1,0 0 1,0 0-1,0 0 1,1 0-1,-1 0 1,0 0-1,1 0 0,-1 1 1,0-1-1,1 0 1,-1 0-1,1-1 1,0 1-1,-1 0 1,1 0-1,0 0 0,-1 0 1,1 0-1,0-1 1,0 1-1,0 0 1,0-1-1,0 1 1,0-1-1,1 2 1,1-2 19,-1 1 1,1-1-1,0 0 1,0 1 0,-1-1-1,1 0 1,0-1-1,-1 1 1,1 0 0,0-1-1,3-1 1,2 0 21,-1 0 0,0-1 0,0 0 0,0-1 0,-1 1 0,1-1 1,-1-1-1,7-5 0,-7 3 14,0-1 0,-1 0 1,0 0-1,0 0 1,-1-1-1,0 0 0,0 0 1,-1 0-1,0 0 1,-1 0-1,0-1 0,-1 1 1,1-1-1,-2 1 0,0-20 1,0 29-70,0 1 1,0-1-1,0 0 0,0 0 1,0 0-1,0 0 0,0 0 1,0 0-1,-1 0 1,1 0-1,0 0 0,0 0 1,0 0-1,0 0 0,0 0 1,0 0-1,0 0 1,0 0-1,0 0 0,0 0 1,0 0-1,0 0 0,0 0 1,0 0-1,0 0 1,0 0-1,-1 0 0,1 0 1,0 0-1,0 0 0,0 0 1,0 0-1,0 0 0,0 0 1,0 0-1,0 0 3,0 1-1,1 0 0,-1-1 1,0 1-1,1-1 1,-1 1-1,1-1 0,-1 1 1,1-1-1,-1 0 1,0 1-1,1-1 0,0 0 1,-1 1-1,1-1 1,-1 0-1,1 1 0,-1-1 1,1 0-1,0 0 1,-1 0-1,1 0 0,-1 1 1,1-1-1,1 0 1,8 1 6,0 0 1,-1-1-1,1 0 0,0 0 1,0-1-1,0-1 1,0 0-1,0 0 0,-1 0 1,18-8-1,-20 7 11,-1 1 1,0-1-1,0-1 0,0 1 0,0-1 0,-1 0 1,1 0-1,-1 0 0,0-1 0,0 0 0,-1 0 0,0 0 1,0 0-1,0-1 0,0 0 0,5-11 0,-7 0 123,-10 16-167,-10 14-151,11-3 193,1 0 0,1 1 0,0-1 0,0 1 0,1 0 0,0 0 0,1 1 0,-3 21 0,3-11 124,2 0-1,0 0 1,5 41 0,-2-51-120,1 0-1,1 0 1,0 0 0,1 0 0,0 0 0,1-1 0,0 0-1,9 12 1,-7-11-125,0 0 0,-1 1 1,-1 0-1,0 0 0,6 22 0,-12-35 122,0 0 1,0 1 0,0-1-1,0 0 1,0 0-1,0 0 1,0 0 0,0 1-1,0-1 1,0 0-1,0 0 1,0 0-1,0 0 1,0 0 0,0 1-1,0-1 1,0 0-1,0 0 1,0 0 0,0 0-1,0 0 1,0 1-1,0-1 1,-1 0-1,1 0 1,0 0 0,0 0-1,0 0 1,0 0-1,0 0 1,0 1 0,0-1-1,-1 0 1,1 0-1,0 0 1,0 0-1,0 0 1,0 0 0,0 0-1,-1 0 1,1 0-1,0 0 1,0 0 0,0 0-1,0 0 1,0 0-1,-1 0 1,1 0-1,0 0 1,0 0 0,0 0-1,0 0 1,-1 0-1,1 0 1,0 0 0,0 0-1,0 0 1,0 0-1,0 0 1,0-1-1,-1 1 1,1 0 0,0 0-1,-8-5 157,-6-7-94,2 0 1,0-1-1,0-1 1,1 0 0,1-1-1,0 0 1,1 0 0,0-1-1,2 0 1,0-1-1,-9-33 1,15 48-28,1-1 1,0 1-1,0 0 0,0-1 1,0 1-1,0 0 0,0-1 0,1 1 1,-1 0-1,1-1 0,0 1 1,0 0-1,0 0 0,0-1 1,0 1-1,0 0 0,0 0 1,1 0-1,-1 0 0,1 1 0,-1-1 1,1 0-1,0 1 0,0-1 1,0 1-1,0-1 0,0 1 1,0 0-1,0 0 0,0 0 0,0 0 1,1 0-1,-1 1 0,4-2 1,11-2-543,0 1 0,1 1 0,34-1 0,-7 0-2937,-14-3-1963,-3-4-5435</inkml:trace>
</inkml:ink>
</file>

<file path=ppt/ink/ink3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37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0 8456,'0'0'16234,"-1"5"-15439,1 4-543,-1 1 0,1-1 0,1 1-1,0 0 1,2 10 0,3 38 138,-7-48-342,0 0 0,-1 0 0,0 0 0,-1-1 1,0 1-1,0 0 0,-1-1 0,-1 0 0,1 0 0,-2 0 0,1-1 1,-1 0-1,0 0 0,-1 0 0,-12 12 0,7-9-379,0 0-1,-1-1 1,-26 15-1,28-18-962,0-2 0,-1 0 0,0 0 1,-23 6-1,-12-5-7856</inkml:trace>
</inkml:ink>
</file>

<file path=ppt/ink/ink3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37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315 17 9673,'0'0'9278,"-8"-4"-7932,3 2-1267,0 0 0,0 0 0,0 1 0,0-1 0,0 1 0,-1 0 0,1 1 0,0-1 0,-1 1 0,1 0 0,0 0 0,0 1 0,-1-1 0,1 1 0,0 0 0,0 1 1,0-1-1,0 1 0,0 0 0,-8 5 0,-2 1 104,1 1 0,0 0 0,1 1 0,0 0 0,1 1 0,0 1 0,1 0 1,0 0-1,0 1 0,-11 19 0,16-21-103,0 0 0,1 0 0,0 0 0,1 1 0,0 0 0,1 0 0,0 0 0,1 0 0,0 0 0,1 1 0,0-1 0,1 1 0,0-1 0,4 18-1,-3-22-158,2 0 0,-1 0 0,1-1 0,0 1 0,1-1 0,-1 1 0,1-1 0,1-1 0,0 1 0,0-1 0,0 1 0,0-1 0,1-1 0,0 1 0,0-1 0,9 6-1,-3-4-782,0 0-1,1 0 1,0-1-1,0 0 1,0-1-1,0-1 0,1 0 1,23 3-1,30-2-8378</inkml:trace>
</inkml:ink>
</file>

<file path=ppt/ink/ink3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39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91 8040,'-1'0'331,"1"0"1,-1-1 0,0 1-1,1 0 1,-1 0 0,0-1-1,1 1 1,-1 0 0,1-1-1,-1 1 1,1-1 0,-1 1 0,1 0-1,-1-1 1,1 1 0,-1-1-1,1 1 1,0-1 0,-1 0-1,1 1 1,0-1 0,0 1-1,-1-1 1,1 0 0,0 1 0,0-1-1,0 1 1,0-1 0,-1 0-1,1 1 1,0-1 0,1-1-1,16-14 3837,44-9-3151,-53 23 10,9-5-579,1 2-1,-1 0 1,1 1-1,0 0 1,36-1-1,-54 5-438,1 0-1,-1 0 1,1 0-1,-1 0 0,0 0 1,1 0-1,-1 0 0,1 0 1,-1 0-1,0 0 1,1 0-1,-1 0 0,1 0 1,-1 0-1,0 0 1,1 0-1,-1 0 0,1 1 1,-1-1-1,0 0 1,1 0-1,-1 0 0,0 1 1,1-1-1,-1 0 0,0 0 1,1 1-1,-1-1 1,0 0-1,0 1 0,1-1 1,-1 0-1,0 1 1,0-1-1,0 1 0,0-1 1,1 0-1,-1 1 1,0-1-1,0 1 0,-11 17 287,-26 17 118,-14-2-157,39-27-109,1 1 0,0 0-1,1 0 1,0 1 0,-16 16 0,26-24-144,0 1-1,0-1 1,-1 0-1,1 0 1,0 1-1,0-1 1,0 0-1,0 0 0,0 1 1,-1-1-1,1 0 1,0 1-1,0-1 1,0 0-1,0 0 1,0 1-1,0-1 1,0 0-1,0 1 1,0-1-1,0 0 1,0 1-1,0-1 1,0 0-1,0 1 1,0-1-1,1 0 1,-1 0-1,0 1 1,0-1-1,0 0 1,0 0-1,1 1 1,-1-1-1,0 0 1,0 0-1,0 1 1,1-1-1,-1 0 1,0 0-1,0 0 1,1 0-1,-1 1 1,0-1-1,0 0 0,1 0 1,-1 0-1,0 0 1,1 0-1,-1 0 1,0 0-1,1 0 1,-1 0-1,1 0 1,20 4 38,-17-4-16,37 5-242,87 5 550,-64-12-2392,-6-10-3445,-14-8-4703</inkml:trace>
</inkml:ink>
</file>

<file path=ppt/ink/ink3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47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10 9161,'0'0'10137,"-8"-3"-8044,3 1-1876,-1 1-1,0 0 1,0 0-1,0 0 1,1 1 0,-1 0-1,0 0 1,0 0 0,0 1-1,0 0 1,1 0-1,-1 0 1,0 1 0,1 0-1,-1 0 1,1 0 0,0 1-1,-8 4 1,-5 4 47,1 1 0,0 0 0,0 1 0,-16 17 0,28-25-218,-1 1-1,1 0 1,1 0-1,-1 0 0,1 0 1,0 1-1,0-1 1,1 1-1,0 0 1,0 0-1,1 1 0,0-1 1,0 1-1,-1 12 1,3-19-41,0 0 0,0 0 0,0 1 0,0-1 0,0 0 0,0 0 0,1 1 0,-1-1 0,0 0 0,1 0 0,-1 0 0,1 0 0,0 0 0,-1 0 0,1 0 0,0 0 0,-1 0 0,1 0 0,0 0 0,0 0 0,0 0 0,0 0 0,0-1 0,0 1 1,1 0-1,2 1 12,-1-1 1,1 0-1,-1 1 1,1-1-1,0-1 1,-1 1-1,1-1 1,6 1 0,1-1 22,1-1 1,-1 0 0,0-1 0,0 0 0,13-4 0,-11 1-68,-1 0 1,1-1-1,-1-1 1,-1 0 0,1-1-1,18-16 1,-25 20 11,0 0 0,-1-1 0,0 1 0,1-1 1,-2 0-1,1 0 0,-1 0 0,1-1 0,-2 1 0,1-1 0,0 0 0,-1 0 0,0 0 0,-1 0 1,1 0-1,0-12 0,-2 17 9,0 1 1,0-1 0,0 0-1,0 0 1,0 0 0,-1 0-1,1 0 1,0 1 0,0-1-1,-1 0 1,1 0 0,-1 1-1,1-1 1,-1 0 0,1 0-1,-1 1 1,1-1 0,-1 1-1,1-1 1,-1 0 0,0 1-1,1-1 1,-1 1 0,0-1-1,0 1 1,1 0 0,-1-1-1,0 1 1,0 0 0,0 0-1,0-1 1,1 1 0,-1 0-1,0 0 1,0 0 0,0 0-1,0 0 1,0 0 0,1 0-1,-1 0 1,0 0 0,0 1-1,0-1 1,0 0 0,0 1-1,-3 0-11,0 0 0,1 0 0,-1 0 0,1 1 0,-1-1 0,1 1 0,0 0 0,0 0-1,-5 4 1,5-3 3,0 0 0,0 0-1,1 0 1,-1 1 0,1 0-1,0-1 1,0 1 0,0 0-1,0 0 1,1 0-1,-1 0 1,1 0 0,0 0-1,0 1 1,1-1 0,-1 0-1,1 0 1,0 1 0,0-1-1,0 0 1,1 1 0,0-1-1,0 0 1,0 0-1,0 0 1,0 0 0,3 5-1,-2-6-163,0 1-1,1 0 1,-1-1 0,1 0-1,0 1 1,0-1-1,0 0 1,0 0-1,0-1 1,1 1-1,-1-1 1,1 0 0,0 0-1,0 0 1,0 0-1,0 0 1,6 1-1,1-1-1375,1 0 0,-1 0-1,1-1 1,0 0 0,12-2-1,21-3-11540</inkml:trace>
</inkml:ink>
</file>

<file path=ppt/ink/ink3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47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9705,'0'0'15599,"85"23"-15407,-33-17-96,2-3-288,0-1-1089,-5-2-1378,-15 0-2017,-16 0-3140</inkml:trace>
</inkml:ink>
</file>

<file path=ppt/ink/ink3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47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6182,'0'0'18513,"81"7"-17424,-34-7-352,7 0-513,0 0-160,0 0-288,-2 2-1698,-12-2-2530,-6 0-4741</inkml:trace>
</inkml:ink>
</file>

<file path=ppt/ink/ink3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49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12780,'0'0'10100,"3"11"-8749,-1-1-1147,2-1 1,-1 0-1,1 0 0,0 0 0,1-1 1,0 0-1,1 1 0,-1-2 1,1 1-1,13 11 0,3 1-152,0-2 1,2 0-1,0-2 0,33 18 0,-44-28-1736,0-1 0,1 0 0,17 4 0,-14-6-3564,-2-2-1724</inkml:trace>
</inkml:ink>
</file>

<file path=ppt/ink/ink3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49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14606,'0'0'8232,"-48"52"-7079,31-21-128,5 3-353,-3 1-319,3 0-257,5 0-32,-2-1-32,3-3-481,4-1-1120,-1-9-1410,3-7-1633</inkml:trace>
</inkml:ink>
</file>

<file path=ppt/ink/ink3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50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10410,'0'0'12492,"70"-13"-11083,-28 12-480,10 1-577,4 0-256,5 0-32,-3 0-128,1 4-1377,-5 3-2339,-5 0-3138</inkml:trace>
  <inkml:trace contextRef="#ctx0" brushRef="#br0" timeOffset="1">800 219 16752,'0'0'8648,"76"6"-7399,-26-6-896,2 0-257,0 0-64,2 0-257,-5 0-703,-9 0-898,-6 0-1633,-11 0-3556</inkml:trace>
</inkml:ink>
</file>

<file path=ppt/ink/ink3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51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13036,'0'0'13741,"-1"11"-13148,-3 14-342,-7 68 907,11-91-1149,0-1-1,1 0 0,-1 0 1,0 0-1,1 1 0,-1-1 1,1 0-1,0 0 0,-1 0 1,1 0-1,0 0 1,0 0-1,0 0 0,-1 0 1,1 0-1,0-1 0,0 1 1,0 0-1,0 0 0,0-1 1,1 1-1,-1-1 1,0 1-1,0-1 0,0 1 1,0-1-1,1 0 0,-1 0 1,2 1-1,48 4 107,-33-4-150,-15-1-11,16 3-168,0-1-1,0 2 0,20 7 1,-36-11 203,0 1 0,0 0-1,0 0 1,0 0 0,0 1 0,0-1 0,-1 1 0,1-1-1,0 1 1,-1 0 0,1 0 0,-1 0 0,0 0-1,1 1 1,-1-1 0,0 1 0,0-1 0,-1 1 0,1 0-1,-1 0 1,1-1 0,-1 1 0,0 0 0,0 0 0,0 0-1,0 1 1,0 2 0,-1-4 52,0-1 1,-1 1-1,1 0 1,0-1-1,-1 1 1,1-1-1,-1 1 0,1 0 1,-1-1-1,0 1 1,1-1-1,-1 0 0,0 1 1,0-1-1,0 0 1,0 1-1,0-1 0,-1 0 1,1 0-1,-2 1 1,-1 1 74,0-1 0,0 1 0,-1-1 0,1 0 0,-1-1 0,1 1 0,-6 0 0,-9 1 427,-1 0 0,-30-1 1,47-2-497,-18 1 206,15 0-253,0 0 0,1-1 0,-1 1-1,0-1 1,0 0 0,1-1 0,-1 0 0,0 0 0,1 0 0,-1 0 0,1-1 0,-1 0-1,1 0 1,-6-4 0,11 6-65,0 0-1,-1 0 0,1 0 0,0 0 1,0 0-1,0 0 0,0 0 0,0 0 1,0 0-1,0 0 0,-1-1 0,1 1 1,0 0-1,0 0 0,0 0 1,0 0-1,0 0 0,0 0 0,0-1 1,0 1-1,0 0 0,0 0 0,0 0 1,0 0-1,0 0 0,0-1 1,0 1-1,0 0 0,0 0 0,0 0 1,0 0-1,0 0 0,0 0 0,0-1 1,0 1-1,0 0 0,0 0 0,0 0 1,0 0-1,0 0 0,0-1 1,0 1-1,0 0 0,1 0 0,-1 0 1,0 0-1,0 0 0,0 0 0,0 0 1,0 0-1,0 0 0,0-1 1,1 1-1,12-3-2941,24 2-2499,-28 0 3272,24-1-5576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05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85 4484,'0'0'12572,"-4"8"-11147,2-4-1304,-7 24 996,9-27-1051,1 0 0,-1 0 0,0 0 0,1 0 0,-1 0 0,1-1 0,-1 1 0,1 0 0,0 0 0,-1 0 0,1 0 0,0-1 0,0 1 0,-1 0 0,1 0 1,0-1-1,0 1 0,0-1 0,0 1 0,0-1 0,0 1 0,0-1 0,0 0 0,0 1 0,0-1 0,0 0 0,0 0 0,0 0 0,0 0 0,0 0 0,0 0 0,2 0 0,3 1 83,0 0 0,1-1 1,-1 0-1,0 0 0,1 0 0,-1-1 0,0 0 0,1 0 0,-1-1 1,0 0-1,0 0 0,0 0 0,0-1 0,-1 0 0,1 0 0,-1 0 1,0 0-1,1-1 0,-2 0 0,1 0 0,0-1 0,-1 1 1,0-1-1,0 0 0,0 0 0,-1-1 0,1 1 0,-1-1 0,0 1 1,-1-1-1,0 0 0,4-12 0,-6 17-139,0 0-1,0 0 1,0 0-1,0 0 1,0 0-1,0 0 1,0 0-1,0 0 1,0 0-1,0 0 1,-1 1-1,1-1 1,0 0-1,-1 0 1,1 0-1,0 0 1,-1 0-1,1 1 1,-1-1-1,0 0 1,1 0-1,-1 1 1,1-1-1,-1 0 1,0 1-1,0-1 1,-1 0-1,0 0-10,-1-1-1,1 2 1,-1-1 0,0 0-1,1 0 1,-1 1 0,0 0-1,0-1 1,-5 1-1,1 1-35,0-1-1,-1 1 1,1 0-1,0 1 1,-1 0-1,-13 5 0,14-3 13,0 0 0,1 1 1,-1 0-1,1 0 0,0 0 0,0 1 0,-10 12 0,14-14 11,-1-1 0,1 1 0,0-1 1,0 1-1,0 0 0,0 0 0,1 0 0,-1 0 0,1 0 1,0 0-1,1 0 0,-1 0 0,1 0 0,-1 0 0,1 1 1,0-1-1,1 5 0,1-6-72,-1-1 0,0 0 0,1 1 0,-1-1 0,1 0 0,-1 0 0,1 0 0,0 0 1,0 0-1,0-1 0,0 1 0,1 0 0,-1-1 0,0 0 0,0 1 0,1-1 0,-1 0 0,1 0 0,-1-1 0,1 1 0,0 0 0,-1-1 1,1 0-1,0 1 0,-1-1 0,4 0 0,9 1-1662,0-1 1,0 0-1,18-3 1,8-6-5503</inkml:trace>
</inkml:ink>
</file>

<file path=ppt/ink/ink3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51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328 0 15855,'0'0'10677,"-9"3"-9738,-13 7-595,0 1-1,1 1 0,0 0 0,1 2 1,-30 26-1,-95 96-2218,131-122 1189,14-14 551,0 0 1,0 0 0,0 0-1,1 0 1,-1-1 0,0 1 0,0 0-1,0 0 1,0 0 0,0 0 0,0 0-1,0-1 1,0 1 0,0 0 0,0 0-1,0 0 1,0 0 0,0 0 0,0-1-1,0 1 1,0 0 0,0 0-1,0 0 1,0 0 0,0 0 0,0-1-1,0 1 1,0 0 0,0 0 0,0 0-1,0 0 1,-1 0 0,1 0 0,0 0-1,0-1 1,0 1 0,0 0 0,0 0-1,0 0 1,0 0 0,-1 0-1,1 0 1,0 0 0,0 0 0,0 0-1,0 0 1,0 0 0,0-1 0,-1 1-1,1 0 1,0 0 0,0 0 0,0 0-1,0 0 1,0 0 0,-1 0-1,1 0 1,0 0 0,0 0 0,0 1-1,0-1 1,0 0 0,-1 0 0,1 0-1,0-3-384,0-13-6282</inkml:trace>
</inkml:ink>
</file>

<file path=ppt/ink/ink3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51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12716,'0'0'13229,"63"50"-12140,-32-25-513,8-2-352,5 3-224,1-2-64,-2-2-1601,-3-5-2563,-3-7-5157</inkml:trace>
</inkml:ink>
</file>

<file path=ppt/ink/ink3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52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8968,'0'0'10442,"57"16"-8488,-15-15 128,14-1-608,5 0-610,4-1-479,1-7-321,-4 2-128,-16 1-865,-10 1-1377,-9-3-1922,-14-2-4773</inkml:trace>
</inkml:ink>
</file>

<file path=ppt/ink/ink3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53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8200,'0'0'12203,"46"1"-11018,-13-1-192,8 0-96,8 0-160,0 0-417,5 0-224,-11 0-96,0 0-640,-12 0-898,-6 0-608,-16 0-1665</inkml:trace>
</inkml:ink>
</file>

<file path=ppt/ink/ink3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53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12332,'0'0'5637,"73"14"-3907,-18-12-289,-1-1-1025,5 0-320,-5-1-576,0 0-2595,-16-2-5285</inkml:trace>
</inkml:ink>
</file>

<file path=ppt/ink/ink3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55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31 161 8168,'-8'7'2299,"6"-6"-1753,1 0 1,-1 0-1,1 0 1,-1 0-1,1 0 0,-1 1 1,1-1-1,0 0 0,0 1 1,0-1-1,0 1 1,0-1-1,0 1 0,0-1 1,0 1-1,0 0 0,0 3 1,2-4-308,1-1 1,0 1-1,0-1 1,-1 1-1,1-1 1,0 0-1,0 0 1,0 0 0,-1 0-1,1 0 1,0 0-1,0 0 1,0 0-1,3-2 1,13-5-9,1-2 0,-1 0 0,-1-2 0,0 1 0,0-2 0,-1 0 0,21-21 0,-36 32-222,92-91 130,-95 105-261,-9 13 132,-5 0-108,9-16-74,1 0 1,0 0-1,1 1 0,0-1 1,1 1-1,0 0 0,0 0 0,1 1 1,-2 18-1,5-29 6,1 0 1,-1 0-1,1 0 1,-1 0-1,1-1 0,0 1 1,-1 0-1,1 0 0,0 0 1,-1 0-1,1-1 1,0 1-1,0 0 0,0-1 1,0 1-1,0-1 1,0 1-1,0-1 0,0 1 1,0-1-1,0 0 1,0 1-1,0-1 0,0 0 1,0 0-1,0 0 0,0 0 1,0 0-1,0 0 1,0 0-1,0 0 0,0 0 1,2-1-1,40-6-5894,-9-7-159</inkml:trace>
</inkml:ink>
</file>

<file path=ppt/ink/ink3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56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0 13613,'0'0'3091,"-9"0"-673,1 1-2226,1 0 0,-1 1-1,0-1 1,0 2 0,1-1 0,-1 1 0,1 0-1,-1 0 1,1 1 0,0 0 0,1 0-1,-1 1 1,-7 6 0,9-6-108,0-1 0,-1 1 0,1 0 1,1 0-1,-1 1 0,1 0 0,0-1 0,0 1 1,1 1-1,0-1 0,0 0 0,0 1 0,1-1 0,0 1 1,0 0-1,-1 12 0,3-17-69,0 0 0,0 0 0,0 0-1,0-1 1,1 1 0,-1 0 0,1 0 0,-1 0 0,1-1 0,0 1 0,-1 0 0,1 0-1,0-1 1,0 1 0,0-1 0,0 1 0,1-1 0,-1 1 0,0-1 0,1 0-1,-1 0 1,1 1 0,2 0 0,0 0 13,1 1-1,-1-2 1,1 1 0,0 0-1,-1-1 1,1 0 0,0 0-1,0 0 1,6-1 0,-3 1-2,-1-1 1,1 0 0,0-1 0,0 0 0,-1 0 0,1 0-1,-1-1 1,1 0 0,-1-1 0,0 0 0,1 0-1,6-4 1,-11 4 24,1 0 0,-1-1 0,0 1 0,0-1 0,0 0 0,0 0 0,-1 0 0,1 0 0,-1 0 0,0 0 0,0-1 0,-1 1 0,3-10-1,-4 11-36,1 0 0,-1 1 0,0-1 0,0 0-1,0 0 1,0 0 0,0 0 0,-1 0 0,1 0-1,-1 1 1,0-1 0,1 0 0,-2 0-1,1 1 1,0-1 0,0 1 0,-1-1 0,1 1-1,-1-1 1,0 1 0,0 0 0,-3-3 0,5 5-28,-33-22-2064,17 19-6358</inkml:trace>
</inkml:ink>
</file>

<file path=ppt/ink/ink3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56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4548,'20'-7'4339,"0"0"-1,36-7 1,-28 9-2356,0 2 0,0 1 0,35 2 0,-62 0-1943,1 0-1,-1 0 1,1 0 0,-1 0-1,0 1 1,1-1 0,-1 0-1,1 1 1,-1-1-1,0 1 1,0-1 0,1 1-1,-1-1 1,0 1 0,0 0-1,2 1 1,-2-1-12,-1 0-1,0-1 1,1 1 0,-1 0 0,0-1 0,0 1-1,1 0 1,-1-1 0,0 1 0,0 0 0,0-1-1,0 1 1,0 0 0,0-1 0,0 1-1,0 0 1,0 0 0,0-1 0,0 1 0,-1 0-1,1-1 1,0 1 0,-1 0 0,-1 3 93,0 0 0,-1-1 0,1 1 0,-1-1 0,0 0 0,1 0 1,-2 0-1,1 0 0,-6 3 0,-13 7 399,-1-1 0,0-2-1,-47 15 1,39-15-170,48-8-720,0 1-1,0 1 1,20 7 0,-13-4-140,30 13-243,-52-19 726,0 0 0,0 0 0,0 1 0,0-1 0,0 0 0,-1 1 0,1-1 1,0 1-1,-1 0 0,1 0 0,-1-1 0,0 1 0,0 0 0,1 0 0,-1 0 0,0 0 0,-1 1 0,1-1 0,0 0 0,-1 0 1,1 0-1,0 5 0,-2-5 64,0 0 1,0 0-1,0-1 1,0 1 0,0 0-1,0 0 1,-1 0-1,1-1 1,0 1 0,-1-1-1,1 1 1,-1-1-1,0 1 1,0-1 0,1 0-1,-1 0 1,0 0-1,0 0 1,0 0-1,0 0 1,0-1 0,0 1-1,0-1 1,-3 1-1,-57 12 1885,57-12-1752,-6 0 25,0 1 1,-1-1-1,1-1 0,0 0 1,-1-1-1,-13-2 0,26 3-243,-1 0-1,0 0 1,0 0-1,1 0 0,-1 0 1,0 0-1,0 0 1,1-1-1,-1 1 0,0 0 1,0 0-1,0 0 1,0 0-1,1-1 0,-1 1 1,0 0-1,0 0 1,0 0-1,0-1 0,0 1 1,1 0-1,-1 0 1,0 0-1,0-1 0,0 1 1,0 0-1,0 0 1,0-1-1,0 1 0,0 0 1,0 0-1,0-1 1,0 1-1,0 0 0,0 0 1,0-1-1,0 1 1,0 0-1,0 0 0,-1-1 1,1 1-1,0 0 1,0 0-1,0-1 0,0 1 1,0 0-1,0 0 0,-1 0 1,1 0-1,0-1 1,0 1-1,0 0 0,-1 0 1,1 0-1,0 0 1,0 0-1,-1-1 0,1 1 1,0 0-1,0 0 1,0 0-1,-1 0 0,1 0 1,0 0-1,0 0 1,-1 0-1,1 0 0,0 0 1,-1 0-1,21-10-6553,-17 9 5529,14-5-5685</inkml:trace>
</inkml:ink>
</file>

<file path=ppt/ink/ink3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57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12556,'0'0'9166,"-1"10"-7148,-19 57 986,14-54-2733,1 0 0,1 1 0,0 0 0,1 0 0,0 0 0,-1 20-1,5-33-267,0 1 0,0-1 0,0 1 0,0-1 0,0 0 0,0 1 0,0-1 0,0 0 0,1 0 0,-1 0 0,0 0 0,1 0-1,-1 0 1,1-1 0,-1 1 0,1 0 0,-1-1 0,1 1 0,-1-1 0,1 1 0,0-1 0,-1 0 0,1 1 0,0-1 0,-1 0-1,1 0 1,0-1 0,3 1 0,54-5-931,-52 3 461,0 0 1,0-1-1,-1 1 0,1-2 1,0 1-1,7-6 1,-13 8 283,1 0 0,0 0 0,0 0 0,-1 0 0,1 0 1,-1 0-1,1-1 0,-1 1 0,0 0 0,0-1 1,1 1-1,-1-1 0,0 0 0,0 1 0,0-1 0,-1 0 1,1 0-1,0 0 0,-1 1 0,1-1 0,-1 0 1,1 0-1,-1 0 0,0 0 0,0 0 0,0 0 0,0 0 1,-1-3-1,1 4 191,0 1 0,-1 0 0,1 0 1,0-1-1,-1 1 0,1 0 0,-1 0 0,1 0 0,-1 0 0,1 0 1,0-1-1,-1 1 0,1 0 0,-1 0 0,1 0 0,-1 0 1,1 0-1,0 0 0,-1 1 0,1-1 0,-1 0 0,1 0 1,-1 0-1,1 0 0,0 0 0,-1 1 0,1-1 0,0 0 1,-1 0-1,1 0 0,0 1 0,-1-1 0,1 0 0,0 1 1,-1-1-1,1 0 0,-1 1 0,-12 12 798,7-7-512,0 0 0,1 1-1,0 0 1,0 0 0,0 0 0,1 0 0,0 1 0,1-1 0,0 1 0,0 0 0,1 0 0,0 1 0,0-1 0,-1 12 0,3-19-287,1 0 0,-1 0 0,1 0 0,-1 0 0,1 1 0,-1-1 0,1 0 0,0 0 0,0 0 0,-1 0 1,1 0-1,0-1 0,0 1 0,0 0 0,0 0 0,0 0 0,0-1 0,0 1 0,0-1 0,0 1 0,0-1 0,1 1 0,-1-1 0,0 1 0,0-1 0,0 0 0,1 0 0,-1 0 0,0 0 0,0 0 0,0 0 0,1 0 0,-1 0 0,0 0 0,2-1 0,3 1-750,1-1 0,-1 1 0,0-2 0,0 1 0,-1 0 0,10-5-1,12-10-6217</inkml:trace>
</inkml:ink>
</file>

<file path=ppt/ink/ink3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57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16656,'0'0'8450,"9"-5"-7206,1 1-1013,0 1-1,1 0 0,-1 0 0,1 1 1,0 0-1,18-1 0,-22 3-203,0 0 0,0 0-1,0 1 1,0 0 0,-1 0-1,1 0 1,0 1 0,-1 0 0,1 0-1,-1 1 1,1 0 0,-1 0-1,10 6 1,-15-8-25,1 1-1,-1-1 0,0 0 1,0 0-1,1 0 1,-1 1-1,0-1 0,0 0 1,0 1-1,0-1 1,0 1-1,-1-1 1,1 1-1,0 0 0,-1-1 1,1 1-1,-1 0 1,0-1-1,1 1 0,-1 0 1,0 0-1,0-1 1,0 1-1,0 0 1,0 0-1,-1-1 0,1 1 1,0 0-1,-1-1 1,0 1-1,1 0 0,-1-1 1,0 1-1,0-1 1,0 1-1,1-1 1,-2 1-1,1-1 0,0 0 1,0 1-1,0-1 1,-3 2-1,-6 6 125,-1 0 1,1-1-1,-2 0 0,-14 8 0,21-14-17,-17 11 721,-46 18 0,67-30-792,42 1-1186,25 10-1258,-61-11 2328,-1 1-1,1-1 1,0 1-1,0 0 1,-1 0-1,0 0 1,1 1-1,-1 0 1,0-1-1,0 2 1,4 3 0,-7-7 129,-1 1 0,0-1 0,1 1 1,-1-1-1,1 1 0,-1 0 0,0-1 1,1 1-1,-1 0 0,0-1 0,0 1 1,0 0-1,1-1 0,-1 1 0,0 0 1,0 0-1,0-1 0,0 1 0,0 0 1,0-1-1,0 1 0,-1 0 0,1 0 1,0-1-1,0 1 0,-1 0 0,1-1 1,0 1-1,0 0 0,-1 0 0,-22 16 1346,-30 2 304,51-19-1663,-13 3 189,0 0 0,0-1 1,0-1-1,-18-1 0,30 0-237,3 0-31,0 0-1,0 0 1,0 0-1,1 0 1,-1 0-1,0 0 1,0 0-1,0-1 1,0 1-1,0 0 1,0 0-1,1 0 1,-1 0-1,0 0 1,0 0-1,0 0 0,0 0 1,0-1-1,0 1 1,0 0-1,1 0 1,-1 0-1,0 0 1,0 0-1,0-1 1,0 1-1,0 0 1,0 0-1,0 0 1,0 0-1,0-1 1,0 1-1,0 0 0,0 0 1,0 0-1,0 0 1,0-1-1,0 1 1,0 0-1,0 0 1,0 0-1,0 0 1,0 0-1,0-1 1,-1 1-1,1 0 1,0 0-1,0 0 0,0 0 1,0 0-1,0 0 1,0-1-1,0 1 1,0 0-1,-1 0 1,1 0-1,0 0 1,0 0-1,0 0 1,0 0-1,0 0 1,-1 0-1,1 0 1,0 0-1,0 0 0,0 0 1,0 0-1,-1 0 1,12-9-2880,30-8-7457,-14 5 1559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06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14542,'0'0'6844,"-3"10"-6033,-1 29 320,1 1 0,3 52 0,1-42-584,-1-42 1669,0-13-911,1-33-583,-1-57-903,1 94 158,-1 0-1,1 0 0,-1 0 1,1 0-1,-1 0 0,1 0 0,-1 0 1,1 1-1,0-1 0,0 0 1,-1 0-1,1 1 0,0-1 1,0 1-1,0-1 0,-1 0 1,1 1-1,0 0 0,0-1 1,0 1-1,0-1 0,0 1 1,0 0-1,0 0 0,0 0 0,0-1 1,0 1-1,2 1 0,43-5-1236,-26 4 63,45-13-4835,-25-3-3839,-23 6 1249</inkml:trace>
</inkml:ink>
</file>

<file path=ppt/ink/ink3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57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3 11627,'0'0'14232,"-9"1"-13997,5 0-179,-1 0 1,0 0-1,1 1 0,-1 0 1,1-1-1,0 2 0,0-1 1,-1 0-1,1 1 1,0 0-1,1 0 0,-1 0 1,1 0-1,-1 1 0,1-1 1,0 1-1,0 0 0,1 0 1,-1 0-1,1 0 0,0 0 1,0 1-1,0-1 0,0 1 1,1-1-1,-1 6 0,1-8-11,0 1-1,0-1 0,0 1 0,0-1 0,1 1 0,-1-1 0,1 1 0,0-1 0,0 1 0,0 0 0,0-1 1,0 1-1,1-1 0,-1 1 0,1-1 0,-1 1 0,1-1 0,0 1 0,0-1 0,0 1 0,1-1 0,-1 0 0,0 0 1,1 1-1,-1-1 0,3 2 0,1-2 1,-1 0 1,1 0 0,0 0-1,0 0 1,0-1-1,0 1 1,0-1 0,0-1-1,0 1 1,0-1-1,1 0 1,5 0-1,-1-1-12,0 1-1,0-1 0,0-1 0,0 0 0,0-1 1,0 1-1,0-2 0,-1 1 0,0-2 0,10-4 0,-15 6-20,0 1 0,-1 0 0,1-1 0,-1 0 0,0 1-1,1-1 1,-1-1 0,-1 1 0,1 0 0,0-1 0,-1 1 0,0-1-1,1 0 1,-2 0 0,1 0 0,0 0 0,-1 0 0,0 0-1,0 0 1,0-1 0,0 1 0,-1 0 0,1-1 0,-1 1 0,-1-8-1,1 10-28,-1 0 0,0 0-1,1 0 1,-1 0 0,0 0-1,0 0 1,0 0-1,-1 0 1,1 0 0,0 1-1,-1-1 1,1 0 0,-1 1-1,0-1 1,1 1-1,-1 0 1,0-1 0,0 1-1,0 0 1,0 0-1,0 0 1,0 0 0,0 1-1,0-1 1,0 1 0,0-1-1,-1 1 1,-2-1-1,-8 0-638,-1 0-1,1 0 0,-19 3 0,26-2 260,-9 1-1573,0 1 0,0 1 0,-24 8 0,-7 3-5439</inkml:trace>
</inkml:ink>
</file>

<file path=ppt/ink/ink3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58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90 10730,'0'0'4757,"-7"9"-3674,5-6-1043,0-1 53,0 0-1,0 0 1,0 0 0,1 0-1,-1 0 1,1 0-1,0 1 1,0-1 0,0 0-1,0 1 1,0-1-1,-1 4 1,2-5-55,0 0 1,0-1 0,1 1-1,-1 0 1,0-1-1,0 1 1,1 0-1,-1-1 1,0 1-1,1 0 1,-1-1-1,0 1 1,1-1-1,-1 1 1,1-1 0,-1 1-1,1-1 1,-1 1-1,1-1 1,-1 1-1,1-1 1,0 1-1,31 8 827,27-3 119,107-4 1,-85-3-445,1006-69 3646,-821 27-3507,12-2 1775,-267 43-2305,-7 1-106,1 0 0,0 0-1,0 1 1,-1-1 0,1 1 0,0 0-1,0 1 1,0-1 0,6 2 0,-11-1-42,0-1 1,0 0-1,1 1 1,-1-1-1,0 1 0,0-1 1,0 0-1,0 1 1,0-1-1,0 1 1,0-1-1,0 0 1,0 1-1,0-1 0,-1 0 1,1 1-1,0-1 1,0 1-1,0-1 1,0 0-1,0 1 1,-1-1-1,1 0 1,0 1-1,0-1 0,-1 0 1,1 0-1,0 1 1,0-1-1,-1 0 1,1 0-1,0 1 1,-1-1-1,1 0 1,0 0-1,-1 0 0,0 1 1,-12 8 71,6-5-321,-20 12-304,10-12-4915,16-14-12470</inkml:trace>
</inkml:ink>
</file>

<file path=ppt/ink/ink3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00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10 257 9833,'-1'0'375,"0"1"-1,1-1 1,-1 0-1,1 1 1,-1-1-1,0 1 1,1 0-1,-1-1 1,1 1 0,0-1-1,-1 1 1,1 0-1,-1 0 1,1-1-1,0 1 1,-1 0-1,1-1 1,0 1-1,0 0 1,0 0-1,0-1 1,0 1-1,-1 0 1,1 0-1,1 0 1,-1-1-1,0 1 1,0 0-1,0 1 1,23-6 3426,43-29-3627,-59 29 561,162-98 170,-147 86-803,0-1-1,-1-1 1,-1 0 0,-1-2 0,20-26 0,-73 114 250,24-51-332,4-9-26,0 1 0,0 0 1,1 1-1,0-1 1,1 1-1,0 0 0,1 0 1,0 0-1,0 1 0,-1 16 1,4-27-63,0 1 0,0 0 1,0 0-1,0 0 0,0 0 0,1 0 1,-1-1-1,0 1 0,0 0 1,1 0-1,-1 0 0,1-1 0,-1 1 1,1 0-1,-1 0 0,1-1 0,-1 1 1,1 0-1,-1-1 0,1 1 1,0-1-1,-1 1 0,1-1 0,0 1 1,0-1-1,-1 1 0,1-1 0,1 1 1,30 1-2964,-25-3 1747,0 0 1,-1-1 0,1 0-1,-1 0 1,1 0-1,-1-1 1,9-5-1,6-10-4716</inkml:trace>
</inkml:ink>
</file>

<file path=ppt/ink/ink3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00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10858,'0'0'9316,"11"-4"-7971,6 0-720,1 0 1,-1 1-1,1 1 0,34 0 1,-43 2-434,-1 1 1,1 0 0,-1 0-1,1 1 1,-1 0 0,12 5-1,-16-6-181,-1 1 1,1 0-1,-1 0 0,0 0 0,0 0 1,0 0-1,0 1 0,0-1 0,0 1 1,-1 0-1,1 0 0,-1 0 0,0 0 1,0 0-1,3 6 0,-4-5 56,1 0 0,-2 0-1,1 0 1,0 0 0,-1 0 0,0 0-1,0 0 1,0 0 0,0 1 0,-1-1 0,1 0-1,-1 0 1,0 0 0,0-1 0,-1 1-1,1 0 1,-1 0 0,0-1 0,0 1-1,0-1 1,0 1 0,-1-1 0,0 0 0,1 0-1,-1 0 1,-3 2 0,-10 10 123,0-1 0,-1-1 0,-28 17 1,44-29-198,-63 33 151,69-35-192,0 0 0,0 0 0,-1 0 0,1 1 0,0 0-1,0 0 1,7 1 0,14-1-202,72-12-2922,-32 1-4258,-18 1-3418</inkml:trace>
</inkml:ink>
</file>

<file path=ppt/ink/ink3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01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12588,'0'0'10506,"45"-9"-8873,-14 3-480,7-1-576,5 2-417,11 3-160,-5 2-704,10 0-1475,-10 1-2785,-1 5-4293</inkml:trace>
</inkml:ink>
</file>

<file path=ppt/ink/ink3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02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13068,'0'0'11344,"0"11"-10820,-15 85-108,14-95-410,1 0 0,0 0 0,0 0 0,0 0 0,0 0 0,0 0 0,0 0 0,0 0 0,0 0 0,0 0 0,1 0 0,-1 1-1,0-1 1,1 0 0,-1 0 0,0 0 0,1-1 0,0 1 0,-1 0 0,1 0 0,-1 0 0,1 0 0,0 0 0,0-1 0,-1 1 0,1 0 0,0-1 0,0 1 0,0 0 0,0-1 0,0 1 0,0-1 0,0 0 0,2 1 0,44 5 119,-21-4-176,-12 0-103,1 1 0,-1 0 0,0 1 0,0 1 0,18 9 0,-29-13 142,0 0 1,-1 1-1,1-1 1,-1 1-1,1-1 0,-1 1 1,0 0-1,1 0 1,-1 0-1,0 0 1,-1 0-1,1 0 1,0 1-1,0-1 0,-1 1 1,0-1-1,1 1 1,-1-1-1,0 1 1,0 0-1,0 0 1,-1 0-1,1-1 1,-1 1-1,0 0 0,1 0 1,-1 0-1,0 0 1,-1 0-1,1 0 1,0 0-1,-1-1 1,0 1-1,0 0 1,-1 3-1,0-3 73,0 1 1,-1-1 0,1 0-1,-1 1 1,0-1-1,0 0 1,0-1-1,0 1 1,0 0-1,-1-1 1,1 0-1,-1 0 1,0 0-1,1 0 1,-1-1-1,0 1 1,-7 1-1,-4 1 116,-1 0 0,1-1 0,-22 1 0,34-4-187,-8 1-14,1 0 0,-1-1-1,0 0 1,0-1-1,-11-2 1,19 2-273,0 0 0,0 0 0,0 0-1,0-1 1,0 1 0,1-1 0,-1 1 0,-4-5 0,4 4-373,1 0 1,0-1 0,0 0-1,0 1 1,0-1 0,0 0-1,0 0 1,1 0 0,-3-6-1,-4-18-6115</inkml:trace>
</inkml:ink>
</file>

<file path=ppt/ink/ink3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02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8136,'0'0'13677,"36"-50"-11756,-20 43-607,6 6-578,5-2-479,2 3-193,5 0-160,5 0-1025,1 3-1538,-2 0-2242,-2 0-5829</inkml:trace>
</inkml:ink>
</file>

<file path=ppt/ink/ink3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02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81 146 10826,'0'0'4484,"-37"55"-1505,15-25-192,9 2-1314,8-2-608,1 1-577,4-4-191,0-1-194,11-8-1216,2-5-961,7-7-801,-8-6-2947</inkml:trace>
  <inkml:trace contextRef="#ctx0" brushRef="#br0" timeOffset="1">415 5 13613,'-8'2'2562,"-1"1"-2150,1 0-1,-1 0 1,1 1-1,0 1 1,0-1-1,0 2 1,1-1-1,-1 1 1,1 0-1,1 0 1,-1 1-1,-10 14 1,12-16-280,0 2 1,1-1 0,0 0-1,0 1 1,1 0-1,0 0 1,0 0-1,0 0 1,1 1-1,0-1 1,0 1-1,1-1 1,0 1-1,1 0 1,-1-1 0,1 1-1,2 9 1,-1-14-106,0-1 0,1 1 0,-1-1 0,1 1 1,-1-1-1,1 0 0,0 0 0,0 0 0,0 0 1,0 0-1,0 0 0,1-1 0,-1 1 1,0-1-1,1 1 0,-1-1 0,1 0 0,0 0 1,-1 0-1,1 0 0,0-1 0,-1 1 0,1-1 1,0 0-1,0 1 0,0-1 0,-1 0 0,4-1 1,2 1 25,0 0 0,0 0-1,0-1 1,-1 0 0,1 0 0,0-1 0,-1 0 0,1 0 0,9-5 0,-10 2 6,0-1 0,-1 1 1,1-1-1,-1 0 0,0-1 0,-1 1 0,0-1 0,0 0 0,0-1 0,-1 1 0,0-1 1,0 0-1,-1 0 0,0 0 0,3-14 0,-5 18-59,0 1-1,0-1 1,-1 0 0,1 0-1,-1 0 1,0-1 0,0 1-1,0 0 1,0 0 0,-1 0-1,0 0 1,0 0 0,0 1-1,0-1 1,-1 0 0,1 0-1,-1 1 1,0-1 0,0 1-1,0-1 1,-1 1 0,1 0-1,-1 0 1,0 0 0,0 0-1,0 0 1,0 1 0,0-1-1,0 1 1,-1 0 0,1 0-1,-1 0 1,0 1 0,-7-3-1,6 2-231,1 1 0,-1 1 0,1-1 0,-1 0 0,1 1 0,-1 0 0,0 0 1,-7 2-1,-7 8-3633,18-9 3436,0 0-1,1 0 1,-1 0 0,1 0 0,-1 0 0,1 0 0,0 0-1,-1 0 1,1 0 0,0 0 0,0 1 0,0-1-1,0 0 1,-1 0 0,2 0 0,-1 0 0,0 1-1,0-1 1,1 1 0,2 5-5304</inkml:trace>
</inkml:ink>
</file>

<file path=ppt/ink/ink3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03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11307,'0'0'16591,"-3"10"-15902,-29 84 731,31-92-1409,1 0 0,-1 0 0,1-1 0,-1 1 0,1 0 0,0 0 0,0 0 0,0 0 0,0-1 0,0 1-1,0 0 1,0 0 0,1 0 0,-1 0 0,1-1 0,-1 1 0,1 0 0,0-1 0,0 1 0,0 0 0,-1-1 0,3 3 0,0-1-59,0-1 0,-1 0 0,1 0 0,0 0 0,0 0 0,0 0 0,0-1 1,1 1-1,-1-1 0,0 0 0,5 1 0,47 6-2791,-6-7-3699,-42-1 4894,8-1-3604,-2-8-2209</inkml:trace>
</inkml:ink>
</file>

<file path=ppt/ink/ink3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03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 11243,'0'0'9769,"-47"40"-7367,32-16-448,8-1-961,2-1-384,5 0-353,0-3-160,2-4-64,14-2-481,0-4-1312,2-5-1442,-4-1-1890,1-3-5285</inkml:trace>
  <inkml:trace contextRef="#ctx0" brushRef="#br0" timeOffset="1">383 124 21396,'0'0'7559,"3"41"-11658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06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12332,'0'0'10548,"-2"10"-10307,-1 4-127,-9 44 2268,-10 120 1,22-178-1940,11-28 1089,-7 12-1485,-1 0 0,-1 0-1,0-1 1,-2 0 0,0-18 0,0 11-520,47 23-5640,63 1-4168,-82 0 5348</inkml:trace>
</inkml:ink>
</file>

<file path=ppt/ink/ink3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04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30 282 8712,'0'0'6113,"-5"8"-3140,-17 26-763,22-34-2122,0 0 0,0 0-1,-1 0 1,1 1 0,0-1 0,0 0-1,0 0 1,0 0 0,0 0-1,-1 1 1,1-1 0,0 0 0,0 0-1,0 0 1,0 1 0,0-1-1,0 0 1,0 0 0,0 0 0,0 1-1,0-1 1,0 0 0,0 0-1,0 1 1,0-1 0,0 0-1,0 0 1,0 1 0,0-1 0,0 0-1,0 0 1,0 0 0,0 1-1,0-1 1,0 0 0,1 0 0,-1 0-1,0 1 1,0-1 0,0 0-1,0 0 1,0 0 0,1 0 0,-1 1-1,0-1 1,14-2 1184,13-9-477,26-23 300,72-59 0,-99 71-927,0-2 1,-2-1-1,-1 0 1,26-37-1,-36 35-43,-11 19-119,-10 17-89,-1 2 47,1 1 0,1 1 0,0-1 1,0 1-1,2 0 0,-1 1 0,2 0 0,0-1 0,0 1 0,2 1 0,0-1 0,0 0 0,1 1 0,2 27 0,-1-41-34,0 0 1,1 0-1,-1 0 0,0 0 1,0 0-1,1-1 0,-1 1 1,1 0-1,-1 0 0,1 0 0,-1 0 1,1-1-1,0 1 0,-1 0 1,1 0-1,0-1 0,-1 1 0,1-1 1,0 1-1,0-1 0,0 1 1,-1-1-1,1 1 0,0-1 1,0 1-1,0-1 0,0 0 0,0 0 1,2 1-1,29-2-6391,-15-2 391</inkml:trace>
</inkml:ink>
</file>

<file path=ppt/ink/ink3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05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1 255 12940,'0'0'14398,"11"-4"-13768,14-7-535,0-1 0,-1-1 1,0-2-1,39-30 0,-27 14 54,-1 0 0,39-46 0,-61 61 274,-23 28-340,-23 27-82,26-27-3,-1-1-1,2 1 0,-1 1 0,2-1 0,0 1 0,0 0 0,1 0 0,0 0 0,2 1 0,-3 26 0,5-39-42,0 0-1,0 0 0,0 0 0,1 0 0,-1-1 1,0 1-1,1 0 0,-1 0 0,1 0 0,-1 0 0,1 0 1,0-1-1,-1 1 0,1 0 0,0 0 0,-1-1 0,1 1 1,0 0-1,0-1 0,0 1 0,-1-1 0,1 1 1,0-1-1,0 1 0,0-1 0,0 0 0,0 0 0,0 1 1,0-1-1,0 0 0,0 0 0,1 0 0,3 0-821,-1 1-1,0-1 0,0 0 1,0-1-1,0 1 1,0-1-1,0 0 0,5-1 1,14-9-5790</inkml:trace>
</inkml:ink>
</file>

<file path=ppt/ink/ink3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05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 13 16367,'0'0'2435,"-12"-2"-6,2 1-2038,-70-8 2390,74 9-2671,1 0 1,0 0-1,0 0 0,-1 1 0,1 0 1,0 0-1,0 0 0,0 1 0,0 0 0,0-1 1,0 2-1,0-1 0,1 1 0,-6 3 1,10-6-111,-1 0 1,1 1 0,-1-1-1,1 0 1,-1 0 0,1 1-1,0-1 1,-1 1 0,1-1-1,-1 0 1,1 1 0,0-1-1,-1 1 1,1-1 0,0 1 0,0-1-1,-1 1 1,1-1 0,0 1-1,0-1 1,0 1 0,0-1-1,0 1 1,-1-1 0,1 1-1,0 0 1,0-1 0,0 1-1,1-1 1,-1 1 0,0-1-1,0 1 1,0-1 0,0 1-1,1 0 1,19 6 103,31-7-29,39-27-1725,-89 27 1621,-1 0-1,1 1 1,0-1 0,-1 1-1,1-1 1,0 1 0,-1-1-1,1 1 1,-1-1 0,1 1-1,-1 0 1,1-1 0,-1 1-1,1 0 1,-1 0 0,0-1 0,1 1-1,-1 0 1,0 0 0,0 0-1,0-1 1,1 1 0,-1 0-1,0 0 1,0 0 0,0-1-1,0 1 1,-1 0 0,1 1-1,0 36 162,0-29-169,-5 88 1151,4-87-746,-1 0-1,0-1 0,0 1 0,-1 0 0,0-1 1,0 0-1,-9 15 0,10-21-232,-1 0-1,1-1 1,-1 0-1,0 1 1,0-1 0,0 0-1,0 0 1,0-1-1,0 1 1,-1-1 0,1 1-1,-1-1 1,1 0-1,-1 0 1,1-1-1,-1 1 1,0-1 0,1 0-1,-1 0 1,1 0-1,-1 0 1,-5-2 0,-3 1 28,1-1-1,0 0 1,0-1 0,0 0 0,-21-10 0,26 10-182,2 2-36,1 0 1,0 0-1,0-1 1,0 0 0,-1 1-1,2-1 1,-1 0-1,0-1 1,0 1-1,1 0 1,-3-4 0,49 3-8140,-38 2 6597,24-2-3608,5-3-2717</inkml:trace>
</inkml:ink>
</file>

<file path=ppt/ink/ink3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05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27 17040,'0'0'6524,"-12"-5"-4837,4 1-1544,0 1-1,0-1 1,-1 2 0,1-1 0,-1 1 0,1 1 0,-1 0 0,0 0 0,0 0 0,1 1 0,-1 1 0,0-1 0,0 2 0,1-1 0,-1 1 0,0 0 0,-12 5 0,14-2-75,0-1 0,0 1 1,0 0-1,1 1 0,-1 0 1,1 0-1,0 0 0,1 1 1,0-1-1,0 1 1,-6 11-1,10-16-56,0 0-1,0 1 1,0-1 0,1 0 0,-1 1 0,1-1-1,-1 0 1,1 1 0,-1-1 0,1 1-1,0-1 1,0 1 0,1-1 0,-1 0 0,0 1-1,1-1 1,1 4 0,-1-4-4,0 1 0,1-1 0,0 0 0,-1 0-1,1 0 1,0 0 0,0 0 0,0-1 0,1 1 0,-1 0 0,0-1 0,0 0 0,1 1 0,-1-1 0,1 0-1,-1 0 1,1-1 0,0 1 0,3 0 0,4 1 13,-1 0 1,1-1-1,0 0 0,0-1 0,0 0 0,0 0 1,0-1-1,0 0 0,0-1 0,-1 0 0,20-7 1,-24 7-15,0-1 0,0 1 0,0-1 0,-1 1 1,1-1-1,-1-1 0,1 1 0,-1-1 0,0 1 1,0-1-1,0 0 0,-1-1 0,0 1 0,1-1 1,-2 1-1,1-1 0,0 0 0,-1 0 0,0 0 0,0 0 1,-1-1-1,1 1 0,0-6 0,-2 9-10,0 0 1,0 0-1,0 0 0,0-1 1,-1 1-1,1 0 0,0 0 0,-1 0 1,0 0-1,1 1 0,-1-1 1,0 0-1,0 0 0,0 0 1,0 0-1,0 1 0,-1-1 0,1 1 1,-1-1-1,1 1 0,-1-1 1,1 1-1,-1 0 0,1 0 0,-1 0 1,0 0-1,0 0 0,0 0 1,0 0-1,0 0 0,0 1 0,-2-1 1,-3-1-338,-1 0 0,1 1 0,0 0 0,-1 0 1,1 1-1,-1-1 0,-14 3 0,22-2 205,-1 0-1,0 0 0,1 0 0,-1 0 1,0 0-1,1 1 0,-1-1 1,0 0-1,1 0 0,-1 0 1,0 1-1,1-1 0,-1 0 1,1 1-1,-1-1 0,0 1 1,1-1-1,-1 0 0,1 1 1,-1-1-1,1 1 0,0 0 0,-1-1 1,1 1-1,0-1 0,-1 1 1,1 0-1,0-1 0,-1 1 1,1-1-1,0 1 0,0 0 1,0-1-1,0 1 0,0 0 1,0 0-1,0-1 0,0 1 1,0 0-1,0-1 0,0 1 0,0 0 1,0-1-1,0 1 0,1 0 1,-1-1-1,0 1 0,1-1 1,-1 1-1,1 1 0,0 0-543,1 0 0,-1 1 0,1-1 0,0 0 0,-1 0 0,1 0 0,0 0 0,0-1 0,0 1 0,1 0 0,-1-1 0,0 0 0,3 2 0,26 7-6677</inkml:trace>
</inkml:ink>
</file>

<file path=ppt/ink/ink3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06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42 993,'0'0'20435,"-12"-4"-18796,8 2-1536,-1 1 0,1-1-1,-1 1 1,0 0 0,0 0-1,1 0 1,-1 1 0,0 0 0,0 0-1,0 0 1,0 1 0,1-1 0,-1 1-1,0 0 1,0 0 0,1 1-1,-1 0 1,1-1 0,0 2 0,-1-1-1,1 0 1,0 1 0,0 0 0,0 0-1,1 0 1,-1 0 0,1 0-1,-1 1 1,1 0 0,0 0 0,1 0-1,-4 5 1,4-7-61,0 1 1,0 0-1,1 0 1,-1 0-1,1 1 0,-1-1 1,1 0-1,0 0 1,0 1-1,1-1 0,-1 0 1,1 1-1,0-1 0,-1 1 1,1-1-1,1 1 1,-1-1-1,1 1 0,-1-1 1,1 0-1,0 1 1,0-1-1,0 0 0,1 0 1,-1 0-1,1 0 0,-1 0 1,1 0-1,0 0 1,1 0-1,-1-1 0,0 1 1,1-1-1,-1 1 1,1-1-1,0 0 0,0 0 1,-1 0-1,1-1 1,1 1-1,-1-1 0,0 1 1,0-1-1,1 0 0,-1 0 1,0-1-1,1 1 1,-1-1-1,7 1 0,0 0-8,1-1 0,0 0 0,-1 0 0,1-1 0,0 0 0,-1-1-1,0 0 1,1 0 0,-1-1 0,0-1 0,16-8 0,-20 10 18,-1-1 1,0-1-1,-1 1 0,1-1 1,-1 0-1,1 0 1,-1 0-1,0 0 1,-1-1-1,1 0 0,-1 1 1,0-1-1,0-1 1,0 1-1,-1 0 1,1-1-1,-2 1 0,1-1 1,0 0-1,-1 1 1,0-1-1,0-10 1,-1 13-57,-1 0 0,1 0 0,0 0 0,-1 1 0,0-1 0,0 0 0,0 0 1,0 1-1,0-1 0,-1 1 0,1-1 0,-1 1 0,1 0 0,-1-1 0,0 1 1,0 0-1,0 0 0,0 0 0,0 0 0,-1 1 0,1-1 0,-1 1 0,1-1 1,-1 1-1,1 0 0,-1 0 0,0 0 0,1 0 0,-1 0 0,0 1 0,-3-1 1,-11-2-556,0 0 0,0 1 0,-30 1 0,31 2-864,0 0 0,-1 1 0,1 1 0,0 1 0,0 0 0,-24 11 0,-9 3-6067</inkml:trace>
</inkml:ink>
</file>

<file path=ppt/ink/ink3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06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1 123 9289,'0'0'7260,"10"3"-5279,6 1-1337,0-1 1,1-1 0,-1-1 0,1 0-1,32-3 1,99-17 1324,-67 7-1123,406-37 2923,250 3-2716,-658 42-862,154-1 391,-232 5-595,-1 0 1,0 0-1,1 1 1,-1-1-1,0 0 0,0 0 1,1 0-1,-1 0 1,0 0-1,0 1 1,1-1-1,-1 0 0,0 0 1,0 1-1,0-1 1,0 0-1,1 0 0,-1 1 1,0-1-1,0 0 1,0 0-1,0 1 1,0-1-1,0 0 0,0 0 1,1 1-1,-1-1 1,0 0-1,0 1 1,0-1-1,0 0 0,0 1 1,0-1-1,-1 0 1,1 0-1,0 1 1,0-1-1,0 0 0,0 1 1,0-1-1,0 0 1,0 0-1,-1 1 1,-2 3-3024</inkml:trace>
</inkml:ink>
</file>

<file path=ppt/ink/ink3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07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10 282 9673,'0'0'7517,"-3"8"-5350,2-7-2061,0 0 0,1 0 0,-1 1 1,1-1-1,-1 0 0,1 1 0,-1-1 0,1 0 0,0 1 1,-1-1-1,1 1 0,0-1 0,0 0 0,0 1 0,0-1 0,0 1 1,0-1-1,1 0 0,-1 1 0,0-1 0,1 0 0,-1 1 0,1-1 1,0 0-1,0 2 0,2-2 89,0 0 0,0 0 0,0 0 0,-1 0 0,1-1 0,1 1 0,-1-1 0,0 0 0,0 1 0,0-2 0,0 1 0,0 0 0,0-1 0,0 1 0,0-1 0,4-1 0,18-5 415,0 0 0,0-2 0,-1-1 0,44-25-1,85-65 330,-136 88-879,68-54 152,-76 58-182,-1 0 1,0 0-1,0 0 1,-1-1-1,0 0 1,11-19 0,-18 28-32,0-1 1,-1 1 0,1 0-1,0 0 1,0 0 0,0 0-1,0-1 1,0 1-1,0 0 1,0 0 0,0 0-1,0 0 1,-1 0 0,1-1-1,0 1 1,0 0 0,0 0-1,0 0 1,-1 0 0,1 0-1,0 0 1,0 0 0,0 0-1,0-1 1,-1 1 0,1 0-1,0 0 1,0 0-1,0 0 1,0 0 0,-1 0-1,1 0 1,0 0 0,0 0-1,0 0 1,-1 0 0,1 0-1,0 1 1,0-1 0,0 0-1,0 0 1,-1 0 0,1 0-1,0 0 1,0 0 0,0 0-1,0 0 1,-1 0 0,1 1-1,0-1 1,0 0-1,0 0 1,0 0 0,0 0-1,0 0 1,0 1 0,-1-1-1,1 0 1,0 0 0,0 1-1,-8 5-2,0 0 0,1 1 1,0 0-1,0 0 0,0 1 0,1 0 0,0 0 0,1 0 0,-6 11 0,1 0 4,1 1-1,1 0 1,-8 27 0,14-41-13,1 0-1,-1 0 1,1 0 0,1 0 0,-1 0 0,1 0 0,0 0 0,0 0 0,1 0 0,-1 0 0,3 6 0,-2-9-209,0-1-1,0 1 1,0-1-1,1 0 1,-1 0-1,1 0 1,0 0 0,-1 0-1,1 0 1,0 0-1,0 0 1,0-1-1,0 1 1,1-1 0,-1 1-1,0-1 1,1 0-1,-1 0 1,1 0-1,-1 0 1,1 0 0,-1-1-1,1 1 1,-1-1-1,1 0 1,5 0-1,17 1-4689,0-1-2477</inkml:trace>
</inkml:ink>
</file>

<file path=ppt/ink/ink3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07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1 129 10122,'0'0'5701,"8"-11"-1852,-7 10-3807,11-15 2042,0 1 0,24-23 0,-30 33-1773,0 0 0,0 1 0,0 0 0,0-1-1,0 2 1,1-1 0,0 1 0,0 0 0,0 1 0,0-1-1,0 1 1,12-1 0,-16 2-312,0 1 1,-1 0-1,1-1 0,0 1 0,-1 1 0,1-1 1,0 0-1,-1 1 0,1-1 0,0 1 1,-1 0-1,1 0 0,-1 0 0,1 0 0,-1 0 1,1 0-1,-1 1 0,4 2 0,-4-1-4,0 0 0,-1-1 0,1 1 0,-1 0 0,1 0 0,-1 0 0,0 0 0,0 0-1,0 0 1,-1 1 0,1-1 0,-1 0 0,0 0 0,0 0 0,0 1 0,0 3 0,-1 0 83,0 1 0,-1-1 0,0 0 0,0 1 0,-1-1 1,1 0-1,-1 0 0,-1-1 0,0 1 0,0-1 0,0 1 1,0-1-1,-1-1 0,0 1 0,-10 8 0,-10 8 440,-1-2 0,-36 23 0,43-31-461,66-10-57,49-6-1966,-62 1-402,0-1 0,42-11 0,-28-1-5634</inkml:trace>
</inkml:ink>
</file>

<file path=ppt/ink/ink3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07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10922,'0'0'15503,"79"-43"-14798,-27 36-289,6 1-192,5 4-192,0 2-64,-7 0-1057,-11 0-1185,-11 0-897,-14 0-1409,-15 0-2627</inkml:trace>
</inkml:ink>
</file>

<file path=ppt/ink/ink3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08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10122,'0'0'6694,"-50"29"-4580,50-23-545,20-3-159,19-3-225,17 0-801,7 0-320,9 0 0,4 0-416,-2 0-1570,-8 0-3779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07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22 8808,'0'0'10069,"-9"-3"-8441,5 2-1530,0-1 1,0 1 0,-1 0 0,1 1 0,0-1-1,0 1 1,0-1 0,-1 1 0,1 0-1,0 1 1,0-1 0,-1 1 0,1 0-1,0 0 1,0 0 0,0 0 0,0 1-1,0 0 1,0 0 0,1 0 0,-1 0-1,1 0 1,-1 1 0,1 0 0,0-1 0,0 1-1,-3 4 1,-24 38 954,29-42-953,0 0-1,0-1 1,0 1 0,0 0-1,0 0 1,0 0 0,1 0-1,0 0 1,-1 0 0,1 0-1,0 0 1,1 0 0,-1 0-1,0 0 1,2 5 0,-1-6-53,1-1 0,-1 0 0,0 1-1,1-1 1,-1 0 0,1 0 0,-1 0 0,1 0 0,0 0 0,-1 0 0,1 0 0,0-1 0,0 1-1,0-1 1,-1 1 0,1-1 0,0 0 0,0 1 0,0-1 0,0 0 0,0 0 0,0 0 0,0-1-1,-1 1 1,4-1 0,2 0 120,0 0 0,0 0 0,-1-1 0,1 0 0,11-4 0,-12 3-127,-1 0 0,0-1 0,1 1 1,-1-1-1,0 0 0,-1 0 0,1-1 1,-1 1-1,0-1 0,0 0 0,0 0 1,-1 0-1,0-1 0,0 1 1,0-1-1,0 0 0,-1 0 0,0 0 1,-1 0-1,1 0 0,-1 0 0,0-1 1,0-11-1,-1 18-90,0-1 1,0 0-1,-1 0 1,1 1-1,0-1 1,0 0-1,-1 1 1,1-1-1,0 1 1,-1-1-1,1 0 1,-1 1-1,1-1 1,-1 1-1,1-1 0,-1 1 1,1-1-1,-1 1 1,1-1-1,-1 1 1,0 0-1,1-1 1,-1 1-1,0 0 1,1 0-1,-1-1 1,0 1-1,1 0 1,-1 0-1,0 0 1,1 0-1,-1 0 1,0 0-1,0 0 0,1 0 1,-1 0-1,0 0 1,1 0-1,-1 1 1,0-1-1,1 0 1,-1 0-1,0 1 1,1-1-1,-2 1 1,0-1-125,0 1 1,1 0 0,-1-1 0,0 1-1,0 0 1,0 0 0,1 0 0,-1 0-1,0 0 1,1 1 0,-1-1-1,1 0 1,0 1 0,-1-1 0,1 1-1,0-1 1,-2 4 0,2 4-2657,8-3-3570,8-6 1371</inkml:trace>
</inkml:ink>
</file>

<file path=ppt/ink/ink3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09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0 125 12107,'0'0'2739,"0"-8"373,0 4-2836,1 0 0,-1 0 0,1-1 0,0 1 0,-1 0 0,2 0-1,-1 1 1,0-1 0,1 0 0,0 0 0,0 1 0,0-1 0,0 1 0,1-1 0,-1 1-1,1 0 1,0 0 0,0 0 0,0 0 0,0 1 0,1-1 0,-1 1 0,1 0-1,-1 0 1,1 0 0,0 0 0,7-1 0,0-2-87,1 0 1,-1 2-1,1-1 0,0 1 0,0 1 1,0 0-1,0 1 0,0 0 0,0 1 1,21 2-1,-32-2-188,0 1 0,0-1-1,0 0 1,0 0 0,0 0 0,0 1 0,0-1 0,-1 1 0,1-1-1,0 1 1,0-1 0,0 1 0,0-1 0,-1 1 0,1-1-1,0 1 1,0 0 0,-1 0 0,1-1 0,-1 1 0,1 0-1,-1 0 1,1 0 0,-1 0 0,1 0 0,-1 0 0,0-1 0,1 1-1,-1 0 1,0 0 0,0 0 0,0 0 0,0 0 0,0 0-1,0 0 1,0 0 0,0 0 0,0 0 0,0 0 0,0 0 0,-1 0-1,1 0 1,0 0 0,-1 0 0,0 1 0,-1 2 14,0-1 0,0 1 1,0 0-1,0-1 0,-1 0 1,0 1-1,0-1 0,0 0 1,-4 3-1,-3 0 28,-1 1 0,0-1 0,-16 6 0,-27 15 47,54-27-96,0 0 1,0 1 0,0-1 0,0 0-1,-1 1 1,1-1 0,0 1-1,0-1 1,0 0 0,0 1 0,0-1-1,0 1 1,0-1 0,1 0-1,-1 1 1,0-1 0,0 1 0,0-1-1,0 0 1,0 1 0,1-1 0,-1 0-1,0 1 1,0-1 0,0 0-1,1 1 1,-1-1 0,0 0 0,1 0-1,-1 1 1,0-1 0,1 0-1,-1 0 1,0 1 0,1-1 0,-1 0-1,0 0 1,1 0 0,-1 0-1,0 0 1,1 1 0,19 10-47,-19-11 37,12 7-9,4 1-109,0 0 0,-1 2 0,0 0 0,0 0 0,-1 2 0,24 22 0,-38-32 122,1-1-1,-1 1 1,0 0 0,0-1 0,0 1 0,0 0 0,0 0-1,0-1 1,-1 1 0,1 0 0,0 0 0,-1 0-1,0 0 1,1 0 0,-1 0 0,0 0 0,0 0 0,0 0-1,0 0 1,0 0 0,-1 0 0,0 3 0,0-3 51,-1 1 0,1-1 1,-1 1-1,0-1 0,1 0 1,-1 0-1,0 0 0,0 0 1,-1 0-1,1 0 1,0 0-1,-1-1 0,-4 3 1,-8 3 293,0-1 0,-1 0 0,0-1 0,-19 3 0,31-7-273,-24 4 409,1-1 0,-52 1-1,77-5-789,47-8-8429,-20 4 3517,3 1-1889</inkml:trace>
</inkml:ink>
</file>

<file path=ppt/ink/ink3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09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 70 10346,'0'0'4484,"0"-9"-747,-1-29-299,0 36-3309,1 1-1,-1 0 1,1 0 0,-1 0 0,1 0-1,-1 0 1,1-1 0,-1 1 0,0 0 0,0 0-1,0 1 1,1-1 0,-1 0 0,0 0-1,0 0 1,0 0 0,0 1 0,-1-1 0,1 1-1,0-1 1,0 1 0,0-1 0,0 1-1,-1-1 1,1 1 0,0 0 0,0 0 0,-1 0-1,1-1 1,0 1 0,0 1 0,-1-1-1,1 0 1,-1 0 0,-42 11 595,31-5-643,1 2-1,0 0 0,0 0 0,0 1 1,1 1-1,1-1 0,-1 2 0,-10 15 1,5-7 157,2 1 1,0 1 0,2 0 0,-12 26 0,21-41-208,1 1 0,-1-1 1,1 1-1,0 0 0,1-1 1,-1 1-1,1 0 0,1 0 0,-1 0 1,2 8-1,-1-12-20,1 0 0,-1 0 1,1 0-1,0 0 0,0 0 0,1-1 0,-1 1 1,0-1-1,1 1 0,0-1 0,0 1 0,-1-1 1,1 0-1,0 1 0,1-1 0,-1 0 0,0-1 1,1 1-1,-1 0 0,1-1 0,-1 1 0,1-1 1,0 0-1,0 0 0,4 1 0,7 3 37,0-2 0,0 0 0,0 0 0,26 0 0,-34-3-25,0 0 0,-1 0 1,1 0-1,-1-1 1,1 0-1,-1 0 0,0 0 1,1-1-1,-1 0 1,0 0-1,0 0 0,0-1 1,0 0-1,0 1 1,6-7-1,-10 9 18,0-1 0,0 0 0,0 0 0,0-1 0,0 1 0,0 0 0,0 0 0,0 0 0,0-1-1,-1 1 1,1 0 0,0-1 0,-1 1 0,1 0 0,-1-1 0,0 1 0,1-1 0,-1 1 0,0-1 0,0 1 0,0-1 0,0 1 0,0-1 0,0 1-1,0-1 1,-1 1 0,1-2 0,-2 0-9,1 0-1,-1 1 0,0-1 0,0 1 1,0 0-1,0 0 0,0-1 0,-1 1 1,1 1-1,0-1 0,-1 0 1,-4-2-1,-5-2-26,0 0 1,-1 1-1,0 1 1,-25-6-1,-3 8-909,23 7-2122,17-5 2850,1 0 0,0 1 0,0-1 0,0 0 0,-1 1 0,1-1 1,0 0-1,0 1 0,0-1 0,0 1 0,0-1 0,0 1 0,0-1 1,0 0-1,0 1 0,0-1 0,0 1 0,0-1 0,0 0 0,0 1 1,0-1-1,0 1 0,1-1 0,-1 0 0,0 1 0,0-1 0,0 0 1,1 1-1,-1-1 0,0 0 0,0 1 0,1-1 0,-1 0 0,0 0 1,1 1-1,-1-1 0,0 0 0,1 0 0,0 1 0,11 5-6598,7-2-3497</inkml:trace>
</inkml:ink>
</file>

<file path=ppt/ink/ink3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10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50 8776,'0'0'9246,"6"-8"-6966,-3 5-2078,-1 0 0,0 0 0,1 0 1,0 0-1,0 0 0,0 1 0,0-1 0,0 1 0,0 0 0,0 0 1,1 0-1,-1 0 0,1 0 0,0 1 0,-1 0 0,1-1 1,0 1-1,0 1 0,0-1 0,0 1 0,0-1 0,5 1 1,-3 0-18,-1 1 0,0-1 0,0 1 0,1-1 0,-1 2 1,0-1-1,0 0 0,0 1 0,0 0 0,-1 0 1,1 1-1,0-1 0,-1 1 0,6 4 0,-8-5-133,0 0 0,0 0 0,0 1 0,-1-1 0,1 0 0,0 1 0,-1-1 0,0 1 0,0 0 0,0-1 0,0 1 0,0 0 0,0 0 0,0 0 0,-1-1 0,0 1 0,1 0 0,-1 0 0,0 0 0,-1 0 0,1 0 0,0 0 0,-1-1 0,0 1 0,1 0 0,-1 0 0,-2 4 0,-3 3 68,0-1-1,0 0 1,-1 0 0,0 0-1,0-1 1,-1 0-1,0 0 1,-1-1 0,0 0-1,0-1 1,-10 6 0,6-2-66,-1-1 1,1 2 0,-22 22 0,35-32-55,-1 0 0,0-1 1,0 1-1,1 0 0,-1 0 1,0-1-1,1 1 0,-1 0 1,1 0-1,0 0 0,-1 0 0,1 0 1,-1 0-1,1 0 0,0 0 1,0 0-1,0 0 0,-1 0 1,1 0-1,0 0 0,0 0 1,0 0-1,1 0 0,-1 0 0,0 0 1,0 0-1,0 0 0,1 0 1,0 1-1,0-1-6,1 0 1,-1 1-1,1-1 1,-1 0-1,1 0 0,0 0 1,-1 0-1,1 0 1,0 0-1,0-1 1,0 1-1,0-1 0,-1 1 1,4-1-1,12 3-453,1-2 0,30-1 1,-36 0-237,11 0-375,-8 1-656,1-1-1,0-1 0,0 0 1,-1-1-1,20-5 0,10-10-6280</inkml:trace>
</inkml:ink>
</file>

<file path=ppt/ink/ink3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10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36 12876,'0'0'9054,"-11"-7"-6417,-37-18-1147,45 24-1424,1 1 0,0-1 1,0 1-1,-1-1 1,1 1-1,0 0 0,-1 0 1,1 0-1,0 0 1,-1 1-1,1-1 0,0 1 1,0-1-1,-1 1 0,1 0 1,0-1-1,0 1 1,0 1-1,0-1 0,0 0 1,0 0-1,0 1 1,0-1-1,1 1 0,-1-1 1,-1 3-1,-3 3 104,0 0 0,0 1 0,1-1 0,-6 13 0,8-14-90,0-1 0,1 0 0,0 0-1,0 1 1,0 0 0,1-1 0,0 1-1,0 0 1,0-1 0,0 1 0,1 0 0,0 0-1,1 0 1,-1-1 0,1 1 0,2 6-1,-2-9-58,1 1 0,-1 0 0,1-1 0,0 1 0,0-1 0,1 0 0,-1 1 0,1-1-1,-1 0 1,1 0 0,0-1 0,0 1 0,1-1 0,-1 1 0,0-1 0,1 0 0,-1 0 0,1-1-1,0 1 1,-1-1 0,1 0 0,0 0 0,5 1 0,-2-1-6,1 1 1,0-2 0,0 1-1,-1-1 1,1 0-1,0-1 1,-1 0-1,1 0 1,0 0 0,-1-1-1,1 0 1,-1-1-1,0 0 1,0 0-1,0 0 1,0-1 0,9-7-1,-12 8-6,0-1-1,0 1 1,0-1 0,0 0-1,-1-1 1,0 1-1,0 0 1,0-1 0,0 0-1,-1 1 1,1-1-1,-1 0 1,-1-1 0,1 1-1,-1 0 1,0 0-1,0-1 1,0 1 0,-1 0-1,1-1 1,-2 1-1,1-1 1,0 1 0,-1 0-1,0-1 1,-2-4-1,2 6-189,-1 1 0,1-1 0,-1 1 0,0 0 0,0 0 0,0 0 0,0 0 0,-1 0 0,1 0 1,-1 1-1,0-1 0,0 1 0,1 0 0,-2 0 0,1 0 0,0 0 0,0 0 0,-1 1 0,1-1 0,-1 1 0,1 0 0,-1 0 0,1 0 0,-1 1 0,0-1 0,1 1 0,-1 0 0,0 0 0,1 0 0,-8 2 0,9-1-345,0 0 0,1 1 0,-1-1 0,1 1 1,0 0-1,0 0 0,-1-1 0,1 1 0,0 0 1,0 0-1,1 0 0,-1 0 0,0 0 0,1 0 0,-1 0 1,1 0-1,0 0 0,-1 4 0,1-5 155,-1 16-4412</inkml:trace>
</inkml:ink>
</file>

<file path=ppt/ink/ink3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11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13741,'0'0'5926,"-11"60"-3364,0-29-416,4 2-865,0 0-256,-2-1-160,3 0-320,1-3-385,5-4-32,0-3-64,0-5-288,5-6-1634,4-9-3011,2-2-7334</inkml:trace>
</inkml:ink>
</file>

<file path=ppt/ink/ink3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13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98 8360,'-14'-9'2545,"2"7"13220,27 4-14980,11-3-603,0 0 0,0-2 0,0-1 0,0-1 0,-1-1 0,0-1 0,0-1 0,-1-1 0,0-2 0,33-19 0,-56 30-184,-1 0 0,0-1-1,1 1 1,-1 0 0,0-1-1,1 1 1,-1 0 0,1 0-1,-1-1 1,0 1 0,1 0-1,-1 0 1,1 0 0,-1 0-1,1 0 1,-1 0 0,1 0-1,-1 0 1,0 0 0,1 0-1,-1 0 1,1 0 0,-1 0-1,1 0 1,-1 0 0,1 0-1,-1 0 1,1 0 0,-1 1-1,0-1 1,1 0 0,-1 0-1,1 1 1,-3 15-1,-21 31 191,19-39-91,-98 213 1697,100-214-1916,0-1 0,1 1 1,0 0-1,0-1 0,0 1 1,1 0-1,1 11 0,-1 0-6079,-9-16-794,7-2 5737,-12 0-4518</inkml:trace>
</inkml:ink>
</file>

<file path=ppt/ink/ink3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13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52 9577,'0'0'9801,"-18"-48"-7174,29 44-513,14 4-545,9 0-448,15 0-256,5 9-320,11 3-385,-2-1-96,5 0-1249,-3-9-2659,4-2-4195</inkml:trace>
</inkml:ink>
</file>

<file path=ppt/ink/ink3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27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67 256,'0'0'17323,"2"-9"-15380,4-27-277,-5 36-1588,-1-1-1,0 0 1,0 0-1,0 0 1,0 1 0,0-1-1,-1 0 1,1 0-1,0 0 1,0 1-1,0-1 1,-1 0 0,1 0-1,0 1 1,-1-1-1,1 0 1,-1 1-1,1-1 1,-1 0 0,1 1-1,-1-1 1,1 1-1,-1-1 1,0 1 0,1-1-1,-1 1 1,0-1-1,1 1 1,-1-1-1,0 1 1,1 0 0,-1 0-1,0-1 1,0 1-1,0 0 1,1 0-1,-1 0 1,0 0 0,0 0-1,0 0 1,1 0-1,-1 0 1,0 0 0,0 0-1,0 1 1,-3-1-4,1 0 0,0 1 0,0 0-1,0 0 1,0 0 0,0 0 0,0 0 0,0 0 0,-3 3 0,0 2-73,0-1 1,1 1-1,0 0 0,0 0 1,1 0-1,0 0 0,0 1 1,0 0-1,1 0 0,0 0 1,0 0-1,1 0 0,0 1 1,0-1-1,0 1 0,1 0 1,1-1-1,-1 1 0,2 12 1,-1-19 6,1 0 1,-1 1 0,1-1-1,-1 0 1,1 0-1,0 1 1,0-1-1,0 0 1,0 0 0,0 0-1,0 0 1,0 0-1,0 0 1,0 0-1,0 0 1,1-1 0,-1 1-1,0 0 1,0-1-1,1 1 1,-1-1-1,1 1 1,-1-1-1,0 0 1,1 1 0,-1-1-1,1 0 1,-1 0-1,1 0 1,-1 0-1,0 0 1,1-1 0,-1 1-1,1 0 1,2-1-1,1 0 41,1 0-1,-1-1 0,1 0 0,-1 1 0,1-2 0,-1 1 1,8-5-1,-4-1-21,0 0 0,0 0 0,-1-1 0,-1 0 0,1 0 0,-2-1 0,1 0 0,-1 0 0,-1-1 0,0 1 0,0-1 0,-1 0 0,0-1 0,2-13 1,-12 51-423,2-11 390,0 1 1,1-1-1,1 1 1,1 0-1,0 24 1,1-37-159,1 0 1,-1-1-1,1 1 0,-1 0 1,1-1-1,0 1 0,0-1 1,0 1-1,0-1 1,0 1-1,1-1 0,-1 0 1,1 1-1,-1-1 0,1 0 1,0 0-1,0 0 1,0-1-1,0 1 0,0 0 1,1-1-1,-1 1 0,0-1 1,1 0-1,-1 0 1,1 0-1,-1 0 0,1 0 1,0 0-1,-1-1 0,1 1 1,0-1-1,-1 0 1,1 0-1,0 0 0,0 0 1,-1 0-1,1 0 0,0-1 1,2 0-1,18-6-3638,-7-12-1361</inkml:trace>
</inkml:ink>
</file>

<file path=ppt/ink/ink3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27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0 5830,'0'0'13308,"10"10"-12133,0 0-911,0 0 0,-1 1 0,-1 0 0,0 0 0,0 1 0,-1 0 0,-1 0 0,0 1 0,-1 0 0,5 14 0,-5-9-98,-1 1 0,-1 0 1,0 1-1,-2-1 1,0 34-1,-2-41-115,-1 0-1,0 0 0,-1-1 1,-1 1-1,1-1 1,-2 0-1,1 0 1,-2 0-1,1-1 1,-12 16-1,-12 15 46,-50 51 1,63-76-2263,0 0 0,-35 24 0,23-23-6274</inkml:trace>
</inkml:ink>
</file>

<file path=ppt/ink/ink3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2:46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172 143 4901,'5'-3'877,"0"0"0,1 0 0,-1 0 0,-1-1 0,1 0 0,0 0 0,-1 0 1,0-1-1,0 1 0,0-1 0,0 0 0,-1 0 0,0-1 0,0 1 0,0 0 1,-1-1-1,0 0 0,0 0 0,0 0 0,-1 0 0,0 0 0,1-10 0,-3 15-841,1 0-1,-1 0 0,1 0 0,-1 0 0,1 1 0,-1-1 1,0 0-1,1 0 0,-1 0 0,0 1 0,0-1 0,1 0 0,-1 1 1,0-1-1,0 0 0,0 1 0,0 0 0,0-1 0,0 1 1,0-1-1,0 1 0,0 0 0,0 0 0,0 0 0,0-1 1,0 1-1,-1 0 0,0 1 0,-41-3-69,37 2 111,-2 1-60,1-1 1,0 2-1,0-1 1,-1 1 0,1 0-1,0 0 1,0 1-1,1 0 1,-1 0-1,0 0 1,1 1 0,0 0-1,0 1 1,0-1-1,1 1 1,-1 0-1,1 1 1,-8 10-1,8-9 22,0 0 0,0 0-1,0 1 1,1 0-1,1 0 1,-1 0-1,1 0 1,1 1-1,-1-1 1,1 1-1,1 0 1,0-1-1,0 1 1,1 0-1,0 14 1,1-21-33,-1 1 1,1-1-1,-1 0 0,1 0 0,0 0 1,0 0-1,0 0 0,0 0 0,0 0 1,0 0-1,1 0 0,-1 0 1,0 0-1,1-1 0,0 1 0,-1-1 1,1 1-1,0-1 0,2 2 0,1-1 10,0 1 0,0-1 0,0 0-1,1 0 1,-1-1 0,0 0-1,11 2 1,-4-2 10,0-1 0,0 0 0,0-1 0,0 0 0,0 0 0,-1-1 0,13-4 0,-16 3 17,0 0 0,0 0 0,0 0 0,-1-1-1,1-1 1,-1 1 0,0-1 0,0 0 0,-1 0 0,1-1 0,-1 0 0,0 0 0,-1-1-1,0 0 1,0 0 0,0 0 0,-1 0 0,0-1 0,0 1 0,-1-1 0,0 0 0,0-1-1,-1 1 1,0 0 0,0 0 0,-1-1 0,0 1 0,-1-1 0,-1-15 0,0 21-49,0 0 1,0-1 0,0 1-1,-1 0 1,1 0 0,-1 0-1,0 0 1,0 0 0,0 1-1,0-1 1,0 1 0,-1-1-1,1 1 1,-1 0 0,0 0-1,0 0 1,0 0 0,0 0-1,0 1 1,0-1 0,0 1-1,0 0 1,0 0 0,-1 0-1,1 0 1,0 1-1,-1-1 1,1 1 0,-1 0-1,-3 0 1,6 0-147,0 1 0,1-1 0,-1 1 0,0 0 0,0-1 0,1 1 0,-1-1 0,0 1-1,1 0 1,-1 0 0,1-1 0,-1 1 0,1 0 0,-1 0 0,1 0 0,-1 0 0,1-1 0,0 1 0,0 0 0,-1 0 0,1 0 0,0 0-1,0 0 1,0 0 0,0 0 0,0 0 0,0 0 0,0 0 0,0 0 0,1 0 0,-1-1 0,0 1 0,0 0 0,1 0 0,-1 0 0,1 0-1,0 1 1,15 37-9844,-4-25 3542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07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17392,'0'0'7458,"-10"3"-6625,-51 25 320,56-26-1071,1 1 0,-1 0 0,1 1 0,0-1 0,0 1 0,0-1 0,1 1 0,-1 0 0,1 1 0,0-1 0,0 0 0,0 1 0,-2 5 0,5-10-89,1 1-1,-1 0 1,0-1 0,1 1-1,-1-1 1,1 1 0,-1-1-1,1 1 1,-1-1 0,1 1 0,-1-1-1,1 0 1,-1 1 0,1-1-1,-1 1 1,1-1 0,0 0-1,-1 0 1,1 1 0,0-1 0,-1 0-1,1 0 1,0 0 0,-1 0-1,1 0 1,0 0 0,-1 0-1,1 0 1,0 0 0,-1 0 0,1 0-1,1-1 1,34 1-167,-29 0 12,15 0-145,42 1-61,-60 0 333,-1-1 0,1 1 0,-1-1 0,1 1 0,-1 0 0,0 1 0,0-1 0,1 0 0,-1 1 0,0 0-1,0 0 1,0 0 0,-1 0 0,6 5 0,-7-6 60,-1-1 1,1 1-1,0 0 0,-1 0 0,1 0 0,0 0 0,-1 0 1,1 0-1,-1 0 0,0 0 0,1 0 0,-1 0 1,0 0-1,1 0 0,-1 0 0,0 0 0,0 0 1,0 0-1,0 0 0,0 0 0,0 0 0,0 0 1,-1 0-1,1 0 0,0 0 0,-1 0 0,1 0 1,0 0-1,-1 0 0,0 2 0,-1-1 95,0 0-1,-1 1 0,1-1 1,-1 0-1,1 0 0,-1 0 1,0-1-1,0 1 1,1 0-1,-5 0 0,-8 4 493,-1-1 0,-29 6-1,7-5-425,22-6-3570,18-6-5018,8-4 1238</inkml:trace>
</inkml:ink>
</file>

<file path=ppt/ink/ink3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2:47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6 210 9833,'0'0'14296,"-1"8"-13703,0 3-455,0-3-50,0-1 0,0 1 0,1-1 0,0 1 0,0 0 0,3 12 0,-3-18-74,1 0 0,0-1-1,-1 1 1,1 0-1,0-1 1,0 1 0,0-1-1,0 0 1,0 1 0,0-1-1,1 0 1,-1 1 0,0-1-1,1 0 1,-1 0 0,1 0-1,-1 0 1,1 0 0,-1-1-1,1 1 1,0 0 0,-1-1-1,1 1 1,0-1-1,0 0 1,-1 1 0,1-1-1,0 0 1,0 0 0,-1 0-1,1 0 1,0-1 0,0 1-1,-1 0 1,1-1 0,0 1-1,-1-1 1,3 0 0,1-1 13,1 0 0,-1-1 0,0 1 1,0-1-1,0 0 0,0-1 0,-1 1 1,1-1-1,-1 0 0,0 0 0,0 0 1,0 0-1,-1-1 0,5-7 0,1-2 14,0 0 0,-2-1-1,11-28 1,-21 52-15,0 1 0,1 0 0,0-1 0,1 1 0,0 0 0,0 0 0,1 11 0,1-20-17,0 1 0,0-1 1,0 0-1,0 0 0,0 0 0,0 0 0,0 0 1,0 0-1,0 0 0,0 0 0,1 0 1,-1 0-1,0 0 0,0-1 0,1 1 0,-1-1 1,1 1-1,-1-1 0,1 1 0,-1-1 0,1 0 1,-1 0-1,1 0 0,-1 0 0,1 0 0,-1 0 1,1 0-1,-1 0 0,0-1 0,1 1 0,-1 0 1,3-2-1,48-12 82,-4-19-992,-38 23-1462,0-1 1,0 0 0,-1 0 0,10-18 0,-9 13-673,-1-1-1,13-34 1,-8-5 6943,-12 35 1617,-8 28-678,-11 34-2178,9-15-2215,0 1 0,2 1 0,1-1-1,2 1 1,0 0 0,3 45 0,3-61-305,1-16-367,-3 2 157,-1 0-1,0 0 1,1 0 0,-1 0-1,0 0 1,0 1-1,0-1 1,-1 0-1,1 0 1,0 0-1,-1 0 1,1 1-1,-1-1 1,1 0 0,-2-2-1,-68-105-611,70 109 699,0 0 0,-1 0-1,1-1 1,0 1 0,0 0-1,0 0 1,0 0-1,0-1 1,0 1 0,0 0-1,0 0 1,0-1 0,0 1-1,-1 0 1,1 0-1,0-1 1,0 1 0,0 0-1,1 0 1,-1 0 0,0-1-1,0 1 1,0 0-1,0 0 1,0-1 0,0 1-1,0 0 1,0 0 0,0-1-1,0 1 1,1 0-1,-1 0 1,0 0 0,0 0-1,0-1 1,0 1 0,1 0-1,-1 0 1,0 0-1,0 0 1,0 0 0,1-1-1,-1 1 1,0 0 0,0 0-1,1 0 1,-1 0-1,0 0 1,0 0 0,21-1 363,28 10-505,-43-8 211,37 5-184,-36-6-983,0 0 0,0 0 1,-1-1-1,1 0 0,0 0 0,7-2 0,-8 1 27,-1 0 1,0 0 0,0-1 0,0 1-1,-1-1 1,1 0 0,8-7-1,15-22-555,-30 38 10356,-2 9-5031,-14 45-1643,13-36-1808,1-1 0,0 1-1,2 0 1,1-1 0,1 1 0,1 0 0,1 0 0,0 0 0,13 44-1,-7-42 199,-4-41 925,1-11-1173,11-53-47,-11 46-317,1 1-1,3 0 1,21-57 0,-29 88 130,-1-1 0,1 0 0,0 1 0,0-1 0,0 1 0,0-1 1,0 1-1,0 0 0,0-1 0,1 1 0,-1 0 0,0 0 0,1 0 0,-1 0 1,1 0-1,-1 0 0,1 0 0,0 1 0,-1-1 0,1 0 0,0 1 0,-1-1 0,1 1 1,0 0-1,0 0 0,-1-1 0,1 1 0,0 0 0,0 1 0,-1-1 0,1 0 0,0 0 1,0 1-1,-1-1 0,1 1 0,0-1 0,-1 1 0,1 0 0,0 0 0,-1 0 1,1 0-1,-1 0 0,0 0 0,1 0 0,-1 0 0,0 0 0,0 1 0,0-1 0,1 1 1,0 2-1,0-3 15,-1 0-1,0 1 1,1-1 0,-1 1 0,0-1 0,0 1 0,0 0 0,0-1 0,0 1 0,0 0 0,0 0 0,-1 0 0,1 0 0,0 0 0,-1 0-1,0 0 1,0 0 0,1 0 0,-1 0 0,0 0 0,0 0 0,-1 0 0,1 0 0,0 0 0,-1-1 0,1 1 0,-1 0 0,0 0-1,1 0 1,-1 0 0,0 0 0,0-1 0,0 1 0,-1 0 0,1-1 0,0 1 0,-1-1 0,1 0 0,0 1 0,-1-1 0,0 0-1,1 0 1,-1 0 0,0 0 0,-2 1 0,-5 1 126,0 0 0,0-1 0,-1-1 0,1 1-1,-1-2 1,-9 1 0,-22-7-904,38 5 450,1 1 0,0-1 0,0 0 0,0 0 1,0 0-1,0 0 0,1 0 0,-1 0 0,0-1 0,0 1 0,1-1 0,-1 1 1,-1-3-1,2 0-2549,10 1-7095</inkml:trace>
</inkml:ink>
</file>

<file path=ppt/ink/ink3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2:48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29 141 9257,'-2'-11'6551,"-5"20"-2583,-4 24-1510,10-28-2169,-1 4 25,0 0 0,0 1 0,1-1 0,0 1-1,1-1 1,0 0 0,1 1 0,-1-1 0,5 16 0,-4-24-299,-1 1 0,1-1 0,0 0 1,1 1-1,-1-1 0,0 0 1,0 0-1,0 0 0,1 0 0,-1 0 1,0 0-1,1 0 0,-1 0 0,1-1 1,-1 1-1,1 0 0,0-1 1,-1 1-1,1-1 0,-1 0 0,1 0 1,0 1-1,-1-1 0,1 0 0,0 0 1,-1-1-1,1 1 0,0 0 1,-1 0-1,1-1 0,-1 1 0,1-1 1,0 0-1,-1 1 0,2-2 0,2 0 2,0 0 0,0-1-1,0 0 1,0 0-1,-1 0 1,1 0-1,-1-1 1,0 0-1,5-5 1,-4 1-84,1 1 0,-1-1 0,-1-1 0,1 1 0,-1-1 0,-1 1 0,0-1 0,4-15 0,-7 22 3,-5 35-129,2-23 357,1 0 0,1 1 0,0-1-1,0 1 1,2 15 0,-1-26-157,0 1 1,0 0-1,1 0 1,-1 0-1,0 0 1,1 0-1,-1-1 0,1 1 1,-1 0-1,1 0 1,0-1-1,-1 1 1,1 0-1,0-1 1,-1 1-1,1-1 1,0 1-1,0-1 1,-1 1-1,1-1 0,0 0 1,0 1-1,0-1 1,0 0-1,-1 1 1,1-1-1,0 0 1,0 0-1,0 0 1,0 0-1,0 0 1,0 0-1,0 0 1,0 0-1,0 0 0,-1-1 1,1 1-1,0 0 1,0 0-1,0-1 1,0 1-1,0-1 1,-1 1-1,2-1 1,39-21-13,-28 10-132,-1-1-1,-1-1 1,0 0 0,-1 0 0,-1-1 0,0 0 0,-1-1 0,0 0 0,-1 0-1,-1 0 1,-1-1 0,0 0 0,-1 0 0,-1-1 0,1-24 0,-31 115 735,20-52-423,0 0 0,2 1-1,1-1 1,0 1 0,2 0 0,0 1 0,2-1 0,2 25 0,-2-44-243,1-1 0,0 1 0,0 0 0,0 0 0,0-1-1,0 1 1,0-1 0,1 1 0,-1-1 0,1 0 0,0 1-1,0-1 1,0 0 0,0 0 0,0 0 0,0-1 0,0 1-1,0 0 1,1-1 0,-1 1 0,1-1 0,-1 0 0,1 0-1,0 0 1,4 1 0,-7-3 49,1 1-1,-1 0 1,1-1 0,-1 1 0,0-1-1,1 1 1,-1-1 0,0 0 0,1 1-1,-1-1 1,0 1 0,1-1 0,-1 0-1,0 1 1,0-1 0,0 0-1,0 1 1,0-1 0,0 0 0,1 1-1,-2-1 1,1 0 0,0 1 0,0-1-1,0 1 1,0-1 0,0 0-1,0 1 1,-1-1 0,1 0 0,0 1-1,-1-1 1,1 1 0,-1-2 0,-9-24-391,-5-1 271,0 2-1,-2 0 0,-1 1 1,-1 1-1,-41-38 0,64 60 374,1-1 0,-1 1-1,0 1 1,1-1 0,-1 1-1,1-1 1,-1 1 0,6 1 0,41-1-166,85-1-1101,-45-9-5305,-42 1-1168</inkml:trace>
</inkml:ink>
</file>

<file path=ppt/ink/ink3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42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14990,'0'0'8168,"63"6"-7239,-24-6-513,6 0-352,4 0-128,-6-5-865,-9 2-576,-1-2-737,-17 4-353,-9 1-608,-17 0-4484</inkml:trace>
</inkml:ink>
</file>

<file path=ppt/ink/ink3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42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6983,'0'0'14734,"1"8"-14062,34-8-191,10 3-225,3 0-224,-1 3 0,-2 2-1025,-9-2-2466,-7-2-3908</inkml:trace>
</inkml:ink>
</file>

<file path=ppt/ink/ink3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43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11 11179,'0'0'7756,"10"-2"-6288,28-6-587,-36 8-841,-1 0-1,0 0 1,0 0 0,1 0-1,-1 1 1,0-1 0,0 0-1,1 1 1,-1-1-1,0 1 1,0-1 0,0 1-1,0-1 1,0 1 0,0 0-1,0 0 1,0 0-1,0-1 1,0 1 0,0 0-1,-1 0 1,1 0 0,0 0-1,0 2 1,15 30 58,-12-23 14,-1-5-96,0-1-1,0 1 0,1-1 0,0 0 0,0 0 1,0 0-1,0-1 0,1 1 0,-1-1 1,1 0-1,6 3 0,-7-4-13,-1-1 0,1 1 0,-1 0 0,1 0 0,-1 1 0,0-1 0,0 1 0,0 0 0,0-1 0,0 1 0,-1 1-1,1-1 1,-1 0 0,0 0 0,0 1 0,0 0 0,0-1 0,-1 1 0,1 0 0,-1 0 0,0 0 0,0-1 0,0 7 0,-1-7 34,1 1 1,-1 0-1,-1-1 1,1 1-1,0 0 1,-1-1-1,0 1 1,0-1-1,0 1 1,0-1-1,0 1 1,-1-1-1,0 0 0,0 0 1,1 0-1,-2 0 1,1 0-1,0 0 1,-1 0-1,1-1 1,-1 1-1,0-1 1,0 0-1,0 1 1,0-1-1,0-1 1,0 1-1,0 0 1,-1-1-1,-3 1 0,-8 3 6,-1-2-1,1 0 0,-1-1 0,1 0 0,-28-2 0,41 0-110,0 0-1,0 0 1,0 0 0,0 0-1,0 0 1,0-1 0,0 1-1,0-1 1,0 0 0,0 1-1,0-1 1,0 0 0,0 0-1,1 0 1,-1-1 0,0 1-1,1 0 1,-1-1 0,1 1-1,-1-1 1,1 1 0,0-1-1,-1 1 1,0-4 0,0 0-1083,0 1 0,0-1 0,1 0-1,0 0 1,0 1 0,0-1 0,1 0 0,0-10 0,0-12-10838</inkml:trace>
</inkml:ink>
</file>

<file path=ppt/ink/ink3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44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12460,'0'0'10474,"69"-32"-9257,-44 27-641,4-2-447,-1 4-129,5 2-289,1 1-896,-3 0-641,1 0-1216,1 9-2179,-8-2-2595</inkml:trace>
</inkml:ink>
</file>

<file path=ppt/ink/ink3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44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8456,'0'0'1879,"-3"11"908,-2 12-1656,-7 32 2584,3 0 1,-4 66 0,13-120-3767,0 0 0,0 0 0,1 0 0,-1 0 0,0 0 0,0 0 0,1 0 0,-1 0 1,0 0-1,1 0 0,-1 0 0,1 0 0,-1 0 0,1-1 0,0 1 0,-1 0 0,1 0 0,0 0 0,0-1 0,-1 1 0,1 0 0,0-1 0,0 1 0,0-1 0,0 1 1,0-1-1,0 1 0,0-1 0,0 0 0,1 1 0,19 0-8871,-15-2 1262</inkml:trace>
</inkml:ink>
</file>

<file path=ppt/ink/ink3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45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69 11659,'3'-2'591,"0"0"0,-1 0 0,0 0 1,1 0-1,-1-1 0,0 1 0,0-1 0,0 1 0,-1-1 1,1 0-1,-1 1 0,1-1 0,-1 0 0,0 0 0,0 0 1,0 0-1,0 0 0,0-6 0,-2 8-503,0 0 1,0 1-1,0-1 0,1 1 1,-1-1-1,0 1 0,0-1 1,0 1-1,0-1 0,0 1 0,0 0 1,-1 0-1,1-1 0,0 1 1,0 0-1,0 0 0,0 0 1,0 0-1,0 0 0,0 0 1,0 1-1,-2-1 0,-28 4 22,23-1-89,1 1 0,0-1 0,0 1 0,0 0 0,0 1 0,0-1 0,1 1 0,0 1 1,-10 11-1,12-14 31,1 0 1,0 1 0,1 0-1,-1 0 1,1-1 0,0 1-1,0 1 1,0-1 0,0 0-1,1 0 1,-1 1 0,1-1-1,0 1 1,1-1 0,-1 1-1,1-1 1,0 1 0,0 8 0,1-11-34,0-1 1,0 1 0,0-1 0,0 1-1,0-1 1,0 0 0,0 1 0,0-1 0,0 0-1,1 0 1,-1 0 0,0 1 0,1-1 0,-1-1-1,1 1 1,-1 0 0,1 0 0,0-1 0,-1 1-1,1-1 1,0 1 0,-1-1 0,1 0 0,0 1-1,0-1 1,1 0 0,54 0 392,-49 0-350,3-1-6,0 0 0,1-1 0,-1 0-1,0 0 1,0-2 0,0 1 0,-1-1 0,1-1-1,-1 0 1,0 0 0,0-1 0,-1 0-1,1-1 1,-1 0 0,-1-1 0,1 0-1,11-14 1,-19 20-36,0 1 0,1 0 0,-1-1-1,0 1 1,0-1 0,0 1 0,-1-1 0,1 0-1,0 1 1,-1-1 0,1 0 0,0 0 0,-1 1 0,0-1-1,0 0 1,1 0 0,-1 0 0,0 1 0,0-1 0,-1 0-1,1 0 1,0 0 0,-1 1 0,1-1 0,-1 0-1,1 0 1,-1 1 0,0-1 0,0 0 0,1 1 0,-1-1-1,0 1 1,-1-1 0,1 1 0,0 0 0,0-1-1,-1 1 1,1 0 0,0 0 0,-1 0 0,0 0 0,1 0-1,-1 0 1,1 0 0,-4 0 0,-1-2-154,1 1-1,-1 1 1,-1-1 0,1 1 0,0 0 0,0 1-1,0-1 1,0 1 0,-1 0 0,1 1 0,0-1-1,-8 3 1,13-2-29,-1-1 0,1 1 0,0-1 0,0 1 0,0 0 0,-1-1 0,1 1-1,0 0 1,0 0 0,0 0 0,0 0 0,0 0 0,1 0 0,-1 0 0,0 0 0,0 0 0,1 0 0,-1 1-1,0 1 1,0-2-188,1 0 0,0 0-1,-1 0 1,1 0 0,0 0-1,0 0 1,0 1 0,-1-1-1,1 0 1,0 0 0,1 0-1,-1 0 1,0 0 0,0 0 0,0 1-1,1-1 1,-1 0 0,1 0-1,-1 0 1,1 0 0,-1 0-1,1 0 1,-1 0 0,1 0-1,0-1 1,-1 1 0,1 0-1,0 0 1,0 0 0,0-1-1,0 1 1,0 0 0,0-1 0,0 1-1,0-1 1,1 1 0,19 4-7096</inkml:trace>
</inkml:ink>
</file>

<file path=ppt/ink/ink3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45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12588,'0'0'14873,"-6"10"-14425,3-6-399,-3 5 45,0 1 0,0-1 0,1 2 1,-5 14-1,9-23-83,0 0 0,0 0 0,1 0 1,-1 0-1,1 1 0,-1-1 1,1 0-1,0 0 0,0 1 0,0-1 1,0 0-1,0 0 0,0 1 0,1-1 1,-1 0-1,1 0 0,-1 0 1,1 0-1,0 1 0,0-1 0,0 0 1,0-1-1,0 1 0,1 0 0,-1 0 1,1 0-1,-1-1 0,1 1 1,-1 0-1,1-1 0,0 0 0,4 3 1,44 14 311,-46-17-939,0-1 0,1 1-1,-1-1 1,0 0 0,0 0 0,0 0-1,0-1 1,8-1 0,-9 1-150,0-1 0,0 1 0,0-1 0,0 0-1,0 0 1,0 0 0,-1 0 0,1 0 0,-1 0 0,0-1 0,1 1 0,-1-1 0,0 1 0,0-1 0,-1 0-1,1 0 1,0 0 0,-1 0 0,0 0 0,0 0 0,0-1 0,0 1 0,0 0 0,-1-1 0,0 1-1,1-5 1,-1 6 1054,0 1 0,1-1 0,-1 0 0,0 0-1,0 0 1,0 0 0,0 0 0,-1 0 0,1 1 0,0-1-1,-1 0 1,1 0 0,-2-3 0,1 5-66,1-1 1,-1 1-1,1 0 0,0-1 1,-1 1-1,1 0 1,-1 0-1,1 0 1,-1-1-1,1 1 0,0 0 1,-1 0-1,1 0 1,-1 0-1,1 0 0,-1 0 1,1 0-1,-1 0 1,1 0-1,-1 0 1,1 0-1,-1 0 0,1 0 1,-1 0-1,1 0 1,-1 0-1,1 0 0,-1 1 1,1-1-1,0 0 1,-1 0-1,0 1 0,-23 21 6669,11-3-7032,7-6 739,0-1 0,1 1 0,0 0-1,1 0 1,-4 18 0,5-11-542,1 0 0,1 0 0,0 21 0,5-17-2698,6-9-2883</inkml:trace>
</inkml:ink>
</file>

<file path=ppt/ink/ink3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39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10890,'0'0'7084,"11"0"-6027,205-7 1184,-18-1-3099,-197 8 758,-1-1 1,1 1-1,-1 0 1,1 0-1,0 0 0,-1 0 1,1 0-1,-1 0 1,1 0-1,-1 0 0,1 0 1,0 0-1,-1 0 1,1 0-1,-1 0 0,1 0 1,-1 1-1,1-1 1,-1 0-1,1 0 0,-1 1 1,1-1-1,-1 0 1,1 1-1,-1-1 0,0 0 1,1 1-1,0 0 0,-14 9-3283,-31 6-2442,6-8 807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08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8776,'0'0'10917,"0"11"-10709,2 92 1335,0 43 5611,-2-172-6882,0-1 0,2 1 0,2 0 1,0 0-1,8-26 0,-12 50-292,1 0 0,0 0 0,0 0-1,0 0 1,0 0 0,1 0 0,-1 1 0,0-1-1,1 0 1,-1 1 0,1-1 0,0 1 0,-1-1-1,1 1 1,0 0 0,0-1 0,0 1 0,4-1-1,39-6-2646,-11 4-1691,-10-3-1776</inkml:trace>
</inkml:ink>
</file>

<file path=ppt/ink/ink3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40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7911,'0'0'12396,"83"31"-11851,-38-30-257,4-1-256,-6 3-32,5-1-1089,-3-2-1890,-9 0-2402,-1-2-2755</inkml:trace>
</inkml:ink>
</file>

<file path=ppt/ink/ink3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40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12876,'0'0'4436,"13"-2"-3955,20-2-77,0 1 0,66 4 1,-80 0-375,0 1 0,0 1-1,-1 0 1,0 2 0,0 0 0,0 1 0,27 13 0,-43-18-11,0-1-1,0 1 1,-1 0 0,1 0 0,0 0 0,-1 1-1,1-1 1,0 0 0,-1 0 0,0 1-1,1-1 1,-1 1 0,0-1 0,0 1-1,0 0 1,0-1 0,0 1 0,0 0 0,0 0-1,0 0 1,-1 0 0,1 0 0,-1 0-1,0 0 1,1 0 0,-1-1 0,0 1 0,0 0-1,0 0 1,0 0 0,-1 0 0,1 0-1,-1 0 1,1 0 0,-1 0 0,1 0-1,-1 0 1,0 0 0,0-1 0,0 1 0,0 0-1,0-1 1,0 1 0,-1 0 0,1-1-1,0 0 1,-4 3 0,-8 9 285,-1-1 0,-1 0 0,0-1 0,-18 11 0,18-13-285,15-9-24,-35 23 155,-50 43 1,41-19-3437,34-32-2245</inkml:trace>
</inkml:ink>
</file>

<file path=ppt/ink/ink3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41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326 21 9513,'0'0'12150,"-9"-5"-11418,5 3-660,0-1 0,0 2 0,-1-1 1,1 0-1,0 1 0,-1 0 1,1 0-1,-1 0 0,1 0 0,-1 1 1,0 0-1,1 0 0,-1 0 1,1 0-1,-1 1 0,1 0 0,-1 0 1,1 0-1,-1 1 0,1-1 1,0 1-1,0 0 0,-8 5 0,-13 5 316,1 2 0,1 1-1,-38 30 1,55-40-312,0 0 1,0 1-1,1-1 1,0 1 0,0 0-1,0 0 1,1 1-1,0-1 1,0 1 0,0 0-1,1 0 1,0 0-1,1 0 1,0 1 0,0-1-1,0 1 1,1 0-1,-1 8 1,3-13-64,-1-1-1,1 1 1,0-1-1,0 0 1,0 0 0,0 0-1,0 1 1,1-1-1,-1 0 1,1 0 0,-1-1-1,1 1 1,0 0 0,0 0-1,0-1 1,0 1-1,0-1 1,0 0 0,0 0-1,0 1 1,0-1-1,0-1 1,1 1 0,-1 0-1,1 0 1,-1-1-1,0 0 1,1 1 0,2-1-1,14 3 14,0-1 0,31 0 0,-37-2-50,11 0-147,69 0-2036,-32-6-2168,-8-8-2858</inkml:trace>
</inkml:ink>
</file>

<file path=ppt/ink/ink3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42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 11723,'0'0'8750,"-10"12"-7971,-12 15-406,2 2 0,0-1 0,3 2 0,0 1 0,2 0 0,-22 64 0,33-81-247,1 1 0,1-1 0,0 1 0,1 0 0,1 0 0,1 23 0,0-33-139,0-1 0,0 1 0,0-1 0,0 0 0,1 0 0,-1 0 0,1 0 0,0 0 0,1 0 0,-1 0 0,1 0 0,-1-1 0,1 1 0,0-1 0,0 0 0,1 0 0,-1 0 0,1 0 0,-1-1 0,1 1 0,0-1 0,0 0 0,0 0 0,0 0 0,8 1 0,1 1-544,0-2-1,0 0 1,0 0 0,1-1-1,-1-1 1,21-1 0,-23-1-976,0 1 1,0-1 0,0-1-1,16-6 1,15-12-8718</inkml:trace>
</inkml:ink>
</file>

<file path=ppt/ink/ink3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43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10378,'0'0'9011,"0"7"-7175,-1 0-1489,1-1-1,1 0 0,-1 1 0,1-1 0,0 0 0,3 12 1,-3-16-299,0 0 1,0 1 0,0-1-1,1 0 1,-1 0 0,0 0 0,1 0-1,-1 0 1,1 0 0,0 0 0,0-1-1,0 1 1,0 0 0,0-1 0,0 0-1,0 1 1,0-1 0,1 0-1,-1 0 1,0 0 0,1-1 0,-1 1-1,5 0 1,0 0-126,1 0 1,-1-1-1,1 0 0,-1 0 0,1 0 1,-1-1-1,1-1 0,-1 1 0,0-1 1,0 0-1,0-1 0,0 1 0,11-7 1,-7 2-707,0-1 1,-1 1 0,0-1 0,0-1-1,-1 0 1,15-20 0,-17 18 515,-13 15 1086,-16 16 748,-3 12-548,1 0 1,-25 46-1,39-60-677,1-1 0,1 1-1,0 1 1,2-1 0,0 1 0,-5 35 0,10-53-435,1 0 0,0 0 0,0 0 0,0 0 1,0 0-1,0 0 0,0 1 0,0-1 0,0 0 1,0 0-1,1 0 0,-1 0 0,0 0 0,1 0 0,-1 0 1,1 0-1,-1 0 0,1 0 0,-1 0 0,1 0 0,0 0 1,-1 0-1,1 0 0,0 0 0,0-1 0,1 2 0,0-1-188,-1-1 0,0 0 0,1 0-1,-1 0 1,0 1 0,1-1 0,-1-1-1,1 1 1,-1 0 0,0 0-1,1 0 1,-1-1 0,0 1 0,0-1-1,1 1 1,-1-1 0,0 1 0,0-1-1,1 0 1,-1 0 0,0 1 0,0-1-1,1-2 1,18-18-10983</inkml:trace>
</inkml:ink>
</file>

<file path=ppt/ink/ink3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43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13261,'0'0'3747,"26"58"-1697,-16-24-961,5 7 192,-6 7-256,-5 6-288,-4 7-225,-4 3-127,-14 0-65,-2-5-192,-5-6-64,1-10-224,-1-12-1249,4-14-1858,3-11-4869</inkml:trace>
</inkml:ink>
</file>

<file path=ppt/ink/ink3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44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8264,'0'0'15567,"10"3"-14249,17 2-964,-1 0 1,1-2-1,0-2 0,0 0 1,0-2-1,33-4 0,58-14-1368,-7-7-4221,-101 22 1456</inkml:trace>
</inkml:ink>
</file>

<file path=ppt/ink/ink3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45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91 12684,'0'0'7719,"82"-23"-6437,-29 7-290,4 2-383,5 1-449,-3 3-128,-5 4-1025,-13 1-1921,-10 1-5126</inkml:trace>
</inkml:ink>
</file>

<file path=ppt/ink/ink3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47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14221,'0'0'7677,"11"-7"-6721,-1 0-778,0 1 1,1 1 0,-1 0 0,1 0 0,1 1 0,-1 1-1,1 0 1,-1 0 0,14-1 0,-18 4-148,8-2-9,0 1-1,-1 1 1,1 0-1,14 2 1,-28-1-22,0-1 1,0 0 0,0 1 0,0-1-1,0 0 1,0 1 0,0-1-1,0 1 1,0 0 0,-1-1 0,1 1-1,0 0 1,0-1 0,-1 1-1,1 0 1,-1 0 0,1 0-1,0 0 1,-1-1 0,1 1 0,-1 0-1,0 0 1,1 0 0,-1 0-1,0 0 1,0 0 0,1 0-1,-1 0 1,0 0 0,0 0 0,0 0-1,0 0 1,0 0 0,-1 0-1,1 0 1,-1 2 0,1 0 12,-1 0 1,0 1-1,0-1 0,0 0 1,-1 0-1,1 0 1,-1 0-1,1 0 1,-5 4-1,-41 34 140,36-34-20,1 1 0,1 0-1,0 1 1,-13 14 0,21-22-129,1-1 0,0 1 1,-1-1-1,1 0 0,0 1 1,0-1-1,-1 1 0,1-1 1,0 1-1,0-1 0,-1 1 0,1-1 1,0 1-1,0-1 0,0 1 1,0-1-1,0 1 0,0-1 1,0 1-1,0-1 0,0 1 1,0-1-1,0 1 0,0-1 1,0 1-1,1-1 0,-1 1 1,0-1-1,0 1 0,0-1 0,1 0 1,-1 1-1,1 0 0,18 7 65,37-7-160,-45-1-1,4 0-129,-1 0 0,0 2 0,1-1 0,-1 2 0,0 0 0,26 9 0,-37-11 216,1 1 1,-1 0-1,1-1 1,-1 1-1,0 1 1,0-1-1,0 0 1,0 1-1,0-1 1,-1 1-1,1 0 1,-1 0-1,0 0 1,0 0-1,0 1 1,0-1-1,0 0 0,-1 1 1,1-1-1,-1 1 1,0 0-1,0-1 1,0 1-1,-1 0 1,1 0-1,-1-1 1,0 1-1,0 0 1,0 0-1,-2 5 1,1-5 129,0-1 0,0 1 1,-1-1-1,1 0 0,-1 1 0,0-1 1,0 0-1,0 0 0,0 0 0,0 0 1,-1-1-1,1 1 0,-1-1 1,0 1-1,0-1 0,0 0 0,0 0 1,0 0-1,0-1 0,-1 1 0,1-1 1,0 1-1,-1-1 0,1 0 0,-8 1 1,-7 1 566,1 0 1,-2-1-1,-29 0 1,46-2-679,-1 0-1,1 0 1,0-1 0,-1 1 0,1-1-1,0 1 1,0-1 0,0 0 0,-1 1-1,1-1 1,0-1 0,0 1-1,0 0 1,0 0 0,1-1 0,-1 1-1,0-1 1,0 1 0,1-1 0,-1 0-1,-1-2 1,3 3-158,-1 0 0,1-1 0,-1 1 0,1 0 0,-1 0 1,1-1-1,0 1 0,0 0 0,-1-1 0,1 1 0,0 0 0,0-1 0,0 1 0,1 0 0,-1-1 0,0 1 0,0 0 0,1-1 0,-1 1 0,1 0 0,-1 0 0,1-1 1,-1 1-1,1 0 0,0 0 0,0 0 0,0 0 0,-1 0 0,1 0 0,0 0 0,0 0 0,0 0 0,1 0 0,-1 1 0,0-1 0,2 0 0,43-27-8835,-17 9 1212</inkml:trace>
</inkml:ink>
</file>

<file path=ppt/ink/ink3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47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5 17264,'0'0'2782,"-9"-2"-300,4 1-2351,0 1 0,1-1 0,-1 1 0,1 0 0,-1 0 0,0 0 0,1 1 0,-1 0 0,1 0 0,-1 0 0,1 0 0,0 1 0,-1-1 0,1 1 0,0 0 0,0 1 0,0-1 0,0 1 0,1-1 0,-1 1 0,1 0 0,-1 1 0,-4 5 0,-2 2-51,1 0-1,0 0 1,1 1-1,0 0 1,0 0-1,2 1 0,-1-1 1,2 2-1,-1-1 1,2 1-1,0 0 1,1 0-1,0 0 1,1 0-1,1 0 0,0 21 1,1-32-67,0 0 0,1 0 0,0 0 0,0 0 0,0 0 0,0 0 0,0 0 0,0 0 0,1-1 0,-1 1 0,1-1 0,0 1 0,0-1 0,0 1 0,0-1 0,0 0 0,1 0 0,-1 0 0,1 0 0,2 1 0,1 0 20,0 0 0,0 0 1,1 0-1,-1-1 1,1 0-1,-1-1 0,1 1 1,0-1-1,8 0 1,-6-1 11,0 0 0,-1 0 0,1-1 1,0 0-1,0 0 0,-1-1 0,10-4 0,-14 5-21,0-1 0,0 1-1,0-1 1,0 0 0,-1 0 0,1 0-1,-1-1 1,1 0 0,-1 1-1,0-1 1,0 0 0,-1 0-1,1-1 1,3-4 0,-5 7 29,0-1 0,0 0 0,0 1 1,-1-1-1,1 0 0,0 1 0,-1-1 1,1 0-1,-1 0 0,0 0 0,1 1 1,-1-1-1,0 0 0,0 0 0,0 0 0,-1 0 1,1 0-1,0 1 0,-1-1 0,1 0 1,-1 0-1,1 1 0,-1-1 0,-1-2 1,0 1-23,-1 1 0,1 0 1,0-1-1,-1 1 1,1 0-1,-1 1 0,0-1 1,0 0-1,1 1 1,-1 0-1,0-1 0,0 1 1,-4-1-1,-3 0-48,0 0 0,-1 0 0,1 1 0,0 0 0,-1 1 0,1 0-1,-22 3 1,31-3-55,1 0-1,-1 0 0,0 0 1,0 1-1,0-1 0,0 0 1,0 0-1,0 1 0,1-1 1,-1 1-1,0-1 0,0 0 1,0 1-1,1 0 0,-1-1 1,0 1-1,1-1 0,-1 1 0,0 0 1,1 0-1,-1-1 0,1 1 1,-1 0-1,1 0 0,0-1 1,-1 1-1,1 0 0,0 0 1,-1 0-1,1 0 0,0 0 1,0 0-1,0 0 0,0 0 1,0 1-1,0-1-179,1 0 0,-1 0 1,1 0-1,-1 0 0,1 0 0,-1 0 0,1 0 0,0 0 0,0 0 1,-1 0-1,1 0 0,0 0 0,0 0 0,0-1 0,0 1 1,0 0-1,0-1 0,0 1 0,0-1 0,0 1 0,0-1 1,0 0-1,1 1 0,-1-1 0,0 0 0,0 0 0,2 1 1,21-1-5873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10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13645,'0'0'6283,"2"14"-5808,60 747 1159,-61-733-2268,0 0 1,11 50-1,-9-69-1550,-1-26-5235,-2-13 2331</inkml:trace>
</inkml:ink>
</file>

<file path=ppt/ink/ink3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48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40 10858,'0'0'6006,"10"-6"-3828,27-18-857,-35 23-1174,0 0-1,-1 0 0,1 0 0,0 0 0,0 0 1,0 0-1,0 1 0,0-1 0,0 0 1,0 1-1,0 0 0,0-1 0,0 1 0,0 0 1,0 0-1,0 0 0,0 0 0,0 1 0,0-1 1,0 0-1,0 1 0,0-1 0,0 1 0,0 0 1,-1 0-1,3 1 0,-3 0-70,0 0 0,0-1-1,0 1 1,0 0 0,0 0 0,-1 0 0,1 0-1,-1 0 1,1 0 0,-1 0 0,0 1 0,0-1-1,0 0 1,0 0 0,0 0 0,-1 0 0,1 0 0,-1 0-1,1 0 1,-1 0 0,0 0 0,1 0 0,-1 0-1,0 0 1,0-1 0,-1 1 0,-1 3 0,-43 48 1155,38-45-982,-25 23 432,22-23-430,1 1-1,1 0 1,0 1-1,0 0 1,1 1-1,-12 19 1,19-29-245,0 0 0,1 0-1,-1 0 1,1 0 0,0 0 0,-1 1 0,1-1 0,0 0 0,0 0 0,-1 0 0,1 0 0,0 0 0,0 1 0,0-1 0,0 0-1,1 0 1,-1 0 0,0 0 0,0 0 0,1 0 0,-1 1 0,1-1 0,-1 0 0,1 0 0,-1 0 0,1 0 0,0 0 0,-1-1 0,1 1-1,0 0 1,0 0 0,-1 0 0,1 0 0,0-1 0,0 1 0,0 0 0,0-1 0,0 1 0,0-1 0,0 1 0,0-1 0,1 0-1,-1 1 1,0-1 0,0 0 0,2 0 0,7 2 4,0-1 0,0 0 0,1 0 0,11-1 0,-12-1-50,89-3-2344,-81 2 609,0 0 1,0-2 0,24-8 0,3-7-5193</inkml:trace>
</inkml:ink>
</file>

<file path=ppt/ink/ink3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48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26 14318,'0'0'3539,"-12"-4"-224,4 1-2849,4 1-249,-1-1 0,0 1 0,0 1 0,0-1 0,0 1 1,0-1-1,0 2 0,0-1 0,0 0 0,0 1 0,-1 0 0,1 0 0,0 1 0,0-1 1,0 1-1,0 0 0,0 1 0,0-1 0,0 1 0,0 0 0,-5 3 0,2 1-50,1 1-1,0 0 1,1 0-1,-1 1 1,2 0-1,-1 0 1,1 0-1,0 1 0,1 0 1,-7 16-1,10-22-141,-1 0 1,1 1-1,0-1 0,0 1 0,0-1 0,1 0 0,-1 1 0,1 0 0,0-1 0,0 1 0,0-1 0,0 1 0,1-1 0,-1 1 0,1-1 1,0 1-1,0-1 0,0 0 0,1 0 0,-1 1 0,1-1 0,-1 0 0,1 0 0,0 0 0,1 0 0,-1-1 0,0 1 0,1-1 1,-1 1-1,1-1 0,0 0 0,4 3 0,2-1 5,1 0 0,-1-1 0,1 0 0,-1 0 0,1-1 0,0 0 0,0-1 0,0 0 0,0-1 0,0 0 0,0-1 0,0 0 0,0 0 0,18-5 0,-22 4-16,0 1 1,0-1-1,0 0 0,-1-1 0,1 1 1,0-1-1,-1 0 0,0-1 0,0 1 1,0-1-1,0 0 0,-1 0 0,1-1 0,-1 1 1,0-1-1,-1 0 0,1 0 0,-1 0 1,0-1-1,0 1 0,0-1 0,-1 0 0,0 1 1,3-13-1,-4 13-33,-1 0 1,1-1-1,-1 1 1,0 0-1,0-1 0,-1 1 1,0-1-1,0 1 0,0 0 1,0 0-1,-1 0 1,0 0-1,0 0 0,0 0 1,-1 0-1,1 0 1,-5-4-1,4 6-274,0 0-1,0 0 1,0 1-1,0-1 1,0 1-1,0 0 1,-1 0-1,1 0 1,-1 0-1,0 1 1,1-1 0,-1 1-1,0 0 1,0 0-1,0 1 1,0-1-1,0 1 1,1 0-1,-1 0 1,0 0-1,0 0 1,0 1 0,0-1-1,-5 3 1,-8 5-3439,5 5-2028</inkml:trace>
</inkml:ink>
</file>

<file path=ppt/ink/ink3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49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19506,'0'0'5702,"22"73"-5030,-17-42-319,2-1-289,4-1-32,0-5-96,0-5-577,3-7-832,0-9-737,3-3-769,-8-12-2082,0-12-2658</inkml:trace>
</inkml:ink>
</file>

<file path=ppt/ink/ink3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49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0 118 13132,'0'0'12866,"14"-7"-12375,55-26-121,81-41 66,-149 74-435,-1-1 0,0 1 0,0 0-1,1 0 1,-1 0 0,0-1 0,1 1 0,-1 0 0,0 0-1,1 0 1,-1-1 0,0 1 0,1 0 0,-1 0 0,0 0-1,1 0 1,-1 0 0,1 0 0,-1 0 0,0 0 0,1 0-1,-1 0 1,0 0 0,1 0 0,-1 0 0,1 0 0,-1 0-1,0 1 1,1-1 0,-1 0 0,0 0 0,1 0 0,-1 0-1,0 1 1,1-1 0,-1 16-33,-15 32-67,9-33 104,-3 15-41,1 0 0,2 0 0,0 0-1,3 1 1,0-1 0,2 1 0,1 0 0,5 39-1,5-38-1746,-3-24-5525</inkml:trace>
</inkml:ink>
</file>

<file path=ppt/ink/ink3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50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13421,'0'0'7623,"66"-34"-6470,-30 24-192,9 1-385,4-2-479,-1 1-770,-2-3-3107,-7-4-6630</inkml:trace>
</inkml:ink>
</file>

<file path=ppt/ink/ink3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52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8200,'1'0'7878,"1"4"-3798,8 25-1886,-4 4-644,-1 4-428,16 52 0,-19-81-1171,1 1 1,0-1 0,0 0-1,1-1 1,0 1 0,0-1-1,1 0 1,0 0 0,0 0-1,0 0 1,1-1 0,7 6-1,-2-6-2122</inkml:trace>
</inkml:ink>
</file>

<file path=ppt/ink/ink3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52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10762,'0'0'13453,"63"0"-12300,-20 0-737,2-2-320,5-8-192,-6-3-1857,1-7-2211,-7-3-4549</inkml:trace>
</inkml:ink>
</file>

<file path=ppt/ink/ink3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54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12684,'0'0'3737,"-10"2"-1100,3 0-2147,-1 1 0,1-1 0,-1 1 0,1 1 0,0 0 0,0 0 1,-7 5-1,10-6-318,1-1 0,0 1 1,0 0-1,1 0 0,-1 0 1,1 0-1,-1 0 0,1 1 0,0-1 1,0 1-1,1-1 0,-1 1 1,1 0-1,-1 0 0,1-1 1,1 1-1,-1 0 0,0 0 1,1 7-1,0-10-163,1 1 0,-1-1 0,1 1 0,0-1 0,0 1 0,-1-1 0,1 1 0,0-1 0,0 1 0,0-1 1,1 0-1,-1 0 0,0 0 0,0 1 0,1-1 0,-1 0 0,1-1 0,-1 1 0,1 0 0,-1 0 0,1-1 0,-1 1 0,1-1 0,0 1 0,-1-1 0,1 0 0,0 1 0,-1-1 0,1 0 0,3 0 0,66 1 140,-55-1-108,34-2 3,-22 1-216,53 5 1,-79-4 168,0 0 0,0 0 0,0 0 0,-1 0 0,1 1 0,0-1 0,0 1 0,0-1 0,0 1-1,0 0 1,-1-1 0,1 1 0,0 0 0,-1 0 0,1 0 0,-1 0 0,1 1 0,-1-1 0,1 0 0,-1 1 0,0-1 0,0 1 0,0-1 0,0 1 0,0 0 0,0-1 0,0 1 0,0 0 0,0 0 0,-1 0 0,1-1 0,-1 1 0,0 0 0,1 0 0,-1 0 0,0 0 0,0 0-1,0 0 1,0 0 0,-1 0 0,1 0 0,0-1 0,-1 1 0,-1 4 0,-1 2 108,0 0 0,-1 1-1,0-1 1,-1-1 0,0 1 0,0-1-1,0 1 1,-8 6 0,2-3 281,0-1 1,0-1 0,-25 16-1,32-22-361,1-1 0,-1 0 0,0 0 1,0 0-1,0-1 0,0 1 0,0-1 0,0 0 0,0 0 0,-1 0 0,1-1 0,0 1 1,0-1-1,-1 0 0,1 0 0,0-1 0,0 1 0,-6-2 0,8 0-237,0 1 0,0 0 0,0-1 0,1 1 0,-1-1 0,0 1 0,1-1 0,0 0 0,-1 0 0,1 0 0,0 0 0,0 0 0,0 0 0,0 0 0,0 0-1,0 0 1,0-4 0,-9-45-6542,8 37 3910,-3-28-6087</inkml:trace>
</inkml:ink>
</file>

<file path=ppt/ink/ink3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54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10122,'0'0'15054,"50"-10"-13453,-30 7-672,0 0-512,7-2-353,2 2 0,0-3-545,3-1-1344,-7 2-1891,4-3-2882</inkml:trace>
</inkml:ink>
</file>

<file path=ppt/ink/ink3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54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8360,'0'0'14414,"-21"56"-12076,19-32-961,2-2-800,0-2-353,7-4-160,6-4-224,6-5-1378,-4-4-1921,5-3-1570,-6-4-4035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10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11 166 10090,'-2'8'1201,"-1"9"-625,0 0-1,2 0 1,0 1 0,1-1 0,0 0 0,1 0 0,1 0 0,1 0 0,1 0-1,7 24 1,-4-21-158,0-2 0,1 1-1,1-1 1,0 0 0,2-1-1,0 0 1,1-1 0,0 0-1,18 17 1,-27-29-379,1 0 0,0-1-1,0 1 1,1-1 0,-1 0 0,1 0-1,-1 0 1,1 0 0,0-1 0,0 0-1,0 0 1,0 0 0,0-1 0,1 0 0,-1 0-1,0 0 1,1-1 0,-1 1 0,1-1-1,-1 0 1,0-1 0,1 0 0,-1 1 0,0-2-1,1 1 1,-1-1 0,0 1 0,0-1-1,0-1 1,0 1 0,-1-1 0,1 0 0,0 0-1,-1 0 1,0 0 0,0-1 0,5-5-1,23-28 146,-2-2 1,47-75-1,36-95-3577,-69 117-1998,-5 6-4048</inkml:trace>
</inkml:ink>
</file>

<file path=ppt/ink/ink3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55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26 16271,'0'0'2429,"-9"-2"-42,5 1-2168,0-1-93,1 1-1,-1 0 1,0 0 0,0 0-1,0 1 1,0 0 0,1-1-1,-1 1 1,0 0 0,0 1-1,0-1 1,0 1 0,0 0-1,1 0 1,-1 0 0,0 0-1,1 1 1,-1-1 0,1 1-1,-1 0 1,-5 4 0,3 0-7,1 0 0,0 0 0,0 1 0,0-1 0,1 1 0,0 0 0,0 1 0,1-1 0,0 0 1,0 1-1,1 0 0,0-1 0,-2 11 0,4-14-87,0-1 0,-1 0 0,1 0 0,0 0 0,0 0 0,1 0 0,-1 0 0,1 0 0,-1 0 0,1 0 0,0 0 0,0 0 0,0-1 0,1 1 0,-1 0 0,1 0 0,-1-1 0,1 1 0,0-1 0,0 0 0,0 1 0,0-1 0,0 0 0,1 0 0,-1 0 0,1-1 0,-1 1 0,1 0 0,0-1 0,0 0 0,-1 0 0,1 0 0,0 0 0,0 0 0,0 0 0,5 0-1,-2 0 36,-1 0 0,1 0 0,0-1 0,0 0 0,0 0 0,0 0 0,0 0 0,-1-1 0,1 0 0,0-1 0,0 1 0,-1-1 0,1 0 0,-1 0 0,0-1 0,1 0 0,-1 0 0,0 0 0,4-4 0,-4 2-42,-1 1 0,0-1-1,0 0 1,0-1 0,-1 1-1,0-1 1,0 1-1,0-1 1,-1 0 0,0 0-1,0 0 1,0 0-1,-1 0 1,0-1 0,0 1-1,-1 0 1,0-10-1,0 10-31,0 0-1,-1 0 0,0 1 0,0-1 0,-1 1 0,1-1 0,-1 1 1,0-1-1,-3-4 0,4 8-131,0 1 0,0-1 0,0 0 1,0 1-1,0-1 0,0 1 0,-1-1 0,1 1 0,0 0 0,-1 0 1,1-1-1,-1 1 0,1 0 0,-1 0 0,0 0 0,1 1 1,-1-1-1,0 0 0,0 1 0,1-1 0,-1 1 0,0-1 0,0 1 1,0 0-1,0 0 0,0 0 0,1 0 0,-1 0 0,0 0 1,0 1-1,-3 0 0,4 0-266,0-1 1,0 1 0,-1 0-1,1 0 1,0 0 0,0 0-1,0 0 1,1 1-1,-1-1 1,0 0 0,0 0-1,1 1 1,-1-1 0,0 0-1,1 1 1,0-1-1,-1 0 1,1 1 0,0-1-1,-1 1 1,1-1-1,0 1 1,0-1 0,0 0-1,1 1 1,-1-1-1,0 2 1,0 0-1155,0 11-9294</inkml:trace>
</inkml:ink>
</file>

<file path=ppt/ink/ink3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55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11563,'0'0'15423,"-4"9"-14644,0 0-605,-34 85 1822,35-84-1867,0 1 0,0 0 0,1 0 0,1 0 0,0 0 0,0-1 0,1 1 0,2 12 0,-2-21-126,0 1-1,1-1 1,0 0-1,-1 0 1,1 0-1,0 0 1,0 0-1,0-1 1,0 1 0,1 0-1,-1 0 1,0-1-1,1 1 1,-1-1-1,1 1 1,-1-1-1,1 1 1,0-1 0,0 0-1,2 1 1,0 0 36,1 0 0,0 0 0,-1-1 1,1 1-1,0-1 0,0-1 1,0 1-1,9-1 0,-5 0-234,-1 0 0,0-1-1,0-1 1,0 1 0,8-4 0,-12 4-257,0-1 0,0 1 0,0-1 0,0 0-1,0 0 1,-1-1 0,1 1 0,-1-1 0,4-3 0,-5 4-535,0-1 0,0 0 0,0 0 0,0 0 0,-1 0-1,0 0 1,1 0 0,-1 0 0,0 0 0,0-7 0,3-13-8681</inkml:trace>
  <inkml:trace contextRef="#ctx0" brushRef="#br0" timeOffset="1">168 162 12268,'0'0'3203,"-18"49"192,13-25-384,3 2-641,2-2-672,0 1-866,9-4-607,11-1-225,-2-3-2243,3-5-3778</inkml:trace>
</inkml:ink>
</file>

<file path=ppt/ink/ink3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56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26 15599,'0'0'11429,"9"-1"-11391,31-3-6,-40 4-23,1 0 0,0 0 0,0 0 0,-1 0 0,1 0 0,0 0 0,0 0 0,-1 0 0,1 0 0,0 0 0,-1-1 1,1 1-1,0 0 0,0-1 0,-1 1 0,1 0 0,-1-1 0,1 1 0,0-1 0,-1 1 0,1-1 0,-1 1 0,1-1 0,-1 1 0,1-1 1,-1 0-1,1 1 0,-1-2 0,0 2 17,0-1 0,-1 1 0,1 0 1,0-1-1,-1 1 0,1-1 0,0 1 1,-1 0-1,1-1 0,-1 1 0,1 0 0,-1 0 1,1-1-1,-1 1 0,1 0 0,-1 0 1,1 0-1,-1-1 0,1 1 0,-1 0 0,1 0 1,-1 0-1,1 0 0,-1 0 0,0 0 1,-6 0 118,-39 2 320,45-2-459,0 0 0,1 0 0,-1 0 0,0 0 0,0 0 1,0 0-1,0 0 0,0 0 0,1 0 0,-1 1 0,0-1 1,0 0-1,0 1 0,1-1 0,-1 1 0,0-1 0,1 1 1,-1-1-1,0 1 0,1-1 0,-1 1 0,1-1 1,-1 1-1,0 0 0,1 0 0,0-1 0,-1 1 0,1 0 1,-1 0-1,1-1 0,0 1 0,0 0 0,-1 0 0,1 0 1,0-1-1,0 1 0,0 0 0,0 0 0,0 0 0,0 0 1,0-1-1,0 3 0,3-2-23,-1 0 1,1 0-1,-1-1 1,1 1-1,0 0 1,-1-1-1,1 0 1,-1 1-1,1-1 0,0 0 1,-1 0-1,1-1 1,3 0-1,2 1-114,56-8-2168,-22-4-2096,-5-2-2156</inkml:trace>
</inkml:ink>
</file>

<file path=ppt/ink/ink3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57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25 12524,'0'0'6555,"-9"6"-4099,4-3-2095,0 0 1,1 1-1,-1 0 1,1 0-1,-1 0 0,1 1 1,1-1-1,-5 7 0,7-10-285,0 1-1,0 0 0,0-1 0,0 1 0,0 0 0,1-1 0,-1 1 0,1 0 1,-1 0-1,1 0 0,0 0 0,-1-1 0,1 1 0,0 0 0,0 0 0,0 0 1,1 0-1,-1 0 0,0 0 0,1-1 0,-1 1 0,1 0 0,0 0 0,-1-1 1,1 1-1,0 0 0,0-1 0,0 1 0,0-1 0,1 1 0,-1-1 0,0 1 1,0-1-1,1 0 0,-1 0 0,1 0 0,3 2 0,2 1-51,1 0 0,0-1 0,0 0 0,0 0 0,0-1 0,0 0 0,1 0 0,-1-1 0,0 0 0,1-1 0,-1 0 0,1 0 0,10-2 0,-3 0-263,0-1 1,-1 0-1,1-1 0,-1 0 1,0-1-1,18-10 1,-22 9-393,0-1 0,0 0 0,0 0 0,13-14 0,-21 18 539,0 0 1,1 0-1,-1-1 1,0 1 0,-1-1-1,1 0 1,-1 0-1,0 0 1,0 0-1,0 0 1,0 0 0,-1-1-1,1 1 1,-1-1-1,1-8 1,-2 13 94,0 0 0,0-1 0,0 1 0,0 0 0,0 0 0,0-1 1,-1 1-1,1 0 0,0 0 0,0 0 0,0-1 0,0 1 0,0 0 0,-1 0 0,1 0 1,0-1-1,0 1 0,0 0 0,-1 0 0,1 0 0,0 0 0,0 0 0,0 0 0,-1-1 1,1 1-1,0 0 0,0 0 0,-1 0 0,1 0 0,0 0 0,0 0 0,-1 0 0,1 0 0,0 0 1,0 0-1,-1 0 0,1 0 0,0 0 0,0 0 0,-1 1 0,1-1 0,0 0 0,0 0 1,0 0-1,-1 0 0,1 0 0,0 0 0,0 1 0,0-1 0,-1 0 0,1 0 0,0 0 1,0 0-1,0 1 0,0-1 0,-1 0 0,1 0 0,0 1 0,-14 10 316,-6 16 314,1 0 0,2 1 0,0 1 0,2 0 0,1 1 0,-17 56 0,25-68-521,1 0 1,1 0 0,0 0 0,1 1 0,1-1 0,1 1-1,1 19 1,1-28-1565,0 0 0,1 0 0,0-1 0,1 1 0,3 9-1,0-5-9383</inkml:trace>
</inkml:ink>
</file>

<file path=ppt/ink/ink3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58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1161 184 5573,'-2'-13'3059,"0"5"-2837,1 0 0,-2 1 0,1-1 0,-1 1-1,0-1 1,0 1 0,-1 0 0,1 0 0,-2 0 0,1 1-1,-1-1 1,0 1 0,-1 0 0,1 1 0,-1-1 0,0 1-1,-12-8 1,5 6-196,-1 1-1,1 0 1,-1 1-1,0 1 1,-1 0-1,1 0 1,-1 2 0,0 0-1,1 1 1,-1 0-1,0 1 1,0 0-1,0 2 1,-22 4-1,10 0 65,-1 2-1,1 1 1,1 1-1,-1 1 0,2 1 1,-41 26-1,12 1 204,1 2 0,2 2-1,2 3 1,1 1-1,3 3 1,3 2 0,1 1-1,3 2 1,3 2 0,-39 82-1,60-110-215,1 1 1,2 0-1,1 0 0,1 2 0,2-1 0,1 1 1,1 0-1,0 34 0,5-49 18,1-1 0,0 0-1,1 0 1,1 0 0,0-1 0,1 1 0,1-1 0,0 0 0,1 0 0,1 0-1,0-1 1,1 0 0,1 0 0,0-1 0,1 0 0,0 0 0,23 20 0,-15-18-62,1-1 0,0-1-1,1-1 1,1 0 0,0-2 0,1 0 0,-1-2 0,2 0 0,-1-1 0,42 6 0,-19-7 68,0-2-1,1-2 1,-1-1-1,74-10 0,-82 3 52,-1-2 0,0-1-1,0-2 1,-1-1-1,-1-2 1,0-1 0,-1-2-1,0-1 1,-2-2-1,0-1 1,-1-1 0,34-34-1,-31 25 4,-3-1 1,0-2-1,-3-1 0,0-1 0,-3-1 1,-1-1-1,-1-1 0,-3-1 0,28-81 1,-39 94-99,-1-1 1,-1 1 0,-2-1 0,-1 0-1,-1 0 1,-1-1 0,-2 1 0,-7-50-1,6 62-119,-2 1-1,0-1 1,-1 1-1,0 0 0,-1 1 1,-1-1-1,0 1 1,-1 0-1,-1 1 0,0 0 1,-1 1-1,0-1 1,-1 2-1,0 0 0,0 0 1,-27-18-1,27 23-809,0 0 1,0 1-1,-1 0 0,0 1 0,-22-6 0,24 7-580,-8-2-4394</inkml:trace>
</inkml:ink>
</file>

<file path=ppt/ink/ink3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59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70 8776,'3'-10'2664,"1"-6"-1111,8-28 3802,-7 61-1266,-2 15-3923,-7 29 75,-2 0 1,-3-1 0,-21 77-1,2-9-3044,28-128 2537,-4 10-2663,-1-12-4040,-1-9 2869</inkml:trace>
</inkml:ink>
</file>

<file path=ppt/ink/ink3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59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91 159 6342,'0'0'1826,"-9"8"352,1-2-1800,1 0 0,1 1 0,0 0 0,0 0 0,0 0 1,0 0-1,1 1 0,1 0 0,-1 0 0,1 1 0,1-1 0,-1 1 1,2 0-1,-1-1 0,1 1 0,0 1 0,0 13 0,1-19-33,1 1 0,0 0 0,1-1 0,-1 1 0,1-1-1,-1 1 1,1-1 0,3 8 0,-3-10-216,1-1-1,-1 1 1,0-1 0,1 1-1,-1-1 1,1 0 0,0 0 0,-1 0-1,1 0 1,0 0 0,-1 0-1,1 0 1,0-1 0,0 1-1,0-1 1,0 1 0,0-1 0,0 0-1,0 0 1,0 1 0,-1-1-1,1-1 1,4 1 0,3-1 194,0 0 0,0-1 0,1 1 0,-1-2 0,0 0 1,0 0-1,-1 0 0,1-1 0,12-7 0,73-54 483,-75 51-738,30-23-61,75-75 0,-61 39-2765,-48 48-591,-10 8-2377,-5 3-4748</inkml:trace>
</inkml:ink>
</file>

<file path=ppt/ink/ink3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5:00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13741,'0'0'7522,"1"12"-6812,3 61 409,-4-35-528,2-1-1,2 0 0,11 50 0,-14-85-554,-1 0-1,1 0 1,-1 0-1,1 0 0,0 0 1,0 0-1,0 0 0,0 0 1,0 0-1,1 0 0,-1 0 1,0 0-1,1-1 1,-1 1-1,1-1 0,0 1 1,0-1-1,-1 1 0,1-1 1,0 0-1,3 1 1,-3-1 16,1-1 1,-1 0-1,0 0 1,0 0 0,1 0-1,-1-1 1,0 1 0,0 0-1,1-1 1,-1 0 0,0 1-1,0-1 1,0 0-1,0 0 1,0 0 0,0-1-1,2-1 1,6-5 67,0 0 1,-1-1-1,0 0 0,0 0 1,-1-1-1,7-12 0,82-126 104,-97 147-227,1-1-1,0 1 0,-1 0 1,1-1-1,0 1 0,0 0 1,0 0-1,0-1 0,0 1 1,1 0-1,-1 0 1,0 0-1,0 0 0,1 1 1,-1-1-1,3-1 0,-4 3-2,1-1 0,-1 1-1,1-1 1,-1 1-1,0 0 1,1-1 0,-1 1-1,0 0 1,0-1 0,1 1-1,-1 0 1,0-1 0,0 1-1,0 0 1,0 0-1,0-1 1,0 1 0,0 0-1,0-1 1,0 1 0,0 0-1,0 0 1,-1 0 0,-12 58 23,12-54-7,-4 7 3,1 0 0,1 0 0,0 0 0,0 1 0,2-1 0,-2 22 0,3-34-8,1 1 1,-1-1-1,0 1 0,0-1 0,0 1 0,0-1 1,1 0-1,-1 1 0,0-1 0,0 1 0,1-1 1,-1 1-1,0-1 0,1 0 0,-1 1 0,1-1 1,-1 0-1,0 1 0,1-1 0,-1 0 0,1 0 0,-1 0 1,1 1-1,-1-1 0,1 0 0,-1 0 0,1 0 1,-1 0-1,1 0 0,-1 0 0,1 0 0,-1 0 1,1 0-1,-1 0 0,1 0 0,-1 0 0,1 0 0,-1 0 1,1 0-1,-1 0 0,0-1 0,1 1 0,22-9 247,-10 0-207,-1-1 0,0 0 0,-1-1 0,0 0 0,0-1 0,-2 0 0,16-23 0,-13 16-62,1 2 1,31-32-1,-44 50 8,0-1-1,1 0 1,-1 0-1,0 1 1,1-1-1,-1 0 1,0 1 0,1-1-1,-1 0 1,0 1-1,1-1 1,-1 0-1,0 1 1,0-1-1,0 0 1,1 1 0,-1-1-1,0 1 1,0-1-1,0 1 1,0-1-1,0 0 1,0 1-1,0-1 1,0 1 0,0-1-1,0 1 1,0-1-1,0 0 1,0 1-1,0-1 1,0 1-1,0-1 1,-1 1 0,1-1-1,0 1 1,-2 23 32,-13 20 49,12-37-210,0 1 0,0 1-1,0-1 1,1 0-1,1 0 1,-2 13 0,5-22-505,0 0 1,1 0-1,-1 0 1,0 0 0,0-1-1,0 1 1,0 0-1,-1-1 1,1 0 0,0 1-1,2-4 1,12-16-5294,1-2-2237</inkml:trace>
</inkml:ink>
</file>

<file path=ppt/ink/ink3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5:01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146 255 13196,'0'0'2851,"-12"8"-619,-4 1-1689,-2 2 565,1 0 0,0 1 0,0 1 0,1 0 0,-14 17-1,30-30-1102,-1 0-1,1 0 1,0 0-1,0 0 0,0 1 1,0-1-1,-1 0 1,1 0-1,0 0 1,0 0-1,0 1 0,0-1 1,0 0-1,0 0 1,-1 0-1,1 1 0,0-1 1,0 0-1,0 0 1,0 1-1,0-1 0,0 0 1,0 0-1,0 1 1,0-1-1,0 0 0,0 0 1,0 0-1,0 1 1,0-1-1,0 0 1,0 0-1,1 1 0,-1-1 1,0 0-1,0 0 1,0 0-1,0 1 0,0-1 1,0 0-1,1 0 1,-1 0-1,0 0 0,0 1 1,0-1-1,1 0 1,-1 0-1,0 0 1,0 0-1,0 0 0,1 0 1,-1 0-1,0 0 1,0 1-1,1-1 0,21 0 144,23-10-41,-35 6-105,69-23 21,-72 25-28,0 1 0,0 0 0,-1 0 0,1 0-1,0 1 1,0 0 0,0 0 0,0 1 0,11 2 0,-16-3 9,-1 1 1,1 0-1,-1-1 1,0 1-1,1 0 1,-1 0 0,0 0-1,1 0 1,-1 0-1,0 0 1,0 0 0,0 1-1,0-1 1,0 0-1,-1 1 1,1-1 0,0 0-1,-1 1 1,1-1-1,0 1 1,-1-1 0,0 1-1,1-1 1,-1 3-1,2 41 1363,-3-33-542,23-43 242,-17 19-1110,-1 0 0,0 0-1,-1 0 1,0-1-1,0 1 1,-2-1-1,1 0 1,-2 0 0,0 1-1,0-1 1,-1 0-1,-1 0 1,0 1 0,-5-17-1,7 28 16,0 1 0,0 0 0,0 0 0,0 0 0,0 0 1,0 0-1,0-1 0,0 1 0,0 0 0,0 0 0,0 0 0,0 0 0,0 0 0,0 0 0,0-1 0,0 1 0,0 0 0,0 0 0,-1 0 0,1 0 1,0 0-1,0 0 0,0 0 0,0-1 0,0 1 0,0 0 0,0 0 0,0 0 0,0 0 0,-1 0 0,1 0 0,0 0 0,0 0 0,0 0 0,0 0 1,0 0-1,0 0 0,-1 0 0,1 0 0,0 0 0,0 0 0,0 0 0,0 0 0,0 0 0,-1 0 0,1 0 0,0 0 0,0 0 0,0 0 0,0 0 1,0 0-1,0 0 0,-1 0 0,1 0 0,0 0 0,0 0 0,0 0 0,0 0 0,0 1 0,-3 11-1138,3-11 1064,0 1-1,0 0 0,0-1 1,0 1-1,0-1 1,1 1-1,-1 0 1,0-1-1,1 1 1,0-1-1,-1 1 0,1-1 1,0 1-1,0-1 1,-1 0-1,1 1 1,0-1-1,0 0 1,1 0-1,-1 0 1,1 1-1,2 1-165,0-1-1,0-1 1,0 1 0,1 0-1,-1-1 1,0 0-1,1 0 1,-1 0 0,0-1-1,1 0 1,-1 1 0,1-1-1,-1-1 1,1 1 0,-1-1-1,1 0 1,-1 0 0,0 0-1,1 0 1,-1-1-1,7-3 1,-4 1 148,-1 0-1,0 0 1,0 0 0,0 0-1,-1-1 1,0 0 0,1-1-1,-2 1 1,1-1 0,-1 1-1,0-2 1,6-9 0,4-28 1656,-12 12 2960,-21 58-1341,17-13-1429,6-35-1359,-4 22-399,11-4-7485,-11 4 7656,1 0 0,0-1 0,0 1 0,-1-1 0,1 0 0,0 1 0,0-1 0,-1 0 0,1 1 0,-1-1 0,1 0 0,-1 0 0,1 1 0,-1-1 1,0 0-1,1 0 0,-1 0 0,0 0 0,1 0 0,-1 0 0,0-1 0,-27 3 2621,23 2-2684,-1 0-1,0 1 1,1 0 0,0 0 0,0 0 0,0 0-1,0 0 1,1 1 0,0 0 0,-3 5-1,-25 53 1062,30-61-1094,0 1-1,-1 0 1,1-1 0,0 1 0,0 0-1,1 0 1,-1 0 0,1 0 0,-1 0 0,1 0-1,0 0 1,0 0 0,1 0 0,-1 0-1,0 0 1,1 0 0,1 5 0,0-7-35,-1 1 0,1-1 0,0 1 0,-1-1 1,1 0-1,0 0 0,0 0 0,0 0 0,0 0 0,0 0 1,0-1-1,0 1 0,0-1 0,0 1 0,0-1 0,0 0 1,0 1-1,1-1 0,-1-1 0,0 1 0,0 0 0,0 0 1,0-1-1,0 1 0,3-2 0,1 1-28,0-1 1,1 0-1,-1 0 0,0-1 0,0 0 0,0 0 1,0 0-1,-1-1 0,1 1 0,-1-1 0,0-1 1,8-8-1,-1-1-119,0 0 1,-1-1-1,12-20 1,-22 34 74,-3 36-257,-41 222 780,40-235-434,0-1 0,-2 1 0,-1-1 0,-1-1 0,0 1 0,-1-1 0,-2 0 0,-11 19 0,6-26 43,8-24 64,7-33 0,0 38-165,2-13-48,1-1 0,1 1 1,0-1-1,2 1 1,0 1-1,1-1 0,1 1 1,0 0-1,2 1 1,15-23-1,16-17 40,78-80 1,-64 76 9,-53 71-133,-4 8 189,0-13 26,0 0 0,0 1-1,1-1 1,0 1-1,0-1 1,0 1-1,1-1 1,0 6-1,0-10-26,0 0 0,0 0 1,0 0-1,1-1 0,-1 1 0,0 0 0,1 0 0,-1-1 0,1 1 1,-1 0-1,0-1 0,1 1 0,0 0 0,-1-1 0,1 1 0,-1-1 1,1 1-1,0-1 0,-1 1 0,1-1 0,0 0 0,-1 1 0,2-1 0,0 1 11,1-1 0,-1 1 0,1-1 0,-1 0 0,1 0-1,-1 0 1,1 0 0,-1 0 0,1-1 0,-1 1 0,4-2-1,6-2 10,0-1-1,-1-1 1,1 0-1,-1 0 1,0-1-1,10-9 0,-14 10-52,1 0 0,0 1-1,0-1 1,0 2 0,1-1 0,-1 1-1,1 0 1,0 1 0,1 0-1,-1 0 1,17-1 0,-25 4 6,-1 0 0,0 0 0,1 0 0,-1 0 0,1 0 0,-1 0 0,1 0 0,-1 0 1,0 0-1,1 1 0,-1-1 0,1 0 0,-1 0 0,0 1 0,1-1 0,-1 0 0,0 0 0,1 1 0,-1-1 1,0 0-1,0 1 0,1-1 0,-1 0 0,0 1 0,0-1 0,0 1 0,1-1 0,-1 0 0,0 1 0,0-1 1,0 1-1,0-1 0,0 1 0,1 21 270,0 4 362,-1-25-603,0-1-1,0 1 0,1-1 1,-1 1-1,0 0 1,0-1-1,1 1 1,-1-1-1,1 1 1,-1 0-1,0-1 1,1 1-1,-1-1 1,1 0-1,-1 1 0,1-1 1,-1 1-1,1-1 1,-1 0-1,1 1 1,0-1-1,-1 0 1,1 1-1,-1-1 1,1 0-1,0 0 1,-1 0-1,1 0 1,0 0-1,-1 0 0,2 0 1,5-1-113,-1 0 0,0-1 1,1 1-1,-1-2 0,0 1 0,0-1 1,0 0-1,0 0 0,0 0 0,-1-1 1,0 0-1,0 0 0,0 0 0,0-1 1,0 0-1,6-9 0,12-22-4945,-14-1-5128,-8 17 2756</inkml:trace>
</inkml:ink>
</file>

<file path=ppt/ink/ink3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5:02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35 7783,'-9'-13'3876,"2"4"736,1 1-1345,3 6-736,3 0 352,9 2-2883,3 8-417,5-1-1857,4-1-2210,4-1-4645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12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15375,'0'0'768,"11"80"-1024,-11-34 224,9 3-609,-7 2 417,3-2 224,5-6-64,1-5 64,1-7-64,-4-5 96,2-8-320,-6-8-1922</inkml:trace>
</inkml:ink>
</file>

<file path=ppt/ink/ink3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5:02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129 235 17681,'-11'4'3128,"6"-2"-2795,-61 31 3459,62-32-3592,1 1 0,0 0 0,0 0 0,0 0 0,1 0-1,-1 0 1,0 1 0,1 0 0,0-1 0,0 1 0,-1 0 0,1 0 0,1 0-1,-1 0 1,0 0 0,1 0 0,0 1 0,0-1 0,0 0 0,-1 4 0,2-6-194,1 0 1,-1 0-1,0 0 1,1 0-1,-1 0 1,1 0-1,-1 0 0,1 0 1,-1 0-1,1-1 1,0 1-1,-1 0 1,1 0-1,0-1 1,0 1-1,-1-1 1,1 1-1,0 0 1,0-1-1,0 0 1,0 1-1,0-1 1,0 1-1,0-1 1,0 0-1,0 0 1,0 0-1,0 1 1,0-1-1,0 0 1,2-1-1,41 1-88,-33 0-6,-3-1-56,0 0 0,0-1 0,-1 0 0,1 0 0,0 0 0,-1-1 0,0 0 0,1-1 1,-1 0-1,0 0 0,-1 0 0,11-9 0,-12 9 48,-1 0 0,0 0 0,1 0 0,-1-1 0,-1 1 0,1-1 0,-1 0 0,1 0 0,-2 0 0,1-1 0,0 1 1,-1-1-1,0 1 0,0-1 0,-1 0 0,0 1 0,1-11 0,-2 16 97,0 0 1,1 0 0,-1 0-1,0 0 1,0 0-1,0 0 1,0 0 0,0-1-1,0 1 1,0 0-1,0 0 1,0 0 0,0 0-1,0 0 1,0 0-1,0-1 1,0 1 0,0 0-1,0 0 1,0 0-1,0 0 1,0 0 0,-1 0-1,1-1 1,0 1 0,0 0-1,0 0 1,0 0-1,0 0 1,0 0 0,0 0-1,0 0 1,0 0-1,0 0 1,-1-1 0,1 1-1,0 0 1,0 0-1,0 0 1,0 0 0,0 0-1,0 0 1,0 0-1,-1 0 1,1 0 0,0 0-1,0 0 1,0 0-1,0 0 1,0 0 0,0 0-1,-1 0 1,1 0-1,0 0 1,0 0 0,0 0-1,0 0 1,0 0-1,-1 0 1,-7 9 230,-6 14 305,13-21-496,1 0 1,-1 0 0,1 0-1,0-1 1,-1 1 0,1 0-1,0 0 1,0 0-1,0 0 1,0 0 0,1 0-1,-1-1 1,0 1 0,1 0-1,-1 0 1,1 0 0,0-1-1,-1 1 1,1 0 0,0-1-1,0 1 1,0-1 0,0 1-1,1-1 1,-1 1-1,0-1 1,1 0 0,-1 0-1,1 1 1,-1-1 0,1 0-1,-1 0 1,1-1 0,0 1-1,-1 0 1,1 0 0,0-1-1,0 1 1,0-1 0,-1 0-1,1 1 1,0-1-1,0 0 1,0 0 0,0 0-1,0 0 1,-1-1 0,3 1-1,7-1 28,0-1-1,0 0 1,0 0 0,0-1-1,-1-1 1,1 1-1,11-8 1,-4 2-61,-1-1 0,0-1 1,-1-1-1,0-1 0,25-26 0,-35 34-43,-1-1 0,0 0 0,0-1 0,0 1 0,-1-1 0,0 0 0,-1 0 0,1 0 0,-2 0 0,1-1-1,-1 1 1,0-1 0,0 1 0,-1-1 0,0 0 0,0 0 0,-1-13 0,0 19 24,0 1-1,0 0 1,0 0-1,0-1 1,-1 1 0,1 0-1,0 0 1,-1 0 0,1-1-1,-1 1 1,1 0 0,-1 0-1,0 0 1,1 0-1,-1 0 1,0 0 0,0 0-1,0 0 1,0 0 0,0 1-1,0-1 1,0 0-1,0 0 1,0 1 0,0-1-1,0 1 1,0-1 0,0 1-1,-1-1 1,1 1 0,0 0-1,0-1 1,0 1-1,-1 0 1,1 0 0,0 0-1,-1 0 1,1 0 0,0 0-1,0 1 1,0-1 0,-1 0-1,1 1 1,0-1-1,0 0 1,0 1 0,-3 1-1,-2 0-7,0 1 0,1 0 0,-1 0-1,1 1 1,-1 0 0,1 0 0,-9 9 0,8-6 53,0 1 0,0-1 1,1 1-1,0 1 0,1-1 1,0 1-1,0 0 1,0 0-1,2 0 0,-5 17 1,7-21-27,-1-1 0,1 1 0,-1-1 0,1 1 0,1-1 1,-1 1-1,1-1 0,-1 1 0,1-1 0,1 1 0,-1-1 0,0 0 1,1 0-1,0 1 0,0-1 0,0 0 0,1-1 0,-1 1 1,1 0-1,0-1 0,0 1 0,0-1 0,1 0 0,4 4 0,-1-3-289,0 1-1,0-1 1,1-1-1,-1 1 0,11 2 1,21 1-4676,-6-6-3077</inkml:trace>
</inkml:ink>
</file>

<file path=ppt/ink/ink3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5:02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49 10634,'0'0'10239,"5"-8"-6902,17-25-962,-22 26-189,-11 10-1733,-12 9-535,16-5 90,0 0 0,0 0 0,1 0 0,-1 1-1,2 0 1,-1 0 0,1 1 0,0 0 0,1 0 0,0 0 0,1 0-1,-1 0 1,2 1 0,-1-1 0,2 1 0,-3 19 0,5-28-9,-1 1 1,0 0 0,0-1-1,1 1 1,-1-1-1,1 1 1,-1-1 0,1 1-1,-1-1 1,1 1 0,0-1-1,0 0 1,0 1-1,0-1 1,0 0 0,0 0-1,0 0 1,0 0 0,1 0-1,-1 0 1,0 0-1,0 0 1,3 1 0,1 0-67,0 0 0,-1-1 0,1 1 1,0-1-1,0 0 0,0 0 0,9-1 0,0 1-735,0-2-1,0 0 0,0-1 0,0 0 1,14-5-1,17-12-4199,0-6-2669</inkml:trace>
</inkml:ink>
</file>

<file path=ppt/ink/ink3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5:03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21 13164,'-9'0'5205,"-3"1"-4396,0 0 0,0 1 0,0 1 0,0 0-1,1 1 1,0 0 0,-19 9 0,25-11-625,0 0 1,1 0-1,0 1 1,-1 0-1,1-1 1,0 1-1,0 1 1,1-1-1,-1 1 1,1-1-1,-1 1 1,1 0-1,0 0 1,1 0-1,-1 1 1,1-1-1,-1 1 1,2-1 0,-1 1-1,0 0 1,1 0-1,-2 9 1,3-13-175,0 1 0,0-1 0,0 0 1,1 0-1,-1 1 0,0-1 1,0 0-1,1 0 0,-1 0 0,1 0 1,-1 0-1,1 0 0,0 1 1,-1-1-1,1 0 0,0 0 1,0-1-1,0 1 0,-1 0 0,1 0 1,0 0-1,0-1 0,0 1 1,0 0-1,2 0 0,1 1 0,0-1 0,-1 0 0,1 0 0,0-1 0,-1 1 0,1-1 0,0 1 0,7-2 0,-3 1-41,1-1 0,0 0-1,0-1 1,-1 0-1,1-1 1,-1 1 0,11-7-1,-9 3-82,0 0 0,-1-1 0,0 0 0,0-1-1,-1 0 1,9-11 0,-14 15 102,0 0 1,0 0-1,0 0 1,-1 0-1,1 0 0,-1 0 1,0-1-1,-1 1 0,1-1 1,-1 1-1,0-1 0,0 0 1,0 0-1,0 1 0,-1-1 1,0 0-1,-1-7 0,1 11 12,0 0-1,-1 1 0,1-1 0,0 1 1,-1-1-1,1 0 0,-1 1 0,1-1 0,-1 1 1,1-1-1,-1 1 0,0 0 0,1-1 1,-1 1-1,1 0 0,-1-1 0,0 1 1,1 0-1,-1 0 0,0-1 0,1 1 1,-1 0-1,0 0 0,0 0 0,1 0 1,-1 0-1,0 0 0,1 0 0,-1 0 1,0 0-1,0 0 0,1 1 0,-1-1 1,0 0-1,1 0 0,-1 1 0,1-1 0,-2 1 1,0-1-5,0 1 1,1 0-1,-1-1 1,0 1 0,1 0-1,-1 0 1,0 0-1,1 0 1,-1 0-1,1 1 1,0-1 0,-1 0-1,1 1 1,-2 1-1,3-2-67,-1 0 0,1 0 0,0-1 0,-1 1 0,1 0-1,0 0 1,0 0 0,0 0 0,0 0 0,-1 0 0,1 0 0,0 0 0,1 0-1,-1 0 1,0-1 0,0 1 0,0 0 0,0 0 0,1 0 0,-1 0 0,0 0-1,1 0 1,-1-1 0,1 1 0,-1 0 0,1 0 0,-1 0 0,2 0 0,0 0-203,-1 0 0,1 0 0,0 0 0,0 0 0,0 0 0,0-1 0,0 1 0,0-1 1,0 0-1,0 1 0,0-1 0,3 0 0,3-1-1178,0 1 1,0-1-1,0 0 0,0-1 0,14-5 1,4-6-3764</inkml:trace>
</inkml:ink>
</file>

<file path=ppt/ink/ink3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5:03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15 1121,'0'0'18893,"-9"-4"-17126,6 2-1638,0 1 0,0-1 0,0 1 0,-1 0 0,1 0 0,-1 0 0,1 1 0,-1-1 0,-4 0 0,7 2-78,0-1 0,0 0-1,0 0 1,0 0 0,0 1 0,0-1 0,0 0 0,0 1 0,0-1 0,0 1-1,1-1 1,-1 1 0,0-1 0,0 1 0,0 0 0,1-1 0,-1 1 0,-1 1-1,1 1 23,0-1 0,0 0-1,0 0 1,1 1 0,-1-1-1,0 0 1,1 1-1,-1-1 1,1 0 0,0 1-1,0 3 1,1-4-103,0 0-1,-1 1 1,1-1 0,0 0 0,0 0-1,1 0 1,-1 0 0,0 0 0,1 0-1,-1-1 1,1 1 0,-1 0 0,1-1-1,0 1 1,0-1 0,3 2 0,42 26-1723,-36-23 1340,1 1 163,24 14-246,-35-20 563,1-1 0,-1 1 1,0 0-1,1 0 0,-1 1 0,0-1 0,0 0 0,0 0 0,0 1 0,0-1 0,0 0 0,0 1 0,0-1 0,0 1 0,-1-1 0,1 1 0,0 0 0,-1 1 1,-1-2 98,-1 1-1,1-1 1,-1 0 0,0 0 0,1 0 0,-1-1 0,0 1 0,0 0 0,0-1 0,0 1 0,0-1 0,0 1 0,1-1 0,-1 0 0,-3 0 0,1 1 77,-27 3 558,-48 2 0,79-6-825,-1 0 0,1 0 0,0-1 1,-1 1-1,1 0 0,0-1 0,0 1 0,-1 0 1,1 0-1,0-1 0,0 1 0,-1-1 0,1 1 1,0 0-1,0-1 0,0 1 0,0 0 0,-1-1 0,1 1 1,0-1-1,0 1 0,0-1 0,0 1 0,0 0 1,0-1-1,0 1 0,0-1 0,0 1 0,0 0 1,1-1-1,-1 1 0,0-1 0,0 1 0,0 0 1,0-1-1,1 1 0,-1-1 0,0 1 0,1-1 1,6-17-1305,60-76-8350,-39 49 4468</inkml:trace>
</inkml:ink>
</file>

<file path=ppt/ink/ink3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5:03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15022,'0'0'5317,"-3"10"-4036,-5 27-184,1 0 1,2 0-1,-1 64 0,7-72-950,0 1 0,2-1 1,1 1-1,12 43 0,-25-88-124,-1 0 1,-1 1-1,0 0 0,-14-14 0,-31-40-11,54 67-2,1-1 0,0 1 0,0-1-1,1 1 1,-1-1 0,0 1 0,0-1 0,1 1-1,-1-1 1,1 0 0,-1 1 0,1-1-1,0 0 1,0 1 0,0-1 0,0-2-1,0 3-12,0 1 0,0-1 0,1 0 0,-1 0 0,1 0 0,-1 0-1,1 0 1,-1 1 0,1-1 0,0 0 0,-1 1 0,1-1 0,0 0-1,-1 1 1,1-1 0,0 1 0,0-1 0,0 1 0,0-1 0,-1 1-1,2-1 1,6-1-338,1 0 0,-1 0 0,0 1-1,0 1 1,13-1 0,0 0-1691,16-3-2015,5-2-1985</inkml:trace>
</inkml:ink>
</file>

<file path=ppt/ink/ink3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5:04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14510,'0'0'10853,"-9"3"-9706,-25 13-292,33-15-844,0-1 1,0 0 0,0 1 0,0 0-1,1-1 1,-1 1 0,0-1 0,0 1-1,1 0 1,-1-1 0,0 1 0,1 0 0,-1 0-1,0 0 1,1 0 0,-1 0 0,1-1-1,0 1 1,-1 0 0,1 0 0,0 0-1,-1 0 1,1 0 0,0 0 0,0 0-1,0 0 1,0 0 0,0 0 0,0 0 0,0 0-1,0 0 1,1 0 0,-1 0 0,0 0-1,0 0 1,1 0 0,-1 0 0,1 0-1,-1 0 1,1 0 0,-1 0 0,1-1-1,0 1 1,-1 0 0,1 0 0,0-1 0,-1 1-1,1 0 1,2 0 0,38 26-1673,-17-17 461,-13-5 693,1-1 0,-1 2 0,14 9-1,-23-15 626,0 1-1,-1 1 0,1-1 0,0 0 0,-1 0 1,0 1-1,1-1 0,-1 1 0,0-1 0,0 1 1,0-1-1,0 1 0,0 0 0,0-1 0,0 1 1,0 0-1,-1 0 0,1 0 0,-1 0 0,1 0 1,-1 0-1,0-1 0,0 1 0,0 0 0,0 0 1,0 0-1,-1 3 0,0-3 72,0 1 0,0-1 0,-1 0 0,1 0 0,-1 0 0,1 0 0,-1 0 0,0-1 1,0 1-1,0 0 0,0-1 0,0 0 0,0 1 0,-1-1 0,1 0 0,-3 1 0,-44 17 836,40-16-732,-38 9 234,19-10-2168,8-9-5375,11-8-2983</inkml:trace>
</inkml:ink>
</file>

<file path=ppt/ink/ink3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5:04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1964 174 11147,'-12'-12'-182,"-1"-1"171,-2 1 0,0 0-1,0 1 1,-1 1 0,0 1-1,-1 0 1,0 1 0,-36-12 0,-12 6 678,0 2 0,-1 4 1,0 2-1,-1 3 0,1 3 0,-87 11 1,91-2-319,0 3 1,0 3-1,1 2 0,2 3 1,-94 44-1,65-20-227,3 4-1,-151 113 1,193-128 86,1 3 1,2 1-1,1 2 1,-33 44-1,57-64-73,1 1-1,1 1 1,1 0 0,1 0-1,1 1 1,0 1 0,2 0 0,1 0-1,0 1 1,2-1 0,-3 35-1,6-39-115,1-1-1,1 1 1,1-1-1,0 1 1,2-1 0,0 0-1,1 1 1,1-2-1,0 1 1,2 0-1,0-1 1,1 0 0,0-1-1,1 0 1,1 0-1,1-1 1,0 0-1,1-1 1,1 0 0,0-1-1,0-1 1,18 13-1,-3-6 4,1-1 1,1-2-1,0-1 0,1-1 0,1-2 1,0-1-1,0-1 0,64 10 0,-19-10 24,1-4-1,139-5 1,-157-6 3,0-2 0,0-3 0,-2-3 0,1-2 1,-2-2-1,0-3 0,-1-3 0,-1-2 1,-2-2-1,80-55 0,-87 50 149,-1-2 0,-3-1-1,0-3 1,-3-1 0,-1-2 0,-2-2-1,-2-1 1,-2-2 0,-2-1 0,-2-1 0,35-82-1,-50 94-84,-1 1-1,-2-2 0,-2 0 1,-1 0-1,-2 0 1,-1-1-1,-2-41 0,-3 60-92,-1-1-1,0 1 0,-2 0 0,0 0 0,-1 0 0,-13-31 0,13 39-27,-1 0-1,0 0 0,-1 1 1,0 0-1,0 0 0,-1 0 1,-1 1-1,1 0 0,-2 1 1,1 0-1,-15-9 0,16 11-184,-1 2-1,0-1 0,-1 1 0,1 1 1,0-1-1,-1 2 0,0-1 0,-18-1 1,-45 1-7561,57 3 638</inkml:trace>
</inkml:ink>
</file>

<file path=ppt/ink/ink3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5:05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11307,'0'0'8103,"-3"59"-7398,-8-15-353,-3 8-191,-6 0-33,5-1 96,-1-3 96,2-5-128,10-8-128,0-6-64,4-7-1569,0-7-1730,-1-8-2371,-8-5-4643</inkml:trace>
</inkml:ink>
</file>

<file path=ppt/ink/ink3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5:05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17 107 8776,'0'0'3145,"-3"10"-941,-1 9-1650,0-1-1,2 1 1,0 0-1,1 30 0,0-42-397,2 0 0,-1 0-1,1 0 1,0 0-1,1 0 1,-1-1 0,1 1-1,1-1 1,-1 1-1,1-1 1,0 0 0,0 1-1,1-2 1,0 1-1,0 0 1,1-1 0,8 9-1,-10-12-49,0 0 0,0 0 1,1 0-1,-1-1 0,1 1 0,-1-1 0,1 0 0,0 0 0,0 0 0,-1 0 0,1-1 0,0 0 0,0 1 0,0-1 0,-1-1 1,1 1-1,0-1 0,0 1 0,-1-1 0,1 0 0,0 0 0,-1-1 0,1 1 0,-1-1 0,1 1 0,-1-1 0,4-4 0,10-5 214,-1-2-1,0 0 0,26-29 1,-25 24-382,12-11-493,44-62 1,-18 1-4445,-30 36-2010</inkml:trace>
</inkml:ink>
</file>

<file path=ppt/ink/ink3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5:06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94 11307,'0'-12'1516,"-1"-41"470,1 52-1910,0 0 0,0 0 1,0 0-1,0 0 0,0 0 1,0 0-1,0 0 1,0 0-1,0 0 0,-1 0 1,1 0-1,0 0 0,-1 0 1,1 0-1,0 0 0,-1 0 1,1 1-1,-1-1 0,0 0 1,1 0-1,-1 0 0,0 1 1,1-1-1,-1 0 1,0 0-1,0 1 0,0-1 1,0 1-1,1-1 0,-1 1 1,0-1-1,0 1 0,0 0 1,0-1-1,0 1 0,0 0 1,-2 0-1,2 0-13,-1 0 0,1 1 0,-1 0 0,0-1 0,1 1 0,-1 0 0,1 0 0,0 0 0,-1 0 0,1 0 0,0 0 0,-1 0 0,1 0 0,0 1 0,0-1 0,0 0 0,-2 4 1,-6 13 145,1 2 0,0 0 0,1 0 0,1 0 0,1 1 0,1-1 1,-3 41-1,5 6 1044,6 78 0,-1-105-1054,2-1-1,1 0 0,2 0 0,2 0 0,2-1 1,1-1-1,36 71 0,-36-90-97,-9-26 265,-14-35 10,-12-29-339,12 36-56,-1 2 0,-1 0 0,-2 0 0,-24-41 0,27 64-42,7 17-168,9 22 22,-3-23 200,1-1 1,0 0-1,1 0 0,-1 0 0,1-1 0,-1 1 0,1-1 0,0 0 1,0 0-1,1 0 0,-1 0 0,1-1 0,-1 0 0,1 0 1,0 0-1,0-1 0,0 1 0,0-1 0,0 0 0,0 0 0,0-1 1,0 0-1,0 0 0,0 0 0,0 0 0,0-1 0,0 0 0,0 0 1,5-2-1,-2 2 24,1-2 0,-1 1 0,0-1 0,0-1 0,-1 1 0,1-1 1,-1-1-1,0 1 0,0-1 0,0-1 0,0 1 0,-1-1 0,0 0 0,-1 0 0,1-1 1,7-12-1,-9 11 14,-1 1 0,0 0 0,0-1 0,-1 0 1,0 0-1,-1 0 0,1 0 0,-2 0 1,1 0-1,-1 0 0,0 0 0,-3-15 0,3 23-32,0 1 0,0-1 0,0 0 1,0 0-1,0 1 0,0-1 0,0 0 0,0 0 0,-1 1 0,1-1 0,0 0 0,0 0 0,0 0 0,-1 0 0,1 1 0,0-1 0,0 0 0,0 0 0,-1 0 0,1 0 0,0 0 0,0 1 0,-1-1 0,1 0 0,0 0 0,0 0 0,-1 0 0,1 0 0,0 0 0,0 0 1,-1 0-1,1 0 0,0 0 0,-1 0 0,1 0 0,0 0 0,0 0 0,-1-1 0,1 1 0,0 0 0,0 0 0,0 0 0,-1 0 0,1 0 0,0 0 0,0-1 0,-1 1 0,1 0 0,0 0 0,0 0 0,0-1 0,0 1 0,-1 0 0,1 0 0,0 0 0,0-1 0,0 1 1,0 0-1,0 0 0,0-1 0,0 1 0,0 0 0,0 0 0,0-1 0,0 1 0,-8 20-96,8-20 99,-3 17 40,2 0 0,0-1 0,4 32-1,-3-46-17,0 1 0,0-1 0,0 1 0,1-1 0,-1 1-1,1-1 1,-1 1 0,1-1 0,0 0 0,0 1 0,0-1 0,1 0-1,-1 0 1,0 0 0,1 0 0,-1 0 0,1 0 0,0 0-1,0 0 1,0-1 0,-1 1 0,2-1 0,-1 1 0,0-1-1,0 0 1,0 0 0,1 0 0,-1 0 0,0 0 0,1 0-1,-1-1 1,1 1 0,-1-1 0,5 1 0,-4-2-73,1 0 1,-1 0-1,1 0 1,-1 0-1,0 0 1,1-1-1,-1 1 1,0-1-1,0 0 1,0 0-1,0 0 1,0 0-1,0-1 1,-1 1-1,1-1 1,-1 1-1,0-1 1,0 0-1,0 0 1,0 0-1,0 0 1,2-6-1,13-36-3863,-9 3-3290,-8 1-2733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8:46:58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8 539 14851,'-8'-4'968,"8"-16"-840,6-8-72,18-7 184,8-7-87,13-5-97,10-4 8,8-3-225,2-3 113,4-3 16,0-9-8,-7-3-32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04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1 594 9321,'0'0'1938,"11"-8"-1074,110-73 2402,114-102 1,133-92-2929,-304 244-2713,-20 17-4373,-36 13 3315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12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83 17296,'0'0'4789,"4"-8"-4116,-3 5-641,0 0 1,0 0 0,1 0 0,-1 0 0,1 0 0,0 1 0,0-1-1,0 0 1,0 1 0,0 0 0,0-1 0,1 1 0,-1 0-1,6-3 1,-1 2 2,1 0 0,-1 0 0,1 1 0,0 0 0,0 0-1,13-1 1,44-5-19,0 3 0,0 3 0,73 7 0,-126-3-43,-1-1-1,0 2 1,0-1-1,0 1 1,0 1-1,0 0 1,-1 1 0,1 0-1,12 8 1,-18-10 27,-1 1 0,1 0 0,-1 0 0,0 0 0,0 0 0,0 0 0,0 1 1,-1 0-1,0 0 0,0 0 0,0 0 0,-1 0 0,1 0 0,-1 1 0,0-1 1,-1 1-1,0 0 0,1-1 0,-1 11 0,0-7 163,0 0 0,-1 0 0,0-1 0,-1 1 0,0 0 0,0 0 0,-1-1 0,0 1 0,-1-1 0,0 1 0,0-1 0,0 0 0,-1 0 0,-1-1 0,1 1 0,-1-1 0,0 0 1,-1 0-1,0 0 0,0-1 0,0 0 0,-1 0 0,0-1 0,0 1 0,-8 3 0,-6 4-169,-1-2 1,0 0 0,-1-1-1,0-2 1,-1 0 0,0-1-1,0-2 1,0 0 0,0-2-1,-1 0 1,0-2 0,-27-2-1,23-7-2050,23 0-730,19 0-2034,51-4-3844,-19 4 2770</inkml:trace>
</inkml:ink>
</file>

<file path=ppt/ink/ink4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5:07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15214,'0'0'6086,"-25"60"-5285,25-46-96,16-3-545,7-5-96,3-3-545,8-3-1312,-4 0-1539,3-5-2817</inkml:trace>
  <inkml:trace contextRef="#ctx0" brushRef="#br0" timeOffset="1">345 30 11115,'0'0'5285,"0"55"-3236,-15-23-703,-3 6 255,-5 4 33,0 2-513,1-5-545,4-4-447,7-7-65,2-10-96,9-10-737,0-21-6726,-4-4 2850,-5-5-992</inkml:trace>
</inkml:ink>
</file>

<file path=ppt/ink/ink4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5:07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58 4644,'0'0'3316,"-5"-8"-220,0 2-1880,-10-16 153,11 1 4795,9 20-3543,15 8-2012,0 6-449,1-1 0,0-1-1,1-1 1,0-2 0,30 9-1,4-8-2683,4-7-3314,-35-5 1498,-2-10-1186</inkml:trace>
</inkml:ink>
</file>

<file path=ppt/ink/ink4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5:07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0 230 11115,'0'0'8824,"9"-1"-7393,0-1-1222,-1 0 1,0 0-1,-1 0 1,1-1-1,0-1 1,-1 1-1,1-1 1,-1 0-1,0-1 1,-1 0-1,1 0 1,-1 0-1,0-1 1,0 0 0,9-13-1,-9 13-127,-1-1 1,0 1-1,-1-1 0,0 0 0,0 0 1,0 0-1,-1-1 0,0 1 1,0-1-1,-1 0 0,0 0 0,-1 0 1,1 0-1,-1 0 0,-1 0 0,0-9 1,0 17-73,0-1 0,-1 0 0,1 0 0,0 0 0,-1 0 0,1 1 0,0-1 0,-1 0 0,1 0 0,-1 1 0,1-1 0,-1 0 0,0 1 0,1-1 0,-1 0 1,0 1-1,1-1 0,-1 1 0,0-1 0,0 1 0,1 0 0,-1-1 0,0 1 0,0 0 0,0-1 0,0 1 0,1 0 0,-1 0 0,0 0 0,0 0 0,0 0 0,0 0 0,0 0 0,0 0 1,1 0-1,-1 0 0,0 1 0,0-1 0,0 0 0,0 0 0,0 1 0,-1 0 0,-2 0-20,0 1 0,1-1 0,-1 1 0,0 0 0,0 1 0,1-1 0,-1 0-1,-2 4 1,-5 7-3,1-1-1,0 2 1,1 0-1,1 0 1,0 0-1,1 1 1,0 0-1,1 1 1,1 0-1,1-1 1,0 2-1,1-1 1,0 0-1,1 18 1,2-33 9,0 1 1,0-1-1,1 0 1,-1 1 0,0-1-1,1 1 1,-1-1-1,1 0 1,-1 1 0,1-1-1,0 0 1,0 0-1,-1 1 1,1-1 0,0 0-1,0 0 1,0 0 0,0 0-1,1 0 1,-1 0-1,0 0 1,0-1 0,2 2-1,0-1-69,0 0 0,1 0 0,-1 0 0,0 0 0,1-1-1,-1 1 1,1-1 0,-1 0 0,6-1 0,1 0-589,0 0 0,0-1 1,-1-1-1,1 1 0,-1-2 0,11-4 0,51-35-9529,-39 16 2739</inkml:trace>
</inkml:ink>
</file>

<file path=ppt/ink/ink4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5:08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142 225 8680,'0'0'6561,"-8"-6"-4180,7 6-2356,0-2 37,-1 1 1,0-1-1,1 0 1,-1 1-1,0 0 1,0 0-1,0-1 1,0 1-1,0 0 1,0 0-1,0 1 1,-1-1-1,1 0 1,0 1-1,0-1 1,-1 1-1,1 0 1,0 0-1,-1 0 1,1 0 0,0 0-1,0 0 1,-1 1-1,1-1 1,0 1-1,0 0 1,-1-1-1,1 1 1,0 0-1,0 0 1,0 0-1,0 1 1,0-1-1,1 0 1,-1 1-1,0-1 1,0 1-1,1 0 1,-3 3-1,-3 4 277,0 0-1,1 1 1,0 0 0,-8 19-1,13-25-203,-1 1 0,0-1 0,1 1 0,0 0 0,0-1-1,0 1 1,1 0 0,0 0 0,0-1 0,0 1-1,0 0 1,1 0 0,0-1 0,1 7 0,-1-9-106,0-1 1,0 1 0,1-1 0,-1 0 0,0 1 0,1-1 0,-1 0-1,1 0 1,-1 0 0,1 0 0,0 0 0,-1 0 0,1 0 0,0-1 0,0 1-1,-1-1 1,1 1 0,0-1 0,0 0 0,0 0 0,0 1 0,0-1-1,-1 0 1,1-1 0,0 1 0,0 0 0,0-1 0,2 0 0,4 0 71,0-1 0,0 0 0,0 0 1,-1 0-1,13-7 0,-5 0-66,-1 0 0,0-1 0,-1-1 0,0-1 0,0 1 0,-1-2 0,-1 0 0,0 0 0,-1-1 0,0 0 0,-1-1 1,-1 0-1,0-1 0,-1 1 0,-1-2 0,0 1 0,-1 0 0,-1-1 0,-1 0 0,0 0 0,-1 0 0,0-26 0,-2 43-34,0-1 1,0 1-1,0-1 0,0 1 1,0-1-1,0 1 0,0-1 1,0 1-1,0-1 0,0 1 1,0-1-1,0 1 0,0-1 1,0 1-1,-1-1 0,1 1 1,0-1-1,0 1 0,0 0 1,-1-1-1,1 1 0,0-1 1,-1 1-1,1 0 0,0-1 1,-1 1-1,1 0 0,0-1 1,-1 1-1,1 0 0,-1-1 1,1 1-1,-1 0 0,1 0 1,-1 0-1,1-1 0,0 1 1,-1 0-1,1 0 0,-1 0 1,1 0-1,-1 0 0,1 0 1,-1 0-1,1 0 0,-1 0 1,1 0-1,-1 0 0,1 0 1,-1 1-1,1-1 0,-1 0 1,1 0-1,-1 0 0,1 1 1,-1-1-1,1 0 0,0 0 1,-1 1-1,0 0 0,-23 24 73,18-12-308,0 1 0,1-1 1,1 1-1,0 0 0,0 1 0,2-1 0,0 1 1,0-1-1,2 1 0,-1-1 0,5 28 1,-3-31-128,1 0 1,0 0-1,1 0 1,0 0-1,1 0 1,0 0-1,1-1 1,0 0-1,0 0 0,1-1 1,1 1-1,-1-1 1,2 0-1,-1-1 1,17 15-1,-6-11-7016</inkml:trace>
</inkml:ink>
</file>

<file path=ppt/ink/ink4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5:08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4 13677,'0'0'8755,"-10"-1"-7922,6 0-800,0 0 1,-1 1-1,1 0 1,0 0-1,0 0 1,-1 1-1,1-1 1,0 1-1,0 0 1,0 0-1,0 1 1,0-1-1,0 1 1,0 0 0,0 0-1,1 0 1,-1 0-1,1 1 1,-1-1-1,1 1 1,0 0-1,0 0 1,0 0-1,-4 6 1,1-1 68,1-1-1,-1 1 1,1 1 0,1-1 0,0 0-1,0 1 1,0 0 0,1 0 0,1 0-1,-1 0 1,1 1 0,1-1 0,0 0-1,0 1 1,1 11 0,0-19-92,1-1 1,-1 1-1,0-1 0,0 1 1,1 0-1,-1-1 0,1 1 1,-1-1-1,1 0 1,0 1-1,-1-1 0,1 1 1,0-1-1,0 0 0,0 0 1,0 0-1,0 1 0,0-1 1,0 0-1,1 0 0,-1 0 1,0-1-1,2 2 1,0-1-49,1 0 0,-1 0 1,0 0-1,0 0 0,0-1 1,1 1-1,-1-1 0,0 0 1,1 0-1,5-1 0,0-1-398,1 0 0,-1 0 0,1-1-1,-1 0 1,0-1 0,15-8 0,-7 2-2023,-1-1 0,23-20-1,-8-2-2969</inkml:trace>
</inkml:ink>
</file>

<file path=ppt/ink/ink4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5:08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6 6983,'0'0'8365,"-11"3"-6112,6-2-2037,0 0 1,0 0 0,0 1 0,0 0-1,0 0 1,0 0 0,0 1 0,0-1-1,1 1 1,0 0 0,-1 1 0,1-1-1,0 1 1,0 0 0,1 0-1,-1 0 1,1 0 0,0 1 0,-3 5-1,2-2 319,0 1 0,0-1 0,1 1 0,-3 12-1,5-20-492,1 1-1,-1-1 0,1 0 0,0 1 0,0-1 0,0 0 0,-1 1 0,1-1 0,0 1 1,1-1-1,-1 0 0,0 1 0,0-1 0,0 0 0,1 1 0,-1-1 0,1 0 1,-1 0-1,1 1 0,0-1 0,-1 0 0,1 0 0,0 0 0,0 0 0,0 0 0,0 0 1,0 0-1,0 0 0,0 0 0,0 0 0,0 0 0,0-1 0,0 1 0,0 0 1,1-1-1,-1 1 0,0-1 0,1 1 0,0-1 0,6 1 6,-1-1 0,0 0-1,0 0 1,1-1 0,-1 0 0,0 0-1,0 0 1,0-1 0,0 0-1,0-1 1,0 1 0,0-1 0,-1-1-1,0 1 1,10-8 0,-13 9-36,1 0 1,-1-1-1,1 0 0,-1 0 1,0 0-1,0 0 1,0 0-1,-1-1 1,1 1-1,-1-1 1,0 0-1,0 1 0,0-1 1,0 0-1,-1 0 1,1-1-1,-1 1 1,0 0-1,-1 0 0,1 0 1,-1-1-1,1 1 1,-1 0-1,-1-1 1,1 1-1,-1 0 0,-1-7 1,1 8-82,-1 1 1,0 1 0,1-1-1,-1 0 1,0 0 0,0 1-1,0-1 1,0 1 0,0-1-1,-1 1 1,1 0 0,0 0-1,-1 0 1,1 0 0,0 0-1,-1 1 1,1-1 0,-1 1-1,1 0 1,-5-1-1,3 1-339,0-1-1,0 1 0,0 0 0,0 0 0,0 0 0,1 0 0,-1 0 0,0 1 0,0 0 0,0 0 1,0 0-1,-6 3 0,8 1-4031,11-4 222,-8-1 4177,16 0-3946</inkml:trace>
</inkml:ink>
</file>

<file path=ppt/ink/ink4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5:09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0 11563,'0'0'10031,"-8"3"-8862,0 0-936,0 0 0,1 0 0,0 1 0,-1 1 0,1-1 0,-9 8 0,13-9-103,-1 0-1,1 0 1,0 0 0,0 1-1,0-1 1,0 1-1,0 0 1,1 0 0,-1 0-1,1 0 1,0 0-1,1 0 1,-1 0 0,1 1-1,-2 6 1,3-10-124,1-1 1,-1 1 0,0-1 0,0 1-1,1-1 1,-1 1 0,0-1-1,1 1 1,-1-1 0,1 1 0,-1-1-1,0 1 1,1-1 0,-1 0-1,1 1 1,-1-1 0,1 0 0,-1 0-1,1 1 1,0-1 0,-1 0-1,1 0 1,-1 0 0,1 1 0,-1-1-1,1 0 1,0 0 0,-1 0-1,1 0 1,-1 0 0,1 0 0,1-1-1,28 1-44,-22 0-23,175-3-4108,-184 3 4175,1 0 0,-1 0 0,1 0 0,-1 1 0,1-1 0,0 0 0,-1 1 0,1-1 0,0 0 0,-1 1 0,1-1 0,0 0 0,-1 1 0,1-1 0,0 1 0,0-1 0,-1 1 0,1-1-1,0 1 1,0-1 0,0 0 0,0 1 0,0-1 0,0 1 0,-1-1 0,1 1 0,0-1 0,1 1 0,-1-1 0,0 1 0,0-1 0,0 1 0,0-1 0,0 1 0,0-1 0,0 1 0,1-1 0,-1 1 0,0-1 0,0 0 0,1 1 0,-1-1 0,0 1-1,1-1 1,-1 0 0,0 1 0,1-1 0,-1 0 0,1 1 0,-1-1 0,0 0 0,1 0 0,-1 1 0,1-1 0,-1 0 0,1 0 0,-1 0 0,1 0 0,-1 0 0,1 0 0,-1 0 0,1 0 0,-1 0 0,1 0 0,-1 0 0,1 0 0,-1 0 0,1 0 0,0 0-1,-30 26 1174,17-18-1077,0-1 0,0 0 0,-1 0 0,1-1 0,-2-1 0,1 0 0,0-1 0,-1 0 0,0-1 0,-15 1-1,28-4-136,0 0 0,0-1 0,1 1 0,-1 0-1,0 0 1,0-1 0,0 1 0,0-1-1,1 1 1,-1-1 0,0 1 0,0-1 0,1 1-1,-1-1 1,1 1 0,-1-1 0,0 0 0,1 1-1,-1-1 1,1 0 0,-1 0 0,1 0-1,0 1 1,-1-1 0,1 0 0,0 0 0,0 0-1,-1 0 1,1 0 0,0 1 0,0-1-1,0 0 1,0 0 0,0 0 0,0 0 0,0 0-1,0 0 1,1 1 0,-1-1 0,0 0 0,0 0-1,1 0 1,0-1 0,13-41-3412,6 4-1112,5-7-1927</inkml:trace>
</inkml:ink>
</file>

<file path=ppt/ink/ink4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5:09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16944,'0'0'4901,"-3"13"-3503,-2 9-881,0 0 0,2 0 0,0 1 0,2-1 0,1 1-1,4 43 1,-2-52-475,1-1 0,0 0-1,1 0 1,1-1 0,-1 1-1,2-1 1,0 0 0,0 0-1,2 0 1,-1-1 0,1 0-1,1-1 1,17 18 0,-84-88-2707,-33-46 2898,86 100-230,4 5 82,0-1 1,-1 1-1,1-1 1,0 0-1,-1 0 0,1 0 1,0 1-1,1-1 1,-1 0-1,0 0 1,0 0-1,1-1 1,-1 1-1,1-3 1,0 4-83,0 0 1,0 0-1,0 0 1,1 1-1,-1-1 1,0 0-1,1 0 1,-1 0-1,1 0 1,-1 1-1,1-1 1,-1 0-1,1 0 1,-1 1-1,1-1 1,0 0-1,-1 1 1,1-1-1,0 1 1,0-1-1,0 1 1,-1-1-1,2 1 1,6-3-556,1 0-1,-1 1 1,1 1 0,-1 0 0,16-1 0,0 0-2034,44-10-7519,-33 3-177</inkml:trace>
</inkml:ink>
</file>

<file path=ppt/ink/ink4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5:09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9065,'0'0'13799,"-1"1"-13780,1 0 1,-1-1-1,1 1 0,0 0 0,0 0 0,-1 0 0,1 0 0,0 0 0,0-1 1,0 1-1,0 0 0,0 0 0,0 0 0,0 0 0,0 0 0,0 0 0,1-1 1,-1 1-1,0 0 0,1 0 0,-1 0 0,0 0 0,1 0 0,5 4-94,0-1 0,-1 0 0,1-1 0,1 0 0,-1 0 1,0 0-1,1 0 0,-1-1 0,1 0 0,0-1 0,0 1 0,0-1 0,0-1 0,-1 1 0,14-2 0,25 5-140,-44-4 258,0 0 0,0 1-1,0-1 1,0 0 0,0 0 0,0 1 0,0-1 0,0 0 0,0 1 0,0-1 0,0 1 0,0 0-1,0-1 1,-1 1 0,1 0 0,0-1 0,0 1 0,-1 0 0,1 0 0,0 0 0,-1 0-1,1-1 1,-1 1 0,1 0 0,-1 0 0,1 2 0,0 0 120,-1-1 0,0 1 1,0-1-1,0 0 0,0 1 0,-1-1 1,1 1-1,-1-1 0,1 1 0,-1-1 1,-1 3-1,-2 4 345,0 0 0,-1-1 0,0 1 0,-1-1 0,-6 8 1,0-2 303,-1-1 0,-22 18 0,33-29-855,-1 1 0,1-1-1,-1 0 1,0 0 0,0-1-1,0 1 1,0-1 0,0 1 0,0-1-1,0 0 1,-1 0 0,1 0 0,0 0-1,-1-1 1,1 1 0,0-1 0,-1 0-1,1 0 1,-1 0 0,1-1-1,0 1 1,-4-2 0,6 1-334,0 0 1,0 1-1,0-1 0,0 0 1,0 0-1,1 0 0,-1-1 1,0 1-1,1 0 0,-1 0 1,0 0-1,1 0 0,0-1 1,-1 1-1,1 0 0,0 0 1,0-1-1,-1 1 0,1-3 1,0 4 115,-2-22-8200</inkml:trace>
</inkml:ink>
</file>

<file path=ppt/ink/ink4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5:48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194 229 7687,'0'0'7810,"-6"-8"-6011,3 3-1610,2 2-54,-1 0 0,0 0-1,-1 0 1,1 0-1,0 1 1,-1-1-1,1 1 1,-1-1 0,0 1-1,0 0 1,0 0-1,0 0 1,0 0-1,-1 1 1,1-1 0,0 1-1,-1 0 1,1 0-1,-1 0 1,1 0-1,-5 0 1,3 1-110,1 0 0,-1 0 0,0 1 0,0 0 1,0 0-1,0 0 0,1 0 0,-1 0 0,0 1 0,1 0 0,0 0 0,-1 0 0,1 1 0,0 0 1,0-1-1,0 1 0,0 1 0,1-1 0,-1 0 0,1 1 0,0 0 0,0 0 0,0 0 1,1 0-1,-1 0 0,1 1 0,0-1 0,0 1 0,1-1 0,-1 1 0,1 0 0,0-1 0,0 1 1,1 0-1,-1 0 0,1 6 0,0-10-14,1 0-1,-1 0 1,1 0-1,0 0 1,-1 0 0,1 0-1,0 0 1,-1 0 0,1-1-1,0 1 1,0 0-1,0 0 1,0-1 0,-1 1-1,1-1 1,0 1 0,0-1-1,0 1 1,1-1-1,-1 1 1,0-1 0,0 0-1,0 0 1,0 1 0,0-1-1,0 0 1,0 0-1,0 0 1,1 0 0,-1 0-1,0-1 1,0 1 0,0 0-1,0 0 1,0-1-1,0 1 1,2-2 0,46-13 498,-23 1-455,-1-1 0,-1 0 1,0-2-1,-1-1 0,-1-1 0,0 0 1,-2-2-1,0-1 0,-2 0 0,0-1 1,22-39-1,-33 42-49,-13 26-221,-17 30-69,15-19 297,1 1 1,0 0-1,1 0 1,1 0 0,1 1-1,1 0 1,0 0 0,2 0-1,0 0 1,2 20-1,-1-35-33,1 0 0,0 0-1,1 0 1,-1 0 0,0 0 0,1-1-1,0 1 1,0 0 0,0-1-1,1 0 1,-1 1 0,1-1-1,-1 0 1,1-1 0,0 1 0,0 0-1,0-1 1,1 1 0,-1-1-1,1 0 1,7 3 0,-9-4-145,1 0 0,-1 0 0,1 0 0,0-1-1,-1 1 1,1-1 0,0 0 0,0 0 0,-1 0 0,1 0 0,0 0 0,-1 0 0,1-1 0,3 0 0,-4 0-165,0 0 0,0 0-1,1-1 1,-1 1 0,0 0 0,0-1 0,0 1 0,-1-1-1,1 1 1,0-1 0,-1 0 0,1 0 0,-1 0 0,1 0-1,-1 0 1,0 0 0,2-5 0,6-22-5739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12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85 14542,'1'-9'2546,"-1"8"-2283,6-34 1789,-6 33-1911,0 1 0,1-1-1,-1 1 1,0 0 0,0-1-1,0 1 1,0-1 0,0 1 0,0-1-1,-1 1 1,1 0 0,0-1-1,-1 1 1,1-1 0,-1 1 0,0 0-1,1 0 1,-1-1 0,0 1 0,0 0-1,0 0 1,1 0 0,-1 0-1,0 0 1,-2-1 0,0 1-78,1 0 0,-1 0 0,0 1 0,0-1 0,0 1 0,0 0 0,0 0 0,0 0 0,0 0 0,1 0 1,-1 1-1,0-1 0,0 1 0,0 0 0,0-1 0,1 2 0,-1-1 0,-2 1 0,-1 2-28,1-1 0,0 1 1,0 0-1,0 1 0,0-1 0,1 1 0,-8 10 0,3-2 64,1 0-1,0 1 0,1-1 0,1 2 1,0-1-1,-4 20 0,8-30-50,1 1-1,0 0 1,0 0-1,0 0 1,1 0 0,0 0-1,0 0 1,0 0-1,0 0 1,2 7-1,-1-10-28,0 0 0,0-1 0,0 1 0,0-1-1,0 1 1,1-1 0,-1 1 0,0-1-1,1 0 1,-1 0 0,1 1 0,-1-1-1,1 0 1,0 0 0,-1-1 0,1 1 0,0 0-1,0 0 1,0-1 0,-1 1 0,1-1-1,0 0 1,0 0 0,0 1 0,0-1 0,0 0-1,0-1 1,3 1 0,0-1 35,0 0 1,0 0-1,0 0 0,0 0 1,0-1-1,0 1 0,-1-1 1,1-1-1,-1 1 1,1-1-1,-1 1 0,0-1 1,0-1-1,0 1 0,0 0 1,-1-1-1,1 0 0,-1 0 1,0 0-1,0 0 1,-1 0-1,1-1 0,-1 1 1,0-1-1,2-6 0,1-2-69,0 0 0,-1-1 0,-1 1 0,0-1 0,-1 0 0,1-21 0,-3 42-39,0 0-1,0-1 1,1 1 0,0 0-1,0 0 1,0-1 0,1 1 0,0-1-1,1 1 1,5 11 0,-5-15-98,-1 0 1,1 0 0,0 0 0,-1 0-1,1 0 1,1-1 0,-1 0-1,0 1 1,1-1 0,-1 0-1,1-1 1,-1 1 0,1-1 0,0 1-1,0-1 1,0 0 0,0-1-1,0 1 1,0-1 0,7 0 0,-6 1-209,0-2 0,0 1 0,0-1 0,0 1 0,0-1 0,-1-1 0,1 1 0,0-1 0,-1 0 0,1 0 0,-1 0 0,1 0 0,-1-1 0,0 0 0,0 0 0,6-6 0,-3 3-463,-1-1 0,0-1 0,-1 1 0,0-1 0,0 0-1,0 0 1,-1 0 0,4-11 0,5-25-3907</inkml:trace>
</inkml:ink>
</file>

<file path=ppt/ink/ink4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5:48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1 12332,'0'0'667,"11"0"758,0-1-1071,1 1 0,-1 1 0,1 0 0,-1 1-1,0 0 1,14 4 0,-19-4-245,-1 0 1,1 0-1,-1 1 0,0 0 1,0 0-1,0 0 0,0 0 0,-1 1 1,1 0-1,-1 0 0,0 0 1,0 0-1,0 1 0,-1 0 0,1-1 1,4 11-1,-5-7-6,1 0 1,-2 0-1,1 1 0,-1 0 1,0-1-1,-1 1 0,0 0 1,0 0-1,-1 0 0,0 0 1,-2 12-1,-1-5 88,0-1-1,-1 1 0,-1-1 1,0 0-1,-14 25 1,-6 4 64,-2-2 1,-64 75 0,2-9-117,-5 7-1158,30-39-2682,13-16-3409</inkml:trace>
</inkml:ink>
</file>

<file path=ppt/ink/ink4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5:51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58 6278,'0'0'8451,"3"-9"-6546,1 1-1369,-2 6-333,-1-1 0,1 0-1,-1 0 1,0 0 0,0 0-1,0 0 1,0 0 0,0 0 0,-1 0-1,1 0 1,-1-4 0,-2 7-59,0-1 1,1 1 0,-1 0 0,0 0 0,0 0 0,0 0-1,0 0 1,0 0 0,0 1 0,0-1 0,0 0 0,0 1 0,0 0-1,-2 1 1,-19 11 18,0 1-1,1 1 1,1 0-1,1 2 1,0 1-1,2 0 1,0 1-1,-18 26 1,32-40-157,0 1 0,1-1 0,0 1-1,0 0 1,0 0 0,1 1 0,0-1 0,0 0 0,-1 11 0,3-15-3,0 0 0,0 1 0,0-1 0,0 0 0,0 1 0,1-1 0,-1 0 0,1 1 0,0-1 0,0 0 0,0 0 0,0 0 0,0 0 0,0 0 0,0 0 0,1 0 0,-1 0 0,1 0 0,-1-1 0,1 1 0,0 0 0,-1-1 0,1 0 0,0 1 0,0-1 0,0 0 0,0 0 0,1 0 0,2 1 0,11 3-189,0 0 0,0-2 0,1 0-1,-1 0 1,1-2 0,-1 0 0,1-1-1,17-2 1,-15 1-1688,-1-2 1,0 0-1,35-11 0,-9-5-4238</inkml:trace>
</inkml:ink>
</file>

<file path=ppt/ink/ink4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5:51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1 7976,'0'0'11312,"-9"6"-10352,-7 5-662,1 2-1,0 0 0,1 1 0,0 0 1,1 1-1,1 0 0,0 1 0,-17 32 0,20-33-221,1 1-1,1-1 0,0 2 0,1-1 0,1 1 0,1-1 0,0 1 1,1 0-1,1 1 0,1-1 0,0 19 0,1-32-70,1 0 0,0 1 0,0-1 1,0-1-1,0 1 0,0 0 0,1 0 0,0 0 0,-1-1 0,2 1 0,-1-1 0,0 1 0,1-1 0,-1 0 1,1 0-1,3 3 0,0-1-152,0-1 0,0 0 0,1 0 1,-1-1-1,1 0 0,0 0 0,-1 0 1,12 2-1,2-1-1496,1-1 0,-1-1-1,1 0 1,0-2 0,32-2 0,-6-6-5099</inkml:trace>
</inkml:ink>
</file>

<file path=ppt/ink/ink4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5:52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11979,'0'0'4485,"-57"0"-2980,44 12-32,4 6 97,5 2-513,4 1-256,0 3-385,4-5-288,16-2-64,5-4 32,7-5 64,10-5 1,-3-3-1090,5 0-1057,-10-7-1121,-5-8-2082,-6-6-2114</inkml:trace>
</inkml:ink>
</file>

<file path=ppt/ink/ink4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5:52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0 10314,'0'0'5461,"-7"11"-3491,-43 64 870,-66 107 700,101-155-3478,1 0 0,2 1-1,0 1 1,-14 56 0,21-46-1094,5-13-2388,2-21-200,6-5-2012</inkml:trace>
</inkml:ink>
</file>

<file path=ppt/ink/ink4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5:53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7783,'0'0'12845,"56"-11"-12173,-9 11-320,18 0-223,0 0-97,3 0 32,-1 0 0,-10 2-288,-6 1-1026,-15 0-960,-13-3-640,-8 0-1314</inkml:trace>
</inkml:ink>
</file>

<file path=ppt/ink/ink4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5:53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10858,'0'0'7720,"53"31"-7368,-7-31-160,7 0-96,6 0-1185,1-6-2018,-5-4-1569,1-1-4869</inkml:trace>
</inkml:ink>
</file>

<file path=ppt/ink/ink4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5:54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1 339 10154,'0'0'10143,"13"-6"-9065,16-7-969,0-2-1,-2-2 1,1 0 0,-2-1 0,44-41-1,117-134-504,-188 207-159,-49 78 1461,-4 11-194,49-92-684,1 1-1,0 0 0,1 0 0,0 0 1,1 0-1,0 1 0,0 14 0,2-26-104,0 1 0,0-1-1,0 0 1,0 0-1,0 0 1,0 0 0,1 0-1,-1 0 1,0 0-1,1 0 1,-1 0-1,0 1 1,1-1 0,-1-1-1,1 1 1,0 0-1,-1 0 1,1 0 0,0 0-1,0 0 1,-1-1-1,1 1 1,0 0 0,0 0-1,0-1 1,0 1-1,0-1 1,0 1 0,0-1-1,0 1 1,0-1-1,0 0 1,0 0 0,0 1-1,0-1 1,1 0-1,-1 0 1,0 0 0,0 0-1,0 0 1,0 0-1,0 0 1,0-1-1,0 1 1,0 0 0,1-1-1,0 0 1,19-5-5155</inkml:trace>
</inkml:ink>
</file>

<file path=ppt/ink/ink4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5:54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1 311 8968,'0'0'11766,"9"-5"-10292,12-6-1228,-1-1 0,0-1 0,-1-1 0,30-26 1,66-79-247,-33 32 77,-109 139 286,19-40-299,-56 102 308,58-100-393,0 0 0,0 0 0,2 1 0,-1 0-1,2 0 1,-3 21 0,6-35-66,0 0 1,0 0-1,0 1 1,0-1-1,0 0 1,0 0-1,0 0 1,0 1-1,0-1 1,1 0-1,-1 0 1,1 0-1,-1 0 1,1 1-1,-1-1 1,1 0-1,-1 0 1,1 0-1,0 0 0,0 0 1,0-1-1,-1 1 1,1 0-1,0 0 1,0 0-1,0-1 1,0 1-1,0 0 1,0-1-1,0 1 1,1-1-1,-1 1 1,2-1-1,1 1-584,-1-1-1,1 1 0,0-1 1,0 0-1,-1-1 0,1 1 1,0-1-1,-1 1 0,1-1 1,6-3-1,27-15-7592</inkml:trace>
  <inkml:trace contextRef="#ctx0" brushRef="#br0" timeOffset="1">627 0 6534,'0'0'160</inkml:trace>
</inkml:ink>
</file>

<file path=ppt/ink/ink4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5:54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16 9961,'27'-6'2845,"-38"0"1756,4 4-4007,1 1 0,0 1 0,-1-1 0,1 1 0,-1 1 0,1-1 1,-13 3-1,8 2-381,0 0 1,1 0 0,-1 1 0,1 1 0,0 0-1,1 0 1,-1 1 0,2 0 0,-1 1 0,1-1-1,0 2 1,-12 18 0,11-13-86,0-1-1,1 1 1,0 0 0,2 1 0,0 0-1,0 0 1,1 0 0,-3 28 0,7-40-115,0-1 0,1 1 1,0-1-1,0 1 1,0 0-1,1-1 0,-1 1 1,1-1-1,-1 1 1,1-1-1,0 1 0,1-1 1,-1 0-1,1 0 0,-1 1 1,1-1-1,0 0 1,0 0-1,0-1 0,0 1 1,1 0-1,-1-1 1,1 1-1,0-1 0,0 0 1,0 0-1,0 0 0,0 0 1,0 0-1,0-1 1,0 0-1,1 1 0,-1-1 1,1 0-1,-1-1 1,1 1-1,5 0 0,2 0 19,1 0-1,-1-1 1,1-1-1,-1 0 0,1 0 1,-1-1-1,1 0 1,-1-1-1,0 0 0,19-10 1,-16 6-7,0-1-1,-1-1 1,0 0 0,-1-1 0,0 0 0,0-1 0,18-23 0,-25 28-18,0-1 0,0 1 1,0-1-1,-1 0 0,0 0 1,-1-1-1,0 1 0,0-1 1,0 0-1,-1 1 0,0-1 1,-1 0-1,0 0 0,0 0 1,-1 0-1,0-1 0,-1-8 1,1 15-33,-1 0-1,1 0 1,-1 0 0,0 0 0,0 0 0,0 1 0,0-1-1,0 0 1,0 0 0,0 1 0,-1-1 0,1 1 0,-1-1-1,1 1 1,-1 0 0,1-1 0,-1 1 0,0 0 0,1 0-1,-1 0 1,-3-1 0,0 1-59,0-1 1,1 1-1,-1 0 1,0 0-1,1 1 1,-1-1-1,0 1 1,0 0-1,-7 1 1,7 0-171,1 0 1,-1 0-1,1 0 1,0 0-1,-1 1 1,1-1-1,0 1 1,0 0-1,0 1 1,-4 2-1,6-3-13,1-1 0,-1 0 0,1 0-1,0 1 1,-1-1 0,1 1 0,0-1-1,0 1 1,0 0 0,0 0 0,0-1-1,1 1 1,-1 0 0,0 0 0,1 0-1,-1-1 1,1 1 0,0 0 0,0 0-1,0 0 1,0 0 0,0 0 0,0 2-1,8 11-4189,12-6-978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13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66 168 3203,'0'-32'1799,"-1"-49"1849,-9 32 1587,10 49-5156,0-1 0,0 1 0,0 0 0,0 0 0,0 0 0,0 0 0,0 0 0,0-1 0,0 1 0,0 0 0,0 0 1,0 0-1,0 0 0,0-1 0,0 1 0,0 0 0,0 0 0,0 0 0,0 0 0,0 0 0,0 0 0,0-1 0,0 1 0,0 0 0,0 0 0,0 0 0,-1 0 0,1 0 0,0 0 0,0 0 0,0-1 0,0 1 0,0 0 0,0 0 0,-1 0 0,1 0 0,0 0 0,0 0 0,0 0 0,0 0 0,0 0 0,0 0 1,-1 0-1,1 0 0,0 0 0,0 0 0,0 0 0,0 0 0,-1 0 0,1 0 0,0 0 0,0 0 0,0 0 0,0 0 0,0 0 0,0 0 0,-1 0 0,1 0 0,0 0 0,0 1 0,0-1 0,0 0 0,0 0 0,0 0 0,-1 0 0,-4 16 1000,-1 20-1251,3-4 631,2 1 0,1-1-1,1 1 1,2 0 0,2-1-1,1 0 1,1 0 0,1-1-1,2 0 1,2 0 0,0-1 0,20 33-1,-12-19-1013,-28-46-1292,-9-13 918,1 0 1,1 0-1,0-1 1,-22-34-1,-1 1 1333,38 49-282,0-1-1,-1 1 1,1 0-1,0-1 1,-1 1 0,1-1-1,0 1 1,0 0-1,-1-1 1,1 1-1,0-1 1,0 1-1,0-1 1,-1 1-1,1-1 1,0 1 0,0-1-1,0 1 1,0-1-1,0 1 1,0-1-1,0 1 1,0-1-1,0 1 1,0-1-1,1 1 1,-1-1-1,0 1 1,0-1 0,0 1-1,1-1 1,-1 1-1,0 0 1,0-1-1,1 1 1,0-1-1,23-11 1417,48 1-1945,-53 9 838,15-3 78,102-20-6951,-124 22 5432,1-1-1,0 0 0,-1-1 1,0 0-1,0-1 0,0-1 0,20-14 1,-24 10 4775,-14 8 1135,-10 8-1261,6 0-4695,3 1 1355,0-1 0,1 1 0,-1 1 0,1-1-1,0 1 1,0 0 0,1 1 0,0-1 0,1 1 0,-1 0 0,2 0 0,-1 1 0,1-1 0,-4 16 0,7-23-288,0 0 0,-1-1-1,1 1 1,0 0 0,0 0 0,0-1 0,0 1-1,0 0 1,0 0 0,0 0 0,0-1 0,0 1-1,1 0 1,-1 0 0,0-1 0,0 1 0,1 0-1,-1-1 1,0 1 0,1 0 0,-1-1 0,1 1-1,-1 0 1,1-1 0,-1 1 0,1-1 0,-1 1-1,1-1 1,-1 1 0,1-1 0,0 1 0,1 0-1,0-1 19,0 0 0,0 1 0,1-1 0,-1 0 0,0 0 0,1 0 0,-1 0 0,0 0 0,0-1 0,1 1 0,2-2 0,2 0 33,1 0-1,-1-1 1,0 0 0,0-1 0,0 0 0,7-5 0,-7 2-55,0 0-1,-1 0 1,1-1-1,-2 0 1,1 0-1,6-14 1,-10 18-6,1-1 0,-1 0 1,0 0-1,0-1 0,-1 1 1,0 0-1,0-1 0,0 1 1,0 0-1,-1-1 0,0 1 0,0-1 1,-2-7-1,2 13-7,0 0-1,0 0 1,0-1-1,0 1 1,0 0-1,0 0 1,0-1-1,0 1 1,0 0-1,0 0 1,0 0 0,0-1-1,0 1 1,0 0-1,0 0 1,0 0-1,-1-1 1,1 1-1,0 0 1,0 0-1,0 0 1,0 0-1,-1-1 1,1 1 0,0 0-1,0 0 1,0 0-1,0 0 1,-1 0-1,1 0 1,0 0-1,0 0 1,-1-1-1,1 1 1,0 0-1,0 0 1,0 0 0,-1 0-1,1 0 1,0 0-1,0 0 1,-1 0-1,-8 9-95,-3 12 103,10-16 32,0 1-1,1-1 1,0 1 0,0 0-1,0-1 1,1 1 0,0 0-1,0-1 1,0 1 0,1 0-1,-1 0 1,1-1 0,1 1-1,-1-1 1,1 1 0,0-1-1,0 0 1,1 1 0,4 6-1,-2-7-41,0 0 1,-1 0-1,2 0 0,-1-1 0,0 0 0,1 0 0,0-1 0,0 0 0,0 0 0,0 0 0,1-1 0,-1 1 1,1-2-1,-1 1 0,1-1 0,8 1 0,35 1-3153,-19-8-1812,9-14-7726</inkml:trace>
</inkml:ink>
</file>

<file path=ppt/ink/ink4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5:55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20 12524,'0'0'7426,"-8"-5"-5094,4 3-2214,1 0-1,-1 0 1,0 0-1,1 1 1,-1 0-1,0 0 1,0 0-1,0 0 0,0 0 1,0 1-1,0 0 1,0 0-1,0 0 1,0 0-1,0 0 1,0 1-1,0 0 0,0 0 1,0 0-1,0 0 1,0 1-1,0 0 1,1-1-1,-1 1 1,1 0-1,-1 1 0,1-1 1,0 1-1,-4 3 1,-4 3-6,1-1 1,0 1-1,1 0 0,-1 1 1,2 0-1,0 1 1,0 0-1,1 0 1,0 0-1,1 1 0,0 0 1,1 0-1,0 1 1,1 0-1,1-1 0,-4 24 1,7-33-106,-1-1 0,1 1 0,0 0 0,0 0 1,1 0-1,-1-1 0,1 1 0,-1 0 0,1-1 0,0 1 1,0 0-1,0-1 0,0 1 0,1-1 0,-1 1 0,1-1 0,-1 0 1,1 0-1,4 4 0,-3-3 7,1 0 0,0-1 0,-1 0 0,1 0 1,0 0-1,1 0 0,-1-1 0,0 1 0,0-1 0,1 0 0,6 1 0,2-1 21,1-1 0,0 0 0,-1-1 0,1 0 0,-1-1 0,1 0 0,18-7 0,-18 4-10,0-1 1,-1 0-1,0-1 0,0 0 0,-1-1 0,0-1 0,0 0 0,18-19 0,-25 23-14,0 1 0,-1-1 0,0 0 0,0-1 0,0 1 0,-1-1 0,1 1 0,-2-1 1,1 0-1,0-1 0,-1 1 0,0 0 0,-1 0 0,1-1 0,-1 1 0,-1-1 0,1 0 0,-1 1 1,0-1-1,0 1 0,-1-1 0,-1-6 0,0 9-20,0 0-1,0 1 1,0-1 0,-1 1-1,1-1 1,-1 1-1,0 0 1,0 0 0,0 0-1,0 1 1,-1-1 0,1 1-1,0 0 1,-1 0 0,0 0-1,0 0 1,0 0 0,1 1-1,-6-1 1,5 0-195,-1 0 0,0 1 0,1 0 0,-1 0-1,0 0 1,0 1 0,0-1 0,1 1 0,-1 1 0,0-1 0,0 0 0,0 1 0,0 0-1,1 0 1,-1 1 0,-6 2 0,10-3-108,0 0-1,0 0 1,0 0 0,0 0-1,0 0 1,1 0 0,-1 0-1,0 0 1,0 0-1,1 1 1,-1-1 0,1 0-1,-1 0 1,1 1 0,-1-1-1,1 1 1,0-1-1,0 0 1,0 1 0,-1-1-1,1 0 1,1 1 0,-1-1-1,0 1 1,0-1-1,0 0 1,1 1 0,-1-1-1,1 0 1,-1 1 0,1-1-1,-1 0 1,1 0-1,1 3 1,17 6-5048</inkml:trace>
</inkml:ink>
</file>

<file path=ppt/ink/ink4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5:55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368 0 12268,'0'0'9449,"-2"10"-8174,1 17-536,1 1-1,1-1 0,7 43 1,-3-39-493,-2 0 0,-1 0 0,-2 33 0,-1-53-199,-1 0 0,0 0 1,0-1-1,-1 1 1,-1-1-1,1 1 1,-2-1-1,1 0 0,-1-1 1,-1 1-1,0-1 1,-13 16-1,4-10 35,0 0-1,-2 0 1,1-2 0,-2 0-1,1-1 1,-2-1 0,0-1-1,-39 16 1,44-21-605,0-1 0,0 0 1,-1-1-1,-22 2 0,15-7-3379,10-7-2392</inkml:trace>
</inkml:ink>
</file>

<file path=ppt/ink/ink4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5:56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10346,'0'0'5669,"65"14"-4163,-2-13-353,13-1-256,16 0-449,5-4-224,4-3-128,-11 1-32,-15 2-96,-22 2-640,-19 2-353,-14 0-353,-35 0-7046</inkml:trace>
</inkml:ink>
</file>

<file path=ppt/ink/ink4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5:56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2883,'0'0'6534,"-58"39"-4997,49-25-95,13-2-930,32-4 1058,16-4 159,25-4-191,15 0-769,11-3-609,3-10-64,-3-3-1313,-17-7-4997</inkml:trace>
</inkml:ink>
</file>

<file path=ppt/ink/ink4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6:00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2 6086,'-34'0'5578,"51"0"-759,55 0-1961,-40-1-2360,48 2 47,-74 0-535,-1-1 0,1 1 0,0 1 0,-1-1 0,1 1 0,0 0 0,-1 0 0,0 0 0,0 1 0,9 5 0,-13-7-8,1 0-1,-1 1 1,0-1 0,1 0-1,-1 0 1,0 1 0,0-1-1,0 1 1,0-1 0,0 1 0,0 0-1,0-1 1,-1 1 0,1 0-1,0-1 1,-1 1 0,0 0-1,1 0 1,-1 0 0,0-1-1,0 1 1,0 3 0,-1-2 23,1 1 1,-1-1-1,-1 1 1,1-1-1,0 0 1,-1 0-1,0 0 1,1 0-1,-1 0 1,-5 5-1,-3 3 184,0-1-1,-1 0 1,0-1-1,-18 12 0,-97 50 1533,125-71-1741,1 1 0,0-1-1,0 0 1,-1 0 0,1 0 0,0 0 0,0 0 0,-1 1 0,1-1 0,0 0 0,0 0 0,0 0 0,-1 0 0,1 1 0,0-1 0,0 0 0,0 0 0,0 1 0,0-1-1,0 0 1,-1 0 0,1 1 0,0-1 0,0 0 0,0 0 0,0 1 0,0-1 0,0 0 0,0 1 0,0-1 0,0 0 0,0 0 0,0 1 0,0-1 0,0 0 0,0 0-1,1 1 1,-1-1 0,0 0 0,0 0 0,0 1 0,0-1 0,0 0 0,0 0 0,1 1 0,-1-1 0,0 0 0,0 0 0,0 0 0,1 1 0,-1-1 0,0 0 0,0 0-1,1 0 1,-1 0 0,0 0 0,0 0 0,1 0 0,-1 1 0,0-1 0,0 0 0,1 0 0,19 5-56,-18-5 62,30 7-28,-10-3-103,0 1 1,0 1 0,0 1 0,-1 1 0,0 0 0,26 16 0,-45-23 123,-1-1 0,0 1 1,1 0-1,-1 0 0,0 0 1,0 0-1,1 0 0,-1 0 1,0 0-1,0 0 0,0 0 1,0 0-1,-1 1 0,1-1 1,0 0-1,0 1 0,-1-1 1,1 1-1,-1-1 0,1 0 1,-1 1-1,0-1 0,1 1 1,-1 0-1,0 1 0,-1-1 29,0 0 0,1 0-1,-1-1 1,0 1 0,-1 0-1,1-1 1,0 1 0,0-1-1,-1 0 1,1 1 0,-1-1-1,1 0 1,-1 0 0,1 0 0,-1 0-1,-3 2 1,-8 2 280,0 0-1,0 0 1,0-1-1,-20 3 1,8-2 5,0-2 0,-1-1 1,0 0-1,1-2 0,-41-5 0,78 4-6336,55-1-2079,-31 2 3778</inkml:trace>
</inkml:ink>
</file>

<file path=ppt/ink/ink4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6:01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66 11755,'0'0'1772,"-2"-10"802,1 6-2371,1 2-97,0 0-1,0-1 1,-1 1-1,1 0 1,-1 0-1,1 0 1,-1 0-1,0 0 1,0 0-1,1 0 1,-1 0-1,-1 0 1,1 0-1,0 0 1,0 0-1,-1 1 1,1-1-1,-1 0 1,1 1-1,-1 0 0,0-1 1,0 1-1,0 0 1,1 0-1,-1 0 1,0 0-1,0 0 1,-1 0-1,1 1 1,0-1-1,0 0 1,0 1-1,0 0 1,0 0-1,-1 0 1,1 0-1,-3 0 1,-2 1-38,0 1 1,0 0-1,0 0 0,0 1 1,1 0-1,-1 0 1,1 0-1,0 1 1,0 0-1,0 0 1,0 0-1,1 1 1,-1 0-1,1 0 1,1 0-1,-1 1 1,-6 9-1,-4 8 193,1 0-1,0 0 0,-13 35 1,20-43-122,1 1 1,0 0 0,1 0-1,1 1 1,-3 27 0,6-41-119,1 0 1,0 0 0,0 0 0,0 0 0,0 0-1,0 0 1,1 0 0,-1 0 0,1 0-1,0 0 1,0 0 0,0 0 0,0 0 0,1 0-1,-1-1 1,1 1 0,0 0 0,-1-1 0,1 1-1,0-1 1,1 0 0,-1 0 0,0 0-1,1 0 1,-1 0 0,1 0 0,-1-1 0,1 1-1,0-1 1,0 0 0,-1 0 0,1 0-1,0 0 1,0 0 0,0 0 0,0-1 0,6 1-1,5 0 70,0 0 0,1-1 0,-1-1-1,0 0 1,0-1 0,0 0 0,14-5 0,-24 6-63,0 0-1,1 0 1,-1-1 0,0 0 0,0 0 0,0 0 0,0 0 0,0 0 0,0-1 0,0 0 0,-1 0 0,0 0-1,1 0 1,-1-1 0,0 1 0,-1-1 0,1 1 0,-1-1 0,1 0 0,-1 0 0,0 0 0,-1-1 0,1 1 0,-1 0-1,2-7 1,-3 9-4,0 0 0,0 0-1,0 0 1,0-1 0,0 1 0,0 0-1,-1 0 1,1 0 0,-1 0-1,1 0 1,-1 0 0,0 0-1,0 0 1,1 1 0,-2-1-1,1 0 1,0 0 0,0 1 0,0-1-1,-1 1 1,1-1 0,-1 1-1,1-1 1,-1 1 0,0 0-1,0 0 1,1 0 0,-1 0 0,0 0-1,0 0 1,0 1 0,0-1-1,0 0 1,-3 0 0,-7-1-49,0 0 1,-1 0 0,1 2-1,-19 0 1,20 0 16,7 0-138,-1 0 0,1 1 0,-1 0 0,1 0 0,-1 0 0,1 1 0,-1-1 0,1 1-1,-8 4 1,11-5-19,0 0 0,0-1 0,-1 1 0,1 0 0,0 0 0,0 0 0,0 0 0,0 0 0,0 0 0,0 0 0,1 0 0,-1 0 0,0 0 0,0 1 0,1-1 0,-1 0 0,1 0 0,-1 1 0,1-1 0,0 0 0,-1 1 0,1-1 0,0 0 0,0 1 0,0-1 0,0 1 0,0-1 0,0 0 0,0 1 0,1-1 0,-1 0 0,0 1 0,1-1 0,-1 0 0,1 1 0,0-1 0,-1 0 0,2 1 0,15 11-3652,10-4-720</inkml:trace>
</inkml:ink>
</file>

<file path=ppt/ink/ink4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6:02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60 2819,'0'0'13570,"11"-8"-12033,-9 6-1470,4-4 165,0 1 0,1 1-1,0-1 1,0 1 0,0 0 0,0 0 0,0 1 0,1 0-1,-1 0 1,1 1 0,0 0 0,13-2 0,-18 4-160,0 0 1,0 0 0,0 0 0,0 0-1,0 0 1,0 1 0,0-1-1,0 1 1,0 0 0,0 0 0,-1 0-1,1 0 1,0 0 0,4 4 0,-5-4-38,-1 0 0,0 1 0,0 0 1,0-1-1,0 1 0,0-1 0,-1 1 1,1 0-1,0 0 0,-1 0 0,1-1 0,-1 1 1,0 0-1,1 0 0,-1 0 0,0 0 1,0 0-1,0-1 0,-1 1 0,1 0 1,0 0-1,-1 0 0,1 0 0,-1-1 1,-1 5-1,-1 1 154,0-1 0,-1 1 1,1 0-1,-2-1 0,1 1 0,-1-1 0,1-1 1,-8 8-1,-51 42 1363,48-43-1231,-15 11 257,-23 19 26,50-39-579,0 0-1,0 0 0,0 0 0,0 1 0,1-1 0,-1 1 0,1 0 0,0-1 0,0 1 0,0 0 0,1 0 0,-2 5 0,3-8-23,0 0 0,0 0 0,0 0-1,0 0 1,0 0 0,1 0 0,-1 0-1,0 0 1,0 0 0,1 0 0,-1 0-1,1 0 1,-1 0 0,1 0 0,-1 0-1,1 0 1,-1 0 0,1 0 0,0-1-1,0 1 1,-1 0 0,1 0 0,0-1 0,0 1-1,0 0 1,0-1 0,0 1 0,0-1-1,0 1 1,0-1 0,0 0 0,0 1-1,0-1 1,2 0 0,43 6 45,-40-6-44,93 2-694,-69-3-1079,1-2 1,-1-1 0,38-9 0,-54 9 919,-1 0 0,1-1 1,-1 0-1,0-1 0,-1 0 0,1-1 1,-2-1-1,23-17 0,-27 19 660,-1-1 1,1-1-1,-1 1 0,0-1 0,-1 0 0,0 0 1,0-1-1,5-15 0,-8 20 495,0 0-1,-1 0 1,1-1-1,-1 1 1,0-1 0,-1 1-1,1-1 1,-1 1-1,0-1 1,0 1 0,0-1-1,0 1 1,-1-1-1,0 1 1,0-1-1,0 1 1,-1-1 0,1 1-1,-4-5 1,3 6-95,0 0 0,-1 0 0,1 1 1,-1-1-1,0 1 0,0 0 0,0 0 0,0 0 0,0 0 1,0 0-1,0 1 0,-1-1 0,1 1 0,-1 0 1,1 0-1,-1 0 0,1 0 0,-1 1 0,1 0 1,-1-1-1,0 1 0,1 1 0,-1-1 0,-5 1 0,4 0-151,1 0-1,-1 1 0,0-1 0,1 1 0,0-1 0,-1 1 1,1 1-1,0-1 0,0 0 0,0 1 0,0 0 0,1 0 1,-1 0-1,1 1 0,0-1 0,0 1 0,0 0 0,-3 5 1,2-4 31,1 1 0,0 0 0,0 0 0,1 0 0,0 0 0,0 0 0,0 0 0,1 1 0,0-1 0,0 1 0,1-1 0,-1 1 0,2 7 0,-1-12-59,0 0-1,1 0 1,-1 0-1,1 0 1,0 0 0,-1 0-1,1 0 1,0 0-1,0 0 1,0 0-1,0-1 1,1 1-1,-1 0 1,0-1-1,1 1 1,-1-1-1,1 1 1,-1-1 0,1 0-1,0 0 1,2 2-1,0-1 31,1 0 0,-1-1-1,1 0 1,-1 1 0,1-1 0,-1-1-1,1 1 1,-1-1 0,9 0 0,-5 0-9,0-1 1,-1 0 0,1 0 0,0-1-1,0 0 1,-1 0 0,1-1 0,-1 0-1,0 0 1,0 0 0,11-8 0,-12 5-28,1-1 0,-2 0 0,1 0 1,-1 0-1,0 0 0,0-1 0,5-13 0,-8 17-15,0 0 0,-1 0 0,1-1 0,-1 1 0,0 0 0,0-1 0,0 1 1,-1-1-1,1 1 0,-1-1 0,0 1 0,-1-1 0,1 1 0,-1-1 0,0 1 0,-2-9 0,2 13-50,1-1 1,0 0-1,-1 0 1,1 0-1,-1 0 1,1 1-1,-1-1 1,0 0-1,1 1 1,-1-1-1,0 0 1,1 1-1,-1-1 1,0 1 0,0-1-1,0 1 1,1-1-1,-1 1 1,0-1-1,0 1 1,0 0-1,0 0 1,0-1-1,0 1 1,0 0-1,0 0 1,1 0-1,-1 0 1,0 0-1,0 0 1,0 0-1,0 1 1,0-1-1,0 0 1,0 0-1,0 1 1,0-1-1,-1 1 1,0 0-92,1 0 0,-1 0-1,1 0 1,-1 0 0,1 0 0,-1 1 0,1-1-1,0 0 1,0 1 0,0-1 0,0 1 0,0-1-1,0 1 1,0 0 0,0-1 0,0 1 0,1 0-1,-1 0 1,0 2 0,1-1-310,-1 1-1,1-1 1,0 1 0,0-1-1,0 1 1,1-1 0,-1 1-1,1-1 1,0 1 0,0-1-1,0 0 1,0 1-1,1-1 1,-1 0 0,1 0-1,0 0 1,0 0 0,0 0-1,0 0 1,0-1 0,4 3-1,19 15-4810</inkml:trace>
</inkml:ink>
</file>

<file path=ppt/ink/ink4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6:02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0 14286,'0'0'2338,"-27"50"-352,6-20-449,1 3 385,0 1-257,6-3-511,5-2-802,7-6-224,2-4-128,7-7-288,11-8-769,4-4-1217,-4-11-1602,5-17-3715</inkml:trace>
</inkml:ink>
</file>

<file path=ppt/ink/ink4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6:02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 12107,'0'0'2323,"2"-9"143,-1 4-2273,-1 1 1,1 0-1,0 0 1,1 0-1,-1 0 1,1 0-1,0 0 1,0 0-1,0 1 1,0-1-1,0 1 1,1-1-1,0 1 1,0 0-1,0 0 1,0 0-1,0 0 0,1 1 1,-1-1-1,1 1 1,-1 0-1,1 0 1,0 0-1,0 1 1,0-1-1,0 1 1,0 0-1,7-1 1,-1 0-173,0 0 0,1 1 0,-1 1 0,1 0-1,-1 0 1,1 1 0,-1 0 0,0 1 0,1 0 0,-1 1 0,0 0 0,0 0 0,16 9 0,-25-11 1,1 1 0,-1-1-1,0 1 1,0-1-1,0 1 1,0-1 0,0 1-1,0 0 1,0 0 0,0-1-1,-1 1 1,1 0 0,-1 0-1,1 0 1,-1 0 0,0-1-1,0 1 1,0 0-1,0 0 1,0 0 0,0 0-1,0 0 1,-1 0 0,1 0-1,-1-1 1,-1 4 0,-20 52 990,19-51-810,-16 35 737,-33 77 831,47-103-1733,0 0 0,1 1 0,0 0 0,2 0 0,-2 29 0,9-31-1390,-1-9-1470,1-9-3950,-3-5-455</inkml:trace>
  <inkml:trace contextRef="#ctx0" brushRef="#br0" timeOffset="1">48 300 11243,'0'0'13356,"-9"-52"-11914,34 47-578,7 4-479,13 1-257,2 0-64,4 0-32,3 0-737,-4 0-1793,-1-9-2018,-8-7-3780</inkml:trace>
</inkml:ink>
</file>

<file path=ppt/ink/ink4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6:04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9993,'0'0'12492,"27"81"-12107,-27-42-225,2 0-96,3-1-32,0-4 0,3-5-769,-5-5-448,-1-7-769,-2-13-1665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16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216 385 10282,'0'0'1484,"3"-11"11,6-36 245,-9 44-1630,1 0 1,-1 1 0,0-1-1,0 1 1,0-1-1,-1 0 1,1 1-1,0-1 1,-1 1-1,0-1 1,0 1-1,0-1 1,0 1 0,0 0-1,0-1 1,0 1-1,-1 0 1,1 0-1,-1 0 1,0 0-1,1 0 1,-1 0 0,0 0-1,0 1 1,0-1-1,-1 1 1,1-1-1,0 1 1,0 0-1,-1 0 1,1 0-1,-1 0 1,1 0 0,-1 1-1,1-1 1,-1 1-1,0-1 1,-4 1-1,0-1-21,0 1-1,-1-1 1,1 1-1,0 0 1,0 1-1,0 0 0,-1 0 1,1 1-1,0 0 1,1 0-1,-1 0 1,-8 5-1,9-4-75,1 1 0,1 0 1,-1 0-1,0 0 0,1 1 0,0-1 0,0 1 1,0 0-1,1 0 0,-1 1 0,1-1 0,1 1 1,-1-1-1,1 1 0,0 0 0,0 0 1,0 0-1,0 9 0,2-14-12,0 1-1,0-1 1,0 0-1,0 1 1,0-1 0,1 0-1,-1 0 1,0 1-1,1-1 1,-1 0 0,1 0-1,-1 0 1,1 1-1,0-1 1,0 0 0,-1 0-1,1 0 1,0 0-1,0 0 1,0 0 0,0-1-1,0 1 1,0 0-1,0 0 1,0-1 0,0 1-1,1-1 1,-1 1-1,0-1 1,0 1 0,0-1-1,1 0 1,-1 1-1,0-1 1,1 0 0,-1 0-1,0 0 1,0 0-1,1 0 1,-1 0 0,3-1-1,4 0 27,1 0 0,-1 0 0,1-1 0,-1 0 0,14-6 0,3-4 55,-1-1 1,-1-1-1,0-1 0,-1-1 1,-1-1-1,0-1 1,-1-1-1,-2 0 0,1-2 1,-2 0-1,-1-1 1,-1 0-1,-1-2 1,0 1-1,13-36 0,-17 17 780,-13 28-122,2 14-719,0 0 1,0 0-1,0 1 1,0-1 0,0 0-1,0 1 1,0-1 0,1 0-1,-1 1 1,0-1-1,0 1 1,0 0 0,1-1-1,-1 1 1,0-1 0,0 1-1,1 0 1,-1 0-1,1 0 1,-2 0 0,-6 10-29,-1 1 1,2 0-1,-1 0 1,2 0-1,0 1 1,0 0-1,-5 21 1,1 0-24,-10 66 0,17-83-162,1 0 1,1 0 0,0 0 0,2 0 0,2 23 0,-3-37 115,1 0 0,-1 0-1,1 0 1,0 0 0,0 0 0,0-1 0,0 1-1,0 0 1,1 0 0,-1-1 0,1 1 0,0-1-1,-1 1 1,1-1 0,1 0 0,-1 1-1,0-1 1,0 0 0,1-1 0,-1 1 0,1 0-1,-1-1 1,1 1 0,0-1 0,0 0-1,0 0 1,0 0 0,0 0 0,-1 0 0,2-1-1,-1 1 1,0-1 0,0 0 0,0 0 0,0 0-1,4-1 1,13-5-4499,-3-12-3005</inkml:trace>
</inkml:ink>
</file>

<file path=ppt/ink/ink4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6:04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9769,'0'0'8937,"57"-23"-7560,-22 23-384,4 0-577,10 5-320,-2 1-448,-2-2-2178,-4-4-3492</inkml:trace>
</inkml:ink>
</file>

<file path=ppt/ink/ink4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6:04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5 15951,'-9'3'2007,"-6"2"-1163,1 1-1,0 1 0,0 0 1,0 1-1,-14 10 1,24-15-755,0 0 1,-1 0-1,1 0 1,0 0-1,1 1 1,-1 0-1,1 0 1,-1 0 0,1 0-1,0 0 1,1 1-1,-1-1 1,1 1-1,0 0 1,0-1 0,0 1-1,1 0 1,0 0-1,0 0 1,0 1-1,0 5 1,2-9-100,-1 0 0,1 0 0,0 0 0,0-1 0,0 1 0,0 0 0,0 0 0,0-1 0,0 1 0,1-1 0,-1 1 0,0-1 0,1 0 0,-1 0 0,1 1 0,0-1 0,-1 0 0,1 0 1,0-1-1,0 1 0,0 0 0,-1-1 0,1 1 0,4 0 0,57 11-884,-42-10 249,-6 1 287,-1 0 0,0 1 0,-1 1 0,1 0 0,22 12 1,-33-15 351,-1-1 0,1 1 0,0 0 0,-1 0 0,0 0 0,1 0 0,-1 0 0,0 1 0,0-1 0,0 1 0,-1-1 1,1 1-1,-1 0 0,3 4 0,-4-5 73,0 0 0,1 1 0,-1-1-1,0 1 1,0-1 0,-1 0 0,1 1 0,0-1 0,-1 1 0,1-1 0,-1 0 0,0 0 0,0 1 0,0-1 0,0 0 0,0 0 0,0 0 0,-1 0-1,1 0 1,-1 0 0,-2 3 0,-5 3 269,0 1 0,0-1 0,-1-1 0,0 0 0,0 0 0,-1-1 0,-14 6 0,19-9-363,0 0 1,0-1 0,-1 0 0,1 0 0,-1 0 0,0 0 0,1-1 0,-1-1-1,0 1 1,0-1 0,0 0 0,1 0 0,-1-1 0,-8-1 0,13 1-161,1 0 1,0 0 0,0 1 0,0-1-1,-1 0 1,1 0 0,0 0-1,0 0 1,0 0 0,1-1 0,-1 1-1,0 0 1,0 0 0,1 0-1,-1-1 1,0 1 0,1 0 0,-1-1-1,1 1 1,0-1 0,-1-1-1,-2-32-4867,3 30 4021,0-34-5859</inkml:trace>
  <inkml:trace contextRef="#ctx0" brushRef="#br0" timeOffset="1">103 27 7944,'0'0'11178,"63"-26"-9128,-43 26-192,9 0-641,1 0-769,-1 4-352,0 1-256,2 1-1537,-3-4-1410,5-2-4004</inkml:trace>
</inkml:ink>
</file>

<file path=ppt/ink/ink4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6:05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11979,'3'7'2691,"-3"3"320,0 5-225,0 2-992,0 4-449,-3 0-544,1-1-513,-3 0-256,1-3 0,4-1-128,0-2-1057,0-5-672,0-6-962,5-3-1473,1 0-1890</inkml:trace>
</inkml:ink>
</file>

<file path=ppt/ink/ink4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6:06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57 6342,'0'0'2162,"3"-9"-902,1 1-872,-2 5-214,-1 0 0,1 0 0,-1 1-1,0-1 1,0 0 0,0 0 0,0-1 0,-1 1 0,1 0 0,-1-6 2391,-8 42 6084,7-31-7433,1-2-1168,0 0 0,0 0 0,0 0-1,0 0 1,0 1 0,0-1 0,0 0 0,0 0 0,-1 0 0,1 0-1,0 0 1,0 0 0,0 0 0,0 0 0,0 0 0,0 0 0,-1 0-1,1 0 1,0 1 0,0-1 0,0 0 0,0 0 0,0 0 0,-1 0-1,1 0 1,0 0 0,0 0 0,0 0 0,0 0 0,0-1 0,-1 1 0,1 0-1,0 0 1,0 0 0,0 0 0,0 0 0,0 0 0,-1 0 0,1 0-1,0 0 1,0 0 0,0 0 0,0 0 0,0-1 0,0 1 0,0 0-1,0 0 1,0 0 0,-1 0 0,1 0 0,0 0 0,0-1 0,0 1-1,-16 17-24,1 0 0,0 1 0,1 0 0,1 2-1,1-1 1,1 1 0,1 1 0,0 0-1,2 1 1,0 0 0,2 0 0,0 0 0,1 1-1,-1 26 1,5-47-17,1 0 0,0 0-1,0 0 1,0 0 0,0 0-1,0 0 1,1 0 0,-1 0 0,1 0-1,-1 0 1,1 0 0,0 0-1,-1 0 1,1-1 0,0 1 0,0 0-1,0 0 1,1-1 0,-1 1-1,0-1 1,1 1 0,-1-1 0,1 1-1,-1-1 1,1 0 0,0 0-1,-1 0 1,1 0 0,0 0 0,0 0-1,0 0 1,0-1 0,0 1-1,0-1 1,0 1 0,0-1 0,0 0-1,0 0 1,0 0 0,0 0-1,0 0 1,0 0 0,2-1 0,5 0 27,-1 0 0,1-1 0,-1 0 0,1 0 0,-1-1 0,0 0 0,0 0 0,0-1 0,7-5 0,-1-1 7,0-1 1,-1 0-1,-1-1 0,0 0 0,0-1 1,-1 0-1,-1-1 0,14-25 1,-17 27 28,-1-1 0,0 1 0,-2-1 0,1 0 0,-1 0 0,-1 0 0,0 0 0,-1-1-1,-1 1 1,0-1 0,-1-20 0,-1 30-60,0 1 0,0-1 0,0 0 0,0 1 0,-1-1 0,0 1 0,1-1 0,-1 1 0,0 0 0,-1 0 0,1 0 0,0 0 0,-1 0 0,0 0 0,0 1 0,0-1 0,0 1 0,-6-4 0,6 4-64,0 0 0,0 1 0,0-1 0,0 1 0,0 0 0,0 0 0,0 0 0,-1 0 0,1 1 0,0-1 0,0 1 0,-1 0 0,1 0 0,0 0 0,-1 0 0,1 1 0,0-1 0,-1 1 0,1 0 0,0 0 0,0 0 0,-5 2 0,7-2-125,0 0-1,-1 0 0,1 0 1,0 1-1,0-1 1,0 0-1,0 0 0,0 1 1,0-1-1,0 1 1,0-1-1,1 1 1,-1-1-1,0 1 0,1-1 1,-1 1-1,1-1 1,0 1-1,-1 0 1,1-1-1,0 4 0,0-4-167,0 0 1,0 1-1,0-1 0,1 0 0,-1 0 0,0 1 0,1-1 0,-1 0 0,0 0 0,1 0 0,-1 0 0,1 1 0,0-1 1,-1 0-1,1 0 0,0 0 0,0 0 0,0 0 0,0-1 0,-1 1 0,1 0 0,0 0 0,1 0 0,-1-1 1,0 1-1,0-1 0,2 2 0,15 1-4959</inkml:trace>
</inkml:ink>
</file>

<file path=ppt/ink/ink4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6:06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11659,'0'0'13447,"-9"8"-12368,-4 4-727,1 0 0,1 1 0,-19 27 0,26-35-331,0 1 0,1 0 0,0 0 0,0 0 0,0 0 0,1 0 0,0 1 1,0-1-1,0 1 0,1 0 0,0-1 0,0 1 0,1 0 0,0 0 0,1 8 0,0-12-51,1 0 0,-1 0-1,1 0 1,0 0-1,0-1 1,0 1-1,0-1 1,1 1-1,-1-1 1,0 0 0,1 0-1,0 0 1,-1 0-1,1 0 1,0-1-1,0 1 1,0-1-1,0 0 1,0 0 0,1 0-1,-1 0 1,0 0-1,6 0 1,0 1-795,1-1 0,-1 0 0,0 0 0,1-1 0,-1-1 1,0 1-1,15-4 0,-22 3 564,1 0 0,-1 0 0,1 0 0,-1-1 0,1 1 0,-1-1 0,0 1 0,1-1 0,-1 0-1,0 0 1,0 0 0,0 0 0,-1 0 0,1-1 0,0 1 0,-1-1 0,2-2 0,5-28 246,-12 32 3168,-10 14-1565,7-4-955,1 2 1,0-1 0,1 0 0,0 1 0,1 0 0,-4 13 0,6-17-546,0 0 0,1 0 0,0 0 0,0 0 0,1 1 0,0-1 0,0 0 0,0 0 0,1 0 0,0 0 0,4 12 0,-4-17-224,0 0 1,0 0-1,0 1 1,0-1-1,1 0 1,-1 0-1,1-1 1,0 1-1,-1 0 1,1 0 0,0-1-1,4 3 1,27 9-5124,-12-12-453</inkml:trace>
</inkml:ink>
</file>

<file path=ppt/ink/ink4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6:07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12556,'0'0'13004,"10"23"-16015,-6-23-2530</inkml:trace>
</inkml:ink>
</file>

<file path=ppt/ink/ink4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6:08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0 377 6246,'15'-12'10252,"12"-11"-4990,148-140-3715,-145 136-1360,-2-1 0,-2-2 0,45-63 0,-86 122-33,1 1-1,1 0 1,2 1 0,-13 57-1,22-79-145,0 0-1,1-1 0,0 1 0,0 0 0,1 0 0,0 0 0,1 0 0,2 13 1,-2-21-236,1 1 0,0-1 0,-1 0 0,1 0 0,0-1 0,-1 1 0,1 0 0,0-1 0,0 1 0,0-1 0,0 1 0,0-1 0,0 0 0,0 0 0,0 0 0,0 0 0,-1 0 0,1 0 0,0-1 0,0 1 0,0-1 0,0 1 0,2-2 0,17-10-5799</inkml:trace>
</inkml:ink>
</file>

<file path=ppt/ink/ink4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6:09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35 286 14606,'0'0'4041,"-8"2"-2343,0 2-1544,-10 4 1666,29-17-485,25-17-1232,-2-1-1,-1-2 0,-2-2 0,0-1 0,-3-1 1,41-60-1,-68 92-105,0-1 0,0 0 0,0 1 0,0 0 0,0-1 1,0 1-1,1 0 0,-1-1 0,1 1 0,-1 0 0,0 0 1,1 0-1,2-1 0,-4 2 6,1 1-1,-1-1 1,0 0 0,1 0 0,-1 1-1,0-1 1,1 0 0,-1 1 0,0-1 0,0 1-1,1-1 1,-1 0 0,0 1 0,0-1-1,0 1 1,0-1 0,1 1 0,-1-1 0,0 0-1,0 1 1,0-1 0,0 1 0,0-1 0,0 1-1,0-1 1,0 1 0,0-1 0,-1 1-1,1-1 1,0 0 0,0 1 0,-13 53 327,12-50-327,-32 105 343,30-97-419,1 0-1,1 0 0,-1 0 0,2 0 1,0 0-1,0 1 0,3 15 1,6-15-2960,6-11-4451,-5-6-486</inkml:trace>
</inkml:ink>
</file>

<file path=ppt/ink/ink4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6:10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90 7719,'0'0'5029,"2"-9"-3155,0-1-1160,7-28 1153,-8 11 2988,-7 32-730,-15 9-2857,-15 10-1749,27-16 510,1 0 0,0 1 0,1 0 0,0 0 1,0 0-1,1 1 0,0 0 0,0 1 0,1-1 1,1 1-1,0 0 0,0 0 0,1 0 0,0 0 1,1 1-1,-1 21 0,3-31-21,0-1 0,0 1 0,1 0 0,-1-1 0,0 1 0,1 0 0,-1-1 0,1 1 0,-1 0 0,1-1-1,0 1 1,0-1 0,0 1 0,0-1 0,0 0 0,0 1 0,0-1 0,0 0 0,0 0 0,1 0 0,-1 1 0,2 0 0,0 0 10,1-1 0,0 1 0,0-1 0,-1 1 0,1-1 0,0 0 0,0 0 0,0-1 0,6 1 0,-1-1 8,0 0-1,0 0 1,0-1-1,0 0 1,0-1-1,0 0 1,-1-1-1,13-4 1,-13 2-1,0 0 1,0 0 0,0-1 0,-1 0-1,0 0 1,0-1 0,0 0 0,-1 0 0,0-1-1,-1 1 1,9-17 0,-10 17 27,-1 1-1,0-1 1,0 0 0,-1 0 0,0 0 0,0 0-1,-1 0 1,0 0 0,0-1 0,-1 1-1,1 0 1,-2-1 0,1 1 0,-1 0-1,0-1 1,-3-7 0,3 12-79,-1-1 0,1 2 1,-1-1-1,0 0 0,0 0 0,0 0 0,0 1 1,0-1-1,-1 1 0,1 0 0,-1 0 1,0 0-1,1 0 0,-1 0 0,0 0 0,0 1 1,0-1-1,0 1 0,-1 0 0,1 0 0,-4 0 1,4 0-217,1 0 0,-1 1 0,0-1 0,1 1 1,-1 0-1,0 0 0,0 0 0,1 0 0,-1 1 1,0-1-1,0 1 0,1-1 0,-1 1 0,1 0 0,-1 0 1,1 0-1,-1 1 0,1-1 0,-1 0 0,1 1 1,0 0-1,0-1 0,0 1 0,0 0 0,-3 4 1,-15 32-7340,16-18 3097</inkml:trace>
</inkml:ink>
</file>

<file path=ppt/ink/ink4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6:10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60 12748,'0'0'6096,"-6"-9"-3629,4 5-2347,0 1-1,-1-1 1,1 1 0,-1 0 0,0 0 0,0 0-1,0 0 1,0 0 0,0 1 0,0-1-1,-1 1 1,0 0 0,1 0 0,-1 0 0,0 1-1,0-1 1,0 1 0,0 0 0,0 0-1,0 0 1,0 0 0,0 1 0,0 0 0,0 0-1,0 0 1,-1 0 0,1 1 0,0 0-1,0-1 1,0 1 0,-4 2 0,0 0-84,0 1 0,0 0-1,0 0 1,0 0 0,1 1 0,-1 0 0,1 1 0,1 0 0,-1 0-1,1 0 1,-9 12 0,12-14 16,0 0 0,0 0-1,0 0 1,0 1 0,1-1 0,-1 1 0,1-1-1,0 1 1,1 0 0,-1 0 0,1 0-1,0 0 1,0 0 0,1 0 0,-1 0 0,1 1-1,0-1 1,1 0 0,-1 0 0,1 0 0,2 8-1,-1-10-11,1 0 0,-1 0 0,0 0 0,1 0 0,0-1 0,0 1 0,0-1 0,0 0 0,0 0 0,0 0 0,0 0-1,1-1 1,-1 1 0,0-1 0,1 0 0,0 0 0,-1 0 0,1 0 0,0 0 0,-1-1 0,1 0 0,4 0 0,8 1 71,-1-1 0,1 0 0,-1-1 0,18-4 0,-22 2-58,-1 0 1,0-1-1,0 0 1,0 0 0,-1-1-1,1 0 1,-1-1-1,0 0 1,-1-1 0,14-12-1,-18 15-23,0 0-1,0 0 1,0 0 0,-1-1-1,0 1 1,0-1 0,0 0-1,0 0 1,-1 0-1,1 0 1,-1 0 0,-1-1-1,1 1 1,-1-1-1,0 1 1,0-1 0,0 1-1,-1-1 1,0 0-1,0 1 1,-1-1 0,0-6-1,-1 10-69,1 0 0,0 0-1,-1-1 1,1 1 0,-1 0-1,0 1 1,1-1 0,-1 0-1,0 0 1,0 1 0,0-1-1,-1 1 1,1 0-1,0-1 1,0 1 0,-1 0-1,1 1 1,-1-1 0,1 0-1,-1 1 1,1-1 0,-1 1-1,1-1 1,-1 1 0,1 0-1,-5 1 1,3-1-283,0-1-1,0 1 1,0 1-1,0-1 1,0 1-1,0-1 1,0 1 0,0 0-1,1 1 1,-1-1-1,0 1 1,1-1-1,-1 1 1,1 0 0,-1 0-1,-3 4 1,-8 24-6532,14-15 1250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16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79 193 0,'0'0'3876,"5"-8"-1522,35-48 738,-25 37-126,-1-1 0,22-38 0,-35 57-2769,-1 0-1,1 0 1,-1 0-1,1 0 1,-1 0 0,1 0-1,-1 0 1,0-1 0,0 1-1,0 0 1,0 0-1,1 0 1,-1 0 0,-1-1-1,1 1 1,0 0 0,0 0-1,0 0 1,-1 0-1,1-2 1,-1 3-102,0-1-1,1 1 1,-1-1-1,1 1 1,-1-1 0,0 1-1,0-1 1,1 1-1,-1-1 1,0 1 0,0 0-1,1 0 1,-1-1-1,0 1 1,0 0 0,0 0-1,1 0 1,-1 0-1,0 0 1,0 0-1,-1 0 1,-2 0-57,-1 1 0,0 0-1,1 0 1,-1 0 0,1 0-1,-1 1 1,1 0 0,0 0 0,-5 3-1,0 1-46,-1 0 0,1 1 0,0 0 0,0 1 0,1 0 0,0 0 0,0 1 0,1 0 0,1 1-1,-1-1 1,1 1 0,1 0 0,0 1 0,0-1 0,1 1 0,-4 16 0,8-26 5,-1 0 0,1 0 1,0 0-1,0 1 0,0-1 0,0 0 1,0 0-1,0 0 0,0 0 1,0 0-1,0 0 0,0 0 1,1 0-1,-1 0 0,0 0 1,1 0-1,-1 0 0,0-1 0,1 1 1,0 0-1,-1 0 0,1 0 1,-1 0-1,1-1 0,0 1 1,0 0-1,-1 0 0,1-1 1,0 1-1,1 0 0,0-1 15,0 1 0,1-1-1,-1 0 1,0 1 0,0-1-1,1 0 1,-1 0 0,0-1-1,1 1 1,-1 0-1,0-1 1,4-1 0,6-2 43,-1-1 0,-1 0-1,1 0 1,11-9 0,-2-2-22,-2 0 0,26-29 0,-11 11-16,-35 81-934,1-45 819,1 1 0,-1-1 0,1 1 0,0-1 0,0 1 0,0-1 0,1 1 0,-1-1 0,0 1 0,1-1 0,0 1 0,-1-1 0,1 0 1,0 1-1,1-1 0,-1 0 0,0 0 0,0 1 0,1-1 0,-1 0 0,5 3 0,-4-4-97,1 0 0,-1 0 0,1 0 0,-1-1 0,1 1 1,0-1-1,-1 1 0,1-1 0,0 0 0,-1 0 0,1 0 1,0 0-1,0-1 0,-1 1 0,1-1 0,-1 0 0,1 1 0,0-1 1,-1 0-1,0-1 0,4-1 0,4-3-1115,0 0 1,0 0-1,-1-1 1,0-1-1,10-10 1,15-17-4061</inkml:trace>
</inkml:ink>
</file>

<file path=ppt/ink/ink4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6:11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23 12332,'0'0'2792,"-7"0"160,-18 0-351,31 0 943,57 0-1687,78 0-1653,39 1-554,-60-2-2910,-90-2 1866,-29 3 1181,0 0 0,-1 0 0,1 1 1,0-1-1,0 0 0,0 0 0,-1-1 0,1 1 1,0 0-1,0 0 0,0 0 0,-1 0 0,1-1 1,0 1-1,-1 0 0,1-1 0,0 1 1,0 0-1,-1-1 0,1 1 0,-1-1 0,1 1 1,0-1-1,-1 0 0,1 1 0,-1-1 0,1 1 1,-1-1-1,1-1 0,-9-3-4196,-14 0-2232</inkml:trace>
</inkml:ink>
</file>

<file path=ppt/ink/ink4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6:11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10218,'0'0'2722,"-68"31"545,54-16-1217,14-4-224,5-1-257,29-3 97,13-3-161,16-2-800,13-2-385,8 0-223,-6 0-33,-8-4-160,-7-1-897,-12-5-1506,-10-6-2498,-12-5-8135</inkml:trace>
</inkml:ink>
</file>

<file path=ppt/ink/ink4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6:47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213 187 7719,'5'-8'2120,"9"-14"-823,-7 11-305,0 1-1,0-1 0,-1 0 1,0 0-1,-1-1 0,0 0 0,-1 0 1,0 0-1,3-23 0,-7 34-931,0 0 0,-1 0 0,1 0 0,-1 0 0,1 0 0,-1 0 0,1 0 0,-1 0 0,1 0 0,-1 0-1,0 1 1,0-1 0,1 0 0,-1 0 0,0 1 0,0-1 0,0 0 0,0 1 0,0-1 0,0 1 0,0-1 0,0 1 0,0 0 0,0-1 0,0 1-1,0 0 1,0 0 0,0 0 0,0-1 0,0 1 0,0 0 0,-1 1 0,1-1 0,0 0 0,-1 0 0,-45 9 307,36-4-332,1 0 0,0 1-1,1 1 1,0 0 0,0 0 0,0 0-1,0 1 1,1 1 0,1-1-1,0 1 1,-10 16 0,11-17-14,1 0 0,1 0 1,0 0-1,0 1 0,0-1 1,1 1-1,0 0 1,1 0-1,0 0 0,0 0 1,1 0-1,0 0 0,1 1 1,1 17-1,0-26-18,-1 0 1,1 0-1,-1 0 1,1 0-1,0 0 1,-1 0-1,1 0 1,0 0-1,0 0 1,0 0-1,0-1 1,0 1-1,0 0 1,0-1-1,0 1 1,0 0-1,0-1 1,0 1-1,0-1 1,0 0-1,1 1 0,-1-1 1,0 0-1,0 0 1,0 1-1,1-1 1,-1 0-1,0 0 1,0 0-1,0-1 1,1 1-1,-1 0 1,0 0-1,0-1 1,0 1-1,0-1 1,2 0-1,3-1 22,0 0-1,0 0 1,0 0-1,0-1 1,0 0 0,6-4-1,1-3-25,0-1-1,-1 0 1,0-1-1,-1 0 1,0 0 0,-1-1-1,-1-1 1,0 0-1,0 0 1,12-30-1,-31 64-194,-4 25 24,12-35 215,1 1 0,-1 1 1,2-1-1,0 0 0,0 0 0,1 0 0,0 0 1,1 0-1,1 0 0,-1-1 0,2 1 1,-1-1-1,1 1 0,1-1 0,0 0 0,0-1 1,1 1-1,1-1 0,-1 0 0,9 8 0,-11-12 17,0-1 0,0 1 0,-1-1 0,1 1 0,-1 0 1,-1 0-1,1 1 0,-1-1 0,0 1 0,0-1 0,0 1 0,-1-1 0,0 1 0,0 0 0,0 0 0,-1 0 0,0-1 0,0 1 0,0 0 0,-2 8 0,-1-7 75,1 0 1,-1 0-1,0 0 0,0 0 1,-1-1-1,0 1 1,0-1-1,0 0 1,-1 0-1,0-1 0,0 1 1,0-1-1,-1 0 1,0 0-1,-9 5 1,4-4 12,1 0 1,-1-1-1,0 0 1,-1-1-1,1-1 1,-1 1-1,1-2 1,-1 0-1,0 0 1,-23 0-1,30-2-123,0 0-1,-1 0 1,1 0-1,0-1 1,-1 1-1,1-1 1,0-1-1,0 1 1,-1-1-1,1 0 1,1 0-1,-1 0 1,0-1-1,0 0 1,1 0-1,-1 0 1,1 0-1,0-1 1,0 1 0,1-1-1,-1 0 1,1 0-1,-1-1 1,1 1-1,1-1 1,-4-5-1,6 9-82,-1 0-1,1-1 0,-1 1 1,1-1-1,-1 1 0,1-1 1,0 1-1,0-1 0,0 1 1,0 0-1,0-1 0,0 1 1,0-1-1,0 1 0,0-1 1,1 1-1,-1-1 0,1 1 1,-1 0-1,1-1 0,0 1 1,-1 0-1,1-1 0,0 1 1,0 0-1,0 0 0,0 0 1,0 0-1,0 0 0,0 0 1,0 0-1,0 0 0,0 0 1,1 0-1,-1 1 0,0-1 1,1 0-1,-1 1 0,0-1 1,1 1-1,-1 0 0,3-1 1,8-2-875,0 1-1,0 0 1,0 1 0,15 1-1,-13 0-376,29-3-2875,0 0-1628</inkml:trace>
</inkml:ink>
</file>

<file path=ppt/ink/ink4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6:47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1 409 11371,'0'0'14654,"9"-5"-13560,9-6-970,0-1 0,-1 0 0,-1-1 0,0-1 0,0-1 0,-2 0 0,15-20 0,90-132-70,-79 93-87,-22 39-43,-35 82 36,7-23 52,-54 150 460,58-153-416,1-1 0,0 1 0,2 1-1,1-1 1,0 0 0,3 34 0,-1-54-101,0 0-1,0 0 1,0 0-1,0-1 1,0 1-1,0 0 1,1 0-1,-1 0 1,0 0-1,1-1 1,-1 1-1,0 0 1,1 0-1,-1-1 1,1 1-1,-1 0 1,1 0-1,0-1 1,-1 1-1,1-1 1,0 1-1,-1-1 1,1 1-1,0-1 1,0 1-1,-1-1 1,1 1-1,0-1 0,0 0 1,0 0-1,0 1 1,-1-1-1,1 0 1,0 0-1,0 0 1,0 0-1,0 0 1,0 0-1,0 0 1,0 0-1,2-1-364,-1 1 0,0-1 0,0 0 0,0 1-1,0-1 1,0 0 0,0 0 0,0 0-1,0 0 1,0-1 0,-1 1 0,1-1 0,0 1-1,-1-1 1,2-2 0,12-23-5884,0-9-2973</inkml:trace>
</inkml:ink>
</file>

<file path=ppt/ink/ink4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6:47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65 10474,'0'0'2504,"2"-9"426,0-1-1958,5-31 2498,-7 41-3410,0-1 0,0 1 0,0 0 0,0 0 0,0 0 0,0 0 0,0 0 1,0-1-1,0 1 0,0 0 0,0 0 0,0 0 0,0 0 0,0 0 0,0-1 0,-1 1 0,1 0 0,0 0 0,0 0 0,0 0 1,0 0-1,0-1 0,0 1 0,0 0 0,0 0 0,0 0 0,0 0 0,-1 0 0,1 0 0,0 0 0,0 0 0,0 0 0,0-1 1,0 1-1,-1 0 0,1 0 0,0 0 0,0 0 0,0 0 0,0 0 0,0 0 0,-1 0 0,1 0 0,0 0 0,0 0 0,0 0 1,0 0-1,0 0 0,-1 0 0,1 0 0,0 0 0,0 0 0,-11 8 710,-8 12-726,4 3 202,2 1 0,0 0-1,2 0 1,0 2-1,2-1 1,1 1-1,1 0 1,1 1-1,2 0 1,0 0 0,1 46-1,3-70-233,0 0 0,0 0 0,0-1 0,0 1 0,1 0 0,-1 0 0,1 0 0,0-1 0,-1 1 0,1 0 0,1-1 0,-1 1 0,0 0 0,1-1 0,-1 0 0,1 1 0,0-1 0,0 0 0,-1 0 0,2 0 0,-1 0 0,0 0 0,0-1 0,4 3 0,-2-2 5,-1-1-1,1 0 1,0 0-1,0 0 1,-1-1-1,1 1 1,0-1 0,0 0-1,0 0 1,0 0-1,0-1 1,-1 1-1,1-1 1,0 0-1,0 0 1,-1 0 0,7-3-1,-2 0 2,0-1 1,-1 0-1,0 0 0,0 0 0,0-1 0,-1 0 1,1 0-1,-2 0 0,1-1 0,5-7 1,-8 10-7,0 0 0,-1-1 1,1 1-1,-1 0 1,0-1-1,0 1 0,0-1 1,-1 0-1,1 1 1,-1-1-1,0 0 0,-1 0 1,1 0-1,-1 0 1,0 0-1,0 0 0,0 0 1,-1 0-1,-1-5 0,0 7-9,1 0-1,-1 1 0,0 0 1,1-1-1,-1 1 0,-1 0 1,1 0-1,0 0 0,0 0 1,-1 1-1,1-1 0,-1 1 1,1-1-1,-1 1 0,0 0 1,1 0-1,-1 0 0,0 0 0,0 0 1,0 1-1,0-1 0,0 1 1,0 0-1,0 0 0,0 0 1,0 0-1,0 1 0,-4 0 1,-1 0-19,0 0 0,0 1 0,0 0 0,1 0 1,-1 0-1,1 1 0,0 0 0,-1 1 1,-9 6-1,14-7-95,0 0 1,0 0-1,0 0 1,1 0 0,0 0-1,-1 1 1,1-1-1,1 1 1,-3 6-1,3-10-72,1 1 1,-1 0-1,1 0 0,0-1 0,-1 1 0,1 0 0,0 0 0,0 0 0,0 0 1,0 0-1,0 0 0,0-1 0,0 1 0,0 0 0,0 0 0,0 0 0,0 0 0,0 0 1,0-1-1,1 1 0,-1 0 0,0 0 0,1 0 0,-1 0 0,1-1 0,-1 1 1,1 0-1,-1-1 0,1 1 0,-1 0 0,1-1 0,0 1 0,-1-1 0,1 1 0,0-1 1,0 1-1,-1-1 0,1 1 0,0-1 0,0 0 0,0 1 0,0-1 0,-1 0 1,1 0-1,0 0 0,2 1 0,20-1-5684</inkml:trace>
</inkml:ink>
</file>

<file path=ppt/ink/ink4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6:48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30 12460,'0'0'9192,"-8"-6"-7136,-23-16-551,30 22-1457,-1 0 0,1-1 1,0 1-1,-1 0 0,1 0 0,0 0 0,-1 0 0,1 0 0,-1 0 0,1 0 0,0 0 1,-1 1-1,1-1 0,0 1 0,-1-1 0,1 1 0,0-1 0,0 1 0,-1 0 1,1-1-1,0 1 0,0 0 0,0 0 0,0 0 0,0 0 0,0 0 0,0 0 0,0 0 1,1 0-1,-1 0 0,0 1 0,1-1 0,-2 2 0,-1 2 79,0 0 0,1 1 0,-1-1-1,1 1 1,-3 10 0,5-13-120,-1-1-1,1 0 1,0 0-1,-1 0 1,1 1-1,0-1 1,0 0-1,1 0 1,-1 0-1,0 1 1,1-1-1,-1 0 1,1 0-1,0 0 1,0 0-1,0 0 1,0 0-1,0 0 1,0 0-1,0 0 1,1-1-1,-1 1 1,3 2-1,1-1-9,0 0 0,0 0 0,0-1 0,1 1 0,-1-1 0,1 0 0,6 1 0,21 7-129,-29-9 126,0 1 0,0 0 0,0 0 0,0 0 0,0 1 0,0-1 0,-1 1 0,1 0 0,-1 0 0,0 0 0,0 0 0,0 1 0,0-1-1,-1 1 1,1 0 0,-1 0 0,0 0 0,0 0 0,0 0 0,0 0 0,-1 1 0,0-1 0,0 0 0,0 1 0,-1-1 0,1 1 0,-1-1 0,0 1 0,0-1 0,0 1 0,-1-1 0,-2 9 0,2-8 75,-1 0 1,1 0-1,-1-1 1,0 1-1,-1 0 0,1-1 1,-1 1-1,0-1 1,0 0-1,0 0 1,-1 0-1,1-1 1,-1 1-1,0-1 1,0 0-1,0 0 1,-1 0-1,1 0 1,-1-1-1,1 0 0,-1 0 1,0 0-1,0 0 1,0-1-1,0 0 1,0 0-1,0 0 1,-9-1-1,12 0-187,0 0 0,1 0 0,-1-1-1,0 0 1,1 1 0,-1-1 0,1 0-1,-1 1 1,1-1 0,-1 0 0,1 0 0,-1 0-1,1-1 1,0 1 0,-1 0 0,1 0-1,0-1 1,0 1 0,0-1 0,0 1 0,0-1-1,1 1 1,-1-1 0,0 1 0,1-1-1,-1 0 1,1 1 0,-1-1 0,1-2 0,-7-57-8068,6 55 6962,1-36-7910</inkml:trace>
</inkml:ink>
</file>

<file path=ppt/ink/ink4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6:48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14798,'0'0'9513,"67"-9"-8424,-33 9-737,6 0-288,3 0-96,6 0-1537,-4 0-1666,-6 3-2242,-8-2-4357</inkml:trace>
  <inkml:trace contextRef="#ctx0" brushRef="#br0" timeOffset="1">414 226 15054,'0'0'2979,"-48"81"640,30-36-1184,7 0-353,6 2-769,5-3-993,0-5-256,3-1 0,13-7-480,-1-5-737,5-9-993,-2-9-865,0-8-1537,-6-5-2691</inkml:trace>
</inkml:ink>
</file>

<file path=ppt/ink/ink4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6:49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13325,'0'0'2375,"10"-7"43,-1 1-1963,0 1 0,0 0-1,0 0 1,0 1 0,1 0-1,0 1 1,-1 0 0,1 0-1,1 1 1,-1 0 0,16 0-1,-13 2-71,0 0-1,0 1 0,0 1 1,0 0-1,-1 1 0,1 0 0,22 9 1,-32-11-337,0 1-1,0-1 1,0 1 0,0 0 0,0 0 0,-1 0 0,1 0 0,0 0 0,-1 1 0,0-1 0,0 1-1,0-1 1,0 1 0,0 0 0,0 0 0,0 0 0,-1 0 0,0 0 0,0 0 0,0 0-1,0 1 1,0-1 0,0 0 0,-1 1 0,0-1 0,1 0 0,-1 1 0,-1-1 0,1 0 0,0 1-1,-1-1 1,0 0 0,1 1 0,-1-1 0,-1 0 0,-1 4 0,-1 3 147,-1 0 0,-1 0 0,0 0 0,0-1-1,-1 0 1,0 0 0,-15 14 0,-70 55 1241,47-42-867,39-31-505,4-4-55,0 1-1,0-1 0,0 0 1,0 1-1,0 0 0,0-1 1,0 1-1,1 0 0,-1 0 0,1 0 1,-1 0-1,1 0 0,0 0 1,0 1-1,0-1 0,0 0 0,0 0 1,-1 4-1,6-4-7,0-1 1,-1 1-1,1-1 1,0-1-1,0 1 1,0 0-1,0-1 1,0 0-1,0 0 1,0 0-1,0 0 0,7-2 1,-3 1-9,80-7-2423,87-21 0,-165 28 1904,42-11-4490,-2-2-3673</inkml:trace>
</inkml:ink>
</file>

<file path=ppt/ink/ink4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6:49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1 412 11915,'0'0'3465,"17"-2"-2195,450-51 4794,524-53-3218,-857 93-2804,635-66 419,-9-54 1631,-745 130-2608,70-15 1633,-57 15-3265,1 1-3555,-35 2-468</inkml:trace>
</inkml:ink>
</file>

<file path=ppt/ink/ink4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2:59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10 14510,'0'0'5130,"-10"-2"-4388,3-1-579,-1 2 0,0-1 1,1 1-1,-1 0 0,0 1 0,0 0 0,0 0 1,1 1-1,-1 0 0,0 0 0,1 1 0,-1 0 1,-13 5-1,6 1 343,1 0 1,0 1-1,-24 20 1,36-27-452,-1 0 0,1 0 0,0 0 1,-1 1-1,1-1 0,0 1 0,1-1 0,-1 1 0,0-1 0,1 1 0,-1 0 0,1 0 1,0 0-1,0 0 0,0 0 0,1 0 0,-1 0 0,1 0 0,-1 1 0,1-1 1,0 0-1,0 0 0,1 0 0,-1 0 0,1 0 0,-1 1 0,1-1 0,1 3 1,0-3-42,0 0 0,0-1 0,1 1 0,-1-1 0,0 1 0,1-1 1,0 0-1,-1 0 0,1 0 0,0-1 0,0 1 0,0-1 1,0 1-1,0-1 0,0 0 0,1 0 0,-1 0 0,4 0 1,64 7 100,-53-7-144,116 0-2096,-119-2 144,0-1 0,0 0-1,25-8 1,-8-2-5615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17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0 13004,'0'0'5696,"-5"11"-4847,1 0-880,-19 48 720,-27 111 1,46-153-615,1 0 1,0 0-1,2-1 0,0 1 1,0 0-1,2 0 0,0 0 1,1 0-1,1 0 1,0 0-1,1-1 0,10 25 1,-14-39-65,1-1 0,-1 1 0,1 0 1,0-1-1,0 1 0,0-1 1,0 1-1,0-1 0,0 1 0,0-1 1,0 0-1,1 0 0,2 3 0,-4-5 4,0 1 0,1 0 1,-1 0-1,1-1 0,-1 1 0,0 0 0,1-1 0,-1 1 0,0 0 0,1-1 0,-1 1 0,0-1 0,0 1 0,1 0 0,-1-1 0,0 1 0,0-1 0,0 1 1,1-1-1,-1 1 0,0-1 0,0 1 0,0 0 0,0-1 0,0 1 0,0-1 0,0 1 0,0-1 0,0 1 0,-1-1 0,2-7 53,-2 0-1,1 0 0,-1 0 0,-4-16 1,0 8 41,0 0 0,-1 1 0,-1-1 0,0 1 1,-1 0-1,-1 1 0,0 0 0,-1 0 0,0 1 1,-21-20-1,79 33 425,122 10-4650,-57-8-5878,-78-2 4464</inkml:trace>
</inkml:ink>
</file>

<file path=ppt/ink/ink4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04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59 5477,'0'0'5814,"9"-5"-3476,0 2-1802,0-1 535,1 0 0,-1 0 0,0-1-1,0 0 1,14-11 0,-23 16-973,0 0-1,0 0 1,1-1 0,-1 1 0,0 0-1,0 0 1,0 0 0,1 0-1,-1-1 1,0 1 0,0 0-1,0 0 1,0 0 0,0 0-1,0-1 1,1 1 0,-1 0-1,0 0 1,0-1 0,0 1-1,0 0 1,0 0 0,0-1-1,0 1 1,0 0 0,0 0-1,0 0 1,0-1 0,0 1-1,0 0 1,0 0 0,0-1-1,0 1 1,0 0 0,0 0-1,-1-1 1,1 1 0,0 0-1,0 0 1,0 0 0,0-1-1,-12-2 852,-16 3-1332,27 0 546,-20 2-1,1 1 0,0 1-1,1 1 1,-1 1 0,-24 10-1,33-11 35,0 0 0,0 0 0,1 1-1,-1 0 1,2 1 0,-1 0-1,1 0 1,0 1 0,0 1 0,-10 12-1,18-20-174,0 0-1,0 0 1,0 1-1,1-1 1,-1 0-1,0 1 1,0-1-1,1 1 1,-1-1-1,1 1 1,-1-1-1,1 1 1,0-1-1,0 1 1,-1 0-1,1-1 1,0 1-1,0-1 1,1 1-1,-1 0 1,0-1-1,0 1 1,1-1-1,-1 1 1,2 1-1,-1-1 3,1 0-1,-1 0 1,1-1-1,0 1 0,0 0 1,0-1-1,0 1 1,0-1-1,1 0 0,-1 1 1,0-1-1,1 0 1,-1 0-1,3 0 1,12 3 58,0-1 1,0 0-1,29 0 1,-38-2-55,6-1-58,120 3-1168,-116-4-698,0-1 1,31-7 0,-8-4-5001</inkml:trace>
</inkml:ink>
</file>

<file path=ppt/ink/ink4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06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0 10570,'0'0'13987,"-10"12"-13710,9-10-261,-24 28 311,2 1 0,-22 38 0,39-61-254,1 1 1,0 0-1,1 0 1,0 0-1,1 0 1,-1 1-1,2-1 1,-1 1-1,2 0 1,-1 0-1,1-1 1,1 1-1,-1 0 1,2 0-1,2 19 1,-1-24-39,1-1 0,-1 1 0,1-1 0,0 0 0,0 0 0,1 0 0,-1 0 0,1 0 0,0-1 0,0 1 0,0-1 0,0 0 0,0 0 0,1-1 1,0 0-1,-1 1 0,8 1 0,12 5-146,0-2 1,28 6-1,-51-13 95,93 13-5990,-53-9-960</inkml:trace>
</inkml:ink>
</file>

<file path=ppt/ink/ink4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07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4484,'0'0'18605,"12"6"-17218,74 45 796,127 68-1579,-189-111-3783,-17-11-2434,-6-3-1487</inkml:trace>
</inkml:ink>
</file>

<file path=ppt/ink/ink4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07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15375,'0'0'6822,"-54"68"-5060,34-41-353,5 4-768,1 3-481,3 0-128,4 0 0,5-3-673,2-4-1024,0-6-770,4-6-608,5-6-800,-2-8-2307</inkml:trace>
</inkml:ink>
</file>

<file path=ppt/ink/ink4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07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12332,'0'0'8231,"4"9"-7024,41 68 274,-32-57-1168,0 0 0,-2 1 1,18 44-1,-27-58-201,0-1-1,0 1 0,-1 1 0,0-1 0,0 0 0,0 0 0,-1 0 1,0 0-1,-1 1 0,0-1 0,0 0 0,0 0 0,-1 0 0,0 0 1,-1 0-1,1-1 0,-7 13 0,1-7 12,0-1-1,0 1 1,-1-1 0,0-1 0,-1 1-1,0-2 1,-14 11 0,17-15-318,0 0 0,-1 0 0,0-1 0,0 0 0,-11 4 0,14-7-490,-1 1 0,1-1 0,0 0 1,-1-1-1,1 1 0,0-1 0,-1 0 1,1 0-1,-8-2 0,0-2-6805</inkml:trace>
</inkml:ink>
</file>

<file path=ppt/ink/ink4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08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11275,'0'0'4836,"83"0"-2369,-34-1-866,17-5-95,5-1-385,8-2-577,-5 1-448,-11 0-64,-4 2-160,-19 2-705,-15 1-768,-12 3-385,-10 0-1698</inkml:trace>
</inkml:ink>
</file>

<file path=ppt/ink/ink4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09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4805,'0'0'12139,"51"9"-9833,-6-9-192,9 0-640,9 0-578,7-5-319,-5 0-449,-8 0-96,-4 2-672,-8-3-1346,-11 0-1666,-2-2-5508</inkml:trace>
</inkml:ink>
</file>

<file path=ppt/ink/ink4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 53 4132,'7'-2'6603,"-4"1"-6046,36-10 3209,-38 11-3419,1-1 0,0 1 0,-1-1 0,1 0 0,-1 1 1,0-1-1,1 0 0,-1 0 0,0 0 0,1 0 0,-1 0 0,0 0 0,0 0 0,0-1 0,0 1 0,0 0 0,0-1 0,0 1 0,0-1 0,-1 1 0,1 0 0,0-1 0,-1 0 0,1-1 0,-1 2-274,0 1-1,-1-1 0,1 1 0,0-1 1,-1 1-1,1-1 0,-1 1 0,1-1 0,0 1 1,-1-1-1,1 1 0,-1 0 0,1-1 0,-1 1 1,1 0-1,-1-1 0,1 1 0,-1 0 0,0 0 1,1-1-1,-1 1 0,1 0 0,-1 0 1,0 0-1,1 0 0,-1 0 0,1 0 0,-1 0 1,-1 0-1,-26 0-116,20 0 185,-9 1-112,-1 0 1,1 1-1,0 1 1,0 1-1,1 1 1,-1 0-1,-19 9 1,25-9 85,0 0 1,1 1 0,0 0-1,0 0 1,0 1-1,1 1 1,0-1-1,0 2 1,1-1 0,0 1-1,-10 14 1,16-21-103,1 1 1,-1-1 0,1 0-1,-1 1 1,1 0 0,0-1-1,0 1 1,0 0 0,1-1-1,-1 1 1,1 0-1,-1 0 1,1 0 0,0 0-1,0-1 1,0 1 0,0 0-1,1 0 1,-1 0 0,1 0-1,0-1 1,1 5-1,0-4 20,1 1-1,-1-1 0,1 0 0,0 0 0,0 0 0,0 0 0,0-1 0,0 1 0,1-1 0,-1 0 1,1 0-1,-1 0 0,8 2 0,9 3-375,0-2 1,1 0-1,-1-1 0,38 2 1,35-4-7703,-52-2 341</inkml:trace>
</inkml:ink>
</file>

<file path=ppt/ink/ink4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10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 12684,'0'0'6860,"-11"0"-6492,3 0-161,0 0-1,0 1 1,0 0-1,0 1 1,0 0 0,0 0-1,1 0 1,-1 1-1,1 0 1,0 1-1,0 0 1,0 0 0,0 0-1,0 1 1,1 0-1,0 0 1,0 1-1,1-1 1,-1 1 0,1 1-1,0-1 1,-5 9-1,9-13-159,0 0 1,0-1-1,0 1 0,0 0 0,1 0 0,-1 0 0,0-1 0,1 1 1,-1 0-1,1 0 0,0 0 0,0 0 0,0 0 0,0 0 0,0 0 1,0 0-1,0 0 0,0 0 0,1 0 0,-1 0 0,1 0 0,0-1 1,-1 1-1,1 0 0,0 0 0,0-1 0,0 1 0,0 0 0,0-1 1,1 1-1,-1-1 0,0 1 0,1-1 0,-1 0 0,1 1 0,-1-1 1,1 0-1,0 0 0,0 0 0,-1-1 0,1 1 0,0 0 0,0 0 1,0-1-1,0 0 0,0 1 0,2-1 0,11 3 142,1-1-1,0-1 0,0 0 1,24-3-1,-35 2-152,3-1-8,1 0 0,-1 0 1,1-1-1,-1 0 0,0-1 0,0 0 1,13-6-1,-19 8-7,1 0 1,0-1-1,0 0 1,-1 1-1,1-1 1,-1 0-1,1 0 1,-1 0-1,0-1 1,0 1-1,0-1 1,0 1-1,0-1 1,-1 0-1,1 1 1,-1-1-1,0 0 1,1 0-1,-1 0 1,-1 0-1,1 0 1,0 0-1,0-5 1,-2 6-15,0 0 0,1 1-1,-1-1 1,0 0 0,0 0 0,0 1 0,0-1 0,0 0 0,0 1 0,0-1-1,-1 1 1,1-1 0,0 1 0,-1 0 0,1 0 0,-1 0 0,0 0 0,1 0-1,-1 0 1,0 0 0,0 0 0,0 0 0,1 1 0,-1-1 0,0 1 0,0-1-1,0 1 1,0 0 0,-3 0 0,-8-2-264,1 1 0,0 1 0,-19 1 0,5 4-2298,12 5-6218</inkml:trace>
</inkml:ink>
</file>

<file path=ppt/ink/ink4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11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8136,'0'0'14200,"0"13"-13004,-3 28-367,-1 9-5,3 64 0,1-111-878,1 0 0,-1 0 0,1 0 0,-1 0 0,1 0 0,0 1 0,0-1 0,0-1 0,1 1 0,-1 0 0,1 0 0,0 0 0,-1-1 0,1 1 0,0-1 0,1 1 0,-1-1 0,0 0 0,1 0 0,-1 0 0,1 0 0,-1 0 0,1-1 0,0 1 0,0-1 0,0 0 0,0 0 0,0 0 0,0 0 0,0 0 0,0-1 0,0 1 0,1-1 0,5 0 0,-9 0-75,1 0-1,-1 0 1,1 0 0,-1 0-1,1-1 1,-1 1 0,1 0-1,-1 0 1,1 0 0,-1-1 0,0 1-1,1 0 1,-1 0 0,1-1-1,-1 1 1,0 0 0,1-1 0,-1 1-1,0-1 1,0 1 0,1 0-1,-1-1 1,0 1 0,0-1 0,1 1-1,-1-1 1,0 1 0,0 0-1,0-1 1,0 1 0,0-1 0,0 1-1,0-1 1,0 1 0,0-1-1,0 1 1,0-1 0,0 1-1,0-1 1,0 1 0,0-1 0,0-2-644,0-15-5356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17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23 1409,'0'0'22080,"-10"1"-21327,5 0-640,-1 1 0,1-1 0,-1 1 0,1 0 0,0 0 0,-1 1 1,1 0-1,0 0 0,1 0 0,-1 0 0,0 1 0,1-1 0,0 1 0,0 1 1,0-1-1,0 0 0,1 1 0,0 0 0,0 0 0,0 0 0,0 0 1,1 0-1,0 0 0,0 1 0,-2 6 0,4-11-98,-1 1 1,1-1-1,-1 1 1,1-1-1,-1 1 1,1-1-1,0 1 1,0-1-1,-1 1 0,1-1 1,0 1-1,1-1 1,-1 1-1,0-1 1,0 1-1,1-1 0,-1 1 1,1-1-1,-1 1 1,1-1-1,-1 1 1,1-1-1,0 0 1,0 0-1,0 1 0,0-1 1,0 0-1,0 0 1,0 0-1,0 0 1,0 0-1,0 0 0,1 0 1,-1 0-1,0-1 1,1 1-1,-1 0 1,1-1-1,-1 1 1,1-1-1,-1 1 0,1-1 1,-1 0-1,1 0 1,-1 0-1,1 0 1,-1 0-1,1 0 0,-1 0 1,1 0-1,-1 0 1,1-1-1,1 0 1,7 0 56,-1-2 0,1 1 1,-1-1-1,1-1 0,-1 1 1,18-11-1,-15 5-48,1 0 1,-1 0-1,0-1 0,10-13 0,-18 20-22,0-2-1,-1 1 1,1 0-1,-1-1 1,0 0-1,0 0 1,-1 0 0,0 0-1,1 0 1,-2 0-1,1-1 1,0 1-1,-1 0 1,1-8-1,-2 13-5,0 0 0,0-1-1,0 1 1,0 0 0,0 0 0,0 0 0,0 0-1,0 0 1,0-1 0,0 1 0,0 0-1,0 0 1,0 0 0,0 0 0,0 0-1,0-1 1,0 1 0,0 0 0,-1 0 0,1 0-1,0 0 1,0 0 0,0-1 0,0 1-1,0 0 1,0 0 0,0 0 0,0 0 0,0 0-1,-1 0 1,1 0 0,0 0 0,0-1-1,0 1 1,0 0 0,0 0 0,0 0 0,-1 0-1,1 0 1,0 0 0,0 0 0,0 0-1,0 0 1,-1 0 0,1 0 0,0 0-1,0 0 1,0 0 0,0 0 0,0 0 0,-1 0-1,1 0 1,0 0 0,-10 8-203,-7 11 23,14-13 170,0 1 0,0-1 0,1 1 0,0 0 0,0 0-1,0 0 1,1 0 0,0 0 0,1 1 0,-1-1 0,2 0 0,-1 0 0,3 14 0,-2-17-223,0 0 1,0 0-1,0 1 1,1-1 0,0 0-1,0 0 1,0-1-1,1 1 1,-1 0-1,1-1 1,0 1-1,0-1 1,0 0-1,0 0 1,0 0-1,1 0 1,-1-1-1,1 1 1,0-1 0,0 0-1,0 0 1,0 0-1,5 1 1,26 4-5284</inkml:trace>
</inkml:ink>
</file>

<file path=ppt/ink/ink4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11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12300,'0'0'9032,"63"0"-7270,-12 0-65,-3 3-640,10-3-672,1 0-353,-5 0 0,-3-3-1538,-8-4-2081,-5-6-4869</inkml:trace>
</inkml:ink>
</file>

<file path=ppt/ink/ink4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17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8264,'0'0'9337,"8"-5"-6812,25-16-112,-32 21-2352,-1-1 1,0 1-1,1 0 0,-1 0 1,0 0-1,1 0 1,-1-1-1,0 1 1,1 0-1,-1 0 1,0 0-1,1 0 1,-1 0-1,0 0 0,1 0 1,-1 0-1,0 0 1,1 0-1,-1 0 1,0 0-1,1 0 1,-1 0-1,0 0 1,1 0-1,-1 1 0,0-1 1,1 0-1,-1 0 1,0 0-1,1 0 1,-1 1-1,0-1 1,0 0-1,1 0 1,-1 1-1,0-1 0,0 0 1,0 0-1,1 1 1,-1-1-1,0 0 1,0 1-1,0-1 1,0 0-1,0 1 1,1-1-1,-1 0 0,0 1 1,0-1-1,0 0 1,0 1-1,0-1 1,0 0-1,0 1 1,0 23 104,-1-19 222,-4 127 1606,1-64-4208,3-34-2753,1 0-3742</inkml:trace>
</inkml:ink>
</file>

<file path=ppt/ink/ink4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18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4 115 12204,'0'0'7986,"-1"10"-6465,0-5-1410,1-3 17,-1 1 1,1 0-1,-1 0 1,1 0 0,0-1-1,0 1 1,0 0-1,1 0 1,0 5-1,0-6-48,0-1 0,0 0 0,0 0 0,0 1 0,0-1 0,0 0 0,0 0 0,0 0 0,1 0 0,-1 0 0,0 0 0,1 0 0,-1-1 0,0 1 0,1 0 0,-1-1 0,1 1 0,-1-1 0,1 1 0,0-1 0,-1 0 0,1 0 0,-1 0 0,1 0 0,2 0-1,5 0 109,-1-1-1,0 0 0,0 0 0,1-1 0,-1 0 0,0 0 1,0-1-1,-1 0 0,1-1 0,-1 0 0,1 0 1,-1 0-1,-1-1 0,14-11 0,-8 5-72,1-1 0,-2 0 1,0-1-1,0-1 0,-1 1 0,11-22 1,-13 20 6,-6 10-277,-2 9-112,-1 23-31,1-12 25,1 0-1,0 0 1,1 0 0,6 20 0,-6-29-145,0 1 1,0-1-1,1 0 1,0-1-1,6 10 0,-7-12-132,0-1 1,0 1-1,1 0 0,-1-1 0,1 0 1,0 1-1,0-1 0,-1 0 0,1-1 1,0 1-1,5 2 0,18 2-8183</inkml:trace>
</inkml:ink>
</file>

<file path=ppt/ink/ink4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20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8168,'0'0'15187,"5"-6"-15010,3-1-67,0 1 0,0-1 0,1 2-1,16-10 1,-28 14 44,0 1 0,1-1-1,-1 0 1,0 1-1,0-1 1,0 1 0,0 0-1,0 0 1,0 0-1,0 1 1,1-1-1,-6 2 1,7-2-140,-1 1 0,1 0 0,0 0 0,-1 0 0,1 0 1,0 1-1,-1-1 0,1 0 0,0 0 0,0 1 0,0-1 0,0 1 0,0-1 0,0 1 0,1-1 0,-1 1 1,1 0-1,-1-1 0,1 1 0,-1 0 0,1-1 0,0 1 0,0 0 0,0 2 0,0-4 0,0 0 0,1 1 0,-1-1 0,1 0 0,-1 1 0,1-1 0,-1 0 0,0 0 0,1 0 0,-1 1 0,1-1 0,-1 0 0,1 0 0,0 0 0,-1 0 0,1 0 0,-1 0 0,1 0 0,-1 0 0,1 0 0,-1 0 0,1 0 0,-1 0 0,1-1 0,-1 1 0,1 0 0,-1 0 0,1 0 0,-1-1 0,1 1 0,0-1 0,17-7 350,-9-8-136,-9 15-266,0 1 0,0 0 0,0 0 0,0 0 0,0-1 0,-1 1-1,1 0 1,0 0 0,0-1 0,0 1 0,0 0 0,0 0 0,-1 0 0,1 0-1,0-1 1,0 1 0,0 0 0,0 0 0,-1 0 0,1 0 0,0 0-1,0 0 1,-1-1 0,1 1 0,0 0 0,0 0 0,-1 0 0,1 0 0,0 0-1,0 0 1,-1 0 0,1 0 0,0 0 0,0 0 0,0 0 0,-1 0-1,1 0 1,-1 1 0,0-1-228,0 1 0,0-1 0,0 1-1,0-1 1,-1 1 0,1 0 0,0 0-1,0 0 1,0 0 0,1-1 0,-1 1-1,0 0 1,0 1 0,0-1 0,1 0 0,-1 0-1,0 0 1,1 0 0,-1 0 0,1 1-1,0-1 1,-1 0 0,1 0 0,0 1 0,0-1-1,0 0 1,0 1 0,0 2 0,0 10-5313</inkml:trace>
</inkml:ink>
</file>

<file path=ppt/ink/ink4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22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8520,'-1'30'8447,"-2"1"-3308,-6 34-1855,2-22-3530,0 56 0,6-91 248,2 21 110,-1-28-115,0-1-1,0 1 1,0-1 0,0 1-1,0-1 1,0 1 0,0-1 0,0 1-1,0-1 1,1 1 0,-1-1-1,0 1 1,0-1 0,1 1 0,-1-1-1,0 1 1,0-1 0,1 0-1,-1 1 1,0-1 0,1 1-1,-1-1 1,1 0 0,-1 1 0,0-1-1,1 0 1,-1 0 0,1 1-1,-1-1 1,1 0 0,-1 0 0,1 0-1,-1 0 1,1 1 0,-1-1-1,1 0 1,-1 0 0,1 0-1,-1 0 1,1 0 0,0-3-437,-1 0 0,-1 0 0,1 0 1,0 0-1,-1 1 0,1-1 0,-1 0 0,0 0 1,0 1-1,0-1 0,0 1 0,-3-5 0,-14-23-4951,-5-7-2291</inkml:trace>
</inkml:ink>
</file>

<file path=ppt/ink/ink4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23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13164,'0'0'11916,"64"4"-11244,-19-3-383,7-1-161,11 0-32,-4 0 0,-1-5-32,-8 1-961,-14 3-2018,-12 1-1056,-10 0-1891</inkml:trace>
</inkml:ink>
</file>

<file path=ppt/ink/ink4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23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8296,'0'0'14381,"1"7"-13964,-2-6-393,1 1-1,1-1 1,-1 1 0,0-1-1,0 1 1,0-1 0,1 1-1,-1-1 1,1 0 0,-1 1-1,1-1 1,0 0 0,-1 1-1,1-1 1,0 0 0,0 0-1,0 0 1,0 0 0,0 0-1,0 0 1,0 0 0,0 0-1,1 0 1,-1 0 0,0 0-1,3 0 1,3 1 67,0-1 1,0 0-1,0 0 0,0-1 1,11 0-1,-7 0-82,11 0-48,74-3-2376,-34-10-4607,-33 2 440</inkml:trace>
</inkml:ink>
</file>

<file path=ppt/ink/ink4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23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92 4164,'0'0'15182,"-40"58"-13548,31-37-321,6 1-480,1-1-513,2 0-192,0-6-96,0 0-64,5-6-768,-1-5-674,5-4-576,-4 0-160,-3-12-769,4-10-960,-6-7-898</inkml:trace>
  <inkml:trace contextRef="#ctx0" brushRef="#br0" timeOffset="1">54 92 2851,'-20'-46'5541,"20"24"-1890,0 8-95,0 7-353,0 4 608,-3 5-3715,1 8-128,-2 5 32,4-2-32,0 2-256,0-3-1025,9-2-1089,6-3-1987,1-5-1408</inkml:trace>
</inkml:ink>
</file>

<file path=ppt/ink/ink4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24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0 9801,'0'0'7623,"-1"10"-5994,-3 9-1239,-1 1 0,-1-1 0,0-1 0,-2 1 1,0-1-1,-1 0 0,0-1 0,-2 0 0,0-1 1,-14 16-1,11-25-2489,-1-10-5817,8-6 2626</inkml:trace>
  <inkml:trace contextRef="#ctx0" brushRef="#br0" timeOffset="1">1 74 13100,'0'0'7431,"38"56"-6726,-17-40-289,-1 0-287,7-6-33,0-1-288,-2-6-1186,2-3-1280,-5 0-2307,-8 0-1986</inkml:trace>
</inkml:ink>
</file>

<file path=ppt/ink/ink4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24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70 13196,'0'0'6150,"10"3"-5589,0 1-478,0-2 0,0 1 1,0-1-1,0-1 0,17 1 0,-23-2-70,-1 0 0,1 0 0,-1-1 0,1 0 0,-1 1 0,1-1 0,-1 0 0,1-1 0,-1 1 0,0 0 0,0-1 0,1 0 0,-1 0 0,0 0 0,-1 0 0,1 0 0,0-1 0,-1 1 0,1-1 0,-1 0 0,0 0 0,0 0 0,3-4 0,-4 5-9,0 1 0,0-1 0,0 0 0,0 0 0,0 0 0,0 0 0,-1 0 0,1 0 0,-1 0 1,1 0-1,-1 0 0,0 0 0,0 0 0,0 0 0,0-3 0,0 4 6,-1 1 0,1-1 0,-1 1 0,1-1 1,0 1-1,-1-1 0,1 1 0,-1-1 0,1 1 0,-1-1 1,1 1-1,-1 0 0,0-1 0,1 1 0,-1 0 1,1-1-1,-1 1 0,0 0 0,1 0 0,-1 0 0,0 0 1,1 0-1,-1 0 0,0 0 0,1 0 0,-1 0 1,0 0-1,1 0 0,-1 0 0,0 0 0,-4 1 68,-1 1-1,1-1 1,0 1 0,0 0-1,0 1 1,0-1-1,1 1 1,-1 0-1,1 0 1,-6 5-1,1 0 271,1 1 0,0 0-1,0 0 1,-8 14 0,14-20-284,0 0 0,0 0 0,1 0 0,-1 0 0,1 1 1,0-1-1,0 1 0,0-1 0,0 1 0,0-1 0,1 1 1,-1-1-1,1 1 0,0 0 0,0-1 0,1 1 1,-1-1-1,2 7 0,-1-9-60,1 1-1,-1-1 1,0 1 0,1-1-1,0 0 1,-1 1 0,1-1-1,-1 0 1,1 0 0,0 0-1,0 0 1,0-1 0,0 1 0,0 0-1,-1-1 1,1 1 0,0-1-1,0 0 1,0 0 0,0 0-1,0 0 1,4 0 0,0 0-520,0 0 1,0-1-1,0 1 1,0-1-1,0 0 1,10-4 0,0-5-2918,0-3-2541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21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8136,'-1'0'249,"0"0"1,-1 0-1,1-1 0,0 1 1,-1 0-1,1 0 1,-1 0-1,1 1 1,0-1-1,-1 0 0,1 0 1,-1 1-1,1-1 1,0 1-1,0-1 1,-1 1-1,1 0 1,0-1-1,0 1 0,0 0 1,-2 1-1,1 1-102,0-1-1,0 0 1,1 1-1,-1-1 1,1 1-1,0 0 1,0-1-1,0 1 1,0 0 0,-1 3-1,0 9-255,0 1 0,1-1 0,1 21 0,0-23 556,76 1058 3429,-50-810-3059,-15 467 0,-27-509-748,0 25 251,-4 8 215,0 33 212,22 884 1137,-5-1114-1863,-3 0 1,-17 80-1,11-81 0,4 0 1,-4 83-1,14-85-32,3 0 1,16 78-1,23 236-208,-19 18 177,-22-329 142,-6 82 1,0-26-607,6-121-1821,-3-41-3070,0 17 715</inkml:trace>
</inkml:ink>
</file>

<file path=ppt/ink/ink4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24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104 164 7687,'0'0'13330,"-8"2"-13132,3-1-103,0 0 0,0 1 0,0 0 0,0 0 0,0 0 0,0 0 0,1 1 1,-1 0-1,1 0 0,0 0 0,0 1 0,0-1 0,0 1 0,1 0 0,0 0 0,-1 0 0,1 0 1,1 1-1,-1-1 0,1 1 0,-1 0 0,1 0 0,1 0 0,-1 0 0,1 0 0,-2 9 1,3-13-83,1-1 1,-1 1-1,0-1 1,0 1-1,1 0 1,-1-1 0,0 1-1,1-1 1,-1 1-1,1-1 1,-1 1-1,1-1 1,-1 1 0,1-1-1,-1 0 1,1 1-1,-1-1 1,1 0 0,-1 1-1,1-1 1,-1 0-1,1 0 1,0 1-1,-1-1 1,1 0 0,0 0-1,-1 0 1,1 0-1,-1 0 1,1 0-1,0 0 1,-1 0 0,1 0-1,0 0 1,-1 0-1,1 0 1,0-1 0,-1 1-1,1 0 1,-1 0-1,1-1 1,-1 1-1,2-1 1,30-11 424,-15 0-374,-1-2 1,0 0-1,0-1 0,-1 0 0,23-33 0,53-93 165,-87 134-443,-7 12 152,-16 28 256,-26 52 491,38-68-512,3-7-109,-1 0 0,1-1 0,1 2-1,0-1 1,1 0 0,-1 1 0,2-1 0,0 1 0,0 0 0,1 16 0,1-25-275,0-1 0,-1 1 0,1-1 0,0 1 0,0-1 0,-1 0 0,1 0 0,0 1 0,0-1 0,1 0 0,-1 0 0,0 0 0,0 0 0,0 0 0,1 0 0,-1 0 1,1-1-1,-1 1 0,0 0 0,1-1 0,-1 1 0,1-1 0,0 1 0,-1-1 0,1 0 0,-1 0 0,1 0 0,1 0 0,14 1-5400</inkml:trace>
</inkml:ink>
</file>

<file path=ppt/ink/ink4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25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10858,'0'0'14371,"-10"6"-14360,0 0 22,0 0 1,0 1-1,1 1 0,0-1 1,-8 10-1,14-14-21,0 1-1,0-1 1,0 1 0,0 0-1,1 0 1,0 0 0,-1 0-1,2 0 1,-1 0 0,0 1-1,1-1 1,0 1 0,0-1-1,0 1 1,0-1 0,1 1-1,0 0 1,0 8 0,1-11-15,-1-1 0,1 1 0,0-1 1,0 0-1,0 1 0,0-1 0,0 0 0,0 0 1,0 0-1,0 1 0,0-1 0,0 0 1,0-1-1,1 1 0,-1 0 0,1 0 1,-1 0-1,0-1 0,1 1 0,-1-1 0,1 1 1,-1-1-1,1 0 0,-1 1 0,1-1 1,0 0-1,2 0 0,51 0-1014,-46-1 638,3 0-308,0 0 0,-1-1-1,1-1 1,13-4 0,42-22-6100,-23 3-612</inkml:trace>
</inkml:ink>
</file>

<file path=ppt/ink/ink4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25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13004,'-9'4'2104,"-3"2"-1369,0 1 0,1 0 1,0 0-1,0 1 1,1 1-1,-10 10 0,16-15-510,0 0 0,0 0-1,0 1 1,1-1 0,-1 1-1,1 0 1,1 0 0,-1 0-1,1 0 1,0 1 0,0-1-1,0 1 1,1-1 0,-1 1-1,2 0 1,-1-1 0,0 1-1,1 0 1,1 7 0,0-11-196,-1-1 1,1 1 0,0 0-1,0 0 1,0-1 0,1 1-1,-1-1 1,0 1-1,1-1 1,-1 1 0,1-1-1,-1 0 1,1 0-1,-1 0 1,1 0 0,0 0-1,0 0 1,0 0 0,-1 0-1,1-1 1,0 1-1,0-1 1,0 1 0,0-1-1,0 0 1,0 0 0,0 0-1,0 0 1,0 0-1,0 0 1,4-2 0,1 2 79,1-1 0,-1 0 0,1 0 0,-1-1 0,0 0 0,0 0 0,10-5 0,-10 2-51,1 0-1,-1-1 1,0 0-1,0 0 1,0 0-1,-1-1 1,7-9-1,-11 13-34,0 0 1,0 0-1,0-1 0,0 1 0,0 0 0,-1-1 0,1 0 1,-1 1-1,0-1 0,0 0 0,0 1 0,-1-1 0,1 0 1,-1 0-1,0 0 0,0 1 0,0-1 0,0 0 1,-2-6-1,0 8-36,0 0 1,1 1-1,-1-1 1,0 0-1,0 1 1,0-1-1,0 1 1,0 0-1,-1-1 1,1 1-1,0 0 1,-1 0-1,1 1 1,0-1-1,-1 0 1,1 1-1,-1 0 1,1-1-1,-1 1 1,1 0-1,-5 1 1,2-2-135,1 1 1,0 0 0,0 0-1,0 1 1,-1-1-1,1 1 1,0 0 0,0 0-1,0 0 1,0 1-1,0-1 1,-5 4 0,8-5 46,1 1 1,-1-1 0,0 0 0,1 1 0,-1-1 0,1 1 0,-1-1-1,1 1 1,-1-1 0,1 1 0,-1-1 0,1 1 0,0-1 0,-1 1-1,1 0 1,0-1 0,0 1 0,-1 0 0,1-1 0,0 1 0,0 0 0,0-1-1,0 1 1,0 0 0,0-1 0,0 1 0,0 0 0,0-1 0,0 1-1,0 0 1,0-1 0,0 1 0,1 0 0,-1-1 0,0 1 0,0 0-1,1-1 1,-1 1 0,0-1 0,1 1 0,-1 0 0,1-1 0,-1 1-1,1-1 1,-1 1 0,1-1 0,-1 0 0,1 1 0,0-1 0,-1 0-1,1 1 1,-1-1 0,1 0 0,0 1 0,-1-1 0,1 0 0,0 0-1,-1 0 1,2 0 0,44 6-5206,-8-7 928,5-2-2072</inkml:trace>
</inkml:ink>
</file>

<file path=ppt/ink/ink4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26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4 8808,'0'0'10965,"-11"-1"-9427,5 0-1422,0 0 0,0 1 0,0 0 0,-1 0 0,1 0 0,0 1 0,0 0 0,0 0-1,0 0 1,0 1 0,0 0 0,0 0 0,0 1 0,1 0 0,-1 0 0,1 0 0,-7 6 0,10-9-79,1 1 0,-1 0 0,0 1 1,1-1-1,-1 0 0,1 0 0,-1 1 0,1-1 0,0 1 0,0-1 0,-1 1 0,1-1 1,0 1-1,1 0 0,-1-1 0,0 1 0,-1 3 0,3-4-29,0 0 0,-1 0 0,1 0-1,0 0 1,0 0 0,0 0 0,0-1-1,0 1 1,0 0 0,0 0 0,0-1 0,0 1-1,0-1 1,1 1 0,-1-1 0,0 1 0,0-1-1,0 0 1,1 0 0,-1 1 0,0-1 0,0 0-1,1 0 1,-1 0 0,0 0 0,0-1 0,2 1-1,37 0-271,31 2-520,-66-2 660,-1 1 1,1 0-1,0 0 1,-1 0-1,1 0 1,-1 1-1,0 0 1,1 0-1,-1 0 1,0 0-1,6 5 1,-9-6 162,1 0 0,-1 0-1,0 0 1,0 1 0,1-1 0,-1 1 0,0-1 0,0 0 0,0 1-1,0 0 1,-1-1 0,1 1 0,0 0 0,-1-1 0,1 1-1,-1 0 1,1 0 0,-1-1 0,0 1 0,0 0 0,0 0 0,0 0-1,0-1 1,-1 4 0,0-1 68,0-1 0,-1 0-1,1 0 1,-1 0 0,0 0 0,0 0-1,0 0 1,0 0 0,-1-1-1,1 1 1,-1-1 0,-3 3 0,-2 1 39,0 0 1,-1 0-1,0-1 1,0 0 0,0-1-1,-1 0 1,1 0-1,-11 1 1,18-4-243,1-1 0,0 1 0,0-1 0,0 1 0,0-1 0,0 0-1,0 0 1,-1 0 0,1 0 0,0 1 0,0-1 0,0-1 0,0 1 0,-1 0 0,1 0 0,0 0 0,0-1-1,0 1 1,0 0 0,0-1 0,0 1 0,0-1 0,0 0 0,0 1 0,0-1 0,0 0 0,0 1 0,0-1-1,0 0 1,0 0 0,1 0 0,-1 0 0,0 0 0,1 0 0,-1 0 0,1 0 0,-1 0 0,1 0 0,-1 0 0,1 0-1,0 0 1,-1-1 0,1 1 0,0 0 0,0 0 0,0 0 0,0-2 0,1-4-893,0 0 0,1 1 0,-1-1 0,1 0 0,1 1 0,-1-1 0,5-6 0,14-28-4680</inkml:trace>
</inkml:ink>
</file>

<file path=ppt/ink/ink4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26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 15022,'0'0'1917,"-4"8"26,-7 13-591,2 2 0,0-1-1,1 1 1,-8 42 0,11-32-758,0 0-1,3-1 1,1 43 0,12-45-449,-11-30-151,0 1 1,0 0-1,0-1 0,1 1 1,-1 0-1,0-1 0,0 1 0,1-1 1,-1 1-1,0-1 0,1 1 1,-1-1-1,1 1 0,-1-1 0,1 1 1,-1-1-1,1 0 0,-1 1 1,1-1-1,-1 1 0,1-1 0,-1 0 1,1 0-1,-1 1 0,1-1 1,0 0-1,-1 0 0,1 0 1,0 0-1,-1 0 0,1 0 0,-1 0 1,1 0-1,0 0 0,-1 0 1,1 0-1,0 0 0,-1 0 0,1 0 1,-1 0-1,1-1 0,0 1 1,-1 0-1,1-1 0,0 1 0,0-5-204,0 1 0,0 0 0,-1-1 0,0 1 0,0-1 0,0 1 0,0 0 0,0-1-1,-1 1 1,0 0 0,0-1 0,0 1 0,-3-5 0,2 1 157,-1 1-1,-1-1 1,0 1-1,0 0 1,0 0 0,-1 0-1,1 1 1,-2 0-1,1 0 1,-1 0 0,0 0-1,0 1 1,0 0 0,-1 1-1,0-1 1,-10-4-1,25 11-340,1-1-1,0 0 0,0 0 0,15-1 1,2 1-1225,34 2-3223,63-4 0,-77-5 187</inkml:trace>
</inkml:ink>
</file>

<file path=ppt/ink/ink4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26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9 4901,'0'0'18204,"-9"-2"-17724,-30-4 0,38 6-484,0 0-1,0 0 0,0 1 0,0-1 0,0 0 0,0 1 0,0-1 1,0 1-1,0-1 0,0 1 0,1-1 0,-1 1 0,0-1 0,0 1 1,1 0-1,-1-1 0,0 1 0,1 0 0,-1 0 0,0 0 1,1 0-1,-1-1 0,1 1 0,0 0 0,-1 0 0,1 0 0,0 0 1,-1 0-1,1 0 0,0 0 0,0 0 0,0 0 0,0 0 0,0 0 1,0 0-1,0 0 0,0 0 0,0 0 0,1 0 0,-1 0 0,0 0 1,1 0-1,-1 0 0,0 0 0,1 0 0,-1 0 0,1 0 0,0-1 1,-1 1-1,1 0 0,0 0 0,-1-1 0,1 1 0,1 0 1,12 2-476,0-1 0,0-1 0,0 0 0,14-1 1,-19-1 414,-1 0 1,1 1 0,0 0 0,-1 0-1,1 1 1,-1 0 0,1 1-1,-1 0 1,1 0 0,-1 1 0,0 0-1,0 0 1,0 1 0,-1 0 0,10 7-1,-16-11 123,0 1-1,0 0 0,-1-1 1,1 1-1,0 0 1,-1 0-1,1 0 0,0-1 1,-1 1-1,0 0 0,1 0 1,-1 0-1,1 0 1,-1 0-1,0 0 0,0 0 1,0 0-1,1 0 0,-1 0 1,0 0-1,0 0 1,0 0-1,0 0 0,-1 0 1,1 0-1,0 0 0,0 0 1,-1 0-1,1 0 1,0 0-1,-1 0 0,1 0 1,-1 0-1,1 0 0,-1-1 1,0 1-1,1 0 1,-1 0-1,0-1 0,0 1 1,1 0-1,-1-1 1,0 1-1,0-1 0,0 1 1,-1 0-1,-45 23 1698,34-19-1587,-1-1-1,1-1 1,0 0-1,-1 0 1,0-1-1,1-1 1,-28-1-1,39 0-319,1 0-1,-1 0 0,0 0 0,1-1 0,-1 1 0,0-1 0,1 1 0,-1-1 0,1 0 0,-1 0 1,1 1-1,-1-1 0,-1-2 0,-7-12-4396,1-12-7526</inkml:trace>
</inkml:ink>
</file>

<file path=ppt/ink/ink4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12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313 84 8392,'0'0'2744,"10"-6"459,-6 3-2599,35-22 2078,-37 23-2250,0 1 0,0-1 0,0 0 0,0 0-1,0 0 1,-1 0 0,1 0 0,-1 0 0,1 0 0,-1 0 0,0-1 0,0 1 0,1 0 0,-2-1 0,1 1 0,0-1 0,0-3 0,-2 5-364,0 1-1,-1-1 1,1 0-1,0 0 1,0 1-1,-1-1 1,1 1 0,-1-1-1,1 1 1,0 0-1,-1-1 1,1 1 0,-1 0-1,1 0 1,-1 0-1,1 0 1,-1 0-1,-2 1 1,-32 1-65,20 2 36,0 0 0,1 1 0,0 0 0,0 2 1,0-1-1,1 2 0,-16 11 0,1 0 145,2 2 0,-33 31-1,53-46-139,0 1 0,1 0 0,0 0-1,0 0 1,0 1 0,1-1-1,1 1 1,-1 0 0,1 1-1,0-1 1,1 1 0,0 0 0,1 0-1,0 0 1,-2 17 0,4-23-33,0 0 0,1 0 0,0 0-1,-1 0 1,1 0 0,1-1 0,-1 1 0,0 0 0,0-1 0,1 1 0,0-1 0,-1 0 0,1 1 0,0-1 0,0 0 0,0 0 0,0 0 0,1 0-1,-1-1 1,1 1 0,-1 0 0,1-1 0,-1 0 0,1 0 0,0 1 0,-1-2 0,1 1 0,0 0 0,5 0 0,8 3 10,1-2-1,0 0 1,28 0 0,-21-1-851,0-2-1,33-5 1,-8-9-3020,-3-12-3806,-24 7-955</inkml:trace>
</inkml:ink>
</file>

<file path=ppt/ink/ink4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13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6694,'0'0'14601,"-2"8"-12183,-4 25-544,6-31-1827,0-1 1,0 1-1,0-1 1,0 1-1,1-1 1,-1 0-1,0 1 1,0-1-1,1 1 1,-1-1-1,1 0 1,0 1 0,-1-1-1,1 0 1,0 0-1,-1 1 1,1-1-1,0 0 1,0 0-1,0 0 1,0 0-1,0 0 1,1 0-1,-1 0 1,0-1-1,0 1 1,1 0-1,-1-1 1,0 1-1,1 0 1,-1-1-1,0 0 1,1 1-1,-1-1 1,1 0-1,2 0 1,54 2 24,-53-2 30,1-1-170,-1 0-1,1 0 0,0 0 1,-1-1-1,1 0 1,-1 0-1,0-1 0,0 1 1,7-5-1,12-9-3827,4-2-8669,-23 16 7318</inkml:trace>
</inkml:ink>
</file>

<file path=ppt/ink/ink4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13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0 7591,'0'0'10666,"-41"55"-8776,25-33-160,-6 7-65,4 0-159,0 0-353,0-1-737,4-5-288,5-3-128,3-6-416,6-6-1442,0-5-1601</inkml:trace>
</inkml:ink>
</file>

<file path=ppt/ink/ink4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14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 7976,'0'0'14162,"-11"10"-13831,-8 8-41,1 2 0,0 0 0,-25 39 0,38-52-219,0 1 0,0-1 0,1 1-1,0 0 1,0 1 0,1-1 0,0 1 0,1-1-1,0 1 1,0 0 0,1 0 0,0 0 0,0 0-1,1 0 1,1 0 0,-1 0 0,3 13 0,0-17-62,-1 0 0,1-1 0,-1 1 1,1-1-1,1 1 0,-1-1 1,1 0-1,-1 0 0,1 0 1,0 0-1,0-1 0,1 0 1,-1 0-1,1 0 0,0 0 1,0-1-1,0 0 0,9 3 1,1 0-1061,0-1 0,0 0 0,0-1 0,0-1 0,23 0 0,-1-2-5392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59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1379 204 3812,'-1'-3'132,"1"0"0,0 0 0,-1 0 0,0 0 0,0 0 0,0 0 0,0 0 0,0 1 0,0-1 0,-1 0 0,1 1 0,-1-1 0,0 1 0,1 0 0,-1-1 0,0 1 0,-1 0 0,1 0 0,0 0 0,-1 1 0,1-1 0,-1 0 0,1 1 0,-1 0 0,0-1 0,-3 0 0,-11-4 718,0 1 0,-1 0 0,-25-3 0,-6-2-544,-29-16 727,48 15-301,0 1 0,-1 1 0,0 2 0,-45-5 0,-2 7-83,-151 8-1,206 1-612,0 1 0,0 1 0,0 0 0,0 2 0,1 1 0,1 1 0,-1 0 0,2 2 0,-1 0 0,-29 25 0,20-12-49,1 2 1,1 0-1,2 2 1,0 0-1,-36 58 0,42-50-2,1 1 0,2 1 0,1 0 0,3 1-1,1 0 1,2 1 0,1 1 0,3 0 0,1-1 0,2 2-1,2-1 1,8 75 0,-2-89 16,1 1-1,1-1 1,2-1-1,0 0 1,2 0 0,1-1-1,2 0 1,0-1 0,1 0-1,2-2 1,0 0 0,21 21-1,-13-17-11,2-1-1,0-1 0,2-2 1,0 0-1,2-3 1,0 0-1,1-2 0,68 28 1,-73-38 12,-1 0 0,2-1-1,-1-2 1,0-1 0,1-1 0,0-1 0,0-2 0,55-5 0,-47-1 14,-1-1 0,0-2 1,-1-2-1,0 0 0,0-3 1,47-25-1,-41 16 7,-1-3 1,-1 0-1,-1-3 1,-1-1-1,-2-2 1,-1-1-1,-2-1 0,-1-2 1,-2-1-1,-1-1 1,25-50-1,-20 25 4,-4-1-1,-2-2 1,-3-1 0,-2-1-1,-4 0 1,-3-2 0,-3 1-1,-3-2 1,-2-118-1,-6 175-15,-1 0 0,-1 0 0,0 1 0,-1-1 0,0 1 0,-1 0 0,-1 0 0,0 0 0,-1 1 0,0-1 0,-8-11 0,8 16-5,0 1 0,0 0 0,0 0 0,-1 0 0,0 1 0,0-1-1,-1 2 1,0-1 0,0 1 0,0 1 0,0-1 0,-1 1 0,0 1 0,0-1 0,0 2-1,-18-4 1,9 3-112,0 2 0,0 0-1,0 1 1,0 1-1,0 0 1,-31 8 0,0 4-1081,-50 20 1,11-2-1399,-17-2-1829</inkml:trace>
</inkml:ink>
</file>

<file path=ppt/ink/ink4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15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12812,'0'4'3748,"0"2"-2691,6 5 1185,8 3 0,0 3-256,12 3-641,-1-2-416,4 2-417,3-4-127,-1 0-161,-4-2-224,-4-4 0,-1 1-416,-10-5-930,1-1-1120,-2-5-801,-6 0-1153,1-3-1442</inkml:trace>
</inkml:ink>
</file>

<file path=ppt/ink/ink4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15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17008,'0'0'3748,"-29"51"-2307,16-22-64,1 2-95,-3 4-258,1 1-383,-1 1-449,4-2-96,4-5-160,0-5-416,7-3-1346,0-10-1057,2-10-1281,10-2-3427</inkml:trace>
</inkml:ink>
</file>

<file path=ppt/ink/ink4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16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0 8680,'0'0'7901,"0"8"-6833,0 3-672,0 19 1277,0-1 1,2 0-1,8 39 0,-5-48-1336,0-1 0,-1 1-1,-1 0 1,-1 0 0,-1 1-1,-1-1 1,-3 26 0,1-34-292,0 0 0,-1-1 0,-1 1 1,0-1-1,0 0 0,-1 0 0,0 0 0,-1 0 0,0-1 0,-1 0 0,0 0 1,-1-1-1,-13 14 0,0-4-389,-1 0 1,-40 25-1,-16-4-5117,35-25-1793</inkml:trace>
</inkml:ink>
</file>

<file path=ppt/ink/ink4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27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15214,'0'0'3486,"6"9"-2701,-3-3-618,1-1 0,0 1 0,0-1 0,1 0 0,-1 0 0,1-1 0,0 1 0,0-1 0,1 0 0,0-1 0,-1 1 0,1-1 0,0 0 0,0-1 0,1 1 0,-1-1 0,13 2 0,35 4 354,1-2 0,0-3 0,0-2 0,62-7 0,36-12-417,-107 10-82,1 3 0,0 1 0,54 4 0,-99 0-30,0 0 0,0 0 0,-1 1 0,1-1 0,0 1 0,0 0 0,0 0-1,0-1 1,0 1 0,-1 0 0,1 0 0,-1 1 0,1-1 0,0 0 0,-1 1 0,0-1 0,1 0 0,-1 1 0,0 0 0,0-1 0,0 1 0,0 0 0,1 2 0,14 53 95,-15-52-74,-1 1 0,1-1 1,1 1-1,-1-1 0,1 1 1,0-1-1,0 0 0,0 0 0,1 0 1,0 0-1,6 8 0,7-8-1433,0-7-5722,-10-6 933</inkml:trace>
</inkml:ink>
</file>

<file path=ppt/ink/ink4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27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1 110 13389,'0'0'3731,"10"0"-2055,34-3-542,0-2-1,74-18 1,-66 11 35,103-9 0,-144 20-1144,0 0 1,1 1-1,-1 0 0,0 1 0,0 1 0,0-1 0,0 2 1,0-1-1,-1 2 0,1-1 0,-1 1 0,0 1 0,15 9 1,-10-7 233,0 0 0,1 0 0,0-2 0,0 0 0,0 0 0,0-2 1,0 0-1,1-1 0,0 0 0,-1-2 0,1 0 0,32-4 1,-29 2-74,-1-1 1,0-2 0,0 1 0,0-2 0,0-1-1,-1 0 1,0-1 0,-1-1 0,0-1 0,28-21-1,-43 30-189,-1 0-1,1 0 0,-1 0 0,0 0 0,0 0 1,1 0-1,-1-1 0,0 1 0,0 0 1,0-1-1,0 1 0,-1-1 0,1 1 1,0-1-1,0-2 0,-1 4-103,-1-1 1,1 0-1,-1 1 0,1-1 0,-1 0 1,1 1-1,-1-1 0,1 1 1,-1-1-1,1 1 0,-1-1 0,0 1 1,1 0-1,-1-1 0,0 1 1,1 0-1,-1 0 0,0-1 0,0 1 1,1 0-1,-1 0 0,0 0 0,0 0 1,1 0-1,-1 0 0,0 0 1,0 0-1,1 0 0,-1 0 0,0 0 1,-1 1-1,-10-1-3955,0 0-2377</inkml:trace>
</inkml:ink>
</file>

<file path=ppt/ink/ink4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28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22 4548,'0'0'20446,"-9"-5"-19762,6 3-656,-1-1 1,1 2-1,-1-1 1,0 0 0,0 1-1,0-1 1,0 1 0,0 0-1,0 1 1,0-1-1,-5 0 1,3 2-19,1 0 0,-1 0 0,0 0 0,1 1 0,-1-1 0,1 1 0,-1 1 0,1-1 0,0 1 0,-6 4 0,0 0-17,0 1-1,0 0 1,1 0-1,0 1 1,1 1 0,-11 12-1,17-18 5,0 0-1,0 0 0,0 0 1,0 1-1,1-1 1,0 1-1,0-1 1,0 1-1,1 0 1,-1 0-1,1 0 1,0 0-1,0 0 1,1 0-1,0 0 1,-1 0-1,2 0 1,-1 0-1,2 9 1,0-11-2,-1 0-1,1 0 1,-1 0 0,1 0 0,0-1 0,0 1 0,0-1 0,1 1 0,-1-1 0,1 0 0,-1 0 0,1 0 0,0 0 0,-1 0 0,1-1 0,0 1-1,0-1 1,0 0 0,1 0 0,-1 0 0,0 0 0,4 0 0,10 3-113,0-2 0,33 1-1,-48-3 105,24 1-924,0-2 0,0 0 0,0-2 1,-1 0-1,34-10 0,-6-5-5281</inkml:trace>
</inkml:ink>
</file>

<file path=ppt/ink/ink4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29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6 9097,'0'0'14504,"-8"-2"-13879,6 1-615,0 0 1,0 1 0,0-1 0,1 1 0,-1 0-1,0-1 1,0 1 0,0 0 0,0 0-1,0 0 1,0 1 0,0-1 0,0 0 0,0 1-1,0-1 1,0 1 0,-1 0 0,0 1 14,1 1 1,0-1-1,0 0 0,0 1 1,0-1-1,0 1 1,1 0-1,-1-1 0,1 1 1,0 0-1,0 0 1,0 0-1,-1 6 0,-5 18 336,2 1 0,1 0 0,1 0-1,1 0 1,2 0 0,3 30-1,-3-55-321,0 0-1,1 0 0,-1 1 1,1-1-1,-1 0 0,1 0 0,0 0 1,0-1-1,1 1 0,-1 0 1,0 0-1,1 0 0,0-1 0,-1 1 1,1-1-1,4 4 0,-4-4 41,0-1 0,0 0 0,0 0 0,0 0 0,0-1 0,0 1 0,0 0 0,0-1-1,0 1 1,0-1 0,1 0 0,-1 0 0,0 0 0,0 0 0,0 0 0,1 0 0,-1 0 0,3-1 0,4-2 142,-1 0 0,1-1 0,0 0 0,-1 0 0,0-1 0,0 0 1,0 0-1,-1-1 0,10-9 0,5-6-63,-2 0 0,0-1 0,-1-2-1,-2 1 1,0-2 0,13-26 0,-28 44-2175,3-10-8378,0 26-2561</inkml:trace>
</inkml:ink>
</file>

<file path=ppt/ink/ink4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30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169 107 14125,'0'0'8931,"2"-9"-8172,5-30-124,-7 38-598,0 0-1,1 0 1,-1-1 0,0 1-1,0 0 1,0 0 0,0 0 0,0 0-1,-1 0 1,1 0 0,0 0 0,-1 0-1,1-1 1,0 1 0,-1 0 0,1 0-1,-1 0 1,1 1 0,-1-1 0,0 0-1,1 0 1,-1 0 0,0 0-1,0 0 1,0 1 0,0-1 0,1 0-1,-1 1 1,0-1 0,0 1 0,0-1-1,0 1 1,0-1 0,0 1 0,-1 0-1,1 0 1,0-1 0,0 1 0,0 0-1,0 0 1,0 0 0,0 0-1,0 0 1,0 0 0,-1 0 0,1 1-1,0-1 1,0 0 0,-1 1 0,-4 0-19,1 0 1,0 0 0,-1 1-1,1-1 1,0 1-1,0 1 1,-9 4 0,5-1 21,1 1 1,0 1 0,0-1 0,1 1 0,0 0-1,0 1 1,1 0 0,1 0 0,-1 0 0,1 1-1,1 0 1,0 0 0,-4 11 0,9-20-32,-1 0-1,0 0 1,1-1 0,-1 1 0,1 0-1,-1-1 1,1 1 0,-1 0-1,1-1 1,-1 1 0,1 0 0,0-1-1,-1 1 1,1-1 0,0 1 0,-1-1-1,1 0 1,0 1 0,0-1 0,0 0-1,-1 1 1,1-1 0,0 0-1,0 0 1,0 0 0,0 0 0,0 0-1,-1 0 1,1 0 0,0 0 0,0 0-1,0 0 1,0 0 0,-1 0 0,1-1-1,2 1 1,37-7 244,30-18-123,-58 19-146,0 1 0,1 0 0,-1 1 0,1 1-1,0-1 1,0 2 0,0 0 0,0 1 0,0 0 0,23 2-1,-35-1 38,1 1-1,-1 0 0,0 0 0,0 0 0,-1 0 0,1 0 0,0 0 1,0 0-1,0 0 0,-1 0 0,1 0 0,0 0 0,-1 1 0,1-1 1,-1 0-1,0 0 0,1 1 0,-1-1 0,0 0 0,0 1 1,0-1-1,0 0 0,0 1 0,0-1 0,0 0 0,0 1 0,0-1 1,-1 0-1,0 2 0,1 5 475,0-8 2,0-4-230,0 1 0,0-1 0,0 0 0,1 0 0,-1 0 1,1 0-1,2-5 0,-3 7-184,8-25-40,-5 14-76,1 0-1,-1 0 1,1-24 0,-4 37-314,7 23-652,-6-20 982,1 0-1,0 0 0,0 0 1,0-1-1,0 1 0,1-1 0,-1 0 1,0 0-1,1 0 0,0 0 1,0 0-1,-1 0 0,1-1 1,0 1-1,0-1 0,0 0 0,1 0 1,-1 0-1,0 0 0,0 0 1,1-1-1,-1 1 0,0-1 1,1 0-1,-1 0 0,0-1 0,4 0 1,-1 1 37,0-2 0,-1 1 1,1 0-1,-1-1 0,0 0 1,1-1-1,-1 1 0,0-1 0,0 0 1,-1 0-1,1 0 0,-1-1 1,1 0-1,-1 0 0,5-5 0,23-35 87,-32 43-165,0 4-5,0 1 0,0-1 0,-1 0 1,0 0-1,1 0 0,-1 0 1,-1 0-1,-1 5 0,2-8 56,-8 22-127,2-7-381,1 1 1,0-1-1,1 1 0,1 0 1,0 0-1,-1 23 0,13-44-7492,0-10-535</inkml:trace>
</inkml:ink>
</file>

<file path=ppt/ink/ink4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30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15887,'0'0'2883,"-25"60"-2979,32-44-545,6-3-2017,6-4-2147</inkml:trace>
</inkml:ink>
</file>

<file path=ppt/ink/ink4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30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7 13901,'0'0'4751,"-11"8"-3881,5-4-919,-57 49 1636,58-48-1324,1 0 0,-1 0 0,1 0 0,0 0 0,0 1-1,1 0 1,0-1 0,0 1 0,0 1 0,0-1 0,-1 10 0,4-15-248,0-1 1,0 1 0,1 0-1,-1-1 1,0 1-1,1-1 1,-1 1 0,0-1-1,1 1 1,-1-1-1,1 1 1,-1-1-1,1 1 1,-1-1 0,1 1-1,-1-1 1,1 0-1,0 1 1,-1-1-1,1 0 1,0 0 0,-1 1-1,1-1 1,0 0-1,-1 0 1,1 0-1,0 0 1,-1 0 0,1 0-1,0 0 1,-1 0-1,1 0 1,0 0-1,-1 0 1,1 0 0,0-1-1,-1 1 1,1 0-1,0 0 1,0-1-1,32-8 879,-20 2-795,0-1 0,0-1-1,-1 0 1,0-1 0,-1 0 0,0-1-1,-1 0 1,0-1 0,0 0 0,-2 0-1,15-25 1,-52 75-214,25-34 96,0 1 0,0-1 0,0 0 0,1 1 0,0 0 0,0 0 0,0 0 0,0 0 0,1 0 0,-1 1 0,1-1 0,1 1 0,-1-1 0,1 1 0,0 0 0,0 7 0,1-13-152,1 1-1,0 0 0,-1 0 0,1 0 0,0-1 0,0 1 1,-1 0-1,1-1 0,0 1 0,0 0 0,0-1 0,0 1 1,0-1-1,0 0 0,-1 1 0,1-1 0,0 0 1,0 1-1,0-1 0,0 0 0,1 0 0,-1 0 0,0 0 1,0 0-1,0 0 0,1-1 0,31-1-8422,-10-5-3354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04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1212 286 6822,'0'0'294,"-7"-7"192,-1 0-305,1-1-1,-1 0 1,2-1 0,-1 0 0,1 0-1,-7-14 1,8 14 1,0 1 0,-1-1 0,0 1 0,-1 0 0,1 1 0,-1 0 0,-1 0 0,1 0 0,-1 1 0,0 0 0,-1 1 0,-17-9 0,-13-4 557,-70-23-1,71 28-289,18 5-341,-1 2 0,1 1 0,-1 0 0,0 2 0,0 0-1,-39 1 1,45 3-104,0 1 1,0 0-1,0 1 0,1 0 0,-1 2 0,1-1 0,0 2 0,0 0 1,1 1-1,-20 12 0,-55 41 145,-82 74 1,144-111-149,2 1 1,1 1 0,1 1-1,1 1 1,1 1-1,1 1 1,-14 32-1,25-45 31,0-1 0,2 1 0,0 0 0,1 0 0,0 1 0,2 0 0,0 0 0,0 0 0,2 0-1,0 0 1,1 0 0,1 0 0,1 0 0,0 0 0,9 33 0,-7-39-26,0 1 0,1-1 0,1 0 0,0-1 0,1 1 1,0-1-1,0 0 0,1-1 0,0 0 0,1 0 0,13 11 0,-9-11 8,1 1 0,1-2 0,0 0 0,0-1-1,0 0 1,1-1 0,23 5 0,16-1 24,0-2 0,0-3 0,110-4 0,-153-1-38,63-4 0,1-3 0,-1-4 0,-1-2 0,118-39 0,-93 18 0,-3-4 0,170-94 0,-127 42-17,-121 77 15,-1-2 1,0 0-1,-1-1 1,-1 0-1,18-25 1,-28 34 9,-2 1 0,1-1 1,-1 1-1,0-1 0,-1 0 1,1 0-1,-1 0 0,-1-1 1,1 1-1,-1 0 1,-1-1-1,1 1 0,-1-1 1,-1 1-1,1 0 0,-1-1 1,0 1-1,-1 0 0,0-1 1,0 1-1,-1 0 0,1 0 1,-2 1-1,1-1 1,-1 1-1,-8-12 0,-2-2 35,-2 1-1,0 1 1,-1 1-1,-1 0 1,-1 1-1,0 1 1,-22-13-1,4 5-5,-2 3-1,-1 1 0,0 2 0,-1 1 0,-1 2 1,0 3-1,0 1 0,-1 2 0,-67-4 0,46 9-473,0 2-1,0 4 1,1 2-1,-1 4 1,-117 30-1,72-8-2082,6-3-1596</inkml:trace>
</inkml:ink>
</file>

<file path=ppt/ink/ink4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31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0 15214,'0'0'5275,"-3"12"-3925,-49 166 3936,42-146-4726,8-29-529,1 0 0,0 0-1,0 0 1,1 0 0,-1 0 0,1 0 0,-1 0 0,1 1-1,0-1 1,0 0 0,1 0 0,-1 0 0,0 0 0,3 6-1,-2-8-19,0 1 0,0-1 0,0 0-1,1 0 1,-1 0 0,0 0 0,1 0-1,-1 0 1,1-1 0,-1 1 0,1 0-1,0-1 1,-1 1 0,1-1 0,-1 0-1,1 1 1,0-1 0,0 0 0,-1 0-1,1 0 1,0 0 0,-1 0-1,1-1 1,0 1 0,-1 0 0,1-1-1,-1 1 1,3-2 0,37-18-680,-37 17 525,0 1-1,0-1 1,0 1-1,1 0 1,-1 0-1,1 0 0,-1 0 1,1 1-1,6-1 1,-11 3 155,0 1-1,0 0 1,0 0 0,0 0-1,0-1 1,0 1 0,-1 0-1,1 0 1,-1-1 0,1 1-1,-1 0 1,0-1 0,0 1-1,0 0 1,-1 1 0,-6 5 221,0-1-1,-1 0 1,0 0 0,0-1 0,-1 0-1,0-1 1,0 1 0,0-2-1,0 0 1,-1 0 0,0-1 0,0 0-1,0-1 1,0 0 0,0-1 0,-22 0-1,32-1-315,0 0 0,0 1 0,0-1 0,0-1 0,0 1 0,0 0 0,0 0 0,0 0 0,1 0 0,-1-1 0,0 1 0,0 0 0,0-1 0,0 1 0,0-1 0,0 1 0,1-1 0,-1 1 0,0-1 0,0 0 0,1 1 0,-1-1 0,0 0 0,1 0 0,-1 1 0,1-1 0,-1 0 0,1 0 0,-1 0 0,1 0 0,0 0 0,-1 1 0,1-1 0,0 0 0,0 0 0,0 0 0,-1 0 0,1 0 0,0 0 0,0 0 0,0 0 0,1 0 0,-1-2 0,1 0-501,0 0 0,-1 0 0,1 0 0,1 0 0,-1 0 0,0 0 0,1 0 0,-1 0 0,1 1 0,0-1 0,0 0 0,4-3 0,17-13-3920,5-2-1047</inkml:trace>
</inkml:ink>
</file>

<file path=ppt/ink/ink4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31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20403,'0'0'7677,"-4"9"-7282,-64 140 1921,41-63-2428,24-70-750,0 0 0,1 0 0,-1 20 0,3-36 673,0 1 1,0-1-1,0 0 0,0 0 0,0 0 0,0 1 1,1-1-1,-1 0 0,0 0 0,0 0 1,0 1-1,0-1 0,0 0 0,0 0 0,0 0 1,0 0-1,0 1 0,0-1 0,1 0 1,-1 0-1,0 0 0,0 0 0,0 1 0,0-1 1,0 0-1,1 0 0,-1 0 0,0 0 1,0 0-1,0 0 0,1 0 0,-1 0 0,0 0 1,0 0-1,0 0 0,1 0 0,-1 0 1,0 0-1,0 0 0,0 0 0,1 0 1,-1 0-1,0 0 0,0 0 0,0 0 0,1 0 1,-1 0-1,0 0 0,0 0 0,0 0 1,0 0-1,1 0 0,-1 0 0,0-1 0,0 1 1,0 0-1,1 0 0,8-6-8822</inkml:trace>
</inkml:ink>
</file>

<file path=ppt/ink/ink4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31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89 15310,'0'0'10346,"9"-1"-9235,3-1-992,1 0-1,0-1 1,-1 0 0,0-1 0,0 0 0,0-1 0,0-1 0,-1 0 0,1 0 0,13-12 0,-24 18-112,0 0 1,-1-1 0,1 1 0,-1 0 0,1-1 0,-1 1 0,1 0-1,-1-1 1,1 1 0,-1-1 0,1 1 0,-1-1 0,0 0 0,1 1-1,-1-1 1,0 1 0,1-1 0,-1 0 0,0 1 0,0-1 0,0 1 0,0-1-1,1 0 1,-1 1 0,0-1 0,0 0 0,0 1 0,0-1 0,-1 0-1,1 1 1,0-1 0,0 0 0,0 1 0,0-1 0,-1 0 0,1 1-1,0-1 1,0 1 0,-1-1 0,1 1 0,-1-1 0,1 1 0,0-1-1,-1 1 1,1-1 0,-1 1 0,1-1 0,-1 1 0,0 0 0,1-1-1,-1 1 1,1 0 0,-1-1 0,0 1 0,1 0 0,-1 0 0,1 0 0,-1-1-1,0 1 1,1 0 0,-1 0 0,0 0 0,1 0 0,-1 0 0,-1 1-1,-46-1-130,39 2 96,-1 1 0,1 0 0,0 0-1,0 1 1,0 1 0,1-1 0,0 1 0,-1 1 0,-13 12 0,17-14 33,1 0 0,-1 0 0,1 0 0,0 1 0,0-1-1,0 1 1,1 0 0,-1 1 0,1-1 0,1 1 0,-1-1 0,1 1-1,0 0 1,0 0 0,0-1 0,0 12 0,2-15-4,0 1 0,1-1 0,-1 1 0,1-1 0,0 0 0,0 1 0,0-1 0,0 0 0,0 0 0,1 1 0,-1-1 0,0 0 0,1 0 0,0-1 0,-1 1 0,1 0 0,0 0 1,0-1-1,0 1 0,0-1 0,0 0 0,1 0 0,-1 1 0,0-1 0,0-1 0,1 1 0,-1 0 0,1-1 0,-1 1 0,5 0 0,11 2-591,-1-1 1,1-1-1,21-1 0,-28 0-317,29-1-4005,0-3-2723</inkml:trace>
</inkml:ink>
</file>

<file path=ppt/ink/ink4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32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44 13325,'0'0'8653,"-4"-7"-7179,2 4-1384,0 0 1,1 1 0,-1 0 0,0-1 0,0 1 0,0 0 0,0 0 0,-1 0 0,1 0 0,-1 0 0,1 1 0,-1-1 0,1 1 0,-1 0 0,0 0 0,0 0 0,-4-2 0,1 2-29,0 1 0,0-1-1,0 1 1,0 0 0,0 1 0,0-1-1,0 1 1,1 0 0,-1 1 0,-7 2-1,4-1-49,-1 1-1,1 0 0,1 1 0,-1 0 0,1 0 0,0 1 1,0 0-1,0 0 0,-10 12 0,13-13 14,1 0-1,0 0 1,0 1-1,0-1 1,1 1 0,-1 0-1,1 0 1,1 0-1,-1 1 1,1-1 0,0 1-1,1-1 1,0 1-1,-1 12 1,2-17-30,0 0 1,0 0-1,1 1 0,0-1 1,-1 0-1,1 0 0,0 0 1,0 0-1,0 1 0,0-1 1,0-1-1,1 1 0,-1 0 1,1 0-1,-1 0 1,1-1-1,-1 1 0,1-1 1,0 1-1,0-1 0,0 0 1,0 0-1,0 0 0,0 0 1,0 0-1,0 0 0,0 0 1,1-1-1,-1 1 1,0-1-1,0 1 0,4-1 1,9 2-509,1-1 0,0 0 1,24-3-1,-34 2 202,9-2-1028,1 0-1,0 0 0,-1-2 0,0 0 0,18-7 0,20-11-6668</inkml:trace>
</inkml:ink>
</file>

<file path=ppt/ink/ink4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32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0 14606,'0'0'1900,"-9"4"305,-1 0-1700,1 2 0,-1-1 0,0 1-1,1 1 1,0 0 0,1 0 0,0 0 0,0 1 0,0 0 0,1 1-1,0 0 1,1 0 0,-9 18 0,12-21-358,1-2-58,1-1 1,-1 1-1,1 0 0,0 0 1,0 0-1,0 0 1,0 6-1,1-8-69,0-1 0,1 0 1,-1 0-1,0 0 0,1 0 0,-1 0 1,1 0-1,-1 0 0,1-1 0,-1 1 1,1 0-1,0 0 0,-1 0 0,1 0 1,0-1-1,0 1 0,-1 0 0,1-1 1,0 1-1,0 0 0,0-1 0,0 1 1,0-1-1,0 0 0,0 1 0,0-1 1,0 0-1,0 1 0,0-1 0,0 0 1,0 0-1,0 0 0,0 0 0,0 0 1,2 0-1,4 0 92,0-1 0,1 1-1,-1-1 1,0 0 0,0-1 0,0 1 0,-1-1 0,1-1 0,0 1 0,-1-1-1,1 0 1,-1-1 0,0 0 0,9-7 0,-10 7-87,-1 1 0,1-1 0,-1-1 0,0 1-1,-1-1 1,1 1 0,-1-1 0,0 0 0,0 0 0,0 0 0,-1-1 0,0 1 0,0-1 0,0 1 0,-1-1 0,1 0-1,-2 0 1,2-8 0,-2 12-99,0 1 0,0 0 0,-1 0 0,1 0 0,0 0 0,0-1-1,-1 1 1,1 0 0,0 0 0,-1 0 0,1 0 0,-1 0 0,0 0 0,1 0-1,-1 0 1,0 0 0,0 0 0,1 0 0,-1 0 0,0 1 0,0-1 0,0 0 0,0 0-1,0 1 1,0-1 0,0 1 0,0-1 0,-1 1 0,1 0 0,0-1 0,0 1-1,0 0 1,0 0 0,-1-1 0,1 1 0,0 0 0,0 0 0,0 0 0,-1 1 0,-1-1-1,1 0-297,0 1 0,-1-1 0,1 1 0,0-1 0,0 1-1,0 0 1,0-1 0,0 1 0,0 0 0,0 1 0,0-1-1,0 0 1,0 0 0,1 1 0,-1-1 0,0 1-1,1-1 1,0 1 0,-1 0 0,1 0 0,-2 3 0,-1 8-4059,4-3-272</inkml:trace>
</inkml:ink>
</file>

<file path=ppt/ink/ink4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32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9 15278,'0'0'5937,"-10"-2"-4112,-2-1-1624,1 1-1,-1 1 1,0 0-1,0 1 0,1 0 1,-1 1-1,0 0 1,1 1-1,-1 0 0,1 1 1,-1 1-1,-12 4 1,23-7-199,-2 0 2,-1 0 0,1 1 0,0-1 0,0 1 0,0 0-1,0-1 1,1 1 0,-1 1 0,0-1 0,1 0-1,-1 1 1,1-1 0,0 1 0,0 0 0,-3 5 0,9-7 21,0 0 0,1 0 0,-1 0 0,1 0 0,-1-1 0,1 0 0,-1 0 0,7-1 1,-7 1-23,56-3-554,-40 1 40,1 1 0,-1 1 1,21 3-1,-39-3 513,-1 0 0,1 0 0,-1 0 0,1 0 1,-1 0-1,0 1 0,1-1 0,-1 1 0,0-1 1,1 1-1,-1 0 0,0-1 0,1 1 0,-1 0 0,0 0 1,0 0-1,0 0 0,0 0 0,0 0 0,0 0 1,0 0-1,0 0 0,0 1 0,-1-1 0,1 0 1,0 1-1,-1-1 0,1 0 0,-1 1 0,1-1 0,-1 1 1,0-1-1,0 0 0,0 1 0,0-1 0,0 1 1,0-1-1,0 1 0,-1 2 0,1 0 139,-1-1-1,-1 1 0,1 0 1,-1-1-1,1 1 1,-1-1-1,0 0 1,0 1-1,0-1 1,-1 0-1,1 0 0,-1-1 1,0 1-1,-5 4 1,0-1-103,-1 0 0,-1 0 0,1-1 0,-1 0 0,0 0 0,0-1 0,0-1 0,-1 0 0,1 0 0,-1-1 0,0 0 0,1-1 0,-1 0 0,0-1 0,-12 0 0,22-1-168,0 1 0,1 0 0,-1 0 0,0 0 0,0 0 0,0 0 0,1-1 0,-1 1 0,0 0 0,1-1 0,-1 1 0,0-1 0,0 1 0,1 0 0,-1-1 0,1 1 0,-1-1 0,1 0 0,-1 1 0,0-1 0,1 0 0,0 1 0,-1-1 0,1 0 0,-1 1-1,1-1 1,0 0 0,0 0 0,-1 1 0,1-1 0,0 0 0,0 0 0,0 1 0,0-1 0,0 0 0,0 0 0,0 0 0,0 1 0,0-1 0,0 0 0,1 0 0,-1 0 0,0 1 0,0-1 0,1 0 0,-1 0 0,1 0 0,1-3-1026,0 0 0,0 1 1,0-1-1,0 1 1,1-1-1,-1 1 0,5-5 1,13-9-7232</inkml:trace>
</inkml:ink>
</file>

<file path=ppt/ink/ink4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33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1 609,'0'0'19282,"-5"8"-17798,-2 8-867,1 1 0,1 0 0,0-1-1,1 2 1,1-1 0,1 0 0,0 1 0,1 22 0,-1 24-232,0-42-341,1 0-1,1 0 1,0-1-1,2 1 0,7 33 1,-9-53-42,1 0 6,-1-1 0,0 1 0,0-1 0,1 1 0,-1-1 0,1 1 0,0-1 0,-1 0 0,1 1 0,0-1 0,0 0 0,-1 1 0,1-1 0,0 0 0,0 0 0,1 0 0,-1 0 0,0 0 1,0 0-1,3 1 0,-4-31-1428,-3 18 481,0-1 1,-1 1-1,0 0 1,0 0 0,-1 1-1,-1-1 1,0 1-1,-1 0 1,-10-12 0,-13-24 889,30 45 297,-1 1-1,1-1 1,-1 0 0,1 0 0,-1 1 0,1-1 0,0 0 0,-1 0 0,1 0 0,0 0-1,0 0 1,0 0 0,-1 1 0,1-1 0,0 0 0,0 0 0,0 0 0,1 0 0,-1 0-1,0 0 1,0 0 0,0 0 0,1 1 0,-1-1 0,0 0 0,1 0 0,-1 0 0,1-1 0,1 1-79,0 0 1,-1-1-1,1 1 1,0 0-1,0 0 1,0 0-1,0 0 1,-1 1 0,1-1-1,0 0 1,1 1-1,1-1 1,12-1-478,-1 1 1,29 1-1,-31 0 742,5 0-822,24 0-2074,-2-1-4164,-13-1-2742</inkml:trace>
</inkml:ink>
</file>

<file path=ppt/ink/ink4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33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4 10634,'0'0'16821,"-8"-2"-16885,5 2 60,0-1-1,0 1 1,0 0-1,0-1 1,-1 1-1,1 1 0,0-1 1,0 0-1,0 1 1,0 0-1,0 0 1,0 0-1,0 0 1,0 0-1,0 0 1,-4 3-1,2 0 3,0 0 0,0 0 0,1 0 0,-1 0 1,1 1-1,0 0 0,0-1 0,1 2 0,-5 7 0,7-12 0,0-1 1,1 1-1,-1 0 0,1 0 0,-1-1 1,1 1-1,-1 0 0,1 0 0,0 0 1,0 0-1,-1 0 0,1 0 0,0 0 1,0 0-1,0 0 0,0 0 0,0 0 1,0 0-1,0 0 0,0-1 0,0 1 1,0 0-1,1 0 0,-1 0 0,0 0 1,1 0-1,-1 0 0,1 0 0,-1 0 1,1-1-1,-1 1 0,1 0 0,-1 0 1,1-1-1,0 1 0,0 0 0,-1-1 1,1 1-1,0-1 0,0 1 0,0-1 1,-1 1-1,1-1 0,0 0 0,0 1 0,0-1 1,1 0-1,6 2-5,0 0 0,0-1-1,0 0 1,13 0 0,-10-1-129,4 1-85,2 0-88,0 0-1,0 1 1,0 0 0,0 2 0,33 10-1,-49-14 318,0 1 0,0-1 0,0 0 0,0 0 0,0 1 0,0-1 0,0 1 0,0-1 0,0 1 0,0-1 0,0 1 0,0 0 0,0-1 0,0 1 0,-1 0 0,1 0 0,0-1 0,0 1 0,-1 0 0,1 0 0,-1 0 0,1 0 0,-1 0 0,1 0 0,-1 0 0,0 0 0,1 0 0,-1 0 0,0 0 0,0 0 0,0 0 0,0 0 0,0 1 0,0-1 0,0 0 0,0 0 0,0 0 0,0 0 0,0 0 0,-1 0 0,1 0 0,-1 0 0,1 0 0,-1 0 0,1 0 0,-1 0 0,1 0 0,-1 0 0,-1 1 0,-1 2 160,-1-1 0,0 1 0,0-1 0,-1 1 0,1-1 0,-1 0 0,1-1 0,-7 3-1,-9 4-111,-1-2 0,0-1 0,0 0-1,0-2 1,-1 0 0,0-1 0,0-2-1,-22 0 1,20-6-3804,14-5-1835,6-4-6343</inkml:trace>
</inkml:ink>
</file>

<file path=ppt/ink/ink4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37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12940,'0'0'9737,"59"6"-8327,-19-6-545,1 0-545,6 0-192,-2 0-96,-3 0-32,-5 0-416,-4 0-1410,-8 2-1633,-3-2-1826,-10 0-1890</inkml:trace>
</inkml:ink>
</file>

<file path=ppt/ink/ink4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37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15503,'0'0'4639,"8"1"-3700,82 18 801,-81-17-1714,-1 0 0,0 1-1,0 0 1,0 1 0,0-1-1,0 2 1,-1-1 0,0 1-1,12 9 1,-18-12-12,0 0 1,1 0 0,-1 0-1,0 0 1,0 0-1,0 1 1,-1-1-1,1 0 1,0 0-1,-1 1 1,1-1 0,-1 0-1,0 1 1,0-1-1,0 0 1,0 1-1,0-1 1,0 0-1,-1 1 1,1-1 0,-1 0-1,0 1 1,0-1-1,1 0 1,-1 0-1,-1 0 1,1 0 0,-2 3-1,-5 6 157,1-1 0,-2 0 0,-16 17 0,20-23-188,-2 3-111,-71 74 243,33-23-5222,38-45-840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04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6790,'0'0'8456,"7"9"-7495,29 34-318,2-2 0,2-1 0,1-2 0,81 57 0,55 49-613,-152-121 252,-1 2 0,-1 1 0,-1 0 0,29 47 0,-51-73-294,16 24 430,-15-23-525,-1 0 1,1 0 0,-1 0 0,1 0-1,-1 0 1,1 0 0,0-1-1,0 1 1,0 0 0,-1 0 0,1-1-1,0 1 1,0-1 0,0 1-1,0-1 1,0 1 0,0-1 0,0 1-1,0-1 1,0 0 0,0 0-1,1 1 1,-1-5-3134,-1-11-1549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07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1128 321 7207,'0'0'155,"-4"-11"96,-54-128 1137,55 130-1291,-1 1 0,0 1 0,-1-1 0,1 0 0,-2 1 0,1 0 0,-1 0 0,0 1 0,0-1 0,-1 1 0,1 1 0,-14-9 0,10 9 115,-1 0-1,1 0 1,-1 1 0,0 1 0,0 0 0,-1 0-1,1 1 1,-1 1 0,-14-1 0,-311 2 1154,319 1-1338,0 1-1,1 1 0,-1 0 1,1 1-1,0 1 0,0 1 0,0 0 1,1 1-1,0 1 0,0 1 1,1 0-1,0 1 0,1 0 1,0 1-1,1 1 0,0 0 1,0 1-1,-20 28 0,13-11-35,2 0-1,1 2 1,1 0-1,1 0 1,2 2 0,2 0-1,1 0 1,-9 53-1,9-30 14,-33 208-15,35-197 40,3 132-1,6-185-25,1 0 0,0-1 0,1 1 0,1 0 0,0-1 0,1 0 0,0 0 0,2 0 0,-1-1 0,1 0 0,1 0 0,1-1 0,-1 0 0,2 0 0,0-1 0,0 0 0,17 13 0,-11-11 0,1-1 0,0-2 1,1 1-1,0-2 0,0 0 1,1-2-1,0 0 0,1-1 1,-1 0-1,1-2 0,0 0 1,28 0-1,4-3 11,0-2-1,0-3 1,0-1 0,0-3-1,-1-3 1,-1-1 0,81-32-1,-64 16 6,-2-2 0,-1-3-1,-2-3 1,-2-2-1,58-49 1,-94 68-7,-1-1 1,-1-2-1,0 0 1,-2-1-1,-1-2 1,-1 0-1,-1 0 1,-1-2-1,-2 0 1,0 0-1,-2-2 1,-1 1-1,-1-2 1,-2 1-1,-1-1 1,6-56-1,-10 49 13,-1 0 0,-3-1-1,0 1 1,-3-1 0,-1 1 0,-2 0-1,-14-47 1,15 66 14,-1 0 1,-1 0-1,0 1 0,-2 0 1,0 1-1,0 0 0,-2 0 1,0 1-1,0 1 0,-2 0 1,1 0-1,-2 2 0,0 0 1,0 0-1,-1 1 1,-21-9-1,11 8 14,0 1 0,-1 2 0,0 1 1,0 1-1,-1 1 0,0 1 0,0 2 0,-1 1 1,1 1-1,-1 1 0,-49 8 0,25 1-459,1 2-1,0 2 0,1 3 1,0 2-1,-60 30 1,34-10-1891,22-12-992</inkml:trace>
</inkml:ink>
</file>

<file path=ppt/ink/ink4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38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6 12524,'0'0'10271,"-11"0"-9721,5 0-512,1 1 0,-1 0 1,0 0-1,0 0 0,0 1 1,1-1-1,-1 1 0,1 1 0,-1-1 1,1 1-1,0 0 0,0 0 1,0 1-1,1-1 0,-1 1 1,1 0-1,0 0 0,0 1 0,0-1 1,0 1-1,1 0 0,-4 6 1,2-4 21,0 0 1,1 0 0,0 1-1,0-1 1,1 1 0,0 0-1,0 0 1,1 0 0,0 0-1,-2 13 1,4-19-46,1-1 0,-1 1 0,1-1 0,-1 0 0,1 1 0,-1-1 0,1 0 0,0 0 0,0 1 1,-1-1-1,1 0 0,0 0 0,0 0 0,0 0 0,0 0 0,1 0 0,-1 0 0,0-1 0,0 1 0,0 0 0,1-1 0,-1 1 0,0-1 0,1 1 0,-1-1 1,0 1-1,1-1 0,-1 0 0,1 0 0,-1 0 0,0 0 0,1 0 0,-1 0 0,1 0 0,-1 0 0,2-1 0,7 1 143,0-1-1,0 0 1,-1 0 0,13-4-1,-10 1-117,0-1-1,0 0 1,0-1-1,-1 0 1,0 0 0,0-2-1,-1 1 1,15-15-1,-19 18 80,-1-2 0,0 1 1,0-1-1,0 0 0,-1 0 0,0 0 0,0 0 0,-1-1 0,1 1 0,-1-1 0,-1 0 1,1 0-1,-1 0 0,-1-1 0,1 1 0,0-9 0,-2 15-109,0 1 0,0 0 1,-1-1-1,1 1 0,0 0 0,0-1 0,0 1 1,0 0-1,-1 0 0,1-1 0,0 1 0,0 0 1,0 0-1,-1-1 0,1 1 0,0 0 0,0 0 1,-1 0-1,1-1 0,0 1 0,-1 0 0,1 0 1,0 0-1,0 0 0,-1 0 0,1 0 0,0 0 1,-1 0-1,1 0 0,0-1 0,-1 1 0,1 1 1,0-1-1,-1 0 0,1 0 0,0 0 1,-1 0-1,1 0 0,0 0 0,-1 0 0,1 0 1,0 0-1,-1 1 0,1-1 0,0 0 0,0 0 1,-1 0-1,1 1 0,0-1 0,0 0 0,0 0 1,-1 1-1,-16 11-103,13-8 104,0 1 0,0 0-1,1 0 1,-1 0 0,1 1-1,0-1 1,1 1-1,0 0 1,-1 0 0,2 0-1,-1 0 1,1 0 0,0 0-1,0 0 1,0 0-1,1 1 1,0-1 0,1 7-1,0-9-130,0-1 0,-1 1 0,2-1 0,-1 1 0,0-1 0,1 0 0,-1 1 0,1-1 0,0 0 0,0 0 0,0 0 0,1 0 0,3 3 0,-3-3-360,0-1 0,1 1-1,-1-1 1,1 0 0,0 0 0,-1 0 0,1-1 0,0 1 0,0-1 0,0 0 0,0 0 0,1 0 0,6 0 0,22 0-7672</inkml:trace>
</inkml:ink>
</file>

<file path=ppt/ink/ink4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39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22 10378,'0'0'14515,"-8"-6"-14339,5 4-176,0 0 1,0 0-1,0 1 1,0-1-1,-1 1 0,1 0 1,-1 0-1,1 0 0,-1 0 1,1 0-1,-1 1 1,1 0-1,-1-1 0,1 1 1,-1 1-1,0-1 1,1 0-1,-1 1 0,1 0 1,-1 0-1,1 0 0,0 0 1,-1 0-1,1 1 1,0 0-1,0-1 0,-5 5 1,-3-1-6,-21 13-33,31-17 36,0-1-1,0 1 0,-1 0 0,1 0 0,0 0 0,0 0 1,0 0-1,0 0 0,0 0 0,0 0 0,1 0 0,-1 1 1,0-1-1,1 0 0,-1 0 0,0 1 0,1-1 0,-1 3 1,43-3-94,-28-1 132,8 0-147,0 0-1,0 1 1,0 2-1,29 6 1,-47-8 114,-1-1 0,0 1 0,1 0 0,-1 0 0,0 0 0,0 1 0,0-1 0,0 1 0,0 0 0,0 0 0,0 0 0,0 0 0,-1 0-1,1 0 1,-1 1 0,0-1 0,0 1 0,0 0 0,0 0 0,0 0 0,0 0 0,-1 0 0,1 0 0,-1 0 0,0 0 0,0 1 0,0-1 0,0 0 0,-1 1 0,1-1 0,-1 1 0,0-1 0,0 0 0,0 1 0,-1-1 0,0 4 0,0-5 103,0 1 1,0-1 0,0 0 0,0 0 0,0 0-1,-1-1 1,1 1 0,0 0 0,-1 0 0,0-1 0,1 1-1,-1-1 1,0 1 0,0-1 0,0 0 0,0 0 0,0 0-1,0 0 1,0 0 0,0 0 0,-1 0 0,1-1 0,0 1-1,-4 0 1,-58 5 1660,63-6-1747,-14 1 124,8 0-188,1 0 0,-1-1 0,1 0-1,-1 0 1,0 0 0,1-1 0,-1 0-1,1 0 1,-1-1 0,1 0 0,0 0-1,0 0 1,-6-4 0,11 6-72,1 0 0,0-1 0,-1 1 0,1 0 0,0 0 0,0 0 0,-1-1 0,1 1 0,0 0 0,0 0 0,-1-1 0,1 1 0,0 0 0,0 0 0,0-1 0,-1 1 0,1 0 0,0-1 0,0 1 0,0 0 0,0-1 0,0 1 0,0 0 0,0-1 0,0 1 0,0 0 0,0-1 0,0 1 0,0 0 0,0-1 0,0 1 0,0 0 0,0-1 0,0 1 0,1-1 0,12-7-3050,26 0-1105,-33 7 3312,30-5-2676,7-2-866</inkml:trace>
</inkml:ink>
</file>

<file path=ppt/ink/ink4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39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60 12940,'0'0'8344,"-7"-8"-7388,4 3-855,-1 0 0,0 0 1,0 0-1,0 1 1,-1 0-1,0 0 0,0 0 1,-6-3-1,8 5-84,0 1 0,1 0 0,-1 0 1,0 0-1,0 0 0,0 1 0,0-1 0,0 1 0,0 0 1,-1 0-1,1 0 0,0 0 0,0 0 0,0 1 0,0-1 0,0 1 1,0 0-1,0 0 0,1 0 0,-1 0 0,0 1 0,0-1 1,-3 3-1,-59 43 528,61-44-449,0 0 0,1 1-1,0-1 1,0 1 0,0-1-1,0 1 1,0 0 0,1 0-1,-1 0 1,1 1 0,0-1-1,0 0 1,1 1 0,-2 8-1,3-12-87,0 0-1,0 0 1,1 1 0,-1-1-1,0 0 1,1 0 0,-1 0-1,1 0 1,-1 0-1,1 0 1,0 0 0,-1 0-1,1 0 1,0 0 0,0 0-1,0 0 1,0 0 0,0-1-1,0 1 1,0 0-1,0-1 1,0 1 0,0 0-1,0-1 1,0 0 0,0 1-1,1-1 1,-1 0-1,0 1 1,0-1 0,2 0-1,45 5 179,-42-5-157,69-1 4,-49 0-521,0 1 0,44 5 1,-69-5 482,1 0 0,-1 0 1,0 1-1,0-1 0,1 0 1,-1 0-1,0 1 1,0-1-1,0 1 0,0-1 1,0 1-1,1 0 0,-1-1 1,0 1-1,0 0 1,0-1-1,-1 1 0,1 0 1,0 0-1,0 0 0,1 2 1,-2-2 38,0 0 1,0 0-1,0 0 0,0 0 1,0 0-1,0 0 1,0 0-1,-1 0 0,1 0 1,0 0-1,0 0 1,-1 0-1,1-1 0,-1 1 1,1 0-1,-1 0 1,1 0-1,-1 0 1,0-1-1,0 2 0,-5 3 229,1 1 1,-1-2-1,0 1 0,0-1 0,-10 6 0,-17 5 67,-45 14 0,12-5-905,59-20 903,3 0-4342,17-4-4759,9-9 365</inkml:trace>
</inkml:ink>
</file>

<file path=ppt/ink/ink4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40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5894,'0'0'12571,"-8"3"-11113,-24 13-1,30-14-1335,-1 0 0,1 0 0,1 0 0,-1 0 0,0 0 0,0 0 0,1 1 0,0-1 0,-1 0 0,1 1 0,0-1 0,0 1 0,0-1 0,0 1 0,1 0 0,-1-1 0,0 4 0,-2 42 1035,3-46-1144,-1 1 0,1-1 0,0 0 0,0 0 0,1 0 0,-1 0 0,0 0 0,1 0 0,-1 0 0,1 1 0,0-1 0,0-1 0,0 1 0,0 0 0,0 0 0,0 0 1,0 0-1,1-1 0,-1 1 0,2 1 0,0-2 12,-1 1 0,1-1 0,0 0 1,0 0-1,-1-1 0,1 1 0,0-1 1,0 1-1,0-1 0,0 0 0,0 0 1,0 0-1,-1-1 0,1 1 0,3-1 1,0-1-9,0 0 0,0 0 0,0-1-1,0 1 1,-1-1 0,1-1 0,-1 1 0,0-1 0,0 0 0,0 0 0,-1 0 0,1-1 0,-1 1 0,0-1 0,-1 0 0,1-1 0,-1 1 0,0 0-1,0-1 1,0 0 0,-1 0 0,0 0 0,0 0 0,-1 0 0,1 0 0,-1 0 0,-1 0 0,1-9 0,-1 15-9,0 0 1,0 0 0,0-1-1,0 1 1,0 0 0,0-1-1,0 1 1,0 0-1,0 0 1,0-1 0,0 1-1,0 0 1,0 0 0,0-1-1,0 1 1,0 0 0,-1 0-1,1-1 1,0 1-1,0 0 1,0 0 0,0-1-1,0 1 1,-1 0 0,1 0-1,0 0 1,0-1-1,-1 1 1,1 0 0,0 0-1,0 0 1,0 0 0,-1 0-1,1-1 1,0 1-1,0 0 1,-1 0 0,1 0-1,0 0 1,-1 0 0,1 0-1,0 0 1,-15 7 474,-9 15 115,-6 30-465,28-49-123,0 1-1,1-1 1,0 1-1,0-1 1,0 1 0,0 0-1,0-1 1,1 1-1,0 0 1,-1-1-1,1 1 1,1 0-1,0 6 1,0-8-2,0-1 1,0 0 0,0 0-1,0 0 1,0 0-1,0-1 1,0 1-1,0 0 1,0 0 0,1-1-1,-1 1 1,0 0-1,0-1 1,1 1-1,-1-1 1,0 0 0,1 0-1,-1 1 1,1-1-1,-1 0 1,0 0-1,1 0 1,-1 0 0,0 0-1,2-1 1,38-6 254,-34 2-248,1 1 1,-1-2 0,0 1-1,0-1 1,-1 0 0,0 0-1,0-1 1,0 0 0,-1 0-1,0 0 1,-1-1 0,1 0-1,-1 0 1,5-14-1,-14 33-56,1 0 0,1 1-1,-4 22 1,8-33 42,0 0 1,1 0-1,-1 0 1,0-1-1,1 1 1,-1 0-1,1-1 1,-1 1-1,1-1 1,-1 1-1,1-1 1,-1 0-1,1 0 1,0 0-1,-1 1 1,1-2-1,-1 1 1,1 0-1,-1 0 1,4-1-1,0 1 21,8-1-42,0-1 0,0 0-1,0-1 1,-1 0 0,1-1-1,18-8 1,-19 7-76,0 0-1,0 1 1,1 0 0,0 1-1,0 1 1,20-2 0,-33 5 115,0-1 1,1 1-1,-1-1 1,0 0-1,0 1 1,1-1-1,-1 1 1,0-1 0,0 1-1,0-1 1,0 1-1,0 0 1,0-1-1,0 1 1,0-1-1,0 1 1,0-1 0,0 1-1,0-1 1,0 1-1,0-1 1,0 1-1,0-1 1,-1 1-1,1-1 1,0 1 0,0-1-1,-1 1 1,1-1-1,0 1 1,-1 0-1,-7 15 247,6-12-227,-10 17 288,12-20-320,0-1-1,0 0 1,0 1 0,0-1 0,0 0-1,0 1 1,0-1 0,0 0 0,0 1-1,0-1 1,0 1 0,0-1 0,0 0-1,0 1 1,0-1 0,1 0 0,-1 1-1,0-1 1,0 0 0,0 0 0,1 1-1,-1-1 1,0 0 0,0 1-1,1-1 1,-1 0 0,0 0 0,0 0-1,1 1 1,-1-1 0,0 0 0,1 0-1,-1 0 1,0 0 0,1 0 0,-1 1-1,1-1 1,-1 0 0,0 0 0,1 0-1,-1 0 1,0 0 0,1 0-1,-1 0 1,0 0 0,1 0 0,-1-1-1,0 1 1,1 0 0,-1 0 0,0 0-1,1 0 1,-1 0 0,0-1 0,1 1-1,-1 0 1,0 0 0,1-1 0,11-2-35,0-1 1,0-1 0,18-10 0,-21 11 113,0-1 0,-1 1 0,1 1 1,0-1-1,1 2 0,-1-1 0,1 1 1,13-1-1,-15 2-25,0 0 1,0-1 0,0 0-1,0 0 1,0-1 0,13-6-1,-14 5-135,0 1 0,1 0 0,-1 1 0,1 0 1,0 0-1,-1 0 0,12 0 0,-19 2 70,1 1 0,-1-1 1,0 1-1,1 0 1,-1-1-1,0 1 1,0-1-1,1 1 0,-1-1 1,0 1-1,0 0 1,0-1-1,0 1 1,0 0-1,0-1 0,0 1 1,0 0-1,0-1 1,0 1-1,0-1 0,0 1 1,0 0-1,-1-1 1,1 1-1,0-1 1,0 1-1,-1 0 0,1-1 1,-1 2-1,-6 17 213,4-15-418,-9 18 628,10-4-4264</inkml:trace>
</inkml:ink>
</file>

<file path=ppt/ink/ink4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41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11787,'14'-30'8574,"-8"30"-3881,-6 20-3883,-3-5-368,1 18 267,2-32-696,1 0 0,-1 0-1,1-1 1,-1 1 0,1 0-1,-1 0 1,1 0 0,-1-1-1,1 1 1,0 0 0,-1-1 0,1 1-1,0-1 1,0 1 0,0-1-1,-1 1 1,1-1 0,0 1-1,0-1 1,0 0 0,0 1-1,0-1 1,0 0 0,0 0-1,0 0 1,0 0 0,0 0 0,0 0-1,-1 0 1,1 0 0,0 0-1,2-1 1,8 0 67,0-1-1,0-1 1,0 0-1,-1-1 1,1 0-1,-1-1 1,19-10-1,-18 8-65,0 1 0,1 1 1,0-1-1,1 2 0,17-5 0,-29 9-15,-1 0 1,0 0-1,1 0 0,-1 1 1,1-1-1,-1 0 1,1 0-1,-1 0 1,0 0-1,1 0 1,-1 1-1,1-1 0,-1 0 1,0 0-1,1 1 1,-1-1-1,0 0 1,1 0-1,-1 1 1,0-1-1,1 1 0,-1-1 1,0 0-1,0 1 1,1-1-1,-1 0 1,0 1-1,0-1 1,0 1-1,0-1 0,0 1 1,0-1-1,1 0 1,-1 1-1,0-1 1,0 1-1,0-1 0,-1 2 1,1 27 288,1 0-26,1-28-240,-1 0 0,0 0-1,1 0 1,-1-1 0,0 1-1,1-1 1,-1 1 0,1-1 0,-1 0-1,1 1 1,-1-1 0,1 0-1,0 0 1,-1 0 0,1 0-1,-1 0 1,1-1 0,-1 1 0,4-1-1,31-8 335,-1-5-293,-22 8-235,0 1 0,0 0 0,1 1-1,0 0 1,-1 1 0,29-2 0,-41 5 131,-1 0 0,1 0 0,0 1-1,0-1 1,-1 0 0,1 0 0,0 1 0,-1-1 0,1 0 0,0 1 0,-1-1 0,1 0 0,-1 1-1,1-1 1,0 1 0,-1-1 0,1 1 0,-1-1 0,1 1 0,-1 0 0,0-1 0,1 1 0,-1-1-1,0 1 1,1 0 0,-1-1 0,0 1 0,0 0 0,1 0 0,-1-1 0,0 1 0,0 0 0,0-1 0,0 2-1,0 4-5128</inkml:trace>
</inkml:ink>
</file>

<file path=ppt/ink/ink4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42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10922,'0'0'4869,"63"49"-10282</inkml:trace>
</inkml:ink>
</file>

<file path=ppt/ink/ink4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42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0 13869,'0'0'10901,"-4"12"-10031,-2 2-784,1 1 1,1 1-1,1-1 0,0 0 0,0 1 0,1 20 0,15 119-379,-8-117-14,-1 0 0,-1 1 0,-6 70 0,2-104 370,0 0-1,0 0 1,0 0-1,-1 0 1,0-1 0,0 1-1,0-1 1,0 0-1,-1 1 1,0-1-1,0 0 1,0 0 0,0-1-1,0 1 1,-1-1-1,0 1 1,-5 3-1,7-6 26,0 0 0,0 0 0,0 0-1,0 0 1,-1-1 0,1 1 0,0-1-1,0 1 1,-1-1 0,1 0 0,0 0-1,0 0 1,-1 0 0,1 0 0,0 0-1,0-1 1,-1 1 0,1-1 0,0 1-1,0-1 1,0 0 0,0 0 0,0 0-1,0 0 1,0 0 0,0-1-1,0 1 1,0-1 0,1 1 0,-1-1-1,0 1 1,1-1 0,-1 0 0,1 0-1,0 0 1,0 0 0,0 0 0,-2-4-1,-6-12-132,0-1 0,1 0 0,0-1 0,2 0-1,1 0 1,0-1 0,1 1 0,2-1 0,0 0 0,1 0-1,1 1 1,3-25 0,-3 40-2,0 1 0,1-1 0,0 1 1,0-1-1,1 1 0,-1 0 0,1-1 0,0 1 0,0 0 0,0 0 0,0 0 0,1 0 0,0 1 1,0-1-1,0 1 0,0-1 0,0 1 0,1 0 0,-1 0 0,1 1 0,0-1 0,0 1 1,0 0-1,0 0 0,9-3 0,4 1-959,1 0 1,0 1-1,0 1 1,0 1-1,24 1 1,-3-1-2366,19-1-4888</inkml:trace>
</inkml:ink>
</file>

<file path=ppt/ink/ink4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42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50 9833,'0'0'13757,"-8"-2"-13031,2 1-641,0 0-1,0 1 1,0-1-1,0 1 1,0 1-1,-8 0 0,11 0-42,0-1 0,1 1 0,-1-1 0,0 1 0,1 0 0,-1 0 0,0 0 0,1 1 0,-1-1 0,1 1 0,0-1 0,0 1 0,-1 0 0,1 0 0,0 0 0,0 0 0,1 0 0,-1 0 0,-2 4 0,4-6-32,0 0-1,0 1 1,0-1 0,0 0-1,0 1 1,0-1-1,0 0 1,0 1 0,0-1-1,0 0 1,0 1 0,0-1-1,0 0 1,0 1-1,0-1 1,0 0 0,0 1-1,0-1 1,0 0 0,1 1-1,-1-1 1,0 0-1,0 1 1,0-1 0,1 0-1,-1 0 1,0 1 0,0-1-1,1 0 1,-1 0-1,0 0 1,0 1 0,1-1-1,-1 0 1,0 0 0,1 0-1,-1 0 1,0 1-1,1-1 1,-1 0 0,0 0-1,1 0 1,-1 0 0,0 0-1,1 0 1,-1 0-1,0 0 1,1 0 0,-1 0-1,0 0 1,1 0 0,-1-1-1,0 1 1,1 0-1,-1 0 1,23-3 545,-4-3-402,0-1-1,-1-1 1,1-1-1,-2-1 1,1 0 0,17-15-1,-23 16-36,-8 7-85,-6 4-38,-1 1 22,-1 0-1,1 1 1,0-1-1,0 1 1,1 0-1,-1 0 1,-3 8-1,4-9-5,1 0 0,0 0 0,0 0 0,0 0 0,0 0-1,1 0 1,-1 0 0,1 0 0,0 1 0,0-1 0,0 0 0,0 0-1,1 0 1,-1 0 0,1 0 0,0 0 0,0 0 0,0 0-1,0 0 1,0 0 0,1 0 0,-1 0 0,1-1 0,-1 1 0,4 3-1,0-3-126,-1 0 0,1 0 0,0 0 0,-1-1-1,1 0 1,0 0 0,1 0 0,-1-1 0,0 0-1,0 1 1,1-2 0,-1 1 0,0-1 0,8 0 0,28 0-3881,0-5-3443</inkml:trace>
</inkml:ink>
</file>

<file path=ppt/ink/ink4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43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93 8456,'0'0'1836,"4"-11"588,-1 0-1421,10-30 1121,1 13 4086,-14 27-4929,-1 9-1091,-1-1-1,0 1 0,-1 0 1,0-1-1,0 0 1,0 0-1,-9 13 1,-4 10 93,5-8 45,1 1 1,0 0-1,2 0 0,1 1 1,1 0-1,1 0 0,-3 37 1,8-60-317,0 1 1,0-1 0,1 0-1,-1 1 1,0-1 0,0 1 0,1-1-1,-1 0 1,1 1 0,-1-1 0,1 0-1,0 0 1,-1 1 0,1-1-1,0 0 1,0 0 0,0 0 0,0 0-1,0 0 1,0 0 0,0 0-1,2 1 1,0 0 18,0-1 0,0 0 0,1 0-1,-1 0 1,0 0 0,0 0 0,1 0-1,-1-1 1,5 1 0,2-1 45,-1-1 0,1 0 0,-1 0 0,1-1 0,-1 0-1,12-4 1,-11 3 14,-1-1 0,0 0 0,0-1-1,0 0 1,0 0 0,-1-1 0,0 0-1,0 0 1,-1-1 0,0 0 0,0 0-1,0-1 1,-1 0 0,0 0 0,8-15-1,-14 22-87,0 1 1,0 0-1,0-1 0,0 1 0,0 0 0,-1-1 0,1 1 0,0 0 0,0 0 0,0-1 0,-1 1 1,1 0-1,0 0 0,0-1 0,0 1 0,-1 0 0,1 0 0,0-1 0,-1 1 0,1 0 0,0 0 1,0 0-1,-1 0 0,1 0 0,0-1 0,-1 1 0,1 0 0,0 0 0,-1 0 0,1 0 1,0 0-1,-1 0 0,1 0 0,0 0 0,-1 0 0,1 0 0,0 0 0,-1 1 0,1-1 0,0 0 1,-1 0-1,1 0 0,0 0 0,-1 0 0,1 1 0,0-1 0,0 0 0,-1 0 0,1 0 0,0 1 1,0-1-1,-1 1 0,-20 8-194,-32 43 58,50-48 128,-1-1 1,1 1 0,1 0 0,-1 1-1,1-1 1,0 0 0,0 1 0,0-1-1,0 1 1,1 0 0,0-1 0,0 1-1,-1 5 1,3-9 8,-1 0 1,1 0-1,0 0 0,-1 0 0,1-1 1,0 1-1,0 0 0,0 0 1,0-1-1,0 1 0,0-1 0,0 1 1,0 0-1,0-1 0,0 0 0,0 1 1,0-1-1,0 0 0,0 1 1,0-1-1,0 0 0,0 0 0,1 0 1,-1 0-1,0 0 0,0 0 0,0 0 1,0-1-1,2 0 0,38-4 155,-26 1-164,-1-2 0,0 0 0,0 0-1,0-2 1,16-11 0,-16 10-10,1 0 0,0 1 0,27-10 0,-42 17 14,1 1 1,-1 0-1,1 0 0,-1-1 1,1 1-1,-1 0 1,1 0-1,-1 0 0,1 0 1,-1-1-1,1 1 1,-1 0-1,1 0 0,-1 0 1,1 0-1,0 0 1,-1 0-1,1 0 0,-1 1 1,1-1-1,-1 0 0,1 0 1,-1 0-1,1 0 1,-1 1-1,1-1 0,-1 0 1,0 1-1,1-1 1,-1 0-1,1 1 0,-1-1 1,0 0-1,1 2 1,-1 17-98,0 5 72,3-23 73,-1-1-1,1 1 0,0-1 0,-1 0 0,1 0 0,0 0 0,-1 0 0,1 0 1,-1 0-1,6-2 0,48-23 206,-51 22-280,1-1 0,-1 1 0,1 0 0,0 0 1,0 1-1,0-1 0,0 1 0,0 1 0,0-1 0,0 1 1,1 0-1,-1 1 0,0-1 0,11 2 0,-16 0 16,0-1 0,0 1 0,-1 0-1,1 0 1,0 0 0,-1 0 0,1 0-1,-1 0 1,1 0 0,-1 0 0,1 0-1,-1 0 1,0 0 0,0 0-1,1 0 1,-1 0 0,0 0 0,0 0-1,0 0 1,0 0 0,0 1 0,0-1-1,-1 0 1,1 0 0,0 0 0,0 0-1,-2 2 1,-9 31 27,-6-12-541,1-16-3537,13-19-6293</inkml:trace>
</inkml:ink>
</file>

<file path=ppt/ink/ink4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44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15727,'0'0'2498,"31"50"-17392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09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998 408 8200,'0'0'-769,"-9"-7"865,-18-17 686,-44-50 0,66 69-680,0-1 0,-1 1-1,0 1 1,1-1-1,-2 1 1,1 0 0,0 0-1,-1 1 1,0 0-1,0 0 1,0 0 0,-8-1-1,1 1-28,1 1-1,-1 0 0,1 1 1,-1 1-1,1 0 0,-16 3 1,-14 4 0,1 2 0,0 2 0,-45 19 0,52-18 75,0 2 1,2 2 0,0 1-1,0 1 1,2 2-1,1 1 1,-53 48 0,66-53-104,2 1 1,0 1-1,1 0 1,0 1-1,2 0 1,0 1-1,2 1 1,0 0-1,1 0 0,1 0 1,1 1-1,1 1 1,-6 43-1,10-49-49,1 0 0,0 1-1,1-1 1,1 0-1,1 0 1,0 0-1,2 0 1,-1 0 0,13 29-1,-12-35-4,2-1 0,-1 0 0,1-1 1,1 1-1,0-1 0,0 0 0,1-1 0,0 0 0,0 0 0,1-1 0,0 0 0,0 0 0,1-1 0,-1 0 0,22 8 0,-4-4 22,1-1 0,0-2 0,1 0 0,-1-2 0,1-2 0,35 1 0,-2-4-10,114-14 0,-119 4 15,-1-2 0,0-3 0,-1-2 0,-1-3 0,-1-2 0,69-39-1,-59 25 70,-3-3 0,0-3 0,-3-2 0,84-85 0,-120 108 43,-1-2 0,-2 0 0,0-1-1,-2-1 1,0 0 0,-2-1 0,-1-1 0,-1 0 0,-1-1-1,7-29 1,-15 45-103,0-1-1,-1 0 0,0 0 1,-1 0-1,0 0 0,-1 0 1,-1 0-1,0 0 1,-1 0-1,0 0 0,-1 0 1,-1 0-1,0 1 0,0 0 1,-1 0-1,-1 0 0,0 0 1,0 1-1,-1 0 1,-1 0-1,0 1 0,0 0 1,-1 0-1,-19-15 0,10 11-38,-1 2 0,0 0 0,-1 1-1,0 2 1,-1 0 0,0 1-1,0 0 1,-1 2 0,0 1-1,-38-5 1,8 5-404,-1 3 0,1 1 0,-78 10 0,-140 43-2985,233-43 2596,-121 29-4075</inkml:trace>
</inkml:ink>
</file>

<file path=ppt/ink/ink4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44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0 141 13293,'0'0'11765,"12"1"-10622,-4 0-1062,1 0 0,-1-1 0,0 0 0,0-1 0,1 0 0,-1 0 0,0-1 0,0 0-1,0 0 1,0-1 0,0 0 0,-1 0 0,0-1 0,1 0 0,-1 0 0,0-1 0,7-7 0,24-25 315,-36 35-336,0 0 1,-1 0 0,1 0 0,-1 0 0,1 0 0,-1 0 0,0-1 0,0 1 0,0-1 0,0 1 0,0 0 0,-1-1 0,1 0 0,-1 1 0,1-1 0,-1 1 0,0-1 0,-1-3 0,1 5-56,-1 0 1,0 0-1,0 0 0,1 0 1,-1 1-1,0-1 1,0 0-1,0 1 1,0-1-1,0 0 0,0 1 1,0-1-1,0 1 1,0 0-1,0-1 1,0 1-1,0 0 1,0 0-1,-1 0 0,1-1 1,0 1-1,0 0 1,0 0-1,0 1 1,0-1-1,0 0 0,-1 0 1,0 1-1,-36 10-194,30-7 171,0 2 1,0-1-1,0 1 1,0 0 0,1 1-1,0-1 1,-12 16 0,16-17 12,-1 0 0,1 0 0,0 0 0,0 0 0,1 0 0,-1 0 0,1 1 0,1-1 0,-1 1 0,1-1 0,0 1 0,0 0 0,0 0 0,1 11 0,0-16-9,1 0 1,-1 1-1,0-1 1,1 1-1,-1-1 0,1 0 1,0 1-1,-1-1 1,1 0-1,0 1 0,0-1 1,0 0-1,0 0 1,0 0-1,0 0 0,0 0 1,0 0-1,0 0 1,1 0-1,1 1 0,38 9-1125,-27-9-464,-1-2 1,0 0-1,0 0 0,18-4 1,2-7-4794,0-4-1963</inkml:trace>
</inkml:ink>
</file>

<file path=ppt/ink/ink4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44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22 10602,'0'0'12572,"-9"-4"-11617,0-1-717,7 4-173,-1-1-1,0 0 0,0 1 0,0 0 1,0 0-1,0 0 0,0 0 0,0 0 1,0 0-1,0 1 0,-1 0 0,-3-1 1,5 3 30,0 0 0,1 0 0,-1 0 0,1 0 0,-1 1 0,1-1 0,0 0 0,0 0 0,0 1 0,0-1 0,0 1 0,1-1 0,-1 1 0,1-1 0,-1 3 0,-5 17 365,5-20-404,-4 6 105,0 0 1,1 0 0,0 0-1,1 1 1,0-1 0,0 1-1,1 0 1,-2 15 0,4-24-148,1 1 1,-1-1-1,1 1 0,-1-1 1,1 1-1,-1-1 0,1 1 1,0-1-1,-1 1 1,1-1-1,0 0 0,0 1 1,-1-1-1,1 0 1,0 0-1,-1 1 0,1-1 1,0 0-1,0 0 0,0 0 1,-1 0-1,1 0 1,0 0-1,0 0 0,-1 0 1,2-1-1,23-1 265,-11-4-289,0 1 0,-1-2 1,0 0-1,16-11 0,19-11-64,-40 25 98,-10 5 5,-8 10-2,10-11 37,23-24 678,-22 23-691,2-5 179,1-1 0,0 1 1,0 1-1,1-1 0,9-9 0,-11 13-320,0 0-1,0 0 1,0 0-1,1 1 1,-1 0 0,1-1-1,-1 1 1,1 0-1,-1 1 1,1-1-1,0 1 1,-1-1-1,7 2 1,50-2-5137,-34 1 738,8 0-4234</inkml:trace>
</inkml:ink>
</file>

<file path=ppt/ink/ink4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46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154 199 4388,'0'0'11061,"4"-9"-9400,-2 4-1447,18-41 1647,-19 43-1531,0 1 0,0-1 1,0 0-1,-1 0 1,1 1-1,-1-1 1,1 0-1,-1 0 1,0 0-1,0 1 0,-1-1 1,1 0-1,0 0 1,-1 0-1,0 1 1,-1-5-1,1 6-275,0 0-1,0 0 0,0 0 1,-1 0-1,1 1 1,0-1-1,-1 0 0,1 1 1,0-1-1,-1 1 0,1 0 1,-1-1-1,1 1 1,0 0-1,-1 0 0,1 0 1,-1 0-1,1 0 1,-1 0-1,1 0 0,-1 0 1,1 1-1,-3 0 1,-34 14-309,28-8 220,0 0-1,0 1 1,1 1 0,0 0 0,-15 19 0,20-22 26,0-1 0,0 1 1,1 0-1,-1 0 1,1 1-1,1-1 0,-1 1 1,1-1-1,0 1 0,1 0 1,0 0-1,-1 8 0,2-14 7,0 0-1,0 0 0,0 0 0,0 1 0,0-1 0,0-1 0,1 1 0,-1 0 0,0 0 0,1 0 0,-1 0 0,0 0 0,1 0 0,-1 0 0,1 0 0,-1 0 1,1-1-1,0 1 0,-1 0 0,1 0 0,0-1 0,0 1 0,-1 0 0,1-1 0,0 1 0,1 0 0,0 0 14,1-1-1,-1 1 1,0-1-1,1 1 0,-1-1 1,0 0-1,1 0 1,-1 0-1,0 0 1,1-1-1,2 0 1,2 0 36,1-2 0,0 1 0,-1-1 0,1 0 0,13-8 0,-5-2 87,0-1 0,0 0 0,-1-1 1,-1-1-1,-1-1 0,0 1 0,-1-2 0,-1 0 0,-1 0 0,0-1 0,-1-1 0,11-38 1,-39 108 657,12-36-839,0 1 0,2 0 1,0 0-1,0 0 0,2 1 0,0-1 0,-1 20 1,4-35-20,0 1 1,0 0 0,0-1-1,0 1 1,0 0-1,0-1 1,1 1 0,-1 0-1,0-1 1,0 1 0,1-1-1,-1 1 1,1-1 0,-1 1-1,0 0 1,1-1-1,-1 1 1,1-1 0,-1 0-1,1 1 1,-1-1 0,1 1-1,-1-1 1,1 0 0,0 1-1,-1-1 1,1 0-1,-1 0 1,1 1 0,0-1-1,-1 0 1,2 0 0,23-1-5836,-12-5-1403</inkml:trace>
</inkml:ink>
</file>

<file path=ppt/ink/ink4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47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0 141 13581,'0'0'12844,"10"-3"-12422,11-3-266,-1-1 0,34-16 0,-45 18-103,1-1 0,-1 1 0,0-2 0,0 1 0,-1-1 0,0 0 0,0-1 0,10-12 0,-17 19-23,0 0 0,0 0 1,-1 0-1,1 0 1,0 0-1,-1 0 1,1 0-1,-1-1 0,1 1 1,-1 0-1,0 0 1,1 0-1,-1 0 1,0-1-1,0 1 0,0 0 1,0 0-1,0-2 1,0 2-17,0 1 1,-1-1-1,1 1 1,-1-1-1,1 1 1,0 0-1,-1-1 1,1 1-1,-1-1 0,1 1 1,-1 0-1,1-1 1,-1 1-1,1 0 1,-1 0-1,1 0 1,-1-1-1,1 1 1,-1 0-1,0 0 1,1 0-1,-1 0 1,1 0-1,-1 0 1,1 0-1,-2 0 1,-1 0-20,-1 1 0,1-1 1,0 1-1,-1-1 0,1 1 1,-1 0-1,1 1 0,0-1 1,0 1-1,0-1 0,-4 4 0,-8 7-64,1 1-1,0 0 0,-23 31 0,32-38 52,0 1 0,1 0 0,0 0 0,0 0 0,1 0 0,0 0 0,0 1 1,1-1-1,0 1 0,0 0 0,1 0 0,-1 9 0,2-15-39,0-1 1,0 0-1,0 0 0,0 1 0,0-1 1,1 0-1,-1 0 0,0 1 0,1-1 1,-1 0-1,1 0 0,0 0 0,-1 0 1,1 0-1,0 1 0,-1-1 0,1 0 1,0-1-1,0 1 0,0 0 0,0 0 1,0 0-1,0 0 0,0-1 0,0 1 1,2 0-1,1 0-177,-1 0 0,1 0 0,0 0 1,0 0-1,-1-1 0,1 1 0,0-1 0,0 0 1,4-1-1,1 0-993,0 0-1,0 0 1,0-1 0,-1-1 0,1 0 0,-1 0 0,12-6-1,12-15-6389</inkml:trace>
</inkml:ink>
</file>

<file path=ppt/ink/ink4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47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 14382,'0'0'5114,"-10"10"-4175,-12 15 28,1 0 1,1 2-1,1 1 0,1 0 0,-21 49 0,29-47-907,1 1-1,2 0 1,1 0-1,-2 33 1,-5 27 288,22-121 1,0 0 1,2 1-1,1 1 0,22-39 0,-4 8-931,-23 43 307,0-1 181,1 1 1,17-25-1,-24 38 78,0 1 0,1-1 1,-1 1-1,1 0 0,0 0 0,0 0 1,0 0-1,0 0 0,0 0 0,0 1 0,1-1 1,-1 1-1,0-1 0,1 1 0,-1 0 1,1 0-1,0 0 0,-1 0 0,1 1 0,0-1 1,-1 1-1,1-1 0,0 1 0,5 0 1,-7 1 1,1 0 1,-1 0-1,1 0 1,0 0-1,-1 0 1,0 0 0,1 0-1,-1 0 1,0 1-1,0-1 1,1 0-1,-1 1 1,0-1 0,0 1-1,-1-1 1,1 1-1,0 0 1,0-1-1,-1 1 1,1 0-1,-1 0 1,0-1 0,1 1-1,-1 0 1,0 0-1,0 0 1,0 0-1,0 2 1,0 1-17,0 0 1,-1 0-1,1-1 1,-1 1-1,0 0 0,0 0 1,0 0-1,-1-1 0,0 1 1,-2 4-1,-1-2 93,0-1-1,0 1 1,-1-1-1,0 0 1,0 0-1,0 0 0,-1-1 1,0 0-1,0-1 1,0 1-1,-1-1 1,0-1-1,1 1 1,-1-1-1,0-1 1,-1 0-1,1 0 1,0 0-1,-15 0 0,22-2-299,0 0-1,0 0 0,0-1 1,0 1-1,0 0 0,0 0 1,0-1-1,1 1 0,-1-1 1,0 1-1,0-1 0,0 1 1,1-1-1,-1 0 0,0 1 1,0-1-1,1 0 0,-1 1 1,1-1-1,-1 0 0,1 0 1,-1 0-1,1 0 0,-1 1 1,1-1-1,0 0 0,-1 0 0,1 0 1,0 0-1,0 0 0,0 0 1,0 0-1,0 0 0,0 0 1,0 0-1,0 0 0,0 0 1,0 0-1,0 0 0,1 0 1,-1-1-1,0 1-371,0-19-7463</inkml:trace>
</inkml:ink>
</file>

<file path=ppt/ink/ink4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48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27 127 13741,'0'0'3240,"-6"8"-1254,-14 25-144,19-32-1781,1-1 0,0 0 0,0 1 0,0-1 0,0 1 0,0-1 0,0 1 0,0-1 0,0 1 0,0-1 0,0 1 0,0-1 0,1 1 0,-1-1 0,0 0 0,0 1 0,0-1 0,1 1 0,-1-1 0,0 0 0,0 1 0,1-1 0,-1 1 0,0-1 1,1 0-1,-1 1 0,0-1 0,1 0 0,-1 0 0,0 1 0,1-1 0,-1 0 0,1 0 0,-1 0 0,1 1 0,-1-1 0,0 0 0,1 0 0,-1 0 0,1 0 0,-1 0 0,1 0 0,-1 0 0,1 0 0,-1 0 0,1 0 0,0 0 0,28 1 976,-26-1-748,4-1-230,0 1 1,0-1 0,0 0-1,0 0 1,0-1 0,0 0 0,0 0-1,0-1 1,-1 0 0,1 0-1,-1 0 1,0-1 0,0 0-1,0 0 1,-1 0 0,1-1 0,-1 0-1,0 0 1,0-1 0,-1 1-1,1-1 1,-1 0 0,-1 0-1,1 0 1,-1-1 0,0 1-1,0-1 1,-1 0 0,0 0 0,0 0-1,-1 0 1,1-12 0,-1 18-59,-1 0 1,0 0-1,0 0 1,0 0-1,-1 0 0,1 0 1,0 0-1,0 0 1,0 0-1,-1 0 1,1 0-1,-1 0 1,1 0-1,-1 0 1,1 0-1,-1 0 1,1 0-1,-1 0 1,0 0-1,1 1 1,-1-1-1,0 0 1,0 1-1,0-1 1,0 0-1,-1 0 1,0 0-11,0 1 1,0-1 0,0 1 0,0 0-1,0 0 1,-1 0 0,1 0 0,0 0-1,0 0 1,0 0 0,0 1-1,-4 0 1,0 1-15,0 0 0,0 1 0,0 0 0,0 0 0,0 0 1,0 0-1,-9 9 0,9-6 75,0 0 0,0 0 1,1 1-1,0-1 1,0 1-1,0 1 0,1-1 1,0 1-1,1-1 1,0 1-1,0 0 0,0 0 1,1 1-1,0-1 0,0 11 1,2-18-47,0 0-1,0 0 1,0 0 0,0 0 0,1 0-1,-1 0 1,0 0 0,1-1 0,-1 1-1,0 0 1,1 0 0,-1 0 0,1 0-1,0 0 1,-1-1 0,1 1 0,0 0-1,-1-1 1,1 1 0,0 0 0,0-1-1,-1 1 1,1-1 0,1 1 0,31 7 182,-23-8-129,1 0-1,-1 0 1,1-1-1,12-3 0,-12 1-106,0-1-1,-1-1 0,1 0 0,-1 0 0,13-10 0,-12 8 31,0 0 0,0 1 0,1 1-1,14-6 1,-25 13 44,0 0 1,-1 0-1,1 0 0,0 0 0,-1 0 1,1 1-1,-1-1 0,0 0 1,1 0-1,-1 0 0,0 1 0,0-1 1,0 0-1,-1 3 0,2 20 423,1-23-412,-1 0-1,1 0 0,-1-1 0,1 1 0,0 0 0,0 0 0,0-1 0,0 1 0,0-1 1,0 0-1,0 0 0,0 1 0,0-1 0,1-1 0,-1 1 0,1 0 0,-1 0 0,0-1 0,1 0 1,-1 1-1,1-1 0,-1 0 0,1 0 0,-1 0 0,1-1 0,-1 1 0,4-1 0,6-1-10,0 1-1,0-2 0,0 0 0,15-5 1,-3-3-230,-17 7 89,0 1 0,0 0 1,0 0-1,1 0 0,0 1 1,-1 1-1,9-2 0,-15 4 88,0-1-1,-1 1 1,1 0-1,-1 0 1,1 0-1,-1 0 1,1-1-1,-1 1 1,1 0-1,-1 0 1,0 0-1,1 0 1,-1 0-1,0 0 1,0 0-1,0 0 1,0 0-1,0 0 1,0 0-1,0 0 1,0 1-1,0 37-800,0-24-1027,0-15 1698,0 1 0,0-1 0,0 1 0,0-1 0,0 1 0,0-1 0,0 1 0,0-1 0,0 1 0,0-1 0,1 0-1,-1 1 1,0-1 0,0 1 0,1-1 0,-1 0 0,0 1 0,0-1 0,1 1 0,-1-1 0,1 0 0,-1 0 0,0 1 0,1-1 0,-1 0 0,0 0 0,1 1 0,-1-1 0,1 0 0,-1 0 0,1 0 0,-1 0-1,1 1 1,-1-1 0,1 0 0,-1 0 0,0 0 0,1 0 0,-1 0 0,1 0 0,-1 0 0,2-1 0,16 2-6447</inkml:trace>
</inkml:ink>
</file>

<file path=ppt/ink/ink4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48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119 154 17617,'-8'4'1121,"-3"1"-614,0 0 0,0 1 0,1 0 0,-15 12 0,22-16-298,-1 1-1,1 0 1,0 0-1,0 0 1,0 0-1,0 1 1,0-1-1,1 1 1,0 0-1,-1-1 1,1 1-1,1 0 1,-1 0-1,1 1 1,-1-1-1,1 0 1,0 0-1,0 5 1,1-8-207,1 0 1,-1 0 0,1 0-1,-1 0 1,1 0 0,0 0-1,-1 0 1,1 0 0,0-1-1,-1 1 1,1 0 0,0-1 0,0 1-1,0 0 1,0-1 0,0 1-1,-1-1 1,1 1 0,0-1-1,0 0 1,0 1 0,0-1-1,0 0 1,1 0 0,-1 0 0,0 0-1,0 0 1,0 0 0,0 0-1,0 0 1,1 0 0,40-3-335,-33 1 189,-1-1 0,1 0 0,0-1 0,-1 0 0,0 0 0,0-1 0,0 0 1,-1 0-1,1-1 0,-1 1 0,0-2 0,-1 1 0,0-1 0,0 0 0,0 0 0,6-12 0,6-12 597,-1-1 0,23-62 0,-29 66 486,-64 116 1830,47-76-2662,0 0 0,1 0-1,1 0 1,0 1-1,0 0 1,2 0 0,0 0-1,0 0 1,1 0-1,0 1 1,2-1 0,2 24-1,-3-36-213,1 1 0,0 0-1,-1 0 1,1-1 0,0 1-1,0 0 1,0-1 0,0 1-1,0-1 1,0 1 0,1-1 0,-1 1-1,0-1 1,1 0 0,-1 0-1,1 0 1,0 0 0,-1 0 0,4 2-1,24 2-8625,-12-5-439</inkml:trace>
</inkml:ink>
</file>

<file path=ppt/ink/ink4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48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77 18514,'0'0'8231,"10"5"-7868,-5-2-339,0-1-1,0 0 1,0 0-1,1 0 0,-1-1 1,0 0-1,1 0 1,10 1-1,-14-2-44,0 0 0,1-1 0,-1 1 0,0-1 0,1 1 0,-1-1-1,0 0 1,0 0 0,0 0 0,0 0 0,0 0 0,0 0 0,0-1 0,0 1 0,0 0 0,-1-1 0,1 0-1,-1 1 1,1-1 0,-1 0 0,1 0 0,-1 0 0,0 0 0,0 0 0,0 0 0,0 0 0,0-1 0,-1 1-1,1 0 1,0-4 0,0 4 11,-1 0-1,1 0 1,-1-1-1,1 1 1,-1 0-1,0 0 1,0 0-1,0 0 1,0-1-1,0 1 1,0 0-1,-1 0 1,1 0-1,-1 0 1,1 0-1,-3-4 1,3 5-2,-1 0 1,0 0 0,0 0-1,0 1 1,0-1-1,0 0 1,0 1 0,0-1-1,0 0 1,0 1-1,0-1 1,0 1 0,0 0-1,0-1 1,0 1 0,0 0-1,0 0 1,-1 0-1,1-1 1,0 1 0,0 1-1,-2-1 1,-2 1 11,0 0 0,0 0 0,0 0 1,1 1-1,-1 0 0,0 0 0,1 0 0,-1 1 1,1-1-1,0 1 0,0 0 0,0 0 0,-4 5 0,5-5 60,0 1 0,0 0 0,0 0 0,0 1 0,0-1 0,1 0 0,0 1-1,0 0 1,0-1 0,-1 8 0,3-10-41,-1-1 0,1 0 1,0 1-1,0-1 0,0 1 0,0-1 1,0 1-1,0-1 0,0 1 0,0-1 1,1 0-1,-1 1 0,0-1 0,1 1 1,-1-1-1,1 0 0,0 0 0,-1 1 1,1-1-1,0 0 0,0 0 1,0 0-1,0 1 0,0-1 0,0 0 1,0-1-1,0 1 0,0 0 0,1 0 1,-1 0-1,0-1 0,1 1 0,-1 0 1,0-1-1,1 0 0,-1 1 0,0-1 1,4 1-1,5 0-6,1 1 1,-1-1-1,1-1 0,-1 0 1,1-1-1,-1 0 1,1 0-1,13-4 0,3-3-506,44-21-1,-48 19 413,1 0 0,41-10-1,-64 20 103,0 0 0,-1 1 0,1-1 0,-1 0-1,1 0 1,0 1 0,-1-1 0,1 1 0,-1-1 0,1 0-1,-1 1 1,1-1 0,-1 1 0,0-1 0,1 1-1,-1-1 1,0 1 0,1-1 0,-1 1 0,0 0-1,1-1 1,-1 1 0,0-1 0,0 1 0,0 0-1,0-1 1,0 1 0,0 0 0,1-1 0,-1 1-1,-1 0 1,1-1 0,0 1 0,0-1 0,0 1 0,0 0-1,0-1 1,-1 1 0,1 0 0,0-1 0,0 1-1,-1 0 1,-8 33 665,6-30-559,1 1 1,1-1 0,-1 1 0,0 0 0,1-1 0,0 1 0,-1 7-1,3-11-112,-1 0-1,0 0 1,0 0 0,1 0-1,-1 0 1,1 0-1,-1 0 1,1 0-1,0 0 1,-1 0-1,1 0 1,0 0-1,-1 0 1,1-1-1,0 1 1,0 0-1,0-1 1,0 1-1,0 0 1,0-1-1,0 1 1,0-1 0,0 0-1,0 1 1,0-1-1,0 0 1,0 1-1,0-1 1,0 0-1,0 0 1,0 0-1,0 0 1,0 0-1,1 0 1,-1 0-1,0-1 1,1 1-1,8-1-146,0-1-1,-1 1 0,1-1 1,-1-1-1,0 0 0,0-1 0,0 1 1,0-2-1,0 1 0,12-9 1,-11 6-404,0 1 0,1 1 0,-1 0 1,2 0-1,-1 1 0,18-4 0,-29 8 504,0 0-1,1 0 1,-1 0-1,0 0 1,1 1-1,-1-1 1,0 0-1,1 0 1,-1 0-1,0 1 1,0-1-1,1 0 1,-1 1-1,0-1 1,0 0-1,1 0 1,-1 1 0,0-1-1,0 0 1,0 1-1,0-1 1,1 1-1,-1-1 1,0 0-1,0 1 1,0-1-1,0 0 1,0 1-1,0-1 1,0 1-1,0-1 1,0 0-1,0 1 1,0-1-1,0 0 1,0 1-1,-1-1 1,1 1 0,0-1-1,0 0 1,0 1-1,0-1 1,-1 0-1,1 1 1,0-1-1,0 0 1,-1 0-1,1 1 1,0-1-1,-1 1 1,-13 27-2475,11-22-334,0 2-2711</inkml:trace>
</inkml:ink>
</file>

<file path=ppt/ink/ink4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49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30 11563,'2'-1'406,"-1"1"0,0-1 1,0 0-1,1 0 0,-1 1 1,0-1-1,0 0 0,0 0 0,0 0 1,0-1-1,0 1 0,0 0 0,0 0 1,0 0-1,0-1 0,0-1 0,-1 3-238,0-1 0,0 1-1,0-1 1,-1 1 0,1-1-1,0 1 1,0-1-1,-1 1 1,1-1 0,0 1-1,0 0 1,-1-1 0,1 1-1,-1 0 1,1-1-1,0 1 1,-1 0 0,1-1-1,-1 1 1,1 0 0,0 0-1,-1 0 1,1-1-1,-1 1 1,1 0 0,-1 0-1,1 0 1,-1 0 0,1 0-1,-1 0 1,-26-2 2512,1 7-3322,12 1 674,1 0 0,0 0 0,0 2 0,1-1 0,-21 18 0,29-22 16,-1 1-1,0 0 1,1 0-1,0 0 0,0 1 1,0-1-1,1 1 1,-1 0-1,1 0 1,1 0-1,-1 0 0,0 1 1,1-1-1,0 1 1,1 0-1,-3 10 1,4-15-38,1 1 0,-1-1-1,0 0 1,1 0 0,-1 1 0,1-1 0,-1 0 0,1 0 0,0 0 0,-1 1 0,1-1 0,0 0 0,0 0 0,0 0 0,0 0 0,0 0 0,0-1 0,0 1 0,0 0 0,0 0 0,0-1 0,0 1-1,1-1 1,-1 1 0,0-1 0,0 1 0,1-1 0,-1 0 0,0 1 0,2-1 0,49 5 99,-45-5-137,6 0-133,85 0-3836,-87-2 1783,0 1 0,-1-1 0,21-7-1,4-6-7986</inkml:trace>
</inkml:ink>
</file>

<file path=ppt/ink/ink4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49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85 16015,'0'0'7719,"9"7"-7281,-4-3-412,-1-1 0,1 0-1,-1 0 1,1-1 0,0 1 0,0-1 0,0 0-1,0 0 1,1-1 0,-1 1 0,0-1-1,1 0 1,-1-1 0,1 1 0,-1-1-1,1 0 1,-1-1 0,1 1 0,-1-1-1,0 0 1,1-1 0,7-2 0,-10 3-1,10-3 6,-1-1 0,0 0-1,18-12 1,-28 16 2,0 0 0,0-1-1,0 1 1,0-1 0,0 1-1,0-1 1,-1 0-1,1 1 1,-1-1 0,1 0-1,-1 0 1,0 0 0,0 0-1,0 0 1,0 0-1,0-1 1,0 1 0,0 0-1,-1 0 1,1-1 0,-1 1-1,0 0 1,1-1 0,-1 1-1,0 0 1,-1-1-1,1-2 1,-1 4-7,1 0 0,-1-1-1,0 1 1,0 0 0,1 0 0,-1-1-1,0 1 1,0 0 0,0 0 0,0 0-1,0 0 1,0 1 0,-1-1 0,1 0 0,0 0-1,0 1 1,-1-1 0,1 0 0,0 1-1,-1 0 1,1-1 0,0 1 0,-1 0-1,-2-1 1,-39-1-60,35 2 70,-3 1-47,-1 1 0,0-1-1,1 2 1,-1 0 0,1 0-1,0 1 1,0 1 0,1 0 0,-20 12-1,24-14 62,0 0-1,1 1 0,-1 0 0,1 0 0,0 0 1,0 1-1,0 0 0,1 0 0,0 0 0,0 0 1,0 1-1,0 0 0,1 0 0,0 0 0,1 0 1,-1 0-1,1 0 0,-2 11 0,4-15-44,0 0 0,0 0 0,0 0-1,1 0 1,-1 0 0,1 0 0,0 0-1,-1 0 1,1 0 0,0 0 0,0 0 0,0-1-1,0 1 1,1 0 0,-1 0 0,0-1 0,1 1-1,-1-1 1,1 0 0,-1 1 0,1-1-1,0 0 1,0 0 0,0 0 0,-1 0 0,1 0-1,2 0 1,61 19-318,-60-19 220,25 4-2744,55 3-1,-21-7-5217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18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396 33 9257,'0'0'14195,"-10"-7"-13288,10 7-898,-3-3 40,-1 0 0,1 1 1,-1 0-1,1 0 0,-1 0 0,0 0 0,0 0 0,1 1 0,-1-1 0,0 1 0,-1 0 0,1 0 0,0 1 0,0-1 1,0 1-1,0 0 0,-1 0 0,1 0 0,0 1 0,0 0 0,-5 1 0,-33 11 757,-69 32-1,99-39-775,-1 1 0,1 0 0,0 1 0,0 0 0,1 0 0,0 2 0,1-1 0,0 1 0,-12 16 0,21-24-34,-1 0 1,0 0-1,1 0 0,-1 0 0,1 0 0,0 0 0,0 1 0,0-1 0,0 0 1,0 1-1,1-1 0,-1 1 0,0-1 0,1 1 0,0-1 0,0 1 1,0-1-1,0 1 0,0-1 0,0 1 0,1-1 0,-1 1 0,1-1 1,0 1-1,0-1 0,-1 0 0,3 4 0,0-3-120,0 0-1,0-1 0,0 1 1,0-1-1,1 1 1,-1-1-1,1 0 0,-1-1 1,1 1-1,0-1 1,0 1-1,-1-1 0,1 0 1,0 0-1,0-1 1,6 1-1,82 4-5054,-31-7-1205,-6-5-2702</inkml:trace>
</inkml:ink>
</file>

<file path=ppt/ink/ink4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51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11627,'0'0'9353,"90"18"-8392,-34-18-545,9 0-288,3 0-96,-1 0 0,-6 0-608,-17 0-1058,-7 0-480,-19 0-865,-14 0-1377</inkml:trace>
</inkml:ink>
</file>

<file path=ppt/ink/ink4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51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9417,'0'0'4036,"70"16"-1858,-21-16-769,12 0-704,9-2-161,2-5-319,-2 5-193,-7-2-801,-7 3-3043,-16-2-4227</inkml:trace>
</inkml:ink>
</file>

<file path=ppt/ink/ink4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52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352 91 3203,'0'0'3774,"9"-5"-848,-6 2-2544,27-20 2446,-28 22-2514,-1-1-1,1 1 1,-1 0-1,0-1 0,0 1 1,0-1-1,0 1 1,0-1-1,0 0 0,-1 1 1,1-1-1,0 0 1,-1 0-1,1 1 0,-1-1 1,0 0-1,1 0 1,-1 0-1,0 0 0,0 1 1,-1-4-1,1 3-202,-1 1-1,0 0 1,0 0-1,0 0 0,0 0 1,1 0-1,-1 0 1,-1 0-1,1 0 1,0 0-1,0 0 0,0 0 1,0 0-1,-1 1 1,1-1-1,0 1 1,-1-1-1,1 1 1,0-1-1,-1 1 0,1 0 1,0 0-1,-1 0 1,-1-1-1,-42 0 458,36 1-389,-6 1-100,0 1 0,1 0 0,-1 1 1,1 0-1,0 1 0,0 1 0,1 0 1,-1 1-1,-17 11 0,11-5 126,1 0 0,1 1 0,0 1 1,1 1-1,-23 25 0,36-36-160,1 1 0,-1-1 1,1 1-1,0 0 0,0 0 0,0 0 1,1 1-1,0-1 0,0 0 0,-2 12 1,4-15-32,-1 1 0,1-1 0,0 1 0,0-1 0,1 0 0,-1 1 0,0-1 0,1 0 0,-1 1 0,1-1 0,0 0 0,0 1 0,0-1 0,0 0 0,0 0 0,1 0 0,-1 0 0,0 0 0,1 0 0,0-1 0,-1 1 0,1 0 0,0-1 0,0 1 0,0-1 0,0 0 0,0 1 0,0-1 0,3 1 0,15 4-74,0 0 0,0-1 0,0-1 0,1 0 0,0-2 0,0-1 0,0 0 0,24-4 0,-6 3-1124,-30 0 440,0 0 0,0 0 0,0-1 0,0 0 0,-1-1 0,1 0-1,10-3 1,6-9-4904</inkml:trace>
</inkml:ink>
</file>

<file path=ppt/ink/ink4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52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27 6662,'0'0'13885,"-8"-5"-12032,4 2-1735,-1 1 0,1-1 1,-1 1-1,1 0 0,-1 0 1,0 0-1,0 1 0,0 0 1,1 0-1,-1 0 0,0 0 0,0 1 1,-1 0-1,1 0 0,0 0 1,0 1-1,0 0 0,0 0 1,0 0-1,1 0 0,-1 1 0,0 0 1,1 0-1,-9 4 0,5 0-72,0 0 0,0 1-1,1 0 1,0 0 0,0 1-1,-9 14 1,13-19-17,1 0-1,0 0 1,0 1 0,1-1-1,-1 1 1,1-1 0,0 1-1,0 0 1,0-1 0,0 1-1,1 0 1,-1 0 0,1-1-1,0 1 1,0 0 0,0 0-1,1 0 1,-1-1 0,1 1-1,0 0 1,2 3 0,-2-5-8,1 1 0,0-1 1,0 0-1,0 0 0,0 0 1,0 0-1,0 0 1,1-1-1,-1 1 0,1-1 1,-1 0-1,1 1 1,-1-1-1,1 0 0,0 0 1,-1-1-1,1 1 0,0-1 1,0 1-1,0-1 1,0 0-1,-1 0 0,4 0 1,5 0 95,-1-1 0,0 0 1,0 0-1,1-1 0,12-3 1,-14 1-52,1 0 1,-1 0 0,0 0-1,0-2 1,13-8-1,-19 12-41,0 0-1,0 0 1,-1-1-1,1 1 1,-1-1-1,1 0 1,-1 0-1,0 0 1,0 0-1,0 0 1,0 0-1,0-1 1,-1 1-1,0 0 1,0-1-1,0 1 1,0-1-1,1-6 1,-2 9-52,-1-1 0,1 1 1,0 0-1,-1 0 0,1 0 1,-1 0-1,1-1 0,-1 1 1,1 0-1,-1 0 1,0 0-1,1 0 0,-1 1 1,0-1-1,0 0 0,0 0 1,0 0-1,0 1 0,0-1 1,0 0-1,0 1 1,0-1-1,0 1 0,0-1 1,0 1-1,-1-1 0,1 1 1,0 0-1,0 0 0,0 0 1,-1 0-1,1-1 1,0 2-1,0-1 0,-1 0 1,1 0-1,-2 1 0,-14-3-3703,3-5-5044,9 1-2223</inkml:trace>
</inkml:ink>
</file>

<file path=ppt/ink/ink4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53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64 9801,'0'0'15834,"-3"-7"-14361,8 7-1347,1 1-1,-1-1 0,1 0 0,-1-1 1,1 1-1,-1-1 0,9-2 1,-12 3-74,0-1 1,-1 1 0,1-1-1,0 1 1,-1-1 0,1 0-1,-1 0 1,1 1 0,-1-1 0,1 0-1,-1-1 1,1 1 0,-1 0-1,0 0 1,0 0 0,0-1-1,0 1 1,0 0 0,0-1-1,0 1 1,0-1 0,0 0 0,-1 1-1,1-1 1,0 0 0,-1 1-1,0-1 1,1-3 0,-1 4-21,-1 0 0,1 0 1,-1 0-1,0 0 0,1 1 0,-1-1 1,0 0-1,1 0 0,-1 0 1,0 1-1,0-1 0,0 0 0,0 1 1,1-1-1,-1 1 0,0-1 1,0 1-1,0-1 0,0 1 0,0 0 1,0-1-1,-1 1 0,1 0 1,0 0-1,0 0 0,0 0 0,0 0 1,0 0-1,0 0 0,-2 0 1,-36 6-180,35-5 138,1 1-1,-1 0 1,1 0-1,0 0 1,0 1 0,0-1-1,0 1 1,0-1 0,0 1-1,1 0 1,0 0 0,-1 1-1,1-1 1,0 0 0,0 1-1,1-1 1,-1 1 0,1-1-1,0 1 1,0 0 0,0 0-1,0 0 1,0 5 0,2-8-7,0 0 0,0 0 1,0 1-1,0-1 1,0 0-1,0 0 0,0 0 1,0-1-1,1 1 0,-1 0 1,0 0-1,0-1 0,1 1 1,-1 0-1,0-1 1,1 0-1,-1 1 0,1-1 1,-1 0-1,1 1 0,-1-1 1,0 0-1,1 0 1,2-1-1,42 0-1042,-42 0 814,1 1-506,0-1 0,0 0 0,0 0-1,0 0 1,0-1 0,0 1-1,-1-1 1,1 0 0,0-1 0,6-4-1,14-15-9386</inkml:trace>
</inkml:ink>
</file>

<file path=ppt/ink/ink4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55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63 6150,'0'0'5386,"-2"-8"-2599,-2-3-1484,-1-9-36,3-4 5548,-5 120-2729,0-17-3341,6-42-593,-3 27 221,9 113-1,1-146-267,-6-30-125,0-1 1,0 1-1,0 0 1,1 0-1,-1 0 1,0-1-1,0 1 1,0 0-1,1 0 1,-1-1-1,1 1 1,-1 0-1,0-1 0,1 1 1,-1 0-1,1-1 1,-1 1-1,1-1 1,0 1-1,-1-1 1,1 1-1,0-1 1,-1 1-1,1-1 1,0 0-1,-1 1 1,1-1-1,0 0 1,0 0-1,-1 1 1,1-1-1,1 0 1,-1-3-257,0 0 1,0 1-1,0-1 1,0 0-1,0 0 1,0 0-1,-1 0 1,0 0-1,1 0 1,-1 0-1,0 0 1,-1 0-1,0-6 1,1 0-902,-1 4 319,1 0 0,0 0 0,-1 0 0,0 1 0,0-1 0,-1 0 0,0 0 0,1 0 0,-1 1 0,-1-1 0,1 1 0,-1 0 0,-5-7 0,-10-11-5356</inkml:trace>
</inkml:ink>
</file>

<file path=ppt/ink/ink4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55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39 8872,'0'0'15572,"-2"-5"-14803,1 5-737,1-1-1,0 1 1,0-1-1,-1 1 1,1-1-1,0 1 1,0-1 0,0 0-1,0 1 1,-1-1-1,1 1 1,0-1-1,0 0 1,0 1-1,0-1 1,0 1-1,1-1 1,-1 1 0,0-1-1,0 0 1,0 1-1,0-1 1,1 1-1,-1-1 1,0 1-1,0-1 1,1 1-1,-1-1 1,0 1 0,1-1-1,-1 1 1,1 0-1,-1-1 1,1 1-1,-1-1 1,1 1-1,-1 0 1,1 0-1,-1-1 1,1 1 0,-1 0-1,2-1 1,41-9 1013,70 7-77,-95 3-991,147 6-311,-105-3-4056,-44-3-1312,-6-1-3079</inkml:trace>
</inkml:ink>
</file>

<file path=ppt/ink/ink4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56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236 103 8456,'0'0'1473,"8"-7"860,5-3-1360,-4 4 662,1-2 0,-1 1 0,0-1-1,-1-1 1,1 1 0,12-21 0,-21 29-1556,1 0-1,-1 0 1,0-1 0,0 1-1,0 0 1,0 0-1,0-1 1,0 1-1,0 0 1,0 0-1,0-1 1,-1 1 0,1 0-1,0 0 1,0-1-1,0 1 1,0 0-1,0 0 1,0-1 0,0 1-1,-1 0 1,1 0-1,0 0 1,0-1-1,0 1 1,0 0-1,-1 0 1,1 0 0,0 0-1,0-1 1,-1 1-1,1 0 1,0 0-1,0 0 1,-1 0-1,1 0 1,0 0 0,0 0-1,-1 0 1,1 0-1,-1 0 1,-19-3 575,-22 4-881,25 3 262,1 1 0,1 0 0,-1 1 0,1 1 0,0 1 0,0 0 0,1 0 0,0 1-1,1 1 1,0 1 0,0 0 0,1 0 0,0 1 0,1 1 0,1 0 0,0 0 0,-12 22 0,21-32-21,-1 0-1,1 0 0,-1 0 0,1 0 1,0 0-1,0 0 0,1 0 0,-1 1 1,1-1-1,-1 0 0,1 0 0,0 1 1,0-1-1,1 0 0,-1 0 0,1 0 0,-1 1 1,2 3-1,0-4 13,-1-1 0,1 0 0,0 1 0,0-1 0,0 0 0,0 0 0,0 0 0,0 0 0,1 0 0,-1-1 0,1 1 0,-1-1 0,1 1 0,-1-1 1,1 0-1,4 1 0,11 2-141,1 0 1,-1-2-1,1 0 1,-1-1 0,22-2-1,-22 1-469,-3 0-86,38-2-3531,-19-5-3089,-6-4-5389</inkml:trace>
</inkml:ink>
</file>

<file path=ppt/ink/ink4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56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12524,'0'0'10239,"-4"9"-8568,3-6-1560,-2 4 169,0-1-1,0 1 1,1 0-1,0 0 1,1 0-1,-2 8 0,3-13-251,0 0-1,0 0 0,0 0 0,0-1 1,0 1-1,1 0 0,-1-1 0,1 1 1,-1 0-1,1 0 0,-1-1 0,1 1 0,0-1 1,0 1-1,0-1 0,0 1 0,0-1 1,0 1-1,0-1 0,0 0 0,1 0 1,-1 0-1,1 0 0,-1 0 0,0 0 1,1 0-1,0 0 0,-1 0 0,1-1 1,-1 1-1,1 0 0,0-1 0,0 0 0,-1 1 1,3-1-1,3 1-158,0 0 1,0-1-1,0 0 1,-1 0-1,1 0 1,0-1-1,11-3 1,-11 2-482,1 0 1,-1 0 0,0-1 0,1 0 0,-1-1-1,0 1 1,-1-1 0,1-1 0,-1 1 0,0-1-1,0 0 1,0-1 0,-1 1 0,1-1 0,-2 0-1,1-1 1,-1 1 0,5-9 0,-18 28 6857,-6 5-4115,-21 31-744,22-23-826,1 1 1,2 0-1,-17 56 1,22-47-3692,4 1-3337</inkml:trace>
</inkml:ink>
</file>

<file path=ppt/ink/ink4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58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45 6118,'0'0'20889,"7"-1"-20265,-5 1-567,0 0-2,-1 0-1,1 0 1,0 0 0,0 0 0,0 0 0,-1-1 0,1 1-1,0 0 1,0-1 0,-1 1 0,1-1 0,-1 0-1,1 0 1,0 0 0,-1 0 0,1 0 0,-1 0 0,0 0-1,1 0 1,-1 0 0,0-1 0,0 1 0,1 0 0,-1-1-1,0 1 1,-1-1 0,1 1 0,0-1 0,0 0 0,-1 1-1,1-1 1,-1 0 0,1 0 0,-1-2 0,0 4-29,0-1 1,0 1-1,-1-1 1,1 1 0,0 0-1,0-1 1,-1 1-1,1-1 1,-1 1 0,1 0-1,0-1 1,-1 1-1,1 0 1,-1 0-1,1-1 1,0 1 0,-1 0-1,1 0 1,-1 0-1,1 0 1,-1-1 0,1 1-1,-1 0 1,1 0-1,-1 0 1,1 0-1,-1 0 1,1 0 0,-1 0-1,1 0 1,-1 0-1,1 1 1,-1-1 0,1 0-1,-1 0 1,1 0-1,-1 1 1,0-1-1,-22 9-278,19-5 241,-1-1-1,1 1 0,-1 1 0,1-1 0,0 1 1,-6 9-1,9-12 9,0-1 0,-1 1 0,1 0 0,0 0 0,0 0 0,0 0 0,0 0 1,1 0-1,-1 0 0,1 0 0,-1 0 0,1 1 0,-1-1 0,1 0 0,0 0 0,0 0 0,0 1 0,1-1 1,-1 0-1,0 0 0,1 0 0,0 3 0,1-4 16,-1 0 1,1 0 0,-1 0-1,0 0 1,1 0-1,0 0 1,-1-1-1,1 1 1,-1-1-1,1 1 1,0-1 0,-1 0-1,1 0 1,0 1-1,-1-1 1,1 0-1,0-1 1,-1 1-1,1 0 1,0 0 0,-1-1-1,3 0 1,-1 1 42,0-1 1,0 0 0,-1 1-1,1-1 1,0 0 0,-1 0-1,1-1 1,-1 1 0,0 0-1,1-1 1,-1 0 0,0 1-1,3-4 1,-5 5-74,0 0 1,1 0-1,-1-1 0,0 1 0,0 0 1,0 0-1,0 0 0,0 0 0,0 0 1,0 0-1,0-1 0,0 1 0,0 0 1,0 0-1,0 0 0,0 0 0,0 0 1,0 0-1,0-1 0,0 1 0,0 0 1,0 0-1,0 0 0,0 0 1,0 0-1,0-1 0,0 1 0,0 0 1,0 0-1,0 0 0,0 0 0,0 0 1,0 0-1,0 0 0,0-1 0,0 1 1,0 0-1,-1 0 0,1 0 0,0 0 1,0 0-1,0 0 0,0 0 0,0 0 1,0 0-1,-1 0 0,1-1 0,0 1 1,0 0-1,0 0 0,0 0 1,0 0-1,0 0 0,-1 0 0,1 0 1,0 0-1,0 0 0,0 0 0,0 0 1,0 0-1,-1 0 0,1 0 0,0 0 1,0 1-1,0-1 0,-1 0-82,1 0 1,0 0-1,-1 0 0,1 0 0,-1 1 1,1-1-1,-1 0 0,1 0 0,0 1 1,-1-1-1,1 0 0,0 1 0,-1-1 0,1 0 1,0 1-1,0-1 0,-1 1 0,1-1 1,0 0-1,0 1 0,0-1 0,-1 1 1,1-1-1,0 1 0,0-1 0,0 1 0,0 0 1,0-1-103,-1 1 1,1-1-1,0 1 1,0-1-1,0 1 1,0-1 0,0 1-1,0-1 1,-1 1-1,1-1 1,0 1-1,0-1 1,1 1 0,-1-1-1,0 1 1,0-1-1,0 1 1,0 0-1,0-1 1,1 1-1,-1-1 1,0 0 0,0 1-1,1-1 1,-1 1-1,0-1 1,1 1-1,-1-1 1,0 0-1,1 1 1,-1-1 0,1 0-1,-1 1 1,1-1-1,-1 0 1,0 1-1,1-1 1,-1 0-1,1 0 1,0 0 0,-1 0-1,1 1 1,-1-1-1,1 0 1,-1 0-1,1 0 1,-1 0 0,1 0-1,-1 0 1,1 0-1,-1-1 1,2 1-1,17 0-9926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18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35 13325,'0'0'10740,"-11"-7"-10264,-39-19-311,47 25-158,0 1 1,-1-1-1,1 1 0,0 0 1,0 0-1,0 0 0,0 1 1,-1-1-1,1 1 0,0 0 0,0 0 1,0 0-1,0 0 0,0 0 1,0 0-1,1 1 0,-1 0 1,0-1-1,1 1 0,-1 0 1,1 0-1,-1 1 0,1-1 0,0 0 1,-2 4-1,-4 2 75,2-4-6,1 1 0,0 0 0,1 0-1,-1 1 1,1-1 0,0 1-1,0 0 1,1 0 0,0 1 0,0-1-1,0 1 1,1-1 0,0 1 0,0 0-1,-1 8 1,3-13-63,0-1 1,0 1-1,1-1 0,-1 0 0,0 1 0,0-1 1,1 0-1,-1 1 0,1-1 0,-1 0 0,1 0 0,0 1 1,0-1-1,-1 0 0,1 0 0,0 0 0,0 0 1,0 0-1,0 0 0,0 0 0,0 0 0,0 0 1,0-1-1,1 1 0,-1 0 0,0-1 0,0 1 1,1-1-1,-1 1 0,0-1 0,1 0 0,-1 1 1,0-1-1,1 0 0,1 0 0,56 1 167,-56-1-162,25-5-26,-1 0 1,0-2-1,0-1 1,-1-1-1,0-2 1,40-21-1,23-9-25,-63 36 124,-25 5-82,-1 1 1,1-1-1,-1 0 0,1 0 0,-1 1 0,1-1 1,0 0-1,-1 1 0,1-1 0,-1 0 0,1 1 1,-1-1-1,0 1 0,1-1 0,-1 1 0,1-1 1,-1 1-1,0-1 0,1 1 0,-1 0 0,0-1 1,0 1-1,1 0 0,-1 5 56,1-1 1,-1 0-1,0 0 1,-1 0-1,1 1 0,-1-1 1,-1 5-1,-2 12 77,4-21-130,0 0 0,0 0-1,0 0 1,0 0-1,0 0 1,0 1 0,0-1-1,0 0 1,0 0 0,1 0-1,-1 0 1,1 0 0,-1 0-1,0 0 1,1 0 0,0 0-1,-1 0 1,1 0-1,0 0 1,-1 0 0,1-1-1,0 1 1,0 0 0,0 0-1,1 0 1,0 0 4,1 1 0,0-1 0,-1 0 0,1 0 1,0-1-1,0 1 0,0-1 0,0 1 0,5-1 0,6 0-16,0-1 0,0-1 1,18-4-1,39-13-883,-51 12 378,-1 1-1,1 1 0,1 1 0,37-2 0,-58 6 500,1 0-1,-1 0 1,1 0 0,-1 0-1,1 1 1,-1-1-1,0 0 1,1 0-1,-1 0 1,1 1-1,-1-1 1,0 0-1,1 1 1,-1-1-1,1 0 1,-1 1-1,0-1 1,0 0-1,1 1 1,-1-1-1,0 1 1,0-1-1,1 0 1,-1 1-1,0-1 1,0 1-1,0-1 1,0 1-1,0-1 1,1 2-1,-1-2-20,0 1 0,0 0 0,0-1-1,0 1 1,1 0 0,-1-1 0,0 1 0,0 0-1,1-1 1,-1 1 0,1 0 0,-1-1-1,0 1 1,1-1 0,-1 1 0,1-1-1,-1 1 1,1-1 0,0 1 0,-1-1 0,1 0-1,-1 1 1,1-1 0,0 0 0,-1 0-1,1 1 1,0-1 0,-1 0 0,1 0-1,0 0 1,0 0 0,1 0 0,5 1-990,1-1 1,-1-1-1,1 1 0,0-1 1,-1-1-1,15-4 1,10-7-4558</inkml:trace>
</inkml:ink>
</file>

<file path=ppt/ink/ink4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59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18 141 10858,'0'0'9423,"9"-8"-3001,-8-11-14629,-1-6 2929,-1 0 4133,0 21 1694,1-1-1,-1 1 1,1 0 0,-1 0-1,-1-1 1,1 1-1,0 0 1,-1 0-1,0 0 1,0 1 0,0-1-1,-1 0 1,1 1-1,-4-5 1,6 13 6802,0 3-5434,1 16-2056,1-16 271,1 1 0,0-1 0,1 1 0,0-1 0,0 0 0,0-1 0,1 1 0,1-1 0,-1 0 0,1 0 0,0 0 0,0-1 1,1 0-1,0 0 0,0-1 0,11 7 0,7 0-65,1 0 1,-1-2-1,53 14 0,-73-22-78,4 1 181,-9-3-509,1 1 0,-1-1 0,1 0 0,-1 1 0,1-1 0,-1 0 0,1 0 0,-1 1 0,1-1 0,-1 0 0,1 0 1,-1 0-1,1 0 0,0 0 0,-1 1 0,1-1 0,-1 0 0,1 0 0,-1-1 0,1 1 0,-1 0 0,1 0 0,0 0 0,-1 0 0,1 0 0,-1-1 0,1 1 0,-1 0 0,1 0 0,-1-1 0,1 1 0,-1 0 0,0-1 0,1 1 0,-1 0 0,1-1 0,-1 1 0,0-1 0,1 1 0,-1-1 0,0 1 0,1-1 0,-1 1 0,0-1 1,0 1-1,0-1 0,1 0 0,4-15-7263</inkml:trace>
</inkml:ink>
</file>

<file path=ppt/ink/ink4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2:00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0 11627,'0'0'14003,"-5"12"-13149,-93 201 2093,50-115-2838,-67 197 0,104-243-2088,11-18-2747,4-26 34,8-7-2638</inkml:trace>
</inkml:ink>
</file>

<file path=ppt/ink/ink4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2:04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11211,'-2'3'5893,"-5"22"-5023,4 31 1026,0-23-1069,2 1-1,0 0 1,3 0-1,1 0 0,7 36 1,-8-65-717,0 1 0,-1-1 1,2 0-1,-1 0 0,1 0 1,-1 0-1,1 0 0,1-1 1,-1 1-1,1-1 0,0 0 1,0 0-1,0 0 0,0-1 1,0 1-1,1-1 0,0 0 1,0 0-1,0-1 0,0 1 1,0-1-1,0 0 0,7 1 1,10 2-16,1-2 1,0 0-1,0-1 1,32-2 0,-21 0-3,717-13 4,-3-66-151,-451 33 1014,-290 45-965,-6 0-32</inkml:trace>
</inkml:ink>
</file>

<file path=ppt/ink/ink4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2:04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13132,'0'0'10090,"13"-6"-9668,-2 0-321,-4 2-34,0 0 0,0 1 0,0 0 0,1 0 0,-1 1 0,1-1 0,0 2 0,-1-1 0,1 1 0,12 0 0,221 1 707,-240 0-733,0 0 0,0-1 1,0 1-1,0 0 0,0 0 0,1 0 1,-1 0-1,0 1 0,0-1 0,0 0 1,0 0-1,0 1 0,1-1 1,-1 1-1,0-1 0,0 1 0,0-1 1,0 1-1,0 0 0,0-1 0,-1 1 1,1 0-1,0 0 0,0 0 0,1 1 1,-2 0 25,0-1 1,0 1 0,0-1 0,0 1 0,0-1 0,0 1-1,0-1 1,-1 1 0,1-1 0,0 0 0,-1 1 0,1-1 0,-1 1-1,0-1 1,1 0 0,-1 1 0,-1 0 0,-8 11 501,0-1-1,-22 22 1,24-26-507,-52 49 573,40-40-689,0 2 1,1 0 0,0 1 0,2 1-1,1 0 1,-17 29 0,26-27-2358,9-17-6736</inkml:trace>
</inkml:ink>
</file>

<file path=ppt/ink/ink4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2:06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11755,'0'0'12204,"0"11"-11596,-1 13-321,0-4 34,1 1-1,0-1 1,2 1-1,7 37 1,-9-57-301,1 1-1,0 0 1,0-1-1,0 1 1,0 0-1,0-1 1,0 1-1,0-1 1,1 1-1,-1-1 1,0 0-1,1 0 1,-1 1-1,1-1 1,-1 0 0,1 0-1,0-1 1,0 1-1,-1 0 1,1 0-1,0-1 1,0 1-1,0-1 1,-1 0-1,1 1 1,0-1-1,0 0 1,0 0-1,0 0 1,0 0-1,0-1 1,0 1 0,-1 0-1,1-1 1,0 1-1,0-1 1,0 0-1,-1 0 1,1 0-1,1-1 1,10-3 75,-1-1 0,0-1 0,-1 0 0,12-10 0,71-64 27,-38 30-52,-56 50-71,1 1-1,-1-1 1,0 1-1,0 0 1,0-1 0,1 1-1,-1 0 1,0-1-1,1 1 1,-1 0 0,0-1-1,1 1 1,-1 0-1,0 0 1,1-1-1,-1 1 1,1 0 0,-1 0-1,1 0 1,-1 0-1,0 0 1,1-1 0,-1 1-1,1 0 1,-1 0-1,1 0 1,-1 0-1,1 0 1,-1 0 0,0 0-1,1 0 1,-1 1-1,1-1 1,-1 0 0,1 0-1,-1 0 1,0 0-1,1 1 1,-1 20 126,-22 46 295,16-49-317,5-17-99,1 0 1,-1 0 0,1 0 0,-1 0 0,1 0 0,0 0 0,0 0-1,-1 1 1,1-1 0,0 0 0,0 0 0,0 0 0,0 0-1,0 0 1,0 0 0,0 1 0,1-1 0,-1 0 0,0 0-1,1 0 1,-1 0 0,1 0 0,-1 0 0,1 0 0,-1 0 0,1 0-1,1 1 1,-1-1 9,1-1-1,-1 0 0,1 1 1,-1-1-1,1 0 0,0 0 1,-1 0-1,1 0 0,-1 0 1,1-1-1,-1 1 1,1 0-1,-1-1 0,1 1 1,-1-1-1,1 1 0,1-2 1,13-6 100,0-1 0,22-16 0,-32 21-122,39-32-47,-34 26 18,0 1-1,0 0 1,1 1 0,0 0 0,17-8 0,-28 16 29,-1 0 1,0 0-1,1 0 0,-1-1 0,1 1 1,-1 0-1,0 0 0,1 0 0,-1 0 1,1 0-1,-1 0 0,0 0 0,1 0 1,-1 0-1,1 1 0,-1-1 0,0 0 1,1 0-1,-1 0 0,0 0 0,1 0 1,-1 1-1,0-1 0,1 0 0,-1 0 1,0 1-1,1-1 0,-1 0 0,0 1 1,0-1-1,1 0 0,-1 1 0,0-1 1,0 0-1,0 1 0,1 0 0,3 21 69,-6 27 224,-12 21-365,15-69-1,-1-1 1,0 0 0,0 1 0,0-1-1,0 0 1,0 1 0,1-1 0,-1 0-1,0 1 1,0-1 0,1 0 0,-1 1-1,0-1 1,0 0 0,1 0 0,-1 0-1,0 1 1,1-1 0,-1 0 0,0 0-1,1 0 1,-1 0 0,0 1 0,1-1-1,-1 0 1,1 0 0,-1 0 0,0 0-1,1 0 1,-1 0 0,0 0 0,1 0-1,-1 0 1,1 0 0,-1 0 0,0 0-1,1-1 1,-1 1 0,0 0-1,1 0 1,18-7-5016,2-11-4812</inkml:trace>
</inkml:ink>
</file>

<file path=ppt/ink/ink4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2:07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93 1730,'0'0'9315,"8"-4"-6731,26-15 85,-33 19-2431,1-1 1,-1 1-1,0-1 1,0 0-1,1 1 0,-1-1 1,0 0-1,0 0 1,0 0-1,0 0 0,0 0 1,0 0-1,0 0 1,0 0-1,0 0 0,-1 0 1,1 0-1,0-1 1,-1 1-1,1 0 0,-1-1 1,1 1-1,-1 0 1,0-1-1,0 1 0,1 0 1,-1-1-1,0 1 1,0-1-1,0 1 0,-1 0 1,1-1-1,0 1 1,-1-2-1,-1 1-151,0 1-1,0 0 1,0 0 0,0 0 0,-1 0-1,1 0 1,0 0 0,-1 1-1,1-1 1,-1 1 0,1-1 0,-1 1-1,1 0 1,-1 0 0,-2 1 0,-40 4-18,40-3-67,1 1 0,-1 0 0,0 0-1,1 0 1,0 1 0,0-1 0,0 1 0,0 0-1,0 0 1,1 0 0,0 1 0,0-1-1,0 1 1,0 0 0,1 0 0,-1 0 0,1 0-1,1 0 1,-1 0 0,1 0 0,0 1-1,0-1 1,0 8 0,1-13 3,0 1-1,0 0 1,0 0-1,0 0 0,0-1 1,0 1-1,0 0 1,0 0-1,1 0 1,-1-1-1,0 1 1,0 0-1,1 0 1,-1-1-1,1 1 1,-1 0-1,1-1 1,-1 1-1,1 0 1,-1-1-1,1 1 1,-1-1-1,1 1 1,0-1-1,-1 1 1,1-1-1,0 1 1,-1-1-1,1 0 1,1 1-1,0-1 13,1 1 0,-1-1 0,1 0 0,-1 0 0,1 0 0,-1 0 0,0-1 0,1 1 0,-1-1 1,4 0-1,1-2 22,1 0 1,-1 0 0,0 0 0,-1-1 0,13-8 0,-12 7-29,0-1 0,-1 0 0,1-1 0,-1 1 0,-1-1 0,1 0 1,-1-1-1,0 1 0,-1-1 0,0 0 0,0-1 0,3-9 0,-7 18-15,0 0-1,0 0 1,0 1-1,-1-1 1,1 0-1,0 0 1,0 0-1,0 0 1,0 0-1,-1 0 1,1 0-1,0 0 1,0 0-1,0 0 1,0 0-1,0-1 1,-1 1-1,1 0 1,0 0-1,0 0 1,0 0-1,0 0 1,0 0-1,-1 0 1,1 0-1,0 0 1,0 0-1,0-1 1,0 1-1,0 0 1,0 0-1,0 0 1,0 0-1,-1 0 1,1 0-1,0-1 1,0 1-1,0 0 1,0 0-1,0 0 0,0 0 1,0 0-1,0-1 1,0 1-1,0 0 1,0 0-1,0 0 1,0 0-1,0-1 1,0 1-1,0 0 1,0 0-1,0 0 1,0 0-1,0 0 1,0-1-1,1 1 1,-1 0-1,0 0 1,0 0-1,-8 6-116,8-6 117,-4 7 1,0-1 0,0 1 0,0 0 0,1 0 0,-1 1 0,2-1 1,-1 1-1,1-1 0,0 1 0,1 0 0,0-1 0,0 16 0,1-23 16,1 1-1,-1-1 0,1 1 1,-1-1-1,1 1 1,0-1-1,-1 1 0,1-1 1,0 0-1,-1 1 1,1-1-1,0 0 0,-1 1 1,1-1-1,0 0 0,0 0 1,-1 0-1,1 0 1,0 0-1,0 0 0,-1 0 1,1 0-1,0 0 1,0 0-1,-1 0 0,2-1 1,23-2 202,42-23-68,-56 21-131,1-1 1,0 2-1,0 0 0,0 0 1,0 1-1,1 0 0,-1 1 0,19 0 1,-29 2 4,0 0-1,0 0 1,0 0 0,-1 0 0,1 1 0,0-1 0,0 1 0,0-1-1,0 1 1,0 0 0,-1 0 0,1 0 0,0 0 0,-1 0-1,1 0 1,-1 0 0,1 1 0,-1-1 0,0 0 0,1 1 0,-1-1-1,0 1 1,1 1 0,1 3 134,-1 0-1,0 0 1,0 0-1,0 1 1,1 9 0,7 25 333,-9-40-460,-1-1 1,0 1-1,0-1 0,1 1 0,-1 0 0,1-1 0,-1 1 0,0-1 0,1 0 1,-1 1-1,1-1 0,-1 1 0,1-1 0,-1 0 0,1 1 0,-1-1 0,1 0 1,0 0-1,-1 1 0,1-1 0,-1 0 0,1 0 0,0 0 0,-1 0 1,1 0-1,0 0 0,-1 0 0,1 0 0,-1 0 0,1 0 0,0 0 0,-1 0 1,1 0-1,0 0 0,-1-1 0,1 1 0,-1 0 0,1 0 0,-1-1 0,1 1 1,-1 0-1,1-1 0,-1 1 0,1-1 0,-1 1 0,1-1 0,-1 1 1,1-1-1,-1 1 0,0-1 0,1 1 0,-1-1 0,1 0 0,18-31 984,-16 17-943,0 1 1,-1-1-1,-1 0 0,0-1 1,-2-24-1,1 10-112,-1 20-549,-1 13-1277,6 17-1093,-1-18 2394,-1 0 0,1 0 0,0 0 0,-1 0 0,1 0 0,0-1 0,0 1 0,0-1 0,0 1 0,0-1 0,0 0 0,1-1 0,-1 1 0,4 0-1,14 1-5426</inkml:trace>
</inkml:ink>
</file>

<file path=ppt/ink/ink4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2:08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65 5445,'0'0'11734,"1"-8"-9188,1-1-1664,-1 6-470,0-1 1,0 1 0,0 0 0,-1-1 0,0 1-1,0-1 1,0 1 0,0-6 0,0 8-337,0 1 1,0-1-1,0 1 1,0-1 0,-1 1-1,1-1 1,0 1-1,0 0 1,0-1-1,0 1 1,-1-1-1,1 1 1,0 0 0,0-1-1,-1 1 1,1-1-1,0 1 1,-1 0-1,1-1 1,0 1 0,-1 0-1,1 0 1,-1-1-1,1 1 1,-1 0-1,1 0 1,0-1 0,-1 1-1,1 0 1,-1 0-1,1 0 1,-1 0-1,0 0 1,-20 5 536,-14 19-792,5 21 132,28-42 42,0 0-1,1 0 0,0 0 0,0 0 0,0 0 1,0 1-1,0-1 0,1 0 0,-1 1 1,1-1-1,0 0 0,0 0 0,0 1 1,1 3-1,0-7 4,-1 1 1,1 0-1,0 0 0,0 0 1,0-1-1,0 1 1,0-1-1,0 1 0,0-1 1,0 1-1,0-1 1,0 1-1,0-1 0,0 0 1,0 0-1,0 1 1,0-1-1,0 0 0,1 0 1,-1 0-1,0 0 1,0 0-1,0 0 0,0-1 1,0 1-1,0 0 1,0-1-1,0 1 0,2-1 1,32-13-47,-7-8-259,-23 17 248,0 0-1,0 1 1,1-1 0,0 1 0,0 0 0,12-5 0,-17 9 42,-1 0 0,1 0 0,-1 0 0,1 0-1,-1 0 1,1 0 0,-1 0 0,1 1 0,-1-1 0,1 0 0,-1 0 0,1 0 0,-1 1 0,0-1-1,1 0 1,-1 1 0,0-1 0,1 0 0,-1 1 0,0-1 0,1 0 0,-1 1 0,0-1-1,1 1 1,-1-1 0,0 1 0,0-1 0,0 0 0,0 1 0,1-1 0,-1 1 0,0-1 0,0 1-1,0-1 1,0 1 0,0-1 0,0 1 0,0-1 0,0 1 0,0 0 0,0 28-243,-1-22 255,2 33 261,-3-1 0,-2 0 0,-1 0 1,-2 0-1,-1-1 0,-2 0 0,-2 0 1,-1-1-1,-2-1 0,-30 52 0,38-75-188,6-10-44,-1 0 1,1 0-1,-1 0 0,0 0 0,0 0 0,0 0 0,-1-1 1,1 1-1,-5 4 0,7-49 579,5 13-662,2-1 0,1 1-1,1 1 1,1 0 0,2 0-1,1 1 1,16-26 0,127-169-582,-114 167 603,-38 49-403,-9 13 279,3-5 148,1 1 0,-1-1 1,1 1-1,0-1 1,0 1-1,0 0 1,0-1-1,0 1 1,0 0-1,1 3 0,0-5 13,0 0 0,0 1 0,0-1 0,0 0 0,0 0 0,0 1 0,1-1 0,-1 0 0,1 0 0,-1 0 0,1 1 0,-1-1 0,1 0 0,0 0 0,-1 0 0,1 0 0,0 0 0,0 0 0,0 0 0,0 0 0,0-1 0,0 1 0,0 0 0,0 0 0,0-1 0,0 1 0,2 0 0,1 0 13,0 0 1,1 0 0,-1 0-1,0-1 1,0 1 0,1-1-1,-1 0 1,8-1 0,2-2 18,0 1 0,1-2 0,-1 0 0,20-9 0,68-49 97,-101 62-123,-1 0 0,0 0 1,0 0-1,0 0 0,1 0 0,-1 0 0,0-1 1,0 1-1,1 0 0,-1 0 0,0 0 1,0 0-1,1 0 0,-1 0 0,0 0 1,0 0-1,1 0 0,-1 0 0,0 0 0,0 0 1,1 0-1,-1 1 0,0-1 0,0 0 1,1 0-1,-1 0 0,0 0 0,0 0 0,1 0 1,-1 1-1,0-1 0,0 0 0,0 0 1,0 0-1,1 1 0,-1-1 0,0 0 1,0 0-1,0 0 0,0 1 0,0-1 0,0 0 1,0 0-1,1 1 0,-1-1 0,0 0 1,0 0-1,0 1 0,1 20 338,-1-20-316,0 0-1,-1 0 1,1 1 0,0-1 0,0 0 0,0 1 0,0-1 0,0 0-1,0 1 1,0-1 0,0 0 0,1 0 0,-1 1 0,0-1-1,1 0 1,-1 0 0,1 0 0,-1 1 0,1-1 0,0 0 0,-1 0-1,1 0 1,0 0 0,0 0 0,0 0 0,0 0 0,2 1-1,8-3 30,1 0 0,0-1 0,-1-1 0,1 0 0,-1 0 0,0-1-1,0 0 1,0-1 0,15-9 0,-15 8-285,1 0 1,-1 1-1,2 0 0,-1 0 1,0 2-1,1-1 1,20-1-1,-32 4 222,0 1 1,-1 0-1,1 0 0,-1 0 1,1 0-1,-1 0 1,1 1-1,-1-1 1,1 0-1,0 0 0,-1 0 1,1 0-1,-1 1 1,1-1-1,-1 0 0,1 0 1,-1 1-1,0-1 1,1 0-1,-1 1 0,1-1 1,-1 1-1,0-1 1,1 0-1,-1 1 0,0-1 1,1 1-1,-1-1 1,0 1-1,0-1 0,1 1 1,-1-1-1,0 1 1,0 0-1,-2 26 494,-18 22 180,19-85-11322,1 12 3528</inkml:trace>
</inkml:ink>
</file>

<file path=ppt/ink/ink4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2:08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4612,'0'0'12428,"69"42"-19507,-44-30-2434</inkml:trace>
</inkml:ink>
</file>

<file path=ppt/ink/ink4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2:08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122 175 14350,'0'0'6742,"-8"4"-5141,-5 2-780,1 1 0,0 0 0,-21 17 0,30-21-660,-1 0 0,0 0 0,1 0 0,0 1 0,0 0 0,0-1 0,0 1 0,1 0 0,-1 0 0,1 0 0,0 1 0,0-1 0,1 1 0,-1-1 0,1 1 0,0-1 0,-1 9 0,2-12-156,1 0 0,-1 1-1,0-1 1,1 0-1,-1 1 1,1-1 0,0 0-1,-1 0 1,1 1 0,0-1-1,0 0 1,-1 0-1,1 0 1,0 0 0,0 0-1,0 0 1,1 0-1,-1-1 1,0 1 0,0 0-1,0 0 1,1-1 0,-1 1-1,0-1 1,1 1-1,-1-1 1,0 0 0,1 1-1,-1-1 1,0 0 0,1 0-1,-1 0 1,1 0-1,-1 0 1,0 0 0,1-1-1,-1 1 1,1 0 0,0-1-1,5 0-29,0 0 0,0 0 0,0-1 1,-1 0-1,1 0 0,12-6 0,30-31-308,-47 37 301,1-1 0,-1 0 0,1 0-1,-1 0 1,0 0 0,0 0-1,0 0 1,0 0 0,-1-1 0,1 1-1,-1-1 1,0 1 0,0-1 0,1-6-1,-7 29-542,5-18 583,-1 0 1,0 0-1,1 0 1,-1 0-1,1 0 1,-1 0-1,1 0 0,-1 1 1,1-1-1,0 0 1,0 0-1,-1 0 0,1 1 1,0-1-1,0 0 1,0 0-1,1 1 1,-1-1-1,0 0 0,0 0 1,1 1-1,-1-1 1,0 0-1,1 0 0,-1 0 1,1 0-1,0 0 1,-1 0-1,1 0 0,0 0 1,0 0-1,0 0 1,0 0-1,-1 0 1,3 1-1,3 0 29,0 1-1,-1-2 1,1 1 0,0-1 0,0 0-1,0 0 1,0 0 0,0-1 0,0 0-1,0 0 1,1-1 0,-1 1 0,9-4-1,-2 1 2,-1 0-1,1-2 0,-1 1 0,0-2 0,15-8 0,-8 3-40,-1-2 1,0 1 0,-1-2-1,20-21 1,-31 29-6,0 0 1,-1-1-1,1 0 1,-1-1-1,-1 1 1,1-1-1,-1 0 1,0 0-1,-1 0 0,0 0 1,-1 0-1,1-1 1,1-13-1,-4 21 0,0-1-1,1 1 1,-1-1-1,0 1 1,0-1-1,0 1 1,0-1-1,0 1 1,0 0-1,-1-1 0,1 1 1,0-1-1,-1 1 1,1-1-1,-1 1 1,1 0-1,-1-1 1,0 1-1,0 0 1,1 0-1,-1 0 1,0 0-1,0-1 1,0 1-1,0 0 1,0 0-1,-1 1 1,1-1-1,0 0 1,0 0-1,-1 0 1,1 1-1,0-1 1,-1 1-1,1-1 0,0 1 1,-1 0-1,1-1 1,-1 1-1,1 0 1,-1 0-1,1 0 1,-1 0-1,1 0 1,-1 0-1,1 1 1,0-1-1,-1 0 1,-2 2-1,-3 0-28,0 0 0,-1 0 1,1 1-1,0 0 0,1 1 0,-1 0 0,0 0 0,-7 6 0,6-3 70,1 1 0,0 0 1,0 0-1,1 0 0,0 1 0,0-1 0,1 2 0,0-1 0,1 0 0,-4 13 1,6-19-33,1 1 0,0 0 0,0-1 0,0 1 0,1 0 1,-1 0-1,1-1 0,0 1 0,0 0 0,0 0 0,1 0 1,-1-1-1,1 1 0,0 0 0,0-1 0,0 1 0,1 0 0,-1-1 1,1 1-1,0-1 0,0 0 0,0 0 0,0 0 0,0 0 1,1 0-1,-1 0 0,1 0 0,0-1 0,0 1 0,5 2 1,-1-1-406,0 0 0,1-1 1,-1 0-1,1 0 0,0-1 1,-1 0-1,10 1 0,31 1-6285,-4-4-5205</inkml:trace>
</inkml:ink>
</file>

<file path=ppt/ink/ink4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2:09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63 7944,'0'0'2984,"9"-7"-748,3 0-1365,-7 5-377,0-1 1,-1 0-1,1 0 1,-1-1-1,1 0 0,-1 1 1,6-8-1,-10 10-329,0 1 0,1 0 0,-1 0 0,0 0 0,1-1 0,-1 1 0,0 0 0,0-1 0,1 1 0,-1 0 0,0 0 0,0-1-1,1 1 1,-1 0 0,0-1 0,0 1 0,0-1 0,1 1 0,-1 0 0,0-1 0,0 1 0,0-1 0,0 1 0,0 0 0,0-1 0,0 1 0,0-1-1,0 1 1,0 0 0,0-1 0,0 1 0,0-1 0,-1 1 0,1 0 0,0-1 0,0 1 0,0 0 0,0-1 0,-1 1 0,-17-1 1768,-25 13-1570,29-4-222,1 1 0,-1 0 0,1 1 0,-18 19 0,26-24-113,-1 1-1,2-1 1,-1 1 0,1 0 0,0 1 0,0-1 0,0 1 0,1 0 0,0 0 0,1 0 0,0 0 0,-2 9 0,4-15-25,0 1 0,0-1-1,0 0 1,0 0 0,0 0 0,1 0 0,-1 1 0,1-1 0,-1 0-1,1 0 1,-1 0 0,1 0 0,-1 0 0,1 0 0,0 0 0,0 0-1,-1 0 1,1-1 0,0 1 0,0 0 0,0 0 0,0-1 0,0 1-1,0-1 1,0 1 0,0-1 0,0 1 0,0-1 0,1 1 0,-1-1-1,0 0 1,0 0 0,0 0 0,0 0 0,3 0 0,53 3 123,-46-3-120,17-1-781,-1-1 1,0-1-1,27-8 0,35-14-7166,-54 12 1973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19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11627,'0'0'9849,"-10"8"-8076,8-7-1718,-3 2 108,0 1 0,1 0-1,0 0 1,-1 0 0,1 0-1,1 1 1,-1-1 0,1 1 0,-1 0-1,1 0 1,1 0 0,-1 1-1,1-1 1,0 1 0,0-1-1,1 1 1,-2 6 0,2 21-420,0 1 0,3 0 0,0 0 0,14 59 0,-8-50 604,-2 1-1,1 45 0,-7-88 359,0-14 1211,-2-59-1174,2-66-776,1 119-230,1 1 0,1-1 0,1 1 0,0 0 1,8-20-1,-10 33 238,1 0 1,0 0-1,0 0 1,1 1-1,0-1 0,-1 1 1,1 0-1,1 0 1,-1 0-1,0 0 1,1 1-1,0 0 0,0 0 1,0 0-1,0 1 1,0-1-1,1 1 1,-1 1-1,1-1 0,-1 1 1,1 0-1,0 0 1,-1 0-1,1 1 1,9 0-1,-3 0-245,1 0-1,0 1 0,0 1 1,-1 0-1,1 1 1,-1 0-1,0 1 1,0 0-1,0 1 1,17 9-1,-27-13 236,-1 0-1,1 0 1,0 0-1,-1 0 0,1 1 1,-1-1-1,1 1 0,-1-1 1,0 1-1,1-1 1,-1 1-1,0 0 0,1 2 1,-2-3 46,1 0 1,-1 0 0,0 0-1,0 0 1,0 0-1,0 0 1,0 0-1,0 0 1,0 0 0,0 0-1,0-1 1,0 1-1,-1 0 1,1 0 0,0 0-1,-1 0 1,1 0-1,-1 0 1,1 0-1,-1 0 1,-2 2 128,1 0 0,-1 0 0,0-1 0,0 0 0,0 1 0,0-1 0,-1 0 0,1 0 0,-1-1 0,1 1 0,-6 1 0,-12 3 285,1-1 1,-1 0-1,0-2 0,0 0 1,0-2-1,0 0 1,-43-4-1,64 3-490,-1 0 1,0 0-1,1 0 1,-1 0-1,0 0 1,1 0-1,-1 0 0,1-1 1,-1 1-1,0 0 1,1 0-1,-1 0 1,0-1-1,1 1 0,-1 0 1,1 0-1,-1-1 1,1 1-1,-1-1 0,1 1 1,-1 0-1,1-1 1,-1 1-1,1-1 1,0 1-1,-1-2 0,11-9-2999,29-6-3107,-6 8-84,4 0-2579</inkml:trace>
</inkml:ink>
</file>

<file path=ppt/ink/ink4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2:09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9 9961,'0'0'5440,"-8"-1"-2461,0 0-2634,1 0-1,-1 1 1,1 0 0,-1 0-1,1 0 1,-1 1-1,1 0 1,-1 1 0,1 0-1,0 0 1,-1 1 0,1-1-1,0 1 1,1 1-1,-1 0 1,1 0 0,-11 8-1,13-9-259,1 1 0,-1 1 0,1-1 0,0 0-1,0 1 1,0 0 0,1-1 0,0 1 0,-3 7 0,5-11-66,0 0 0,-1 0 1,1 0-1,0 0 0,0 0 1,0 1-1,0-1 0,0 0 1,0 0-1,0 0 0,0 0 1,0 0-1,0 0 0,1 0 1,-1 0-1,0 0 0,1 0 1,-1 0-1,1 0 0,-1 0 1,1 0-1,0 0 0,-1 0 1,1 0-1,0 0 0,-1-1 1,1 1-1,0 0 0,0-1 1,0 1-1,0 0 0,0-1 1,0 1-1,0-1 0,0 1 1,0-1-1,0 0 0,0 1 1,0-1-1,0 0 0,0 0 1,0 0-1,0 0 0,0 0 1,0 0-1,0 0 0,1 0 1,-1 0-1,1-1 0,5 1 52,1-1 0,-1 1 0,1-2 0,-1 1 0,0-1 0,1 0 0,-1-1 0,0 1 0,-1-1 0,9-5 0,-11 6-37,-1 0 0,0-1 0,0 1 0,0 0 0,0-1 0,0 0 0,-1 0-1,1 1 1,-1-2 0,0 1 0,0 0 0,0 0 0,0-1 0,0 1 0,-1-1 0,1 1 0,-1-1-1,0 0 1,-1 1 0,1-1 0,0-8 0,-1 11-17,0 0 1,0 0-1,0 0 0,0 0 1,0 0-1,0 0 0,0 0 1,-1 0-1,1 0 0,0 0 1,-1 0-1,1 0 0,-1 0 1,1 0-1,-1 0 0,0 0 1,1 0-1,-1 0 0,0 0 0,1 1 1,-1-1-1,0 0 0,0 0 1,0 1-1,0-1 0,-2 0 1,-28-4-2039,40 8-5655,17 4 1237,3-7-885</inkml:trace>
</inkml:ink>
</file>

<file path=ppt/ink/ink4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2:10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 2883,'0'0'10767,"-9"-1"-6517,-3 2-3597,-1 0 1,1 1-1,0 0 1,0 1-1,-13 4 1,19-5-419,0 0-1,1 0 1,-1 0 0,1 0-1,0 1 1,0 0 0,0 0-1,0 1 1,0 0 0,1-1 0,0 1-1,0 1 1,0-1 0,-7 10-1,11-13-231,0-1-1,0 0 1,0 1-1,0-1 1,0 1-1,0-1 1,0 1-1,0-1 1,0 1-1,0-1 1,0 0-1,1 1 1,-1-1-1,0 1 1,0-1-1,0 1 1,1-1-1,-1 0 1,0 1-1,1-1 1,-1 0-1,0 1 0,1-1 1,-1 0-1,0 1 1,1-1-1,-1 0 1,0 0-1,1 1 1,-1-1-1,1 0 1,-1 0-1,0 0 1,1 0-1,-1 0 1,1 0-1,-1 1 1,1-1-1,-1 0 1,1 0-1,-1 0 1,1 0-1,-1-1 1,0 1-1,1 0 1,27 2-34,-25-2-10,22 1-1082,0 1 0,49 11 0,-62-10 822,1 1 0,0 0 0,-1 0 0,0 2 0,0-1 1,-1 2-1,16 10 0,-26-17 340,0 0 0,-1 1 0,1-1 0,0 1 0,0-1 0,-1 1 0,1-1 0,0 1 0,-1-1 0,1 1 0,0 0 0,-1-1 0,1 1 0,-1 0 0,1 0 0,-1-1 0,0 1 0,1 0 0,-1 0 0,0 0 0,1-1-1,-1 1 1,0 0 0,0 0 0,0 0 0,0 0 0,0 0 0,0 0 0,0-1 0,0 1 0,0 0 0,0 0 0,0 0 0,-1 0 0,1 0 0,0-1 0,-1 1 0,1 0 0,-1 0 0,1 0 0,0-1 0,-1 1 0,0 0 0,1-1 0,-1 1 0,1 0 0,-1-1 0,0 1 0,1-1 0,-1 1 0,0-1 0,0 1 0,0-1 0,1 0 0,-1 1 0,0-1 0,-1 1 0,-54 16 1859,50-15-1909,-12 2 213,-1 0 0,-1-2 0,1 0 0,0-1 0,-23-1 0,41 0-246,0 0 0,1 0 0,-1 0 0,0 0 0,0 0 0,1 0 0,-1-1 0,0 1 0,1 0 0,-1 0 0,1-1 0,-1 1 0,0 0 0,1 0 0,-1-1 0,1 1 0,-1-1 0,1 1 0,-1-1 0,1 1 0,-1-1 0,1 1 0,-1-1 0,1 1 0,0-1 0,-1 1 0,1-1 0,-1-1 0,6-20-1918,25-22-3126,-26 39 4066,21-27-4252</inkml:trace>
</inkml:ink>
</file>

<file path=ppt/ink/ink4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2:10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0 16367,'-9'5'1132,"0"2"-790,0-1 0,1 2-1,0-1 1,0 1 0,0 0-1,1 1 1,0 0-1,1 0 1,0 0 0,0 1-1,1 0 1,0 0 0,-5 18-1,4-9-51,0 0-1,2 1 0,0-1 1,1 1-1,1 0 0,1-1 0,1 1 1,1 0-1,0 0 0,2 0 0,0-1 1,1 1-1,1-1 0,1 0 1,8 19-1,-11-33-1237,-3-7 308,-6-16 1,-14-29-28,-67-97 1121,86 143-413,1 1-1,0-1 1,-1 1-1,1 0 0,0-1 1,0 1-1,0-1 1,-1 1-1,1-1 1,0 1-1,0-1 1,0 1-1,0-1 1,0 1-1,0-1 0,0 1 1,0-1-1,0 1 1,0-1-1,0 1 1,0-1-1,0 1 1,0-1-1,1 1 1,-1-1-1,0 1 0,0-1 1,0 1-1,1 0 1,-1-1-1,0 1 1,1-1-1,-1 1 1,0 0-1,1-1 0,-1 1 1,0 0-1,1-1 1,-1 1-1,1 0 1,-1 0-1,1-1 1,31-3-105,34 13-2092,-32-2-2539,60 1-1,-50-6-1864</inkml:trace>
</inkml:ink>
</file>

<file path=ppt/ink/ink4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2:10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34 1666,'0'0'9779,"8"-5"-6282,22-17-155,-23 16-411,-14 7-260,-21 11-2038,26-11-584,-52 34 655,52-34-695,0 0 0,1 1 0,-1-1 0,0 1 0,1-1 0,-1 1 0,1 0 0,0-1 0,-1 1 0,1 0 0,0 0 0,0 0 0,0 0 0,0 0 0,0 0 0,1 0 0,-1 1 0,1-1 0,-1 0 1,1 0-1,0 0 0,0 1 0,0-1 0,0 0 0,1 4 0,-1-5-3,1 0 0,0 0 0,0 0 1,0 0-1,0 0 0,0 0 0,0 0 0,0 0 1,0 0-1,1 0 0,-1-1 0,0 1 0,0 0 1,1-1-1,-1 1 0,0-1 0,1 1 0,-1-1 1,3 0-1,32 6-99,-28-6-13,25 4-417,12 1 170,0 2 1,57 16 0,-101-23 441,0 0 0,0 0 1,0 0-1,0 0 0,0 1 1,0-1-1,0 0 0,0 1 0,0-1 1,0 1-1,0-1 0,0 1 0,0-1 1,-1 1-1,1 0 0,0-1 1,0 1-1,-1 0 0,1-1 0,0 1 1,-1 0-1,1 0 0,-1 0 0,1 0 1,0 1-1,-2-1 7,1 0 1,-1 0-1,1-1 0,-1 1 1,1 0-1,-1 0 1,0 0-1,1 0 0,-1-1 1,0 1-1,0 0 0,0-1 1,1 1-1,-1 0 1,0-1-1,0 1 0,0-1 1,0 0-1,-1 1 0,-55 17 1751,56-18-1846,-45 11 230,-1-3 0,0-2 0,-72 1 0,116-7-447,-14-3-2277,12-8-3708,4-5-7081</inkml:trace>
</inkml:ink>
</file>

<file path=ppt/ink/ink4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2:39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4901,'0'0'15043,"13"1"-13425,204 1 2862,-119-3-5163,-30-1-4233,-10 2-5582,-75 0 5197</inkml:trace>
</inkml:ink>
</file>

<file path=ppt/ink/ink4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2:40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11307,'0'0'11595,"47"39"-9545,-5-36-641,12-3-768,3 0-449,-1 0-128,-4-6-64,-5 0-577,-9 1-992,-7 0-1314,-8-2-1697,-1-2-3556</inkml:trace>
</inkml:ink>
</file>

<file path=ppt/ink/ink4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2:42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158 130 7719,'0'0'1805,"8"-9"490,-1 3-1823,-2 3 88,-1-1-1,0 0 1,1 0 0,-1-1 0,-1 1-1,1-1 1,-1 0 0,1 0 0,-2 0-1,1 0 1,0 0 0,-1-1 0,0 1-1,0-1 1,1-8 0,-3 13-462,0 0 1,0 0 0,0 0-1,0 0 1,-1 0-1,1 0 1,0 0 0,-1 0-1,1 0 1,-1 0 0,1 0-1,-1 0 1,1 0-1,-1 0 1,0 0 0,1 1-1,-1-1 1,0 0 0,0 1-1,1-1 1,-1 0-1,0 1 1,0-1 0,0 1-1,-1-1 1,-34-6 679,27 7-748,0 0 0,-1 1 1,2 0-1,-1 0 0,-17 6 0,19-4 42,0 1 1,0 0-1,1 1 1,-1 0-1,1 0 0,0 0 1,1 1-1,-1-1 1,1 1-1,0 1 0,1-1 1,-1 1-1,1 0 1,0 0-1,1 0 0,0 0 1,0 1-1,1-1 0,0 1 1,0-1-1,0 1 1,1 0-1,0 0 0,1 9 1,0-15-62,0 0 0,0 0 0,0-1 0,0 1 0,1 0 0,-1 0 0,0-1-1,1 1 1,0 0 0,-1-1 0,1 1 0,0-1 0,0 1 0,0-1 0,0 1 0,0-1 0,0 1 0,0-1 0,0 0 0,0 0 0,1 0 0,-1 0 0,1 0 0,-1 0 0,0 0 0,3 1 0,1 0 18,0-1 0,0 0 0,0 0 0,0 0 0,0 0 0,0-1 0,0 0 0,0 0 0,7-1 0,3-1 67,0-1 0,0 0 1,-1-1-1,0-1 0,23-10 1,-21 6-44,-1-1 0,-1 0 0,0-1 0,17-16 0,-25 21-22,0 0 0,-1 1 1,0-2-1,-1 1 0,1 0 1,-1-1-1,0 0 0,-1 0 0,1 0 1,-1 0-1,3-15 0,-9 18 68,-5 12-171,-8 13-72,12-12 132,0-1 0,0 1 0,1 0 0,1 1 0,-1-1 0,2 0 0,-2 13 0,3-20-102,0 1 0,0-1 0,0 1 0,1-1 0,-1 1 0,1-1-1,-1 1 1,1-1 0,0 0 0,0 1 0,0-1 0,0 0 0,1 1-1,-1-1 1,1 0 0,-1 0 0,1 0 0,0 0 0,-1-1 0,1 1 0,0 0-1,0-1 1,0 1 0,1-1 0,-1 0 0,0 0 0,0 0 0,1 0 0,-1 0-1,1 0 1,3 0 0,4 2-897,1-2-1,-1 1 0,0-2 1,1 1-1,17-2 0,14-5-5137</inkml:trace>
</inkml:ink>
</file>

<file path=ppt/ink/ink4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2:43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12043,'0'0'13992,"1"11"-13122,3 51-180,3 49-122,-5-102-587,-1 0 0,1 0 0,0 0 0,1-1 0,0 1 0,0-1 0,1 0 0,0 0 0,8 12 0,-3-12-1390,-11-22-9551,-6 5 9802,-16-10-4437,-4-2-1719</inkml:trace>
</inkml:ink>
</file>

<file path=ppt/ink/ink4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2:43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11018,'0'0'13133,"79"-6"-11660,-26 6-480,6 0-512,-5 0-321,4 0-96,-8-5-352,-5-3-1666,-7-1-1602,-13-4-2882</inkml:trace>
</inkml:ink>
</file>

<file path=ppt/ink/ink4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2:44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2755,'0'0'2274,"-5"45"-2018,5-39-256,0-1 0,0-1-512,0-4-353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19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35 4805,'0'0'20947,"-8"0"-20824,4 1-111,0-1 1,0 1-1,0 0 0,0 0 0,1 0 1,-1 0-1,1 1 0,-1 0 0,1-1 0,-1 1 1,1 0-1,0 1 0,0-1 0,0 1 1,0-1-1,0 1 0,1 0 0,-1 0 0,1 0 1,0 0-1,0 0 0,0 1 0,0-1 1,0 1-1,1-1 0,0 1 0,-1 0 0,1-1 1,1 1-1,-2 7 0,2-10-3,1 0 0,-1 0 0,0 0 0,1 1 0,-1-1-1,1 0 1,-1 0 0,1 0 0,0 0 0,-1 0 0,1 0 0,0 0-1,0 0 1,0-1 0,0 1 0,0 0 0,0 0 0,0-1 0,0 1 0,0 0-1,0-1 1,0 1 0,0-1 0,0 1 0,0-1 0,0 0 0,1 0 0,-1 1-1,0-1 1,2 0 0,44 3 42,-39-3-62,13 0 66,0 0 0,0-1 1,0-1-1,0-1 0,0-1 0,0-1 0,-1 0 0,26-11 1,-54 8 3415,-10-32-3238,10-16-222,11 55-51,0 0 0,0 1 0,0-1 0,0 1 0,1-1 1,-1 1-1,0 0 0,0 0 0,6 1 0,-4-1-100,7 1-348,0 0 0,0 1 0,0 1-1,21 7 1,6 1-2955,0-5-3902,-15-6-3134</inkml:trace>
</inkml:ink>
</file>

<file path=ppt/ink/ink4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2:45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31 5029,'0'0'13052,"1"-5"-11883,3-16-133,-3 16 5407,0 23-6144,-1 142 2002,-3-112-1986,3 1 0,2 0 0,11 68 0,-13-116-309,0 0-1,-1-1 1,2 1-1,-1 0 1,0-1 0,0 1-1,0 0 1,0-1-1,0 1 1,0 0 0,1-1-1,-1 1 1,0 0-1,1-1 1,-1 1 0,0-1-1,1 1 1,-1-1-1,1 1 1,-1-1 0,1 1-1,-1-1 1,1 1-1,-1-1 1,1 1 0,-1-1-1,1 0 1,0 1-1,-1-1 1,1 0 0,0 0-1,-1 1 1,1-1-1,0 0 1,-1 0 0,1 0-1,0 0 1,-1 0-1,1 0 1,0 0 0,-1 0-1,1 0 1,0 0-1,-1-1 1,1 1 0,0 0-1,-1 0 1,1 0-1,0-1 1,-1 1 0,1 0-1,0-1 1,35-31 427,-21 17-330,-5 9-169,1 0 1,-1 0 0,1 0-1,0 2 1,0-1-1,0 2 1,15-4 0,-23 6 47,0 0 1,0 0 0,0 0-1,0 1 1,0 0-1,0-1 1,1 1 0,-1 0-1,0 0 1,0 1 0,0-1-1,0 1 1,0 0 0,1-1-1,-1 1 1,-1 1 0,1-1-1,0 0 1,0 1 0,0-1-1,-1 1 1,1 0-1,0 0 1,-1 0 0,0 0-1,0 1 1,1-1 0,-1 0-1,-1 1 1,1 0 0,3 5-1,-4-6 15,0 1 0,0 0-1,0-1 1,-1 1-1,1 0 1,-1 0 0,1 0-1,-1 0 1,0-1 0,0 1-1,0 0 1,-1 0-1,1 0 1,-1 0 0,1-1-1,-1 1 1,0 0 0,0-1-1,0 1 1,-3 4-1,1-3 28,-1 1 0,0-1 0,0 0 0,0 0 0,0-1 0,0 1 0,-1-1 0,1 0 0,-1 0 0,-6 3 0,-4 0 122,-1 0 0,0 0-1,0-2 1,0 0-1,0 0 1,-25 1-1,29-4-32,-3 0 59,-1-1-1,-28-1 1,41 1-165,1-1 1,0 1-1,-1 0 1,1 0-1,0-1 1,0 1-1,0-1 1,-1 0-1,1 0 1,0 0-1,0 0 1,0 0 0,0 0-1,0-1 1,0 1-1,1 0 1,-1-1-1,0 0 1,1 1-1,-1-1 1,1 0-1,-1 0 1,1 0-1,0 0 1,0 0-1,0 0 1,-1-2-1,2 3-60,0 0 0,0 0 0,0 0 0,0 0 0,0 0 0,0 0 0,0 0 0,0 0 0,0 0 0,0 0 0,0 0 0,1 0 0,-1 0 0,0 0 0,1 0 0,-1 0 0,1 0 0,-1 1 0,1-1 0,0 0 0,-1 0 0,1 0 0,0 1 0,1-2 0,27-10-1870,44 7-3816,-61 5 3644,25-2-5443,0-1-5690</inkml:trace>
</inkml:ink>
</file>

<file path=ppt/ink/ink4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2:46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318 0 10410,'0'0'6839,"-10"7"-5265,-15 13 1103,-43 44-1,-58 87 396,45-52-2395,81-99-701,0 0 0,0 0-1,0 0 1,0 0 0,-1 0-1,1 1 1,0-1 0,0 0 0,0 0-1,0 0 1,0 0 0,0 0-1,0 0 1,0 0 0,0 1 0,0-1-1,-1 0 1,1 0 0,0 0-1,0 0 1,0 0 0,0 0 0,0 0-1,0 0 1,0 0 0,-1 0-1,1 0 1,0 0 0,0 0 0,0 0-1,0 0 1,0 0 0,-1 0-1,1 0 1,0 0 0,0 0 0,0 0-1,0 0 1,0 0 0,-1 0-1,1 0 1,0 0 0,0 0 0,0 0-1,0 0 1,0 0 0,0 0-1,0 0 1,-1 0 0,1 0 0,0-1-1,0 1 1,0 0 0,0 0-1,0 0 1,0 0 0,0 0 0,0 0-1,0 0 1,0-1 0,-1 1-1,0-16-1884,7-37-2619,-3 27 1613,0-20-3005,-3-1-1255</inkml:trace>
</inkml:ink>
</file>

<file path=ppt/ink/ink4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2:46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9513,'0'0'11115,"29"53"-9162,-7-24 1,7 1-224,10 0-449,5-3-576,4 2-385,3-3-256,-5 0-576,-4-4-2115,-8-4-2882,-10-2-5894</inkml:trace>
</inkml:ink>
</file>

<file path=ppt/ink/ink4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2:53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4901,'4'8'12477,"-4"8"-9629,-4 14-2548,2-24-261,0 0-1,1 1 1,0-1 0,0 0-1,1 1 1,0-1 0,0 0-1,0 1 1,1-1-1,-1 0 1,2 1 0,-1-1-1,1 0 1,0 0 0,0 0-1,0 0 1,1 0 0,0-1-1,0 1 1,6 7 0,-10-21-9157,-5-4 2952</inkml:trace>
</inkml:ink>
</file>

<file path=ppt/ink/ink4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2:54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8168,'0'0'6502,"-4"11"-4506,-2 8-1253,0 1-1,1 1 1,2-1-1,-3 25 1,5-37-519,1-1 1,-1 1 0,1-1 0,0 1-1,1-1 1,0 0 0,0 1-1,0-1 1,1 0 0,0 0-1,1 0 1,0 0 0,0 0-1,0 0 1,1-1 0,-1 1-1,8 7 1,-8-12-85,-1 0-1,1 0 1,0-1-1,0 0 1,0 1-1,0-1 1,0 0-1,0 0 1,0-1-1,1 1 1,-1-1 0,0 1-1,0-1 1,1 0-1,-1 0 1,0-1-1,0 1 1,0 0-1,1-1 1,-1 0-1,0 0 1,0 0-1,0 0 1,0-1-1,0 1 1,0-1 0,-1 1-1,6-5 1,5-3-37,-1 0 1,0-1-1,0 0 1,15-19-1,8-22 614,-20 27-1960,2 2-5651</inkml:trace>
</inkml:ink>
</file>

<file path=ppt/ink/ink4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2:56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40 9129,'1'-1'386,"0"0"0,0 0 0,0 0 0,-1-1 0,1 1 0,-1 0 0,1 0 1,-1-1-1,1 1 0,-1 0 0,0-1 0,0 1 0,0 0 0,1-1 0,-1 1 1,-1 0-1,1-1 0,0 1 0,0 0 0,0-1 0,-1 1 0,0-2 0,1 2-234,-1 0-1,0 1 0,0-1 1,0 0-1,0 0 1,0 1-1,0-1 0,0 1 1,0-1-1,0 1 0,0 0 1,0-1-1,0 1 0,-1 0 1,1-1-1,0 1 0,0 0 1,0 0-1,0 0 0,-2 1 1,-3-1-79,0 1 1,1 0 0,-1 0 0,0 0-1,0 1 1,1 0 0,-1 0-1,1 0 1,-7 5 0,6-3 66,1 1-1,-1 1 1,1-1 0,1 1 0,-1-1 0,1 2 0,0-1 0,0 0 0,-4 11-1,6-13-59,0 0-1,0 0 0,0 0 0,1 1 0,0-1 1,0 0-1,0 1 0,0-1 0,1 1 0,0-1 0,0 1 1,0 0-1,0-1 0,1 1 0,0-1 0,0 0 1,1 5-1,-1-7-74,1 0 0,-1-1 0,0 1 0,1-1 0,-1 1 0,1-1 0,0 0 0,-1 1 0,1-1 0,0 0 0,0 0 0,0 0 1,0-1-1,0 1 0,0 0 0,0-1 0,0 1 0,0-1 0,3 1 0,47 1-828,-42-2 381,2 0-712,0 0-1,1-1 1,-1-1-1,0 1 1,0-2-1,0 0 1,18-7 0,5-7-4548</inkml:trace>
</inkml:ink>
</file>

<file path=ppt/ink/ink4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2:56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0 11563,'0'0'2333,"-9"2"-75,4-1-2029,0 0 1,0 1-1,1 0 0,-1 0 1,0 0-1,1 1 0,-1-1 1,1 1-1,0 0 1,-1 0-1,2 1 0,-1-1 1,0 1-1,1 0 0,-1 0 1,1 0-1,0 0 0,1 1 1,-1-1-1,1 1 1,0 0-1,0-1 0,0 1 1,1 0-1,-1 0 0,1 0 1,-1 9-1,2-12-191,0-1 0,0 1 0,0-1 0,0 1 0,0-1 0,0 1-1,0-1 1,0 1 0,0-1 0,1 1 0,-1-1 0,0 0 0,1 1 0,0-1 0,-1 1 0,1-1 0,0 0-1,0 1 1,-1-1 0,1 0 0,0 0 0,0 0 0,0 0 0,1 0 0,-1 0 0,2 2 0,2-2 2,-1 0-1,1 0 1,-1 0 0,1 0 0,-1-1 0,1 1 0,7-2 0,-11 1-38,6-1 7,0 0-1,0-1 1,0 0-1,0 0 1,0 0-1,-1-1 1,1 0-1,-1-1 1,0 1-1,0-1 1,0 0-1,0-1 1,0 1-1,-1-1 1,0 0-1,0-1 1,-1 1-1,1-1 1,-1 0-1,0 0 1,-1 0-1,1-1 1,-1 1-1,-1-1 1,1 0-1,1-7 1,-4 13-9,0 1 0,0-1 1,0 0-1,0 0 0,0 1 1,0-1-1,0 0 0,0 1 0,0-1 1,0 0-1,0 0 0,0 1 1,-1-1-1,1 0 0,0 1 1,0-1-1,-1 0 0,1 1 0,-1-1 1,1 0-1,0 1 0,-1-1 1,1 1-1,-1-1 0,1 1 0,-1-1 1,0 1-1,1-1 0,-1 1 1,1 0-1,-2-1 0,-28-3 22,21 5-15,0 0 1,1 1 0,-1 0-1,-13 5 1,17-5-14,0 0 0,1 0 0,-1 0 0,1 1-1,0-1 1,0 1 0,0 0 0,0 1 0,0-1 0,1 1-1,-1-1 1,-4 8 0,8-10-83,1-1-1,-1 1 1,0-1-1,1 1 1,-1-1-1,1 0 1,-1 1 0,1-1-1,-1 0 1,1 1-1,0-1 1,-1 0-1,1 0 1,-1 1-1,1-1 1,-1 0-1,1 0 1,0 0 0,-1 0-1,1 0 1,-1 0-1,1 0 1,0 0-1,-1 0 1,1 0-1,-1 0 1,1 0-1,0-1 1,-1 1 0,1 0-1,0-1 1,26-3-1667,25-20-4836,-26 10 2310</inkml:trace>
</inkml:ink>
</file>

<file path=ppt/ink/ink4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2:57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13 4837,'0'0'15502,"4"6"-14952,3 3-452,1-1 1,-1-1-1,1 1 0,11 7 0,-7-6-101,-1 0 0,0 1 0,15 19 0,-23-26 40,-1 0 0,0 0 0,0 0 0,0 1 0,-1-1 0,1 0 0,-1 1-1,0-1 1,0 1 0,0 0 0,0-1 0,0 1 0,-1 0 0,0 0 0,0-1 0,0 1 0,0 0-1,-1 0 1,0 3 0,0-5 19,0 0-1,0 0 0,-1 0 1,1 0-1,0 0 0,-1-1 0,0 1 1,1-1-1,-1 1 0,0-1 1,0 1-1,0-1 0,0 0 1,0 0-1,0 0 0,0 0 1,0 0-1,0-1 0,0 1 1,0-1-1,-1 1 0,1-1 1,-4 0-1,-54 2 817,58-2-886,-1 0 1,1 0 0,-1 0-1,1-1 1,-1 1 0,1-1-1,-1 0 1,1 0 0,-1 0 0,1 0-1,0 0 1,0 0 0,0-1-1,0 1 1,0-1 0,0 0-1,0 1 1,0-1 0,0 0-1,1 0 1,-1 0 0,1 0-1,-1 0 1,1-1 0,0 1-1,0 0 1,0-1 0,0 1 0,0 0-1,1-1 1,-1 1 0,1-1-1,0 1 1,-1-1 0,1 1-1,0-1 1,1 0 0,-1-2-1,1-4-664,0 1 0,1-1-1,0 1 1,0 0 0,1-1-1,0 1 1,0 0 0,1 0-1,0 1 1,6-9 0,13-15-4180,2 1-940</inkml:trace>
</inkml:ink>
</file>

<file path=ppt/ink/ink4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2:57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9385,'0'0'14702,"-1"11"-13709,-4 24-787,2 0 0,2 0 0,1 0 1,1 1-1,2-1 0,2-1 0,9 37 0,-6-43-1073,-9-26 197,-1-6-74,-21-45-1701,9 18 2901,-1 6-413,10 18 242,0 0-1,1 0 1,0-1 0,0 0-1,1 0 1,0 0-1,0 0 1,-2-15 0,55 20-1492,3 3-5049,-23 0-487</inkml:trace>
</inkml:ink>
</file>

<file path=ppt/ink/ink4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2:57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2 5349,'0'0'17024,"-9"-1"-15006,2 1-1708,0-1 1,0 1-1,0 1 1,0 0-1,0 0 0,-12 3 1,17-4-320,0 1 0,0-1 0,0 1 0,0 0 0,0 0 0,0 0 0,0 0 0,0 0 1,1 0-1,-1 0 0,0 0 0,1 1 0,-1-1 0,1 1 0,-1-1 0,1 1 0,0-1 1,-1 1-1,1 0 0,0 0 0,0 0 0,1 0 0,-1-1 0,0 1 0,0 0 0,1 0 1,0 1-1,-1-1 0,1 0 0,0 0 0,0 0 0,0 4 0,1-5-51,-1 0 0,1 0-1,-1 0 1,1 1 0,0-1-1,0 0 1,0 0 0,-1 0-1,1 0 1,0-1 0,0 1 0,0 0-1,1 0 1,-1 0 0,0-1-1,0 1 1,0-1 0,0 1 0,3 0-1,32 10-916,-22-7 363,-5-1 262,0 1 1,-1 0 0,1 0-1,-1 0 1,0 1-1,8 7 1,-14-11 415,-1 0 0,0 0 0,0 0 1,1 0-1,-1 0 0,0 0 0,0 0 0,0 1 0,0-1 0,0 0 1,-1 1-1,1-1 0,0 1 0,-1-1 0,1 1 0,-1-1 1,1 1-1,-1-1 0,0 1 0,1-1 0,-1 1 0,0 0 0,0-1 1,0 1-1,0 0 0,-1-1 0,1 1 0,0-1 0,-1 1 1,1-1-1,-1 1 0,1-1 0,-1 1 0,0-1 0,0 1 0,1-1 1,-1 0-1,0 1 0,0-1 0,-1 0 0,1 0 0,0 0 1,0 0-1,0 0 0,-3 2 0,-5 3 367,0 0 0,0 0 0,0 0 0,-1-1 0,-17 6 0,23-9-933,0-1 1,-1 0-1,1 0 1,0 0-1,-1 0 1,1-1-1,-1 1 1,1-1-1,0 0 1,-6-1-1,4-2-5060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0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14 100 10154,'0'0'14867,"11"0"-14002,-2 0-740,-1 0 0,0 0 0,0-1 0,0 0 0,0-1 0,0 0 0,0 0 0,-1-1 0,1 0 1,-1 0-1,1 0 0,-1-1 0,11-8 0,-14 9-100,0 0 0,-1 0 0,1-1-1,-1 1 1,0-1 0,0 0 0,0 1 0,-1-1 0,4-7 0,-6 11-22,0-1 0,1 1 0,-1-1 0,0 1 0,0-1 0,0 0 0,0 1 0,0-1 0,0 1 0,0-1 0,0 1 0,0-1 0,0 0 0,0 1 0,0-1 0,0 1 0,0-1 0,-1 0 0,1 1 0,0-1 0,0 1 0,-1-1 0,1 1 0,0-1 0,-1 1 0,1-1 0,-1 1 0,0-1 0,0 0-3,-1 0-1,0 0 0,0 1 0,0-1 0,0 1 1,0-1-1,0 1 0,0 0 0,0-1 1,0 1-1,0 0 0,0 0 0,-3 1 0,-2 0 5,-1 1-1,1 0 0,0 1 1,0-1-1,0 1 0,0 0 1,1 1-1,-1 0 0,1 0 1,0 0-1,0 1 0,0 0 0,1 0 1,0 0-1,-8 11 0,9-12 12,0 1 0,1-1 1,0 1-1,0 0 0,0 0 0,0 0 0,1 0 0,0 1 0,0-1 0,0 0 0,1 1 0,-1 0 0,1-1 0,1 1 0,-1 0 0,1-1 1,0 1-1,0 0 0,1-1 0,0 1 0,2 8 0,-2-12-6,1 1 0,-1-1 0,1 1 0,0-1 0,0 0-1,0 0 1,0 0 0,0 0 0,1 0 0,-1 0 0,0-1 0,1 1 0,-1-1 0,1 1 0,0-1 0,0 0 0,-1 0 0,1-1 0,0 1 0,0 0 0,4 0-1,69 3-431,-62-5 100,54-3-3118,-22-8-3197,12-12-10311</inkml:trace>
</inkml:ink>
</file>

<file path=ppt/ink/ink4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3:00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9673,'0'0'12556,"1"8"-11579,5 41-577,-3 1-1,-3 71 1,-1-46-2357,2-68 1100,-1-6-1280</inkml:trace>
</inkml:ink>
</file>

<file path=ppt/ink/ink4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3:01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10282,'0'0'3849,"0"11"-1687,0 0-1653,0 0-1,1-1 1,0 1 0,0-1 0,1 1 0,4 11-1,-4-17-326,0 0 0,0 0 0,1 0-1,0 0 1,0 0 0,0 0 0,0-1 0,1 1-1,-1-1 1,1 0 0,0 0 0,1 0-1,-1-1 1,0 1 0,1-1 0,5 3-1,-5-4-82,1 1 0,-1-1-1,1 1 1,-1-2 0,1 1 0,0 0-1,0-1 1,0 0 0,0-1-1,0 1 1,-1-1 0,1 0 0,0-1-1,0 1 1,0-1 0,0 0-1,0-1 1,7-2 0,-5 0 14,-1 0 0,0 0 0,0-1 1,0 1-1,0-2 0,-1 1 0,0-1 0,0 0 1,0 0-1,-1-1 0,0 1 0,6-11 1,5-11-39,3-2-1019,-6 11-3942,-7 10-1109</inkml:trace>
</inkml:ink>
</file>

<file path=ppt/ink/ink4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3:02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 8584,'0'0'12583,"-10"-1"-12076,6 1-449,-1 0 1,1 1 0,-1-1-1,1 1 1,-1 0 0,1 0-1,0 0 1,-1 1-1,1 0 1,0-1 0,0 2-1,-7 3 1,4 0 41,0-1 0,0 1 1,1 1-1,0-1 0,0 1 0,1 0 1,-6 9-1,5-6 12,1-1 0,0 1-1,0 0 1,1 1 0,0-1 0,-4 21 0,7-29-121,1 1 0,-1-1 1,1 0-1,0 1 0,0-1 1,0 0-1,0 1 0,0-1 1,0 1-1,0-1 0,1 0 1,-1 1-1,1-1 0,0 0 1,0 1-1,0-1 0,0 0 1,0 0-1,0 0 1,1 0-1,-1 0 0,1 0 1,-1 0-1,1-1 0,0 1 1,-1 0-1,1-1 0,0 1 1,0-1-1,0 0 0,0 0 1,0 0-1,1 0 0,-1 0 1,0 0-1,1 0 0,2 0 1,10 1-1096,0 0-1,0-1 1,1 0 0,-1-1 0,18-3 0,4-5-4720</inkml:trace>
</inkml:ink>
</file>

<file path=ppt/ink/ink4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3:02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12300,'-9'5'2258,"-3"1"-1279,1 2 0,0 0 0,1 0-1,-17 17 1,24-23-860,0 1-1,0 0 0,1 0 1,-1 0-1,1 1 1,0-1-1,0 0 0,0 1 1,0 0-1,1-1 0,-1 1 1,1 0-1,0 0 0,0 0 1,0 0-1,1 0 1,-1-1-1,1 1 0,0 0 1,0 0-1,1 0 0,-1 0 1,3 8-1,-2-10-93,1 1-1,0-1 1,0 0 0,0 0-1,0 0 1,0-1 0,0 1-1,0 0 1,0-1 0,1 1-1,-1-1 1,1 0 0,-1 0-1,1 0 1,-1 0 0,1 0-1,0-1 1,0 1-1,-1-1 1,1 0 0,0 0-1,5 0 1,64-3 833,-64 2-821,1-1-1,-1 0 0,0 0 0,0-1 0,0 0 0,0-1 0,13-7 0,-18 10 49,-1-1-1,0 1 0,1-1 0,-1 1 0,0-1 0,0 0 0,0 0 0,0 0 0,-1 0 0,1 0 1,0 0-1,-1-1 0,1 1 0,-1 0 0,0-1 0,0 1 0,0-1 0,0 1 0,-1-1 0,1 0 1,0 1-1,-1-1 0,0 0 0,0 1 0,0-1 0,0 0 0,0 0 0,-1-2 0,0 3-48,0-1 0,0 1 0,-1 0 0,1 0 0,-1 0 0,0 0 0,1 1-1,-1-1 1,0 0 0,0 1 0,0-1 0,0 1 0,0 0 0,-1-1 0,1 1-1,0 0 1,-1 0 0,1 1 0,0-1 0,-1 0 0,1 1 0,-1 0 0,-2-1-1,-60-4 523,64 5-557,-21 3-1113,29 3-1750,35 3-5260,-6-9-2331</inkml:trace>
</inkml:ink>
</file>

<file path=ppt/ink/ink4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3:03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11499,'0'0'2509,"4"-8"230,6-19-1043,-9 25-1375,0 0-1,-1 1 1,1-1 0,0 0-1,0 0 1,0 1 0,0-1-1,0 1 1,0-1 0,1 1-1,-1-1 1,0 1 0,1 0-1,-1-1 1,1 1 0,0 0-1,2-1 1,-3 3-231,-1 1 0,1-1 1,0 1-1,0-1 0,-1 1 1,1 0-1,-1-1 0,0 1 1,1 0-1,-1-1 0,0 1 0,0 0 1,0-1-1,0 1 0,0 0 1,-1 1-1,1-1 57,-2 61 819,0-38-843,1 0-1,1 0 1,6 40 0,-4-62-101,-1-1-1,1 0 1,-1 0 0,1 0 0,0 0-1,0 0 1,0 0 0,0 0 0,0 0-1,3 1 1,4 5-3511</inkml:trace>
</inkml:ink>
</file>

<file path=ppt/ink/ink4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3:03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10666,'0'0'11926,"10"5"-11734,-4-2-171,0 1-1,0 0 1,0 0-1,0 0 1,-1 1-1,0-1 1,0 1-1,0 1 1,-1-1 0,1 1-1,-1-1 1,3 8-1,-3-6 145,1 1 0,0-1 0,0 0-1,1 0 1,-1-1 0,2 1 0,-1-1 0,1-1-1,7 6 1,-11-9-58,1 0-1,-1-1 0,0 0 1,1 1-1,-1-1 1,1-1-1,-1 1 0,1 0 1,-1-1-1,1 0 1,0 0-1,-1 0 0,1 0 1,-1-1-1,1 1 1,0-1-1,-1 0 0,0 0 1,1 0-1,-1-1 1,1 1-1,-1-1 0,0 1 1,5-5-1,3-1-145,0-1-1,0-1 1,-1 1-1,0-2 0,0 1 1,12-18-1,1-15-9244,-18 29 422</inkml:trace>
</inkml:ink>
</file>

<file path=ppt/ink/ink4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3:04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 7655,'0'0'15684,"-12"1"-15486,1 1-155,0 0-1,0 1 1,0 0 0,0 1-1,1 0 1,0 0-1,0 1 1,-10 7 0,15-9 15,0 0 0,0 1 0,1-1 0,-1 1 0,1 0 0,0 0 0,0 1 0,0-1 0,1 1 0,-1 0 0,1 0 0,0 0 0,1 1 0,-1-1 0,1 0 0,0 1 0,0 0 0,1-1 0,0 1-1,-1 6 1,2-11-48,0 0 0,0 0-1,0 0 1,0 1-1,0-1 1,1 0-1,-1 0 1,0 0-1,1 0 1,-1 0-1,0 0 1,1 0-1,-1 0 1,1 0 0,0 0-1,-1 0 1,1 0-1,0-1 1,0 1-1,-1 0 1,1 0-1,0-1 1,0 1-1,0 0 1,1 0-1,2 0 18,-1 1 0,1-1-1,0 0 1,-1 0-1,1 0 1,0 0-1,7 0 1,7-1-143,1-1 0,24-4 0,-37 4-29,65-15-3319,-27-1-3359,-17 3-1654</inkml:trace>
</inkml:ink>
</file>

<file path=ppt/ink/ink4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3:05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17 9161,'0'0'7783,"0"9"-5925,-1 0-1316,0-1 130,0 1 1,1-1-1,0 1 0,0-1 0,1 0 0,2 14 0,-2-21-630,0 0 0,0 0-1,-1-1 1,1 1 0,0 0-1,0-1 1,0 1-1,0-1 1,0 1 0,0-1-1,0 1 1,1-1-1,-1 0 1,0 0 0,0 0-1,0 1 1,0-1 0,0 0-1,0 0 1,1 0-1,-1-1 1,0 1 0,0 0-1,0 0 1,0-1-1,0 1 1,0 0 0,0-1-1,2 0 1,33-15 236,94-78-2675,-128 93 2253,-3 5 144,-1 0 1,1 0-1,-1 0 0,0 0 0,0-1 0,0 1 1,-1 0-1,1-1 0,-1 0 0,-4 6 0,-5 5 318,-20 31 657,3-4 873,-47 85 1,75-125-1862,1-1 0,0 1 1,-1 0-1,1-1 0,-1 1 1,1 0-1,0 0 0,0 0 1,-1-1-1,1 1 0,0 0 1,0 0-1,0 0 0,0-1 1,0 1-1,0 0 0,0 0 1,0 0-1,0 0 1,0-1-1,0 1 0,1 0 1,-1 0-1,1 1 0,0-2-328,0 1 0,0-1-1,0 0 1,0 1 0,-1-1-1,1 0 1,0 0 0,0 0-1,0 0 1,0 0 0,0 0-1,0 0 1,0 0-1,0 0 1,0 0 0,0 0-1,0-1 1,0 1 0,0 0-1,1-1 1,9-4-6780</inkml:trace>
</inkml:ink>
</file>

<file path=ppt/ink/ink4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3:07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8072,'0'0'18764,"9"8"-18358,6 8-271,-1 1 0,0 1 0,-1 0 1,-1 1-1,18 38 0,-12-26 101,1-1 1,2-1-1,0-1 0,2 0 0,50 45 1,-69-69-101,-4-4-170,0 0-1,0 0 1,0 1 0,0-1 0,1 0 0,-1 0-1,0 0 1,0 0 0,0 1 0,0-1 0,0 0 0,1 0-1,-1 0 1,0 0 0,0 0 0,0 0 0,1 0-1,-1 1 1,0-1 0,0 0 0,0 0 0,1 0 0,-1 0-1,0 0 1,0 0 0,0 0 0,1 0 0,-1 0-1,0 0 1,0 0 0,0 0 0,1 0 0,-1 0 0,0 0-1,0 0 1,0-1 0,1 1 0,-1 0 0,0 0 0,0 0-1,0 0 1,1 0 0,-1 0 0,0 0 0,0-1-1,0 1 1,0 0 0,0 0 0,1 0 0,-1 0 0,0-1-1,0 1 1,0 0 0,0 0 0,0 0 0,0-1-1,0 1 1,0 0 0,0 0 0,0 0 0,0-1 0,0 1-1,2-15-9613,-2 15 9225,0-8-7382</inkml:trace>
</inkml:ink>
</file>

<file path=ppt/ink/ink4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3:08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94 4132,'-17'2'9049,"10"7"-4370,7-6-4455,0-1 1,0 1-1,0-1 1,0 1-1,1-1 0,-1 1 1,1-1-1,-1 1 1,1-1-1,0 0 0,2 4 1,2 7 240,1-1 0,1 0 0,0 0 1,1 0-1,0-1 0,0 0 0,1-1 0,1 0 0,0 0 1,20 14-1,-26-20-349,0-1-1,1 0 1,-1-1 0,1 1 0,0-1 0,0 0-1,0 0 1,0 0 0,1-1 0,-1 0 0,0 0-1,0 0 1,1-1 0,-1 0 0,1 0 0,-1 0-1,0 0 1,1-1 0,-1 0 0,0 0 0,0 0-1,1-1 1,-1 0 0,0 0 0,0 0 0,-1-1 0,1 1-1,0-1 1,-1 0 0,6-6 0,0 0-21,-1 0 1,0-1 0,0-1 0,-1 0 0,0 0-1,-1 0 1,0-1 0,-1 0 0,-1-1 0,0 1-1,0-1 1,-1 0 0,-1 0 0,0 0 0,-1-1-1,0 1 1,0-21 0,7 11-8045,-4 11 1314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1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11531,'0'0'5173,"9"-8"-2910,1-1-1891,-1 1 0,1 0-1,1 1 1,0 0-1,0 1 1,0 0 0,1 0-1,0 2 1,0-1 0,0 2-1,0-1 1,25-2 0,-36 6-371,0 0 0,0 0 1,0 0-1,-1 0 1,1 0-1,0 0 0,0 0 1,0 0-1,0 1 1,0-1-1,0 0 0,-1 1 1,1-1-1,0 0 1,0 1-1,-1-1 1,1 1-1,0-1 0,0 1 1,-1 0-1,1-1 1,-1 1-1,1 0 0,0-1 1,-1 1-1,1 0 1,0 1-1,0 28 173,-20 28 440,10-40-394,6-12-105,-1 1-1,1-1 1,0 0 0,1 1-1,0 0 1,0 0 0,0 0-1,1 0 1,0 0 0,0 0-1,1 9 1,1-15-79,-1 0 0,1 0 0,0 0 0,0 0 0,0 0 0,1 0 0,-1 0 0,0 0 0,0 0 0,0 0 0,1-1 0,-1 1 0,0 0 0,1-1 0,-1 1 0,1-1 0,-1 0 0,0 1 0,1-1 0,-1 0 0,1 0 0,-1 0-1,1 0 1,-1 0 0,1 0 0,-1 0 0,1-1 0,1 0 0,46-8 661,-37 5-647,-1-1-1,0 0 1,0 0-1,0-2 1,-1 1-1,0-1 1,0-1-1,11-11 1,-16 15-17,0-1 1,-1 0 0,0 0-1,0-1 1,0 1 0,-1-1-1,0 1 1,0-1 0,0 0 0,-1 0-1,1-1 1,-2 1 0,1 0-1,-1-1 1,0 1 0,0-1-1,0-8 1,-2 13-20,0 0 1,1-1-1,-1 1 1,0 0-1,0 0 0,0 0 1,-1 0-1,1 0 0,0 0 1,-1 0-1,0 0 0,1 0 1,-1 0-1,0 1 1,0-1-1,0 1 0,0-1 1,0 1-1,0 0 0,0 0 1,0 0-1,0 0 0,-1 0 1,-3 0-1,5 0-9,-1 0 0,1 1 0,0 0 0,0-1-1,0 1 1,-1 0 0,1-1 0,0 1 0,0 0 0,-1 0-1,1 0 1,0 0 0,0 0 0,-1 0 0,1 1 0,0-1-1,0 0 1,0 1 0,-1-1 0,1 1 0,0-1 0,0 1 0,0-1-1,0 1 1,0 0 0,0 0 0,0-1 0,0 1 0,0 0-1,0 0 1,0 0 0,1 0 0,-1 0 0,0 0 0,1 0 0,-1 0-1,1 0 1,-1 1 0,1-1 0,-1 0 0,1 0 0,0 0-1,-1 1 1,1-1 0,0 2 0,1-2-10,-1 0-1,1 0 1,-1 0 0,1 0 0,0 0-1,-1 0 1,1 0 0,0-1 0,0 1-1,-1 0 1,1 0 0,0-1-1,0 1 1,0 0 0,0-1 0,0 1-1,0-1 1,0 0 0,0 1 0,0-1-1,1 0 1,-1 1 0,0-1-1,0 0 1,0 0 0,0 0 0,0 0-1,0 0 1,2 0 0,44 0-677,-36-1 246,-6 2-423,0-1 0,1-1 1,-1 1-1,0-1 0,0 0 0,0 0 0,8-3 1,5-5-6947</inkml:trace>
</inkml:ink>
</file>

<file path=ppt/ink/ink4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3:13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81 13581,'0'0'132,"1"-1"1,-1 0-1,0 0 1,0 0-1,-1 0 1,1 0-1,0 0 1,0 0-1,0 0 1,-1 1-1,1-1 1,0 0-1,-1 0 1,1 0-1,-1 0 1,1 1-1,-1-1 1,1 0-1,-1 1 1,1-1-1,-1 0 0,0 1 1,1-1-1,-1 1 1,0-1-1,0 1 1,1-1-1,-1 1 1,0-1-1,0 1 1,0 0-1,0-1 1,0 1-1,0 0 1,1 0-1,-1 0 1,0 0-1,0 0 1,0 0-1,0 0 1,0 0-1,0 0 1,0 0-1,-1 1 1,-1-1-65,1 1 1,0 0-1,-1-1 1,1 1-1,0 0 1,0 0-1,0 1 1,0-1-1,0 0 1,0 1-1,0-1 1,0 1-1,0 0 1,1-1 0,-1 1-1,-2 4 1,-4 10 123,1 0 0,1 1 1,-5 17-1,9-27-35,1 1 1,-1-1-1,1 1 1,0-1-1,1 1 0,0 0 1,0-1-1,1 1 1,2 11-1,-3-18-135,0-1 0,1 1 0,-1 0 0,0-1 1,1 1-1,-1 0 0,1-1 0,-1 1 0,1 0 0,-1-1 0,1 1 0,0-1 0,-1 1 0,1-1 0,0 1 0,-1-1 1,1 0-1,0 1 0,-1-1 0,1 0 0,0 1 0,0-1 0,0 0 0,-1 0 0,1 0 0,0 0 0,0 0 0,-1 0 1,1 0-1,0 0 0,0 0 0,0 0 0,-1 0 0,1 0 0,0-1 0,0 1 0,-1 0 0,1-1 0,0 1 0,0 0 0,-1-1 1,2 0-1,29-21 1206,-21 12-1057,-2-1-1,1 0 1,-2 0-1,1-1 1,-1 0-1,-1 0 1,0-1-1,-1 0 1,-1 0-1,0 0 1,0 0-1,-1-1 1,-1 1-1,0-1 1,-1-23-1,-1 37-172,1-1 0,-1 1 0,0-1 1,0 1-1,0-1 0,1 1 0,-1-1 0,0 1 0,0-1 0,0 1 0,0-1 0,0 1 1,0-1-1,0 1 0,0-1 0,0 1 0,0-1 0,-1 1 0,1-1 0,0 1 0,0-1 0,0 1 1,0-1-1,-1 1 0,1 0 0,0-1 0,-1 1 0,1-1 0,0 1 0,-1 0 0,1-1 1,0 1-1,-1 0 0,1-1 0,-1 1 0,1 0 0,0 0 0,-1-1 0,1 1 0,-1 0 1,1 0-1,-1 0 0,1 0 0,-1-1 0,1 1 0,-1 0 0,1 0 0,-1 0 0,1 0 0,-1 0 1,1 0-1,-1 1 0,1-1 0,-1 0 0,1 0 0,-1 0 0,1 0 0,-1 0 0,1 1 1,-1-1-1,1 0 0,0 1 0,-1-1 0,1 0 0,-1 0 0,0 2 0,-1 0-65,-1 0 0,1 0 0,-1 1 0,1-1-1,0 1 1,0 0 0,0 0 0,-3 5 0,-3 35-2867,8-13-2576,0-20 2289,0 3-3948</inkml:trace>
</inkml:ink>
</file>

<file path=ppt/ink/ink4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3:13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15 300 10570,'0'0'8648,"-2"10"-6918,-2 1-1140,2-6-299,1 0 1,-1 0-1,1 0 0,0 0 0,1 0 0,-1 0 0,1 0 0,0 0 1,0 8-1,1-13-274,-1 1 1,0-1-1,1 1 0,-1-1 1,0 1-1,1-1 1,-1 1-1,0-1 0,1 0 1,-1 1-1,1-1 1,-1 0-1,1 1 0,-1-1 1,1 0-1,-1 0 1,1 1-1,-1-1 0,1 0 1,0 0-1,-1 0 0,1 0 1,-1 0-1,1 0 1,-1 0-1,1 0 0,0 0 1,-1 0-1,1 0 1,0 0-1,19-4 90,-11 0-57,0 0 1,-1-1 0,0 0 0,0-1 0,0 0-1,-1 0 1,0-1 0,11-12 0,-3 0-8,0 1 1,16-30-1,-19 26 488,-15 29 102,-19 36-222,18-34-369,1-3-19,0 0 1,0 0-1,1 0 1,0 1-1,0-1 1,0 1-1,1 0 1,0-1-1,1 1 0,-1 0 1,1 0-1,1 6 1,-1-12-20,1-1-1,-1 1 1,0-1 0,1 0 0,-1 1 0,1-1-1,-1 0 1,1 1 0,-1-1 0,1 0 0,-1 0-1,1 0 1,-1 1 0,1-1 0,-1 0 0,1 0-1,-1 0 1,1 0 0,0 0 0,-1 0 0,1 0-1,-1 0 1,1 0 0,-1 0 0,1 0 0,-1-1-1,1 1 1,-1 0 0,1 0 0,-1 0 0,1-1 0,-1 1-1,1 0 1,-1 0 0,1-1 0,0 0 0,18-11 143,-2-2-194,0-2 0,-2 0 0,0 0 0,-1-1 0,22-36 0,-29 41 15,0-1 0,-1 0 0,0 0 0,-1-1 0,-1 1 0,0-1-1,-1 0 1,0 0 0,-1-1 0,0-16 0,-2-19 197,0 46-104,0 7-8,0 26-1,0 18-41,-1 17 44,3-1 0,10 65 0,-5-104 13,-4-16 82,-3-17-21,-3-4-241,-1 0 0,0 1 1,-1-1-1,0 1 0,-1 0 1,-1 0-1,1 1 0,-2 0 0,0 0 1,0 1-1,-1-1 0,0 2 1,-11-10-1,115 27 619,-49-6-3674,-17-4-3766,-17-2 708</inkml:trace>
</inkml:ink>
</file>

<file path=ppt/ink/ink4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3:14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53 8840,'0'0'13320,"-4"10"-12103,-4 17-515,2-1 0,0 1 1,2 0-1,-1 29 0,2 123 254,3-130-731,15-105 1126,72-298-1613,-72 318 74,-5 29-12,1 21-68,-6-2 260,-1-1 1,-1 1 0,0 1 0,0-1 0,-1 0 0,-1 1 0,0-1-1,-1 1 1,0-1 0,-4 23 0,3-31 31,1 1 1,-2-1 0,1 0-1,0-1 1,-1 1-1,0 0 1,1 0 0,-2-1-1,1 1 1,0-1-1,-1 1 1,1-1-1,-1 0 1,0 0 0,0 0-1,0-1 1,-1 1-1,1-1 1,-1 1-1,1-1 1,-1 0 0,0-1-1,0 1 1,0-1-1,0 1 1,0-1-1,0 0 1,0-1 0,0 1-1,0-1 1,0 1-1,0-1 1,-1-1 0,1 1-1,-7-2 1,10 2-119,-1 0 0,0 0 1,1-1-1,-1 1 1,1-1-1,-1 1 0,1-1 1,-1 1-1,1-1 1,-1 0-1,1 0 0,0 0 1,-1 0-1,1 0 0,0 0 1,0 0-1,-1 0 1,1 0-1,0-1 0,0 1 1,-1-3-1,2 3-251,-1 0 0,1 0-1,-1-1 1,1 1 0,0 0 0,-1-1 0,1 1-1,0 0 1,0-1 0,0 1 0,0-1 0,1 1 0,-1 0-1,0-1 1,0 1 0,1 0 0,-1 0 0,1-1-1,-1 1 1,1 0 0,0 0 0,-1-1 0,1 1-1,0 0 1,0 0 0,0 0 0,0 0 0,-1 0-1,2 0 1,-1 1 0,0-1 0,0 0 0,0 0-1,0 1 1,0-1 0,1 1 0,1-2 0,15-4-3173,3-2 144</inkml:trace>
</inkml:ink>
</file>

<file path=ppt/ink/ink4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3:14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6 232 10250,'0'0'15348,"0"9"-14804,-1 7-310,-1-8-156,1 1-1,0 0 1,0 0-1,1-1 1,0 1-1,1 0 1,2 13-1,-2-21-75,0 0-1,0 0 1,0 0 0,-1 0-1,1-1 1,0 1 0,0 0-1,0 0 1,0-1-1,0 1 1,0-1 0,1 1-1,-1-1 1,0 1-1,0-1 1,0 1 0,0-1-1,1 0 1,-1 0 0,0 0-1,0 0 1,1 0-1,-1 0 1,0 0 0,0 0-1,0 0 1,1 0-1,-1-1 1,0 1 0,0-1-1,0 1 1,0-1 0,0 1-1,2-1 1,1-1-15,1-1 0,-1 1 0,0 0 0,0-1-1,0 0 1,0 0 0,5-5 0,-4 2-20,1-1 0,-1 1 0,0-1 0,0-1 0,-1 1 0,0-1 0,0 0 0,-1 0 0,0 0 0,3-15 0,-9 37 93,0 0 0,1 0 0,1 1-1,0 22 1,2-36-53,-1 0 1,0-1-1,1 1 1,-1-1-1,1 1 0,-1 0 1,1-1-1,-1 1 0,1-1 1,-1 1-1,1-1 1,0 1-1,-1-1 0,1 0 1,0 1-1,-1-1 0,1 0 1,0 0-1,-1 1 1,1-1-1,0 0 0,0 0 1,-1 0-1,1 0 0,0 0 1,0 0-1,-1 0 1,1 0-1,0 0 0,0 0 1,-1-1-1,1 1 0,1 0 1,25-10 174,-16 0-229,0 0 1,-1-1 0,0-1-1,0 1 1,-2-2 0,1 1 0,-2-1-1,1 0 1,10-28 0,-3 0-33,-2-1 0,10-48 0,-43 152 717,10-36-238,2 2 0,0 0-1,2 0 1,-5 41 0,11-56-608,0 0-1,1 0 0,0 1 0,1-1 0,0 0 1,1 0-1,0-1 0,9 22 0,-30-70-5213,-42-65 4508,9 36 5003,58 62-1411,33 6-2612,9 6-156,29 4-2976,-24-9-6542,-26-4-2265</inkml:trace>
</inkml:ink>
</file>

<file path=ppt/ink/ink4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3:15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13196,'0'0'10186,"-11"52"-7944,11-33-544,0 1-737,15-6-481,1-2-288,9-7-96,4-5-31,4 0-578,-3-13-928,-1-4-1378,-4-4-929,-5-2-704,-6 0-512,-6 4 191</inkml:trace>
</inkml:ink>
</file>

<file path=ppt/ink/ink4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3:15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0 2498,'0'0'15055,"-29"71"-12525,11-36-576,-4 3 32,8 4 0,-8-2-609,4-2-736,4 0-417,3-2-160,4-4-224,1-4-1570,6-2-2498,0-9-3363</inkml:trace>
</inkml:ink>
</file>

<file path=ppt/ink/ink4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3:17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603 108 2947,'0'0'2028,"-9"-7"-949,-10-8-407,-1 0 0,-1 2 0,0 1-1,-37-16 1,50 24-459,0 1 0,-1 1-1,0-1 1,1 2-1,-1-1 1,0 1-1,0 0 1,0 1-1,0 0 1,0 0-1,0 1 1,0 0-1,0 1 1,0 0 0,1 0-1,-1 1 1,-11 5-1,-1 4 58,0 0 0,1 1 0,1 1 0,0 1 0,1 1 0,1 1 0,0 0 0,1 1 0,-22 31 0,28-33-135,0 0 1,1 0 0,0 1-1,2 0 1,0 1 0,1-1-1,0 1 1,2 1 0,0-1-1,1 0 1,1 1-1,0 31 1,3-41-85,0 0 0,1 0 0,0 0 0,0 0 0,1-1 0,0 1 0,0-1 0,1 0-1,0 0 1,1 0 0,0 0 0,0-1 0,1 0 0,-1 0 0,2-1 0,-1 1 0,1-1 0,0 0 0,0-1 0,0 0 0,1 0 0,0-1-1,0 0 1,0 0 0,0 0 0,13 2 0,-8-2 36,0 0-1,0-1 0,1-1 1,-1 0-1,0-1 1,1 0-1,-1-1 1,1-1-1,-1 0 0,1 0 1,-1-2-1,0 0 1,0 0-1,0-1 1,0-1-1,-1 0 0,15-8 1,-3-3-41,-1-1 1,0-1-1,-2 0 1,0-2-1,-1 0 0,-1-2 1,17-24-1,-25 31-76,-1-1 0,0-1 0,-1 1 0,-1-2 0,0 1 0,-2-1 0,0 0 0,0 0 0,-2-1 0,0 0 0,1-26 0,-5 42-37,0 0 0,0 0 1,0 1-1,0-1 1,-1 0-1,1 0 1,-1 0-1,1 0 1,-1 0-1,0 1 1,0-1-1,-1 0 1,1 1-1,0-1 1,-1 1-1,1-1 1,-1 1-1,0 0 0,0 0 1,0-1-1,0 1 1,0 1-1,-1-1 1,-4-3-1,2 3-344,0 0 0,0 1 0,0-1-1,0 1 1,-1 0 0,1 0 0,0 1 0,-1 0-1,1 0 1,0 0 0,-1 0 0,1 1-1,-7 2 1,-22 8-3395</inkml:trace>
</inkml:ink>
</file>

<file path=ppt/ink/ink4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2:18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4869,'13'5'9120,"-4"7"-5046,5 20-2122,-9-18-315,9 18-478,2-1 0,29 42-1,-30-51-1354,1-2 0,2 0-1,37 34 1,-29-40-4380,-7-16-3121,-6-4 1489</inkml:trace>
</inkml:ink>
</file>

<file path=ppt/ink/ink4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2:19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 1 11883,'0'0'8147,"-9"9"-7352,-8 14-174,0 2 1,1 0-1,2 1 1,-17 40-1,-27 58 339,31-70-1086,2 0 0,3 2 0,2 1 1,-13 59-1,33-115 2,0 0 0,-1-1 0,1 1 0,0 0 1,0 0-1,-1 0 0,1 0 0,0 0 0,0 0 0,0 0 0,0 0 0,1-1 0,-1 1 1,0 0-1,0 0 0,0 0 0,1 0 0,-1 0 0,0-1 0,1 1 0,-1 0 1,1 0-1,-1 0 0,1-1 0,-1 1 0,1 0 0,0-1 0,-1 1 0,1 0 1,0-1-1,0 1 0,-1-1 0,2 1 0,0-1-312,-1 1-1,1-1 1,0 0 0,-1 0 0,1 0-1,0 0 1,-1-1 0,1 1 0,0 0-1,-1-1 1,1 1 0,-1-1 0,1 0-1,-1 1 1,1-1 0,-1 0-1,3-2 1,17-18-11762</inkml:trace>
</inkml:ink>
</file>

<file path=ppt/ink/ink4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2:34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42 5990,'0'0'15038,"-9"-7"-13997,4 3-919,-1 0 0,0 0 1,0 1-1,0-1 0,-1 1 1,1 1-1,-1-1 0,1 1 1,-1 1-1,0-1 0,0 1 0,0 0 1,0 1-1,0-1 0,0 1 1,0 1-1,0-1 0,0 1 1,1 0-1,-1 1 0,-11 4 0,8-2-28,0 1 0,0 0-1,1 1 1,-1 0-1,1 1 1,-13 12-1,18-16-79,1 0 0,0 0 0,0 0 0,1 1 0,-1-1 0,1 1 0,0 0 0,0 0 0,0 0 0,0 0 0,0 0 0,1 0 0,0 0 0,0 0 0,0 0 0,0 1 0,1-1 0,0 0 0,0 8 0,1-9-14,0-1 1,0 0-1,0 0 1,0 0-1,0 0 1,1 0 0,-1 0-1,1 0 1,-1 0-1,1 0 1,0-1-1,-1 1 1,1-1-1,0 1 1,0-1-1,0 0 1,1 1 0,-1-1-1,0 0 1,0-1-1,0 1 1,1 0-1,-1-1 1,1 1-1,-1-1 1,3 1 0,71 4-1539,-67-5 989,7 0-139,7 1-2554,1-1-1,45-7 1,-28-5-2406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1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49 9545,'0'0'14499,"-2"10"-13784,0 3-442,1 1 0,0-1 0,1 0 0,1 0 0,0 1 0,4 21 0,-4-31-250,0 0 0,0 0-1,0 0 1,0 0 0,1 0 0,0-1 0,-1 1-1,1 0 1,1-1 0,-1 1 0,0-1 0,1 0-1,0 0 1,0 0 0,0 0 0,0 0 0,0 0-1,0-1 1,1 0 0,-1 0 0,1 0 0,0 0-1,-1 0 1,1-1 0,0 1 0,0-1-1,0 0 1,0 0 0,6 0 0,-5-1 7,0 0-1,0 0 1,0-1 0,0 1 0,0-1-1,0 0 1,0-1 0,-1 1 0,1-1-1,0 0 1,-1 0 0,1 0 0,-1-1-1,1 0 1,-1 1 0,0-1 0,0-1-1,-1 1 1,1-1 0,-1 1-1,0-1 1,0 0 0,0 0 0,5-9-1,-4 4 57,0 1-1,-1-1 0,0 0 1,0 0-1,-1 0 0,0 0 1,0 0-1,-1 0 0,-1-1 1,1 1-1,-1 0 0,-1-1 0,-1-8 1,1 15-87,0 0 1,1 0 0,-1 0-1,0 1 1,-1-1 0,1 0-1,0 1 1,-1-1 0,0 1-1,1-1 1,-1 1-1,0 0 1,0 0 0,0 0-1,-1 0 1,1 0 0,0 0-1,-1 1 1,1-1 0,-1 1-1,0-1 1,1 1 0,-1 0-1,0 0 1,0 1-1,1-1 1,-1 0 0,0 1-1,-5-1 1,6 3-21,7 2 6,7 1 3,3-2-4979,1-1-4474,-11-2 1927</inkml:trace>
</inkml:ink>
</file>

<file path=ppt/ink/ink4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2:35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31 5990,'0'0'14776,"-12"-7"-13836,5 3-777,5 2-130,-1 0 1,1 0-1,-1 0 0,1 1 1,-1-1-1,1 1 0,-1 0 1,0-1-1,0 1 1,0 1-1,0-1 0,1 0 1,-1 1-1,0-1 0,0 1 1,0 0-1,0 0 0,0 0 1,0 0-1,0 1 0,0-1 1,0 1-1,0 0 0,0 0 1,-4 2-1,-61 46 1124,62-45-1010,1 1 0,0 0-1,1 0 1,-1 1 0,1-1-1,0 1 1,0 0 0,1 0-1,-1 0 1,-1 7 0,5-13-136,-1 1 1,1-1 0,0 0 0,0 1-1,0-1 1,0 1 0,0-1-1,0 0 1,0 1 0,0-1-1,0 0 1,0 1 0,1-1 0,-1 0-1,0 1 1,0-1 0,0 1-1,0-1 1,0 0 0,1 1 0,-1-1-1,0 0 1,0 0 0,1 1-1,-1-1 1,0 0 0,0 0-1,1 1 1,-1-1 0,0 0 0,1 0-1,-1 1 1,0-1 0,1 0-1,-1 0 1,0 0 0,1 0-1,-1 0 1,0 0 0,1 0 0,-1 0-1,1 0 1,0 0 0,21 1 188,-16-2-130,16 0-7,0-2 1,-1-1 0,0 0 0,0-2 0,0-1-1,34-15 1,-29 12-55,1 0-1,0 1 1,34-5-1,-61 14 2,1 0 1,-1 0-1,0 0 1,1 0-1,-1 0 1,0 0-1,1 0 1,-1 1-1,0-1 1,0 0-1,1 0 0,-1 0 1,0 0-1,0 1 1,1-1-1,-1 0 1,0 0-1,0 1 1,0-1-1,1 0 1,-1 1-1,0-1 1,0 0-1,0 0 0,0 1 1,0-1-1,0 0 1,1 1-1,-1-1 1,0 0-1,0 1 1,0-1-1,0 0 1,0 1-1,0-1 0,0 0 1,0 1-1,-1-1 1,1 0-1,0 1 1,0-1-1,0 0 1,0 0-1,0 1 1,0-1-1,-1 1 0,-7 25 451,3-10-105,37-15 146,-20-2-533,1-1 0,-1-1-1,1 0 1,12-5 0,-16 5-231,1-1 0,-1 2 0,0-1 0,1 2 0,0-1 0,-1 1 0,1 1-1,14 0 1,-24 0 255,1 0-1,-1 1 0,0-1 1,1 0-1,-1 1 0,1-1 1,-1 0-1,0 1 0,1-1 1,-1 1-1,0-1 0,1 0 1,-1 1-1,0-1 1,0 1-1,1-1 0,-1 1 1,0-1-1,0 1 0,0-1 1,0 1-1,0 0 0,0-1 1,0 1-1,0-1 0,0 1 1,0-1-1,0 1 0,0-1 1,0 1-1,0-1 0,0 1 1,0-1-1,-1 1 0,1-1 1,0 1-1,-1 0 1,1-1 12,0 1 1,-1-1-1,1 1 1,0 0-1,0-1 1,-1 1-1,1-1 1,0 1-1,0 0 1,0-1-1,0 1 1,0-1-1,0 1 1,0 0-1,0-1 1,0 1-1,0 0 1,0-1-1,0 1 1,0-1-1,0 1 1,1 0-1,-1-1 1,0 1-1,0-1 1,1 1-1,-1-1 1,0 1-1,1-1 1,-1 1-1,1-1 1,-1 1-1,1-1 1,-1 1-1,1-1 1,-1 0-1,1 1 1,-1-1-1,1 0 1,-1 1-1,1-1 1,0 0-1,-1 0 1,1 0-1,-1 0 1,1 1-1,1-1 1,12-2-480,0-1 1,0 0 0,0-1-1,-1-1 1,1 0 0,-1 0-1,23-14 1,11-4-4063,-34 17 2700,33-17-5846,-37 17 4703</inkml:trace>
</inkml:ink>
</file>

<file path=ppt/ink/ink4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2:35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4773,'0'0'10201,"-1"9"-8589,-20 79 782,12-58-1631,2 1 0,1 0 0,-4 57 0,9-50-617,0-19-77,1-1 0,1 0 0,0 1 0,4 20 0,10-83 2659,-7-17-2531,-4 15-199,3 1 1,2 0 0,18-56 0,-25 97-40,-1 0 0,1 1 1,0-1-1,0 0 0,1 1 1,-1 0-1,1-1 0,-1 1 0,1 0 1,0 0-1,0 0 0,0 1 1,1-1-1,-1 1 0,1 0 0,6-3 1,-8 4 18,0 0 0,0 1 1,-1 0-1,1-1 0,0 1 1,0 0-1,0 0 0,0 0 0,0 0 1,0 1-1,0-1 0,0 1 1,0-1-1,0 1 0,0-1 1,-1 1-1,1 0 0,0 0 1,0 0-1,-1 0 0,1 0 0,-1 0 1,1 0-1,-1 1 0,1-1 1,-1 1-1,0-1 0,0 1 1,1-1-1,-1 1 0,0 0 1,-1-1-1,1 1 0,0 0 0,0 0 1,0 3-1,0-1 80,0-1-1,0 0 1,0 0 0,0 1-1,-1-1 1,1 1 0,-1-1-1,0 1 1,0-1 0,-1 0-1,1 1 1,0-1 0,-1 1-1,0-1 1,0 0 0,0 0-1,0 1 1,-1-1 0,1 0 0,-1 0-1,0 0 1,0 0 0,0-1-1,0 1 1,0-1 0,-1 1-1,1-1 1,-1 0 0,0 1-1,1-1 1,-1-1 0,0 1-1,0 0 1,0-1 0,0 1-1,-1-1 1,1 0 0,0 0-1,-1 0 1,1-1 0,0 1-1,-1-1 1,1 0 0,-1 0-1,1 0 1,0 0 0,-1 0-1,1-1 1,-1 0 0,-4-1-1,7 1-141,0 1 0,0 0 0,1 0-1,-1-1 1,0 1 0,1-1 0,-1 1-1,0 0 1,1-1 0,-1 1 0,1-1-1,-1 0 1,1 1 0,-1-1 0,1 1-1,-1-1 1,1 0 0,0 1-1,-1-1 1,1 0 0,0 1 0,0-1-1,-1 0 1,1 0 0,0 1 0,0-1-1,0 0 1,0 0 0,0 1 0,0-1-1,0 0 1,0 0 0,0 1 0,0-1-1,1 0 1,-1 0 0,1-1 0,-1 0-842,1 0 0,0 0 0,0 0 0,0 0 0,0 0 0,0 0 1,0 0-1,1 0 0,-1 1 0,1-1 0,2-2 0,12-5-8992</inkml:trace>
</inkml:ink>
</file>

<file path=ppt/ink/ink4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2:36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129 105 13389,'0'0'9849,"-8"-1"-9369,0 1-406,-1 1-1,1 0 0,0 0 0,-1 1 1,-14 4-1,20-5-3,0 0 1,-1 0 0,1 1-1,0-1 1,0 1-1,0-1 1,0 1 0,0 0-1,0 0 1,1 1-1,-1-1 1,1 1-1,-1-1 1,1 1 0,0 0-1,0-1 1,0 1-1,0 0 1,1 0 0,-2 4-1,3-6-56,0 0-1,0 0 1,0 0-1,0-1 1,0 1 0,1 0-1,-1 0 1,0 0-1,1-1 1,-1 1-1,0 0 1,1-1-1,-1 1 1,1 0 0,-1-1-1,1 1 1,0 0-1,-1-1 1,1 1-1,0-1 1,-1 1-1,1-1 1,0 0 0,-1 1-1,1-1 1,0 0-1,0 1 1,-1-1-1,1 0 1,0 0-1,0 1 1,0-1 0,0 0-1,-1 0 1,1 0-1,0 0 1,0 0-1,1-1 1,44 2 182,-36-1-147,150 0-107,-160 0 86,1-1 1,-1 1 0,1 0 0,-1 0 0,1 0 0,0 0 0,-1 1 0,1-1 0,-1 0-1,1 0 1,-1 0 0,1 0 0,-1 1 0,1-1 0,-1 0 0,1 0 0,-1 1 0,0-1 0,1 0-1,-1 1 1,1-1 0,-1 0 0,0 1 0,1-1 0,-1 1 0,0-1 0,1 0 0,-1 1-1,0-1 1,0 1 0,1-1 0,-1 1 0,0-1 0,0 1 0,0-1 0,0 1 0,0 0-1,0-1 1,0 1 0,0-1 0,0 1 0,0-1 0,0 1 0,0-1 0,0 1 0,0-1-1,0 1 1,-1-1 0,1 1 0,0-1 0,0 1 0,-1-1 0,1 1 0,0-1 0,0 1-1,-1-1 1,1 0 0,-1 1 0,1-1 0,0 0 0,-1 1 0,1-1 0,-1 0 0,1 1-1,-1-1 1,1 0 0,-1 0 0,0 1 478,5-20 411,5-1-1216,0 0-1,2 1 0,1 0 0,15-19 0,-27 37 260,1 0 0,0 0 0,-1 0 1,1 0-1,0 0 0,0 1 0,-1-1 1,1 0-1,0 0 0,0 1 0,0-1 0,0 1 1,0-1-1,0 1 0,0-1 0,0 1 1,1 0-1,-1-1 0,0 1 0,0 0 0,0 0 1,0 0-1,0 0 0,0 0 0,1 0 1,-1 0-1,0 0 0,0 0 0,2 1 1,28 21-292,-6-3 365,-12-14-54,0 1-1,-1-2 0,2 0 0,-1 0 1,0-1-1,1-1 0,-1 0 0,1-1 0,0-1 1,22-1-1,-30 0 30,-1 0 0,1 0 0,0 0-1,-1-1 1,1 0 0,-1 0 0,1 0 0,-1-1 0,0 0 0,0 0 0,8-6-1,-10 6 1,0-1-1,0 1 0,0 0 1,-1-1-1,0 1 1,1-1-1,-1 0 0,-1 0 1,1 1-1,0-1 0,-1-1 1,0 1-1,0 0 0,0 0 1,-1 0-1,1-1 0,-1-7 1,0 11-1,0 0 1,0 0 0,-1 0-1,1 0 1,0 0 0,0 0-1,-1 0 1,1 0-1,0 0 1,-1 0 0,1 0-1,-1 0 1,0 0 0,1 1-1,-1-1 1,0 0 0,1 0-1,-1 0 1,0 1-1,0-1 1,0 0 0,0 1-1,1-1 1,-1 1 0,0-1-1,0 1 1,0 0 0,0-1-1,0 1 1,0 0-1,0 0 1,0-1 0,0 1-1,-1 0 1,1 0 0,0 0-1,0 0 1,0 0 0,0 1-1,0-1 1,0 0-1,0 0 1,-1 1 0,-3 0-5,-1 0 0,1 1 0,0-1 0,0 1 0,0 0 0,0 1 0,-6 3 0,0 2 30,1 0-1,0 1 0,0 1 1,1-1-1,0 2 0,-10 14 1,17-21-27,0-1 1,0 1 0,0 0-1,0 0 1,1 0-1,-1 1 1,1-1 0,0 0-1,0 0 1,0 7 0,1-9-11,0 1 0,0-1 0,1 0 0,-1 1 0,1-1 0,0 0 0,-1 0 0,1 0 0,0 0 1,0 0-1,0 0 0,0 0 0,1 0 0,-1 0 0,1 0 0,-1 0 0,1-1 0,-1 1 1,1-1-1,0 1 0,2 1 0,3 1-241,1 0 1,0 0-1,0 0 0,0-1 1,1 0-1,-1 0 0,1-1 1,16 2-1,40 0-5794,-20-4-903</inkml:trace>
</inkml:ink>
</file>

<file path=ppt/ink/ink4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3:18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867 297 4260,'2'-9'486,"2"-7"-63,0 0 0,-2 0 0,1 0 0,-2 0 1,0 0-1,-4-30 0,3 39-299,-2 1-1,1-1 1,-1 0-1,0 1 1,-1-1-1,1 1 1,-1 0 0,-1 0-1,1 0 1,-1 0-1,0 1 1,0-1-1,-1 1 1,1 0 0,-1 0-1,0 1 1,-1-1-1,1 1 1,-1 0-1,-9-4 1,5 3-78,0 1 0,-1 1 0,0-1 0,0 2 1,1 0-1,-1 0 0,-1 1 0,1 0 0,0 1 0,0 0 0,0 1 0,0 0 0,0 1 0,0 0 0,0 1 1,0 0-1,1 1 0,-15 6 0,-13 8-38,1 1 0,1 2 0,-53 41 0,53-35 363,0 2 0,2 2 0,1 1 0,2 1 0,1 2 0,-38 58 0,53-69-212,1 1 0,1 0 0,1 1 0,1 1 0,2 0 0,0 0 0,2 1 0,1 0 0,2 0 0,0 0 0,1 46 0,3-65-128,1-1 0,0 1 0,0 0 1,1-1-1,0 1 0,0-1 0,1 1 0,0-1 0,1 0 0,-1 0 0,2-1 0,-1 1 1,1-1-1,0 0 0,7 7 0,-3-5 134,1 0 1,1 0-1,0-1 0,0-1 1,0 0-1,1 0 0,0-1 1,1-1-1,14 5 1,11 1 9,1-1 1,-1-2-1,1-2 1,1-2-1,-1-1 1,1-2-1,-1-2 1,1-2-1,-1-1 1,0-2 0,0-1-1,-1-3 1,0-1-1,-1-1 1,0-3-1,59-31 1,-70 31-93,-1-1 0,0-2 0,-2 0 1,0-2-1,-1 0 0,-1-1 0,36-48 0,-43 50-104,-2-1 0,0-1 0,-2 1 0,0-2-1,-1 1 1,-1-2 0,-2 1 0,0-1 0,-1 0-1,3-40 1,-7 56-76,-1 1-1,0-1 0,0 0 1,0 0-1,-1 0 1,0 0-1,-1 1 1,0-1-1,0 0 0,0 1 1,-1 0-1,1-1 1,-2 1-1,1 0 1,-1 0-1,1 1 0,-6-6 1,1 3-253,0 2 1,0-1 0,0 1-1,-1 0 1,0 1-1,0 0 1,0 0-1,-1 1 1,0 0 0,-17-4-1,-57-11-3563,-11 6-2573</inkml:trace>
</inkml:ink>
</file>

<file path=ppt/ink/ink4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30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13132,'0'0'7560,"2"9"-6979,1 10-236,-1 0-1,-1 0 0,-1 1 0,0-1 0,-2 0 0,0 0 0,-9 35 0,-5 53 213,16-104-547,-1 5 21,1-1-1,-1 1 1,1 0 0,1-1-1,-1 1 1,1-1 0,4 13-1,-4-18-20,0 0 1,0 0-1,1 0 0,-1 0 0,1 0 0,-1-1 0,1 1 0,0 0 1,0-1-1,0 1 0,0-1 0,0 0 0,0 1 0,0-1 1,0 0-1,1 0 0,-1-1 0,0 1 0,1 0 0,-1-1 0,0 1 1,1-1-1,-1 0 0,1 0 0,-1 0 0,1 0 0,3-1 0,14 0-52,1-2-1,0 0 0,-1-1 0,32-11 1,-31 8-112,1 1 1,0 1-1,41-4 1,-61 9 142,-1 0 1,0 0-1,0 0 1,1 0-1,-1 0 0,0 0 1,1 0-1,-1 0 1,0 1-1,0-1 0,1 0 1,-1 1-1,0-1 1,0 1-1,0 0 0,0-1 1,0 1-1,0 0 1,0 0-1,0 0 0,0 0 1,0-1-1,0 1 1,0 0-1,0 1 0,-1-1 1,2 2-1,-1 0 44,0 0 0,-1 0-1,1 0 1,-1 0 0,0 0 0,0 0-1,0 0 1,0 1 0,0-1 0,-1 0-1,0 4 1,-1 2 145,-1 0 0,0 0 1,-1 0-1,1 0 0,-2 0 0,1-1 0,-7 9 0,2-7 35,-1 0 0,0 0 0,0-1-1,-1 0 1,0 0 0,-1-2 0,0 1-1,0-2 1,0 1 0,-1-2-1,0 0 1,0 0 0,-1-1 0,1-1-1,-1 0 1,0-1 0,0 0 0,1-1-1,-26-2 1,35 1-204,-1-1 0,1 0 0,0-1 0,0 1 0,0-1 0,0 1 0,0-1 0,0-1 0,1 1 0,-1 0 0,1-1 0,-1 0 0,1 0 0,0 0 0,0 0 0,0 0 0,0-1 0,1 1 0,0-1 0,-1 0 0,-2-7 0,1 3-473,1-1 0,0 1 0,1-1 0,0 0 0,0 0 0,1 1 0,0-1 0,1 0 1,0-16-1,1 23 238,-1 1 0,0 0 0,0-1 0,0 1 0,1 0 0,-1-1 0,1 1 0,-1 0 0,1 0 0,0-1 0,-1 1 0,1 0 0,0 0 0,0 0 1,0 0-1,0 0 0,0 0 0,0 0 0,0 0 0,0 0 0,0 0 0,0 1 0,0-1 0,1 0 0,1 0 0,36-5-6008,-21 5 3614,11-3-1843</inkml:trace>
</inkml:ink>
</file>

<file path=ppt/ink/ink4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31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2434,'0'0'9241,"12"8"-8232,12 10-397,-1 0 0,-1 2 0,0 0 0,-2 1 0,0 2 1,-1 0-1,-1 1 0,-2 0 0,0 2 0,13 30 0,-19-35-314,-1-1 0,-1 1 0,-2 0 1,0 1-1,-1 0 0,-1 0 0,0 0 0,-2 0 0,-1 1 1,-1-1-1,-1 1 0,-1-1 0,0 0 0,-11 39 0,-1-21-210,-2-1-1,-1 0 0,-2-1 1,-2-1-1,-1-1 0,-2 0 1,-45 50-1,44-59-1407,-1-1 0,-49 37 0,31-36-4083,7-12-3224</inkml:trace>
</inkml:ink>
</file>

<file path=ppt/ink/ink4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0:18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645 154 3651,'0'0'3086,"0"-8"-1703,0 2-1132,0-1 1,0 0 0,-1 1-1,0-1 1,0 0 0,-1 1-1,0-1 1,0 1 0,-1 0-1,1 0 1,-1 0 0,-1 0-1,-5-9 1,1 10-80,0-1 1,0 1-1,0 0 1,0 1-1,-1 0 1,1 0-1,-1 1 1,0 0-1,-1 1 1,1 0-1,0 0 1,0 1-1,-1 0 1,1 1-1,-1 0 1,1 0-1,-1 1 0,1 0 1,0 1-1,-1 0 1,1 1-1,0 0 1,0 0-1,1 0 1,-15 9-1,-175 103 229,186-107-370,0 0 1,0 0-1,1 1 1,0 1-1,0 0 1,1 0 0,1 1-1,0 0 1,0 1-1,1 0 1,0 0-1,1 1 1,1 0 0,0 0-1,1 1 1,0 0-1,1 0 1,0 0-1,2 0 1,-1 0 0,2 1-1,-1 22 1,1 26-36,-2 3 20,3-1-1,10 69 0,-8-123-16,0 1 0,0-1 0,2 0 0,-1 0 0,1 0 0,1 0 0,0-1 0,8 13 0,-10-19 16,1 1-1,-1 0 1,1-1 0,0 0 0,1 0 0,-1 0 0,1-1-1,0 1 1,-1-1 0,1 0 0,1 0 0,-1-1 0,0 1-1,1-1 1,-1-1 0,1 1 0,0-1 0,6 1 0,2 0 6,1-2 0,-1 0 1,0-1-1,1 0 1,-1-1-1,0 0 1,24-8-1,4-5 105,46-24-1,24-9-19,-69 34-26,-1-3 0,-1-1-1,44-27 1,-64 31-39,0 0 0,-1-1 0,-1-1 0,-1-1-1,0-1 1,-2 0 0,19-27 0,-20 25 103,-1 0 0,-1-1 0,-1-1 1,-1 0-1,-1 0 0,-1-1 0,-1-1 0,-1 0 0,-1 1 0,-1-2 1,-1 1-1,-2-1 0,0 1 0,-2-27 0,0 45-121,-1 0 0,1 1-1,-1-1 1,-1 0 0,1 1-1,-1-1 1,0 1 0,0 0 0,-1-1-1,0 1 1,0 0 0,0 1 0,0-1-1,-1 0 1,1 1 0,-1 0-1,-6-5 1,4 4 44,-1 1 0,0 0-1,-1 0 1,1 0 0,-1 1-1,0 0 1,1 1 0,-1-1-1,-1 1 1,-14-1 0,-4 2 77,0 1 1,0 1 0,1 1 0,-1 1 0,0 2 0,-34 10 0,33-6-1150,21-6 276,0 0-1,0 0 1,0-1-1,-1 0 1,1-1-1,-1 0 1,0 0-1,-8 0 1</inkml:trace>
</inkml:ink>
</file>

<file path=ppt/ink/ink4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0:20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1113 124 3011,'0'0'3790,"-9"4"-2615,0 1-666,-1 0 0,0 0 0,0-1 0,0-1 0,-1 0 0,1 0 0,-1-1 0,0-1 0,1 1 0,-1-2 0,0 1 0,0-2 0,-16-1 0,-16-8-106,0 3-1,-86-4 1,80 8-100,-54-10 273,62 7-477,-57-1 0,73 8-55,1 2 0,0 0 0,0 2 0,0 1 0,0 0 0,1 2 0,0 1 0,1 0 0,0 2 0,0 0-1,1 2 1,-37 29 0,50-35-40,0 0 0,0 0 0,1 1 0,0 0 0,0 1 0,1 0 0,0 0 0,1 0 0,0 1 0,1-1 0,0 1 0,-5 18 0,3-3-13,2 1 1,1 0 0,1-1 0,1 29 0,2-44 10,1 0 0,0-1 0,0 0 0,0 1 0,2-1 0,-1 0 0,1 0 0,0 0 0,1-1 0,6 10 0,61 78 135,-72-95-136,15 17 14,0-1-1,1 0 1,1-1-1,1-1 1,0-1-1,1 0 1,0-2-1,1 0 1,0-1-1,1-1 1,0 0 0,1-2-1,0-1 1,0-1-1,0 0 1,1-2-1,30 2 1,39-1 22,0-5 0,0-4 1,0-4-1,133-28 1,-195 30-29,-1-2 1,0-1 0,-1-1-1,0-2 1,0 0 0,-1-2-1,-1-1 1,-1-1 0,0-1-1,-1-1 1,-1-2 0,0 0-1,-2-1 1,0-1 0,22-32-1,-22 26 172,-1 0 0,-1-2-1,-2 0 1,20-47-1,-31 63-74,-1 0-1,-1 0 0,0 0 0,-1-1 0,0 0 0,-1 1 1,-1-1-1,-1 0 0,0 0 0,0 0 0,-2 1 1,0-1-1,-4-17 0,2 23-83,0 0-1,-1 0 1,1 0-1,-2 0 1,1 1-1,-1 0 1,-1 0 0,1 1-1,-1-1 1,-1 1-1,1 1 1,-1-1 0,0 2-1,0-1 1,-1 1-1,0 0 1,-14-6-1,-3 1-11,-1 0-1,0 1 0,0 2 0,-1 0 0,-30-2 0,17 6-192,0 1 0,-1 1 0,1 3 0,-1 1 0,1 3-1,0 0 1,0 3 0,1 2 0,-48 19 0,5 2-3746,56-24 310</inkml:trace>
</inkml:ink>
</file>

<file path=ppt/ink/ink4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0:45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35 1409,'0'0'5574,"-8"-35"-8745</inkml:trace>
</inkml:ink>
</file>

<file path=ppt/ink/ink4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0:46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921 94 5029,'-1'-3'305,"-1"0"1,1 0 0,-1 1-1,1-1 1,-1 0 0,0 1-1,0-1 1,0 1 0,0-1-1,0 1 1,0 0 0,-1 0-1,1 0 1,-1 0 0,0 0 0,0 1-1,1-1 1,-1 1 0,0-1-1,0 1 1,0 0 0,0 1-1,-1-1 1,-2 0 0,-17-6 1666,0-1-1378,-1 1-1,0 0 0,0 2 0,0 1 1,-1 1-1,-28 0 0,29 3-496,0 0 0,0 1-1,0 2 1,0 0-1,0 2 1,1 0-1,-1 2 1,2 1 0,-1 0-1,-33 19 1,39-14-66,0 0 1,1 2-1,1 0 1,0 1-1,1 0 1,1 1-1,-21 35 1,-31 38 127,45-67 34,1 1 0,1 1 0,2 0 0,0 1 0,-15 35 0,28-53-171,-1 0 0,1 1 0,1-1 0,-1 1 0,1 0-1,1 0 1,0 0 0,0 0 0,1 0 0,0 0 0,0 0-1,1 0 1,0 0 0,1 0 0,0 0 0,1-1 0,-1 1-1,2-1 1,-1 1 0,1-1 0,9 14 0,1-2 28,10 15 3,42 47 0,-55-71-38,0-1 0,0 0 0,1-1 0,0 0 1,1 0-1,0-2 0,27 13 0,-26-14-7,0-1 0,0 0 0,0-1 0,1 0 0,-1-1 0,1-1 0,0 0 0,0-1 0,0-1 0,0 0 0,0-1 0,0 0 0,0-2 0,0 0 0,-1 0 0,1-1 0,19-9 0,59-28 54,164-99-1,-242 130-5,0-2-1,-1 0 0,0 0 1,-1-1-1,0-1 1,-2 0-1,17-26 1,-11 13 114,-2-1 1,-2-1 0,17-47 0,-27 67-128,0 1 0,0-1 0,-1 0 0,0 0 0,-1 0 0,0 0 0,0 0 0,-1 0 0,0 0 0,-1 0 0,0 0 1,0 0-1,-1 0 0,0 0 0,-1 1 0,0-1 0,0 1 0,0-1 0,-1 1 0,-1 0 0,1 1 0,-1-1 0,-1 1 0,1 0 1,-1 0-1,-1 0 0,1 1 0,-9-6 0,-5-6 72,-2 1 0,0 1 0,0 1 0,-34-16 0,43 24-239,-1 2 0,1 0 1,-1 0-1,0 1 0,0 1 1,-1 0-1,1 1 0,0 1 1,-28 0-1,38 2-159,0-1 0,1 1 0,-1 0 1,1 0-1,-1 0 0,1 0 0,-1 1 0,1-1 0,0 1 1,-4 2-1,-16 16-8158,16-11-138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2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9289,'0'0'14638,"-3"53"-14254,3-25-96,0 1-160,0-3-64,0-4-96,3-3-896,8-8-834,0-8-416,1-3-897,-1-12-2915</inkml:trace>
</inkml:ink>
</file>

<file path=ppt/ink/ink4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0:58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58 4484,'0'0'17708,"-8"1"-17591,5-1-84,0 0 0,0 1 0,0-1 0,1 1 0,-1 0 0,0 0 0,1 0 0,-1 0 0,0 0 0,1 1 0,0-1 0,-1 1 0,1 0 0,0 0 0,0-1 0,-3 5 0,2-2 85,0 0 1,1 0 0,0 1 0,0 0 0,0-1-1,1 1 1,-1 0 0,1 0 0,0 0-1,0 0 1,0 5 0,1-7-73,-1 0 0,1 0 0,0-1 1,0 1-1,0 0 0,0 0 0,0-1 0,1 1 0,-1 0 0,1 0 0,0-1 1,0 1-1,0-1 0,0 1 0,0 0 0,0-1 0,1 0 0,-1 1 0,3 1 1,-1-1-2,0-2 0,0 1 0,0 0 0,0 0 0,0-1 0,1 0 0,-1 0 0,0 0 1,1 0-1,-1 0 0,1-1 0,-1 1 0,1-1 0,-1 0 0,5-1 0,3 1 28,0-1 1,0-1-1,0 0 0,-1 0 1,1-1-1,-1 0 0,1-1 0,-1 0 1,0-1-1,-1 0 0,14-9 0,-10 5-28,-1-1-1,0 0 0,0-1 0,-1 0 1,0 0-1,-1-2 0,12-18 0,-13 19 317,-12 23 139,-1 3-587,0 0 118,1 1 0,0-1 0,1 1 0,1 0 0,0 19 0,1-31-23,0 0 1,0 0-1,0 0 0,1-1 0,-1 1 0,1 0 0,0 0 0,0 0 0,0-1 0,0 1 1,0 0-1,1-1 0,-1 1 0,1-1 0,-1 0 0,1 0 0,0 1 0,0-1 0,0 0 1,0 0-1,1-1 0,-1 1 0,0 0 0,1-1 0,-1 1 0,1-1 0,-1 0 0,1 0 1,0 0-1,0 0 0,-1 0 0,1-1 0,0 1 0,3-1 0,-1 1 47,1-1 0,-1 0 0,0 0-1,0-1 1,0 1 0,0-1 0,0 0-1,0 0 1,0-1 0,-1 1 0,1-1 0,0 0-1,-1 0 1,1-1 0,-1 0 0,0 1-1,0-1 1,0-1 0,0 1 0,5-7-1,-3 3-4,0-1-1,-1 0 0,0-1 1,-1 1-1,0-1 0,0 0 0,-1 0 1,0 0-1,-1-1 0,2-10 0,-1-20 736,-3 40-646,0 3-148,0 0 0,0 0-1,0 0 1,0 0 0,1 0 0,-1 0-1,1 0 1,0 0 0,0 0 0,3 5 0,1-6 13,0 0 0,1 0 0,-1 0 1,1-1-1,0 0 0,-1 0 1,1 0-1,0-1 0,10 0 0,55-7 87,-62 6-76,0 0-1,-1-1 1,1 0 0,-1-1-1,0 0 1,1 0 0,-1-1 0,0 0-1,-1-1 1,1 1 0,-1-1-1,0-1 1,0 0 0,-1 0-1,10-11 1,-5 3 18,-1-2-374,-11 15 333,1 1 1,-1-1 0,1 1 0,-1-1-1,0 1 1,1-1 0,-1 1 0,0-1-1,0 1 1,1 0 0,-1-1 0,0 1 0,0 0-1,0 0 1,1 0 0,-1-1 0,0 1-1,0 0 1,0 0 0,0 0 0,1 0-1,-1 1 1,0-1 0,0 0 0,-1 0-1,-2 1-2,0 0 0,0 0 0,0 1 0,0-1 0,1 1 0,-1-1 0,0 1 0,1 1 0,-1-1 0,1 0 0,-1 1 0,1-1 0,0 1 0,0 0 0,1 0 0,-5 6 0,4-6 37,1 0 0,-1 0 0,1 1 0,0-1 0,0 0 0,0 1 0,1 0 0,-1-1 0,1 1 0,0 0 0,0 0 0,0-1 0,0 1 0,1 0 0,0 0-1,-1 0 1,2 7 0,0-10-19,0 1 0,0-1 0,0 1 0,0-1 0,0 0 0,0 1 0,1-1 0,-1 0 0,0 0 0,1 0 0,-1 0 0,1 0 0,-1 0-1,1 0 1,0 0 0,-1-1 0,1 1 0,0-1 0,-1 1 0,1-1 0,0 0 0,0 0 0,3 1 0,50 0-105,-41-2-210,8 2-720,7-1-2042,-2-1-3432,-6 0-3236</inkml:trace>
</inkml:ink>
</file>

<file path=ppt/ink/ink4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0:59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116 137 5605,'25'-37'12670,"-24"35"-12359,-1 0-1,1 1 1,0-1-1,0 0 1,0 1-1,-1-1 1,1 0-1,-1 0 1,0 1-1,1-1 1,-1 0-1,0 0 1,0 0-1,0 1 1,0-1-1,0 0 1,-1 0-1,1 0 1,-1 0-1,1 1 1,-2-4-1,1 4-263,0 0 0,0 1-1,0-1 1,0 0 0,0 1-1,0-1 1,-1 1 0,1 0-1,0-1 1,0 1 0,0 0-1,-1 0 1,1-1 0,0 1-1,0 0 1,-1 0 0,1 0-1,0 1 1,0-1 0,0 0-1,-1 0 1,1 1 0,0-1-1,-2 2 1,-28 12 25,21-5 51,0-1 0,1 1 0,0 1 0,-11 14 0,17-21-99,1 0-1,-1 0 1,1 0-1,0 0 1,1 1-1,-1-1 0,0 0 1,1 1-1,0-1 1,-1 1-1,2 0 0,-1-1 1,0 1-1,1 0 1,-1-1-1,1 1 0,0 0 1,1 0-1,0 6 1,0-9-16,0 0 0,-1-1 0,1 1-1,0 0 1,0-1 0,0 1 0,0-1 0,0 0 0,0 1 0,0-1 0,0 0 0,0 0 0,0 1 0,0-1 0,0 0 0,0 0 0,0 0 0,0 0 0,0 0 0,0-1 0,0 1 0,0 0 0,0 0 0,2-1 0,25-7 161,-12 1-119,0-1 1,0-1-1,-1 0 0,15-12 1,-11 8-30,-1 1 0,23-11 0,-41 23-23,1-1 0,0 1 1,0-1-1,0 1 0,-1 0 0,1-1 1,0 1-1,0 0 0,0 0 0,0-1 1,0 1-1,0 0 0,-1 0 0,1 0 1,0 0-1,0 1 0,0-1 0,0 0 1,0 0-1,0 0 0,0 1 0,-1-1 1,1 0-1,0 1 0,0-1 0,0 1 1,-1-1-1,1 1 0,0-1 0,-1 1 1,1-1-1,0 1 0,-1 0 1,1 0-1,-1-1 0,1 1 0,-1 0 1,1 0-1,-1-1 0,1 1 0,-1 0 1,0 0-1,0 0 0,1 0 0,-1 0 1,0-1-1,0 1 0,0 1 0,3 64-154,-1-14 78,-1-51 79,-1 0 1,0-1-1,0 1 1,1 0-1,-1 0 0,0 0 1,1 0-1,-1-1 1,1 1-1,-1 0 1,1-1-1,-1 1 1,1 0-1,0-1 1,-1 1-1,1-1 1,0 1-1,0 0 1,-1-1-1,1 0 1,0 1-1,0-1 1,0 0-1,-1 1 0,1-1 1,0 0-1,0 0 1,0 1-1,0-1 1,1 0-1,0-1 7,0 1 0,0-1 0,0 0 0,0 0 0,0 0 0,-1 0 0,1 0 0,0 0 0,0 0 0,-1 0 0,1-1 0,1-1 0,4-4 28,-1 0 1,0-1-1,0 0 0,6-11 1,-10 14-27,0 0 1,0-1 0,-1 1-1,0 0 1,0 0 0,0-1-1,0 1 1,-1-10 0,0 14-54,23 2-33,0-2 90,-1 0 0,1-2 1,0 0-1,29-9 0,-45 10-7,1 0 0,-1-1 0,0 1 0,0-2 0,0 1 0,0-1 0,-1 0 0,1 0 0,-1 0-1,0-1 1,0 0 0,-1-1 0,0 1 0,0-1 0,0 0 0,0 0 0,-1-1 0,0 1 0,5-12-1,-9 18-3,0 0 0,0 0 0,0 0 0,1-1 0,-1 1 0,0 0-1,0 0 1,0 0 0,0-1 0,0 1 0,0 0 0,0 0 0,0 0-1,0-1 1,0 1 0,0 0 0,1 0 0,-1 0 0,0-1 0,0 1-1,-1 0 1,1 0 0,0 0 0,0-1 0,0 1 0,0 0 0,0 0-1,0-1 1,0 1 0,0 0 0,0 0 0,0 0 0,0 0 0,-1-1 0,1 1-1,0 0 1,0 0 0,0 0 0,0 0 0,-1-1 0,1 1 0,0 0-1,0 0 1,0 0 0,0 0 0,-1 0 0,1 0 0,0 0 0,0 0-1,0 0 1,-1 0 0,1 0 0,-16 5-25,-14 15-70,-25 31 277,52-47-156,0 0-1,0-1 0,1 1 1,-1 0-1,1 1 0,0-1 1,0 0-1,0 0 0,0 1 0,1 0 1,0-1-1,0 1 0,-1 8 1,3-11-24,-1-1 1,1 0-1,-1 1 0,1-1 1,-1 0-1,1 1 1,0-1-1,0 0 0,0 0 1,-1 1-1,1-1 1,0 0-1,1 0 0,-1 0 1,0 0-1,0 0 1,0 0-1,0-1 0,1 1 1,-1 0-1,0-1 1,1 1-1,-1-1 1,1 1-1,-1-1 0,1 1 1,-1-1-1,2 0 1,47 7-455,-49-7 442,74-1-5967,-38-9-1756</inkml:trace>
</inkml:ink>
</file>

<file path=ppt/ink/ink4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0:59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 18449,'-3'0'6260,"-4"8"-4933,-7 11-1402,6-7 155,1 0 0,0 1 0,1 0 0,0 0 0,1 0 0,0 1 0,1 0 0,1 0 0,0 0 0,1 1 0,1-1 0,0 27 1,1-39-86,1 1 0,0 0 0,0 0 0,0-1 0,0 1 0,1-1 0,-1 1 0,1-1 0,-1 0 0,1 1 0,0-1 0,0 0 1,0 0-1,0 0 0,0 0 0,0 0 0,1-1 0,-1 1 0,0-1 0,1 0 0,0 1 0,-1-1 0,1 0 0,0 0 0,-1-1 1,1 1-1,0-1 0,0 1 0,0-1 0,5 0 0,7 1-514,1 0-1,0-2 1,-1 0 0,22-4-1,-20 1-1168,-1-1-1,1 0 0,-1-2 0,0 0 1,22-13-1,-7 0-4744</inkml:trace>
</inkml:ink>
</file>

<file path=ppt/ink/ink4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00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13261,'0'0'2610,"-10"10"-304,3-4-1977,-6 5 395,0 0 0,-17 22 0,27-31-606,1 1 1,0-1-1,0 1 1,0 0-1,0 0 1,1 0-1,-1 0 1,1 0-1,-1 0 1,1 0-1,0 0 1,0 0-1,0 1 1,1-1-1,-1 0 1,1 1-1,0-1 1,0 0-1,0 1 1,0-1-1,1 0 1,1 6-1,-1-7-73,1 0-1,0 1 1,0-1-1,0 0 1,0 0-1,1-1 1,-1 1-1,0 0 1,1-1-1,0 0 0,-1 1 1,1-1-1,-1 0 1,1 0-1,0 0 1,0-1-1,0 1 1,0-1-1,-1 1 1,5-1-1,5 1 283,1-1 0,-1 0 0,19-2 1,-25 1-234,0-1 1,-1 1 0,1-1 0,-1-1 0,1 1 0,-1-1 0,0 1 0,0-2 0,0 1 0,-1 0-1,1-1 1,7-8 0,-9 10-16,-1-1 0,0 1 0,0-1 0,0 0 0,0 1 0,0-1 0,-1 0 0,1 0 0,-1 0 0,0 0 0,0-1 0,0 1 0,0 0-1,0-1 1,-1 1 0,0 0 0,1-1 0,-1 1 0,-1 0 0,1-1 0,0 1 0,-1 0 0,-1-7 0,0 7-163,0 1 0,0-1 0,0 0 0,0 1 0,-1 0 0,1 0 0,-1-1 0,0 1 0,1 1 0,-1-1 0,0 0 0,0 1-1,0-1 1,0 1 0,0 0 0,0 0 0,0 0 0,-1 1 0,1-1 0,0 1 0,-1-1 0,1 1 0,0 0 0,0 1 0,-1-1 0,-4 1 0,7 0-183,1-1-1,-1 0 1,1 1 0,-1-1-1,1 1 1,-1-1-1,1 1 1,-1-1 0,1 1-1,-1-1 1,1 1-1,0-1 1,-1 1 0,1 0-1,0-1 1,-1 1-1,1-1 1,0 1 0,0 0-1,0-1 1,-1 1-1,1 0 1,0 0 0,0-1-1,0 1 1,0 0 0,0-1-1,0 1 1,1 0-1,-1-1 1,0 1 0,0 0-1,1 0 1,3 6-5776</inkml:trace>
</inkml:ink>
</file>

<file path=ppt/ink/ink4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00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48 4901,'0'0'15449,"-8"-3"-13474,4 1-1879,0 1-1,0 0 1,0 0-1,0 0 1,0 0-1,-1 1 1,1-1-1,0 1 1,0 1-1,-1-1 1,1 0-1,0 1 1,0 0-1,0 0 1,-1 0-1,1 0 1,0 1-1,1 0 1,-1 0-1,0 0 1,0 0 0,1 0-1,-1 1 1,1 0-1,0-1 1,0 1-1,-4 5 1,2-2-5,0-1 0,1 1 0,0 0 0,0 0 0,0 0 0,1 0 0,0 1 0,0 0-1,-3 10 1,6-16-79,-1 1 0,1 0 0,-1-1-1,1 1 1,0 0 0,0-1-1,0 1 1,0 0 0,0 0-1,0-1 1,1 1 0,-1 0-1,0-1 1,1 1 0,0-1 0,-1 1-1,1 0 1,0-1 0,-1 1-1,1-1 1,0 0 0,0 1-1,0-1 1,1 0 0,-1 1-1,0-1 1,0 0 0,1 0 0,-1 0-1,1 0 1,-1 0 0,1-1-1,-1 1 1,1 0 0,-1-1-1,1 1 1,0-1 0,-1 1-1,1-1 1,0 0 0,-1 0 0,1 1-1,0-1 1,1-1 0,5 2 50,0-1 0,-1 0 0,1 0 0,0-1 0,-1 0 1,1 0-1,-1-1 0,1 0 0,-1 0 0,0-1 0,0 0 1,0 0-1,8-5 0,-11 5-53,0 0 0,0 0 1,-1 0-1,1-1 0,0 1 0,-1-1 0,0 0 1,0 0-1,0 0 0,-1-1 0,1 1 1,-1 0-1,0-1 0,0 0 0,-1 1 0,1-1 1,-1 0-1,0 0 0,0 0 0,-1 0 0,1-8 1,-1 6-172,0 3-116,0 1 0,1-1 0,-2 0 0,1 1 0,0-1-1,-1 1 1,1-1 0,-1 0 0,0 1 0,0-1 0,0 1 0,-1 0-1,1-1 1,-1 1 0,0 0 0,-4-5 0</inkml:trace>
</inkml:ink>
</file>

<file path=ppt/ink/ink4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00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15855,'0'0'3144,"-10"10"-1649,0 2-1119,0 0 0,1 0-1,0 1 1,1 0 0,1 1 0,0-1-1,0 1 1,2 1 0,0-1-1,0 1 1,1 0 0,-3 30 0,7-44-351,0 0 0,0 0 0,0 0 1,1 0-1,-1 0 0,0 0 0,1 0 0,-1 0 1,0 0-1,1 0 0,-1 0 0,1 0 0,0-1 1,-1 1-1,1 0 0,0 0 0,-1-1 0,1 1 1,0 0-1,0-1 0,0 1 0,-1-1 0,1 1 1,0-1-1,0 1 0,0-1 0,0 1 1,0-1-1,0 0 0,0 0 0,0 0 0,0 1 1,0-1-1,0 0 0,0 0 0,0 0 0,0-1 1,0 1-1,0 0 0,0 0 0,0 0 0,0-1 1,0 1-1,0 0 0,0-1 0,1 0 0,4-1 169,0 0 0,1 0 0,-1-1-1,0 0 1,-1 0 0,7-4 0,32-31 14,-1-1 0,67-82 0,-110 120-979,2-1 803</inkml:trace>
</inkml:ink>
</file>

<file path=ppt/ink/ink4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01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10442,'0'0'10319,"10"3"-9155,-3 0-1134,0-2 0,0 1 1,0-1-1,0 0 1,0 0-1,0-1 0,0 0 1,1-1-1,-1 1 0,0-1 1,0 0-1,0-1 0,0 0 1,0 0-1,11-6 1,51-29-1158,-70 37 1174,1 1 0,0-1-1,0 1 1,0 0 0,0-1-1,-1 1 1,1-1 0,0 1 0,0 0-1,0-1 1,0 1 0,0-1-1,0 1 1,1 0 0,-1-1 0,0 1-1,0-1 1,0 1 0,1-1-1,-1 1 1,0-1 0,0 1 0,1-1-1,-1 1 1,0-1 0,1 1 0,-1-1-1,1 1 1,-1-1 0,0 0-1,1 1 1,-1-1 0,2 1 0,18 14 227,0-13-250,0-2 0,1 0-1,-1-1 1,-1-1 0,26-6 0,-18 4-704,50-3 0,-76 7 724,0 0 0,-1 1 0,1-1 0,0 0 0,0 1-1,-1-1 1,1 1 0,-1-1 0,1 1 0,0 0 0,-1-1 0,1 1 0,-1 0 0,1-1-1,-1 1 1,0 0 0,1-1 0,-1 1 0,0 0 0,1 0 0,-1-1 0,0 1 0,0 0-1,0 0 1,0 0 0,0-1 0,0 1 0,0 0 0,0 0 0,0 0 0,0-1 0,0 1-1,0 0 1,-1 0 0,1 0 0,0-1 0,-1 2 0,0-1-18,1 0 0,0 0 1,-1 0-1,1-1 0,0 1 0,0 0 0,0 0 1,-1 0-1,1 0 0,0 0 0,0 0 0,0-1 1,0 1-1,1 0 0,-1 0 0,0 0 0,0 0 1,0 0-1,1-1 0,-1 1 0,0 0 1,1 0-1,-1 0 0,1-1 0,-1 1 0,1 0 1,-1-1-1,1 1 0,0 0 0,-1-1 0,1 1 1,0-1-1,-1 1 0,1-1 0,0 1 0,0-1 1,0 1-1,4-1 37,-2 1-460,1-1 0,0 0 0,-1 0-1,1 0 1,0 0 0,-1-1-1,1 1 1,-1-1 0,1 0 0,-1 0-1,1 0 1,-1-1 0,6-2-1,4-9-5052</inkml:trace>
</inkml:ink>
</file>

<file path=ppt/ink/ink4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01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17264,'0'0'5029,"51"29"-7431,-26-29-3716</inkml:trace>
</inkml:ink>
</file>

<file path=ppt/ink/ink4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02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1 9449,'0'0'7148,"-8"11"-4826,0-2-2074,1 0-1,1 1 1,0 0 0,0 0-1,1 0 1,0 1 0,1 0-1,0 0 1,0 0-1,2 0 1,-1 1 0,0 12-1,3 52 1,2-50-284,-2 1 0,-1 0 0,-8 51 0,7-72 286,1 0-1,-1 0 0,1 0 1,-2 0-1,1-1 1,-1 1-1,1-1 0,-2 0 1,1 0-1,0 0 1,-1 0-1,0-1 0,0 1 1,-1-1-1,1 0 1,-1 0-1,0 0 0,0-1 1,0 0-1,0 0 1,0 0-1,-10 3 0,13-5-118,-1 0-1,1 0 1,-1 0-1,0 0 1,1 0-1,-1-1 0,0 1 1,0-1-1,1 0 1,-1 0-1,0 0 1,0 0-1,0 0 0,1-1 1,-1 1-1,0-1 1,1 0-1,-1 0 1,0 0-1,1 0 0,-1 0 1,1 0-1,-1-1 1,1 1-1,0-1 1,0 0-1,0 1 0,0-1 1,0 0-1,0 0 1,0-1-1,0 1 1,1 0-1,-3-5 0,1-1-155,0-1-1,0 1 0,1-1 1,0 0-1,1 0 0,0 0 1,0 0-1,1 0 0,1-16 1,0 19-42,1 0 0,-1-1 0,1 1 1,0 0-1,0 0 0,1 1 0,-1-1 0,1 0 1,1 1-1,-1 0 0,1-1 0,0 1 1,0 1-1,1-1 0,-1 1 0,1-1 1,0 1-1,0 1 0,0-1 0,1 1 1,-1 0-1,11-4 0,11-5-1510,2 2 1,-1 1-1,45-9 1,-53 14-256,27-7-3581</inkml:trace>
</inkml:ink>
</file>

<file path=ppt/ink/ink4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02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0 15118,'0'0'7591,"-4"13"-7350,-4 24 329,1 0 0,2 1 0,2 0 0,2 41 0,18 160 1583,-15-222-1642,-5-35-124,-1-1-1,0 1 1,-2 0 0,0 0-1,-15-29 1,-56-88-1519,57 102 1327,64 42-804,-26-5-54,0 0-1,-1-2 0,25 1 0,23-2-8066,-45-1 3908,11 0-8177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05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0 251 4228,'0'0'4644,"9"-9"-4585,9-5-163,31-32-2221,-53 46 2500,0 1-1,1-1 0,-1 1 1,1 0-1,-1-1 0,1 1 1,-1 1-1,-4 1 1,7-2 132,-1 1 0,0-1 0,1 0 0,-1 1 0,1-1 1,-1 1-1,1 0 0,-1-1 0,1 1 0,0 0 0,-1 3 1,2-5-109,-1 1 0,1 0 1,0 0-1,0-1 1,0 1-1,0 0 1,0 0-1,0-1 1,0 1-1,0 0 1,0 0-1,0-1 0,0 1 1,0 0-1,1 0 1,-1-1-1,0 1 1,1 0-1,-1-1 1,0 1-1,1-1 1,0 2-1,1 0 45,0-1 0,0 1 0,1 0 0,-1-1 0,1 0 0,-1 1 0,1-1 0,-1 0 0,1-1 0,-1 1 0,1 0 0,0-1 0,0 1 0,-1-1 0,6 0-1,7 0-23,-1-1 0,0-1 0,0 0 0,0-1 0,0-1-1,0 0 1,-1 0 0,1-2 0,-1 1 0,16-11 0,-21 11-201,-1 1 0,1-1 1,-1 0-1,-1 0 1,1-1-1,-1 0 0,0 0 1,0 0-1,-1-1 1,0 0-1,0 0 0,0 0 1,-1-1-1,0 0 1,-1 0-1,0 0 0,0 0 1,3-14-1,-6 20 16,1 0 0,-1 0-1,0 0 1,0 0 0,0 0-1,0-1 1,0 1 0,-1 0 0,1 0-1,-1 0 1,1 0 0,-1 0-1,0 0 1,0 0 0,0 0 0,0 0-1,0 0 1,0 0 0,0 1-1,-1-1 1,1 0 0,-1 1 0,1-1-1,-1 1 1,1 0 0,-1-1 0,0 1-1,0 0 1,0 0 0,0 0-1,0 0 1,0 0 0,0 1 0,0-1-1,0 1 1,0-1 0,0 1-1,-5-1 1,0 1-38,0 0-1,0 0 1,0 0 0,0 1-1,0 0 1,0 0-1,0 0 1,1 1 0,-1 0-1,0 1 1,-7 3-1,2 1-14,1 1 0,-1 0 0,1 1 0,1 0 0,0 1 0,0 0 0,1 1 0,-16 22 0,19-24 9,1 0 1,0 0-1,0 0 1,1 0 0,1 1-1,-1-1 1,1 1-1,1 0 1,0 0-1,0 1 1,1-1 0,0 19-1,2-26 0,-1 1-1,1-1 1,0 0-1,0 0 1,1 0-1,-1 0 1,0-1-1,1 1 1,0 0-1,0 0 1,0-1-1,0 1 1,0-1-1,0 0 1,0 0 0,1 0-1,-1 0 1,1 0-1,0 0 1,0 0-1,-1-1 1,1 0-1,0 1 1,0-1-1,0 0 1,0-1-1,1 1 1,-1 0-1,4-1 1,15 3-400,0-1 1,0 0 0,29-4-1,-21 1-849,75-1-6077,-60-5 977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2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2018,'0'0'19656,"0"7"-18562,2 64-659,3-1 0,2 0 0,27 105 1,-21-148-373,-5-24 74,-1-18 58,1-46 56,-8 47-193,2 0 1,0 0-1,0 0 0,9-24 0,-10 34-16,1 0 0,0 0 0,0 1 0,1-1 0,-1 0 0,1 1 0,0-1 0,0 1 0,0 0 0,0 0 0,0 0 0,1 0 0,-1 1 0,1-1 0,0 1 0,0 0 0,0 0 0,0 1 0,7-3 0,8-2-3,-1 0 1,0-1-1,0-1 0,0 0 0,-1-2 0,17-12 1,-28 18-19,-1 0 0,0-1 0,0 1 0,-1-1 0,1 0 0,-1 0 0,0-1 0,0 0 0,-1 1 0,1-1 0,-1 0 0,-1 0 0,1-1 0,-1 1 0,0-1 0,-1 1 0,1-1 0,-1 1 0,-1-1 0,1-12 0,-1 17-8,0-1 0,-1 1 0,1 0 0,0 0 1,-1 0-1,0 0 0,1 0 0,-1 0 0,0 0 1,0 0-1,0 1 0,0-1 0,0 0 1,0 0-1,-1 1 0,1-1 0,-1 1 0,1-1 1,-1 1-1,1-1 0,-1 1 0,0 0 0,0 0 1,0 0-1,1 0 0,-1 0 0,0 0 0,0 1 1,0-1-1,0 1 0,0-1 0,-1 1 1,1 0-1,0 0 0,0 0 0,-3 0 0,0 0-17,-1 0-1,1 1 0,0 0 0,-1-1 0,1 2 1,0-1-1,0 1 0,0 0 0,0 0 0,0 0 1,1 0-1,-1 1 0,-7 6 0,3 0-3,0 1 0,0 0 0,1 0 0,1 1 0,0 0 0,0 1 0,-6 15 0,9-18 28,0 0-1,1 0 0,0 1 1,1-1-1,0 0 1,0 1-1,1 0 1,1-1-1,-1 1 0,3 16 1,-2-24-17,1 1 1,0-1-1,0 1 0,0-1 1,1 1-1,-1-1 0,0 0 1,1 0-1,0 1 1,-1-1-1,1 0 0,0 0 1,0-1-1,0 1 0,0 0 1,1-1-1,-1 1 1,0-1-1,1 0 0,-1 0 1,1 0-1,-1 0 0,1 0 1,-1 0-1,1-1 1,3 1-1,10 2-82,-1-2 0,1 0 0,20-1 0,-22 0-123,16-1-389,-22-1 315,-1 2 1,0-1 0,0 1-1,0 0 1,0 0 0,0 1 0,0 0-1,0 0 1,0 1 0,13 4-1,-18-3 321,0-1 0,0 1 0,0-1 0,-1 1 0,1 0 0,-1 0 0,0-1 0,0 1 0,0 0 0,0 0 0,0 0 0,-1 0 0,0 0 0,1 0 0,-1 0 0,0 0 0,0 0 0,-1 1 0,1-1 0,0 0 0,-1 0 0,0 0 0,0-1 0,-2 6 0,2-4-151,-1 0 0,1 0 0,-1 0 0,0 0 0,0-1 1,0 1-1,-1-1 0,1 1 0,-1-1 0,-5 6 0,6-8-224,1 0-1,0 0 1,-1 0-1,1 0 1,-1 0-1,1-1 1,-1 1-1,0 0 1,1-1-1,-1 1 1,0-1-1,1 0 1,-1 0 0,0 1-1,-3-1 1,-12-3-6562</inkml:trace>
</inkml:ink>
</file>

<file path=ppt/ink/ink4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03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125 106 10122,'0'0'14680,"-8"-7"-14050,-27-17-368,34 24-256,-1-1 1,1 1 0,-1 0 0,1-1-1,-1 1 1,1 0 0,-1 0-1,1 0 1,-1 0 0,1 0 0,-1 0-1,1 1 1,-1-1 0,1 0-1,-1 1 1,1-1 0,-1 1 0,1 0-1,0-1 1,-1 1 0,1 0-1,0 0 1,-2 2 0,-26 24 293,25-22-153,3-4-135,0 0-1,0 0 1,0 0-1,0 0 1,0 0-1,0 0 1,1 0 0,-1 0-1,0 0 1,1 1-1,-1-1 1,1 0-1,-1 1 1,1-1-1,0 0 1,-1 3-1,1-3-5,0-1 0,1 1 0,-1 0 0,0-1 0,0 1 0,1-1 0,-1 1 0,1-1 0,-1 1 0,0-1 0,1 1 0,-1-1 0,1 0 0,-1 1 0,1-1 0,-1 0 0,1 1 0,-1-1 0,1 0 0,0 0 0,-1 1 0,1-1 0,-1 0 0,1 0 0,1 0 0,51 1 215,-42-2-180,64-8-77,-53 6 36,0 0 0,1 1 0,-1 1-1,0 1 1,26 4 0,-40-1 1962,-5-3 849,0-8-1820,-1 2-1449,23-110 602,-25 115-215,1 1 0,-1-1 0,1 1 0,-1-1 1,1 1-1,0 0 0,-1-1 0,1 1 0,0 0 0,-1-1 0,1 1 0,0 0 0,-1 0 0,1 0 0,0 0 0,0-1 0,-1 1 0,1 0 0,0 0 0,0 1 1,-1-1-1,1 0 0,0 0 0,-1 0 0,1 0 0,1 1 0,27 5-2384,-22-4 1284,20 2-3553,6-1-3215</inkml:trace>
</inkml:ink>
</file>

<file path=ppt/ink/ink4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6:57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96 2947,'0'0'5466,"-8"0"-4756,-34-4 790,42 4-1462,0 0 0,0 1 0,-1-1 0,1 0 0,0 0 0,0 1 0,0-1 0,0 0 0,0 0 0,0 1 0,0-1 0,0 0 0,0 1 0,-1-1 0,1 0-1,0 0 1,0 1 0,0-1 0,1 0 0,-1 1 0,0-1 0,0 0 0,0 0 0,0 1 0,0-1 0,0 0 0,0 1 0,0-1 0,1 0 0,-1 0 0,0 0 0,0 1 0,0-1-1,0 0 1,1 0 0,-1 1 0,0-1 0,0 0 0,1 0 0,-1 0 0,0 0 0,0 0 0,1 1 0,-1-1 0,0 0 0,0 0 0,1 0 0,-1 0 0,1 0 0,12 12 782,11-2-362,0-1 1,0-2 0,1 0-1,0-2 1,1 0-1,26 0 1,159-2-64,-118-5-55,457-15 791,-157 26-439,25 0-191,0-32 105,-367 17-543,620-47 259,-400 56-282,383-14 144,427-7 345,-943 22-237,200-4-115,-294-6-118,0-2 0,64-21 0,-52 13-17,-49 15-36,-6 1-236,-12 0-3731,-3 0-1500</inkml:trace>
</inkml:ink>
</file>

<file path=ppt/ink/ink4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6:58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1 509 12780,'0'0'7741,"16"-11"-7063,267-163 491,145-102-1628,-417 268 306,-9 7 53,1-1 0,0 0 0,0 1-1,-1-1 1,1 0 0,-1-1 0,1 1 0,-1 0 0,0-1 0,0 1-1,0-1 1,0 0 0,-1 1 0,3-7 0,-28 9-4881,-6 1 342</inkml:trace>
</inkml:ink>
</file>

<file path=ppt/ink/ink4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6:58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0 12364,'0'0'5904,"-5"12"-5247,2-5-551,-6 17 315,-1-1-1,-2-1 1,-20 32-1,-77 71 682,46-55-133,62-69-957,0 0 0,-1 1-1,1-1 1,0 1 0,0-1-1,0 0 1,1 1 0,-1 0-1,0-1 1,0 1 0,1-1-1,-1 1 1,1 0 0,0 0-1,-1 2 1,1-3-10,0 0-1,1 0 1,-1 0 0,0 0-1,1 0 1,-1-1-1,0 1 1,1 0 0,-1 0-1,1 0 1,-1-1-1,1 1 1,0 0 0,-1-1-1,1 1 1,0 0-1,-1-1 1,1 1 0,0-1-1,0 1 1,1 0-1,6 2-31,0-1 0,0 1 0,0-1 0,0-1-1,12 1 1,3 2-69,6 1-342,-1 0 0,47 0 1,-61-5-213,0-1 0,-1 0 0,1-1 0,0-1 0,-1 0 0,0-1 1,23-9-1,23-15-6143</inkml:trace>
</inkml:ink>
</file>

<file path=ppt/ink/ink4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6:59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11371,'0'-10'2808,"0"-47"2776,6 61-3225,-1 17-1801,-1-1-1,-1 1 0,-2 0 1,0 30-1,0-9-109,0-25-311,-1 13 62,2 0 0,1 0 0,2-1 0,11 42 0,-16-69-183,1 0 0,0 0 0,0 1 0,0-1 0,0 0 0,0 0 0,0 0 0,0 0 0,1 0 0,-1 0 0,1 0 0,0 0 0,-1-1 0,1 1 0,4 2 0,-5-4 10,0 1-1,0-1 0,0 0 0,1 0 0,-1 1 0,0-1 0,0 0 0,1 0 0,-1 0 0,0-1 0,0 1 1,0 0-1,1 0 0,-1-1 0,0 1 0,0 0 0,0-1 0,0 1 0,0-1 0,0 0 0,2-1 0,4-3 134,-1-1-1,0 0 0,0-1 1,0 0-1,-1 0 0,8-14 1,9-19 34,-2-2 1,19-61-1,-26 68-85,-8 30 104,-2 19-185,-1 34-120,-1-33 155,4 135 40,-5-149-101,0 0 0,1 1 1,-1-1-1,0 0 0,0 1 1,1-1-1,-1 0 0,0 1 1,1-1-1,-1 0 0,1 0 1,0 1-1,0-1 0,-1 0 1,1 0-1,2 2 0,-3-3 3,1 0 0,-1 0 0,1 1 0,-1-1 0,1 0 0,0 0-1,-1 0 1,1 0 0,-1 0 0,1 0 0,0 0 0,-1 0-1,1 0 1,0 0 0,-1 0 0,1 0 0,-1 0 0,1 0 0,0-1-1,-1 1 1,1 0 0,-1-1 0,1 1 0,-1 0 0,1-1-1,3-2-21,-1 0 0,1 0 0,-1 0 0,0-1 0,0 0 0,0 1 0,4-9 0,11-24-3857,21-57-1,-11 22-6470,-17 45 5147</inkml:trace>
</inkml:ink>
</file>

<file path=ppt/ink/ink4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00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72 181 5637,'0'0'14745,"-8"4"-13368,7-3-1298,-6 3 214,0 0 0,0 0 1,1 1-1,-11 9 0,15-12-277,0 0 1,0 0-1,1 0 0,-1 0 0,1 0 0,0 0 0,0 0 0,0 0 1,0 0-1,0 0 0,0 1 0,0-1 0,1 0 0,-1 1 0,1-1 1,-1 1-1,1-1 0,0 1 0,0-1 0,0 0 0,1 1 0,-1-1 0,0 1 1,2 1-1,-2-3-3,1 0 0,-1 0 0,1-1 1,-1 1-1,1 0 0,0-1 0,-1 1 1,1-1-1,0 1 0,0-1 0,-1 1 1,1-1-1,0 1 0,0-1 0,0 0 1,0 1-1,-1-1 0,1 0 0,0 0 1,0 0-1,0 0 0,0 0 0,0 0 1,0 0-1,0 0 0,0 0 0,-1 0 0,1 0 1,0 0-1,0-1 0,0 1 0,0 0 1,1-1-1,30-14 615,-18 4-396,0-1-1,18-21 1,-22 22-127,-1 1 0,2 0-1,-1 1 1,1 0 0,18-11 0,-29 20-96,1-1 0,0 1-1,-1 0 1,1-1 0,-1 1-1,1 0 1,0 0 0,-1-1 0,1 1-1,0 0 1,0 0 0,-1 0 0,1 0-1,0 0 1,-1 0 0,1 0-1,0 0 1,-1 0 0,1 0 0,0 0-1,0 1 1,-1-1 0,1 0 0,-1 0-1,1 1 1,0-1 0,-1 0-1,1 1 1,0-1 0,-1 1 0,1-1-1,-1 1 1,1-1 0,-1 1 0,0-1-1,1 1 1,-1-1 0,1 1 0,-1-1-1,0 1 1,1 0 0,-1-1-1,0 1 1,0 0 0,0-1 0,1 1-1,-1 0 1,0-1 0,0 1 0,0 0-1,0 1 1,0 45 647,0-35-431,-1-11-197,1 1 1,0-1-1,-1 1 1,1-1-1,0 1 1,0-1-1,0 1 1,0-1-1,0 1 0,1-1 1,-1 1-1,0-1 1,1 1-1,-1-1 1,1 0-1,-1 1 1,1-1-1,0 1 1,-1-1-1,1 0 1,0 0-1,0 0 1,0 1-1,0-1 1,2 1-1,0-2 31,-1-1 1,1 0-1,-1 1 0,0-1 0,1 0 0,-1-1 0,0 1 0,0 0 1,0-1-1,0 1 0,0-1 0,0 0 0,0 1 0,0-1 0,1-3 1,49-53 343,-39 43-440,0 0 0,0 0 0,1 1 0,1 1 0,19-13 0,-34 26 24,1-1 0,-1 1 0,1-1 0,0 1 0,-1-1 0,1 1 0,0-1 0,-1 1 0,1 0 0,0-1 0,0 1 0,-1 0 0,1 0 0,0 0 0,0-1 0,-1 1 0,1 0 0,0 0 0,0 0 0,-1 0 0,1 0 0,0 1 0,0-1 0,-1 0 0,1 0 0,0 0 0,0 1 0,-1-1 0,1 0 0,0 1 0,-1-1 0,1 0 0,0 1-1,-1-1 1,1 1 0,0-1 0,-1 1 0,1 0 0,-1-1 0,1 1 0,-1-1 0,0 1 0,1 0 0,-1-1 0,0 1 0,1 0 0,-1 0 0,0-1 0,0 1 0,1 0 0,-1 0 0,0-1 0,0 1 0,0 0 0,0 0 0,0-1 0,0 1 0,0 0 0,-1 0 0,1 1 0,-6 67 132,2-43 108,15-27 333,-2-5-472,-1 1 0,0-2 0,0 1 0,-1-1 0,0 0 0,12-16 0,7-5-53,-3 2-6,-18 19-131,1 0 1,-1 0-1,1 1 1,1 0-1,-1 0 0,1 1 1,0-1-1,0 2 1,1-1-1,-1 1 1,10-4-1,-17 8 92,0 0 0,1 0 0,-1 0-1,1 0 1,-1 0 0,1 0 0,-1 0 0,0 0 0,1 0 0,-1 1 0,0-1-1,1 0 1,-1 0 0,1 0 0,-1 0 0,0 1 0,1-1 0,-1 0 0,0 0-1,0 1 1,1-1 0,-1 0 0,0 1 0,0-1 0,1 0 0,-1 1 0,0-1-1,0 0 1,0 1 0,1-1 0,-1 1 0,0-1 0,0 0 0,0 1 0,0 0-1,2 23-102,-8 22 164,-5 10 301,13-56-427,-1 0 0,1 0 0,0 0 0,-1 0 0,1-1 0,-1 1 0,1-1 0,0 1-1,-1-1 1,1 1 0,-1-1 0,1 0 0,-1 0 0,2-1 0,3-3-1146,-1 0 1,1-1-1,-1 1 1,0-1-1,-1-1 1,0 1-1,6-10 1,3-14-5170</inkml:trace>
</inkml:ink>
</file>

<file path=ppt/ink/ink4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00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71 16111,'0'0'5846,"-3"8"-4175,-9 28-486,12-35-1141,0-1 1,0 1 0,-1 0-1,1 0 1,0-1-1,0 1 1,0 0-1,0 0 1,0 0 0,0-1-1,0 1 1,0 0-1,0 0 1,0-1-1,0 1 1,0 0 0,1 0-1,-1-1 1,0 1-1,0 0 1,1-1-1,-1 1 1,1 0 0,-1-1-1,1 1 1,-1 0-1,1-1 1,-1 1-1,1-1 1,-1 1 0,1-1-1,0 1 1,-1-1-1,1 0 1,0 1 0,-1-1-1,1 0 1,0 1-1,-1-1 1,1 0-1,0 0 1,0 0 0,-1 0-1,1 1 1,0-1-1,0 0 1,0 0-1,-1-1 1,1 1 0,1 0-1,36-8 331,-32 4-351,0 0 1,-1 0 0,1 0 0,-1-1-1,0 0 1,0 0 0,-1 0 0,9-12-1,-11 14-9,0 0-1,1-1 1,-2 1 0,1 0-1,0-1 1,-1 1 0,1-1-1,-1 0 1,0 1-1,0-1 1,-1 0 0,1 0-1,-1 1 1,0-1 0,0 0-1,0 0 1,-1-7-1,0 11-15,1-1-1,0 1 0,-1-1 0,1 1 1,-1-1-1,1 1 0,-1 0 0,1-1 0,-1 1 1,1 0-1,-1-1 0,1 1 0,-1 0 0,1 0 1,-1-1-1,1 1 0,-1 0 0,0 0 1,1 0-1,-1 0 0,1 0 0,-1 0 0,0 0 1,1 0-1,-1 0 0,1 0 0,-1 0 0,0 0 1,1 1-1,-1-1 0,0 0 0,-18 8-101,11-1 113,1 0 0,0 0 0,0 1 0,1-1 0,0 2 0,1-1-1,-1 1 1,2-1 0,-1 2 0,1-1 0,0 0 0,1 1 0,0-1 0,1 1-1,0 0 1,1 0 0,0 0 0,0 0 0,1 10 0,1-18-50,0 0 1,0 0 0,0 0-1,0-1 1,0 1-1,0 0 1,0-1 0,1 1-1,-1-1 1,1 0-1,-1 1 1,1-1 0,-1 0-1,1 0 1,0 0 0,0 0-1,-1 0 1,1 0-1,0-1 1,0 1 0,0 0-1,0-1 1,0 0-1,0 1 1,0-1 0,0 0-1,0 0 1,0 0-1,0 0 1,4-1 0,2 0-1003,0 1 1,-1-1 0,1-1 0,0 1 0,-1-1 0,15-6-1,15-16-8150</inkml:trace>
</inkml:ink>
</file>

<file path=ppt/ink/ink4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00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32 152 7944,'0'0'14739,"-5"8"-13896,1-1-672,0 1 0,1-1-1,0 1 1,0 0 0,1 0-1,0 0 1,-2 13-1,4-19-131,-1 1 0,1 0-1,0-1 1,0 1-1,0 0 1,0 0 0,0-1-1,1 1 1,-1 0-1,1-1 1,-1 1-1,1-1 1,0 1 0,0 0-1,0-1 1,1 0-1,-1 1 1,1-1-1,-1 0 1,1 0 0,0 0-1,-1 0 1,1 0-1,0 0 1,0 0 0,1-1-1,-1 1 1,0-1-1,1 1 1,-1-1-1,6 2 1,-4-2-1,2 0 1,-1 0-1,0 0 1,0 0-1,0-1 1,0 0-1,0 0 1,1-1-1,-1 1 0,0-1 1,0 0-1,0-1 1,8-2-1,-4 0 59,1-1 0,-1 0 0,0 0 0,-1-1 0,0 0 0,13-12 0,-8 5 64,0-1-1,-1 0 0,0-1 0,-1 0 0,-1-1 0,-1-1 0,10-20 0,-16 27-92,1 0 1,-2 0-1,0 0 0,0 0 0,-1 0 0,0 0 0,-1-18 0,-4 12 6,-7 19-210,9-1 107,0 0 1,0 0 0,0 0-1,1 1 1,-1-1 0,1 0 0,-1 1-1,1-1 1,0 1 0,-1 3-1,-2 8 14,2 0 1,-1 0-1,2 0 0,0 0 0,1 17 0,0-28 5,0 0 0,0 0 0,1 0 0,-1 1-1,1-1 1,0 0 0,0 0 0,0 0 0,0 0 0,0 0-1,1 0 1,-1-1 0,1 1 0,0 0 0,-1-1-1,1 1 1,1-1 0,-1 0 0,0 1 0,1-1-1,-1 0 1,1-1 0,-1 1 0,1 0 0,0-1-1,0 1 1,0-1 0,5 2 0,0-2-223,1 0 0,0 0 0,0-1 0,-1 0 0,1 0 0,0-1-1,-1-1 1,1 1 0,-1-1 0,1-1 0,-1 1 0,0-1 0,0-1 0,0 0 0,0 0 0,13-10 0,-14 9-782,0 0 0,0-1-1,-1 0 1,0 0 0,0-1 0,0 0 0,-1 0-1,0 0 1,0 0 0,4-12 0,3-13-5509</inkml:trace>
</inkml:ink>
</file>

<file path=ppt/ink/ink4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01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109 184 11211,'0'0'5450,"5"8"-4644,16 24-283,-21-32-497,0 1 0,0-1 0,0 1 0,1-1 0,-1 1 0,0-1 1,0 1-1,0-1 0,1 1 0,-1-1 0,0 0 0,1 1 0,-1-1 0,0 0 0,1 1 0,-1-1 0,1 0 0,-1 1 0,0-1 0,1 0 0,-1 0 0,1 1 0,-1-1 0,1 0 0,-1 0 0,1 0 0,-1 0 0,1 0 0,-1 1 0,1-1 0,-1 0 0,1 0 0,-1 0 0,1-1 0,-1 1 0,1 0 0,-1 0 0,1 0 0,-1 0 0,1 0 0,-1 0 0,1-1 0,-1 1 0,0 0 0,1 0 0,-1-1 0,1 1 0,-1 0 0,0-1 0,1 1 1,-1 0-1,0-1 0,1 1 0,-1-1 0,0 1 0,1-1 0,-1 1 0,0 0 0,0-1 0,0 1 0,0-1 0,1 0 0,-1 0 101,0-1 0,1 1 1,-1-1-1,0 1 0,0 0 1,0-1-1,0 1 0,0-1 1,0 1-1,0-1 0,-1 1 1,1-1-1,0 1 0,-1 0 1,1-1-1,-1 1 0,1 0 1,-1-1-1,0 1 0,-1-1 1,0 0-12,-1 0 0,1 0-1,-1 0 1,0 1 0,0 0 0,0-1 0,0 1 0,0 0 0,0 0 0,0 1 0,0-1-1,0 1 1,0-1 0,0 1 0,0 0 0,-1 0 0,1 0 0,0 1 0,0-1 0,0 1-1,0 0 1,-5 1 0,3 0-77,1 0-1,-1 0 1,0 0-1,1 1 1,-1-1-1,1 1 1,0 0-1,-1 0 1,2 1-1,-1-1 0,0 1 1,-5 7-1,7-7-6,0-1-1,0 1 1,0-1-1,0 1 1,1-1-1,-1 1 1,1 0-1,0 0 1,0 0-1,0 0 1,0 7-1,1-10-15,1 0-1,-1 1 1,0-1-1,1 0 1,-1 0-1,0 1 1,1-1-1,0 0 1,-1 0-1,1 0 0,0 0 1,-1 0-1,1 0 1,0 0-1,0 0 1,0 0-1,0 0 1,0 0-1,0 0 1,0-1-1,0 1 1,0 0-1,0-1 1,1 1-1,-1-1 1,0 1-1,0-1 1,1 0-1,-1 1 1,0-1-1,0 0 1,1 0-1,-1 0 1,0 0-1,1 0 1,-1 0-1,2-1 1,11 0 76,0-1 1,0-1-1,-1 0 1,1-1 0,-1-1-1,0 0 1,0 0-1,15-10 1,-15 8-86,0 1 0,0 0 0,0 1 0,1 0 0,0 1 0,0 1 0,0 0 0,18-2 1,-31 6 13,-1-1 0,1 0 0,-1 1 0,0-1 0,1 0 1,-1 1-1,1-1 0,-1 0 0,0 1 0,1-1 0,-1 1 1,0-1-1,1 1 0,-1-1 0,0 1 0,0-1 1,0 1-1,1-1 0,-1 1 0,0-1 0,0 1 0,0-1 1,0 1-1,0 0 0,0-1 0,0 1 0,0-1 0,0 1 1,0-1-1,0 1 0,-1-1 0,1 1 0,0-1 0,0 1 1,0-1-1,-1 1 0,1-1 0,-1 1 0,-4 7 766,2-16 916,-10-181-1709,14 188-95,-1 0-1,0 1 0,0-1 0,1 0 0,-1 1 1,0-1-1,1 1 0,-1-1 0,1 0 0,-1 1 1,1-1-1,-1 1 0,1-1 0,-1 1 0,1 0 1,0-1-1,-1 1 0,1-1 0,0 1 0,-1 0 1,1 0-1,0-1 0,-1 1 0,1 0 0,0 0 1,-1 0-1,1 0 0,0 0 0,-1 0 0,1 0 1,1 0-1,32 0-2329,-23 1 945,-4-1 200,0 0 1,0 0 0,-1-1 0,1 0 0,0 0 0,0 0 0,-1-1 0,1 0 0,-1 0 0,10-5-1,12-11-4842</inkml:trace>
</inkml:ink>
</file>

<file path=ppt/ink/ink4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01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9737,'0'0'11531,"-6"12"-11136,-2 9 60,1-1 0,1 2 0,1-1 1,1 1-1,1-1 0,1 1 0,1 28 0,1 88 1280,0-137-1707,0-1-1,0 1 1,0-1 0,-1 1 0,1-1-1,0 1 1,0-1 0,0 1-1,0-1 1,0 1 0,0-1 0,1 1-1,-1-1 1,0 1 0,0-1-1,0 1 1,0-1 0,0 0 0,1 1-1,-1-1 1,0 1 0,1-1 0,-1 0-1,0 1 1,0-1 0,1 1-1,-1-1 1,1 0 0,-1 1 0,0-1-1,1 0 1,-1 0 0,1 1-1,-1-1 1,0 0 0,1 0 0,-1 0-1,1 0 1,-1 0 0,1 1 0,-1-1-1,1 0 1,-1 0 0,1 0-1,-1 0 1,1 0 0,-1 0 0,1-1-1,-1 1 1,1 0 0,-1 0-1,1 0 1,-1 0 0,0 0 0,1-1-1,-1 1 1,1 0 0,-1 0 0,1-1-1,26-22 1166,207-283 307,-233 304-1199,13-17-2422,-14 14-1539,-11 9-832,-9 8-2197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3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12620,'0'0'2114</inkml:trace>
</inkml:ink>
</file>

<file path=ppt/ink/ink4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02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14958,'0'0'7399,"29"56"-4612,-9-44-1026,10-4-575,-1-2-994,0 2-128,0-4-929,-6-2-1761,-7 0-2307,-1-2-6758</inkml:trace>
</inkml:ink>
</file>

<file path=ppt/ink/ink4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06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15951,'0'0'3230,"0"11"-1538,0 12-1171,1 0 1,1 0-1,1 0 1,1 0-1,11 38 0,-9-46-460,43 97 112,-43-100-157,1 0 0,0-1 0,1 0 1,0 0-1,1 0 0,17 15 0,-26-25-48,0-1 0,0 0 0,0 0 0,1 1 0,-1-1 0,0 0 0,0 0 0,0 0 0,0 1 0,1-1 0,-1 0 0,0 0 0,0 0-1,0 0 1,1 1 0,-1-1 0,0 0 0,0 0 0,1 0 0,-1 0 0,0 0 0,0 0 0,1 0 0,-1 0 0,0 0 0,1 0 0,-1 0 0,0 0 0,0 0-1,1 0 1,-1 0 0,0 0 0,0 0 0,1 0 0,-1 0 0,0 0 0,0 0 0,1 0 0,-1-1 0,0 1 0,0 0 0,1 0 0,-1 0 0,0 0 0,0-1-1,1 1 1,-4-14-2128,-3 6 640,1 1 0,-2 0 1,1 0-1,-9-7 0,12 11 951,-31-26-5762</inkml:trace>
</inkml:ink>
</file>

<file path=ppt/ink/ink4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06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10025,'0'0'12300,"54"42"-11019,-25-42-480,5 0-609,-3 0-128,3-8-672,0-9-1698,-8-1-1538,-5-3-2946</inkml:trace>
</inkml:ink>
</file>

<file path=ppt/ink/ink4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07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0 259 10570,'0'0'11819,"8"-4"-10233,5-2-1517,-1 0 0,-1-2 0,1 1 0,-1-1 0,0-1 0,-1 0 1,0 0-1,-1-1 0,0-1 0,0 1 0,-1-1 0,-1-1 0,1 1 0,-2-1 0,0-1 1,0 1-1,-1-1 0,5-22 0,-9 34-63,-1-1 0,0 1 0,1 0 0,-1 0 0,0-1 1,0 1-1,0-1 0,0 1 0,0 0 0,0-1 0,0 1 0,0 0 0,0-1 0,-1 1 1,1 0-1,-1-1 0,1 1 0,-1 0 0,1 0 0,-1 0 0,0-1 0,1 1 0,-1 0 0,0 0 1,0 0-1,0 0 0,0 0 0,0 0 0,0 0 0,0 1 0,0-1 0,0 0 0,-1 1 1,1-1-1,0 0 0,0 1 0,-1 0 0,1-1 0,0 1 0,-1 0 0,1-1 0,0 1 0,-1 0 1,1 0-1,0 0 0,-1 0 0,-1 1 0,-1-1 46,0 1 1,-1 0-1,1 0 0,0 0 1,0 1-1,0-1 0,0 1 1,0 0-1,1 0 1,-1 1-1,1-1 0,-1 1 1,1-1-1,-4 5 0,0 3 12,1 1 0,0 0-1,0 0 1,1 1 0,0-1 0,1 1-1,1 0 1,0 1 0,0-1 0,1 0-1,1 1 1,0 0 0,0-1-1,2 1 1,2 23 0,-2-35-111,-1 1 0,1 0 0,-1 0 0,1 0 0,0-1 1,0 1-1,-1 0 0,1-1 0,0 1 0,0-1 0,1 1 0,-1-1 0,0 0 0,0 1 1,1-1-1,-1 0 0,1 0 0,-1 0 0,1 0 0,0 0 0,-1 0 0,1 0 0,0-1 0,-1 1 1,1-1-1,0 1 0,0-1 0,0 0 0,-1 1 0,1-1 0,0 0 0,0 0 0,0 0 1,0-1-1,0 1 0,-1 0 0,1-1 0,2 0 0,3-1-382,-1 1-1,1-2 1,-1 1-1,0-1 1,0 0 0,0 0-1,0 0 1,0-1-1,6-6 1,20-25-4397,0-5-2707</inkml:trace>
</inkml:ink>
</file>

<file path=ppt/ink/ink4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07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106 231 12812,'0'0'3801,"-6"8"-1009,-54 82 1277,54-80-3743,1 0 1,-1 0 0,2 0 0,0 1-1,0-1 1,1 1 0,0 0 0,-2 19-1,19-33-534,38-31-847,-38 23-70,1 1-1,26-12 1,-35 19 924,0 1-1,0 0 1,0 0-1,0 1 1,0-1-1,0 1 1,0 1-1,1-1 1,-1 1-1,0 0 1,10 2-1,-15-2 244,1 1 1,-1 0-1,1 0 1,-1-1-1,0 1 0,1 0 1,-1 0-1,0 0 1,0 1-1,0-1 1,0 0-1,0 0 0,0 0 1,0 1-1,0-1 1,0 1-1,-1-1 0,1 0 1,-1 1-1,1-1 1,-1 1-1,1 0 0,-1-1 1,0 1-1,0-1 1,1 1-1,-1-1 0,0 1 1,-1 0-1,1-1 1,-1 4-1,1 2 349,-1 1-1,0-1 0,-1 0 1,1 0-1,-6 13 0,0-5 136,0-1-1,-1-1 0,-1 1 0,0-2 0,-16 19 0,20-26-400,0 0-1,0 0 1,0-1-1,0 1 1,-1-1-1,0-1 1,0 1-1,0-1 1,0 0-1,-1 0 1,1 0-1,-1-1 1,0 0-1,-11 2 1,17-4-160,0 0 0,0 0-1,0 0 1,1 0 0,-1 0 0,0-1 0,0 1 0,0 0 0,1 0 0,-1 0 0,0-1 0,0 1 0,1 0 0,-1-1 0,0 1 0,0-1 0,1 1 0,-1-1 0,1 1 0,-1-1 0,0 1 0,1-1 0,-1 1 0,1-1 0,-1 0 0,1 0 0,0 1 0,-1-1 0,0-1 0,-2-29-2154,4 20 1040,1 0 0,0 1 0,1 0 0,4-12 0,10-18-4147,3-4-2028</inkml:trace>
  <inkml:trace contextRef="#ctx0" brushRef="#br0" timeOffset="1">258 1 15407,'0'0'5909,"-7"12"-4067,3-5-1634,0 0-1,0 1 1,1 0-1,0 0 1,1 0 0,-1 0-1,1 0 1,1 1-1,0-1 1,0 1 0,0-1-1,1 1 1,1-1-1,-1 1 1,1-1 0,1 0-1,4 15 1,3-2-234,0 0 1,2 0 0,1 0 0,1-2-1,0 0 1,17 19 0,-21-29-1255,0 0 0,0-1 0,1 0 0,10 8 0,-16-15-649</inkml:trace>
</inkml:ink>
</file>

<file path=ppt/ink/ink4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07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134 169 7591,'0'0'4324,"-65"-34"-352,40 19-641,2 3-672,8 3-545,10 1-225,5 4-639,11-1-834,12 0-352,10-2-32,8-3 0,4-2-128,4 0-1794,-8-3-2658,-1-6-3908</inkml:trace>
</inkml:ink>
</file>

<file path=ppt/ink/ink4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09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15855,'0'0'6064,"-9"2"-4846,7-2-1179,0 1 1,0-1-1,0 1 1,0-1 0,-1 1-1,1 0 1,0 0 0,0 0-1,1 0 1,-1 0-1,0 1 1,0-1 0,0 1-1,1-1 1,-1 1 0,1-1-1,-3 4 1,2-1 2,1 1 0,0-1 0,0 0 0,0 1-1,0-1 1,1 1 0,-1-1 0,1 1 0,0-1 0,2 9 0,-1-1-7,1 0-1,0 0 1,1-1-1,1 1 1,-1 0 0,2-1-1,0 0 1,11 20 0,6 1 112,36 43 1,8 11 24,-64-83-164,0 0 0,0 0 0,-1 0-1,1 0 1,-1 0 0,1 0 0,-1 1-1,0-1 1,0 0 0,-1 1 0,2 5-1,-3-8-14,1 1 0,0-1-1,-1 0 1,1 0 0,-1 0-1,1 0 1,-1 0 0,1 0-1,-1 0 1,0 0 0,0 0-1,1-1 1,-1 1 0,0 0-1,0 0 1,0-1 0,0 1-1,0 0 1,0-1 0,0 1-1,0-1 1,0 1 0,0-1 0,0 1-1,0-1 1,0 0 0,-1 0-1,1 0 1,0 0 0,0 1-1,0-1 1,0-1 0,0 1-1,-1 0 1,-1 0 0,-5-1-171,-1-1 0,1 1 0,0-1 1,-1-1-1,1 1 0,0-1 0,1-1 0,-1 0 1,-13-8-1,-64-50-392,81 59 601,1 1 24,1 0 1,0 0-1,-1 0 0,1 0 1,0 0-1,0 0 0,0-1 1,0 1-1,0-1 1,1 0-1,-3-3 0,9-6 669,16 3-500,16 2-276,59-14-302,-87 17-624,0 1 0,0-1 0,0-1 0,13-8 0,7-10-4937</inkml:trace>
</inkml:ink>
</file>

<file path=ppt/ink/ink4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10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74 215 5541,'0'0'5429,"-1"-10"-2188,1 1-2391,0-1 226,-1 0 0,0 0 0,0 0-1,-1 1 1,0-1 0,-6-16 0,7 26-1043,1 0 0,0-1 0,0 1 0,0 0 0,-1-1-1,1 1 1,0 0 0,0 0 0,0-1 0,-1 1 0,1 0 0,0 0 0,-1 0 0,1-1-1,0 1 1,0 0 0,-1 0 0,1 0 0,0 0 0,-1 0 0,1 0 0,0-1 0,-1 1 0,1 0-1,0 0 1,-1 0 0,1 0 0,-1 0 0,1 0 0,0 0 0,-1 1 0,1-1 0,0 0 0,-1 0-1,1 0 1,0 0 0,0 0 0,-1 0 0,1 1 0,0-1 0,-1 0 0,1 0 0,0 0 0,0 1-1,-1-1 1,1 0 0,0 1 0,0-1 0,0 0 0,-1 0 0,1 1 0,0-1 0,0 0-1,0 1 1,0-1 0,0 0 0,-1 1 0,1-1 0,0 0 0,0 1 0,0-1 0,0 0 0,0 1-1,-10 27 70,9-25-24,-7 21 128,2 1 0,0 0 0,2 0 0,-2 52 0,6-77-199,0 0 0,0 0 0,1 0 0,-1 1 0,0-1 0,0 0 0,1 0 0,-1 0 1,0 0-1,1 0 0,-1 0 0,0 0 0,0 0 0,1 0 0,-1 0 0,0 0 0,1 0 0,-1 0 0,0 0 0,1 0 0,-1 0 0,0 0 0,1 0 0,-1 0 0,0 0 0,0 0 0,1 0 0,-1-1 0,0 1 0,1 0 0,-1 0 0,0 0 0,0-1 0,1 1 0,-1 0 1,0 0-1,0-1 0,0 1 0,0 0 0,1 0 0,-1-1 0,0 1 0,0-1 0,61-64 613,6-6-580,-61 65-50,0 1-1,1 1 1,-1-1-1,1 1 1,0 0-1,0 0 1,0 1-1,0 0 1,15-3-1,-21 5 3,0 1 0,0-1 0,0 1 1,0 0-1,0 0 0,1-1 0,-1 1 0,0 0 0,0 0 0,0 0 0,0 0 1,0 0-1,0 1 0,0-1 0,1 0 0,-1 0 0,0 1 0,0-1 0,0 1 1,0-1-1,0 1 0,0-1 0,0 1 0,-1 0 0,1-1 0,0 1 0,0 0 1,0 0-1,1 1 0,2 31 1097,-4-29-725,-18-33 2599,3-5-2563,10 25-364,1-1 0,0 1 0,1-1 1,-1 0-1,2 0 0,-1-1 0,0-14 0,5 25-89,0 0 1,1 0-1,-1 0 1,0 0-1,0 0 1,1 0-1,-1 1 1,0-1-1,0 1 1,0 0-1,4 1 1,-6-2 25,8 3-406,0-1 0,0 0-1,0-1 1,0 0 0,12 0 0,-17 0-1,0-1 1,0-1 0,0 1 0,0 0-1,0-1 1,0 0 0,0 1-1,0-1 1,-1 0 0,1 0 0,0-1-1,0 1 1,-1-1 0,1 1 0,-1-1-1,0 0 1,1 0 0,2-3-1,7-13-6522</inkml:trace>
</inkml:ink>
</file>

<file path=ppt/ink/ink4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11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23 11339,'0'0'7708,"8"-7"-6565,-7 6-1075,1-1-1,-1 1 1,1 0 0,0-1 0,-1 1-1,1 0 1,0 0 0,0 0 0,0 0 0,0 1-1,0-1 1,0 0 0,0 1 0,0-1-1,3 0 1,4 14 840,-6 20-98,-3-8-636,-1 0-1,-1 1 0,-2-2 0,-7 28 0,9-43-39,-1 1 1,0-1-1,0 0 0,-1-1 0,-1 1 0,1 0 0,-1-1 0,-1 0 0,1 0 0,-1-1 0,-1 0 1,1 0-1,-1 0 0,-8 6 0,13-12-111,0 0 0,1 0 0,-1 0 1,0 1-1,1-1 0,-1-1 0,0 1 0,0 0 1,0 0-1,0-1 0,0 1 0,0-1 1,0 0-1,0 1 0,0-1 0,0 0 0,0 0 1,0 0-1,0-1 0,0 1 0,0 0 0,0-1 1,0 1-1,-3-3 0,2 2-43,0-2 0,1 1 0,0 0 0,-1 0 0,1-1 0,0 1 0,0-1 0,1 0-1,-1 0 1,0 0 0,1 0 0,0 0 0,-2-6 0,-1-3-81,1-1-1,1 0 1,0 1-1,0-1 1,2 0-1,1-23 1,-1 34 93,0 0 1,0 0-1,0 0 0,0 0 1,1 0-1,-1 0 1,1 0-1,-1 0 0,1 0 1,0 0-1,0 0 0,0 0 1,0 1-1,0-1 1,0 0-1,0 1 0,1-1 1,-1 1-1,1-1 1,-1 1-1,1 0 0,-1-1 1,1 1-1,0 0 1,0 0-1,-1 0 0,1 1 1,0-1-1,0 0 1,0 1-1,0-1 0,0 1 1,0-1-1,0 1 1,0 0-1,0 0 0,0 0 1,4 1-1,6 1 13,-1 0 0,0 1-1,0 1 1,0 0 0,16 8-1,-14-6 89,-1-1-246,-1-1-1,1 0 1,0-1 0,0-1 0,21 3 0,-27-5-684,1 0-1,-1 0 1,1 0-1,-1-1 1,1 0 0,-1 0-1,9-4 1,6-7-5778</inkml:trace>
</inkml:ink>
</file>

<file path=ppt/ink/ink4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12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0 145 15439,'0'0'8263,"54"-54"-7942,-28 40-193,6-3-128,-3 0-160,-4 0-897,-3 6-641,-6 2-736,-9 5-1218,-3 2-1024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3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196 102 11723,'0'0'3273,"3"-9"-49,0 0-2845,-1 4 279,-1-1 0,1 1 0,-1-1 0,0 0 0,0 1 0,0-13 0,-2 17-553,1-1 0,0 1 0,0-1 0,-1 1 0,1-1 0,-1 1 0,0-1 0,1 1 0,-1 0 0,0-1 0,0 1 0,0 0-1,0-1 1,0 1 0,0 0 0,0 0 0,0 0 0,-1 0 0,1 0 0,0 0 0,-1 0 0,1 1 0,0-1 0,-1 0 0,1 1 0,-1-1 0,1 1 0,-1 0 0,0-1 0,1 1 0,-1 0 0,1 0 0,-1 0 0,-2 0 0,-4 0-63,0 0 1,0 0 0,-1 1-1,1 1 1,0-1-1,0 1 1,0 0-1,0 1 1,1 0 0,-1 0-1,-11 8 1,14-9-50,1 1 1,-1 0 0,1 1-1,0-1 1,0 1-1,0 0 1,0-1 0,1 2-1,0-1 1,0 0 0,0 1-1,0-1 1,1 1-1,-1 0 1,1 0 0,0 0-1,1 0 1,-3 10-1,4-14-8,0 0 0,0 0-1,0 0 1,0 0-1,1 0 1,-1 0-1,0 0 1,0 0 0,1 0-1,-1 0 1,0 0-1,1 0 1,-1 0-1,1 0 1,-1 0 0,1-1-1,0 1 1,-1 0-1,1 0 1,0-1-1,-1 1 1,1 0 0,0-1-1,0 1 1,0-1-1,0 1 1,0-1-1,-1 1 1,1-1 0,0 0-1,0 1 1,0-1-1,0 0 1,1 0-1,41 4-442,-35-4 362,52-1-768,-43-1 605,0 1 0,0 1 0,-1 1 0,1 0 0,0 1 0,-1 1 0,21 6 0,-36-9 251,1 1-1,0-1 1,-1 1 0,1 0-1,0-1 1,-1 1-1,1 0 1,-1 0 0,1 0-1,-1 0 1,0 0 0,1 1-1,-1-1 1,0 0-1,0 1 1,0-1 0,0 1-1,0-1 1,1 4 0,-2-4 53,0 1 1,0-1 0,0 0 0,0 1-1,0-1 1,0 1 0,0-1-1,-1 0 1,1 1 0,-1-1 0,1 0-1,-1 1 1,1-1 0,-1 0-1,0 0 1,0 0 0,1 0 0,-1 1-1,-2 0 1,-2 3 230,-1 1-1,0-2 1,0 1 0,0-1-1,-1 1 1,1-2-1,-13 6 1,3-3-48,-1 0 0,0-1 0,0-1 0,-1 0 0,1-2 0,-1 0 0,1 0 0,-1-2 0,-23-2 0,40 2-267,0 0 1,0 0 0,0 0 0,0 0 0,0 0 0,0 0-1,0-1 1,0 1 0,1 0 0,-1-1 0,0 1 0,0 0-1,0-1 1,0 1 0,0-1 0,1 0 0,-1 1 0,0-1 0,0 1-1,1-1 1,-1 0 0,0 0 0,1 1 0,-1-1 0,1 0-1,-1 0 1,1 0 0,-1 0 0,1 0 0,0 0 0,-1 1-1,1-1 1,0-2 0,0 2-192,0-1 0,1 1-1,-1-1 1,1 1 0,-1 0-1,1-1 1,0 1 0,-1 0 0,1-1-1,0 1 1,0 0 0,0 0 0,0 0-1,0 0 1,0 0 0,0 0 0,0 0-1,0 0 1,1 0 0,-1 1 0,2-2-1,22-10-4253,8-1-2120</inkml:trace>
</inkml:ink>
</file>

<file path=ppt/ink/ink4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12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1 157 11499,'0'0'11210,"50"-30"-10409,-12 9 224,2-1-801,3 1-192,-3 3-1313,-3 2-2210,-6 1-2210,-6 1-7080</inkml:trace>
</inkml:ink>
</file>

<file path=ppt/ink/ink4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14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15 438 10282,'0'0'5151,"-2"9"-2674,0-3-2633,-7 24 3380,8-26-1328,6-23-1030,7-27 242,8-21-162,-4 0 1,-2-1 0,9-137 0,-21 191-912,4 21-47,7 33-60,-9-27 57,25 77-562,-14-38-597,40 87 0,-55-138 1042,0 0 0,0 0 0,0-1 0,1 1 0,-1 0 0,0 0 0,1 0 1,-1-1-1,1 1 0,-1 0 0,1-1 0,-1 1 0,1-1 0,0 1 0,-1 0 1,1-1-1,0 1 0,-1-1 0,1 1 0,0-1 0,0 0 0,-1 1 0,1-1 1,0 0-1,0 0 0,0 1 0,0-1 0,-1 0 0,1 0 0,1 0 0,-1-1-215,0 1-1,0-1 1,0 0-1,0 0 1,0 0-1,0 1 0,0-1 1,-1 0-1,1 0 1,0 0-1,0 0 0,-1-1 1,1 1-1,-1 0 1,1 0-1,-1 0 1,0 0-1,1 0 0,-1-2 1,7-25-6700</inkml:trace>
</inkml:ink>
</file>

<file path=ppt/ink/ink4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14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16560,'0'0'5119,"2"10"-4831,5 35 87,-1 0-1,-3 0 0,-3 68 0,1 40-2634,1-161-3169,-1 1 3208,0-15-5343</inkml:trace>
</inkml:ink>
</file>

<file path=ppt/ink/ink4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15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80 11819,'0'0'1490,"-9"0"474,-50-2 673,58 3-2624,0 0-1,0 0 1,1-1-1,-1 1 1,0 0-1,0 0 0,0 0 1,1 0-1,-1 0 1,1 0-1,-1 0 1,0 0-1,1 1 1,0-1-1,-1 0 1,1 0-1,0 0 0,0 1 1,-1-1-1,1 0 1,0 0-1,0 0 1,0 1-1,0-1 1,1 0-1,-1 0 1,0 1-1,1 0 0,5 41 396,-5-38-220,1 1 0,0-1 0,0 0 0,1 0 0,-1 0 0,1 0-1,0 0 1,1-1 0,-1 1 0,1-1 0,0 0 0,0 0 0,7 5 0,-10-8-122,1 0 0,0 1-1,1-1 1,-1 0 0,0 0 0,0-1 0,0 1 0,0 0 0,1-1 0,-1 0-1,0 1 1,1-1 0,-1 0 0,0 0 0,1 0 0,-1 0 0,0-1-1,0 1 1,1-1 0,-1 1 0,0-1 0,0 0 0,0 0 0,1 0 0,-1 0-1,0 0 1,0 0 0,-1 0 0,1-1 0,0 1 0,0-1 0,-1 0-1,1 1 1,-1-1 0,2-2 0,4-4 96,-2 1 1,1-1-1,-1-1 0,0 1 1,0-1-1,-1 0 1,-1 0-1,1 0 0,-1-1 1,-1 1-1,0-1 0,0 1 1,-1-1-1,0 0 0,-1 0 1,0-10-1,-1 18-126,1 0 0,0 0 0,-1 0 0,1 0 0,-1 0 0,1 0 1,-1 0-1,0 0 0,0 0 0,0 0 0,0 0 0,0 0 0,0 1 0,-1-1 0,1 1 0,-1-1 0,1 1 0,-1-1 1,1 1-1,-1 0 0,0-1 0,0 1 0,0 0 0,1 0 0,-1 1 0,0-1 0,0 0 0,0 1 0,0-1 0,-1 1 0,1-1 1,-3 1-1,1 0-42,1 0 0,-1 0 1,1 0-1,-1 1 1,1 0-1,-1-1 0,1 1 1,-1 0-1,1 1 1,0-1-1,0 0 0,0 1 1,0 0-1,0 0 0,0 0 1,0 0-1,0 0 1,1 1-1,-4 2 0,0 4-202,0 1-1,1-1 1,0 1-1,0 0 1,1 0-1,0 0 1,1 1-1,-3 16 0,4-20-258,1 1-1,1-1 0,-1 0 1,1 0-1,1 1 1,-1-1-1,1 0 0,3 10 1,-3-14 70,0 0 1,1-1-1,-1 1 1,1-1-1,0 1 1,0-1 0,0 0-1,0 1 1,0-1-1,0 0 1,1-1-1,-1 1 1,1 0 0,-1-1-1,1 1 1,0-1-1,-1 0 1,1 0-1,0 0 1,0 0 0,0 0-1,6 0 1,18 2-4521</inkml:trace>
</inkml:ink>
</file>

<file path=ppt/ink/ink4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15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8 7559,'-3'9'6849,"2"-6"-6521,-8 26 2640,-10 60 0,18-82-2806,0 0-1,0 1 1,1-1-1,0 0 0,0 1 1,0-1-1,1 0 0,0 0 1,1 1-1,0-1 0,0 0 1,0 0-1,1-1 0,0 1 1,5 8-1,-7-13-118,0 0 0,0-1 0,1 1 1,-1-1-1,0 0 0,0 1 0,1-1 0,-1 0 0,1 0 0,0 1 0,-1-1 1,1 0-1,0-1 0,-1 1 0,1 0 0,0 0 0,0-1 0,0 1 1,-1-1-1,1 0 0,0 1 0,0-1 0,0 0 0,3-1 0,-2 1 75,0-2-1,0 1 1,-1 0-1,1 0 0,-1-1 1,1 0-1,-1 1 1,1-1-1,-1 0 0,0 0 1,0 0-1,0-1 0,0 1 1,2-3-1,2-6 254,1 1 0,-2-1-1,1 0 1,-2 0 0,1 0 0,4-21-1,-7 22-107,0 1 0,-1-1 0,-1 0 0,1 0 0,-2 0 0,1 0-1,-1 0 1,-3-13 0,3 20-244,0 0 0,0 0-1,0 0 1,-1 1 0,1-1 0,0 0-1,-1 0 1,0 1 0,0-1 0,0 1-1,0 0 1,0 0 0,0-1 0,-1 1-1,1 1 1,-1-1 0,1 0 0,-1 1-1,0-1 1,1 1 0,-1 0 0,0 0-1,0 0 1,0 0 0,0 0 0,0 0-1,0 1 1,0 0 0,0 0 0,-5 0-1,5 0-112,1 0-1,-1 1 1,0 0-1,1-1 0,-1 1 1,0 0-1,1 0 1,-1 0-1,1 1 1,-1-1-1,1 1 1,0-1-1,0 1 0,0 0 1,0 0-1,0 0 1,0 0-1,0 0 1,0 0-1,1 0 1,-1 1-1,-1 3 0,-11 29-3440,8-2-4608,6-20-2112</inkml:trace>
</inkml:ink>
</file>

<file path=ppt/ink/ink4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22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14798,'0'0'1847,"0"3"-347,2 6-1184,0 1 0,1-1 0,0 0 0,1 0 0,-1 0 0,2 0 0,-1-1 0,1 0 0,7 9 0,6 13 437,5 12-494,1-1 0,2-1 0,2-1 0,2-1 0,36 35 0,-54-64-403,8 7 35,-19-11-2453,-11-5-3266,-15-5 1013</inkml:trace>
</inkml:ink>
</file>

<file path=ppt/ink/ink4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23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1 165 11531,'0'0'11114,"46"-37"-10633,-11 20-321,1-4-128,3 1-352,-5-3-1922,1-2-1538,-10 3-2370</inkml:trace>
</inkml:ink>
</file>

<file path=ppt/ink/ink4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23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0 224 11787,'0'0'8947,"8"6"-7633,-6-4-1210,1 0 1,-1-1-1,1 1 1,-1 0 0,1-1-1,0 1 1,0-1 0,0 0-1,0 0 1,-1 0 0,5 1-1,-5-3-43,0 1 0,0 0-1,0-1 1,0 1 0,0-1-1,0 0 1,0 0 0,0 1-1,0-1 1,0 0 0,-1-1-1,1 1 1,0 0 0,-1-1-1,1 1 1,-1 0 0,1-1-1,-1 0 1,0 1 0,0-1-1,1 0 1,-1 0 0,1-3-1,5-7 47,0 0-1,-1 0 0,0-1 1,-1 1-1,-1-1 0,0-1 0,0 1 1,-2-1-1,0 1 0,1-28 1,-3 39-94,0 0 1,0 0-1,0 0 1,0 0-1,0 0 1,-1 1-1,1-1 1,-1 0-1,0 0 1,1 0 0,-1 0-1,0 1 1,0-1-1,0 0 1,0 1-1,-1-1 1,1 1-1,0-1 1,-1 1 0,1 0-1,-1-1 1,1 1-1,-1 0 1,1 0-1,-1 0 1,0 0-1,0 0 1,1 1-1,-1-1 1,0 1 0,0-1-1,0 1 1,0-1-1,0 1 1,0 0-1,0 0 1,0 0-1,0 0 1,0 0 0,0 0-1,1 1 1,-1-1-1,0 1 1,0-1-1,0 1 1,0 0-1,1 0 1,-1 0 0,0 0-1,0 0 1,1 0-1,-1 0 1,1 0-1,-1 1 1,1-1-1,0 0 1,0 1-1,-1-1 1,1 1 0,0 0-1,0-1 1,0 1-1,1 0 1,-2 2-1,-3 9-11,1 0 0,1 1 1,0 0-1,1-1 0,0 1 0,1 0 0,1 0 0,0 0 0,1 0 0,1 0 0,0-1 0,6 23 0,-7-33-34,0 0-1,0 0 1,1-1-1,-1 1 1,1-1-1,0 0 1,-1 1-1,1-1 1,0 0-1,0 0 1,1 0-1,-1 0 1,0 0-1,1-1 1,-1 1-1,1-1 1,-1 1 0,1-1-1,0 0 1,-1 0-1,1 0 1,0-1-1,0 1 1,0-1-1,0 1 1,0-1-1,0 0 1,0 0-1,-1 0 1,1 0-1,0-1 1,0 1-1,0-1 1,3-1 0,4-1-674,-1 0 0,1-1 0,-1 0 0,-1 0 0,1-1 0,0 0 0,-1-1 0,13-11 0,6-11-4803</inkml:trace>
</inkml:ink>
</file>

<file path=ppt/ink/ink4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23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11 11851,'0'0'3022,"-10"-2"-300,3 0-2131,0 0 1,-1 0-1,1 1 0,0 0 0,-1 0 0,-11 1 1,16 1-518,1-1 1,-1 0 0,1 1-1,-1 0 1,1 0 0,-1 0-1,1 0 1,0 0 0,0 0 0,-1 0-1,1 1 1,0-1 0,0 1-1,0 0 1,0 0 0,0-1 0,1 1-1,-1 0 1,1 1 0,-1-1-1,1 0 1,0 0 0,-1 1-1,1-1 1,0 0 0,1 1 0,-2 2-1,1-1-61,0-1-1,0 1 1,0 0 0,0 0-1,1 0 1,-1-1-1,1 1 1,0 0 0,1 4-1,-1-7-11,0 0 0,1 0-1,-1 0 1,1 0 0,-1 0-1,1 0 1,0 0 0,0 0 0,-1 0-1,1 0 1,0 0 0,0-1-1,0 1 1,0 0 0,0-1 0,0 1-1,0 0 1,0-1 0,0 1-1,0-1 1,0 0 0,0 1 0,0-1-1,0 0 1,0 0 0,0 1-1,1-1 1,-1 0 0,0 0 0,0 0-1,0-1 1,1 1 0,19-1-93,0-1 0,31-7 1,-35 5-270,1 1 0,0 1 0,30-1 0,-47 3 353,0 0 1,1 0-1,-1 0 1,1 0-1,-1 1 1,0-1-1,1 0 1,-1 1 0,0-1-1,0 1 1,1-1-1,-1 1 1,0 0-1,0-1 1,0 1-1,0 0 1,1 0-1,-1 0 1,0 0-1,-1 0 1,1 0-1,0 0 1,0 0-1,1 3 1,-1-2 40,-1 1 0,1-1 0,0 1 1,-1 0-1,0-1 0,0 1 0,1 0 0,-2-1 0,1 1 1,0 0-1,-2 5 0,0 0 109,0 0 1,-1 1-1,0-1 1,-1 0-1,0-1 0,0 1 1,-5 7-1,4-8-52,-1-1-1,0 0 0,0 1 0,0-2 0,-1 1 1,1-1-1,-1 0 0,-1 0 0,1-1 1,0 0-1,-1 0 0,0-1 0,-9 3 1,16-6-192,0-1 0,0 1 1,0 0-1,0-1 1,0 1-1,0-1 1,0 1-1,0-1 1,1 1-1,-1-1 1,0 1-1,0-1 1,0 0-1,1 0 0,-1 1 1,0-1-1,1 0 1,-1 0-1,1 0 1,-1 0-1,1 0 1,-1 0-1,1 1 1,0-1-1,-1 0 1,1 0-1,0 0 0,0-1 1,0 1-1,0 0 1,0 0-1,0 0 1,0 0-1,0 0 1,0-1-1,2-51-6757,-1 44 5341,3-33-5315</inkml:trace>
</inkml:ink>
</file>

<file path=ppt/ink/ink4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24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12588,'0'0'11013,"-1"10"-10431,2 4-393,1 1 0,0 0 0,0-1 0,2 1 0,0-1 0,0 0 0,1 0 0,1 0 0,14 24 0,-3-11-69,2-1 0,38 43 0,15 18-694,-72-87 474,0 0 1,1 1-1,-1-1 0,0 0 0,0 0 1,1 0-1,-1 1 0,0-1 0,1 0 1,-1 0-1,0 1 0,0-1 0,0 0 1,1 1-1,-1-1 0,0 0 0,0 1 1,0-1-1,0 0 0,0 1 0,0-1 1,0 0-1,1 1 0,-1-1 0,0 0 1,0 1-1,0-1 0,0 0 0,0 1 0,-1-1 1,1 0-1,0 1 0,0-1 0,0 0 1,0 1-1,0-1 0,0 0 0,0 1 1,-1-1-1,1 0 0,0 0 0,0 1 1,-1-1-1,1 0 0,0 1 0,-1-1 1,-20-3-2715,-24-17-227,-10-4 2341,36 17 1790,0-2 1,0 0-1,-23-16 1,42 25-1021,-1 0 0,1-1 0,-1 1 0,0 0 0,1-1 0,-1 1 0,1-1 0,-1 1 0,1 0 0,0-1 1,-1 1-1,1-1 0,-1 1 0,1-1 0,0 0 0,-1 1 0,1-1 0,0 1 0,0-1 0,-1 0 0,1 1 0,0-1 0,0 0 0,0 1 0,0-1 0,0 0 0,0 1 0,0-1 0,0 0 0,0 1 1,0-1-1,0 1 0,0-1 0,1 0 0,-1 1 0,0-1 0,0 0 0,1 1 0,-1-1 0,0 1 0,1-1 0,-1 1 0,1-1 0,-1 1 0,0-1 0,1 1 0,-1-1 0,1 1 0,0 0 0,-1-1 1,1 1-1,-1 0 0,1-1 0,0 1 0,41-18 15,-33 15 173,37-14-248,38-15-491,-76 28-759,-1 0 1,1-1 0,-1 0 0,10-9-1,-2-2-4472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4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18578,'0'0'3945,"-6"11"-2472,-1 2-1118,1 0-1,0 1 1,1 0 0,1 0-1,-5 21 1,8-32-343,0-1 0,1 1 0,0-1 0,-1 1 0,1 0 0,0-1 0,0 1 0,0-1 0,0 1 0,1 0 0,-1-1 0,1 1 0,0-1 0,-1 1 0,1-1 0,0 1 0,0-1 0,1 0 0,-1 0 0,0 1 0,1-1 0,0 0 0,-1 0 0,1 0 0,0 0 0,0-1 0,0 1 0,0 0 0,0-1 0,0 0 0,1 1 0,-1-1 0,0 0 0,1 0 0,-1 0 0,1 0 0,-1-1 0,1 1 0,0-1 0,-1 0 0,1 1 0,-1-1 0,1 0 0,0 0 0,2-1 0,0 1-82,0-1 0,-1 1 0,1-1 1,0 0-1,0 0 0,-1-1 0,1 0 0,-1 1 1,1-1-1,-1-1 0,0 1 0,5-4 0,43-41-428,-20 17 836,-32 29-301,0 1-1,1 0 1,-1-1-1,0 1 1,1-1-1,-1 1 1,0-1-1,1 1 1,-1 0-1,1-1 1,-1 1-1,0 0 1,1-1-1,-1 1 1,1 0 0,-1 0-1,1 0 1,-1-1-1,1 1 1,0 0-1,-1 0 1,1 0-1,-1 0 1,1 0-1,-1 0 1,1 0-1,-1 0 1,1 0-1,-1 0 1,1 0-1,0 0 1,-1 1-1,1-1 1,-1 0-1,2 1 1,3 19 710,-5-18-712,0 0-1,0 0 1,0 0 0,0 0 0,0-1 0,1 1 0,-1 0 0,1 0 0,-1 0-1,1-1 1,0 1 0,0 0 0,-1-1 0,1 1 0,0-1 0,0 1 0,1-1-1,-1 1 1,0-1 0,0 0 0,1 1 0,-1-1 0,1 0 0,-1 0-1,4 2 1,7-2-56,1 0-1,-1-1 0,1 0 1,-1-1-1,1 0 1,-1-1-1,0-1 0,0 1 1,19-8-1,-15 4-243,0 2-1,0 0 1,1 1 0,25-1 0,-41 4 283,-1 0 0,1 1-1,-1-1 1,1 1 0,-1-1 0,1 0 0,-1 1 0,1-1 0,-1 1 0,1-1 0,-1 1 0,1 0 0,-1-1 0,0 1 0,1-1 0,-1 1 0,0 0 0,0-1 0,1 1 0,-1 0 0,0-1 0,0 1 0,0 0 0,0-1 0,0 1 0,0 0 0,0 0 0,0 0 0,0 30 849,-1-24-472,2-6-372,-1-1 1,1 1 0,0-1 0,-1 1-1,1-1 1,0 1 0,0-1-1,-1 0 1,1 1 0,0-1 0,0 0-1,-1 0 1,1 0 0,0 0 0,0 0-1,0 0 1,0 0 0,-1 0 0,1 0-1,0 0 1,0 0 0,0 0 0,-1 0-1,1-1 1,0 1 0,0 0 0,0-1-1,24-6-196,-18 4-150,30-17-4710,-18-1-5130,-12 7 890</inkml:trace>
</inkml:ink>
</file>

<file path=ppt/ink/ink4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25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86 9417,'3'-9'1340,"-1"4"-906,12-33 2484,-13 35-2263,0 0-1,1 0 0,-1 0 0,1 0 0,-1 0 1,1 1-1,0-1 0,0 1 0,0-1 0,4-2 0,-5 5-585,-1 0 0,1-1-1,0 1 1,-1 0 0,1 0-1,0 0 1,-1 0-1,1 1 1,-1-1 0,1 0-1,0 0 1,-1 0 0,1 0-1,-1 1 1,1-1-1,-1 0 1,1 0 0,-1 1-1,1-1 1,-1 1 0,1-1-1,-1 0 1,1 1-1,-1-1 1,1 1 0,-1-1-1,0 1 1,1-1 0,-1 1-1,0-1 1,1 1-1,-1-1 1,0 1 0,0 0-1,0-1 1,0 1 0,1-1-1,-1 1 1,0 0-1,0-1 1,0 1 0,0-1-1,0 1 1,0 0 0,-1 0-1,4 31 277,-3-10-163,-1-1-1,-1 0 0,0 1 0,-2-1 0,0 0 0,-2-1 1,0 1-1,-2-1 0,0 0 0,-1-1 0,-1 0 0,0 0 0,-2-1 1,-19 24-1,25-35-131,1 0 0,-1-1 1,-1 0-1,1 0 0,-11 8 0,16-14-80,-1 1-1,1 0 1,0-1 0,0 1-1,0 0 1,-1-1-1,1 0 1,0 1-1,0-1 1,-1 0-1,1 1 1,0-1-1,-1 0 1,1 0-1,0 0 1,-1 0-1,1-1 1,0 1 0,-1 0-1,1 0 1,0-1-1,-1 1 1,1-1-1,0 1 1,0-1-1,0 0 1,-1 1-1,1-1 1,0 0-1,0 0 1,0 0 0,0 1-1,0-1 1,1 0-1,-1-1 1,0 1-1,0 0 1,0 0-1,1 0 1,-1 0-1,1 0 1,-1-1-1,1 1 1,-1 0-1,1-2 1,-4-11-480,0 1-1,1-1 1,1 1 0,0-1-1,1 0 1,0 0 0,2-15-1,-1 18 462,0 9 64,1 0 1,-1-1-1,1 1 0,-1 0 1,1 0-1,0-1 0,0 1 1,0 0-1,0 0 0,0 0 1,1 0-1,-1 1 0,0-1 0,1 0 1,0 0-1,-1 1 0,1-1 1,0 1-1,0 0 0,0-1 1,0 1-1,0 0 0,0 0 1,0 0-1,0 0 0,0 1 0,0-1 1,1 0-1,-1 1 0,0 0 1,0-1-1,4 1 0,12-2 358,-1 1 0,1 1 0,20 2-1,-27-1-152,63 9 782,-51-6-691,-1 0-1,44-1 0,-59-3-765,0-1 0,1 0 1,-1 0-1,0-1 0,8-2 0,-10 2-285,0 0-1,-1-1 1,1 1 0,-1-1 0,1 0-1,-1 0 1,0-1 0,4-3 0,6-11-7182</inkml:trace>
</inkml:ink>
</file>

<file path=ppt/ink/ink4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25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0 147 12716,'0'0'15182,"42"-52"-14669,-17 35-353,0-1-128,4 1-96,0 4-769,-4 0-544,-5 4-993,-6 3-577,-8 4-865</inkml:trace>
</inkml:ink>
</file>

<file path=ppt/ink/ink4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25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0 192 9929,'0'0'14478,"72"-39"-13293,-38 12-864,1-2-289,-1 2-1025,2 1-1602,-7 2-2113,-6 4-4005</inkml:trace>
</inkml:ink>
</file>

<file path=ppt/ink/ink4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26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1 424 12460,'0'0'14536,"8"-11"-13409,8-14-1053,-1-1 0,-1 0 0,-1 0 1,-1-2-1,-2 1 0,0-2 1,-2 1-1,-1-1 0,-2 0 1,0 0-1,0-33 0,-5 16-25,0 44-44,0 4-2,0 24-1,0 14-10,7 61 1,-5-89 5,0 0 0,1-1-1,0 1 1,1-1 0,0 0 0,1 0-1,0 0 1,1-1 0,12 18-1,-17-26-125,1 0-1,0-1 0,-1 1 1,1-1-1,0 1 0,0-1 1,0 0-1,0 0 0,0 0 1,0 0-1,0 0 0,1 0 1,-1 0-1,0-1 0,3 1 1,-3 0-271,-1-1 1,0 0 0,1 0-1,-1 0 1,1 0-1,-1 0 1,0-1 0,1 1-1,-1 0 1,0-1-1,1 1 1,-1 0 0,0-1-1,0 0 1,1 1-1,-1-1 1,0 0 0,0 0-1,0 1 1,0-1-1,0 0 1,0 0 0,0 0-1,0 0 1,1-3-1,5-16-9365</inkml:trace>
  <inkml:trace contextRef="#ctx0" brushRef="#br0" timeOffset="1">330 158 16656,'0'0'2178,"0"50"128,0-22-512,0 2-257,0 1-160,0-3-800,8-5-417,2-4-160,7-4-1057,-3-10-1601,0-5-962,1 0-2145,-4-18-3460</inkml:trace>
</inkml:ink>
</file>

<file path=ppt/ink/ink4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26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15 11499,'0'0'7436,"-8"6"-5792,2-2-1435,1 1-1,-1-1 0,1 1 0,0 1 0,1-1 1,-1 1-1,1-1 0,0 1 0,0 0 0,1 1 1,0-1-1,0 1 0,0-1 0,1 1 0,0 0 1,1 0-1,-1 0 0,1 0 0,0 0 0,1 10 1,0-16-158,1 1 1,-1-1 0,1 1 0,0-1-1,-1 0 1,1 1 0,0-1 0,0 0 0,0 0-1,0 0 1,0 0 0,0 0 0,1 0-1,-1 0 1,0 0 0,0 0 0,1 0-1,-1-1 1,0 1 0,1 0 0,-1-1 0,1 1-1,-1-1 1,1 0 0,-1 1 0,1-1-1,-1 0 1,1 0 0,2 0 0,58 3 421,-46-3-460,-3 1-11,7-1-2,0 1 0,0 1-1,0 1 1,20 6 0,-36-8-4,0 0-1,0 0 1,0 1 0,-1-1 0,1 1 0,0 0-1,-1 0 1,0 0 0,1 1 0,-1-1 0,0 1 0,0 0-1,0-1 1,0 1 0,-1 1 0,1-1 0,-1 0-1,0 1 1,0-1 0,0 1 0,0-1 0,-1 1 0,0 0-1,1 0 1,-1 0 0,0 6 0,0-3 36,-1 1 0,0-1 0,-1 1 0,0 0 0,0-1 0,0 1 0,-1-1 0,0 0 0,-1 0 0,0 1 0,0-1 0,0-1 0,-8 12 0,9-14 41,0-1 0,-1 0-1,1 0 1,-1-1-1,0 1 1,1 0 0,-1-1-1,-1 0 1,1 1-1,0-1 1,0-1 0,-1 1-1,1 0 1,-1-1-1,1 0 1,-1 1 0,0-1-1,0-1 1,1 1-1,-1-1 1,0 1-1,0-1 1,0 0 0,0 0-1,1-1 1,-1 1-1,0-1 1,0 0 0,-4-1-1,5 0-56,1 1-1,-1-1 1,0 0 0,0 0-1,1 0 1,-1 0-1,1-1 1,-1 1 0,1-1-1,0 1 1,0-1-1,0 0 1,0 0 0,1 0-1,-1 0 1,1 0-1,0 0 1,0 0 0,0 0-1,0 0 1,0-1-1,0-3 1,-1-11-110,0 0 1,1-32-1,1 41 32,2-31-187,14-79 0,-9 77 299,-6 37-36,0 0-1,-1 0 1,1 0 0,-1 0 0,0-1 0,0 1 0,0 0-1,-2-5 1,2 8-15,-1 1 0,0 0-1,0-1 1,0 1 0,0 0 0,0 0-1,0 0 1,0 0 0,0 0 0,0 0-1,0 0 1,0 0 0,-1 0 0,1 1-1,0-1 1,-1 0 0,1 1 0,-1-1-1,1 1 1,0 0 0,-1-1 0,1 1-1,-1 0 1,1 0 0,-1 0 0,1 0-1,-1 0 1,1 0 0,-1 0-1,-1 1 1,-1 0-130,1-1-1,-1 1 0,1 0 1,0 0-1,0 0 0,-1 1 1,1-1-1,0 1 0,0 0 1,1 0-1,-1 0 0,0 0 1,1 0-1,-1 1 0,1-1 1,-4 4-1,-13 22-3121,7 0-3358,8-15 221</inkml:trace>
</inkml:ink>
</file>

<file path=ppt/ink/ink4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27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3075,'4'2'0,"1"-2"-673,4-3-480</inkml:trace>
</inkml:ink>
</file>

<file path=ppt/ink/ink4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27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64 126 6278,'2'-11'3032,"8"-64"2348,-6 36 6558,-20 239-9605,15-144-2030,0-9-223,2 0 1,2 0-1,9 48 0,-12-95-161,0 1 0,0-1 0,1 1 0,-1-1 0,0 1 0,0-1 0,0 1 0,0-1-1,0 1 1,0 0 0,0-1 0,0 1 0,0-1 0,0 1 0,0-1 0,0 1 0,0-1 0,0 1 0,0 0-1,-1-1 1,1 1 0,0-1 0,0 1 0,-1-1 0,1 1 0,0-1 0,-1 1 0,-12-6-3135,-14-20-2391,11-1 776,-3-5-694</inkml:trace>
</inkml:ink>
</file>

<file path=ppt/ink/ink4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28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53 7719,'0'0'11948,"-10"-5"-10005,-29-17-641,38 22-1260,0-1-1,0 1 0,-1 0 1,1 0-1,0 0 0,0 0 0,0 0 1,0 0-1,0 0 0,0 0 1,-1 0-1,1 0 0,0 1 0,0-1 1,0 0-1,0 1 0,0-1 1,0 1-1,0-1 0,0 1 1,0 0-1,0-1 0,0 1 0,1 0 1,-1 0-1,0 0 0,0-1 1,0 3-1,-17 28 514,14-23-343,-5 9 85,1 0 0,0 1 0,1 0 1,1 0-1,1 1 0,1 0 0,0 0 0,-1 27 0,5-45-290,0-1-1,0 0 1,0 1-1,0-1 1,0 1-1,0-1 1,0 1-1,0-1 1,0 0-1,0 1 1,0-1-1,0 1 1,1-1-1,-1 0 1,0 1-1,0-1 1,0 0-1,1 1 1,-1-1-1,0 0 1,0 1-1,1-1 1,-1 0-1,0 0 1,1 1-1,-1-1 1,0 0-1,1 0 1,-1 1-1,1-1 1,-1 0-1,0 0 1,1 0-1,0 0 1,16-4 312,16-18 448,-22 10-632,-1 0 1,-1 0-1,0-1 1,0 0 0,-2-1-1,1 0 1,-2 0-1,0-1 1,-1 0 0,0 0-1,-1 0 1,-1-1-1,0 1 1,1-22 0,-4 36-132,-1 0 0,1 0 0,0 0 1,0 0-1,-1 0 0,1 0 0,-1 0 1,1 1-1,-1-1 0,1 0 1,-1 0-1,1 0 0,-1 1 0,0-1 1,1 0-1,-1 1 0,0-1 0,0 0 1,1 1-1,-1-1 0,0 1 1,0-1-1,0 1 0,0 0 0,0-1 1,0 1-1,0 0 0,0 0 0,1 0 1,-1-1-1,0 1 0,0 0 1,0 0-1,0 0 0,0 1 0,0-1 1,0 0-1,0 0 0,0 0 0,0 1 1,0-1-1,0 0 0,0 1 1,0-1-1,1 1 0,-1-1 0,0 1 1,0 0-1,0-1 0,1 1 0,-1 0 1,0-1-1,1 1 0,-1 0 0,1 0 1,-1 0-1,1-1 0,-1 1 1,1 1-1,-5 7-210,0 0-1,1 1 1,0-1 0,1 1-1,0 0 1,0 0 0,1 0 0,1 0-1,0 0 1,0 0 0,1 0 0,0 11-1,1-15-214,0 1-1,0-1 0,0 0 0,0 0 1,1 0-1,0 0 0,1-1 0,-1 1 1,5 7-1,-5-10-47,1 0 0,-1 0 1,0 0-1,1 0 0,-1-1 1,1 0-1,0 1 0,0-1 0,0 0 1,0 0-1,0-1 0,1 1 0,-1-1 1,0 1-1,1-1 0,6 1 0,23 1-5440,2-3-2643</inkml:trace>
</inkml:ink>
</file>

<file path=ppt/ink/ink4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28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7 11403,'0'0'8328,"-4"10"-6439,0-1-1664,-8 16 622,1 0 0,2 1 1,1 0-1,1 1 0,1 0 0,-3 32 1,8-58-838,1 0 1,0 0 0,0 0 0,0 0-1,0 0 1,0 0 0,1 0 0,-1 0 0,0 0-1,0 0 1,1-1 0,-1 1 0,0 0-1,1 0 1,-1 0 0,1 0 0,-1-1-1,1 1 1,0 0 0,-1 0 0,1-1-1,0 1 1,-1 0 0,1-1 0,0 1 0,0-1-1,-1 1 1,1-1 0,0 1 0,0-1-1,1 1 1,1-1 22,0 0 0,0 1 0,0-2 0,0 1 0,0 0 0,0 0-1,0-1 1,0 0 0,0 1 0,4-3 0,5-2 131,0 0 0,-1-1 0,0 0 0,11-8 0,-5 1-20,0-1-1,0-1 0,18-23 0,-29 31-59,0 0 1,-1 0-1,0-1 0,0 0 1,-1 0-1,0-1 0,0 1 1,-1-1-1,0 0 0,2-14 0,-5 22-75,1-1-1,-1 1 0,0 0 0,0 0 0,0 0 1,-1-1-1,1 1 0,0 0 0,0 0 0,-1 0 0,1-1 1,0 1-1,-1 0 0,0 0 0,1 0 0,-1 0 1,1 0-1,-1 0 0,0 0 0,0 0 0,0 0 0,1 0 1,-1 1-1,0-1 0,0 0 0,-1 0 0,-2-1 21,0 0-1,1 1 1,-1-1 0,0 1-1,0 0 1,0 0-1,0 0 1,-5 0-1,-7 0 48,1 1-1,-1 1 0,-19 2 1,25-1-234,-1 1 0,1 0 0,0 0 0,1 1 0,-11 5 0,17-8 58,-1 1 0,1 0 0,-1 0 0,1 0 0,0 0 0,0 1 0,0-1 0,0 1 0,0 0 0,1 0 0,-1 0 0,1 0 0,0 0 0,0 0 0,0 1 0,-2 4 0,6-7-378,-1 0 0,1 0 0,0-1 0,0 1 0,0 0 0,0-1 0,0 1 0,0-1 0,0 0 0,0 0-1,0 0 1,0 0 0,0 0 0,0 0 0,0 0 0,3-1 0,-4 1-209,23-3-4923</inkml:trace>
</inkml:ink>
</file>

<file path=ppt/ink/ink4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29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13805,'0'0'8904,"1"11"-8546,3 9-63,1 0 0,1-1 0,1 0-1,1 0 1,1 0 0,0-1 0,1-1 0,19 26-1,-14-22-124,0-1 0,1-1 0,21 20 0,-31-33-146,1 0 0,-1-1 0,1 0 1,0 0-1,0 0 0,1-1 1,0 0-1,-1-1 0,1 1 1,1-2-1,-1 1 0,0-1 1,9 1-1,-33-7-3511,-1-1 0,1-1 0,-29-15 1,-8-2 825,-12-1 2448,-3-2 7078,68 26-6750,-1 0 0,1 0 0,-1 0 0,1 0 0,-1 0 0,1 0 0,-1 0 0,1-1 0,-1 1 0,1 0 0,-1 0 0,1-1 0,0 1 0,-1 0 0,1-1 0,-1 1 0,1 0-1,0-1 1,-1 1 0,1-1 0,0 1 0,-1-1 0,1 1 0,0 0 0,0-1 0,0 1 0,-1-1 0,1 1 0,0-1 0,0 1 0,0-1 0,0 0 0,0 1 0,0-1 0,0 1 0,0-1 0,0 1 0,0-1 0,0 1 0,0-1 0,0 1 0,1-1 0,-1 1 0,0-1 0,0 1 0,0-1 0,1 1 0,-1-1 0,0 1 0,1 0 0,-1-1 0,0 1 0,1-1 0,-1 1 0,1 0 0,-1-1 0,0 1 0,1 0 0,-1 0 0,2-1 0,32-20 82,-28 18 140,49-25-172,21-11-2275,-27 9-2895,-16 7-1615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4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11403,'0'0'12460,"26"58"-12877,-3-43-1857,6 3-2370,-1 0-2371</inkml:trace>
</inkml:ink>
</file>

<file path=ppt/ink/ink4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30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1 128 5990,'0'0'18737,"59"-51"-18929,-34 24-2082,-1 2-2530,1 1-4069</inkml:trace>
</inkml:ink>
</file>

<file path=ppt/ink/ink4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18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9 5765,'0'0'5003,"-9"-9"4979,15 20-9048,0 0 0,-1 0-1,0 0 1,-1 1 0,5 19-1,4 10-267,-1-8-418,26 62 52,-35-89-333,0 1 0,1-1 0,0 0 0,0 0 1,1 0-1,-1-1 0,1 1 0,0-1 0,1 0 0,11 8 0,-17-13-51,0 1 0,1-1 0,-1 1 0,1-1 0,-1 0 0,0 1 0,1-1-1,-1 1 1,1-1 0,-1 0 0,1 0 0,-1 1 0,1-1 0,-1 0-1,1 0 1,0 0 0,-1 1 0,1-1 0,-1 0 0,1 0 0,-1 0 0,1 0-1,0 0 1,-1 0 0,1 0 0,-1 0 0,1 0 0,-1-1 0,1 1 0,-1 0-1,1 0 1,0 0 0,-1-1 0,1 1 0,-1 0 0,1 0 0,-1-1 0,0 1-1,1-1 1,-1 1 0,1 0 0,-1-1 0,0 1 0,1-1 0,-1 1 0,0-1-1,1 1 1,-1-1 0,0 1 0,0-1 0,1 1 0,-1-1 0,0 1 0,0-1-1,0 0 1,0 1 0,0-1 0,0 1 0,0-1 0,0 1 0,0-1 0,0 0-1,0-3-673,-1 1 0,1 0 0,-1 0 0,0-1 0,0 1 0,0 0-1,0 0 1,-1 0 0,1 0 0,-3-3 0,-14-16-5216</inkml:trace>
</inkml:ink>
</file>

<file path=ppt/ink/ink4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18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1 270 13068,'0'0'12172,"39"-54"-11179,1 28-256,9-3-321,-1-4-288,3-1-64,-8 4-384,-7 5-673,-9 3-769,-7 11-992,-10 5-129,0 6-608</inkml:trace>
</inkml:ink>
</file>

<file path=ppt/ink/ink4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19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1 239 12748,'0'0'14125,"50"-27"-12907,-19 3-354,7-4-383,3 0-321,0-3-160,-6 6-609,-1 4-864,-7 3-1346,-9 4-1345,-4 2-2370,-12 1-6278</inkml:trace>
</inkml:ink>
</file>

<file path=ppt/ink/ink4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19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88 12332,'0'0'12075,"67"-14"-12139,-42-5-1345,2-1-994,-5 2-1312,-4 2-2243</inkml:trace>
</inkml:ink>
</file>

<file path=ppt/ink/ink4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19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9865,'0'0'96</inkml:trace>
</inkml:ink>
</file>

<file path=ppt/ink/ink4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20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10250,'0'0'10655,"-2"10"-9801,1 1-495,0 0 1,1 1-1,1-1 0,-1 0 0,2 1 0,-1-1 0,2 0 0,-1 0 0,2 0 1,4 11-1,10 27 348,41 80 0,-51-115-610,0 0 0,1 0-1,1-1 1,0 0-1,0-1 1,1 0 0,1-1-1,0 0 1,26 18 0,-126-120-2414,51 62 2249,23 19 437,1 0 1,-21-22 0,36 31-310,0 0 1,0 0-1,0 0 1,0 1-1,0-1 1,0 0-1,0 1 1,1 0-1,-1 0 1,0-1-1,3 2 0,-2-2 15,7 0-169,-1-1 0,1 0-1,-1-1 1,0 0-1,0-1 1,0 1-1,0-2 1,0 1-1,-1-1 1,0-1-1,11-9 1,-14 11 66,0-1 1,0 0-1,-1 1 1,0-2-1,0 1 1,0 0-1,-1-1 1,1 0 0,-1 0-1,-1 0 1,1 0-1,-1 0 1,0 0-1,-1-1 1,1 1-1,-1-1 1,0-10-1,-1 11 116,-2-31 697,2 36-773,0 1 1,0-1 0,0 1-1,0-1 1,0 1-1,0-1 1,0 1 0,0-1-1,0 1 1,0-1 0,-1 1-1,1-1 1,0 1-1,0-1 1,-1 1 0,1 0-1,0-1 1,-1 1-1,1 0 1,0-1 0,-1 1-1,1 0 1,-1-1 0,1 1-1,0 0 1,-1-1-1,1 1 1,-1 0 0,1 0-1,-1 0 1,1 0 0,-1-1-1,1 1 1,-1 0-1,1 0 1,-1 0 0,1 0-1,-1 0 1,1 0 0,-1 0-1,1 0 1,-1 0-1,1 1 1,-1-1 0,1 0-1,-1 0 1,1 0-1,-1 1 1,1-1 0,0 0-1,-1 0 1,1 1 0,-1-1-1,1 0 1,0 1-1,-1-1 1,1 0 0,0 1-1,-1-1 1,1 1 0,0 0-1,-4 3-6,1 0-1,0 0 0,0 0 1,1 1-1,-1 0 1,1-1-1,0 1 0,0 0 1,1 0-1,-1 0 1,1 0-1,-1 8 0,-4 65 422,5-72-354,1 1 0,0-1 1,1 1-1,0 0 0,0-1 1,0 1-1,0-1 0,1 0 1,0 1-1,1-1 0,-1 0 1,7 9-1,-7-12-61,0-1 1,1 1-1,-1-1 1,1 0 0,0 0-1,-1 0 1,1 0-1,0 0 1,0-1-1,0 1 1,1-1-1,-1 0 1,0 0-1,0 0 1,1 0 0,-1-1-1,1 1 1,-1-1-1,0 0 1,1 0-1,-1 0 1,1 0-1,-1-1 1,0 1-1,1-1 1,4-2 0,-1 1-245,0 0 1,0-1-1,0 0 1,0-1-1,-1 1 1,1-1-1,-1 0 1,0-1-1,0 0 1,0 0-1,6-7 1,-4 3-1687,-1 0 1,0-1 0,10-17-1,0-5-5342</inkml:trace>
</inkml:ink>
</file>

<file path=ppt/ink/ink4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20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0 17200,'0'0'2995,"-9"3"-342,3-2-2474,0 1 0,0 0 0,0 0 0,0 0 0,1 1 1,-1 0-1,1 0 0,0 1 0,0-1 0,0 1 0,0 0 0,1 1 0,-1-1 0,1 1 0,0 0 0,1 0 0,-1 0 0,1 0 0,0 1 0,0-1 0,1 1 0,-1 0 0,1-1 0,1 1 0,-3 11 0,4-16-183,0 0-1,-1 0 0,1 0 1,0 0-1,0 0 1,0 0-1,0 0 0,0 0 1,0 0-1,0 0 0,0 0 1,1 0-1,-1 0 1,0 0-1,0 0 0,1 0 1,-1 0-1,1 0 0,-1-1 1,1 1-1,-1 0 1,1 0-1,-1 0 0,1-1 1,0 1-1,-1 0 0,1 0 1,0-1-1,0 1 1,0-1-1,0 1 0,-1-1 1,1 1-1,0-1 0,0 0 1,0 1-1,0-1 1,0 0-1,0 0 0,0 1 1,0-1-1,0 0 0,0 0 1,0 0-1,0 0 1,0 0-1,0-1 0,0 1 1,0 0-1,0 0 0,0-1 1,0 1-1,1-1 1,11-3-98,-1-1 0,0-1 0,18-9 0,-9 4-228,-6 3 152,0 2 1,1 0-1,0 0 1,0 2-1,1 0 1,-1 1-1,28-2 1,-43 5 179,0 0 1,0 0-1,0 0 1,0 1-1,0-1 1,0 0-1,0 1 1,0-1-1,0 0 0,0 1 1,0-1-1,0 1 1,-1 0-1,1-1 1,0 1-1,0 0 1,-1-1-1,1 1 1,0 0-1,-1 0 1,1-1-1,-1 1 1,1 0-1,-1 0 1,0 0-1,1 0 1,-1 0-1,0 0 0,1 0 1,-1 0-1,0 0 1,0 0-1,0 0 1,0 0-1,0 0 1,0 0-1,0 0 1,0 0-1,0 0 1,-1 0-1,1 0 1,0 0-1,-1 1 1,-1 5 88,1-1 0,-1 0 0,-1 0 1,1 0-1,-6 10 0,-6 5 174,-1 0 0,-20 21-1,29-35-208,-1 1 0,-1-1 0,0 0 0,0-1 0,0 0 0,0 0 0,-1-1 0,-11 5 0,20-10-122,-1 1 1,0-1-1,1 0 0,-1 0 1,1 0-1,-1 0 1,0 0-1,1 0 1,-1 0-1,0 0 1,1 0-1,-1 0 0,0 0 1,1 0-1,-1-1 1,0 1-1,1 0 1,-1 0-1,1-1 1,-1 1-1,1 0 1,-1-1-1,0 1 0,1-1 1,-1 1-1,1 0 1,0-1-1,-1 1 1,1-1-1,-1 0 1,1 1-1,0-1 0,-1 1 1,1-1-1,0 1 1,0-1-1,-1 0 1,1 1-1,0-1 1,0 0-1,0 1 1,0-1-1,0 0 0,0 1 1,0-1-1,0 0 1,0 1-1,0-1 1,0 1-1,0-1 1,1 0-1,-1 1 1,1-2-1,7-41-5080,7 4-160,1-8-1987</inkml:trace>
</inkml:ink>
</file>

<file path=ppt/ink/ink4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21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0 15919,'0'0'5643,"-4"8"-4234,1-1-1223,-1 1 0,2 0 0,-1-1 0,1 1 0,1 1-1,-1-1 1,2 0 0,-1 0 0,1 0 0,0 1 0,0-1 0,1 0 0,0 0 0,1 0 0,0 0-1,4 13 1,5 0-108,0 1-1,2-2 0,0 0 0,1-1 1,1 0-1,20 20 0,14 5-2438,3-12-3805,-64-35-244,-1 1 4252,-10-3 1000,-59-25 3598,52 18 97,1-2 0,0-1-1,1-1 1,-35-26-1,62 42-2495,0 0 0,0-1-1,1 1 1,-1-1 0,0 1 0,0-1-1,0 1 1,1-1 0,-1 1 0,1-1-1,-1 0 1,0 0 0,1 1-1,-1-1 1,1 0 0,-1 0 0,1 1-1,0-1 1,-1 0 0,1 0 0,0 0-1,0 0 1,-1 0 0,1 0-1,0 0 1,0 1 0,0-1 0,0 0-1,0 0 1,0 0 0,0 0-1,1 0 1,-1 0 0,0 0 0,0 0-1,1 1 1,-1-1 0,0 0 0,1 0-1,-1 0 1,1 1 0,-1-1-1,1 0 1,0 0 0,-1 1 0,1-1-1,0 0 1,-1 1 0,1-1 0,0 1-1,0-1 1,-1 1 0,2-1-1,6-3 329,1 0 0,-1 0-1,0 1 1,13-3-1,-14 4-299,69-17-2485,-49 13-1618,52-17-1,-55 12-5318</inkml:trace>
</inkml:ink>
</file>

<file path=ppt/ink/ink4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31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12780,'0'0'8066,"-8"14"-7574,2-4-370,1 1 0,0-1 0,0 1 1,1 1-1,0-1 0,1 1 0,0-1 1,1 1-1,0 14 0,0 6 166,1 0-1,2 0 1,2 0-1,1 0 1,1-1 0,13 44-1,-15-67-276,0 0-1,0 1 1,1-1 0,1-1-1,-1 1 1,1 0 0,1-1-1,-1 0 1,1 0-1,0-1 1,14 11 0,-14-13-124,1 0 0,-1-1 0,1 1-1,0-2 1,1 1 0,-1-1 0,0 0 0,1 0 0,-1-1 0,1 0 0,-1 0 0,1-1 0,0 0 0,-1 0 0,1-1 0,7-1 0,-8 0-474,0 1-1,0-1 1,0 0 0,-1-1 0,1 1 0,-1-2-1,0 1 1,0 0 0,0-1 0,7-6-1,18-20-6666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4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47 12588,'0'0'3678,"-2"10"-833,-45 169 4774,35-126-6843,-7 87 1,14-76-751,3-43 57,1-17 33,2-6 70,4-24-90,1 0 1,13-32-1,3-13-102,-6 6-65,-6 20-376,1 0 0,3 1 1,21-47-1,-33 88 409,0-1 1,1 1-1,-1 0 0,0-1 1,1 1-1,0 0 1,0 0-1,-1 1 0,2-1 1,-1 1-1,0-1 0,0 1 1,5-2-1,-7 4 19,1-1-1,-1 1 1,0-1-1,1 1 0,-1 0 1,0 0-1,1 0 1,-1 0-1,0 0 1,1 0-1,-1 0 1,0 0-1,0 0 1,1 0-1,-1 1 1,0-1-1,1 1 1,-1-1-1,0 1 1,0-1-1,0 1 0,0 0 1,1-1-1,-1 1 1,0 0-1,0 0 1,0 0-1,-1 0 1,1 0-1,0 0 1,0 0-1,0 0 1,-1 0-1,1 1 1,-1-1-1,1 0 1,-1 0-1,1 1 0,-1-1 1,0 0-1,1 0 1,-1 3-1,1 2 34,0 0 0,0 0 0,0 0 0,-1 0 0,0 0 0,0 0 0,0 0 0,-1 0 0,0 0 0,0 0 0,-1-1 0,0 1 0,0 0 0,0-1 0,0 1 0,-1-1 0,0 0 0,0 1-1,-1-2 1,1 1 0,-1 0 0,0-1 0,0 1 0,0-1 0,-1 0 0,0-1 0,0 1 0,0-1 0,0 0 0,0 0 0,-1 0 0,1-1 0,-1 0 0,1 0 0,-1 0 0,0-1 0,0 0 0,0 0 0,0-1-1,0 1 1,0-1 0,0 0 0,-8-2 0,13 2-164,0-1 0,0 1 0,0-1 0,0 1 0,0-1 0,0 1 0,0-1 0,0 0 0,0 1 0,1-1 0,-1 0 0,0 0 0,0 1 0,1-1 0,-1 0 0,1 0 0,-1 0 0,1 0 0,-1 0 0,1 0 0,-1 0 0,1 0 0,0 0 0,0 0 0,-1 0 1,1-2-2,0 0-586,0 0 0,-1 0-1,1 1 1,1-1-1,-1 0 1,0 0-1,1 0 1,-1 0 0,3-4-1,10-12-4435</inkml:trace>
</inkml:ink>
</file>

<file path=ppt/ink/ink4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31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10090,'0'0'9513,"-14"73"-8905,17-35-191,14 3 95,1 2-128,7 0-191,-5-5-129,3-1-32,2-9-96,-5-4-1250,-4-9-896,-5-7-1345,-5-7-1314</inkml:trace>
</inkml:ink>
</file>

<file path=ppt/ink/ink4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32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23 192 15310,'-5'-8'2494,"2"2"-2015,1 0 0,-1-1 0,1 1 0,0 0 0,0-1 1,1 0-1,0 1 0,0-1 0,1-10 0,0 14-344,0-1 0,1 0 0,0 0-1,0 1 1,0-1 0,0 1 0,1-1 0,-1 1-1,1-1 1,0 1 0,0 0 0,0 0-1,0 0 1,1 0 0,-1 0 0,1 0-1,0 1 1,0-1 0,0 1 0,0 0-1,6-3 1,7-2-65,0 0 0,0 2 0,1 0 0,0 1 0,0 1-1,0 0 1,1 1 0,-1 1 0,0 1 0,30 2 0,-44-2-66,0 0 0,1 0 1,-1 0-1,1 1 0,-1-1 0,0 1 1,0 0-1,1 0 0,-1 0 0,0 0 1,0 0-1,0 1 0,0-1 0,0 1 0,0 0 1,-1 0-1,1 0 0,0 0 0,-1 1 1,0-1-1,1 1 0,-1-1 0,0 1 1,0 0-1,-1 0 0,1 0 0,-1 0 1,1 0-1,-1 0 0,0 0 0,0 0 1,0 1-1,-1-1 0,1 0 0,-1 1 0,0-1 1,1 0-1,-2 1 0,0 5 0,-1 9 22,-1-1-1,0 1 0,-2-1 1,0 0-1,-1 0 1,-9 18-1,13-31-7,0 0-30,-1 0 0,2 0-1,-1 1 1,1-1 0,-1 0 0,1 1-1,0-1 1,0 6 0,1-8 7,1-1 1,-1 1-1,1-1 0,-1 0 0,1 1 1,0-1-1,-1 0 0,1 1 0,0-1 1,0 0-1,0 0 0,0 0 1,0 0-1,0 0 0,0 0 0,1 0 1,-1 0-1,0 0 0,1 0 0,-1-1 1,0 1-1,1-1 0,-1 1 1,1-1-1,-1 1 0,0-1 0,4 1 1,6 2-148,0-1 1,1 0 0,-1 0 0,1-2-1,17 1 1,-23-2-424,0 1 0,-1-1 0,1 0 0,0 0 0,-1 0 0,1-1 0,-1 0 0,0 0 0,0 0 0,1-1 0,-2 0 0,1 0 0,5-4 0,9-9-5100</inkml:trace>
</inkml:ink>
</file>

<file path=ppt/ink/ink4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32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4 163 5349,'0'0'8419,"-1"-8"-4837,1 6-3429,-1-2 117,0 0 0,1 0 0,0-1 0,-1 1 0,1 0 0,1 0 0,-1 0 1,1 0-1,-1 0 0,1 0 0,0 0 0,1 0 0,-1 0 0,1 0 0,0 0 0,0 0 1,0 1-1,3-5 0,1 1-10,0 1 1,0 0-1,0 0 1,1 0-1,0 1 1,0 0-1,1 0 1,-1 1-1,1 0 1,0 0-1,0 1 1,0 0-1,0 0 1,17-2-1,-24 5-256,1 0-1,-1 0 1,1 1-1,-1-1 1,0 0-1,1 1 1,-1-1-1,1 1 1,-1 0-1,0-1 1,1 1-1,-1 0 1,0 0-1,0 0 1,0 0-1,1 0 1,-1 0-1,0 0 1,0 0-1,-1 0 1,1 1-1,0-1 1,0 0-1,-1 1 1,1-1-1,0 0 1,-1 1-1,1-1 0,-1 1 1,0-1-1,0 1 1,1-1-1,-1 1 1,0-1-1,-1 4 1,0 59 292,1-61-269,-16 62 203,12-55-189,0 1-1,2 0 1,-1 0 0,1 0 0,0 13 0,2-23-40,0-1 0,0 1 0,0-1 0,0 1 0,0-1 0,0 1 0,0-1 0,0 1 0,0-1 0,1 1 0,-1-1 0,0 1 0,0-1 0,1 1 0,-1-1 0,0 0 0,0 1 0,1-1 0,-1 1 0,1-1 0,-1 0 0,0 1 0,1-1 0,-1 0 0,1 0 0,-1 1 0,1-1-1,-1 0 1,0 0 0,1 1 0,-1-1 0,1 0 0,0 0 0,24-3 83,20-17-36,-43 19-67,54-39-2118,-49 34 917,0-1-1,0 1 0,0-1 0,-1 0 0,7-11 1,4-12-6009</inkml:trace>
</inkml:ink>
</file>

<file path=ppt/ink/ink4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32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13901,'0'0'5168,"3"8"-4741,5 8 53,0 1 0,1-2 0,0 1 0,2-2 0,0 1 0,0-1 0,16 14 0,-8-8-22,-1 1 1,-1 1 0,19 31-1,-24-28-265,-1-1 0,-2 1 0,0 1-1,-2 0 1,0 0 0,-2 0-1,-1 1 1,1 41 0,-5-43-253,-1 1-1,-1 0 1,-8 40 0,5-47-579,0-1 1,-1 0-1,-1 1 0,-1-2 1,-11 20-1,-1-8-5484,0-10-6294</inkml:trace>
</inkml:ink>
</file>

<file path=ppt/ink/ink4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34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94 15791,'0'0'5685,"4"10"-5402,17 34 305,3-2 0,1 0 0,2-1 0,2-2 0,1-1 0,59 57 0,-90-96-738,-53-51-1149,-61-74-1,105 105 1544,10 20-225,0 1 0,1-1 0,-1 1 0,0-1 0,0 0 0,0 1 0,0-1 0,1 1 0,-1-1 0,0 1 0,0-1 1,1 1-1,-1-1 0,0 1 0,1-1 0,-1 1 0,1 0 0,-1-1 0,1 1 0,-1-1 0,1 1 0,-1 0 0,1-1 1,4 0 118,0-1 0,0 1 1,-1 0-1,1 0 0,0 0 1,8 1-1,10-3 82,-16 2-193,1-2 0,0 1 0,-1-1 0,0 0 0,0-1 0,0 0 0,0 0 0,0 0 0,-1-1 0,1 0 0,-2 0 0,1 0 0,0-1 0,7-10 0,-9 11 10,-1-1-1,0 1 0,0 0 1,0-1-1,-1 1 0,0-1 0,0 0 1,0 0-1,-1 1 0,1-1 1,-2 0-1,1-1 0,-1 1 1,0 0-1,0 0 0,0 0 1,-1 0-1,0 0 0,-3-10 0,4 14 9,-1 1 0,0-1 0,1 1 0,-1-1-1,0 1 1,0-1 0,1 1 0,-1 0 0,0 0-1,0 0 1,-1-1 0,1 1 0,0 0 0,0 0-1,0 0 1,-1 1 0,1-1 0,0 0 0,-1 0-1,1 1 1,-1-1 0,-1 0 0,2 1-26,0 0 1,0 0 0,0 0 0,0 0-1,0 0 1,0 0 0,0 0-1,0 1 1,0-1 0,0 0 0,0 1-1,0-1 1,1 0 0,-1 1 0,0-1-1,0 1 1,0-1 0,0 1-1,1 0 1,-1-1 0,0 1 0,1 0-1,-1 0 1,0-1 0,1 1-1,-1 0 1,1 0 0,-1 0 0,1 0-1,0 0 1,-1 0 0,1 0 0,0-1-1,0 1 1,-1 2 0,-2 14 3,0 0 1,1 1 0,1-1 0,1 1 0,0-1-1,1 1 1,1-1 0,1 0 0,0 1 0,8 22-1,-10-37-17,0-1 0,1 1-1,-1 0 1,1 0 0,-1-1-1,1 1 1,0-1 0,0 0-1,0 1 1,1-1-1,-1 0 1,0 0 0,1 0-1,-1-1 1,4 3 0,-3-3-24,-1-1 0,0 1-1,0-1 1,0 1 0,0-1 0,1 0 0,-1 0 0,0 0 0,0 0 0,0 0 0,1 0-1,-1-1 1,0 1 0,0-1 0,0 0 0,4-1 0,0-2-390,1 1 1,-1-1-1,0-1 0,0 0 1,-1 1-1,1-2 1,-1 1-1,0 0 0,-1-1 1,1 0-1,4-8 0,10-25-4305,-2-5-2275</inkml:trace>
</inkml:ink>
</file>

<file path=ppt/ink/ink4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34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11819,'0'0'10127,"-8"9"-9241,0 0-759,1-1-1,0 2 0,1-1 1,0 1-1,0 0 0,1 0 1,0 0-1,1 1 0,0-1 1,1 1-1,0 0 0,1 0 1,0 1-1,-1 16 0,3-27-122,1-1 0,-1 0-1,0 0 1,0 1 0,0-1-1,1 0 1,-1 0 0,0 1-1,0-1 1,1 0-1,-1 0 1,0 0 0,1 1-1,-1-1 1,0 0 0,1 0-1,-1 0 1,0 0 0,1 0-1,-1 0 1,0 0-1,1 0 1,-1 0 0,0 0-1,1 0 1,-1 0 0,0 0-1,1 0 1,-1 0 0,0 0-1,1 0 1,-1 0-1,0 0 1,1-1 0,-1 1-1,0 0 1,1 0 0,-1 0-1,0 0 1,1-1 0,-1 1-1,0 0 1,1-1 0,16-8 161,-6 0-224,1 1-1,0 0 1,0 1-1,1 0 1,-1 1-1,2 0 1,-1 1-1,0 1 1,1 0-1,0 1 1,0 1-1,0 0 1,25 0-1,-38 1 75,0 1 0,0 1 0,0-1 0,0 0 0,0 0-1,0 0 1,-1 0 0,1 1 0,0-1 0,0 0 0,0 1 0,0-1 0,-1 1-1,1-1 1,0 1 0,0-1 0,-1 1 0,1-1 0,0 1 0,-1 0 0,1-1-1,-1 1 1,1 0 0,-1 0 0,1-1 0,-1 1 0,1 2 0,0 28 904,-3-23-668,-1 0-1,1-1 1,-1 1 0,0 0 0,-7 10-1,5-10-141,0 0-1,0-1 0,0 0 1,-1 0-1,0 0 1,-1-1-1,0 0 1,0 0-1,0-1 0,0 1 1,-1-2-1,-15 8 1,22-11-194,1-1 0,-1 0 0,0 0 0,1 0 0,-1 0 0,1 0 0,-1 0 0,0 0 0,1 0 0,-1 0 0,0 0 0,1 0 0,-1 0 0,1-1 0,-1 1 0,0 0 0,1 0 0,-1-1 0,1 1 0,-1 0 0,1-1 0,-1 1 0,1 0 0,-1-1 0,1 1 0,-1-1 0,1 1 0,0-1 0,-1 1 0,1-1 0,0 1 0,-1-2 0,-4-26-3140,11-33-5227,-5 58 7452,4-31-5902</inkml:trace>
</inkml:ink>
</file>

<file path=ppt/ink/ink4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34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12812,'0'0'12449,"-4"11"-12166,1-1-219,0 0 0,1 0-1,1 0 1,-1 1 0,2-1-1,-1 0 1,1 1 0,1-1-1,0 0 1,1 1 0,-1-1-1,2 0 1,6 18 0,-1-6 125,0 0 1,2-1-1,0-1 1,2 0-1,22 31 1,-30-45-167,1 0 0,0-1 0,0 1 1,0-1-1,1 0 0,-1-1 1,1 1-1,0-1 0,1 0 1,-1-1-1,1 0 0,-1 0 0,1 0 1,0-1-1,0 0 0,0 0 1,0 0-1,1-1 0,-1-1 1,0 1-1,12-1 0,-18 0-22,0 0-1,0 0 0,1 0 1,-1-1-1,0 1 0,0 0 1,0 0-1,0-1 0,0 1 1,0-1-1,0 1 1,0-1-1,-1 1 0,1-1 1,0 1-1,0-1 0,0 0 1,0 1-1,-1-1 0,1 0 1,0 0-1,-1 0 1,1 0-1,-1 0 0,1 1 1,-1-1-1,1 0 0,-1 0 1,1 0-1,-1 0 0,0 0 1,0-1-1,0 1 0,1 0 1,-1 0-1,0 0 1,0 0-1,0 0 0,-1 0 1,1 0-1,0 0 0,0 0 1,-1 0-1,1-1 0,-1-2-118,-1 1 0,1-1 0,0 1-1,-1 0 1,0 0 0,0-1-1,0 1 1,0 0 0,0 1 0,-1-1-1,1 0 1,-4-2 0,-13-6-263,0 0 1,-1 1-1,0 1 1,-1 1-1,1 1 1,-2 1-1,-29-5 1,-1-2 1091,51 14-700,1-1 0,0 0 0,-1 0 0,1 0 1,-1 0-1,1 0 0,0 0 0,-1-1 0,1 1 0,-1 0 0,1 0 1,0 0-1,-1 0 0,1 0 0,0-1 0,-1 1 0,1 0 0,0 0 1,-1 0-1,1-1 0,0 1 0,-1 0 0,1-1 0,0 1 0,0 0 1,-1-1-1,1 1 0,0 0 0,0-1 0,0 1 0,-1 0 0,1-1 1,0 1-1,0 0 0,0-1 0,0 1 0,0-1 0,0 1 0,0 0 1,0-1-1,0 0 0,17-13 636,41-11 416,-47 21-983,29-12-688,-19 9-1043,-1-1 0,-1-1 0,33-19 0,-23 5-5871</inkml:trace>
</inkml:ink>
</file>

<file path=ppt/ink/ink4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35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102 106 12684,'-4'-11'2925,"3"8"-2433,-14-46 2192,14 46-2403,0 0 0,0 0-1,0 1 1,0-1 0,-1 0 0,1 1 0,-1-1 0,0 1 0,1 0 0,-1 0 0,0-1 0,0 1 0,-1 0 0,1 1-1,0-1 1,0 0 0,-4-1 0,6 3-240,0 0 0,-1 0 0,1 0 0,-1 0 0,1 0 0,0 1 0,-1-1 0,1 0 0,0 0 1,-1 0-1,1 0 0,0 1 0,-1-1 0,1 0 0,0 0 0,-1 0 0,1 1 0,0-1 0,0 0 0,-1 1 0,1-1 0,0 0 0,0 1 0,0-1 0,-1 0 0,1 1 0,0-1 0,0 0 0,0 1 0,0-1 0,0 0 0,0 1 0,0-1 0,0 1 0,0-1 0,0 0 0,0 1 0,-1 19-145,1-16 197,1 13 82,1 0-1,1 0 0,1 0 0,0 0 0,1 0 1,0-1-1,2 0 0,0 0 0,1 0 0,10 15 1,8 9 350,1-1 0,46 49 0,-64-77-494,1 0 1,0 0-1,1-1 0,-1 0 1,2-1-1,0-1 1,0 0-1,25 13 1,-50-27 111,0 0 1,1 0 0,0-2 0,-14-10 0,-14-8-116,-6-2-49,-2 3-1,-94-36 1,147 62-125,0 0-1,0-1 1,-1 0 0,1 0 0,0 0-1,0-1 1,-1 1 0,1-1-1,0 0 1,-1 0 0,1-1 0,-1 0-1,7-2 1,53-32-3198,-11-6-2424,-8-6-5477,-29 28 5340</inkml:trace>
</inkml:ink>
</file>

<file path=ppt/ink/ink4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36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24 228 3011,'0'0'10949,"1"-8"-7783,1-26-818,-3 25 1151,-3 14-2547,-4 12-790,6-2 134,-3 8 420,2 0 1,0 23-1,3-46-706,0 1-1,0-1 1,0 0 0,0 1 0,0-1-1,0 1 1,0-1 0,0 0 0,0 1-1,0-1 1,0 0 0,0 1 0,0-1-1,1 0 1,-1 1 0,0-1 0,0 0-1,0 1 1,1-1 0,-1 0 0,0 1-1,0-1 1,1 0 0,-1 0 0,0 1 0,0-1-1,1 0 1,-1 0 0,0 0 0,1 0-1,-1 1 1,0-1 0,1 0 0,-1 0-1,1 0 1,-1 0 0,0 0 0,1 0-1,19-6 306,15-17 111,-8-5-243,23-19-143,-48 45-34,1 0-1,-1 1 1,1-1 0,0 1-1,0-1 1,-1 1 0,1 0-1,0 0 1,0 0 0,0 1-1,0-1 1,1 1 0,-1-1-1,0 1 1,0 0 0,0 0-1,0 1 1,4 0 0,-5 0 70,0 1 0,0-1 0,0 1 0,0 0 0,0 0 0,-1 0 0,1 0 0,-1 0 0,1 1 0,-1-1 0,0 0 1,2 4-1,2 3 941,-6-25 335,-2 3-1168,-1-1 1,0 1 0,-9-17-1,9 20-190,-1 0-1,2 0 1,-1-1 0,1 1-1,1-1 1,-3-21 0,46 24-2349,-36 7 1608,1 0 0,0-1-1,-1 0 1,0 0 0,1 0-1,-1-1 1,0 0-1,0 0 1,0 0 0,4-5-1,11-9-5882</inkml:trace>
</inkml:ink>
</file>

<file path=ppt/ink/ink4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37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108 118 9033,'0'0'13703,"-10"0"-12715,7 0-939,0-1 1,1 1-1,-1 0 1,0 0-1,0 0 1,0 1-1,0-1 1,0 1-1,1-1 1,-1 1-1,0 0 1,0 0-1,1 0 1,-1 0-1,0 1 1,1-1-1,0 1 1,-1-1-1,1 1 1,0 0-1,0 0 1,0 0-1,0 0 1,0 1-1,0-1 1,1 0-1,-1 1 1,1-1-1,-1 1 1,1 0-1,0-1 1,-1 4-1,-16 57 422,17-58-425,0-1 0,0 1 0,1 0 0,-1 0 0,1 0 0,0 0 0,0 0 0,1 0 0,0-1 0,2 10 0,-3-13-27,1 0 1,-1 0-1,1 0 0,-1-1 0,1 1 1,-1 0-1,1-1 0,0 1 0,-1 0 1,1-1-1,0 1 0,-1-1 0,1 1 1,0-1-1,0 0 0,-1 1 0,1-1 0,0 1 1,0-1-1,0 0 0,-1 0 0,1 0 1,0 1-1,0-1 0,0 0 0,0 0 1,0 0-1,0 0 0,-1-1 0,1 1 0,0 0 1,0 0-1,0 0 0,0-1 0,0 1 1,-1 0-1,1-1 0,0 1 0,0-1 1,-1 1-1,1-1 0,0 1 0,0-2 1,30-26 1028,-18 5-727,0-1 0,-2 0 0,-1-1 0,0-1 0,-2 1 0,-1-1 0,-1 0 0,3-44-1,-3 165-551,-5-87 172,0-1 1,1 1-1,0-1 1,0 0-1,1 0 1,-1 0-1,2 0 1,-1 0-1,1 0 0,7 8 1,-10-13-77,0-1-1,1 1 1,0 0 0,-1-1-1,1 0 1,0 1 0,-1-1-1,1 0 1,0 0 0,0 0-1,0 0 1,0 0-1,0 0 1,0-1 0,0 1-1,1-1 1,-1 0 0,0 1-1,0-1 1,0 0 0,0 0-1,1 0 1,-1 0 0,0-1-1,0 1 1,4-2 0,-2 1-537,0-1 0,0 0 0,-1 0 0,1 0 0,0 0 0,-1-1 0,1 0 0,-1 1 0,0-1 0,0 0 0,0-1 0,3-4 0,12-22-9204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5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1505,'0'0'21786,"-4"11"-20494,3-9-1239,-43 146 2963,38-123-2889,2 0 0,0 0 1,1 1-1,2 37 0,1-62-275,0 0-1,0-1 1,0 1-1,0 0 0,1 0 1,-1 0-1,0 0 1,1 0-1,-1 0 1,0-1-1,1 1 1,-1 0-1,1 0 1,-1 0-1,1-1 1,-1 1-1,1 0 1,0-1-1,-1 1 1,1-1-1,0 1 1,0 0-1,0-1 0,-1 0 1,1 1-1,0-1 1,1 1-1,17-3-8248,-7-8-897</inkml:trace>
</inkml:ink>
</file>

<file path=ppt/ink/ink4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37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18674,'0'0'5349,"0"62"-5189,16-38 0,2 4-64,2-2-32,-2 0-32,3-1-352,-3-6-737,-1-5-384,-8-4-449,0-10 256,-8 0-608,-1-14-1121,0-8-3940</inkml:trace>
</inkml:ink>
</file>

<file path=ppt/ink/ink4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37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17104,'0'0'9951,"4"14"-9503,8 41-186,-5-22-48,1-1-1,21 55 1,-29-86-199,0 0 1,1 0-1,-1 0 1,0-1-1,1 1 1,-1 0-1,1 0 1,-1 0-1,1 0 1,-1-1 0,1 1-1,0 0 1,0-1-1,-1 1 1,1-1-1,0 1 1,0 0-1,-1-1 1,1 0-1,0 1 1,0-1 0,0 1-1,0-1 1,0 0-1,0 0 1,0 0-1,0 1 1,0-1-1,-1 0 1,1 0-1,0 0 1,0 0 0,0-1-1,0 1 1,0 0-1,0 0 1,0-1-1,0 1 1,0 0-1,0-1 1,-1 1-1,1-1 1,0 1 0,0-1-1,0 1 1,-1-1-1,1 1 1,0-1-1,-1 0 1,1 0-1,0 0 1,6-7 167,0 1 0,0-1 0,9-17 0,-9 14-255,-1 3 57,1 1 0,-1 0 1,1 0-1,1 0 1,-1 1-1,1 0 0,9-6 1,-16 11 7,1 0 0,-1 1 0,0-1 1,1 0-1,-1 0 0,1 1 1,-1-1-1,1 0 0,-1 1 0,1 0 1,-1-1-1,1 1 0,0 0 0,-1 0 1,1 0-1,-1 0 0,1 0 0,0 0 1,-1 0-1,1 1 0,-1-1 0,1 0 1,-1 1-1,1 0 0,-1-1 1,1 1-1,-1 0 0,0 0 0,1-1 1,-1 1-1,0 0 0,1 0 0,-1 1 1,0-1-1,0 0 0,0 0 0,0 0 1,0 1-1,0-1 0,-1 1 0,1-1 1,0 0-1,-1 1 0,1-1 1,-1 1-1,1 0 0,-1-1 0,0 1 1,0 2-1,2 1 72,-2 1 1,1 0 0,-1-1-1,0 1 1,0 0 0,0-1-1,-1 1 1,0 0 0,0-1-1,0 1 1,-1-1 0,1 0-1,-2 1 1,1-1 0,0 0-1,-1 0 1,0 0 0,0-1-1,-1 1 1,1-1 0,-1 1-1,0-1 1,-7 5 0,4-3 9,0 0 0,0-1 0,-1 0 0,0 0 0,0-1 0,0 0 0,-1-1 0,1 0 0,-1 0 0,0-1 0,0 0 0,0 0 0,0-1 0,-10 1 0,19-2-132,-1 0 0,1 0-1,-1 0 1,1 0 0,-1-1 0,1 1 0,-1 0 0,1 0-1,-1 0 1,1 0 0,-1 0 0,1-1 0,-1 1-1,1 0 1,-1 0 0,1-1 0,-1 1 0,1 0-1,0-1 1,-1 1 0,1 0 0,0-1 0,-1 1 0,1-1-1,0 1 1,-1-1 0,1 1 0,0-1 0,0 1-1,0-1 1,-1 1 0,1-1 0,0 1 0,0-1-1,0 1 1,0-1 0,0 1 0,0-1 0,0 1-1,0-1 1,0 1 0,0-1 0,0 0 0,1 0-251,-1-1 1,0 1-1,1-1 1,-1 1-1,1-1 1,0 1-1,-1-1 1,1 1-1,0 0 1,0-1-1,0 1 1,0 0-1,0 0 1,0 0-1,2-2 1,39-20-10765,-18 9 1687</inkml:trace>
</inkml:ink>
</file>

<file path=ppt/ink/ink4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38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18417,'0'0'5958,"43"47"-5670,-8 1 577,4 11-416,3 6-129,-1 2 0,-1-1 0,-1-2-223,-5-6-65,1-3 32,-8-9-192,0-6-1058,-13-6-1376,-3-9-1314,-6-9-3971</inkml:trace>
</inkml:ink>
</file>

<file path=ppt/ink/ink4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38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18866,'0'0'5701,"0"47"-3459,5-39-928,6-7-706,1-1-416,-1 0-31,5-9-258,-3-1-1664,-4-3-2115,-9 1-4452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5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8360,'0'0'10538,"12"4"-8680,10 1-1405,-1-1-1,1-1 1,25 1 0,-39-3-366,0-1-1,0 0 0,0 0 1,0-1-1,0 0 1,0-1-1,0 1 1,0-1-1,-1-1 0,1 0 1,-1 0-1,1 0 1,13-10-1,-20 13 13,0-1 0,0 1 0,0-1-1,0 0 1,0 1 0,0-1 0,-1 0 0,1 0 0,0 0-1,0 0 1,-1 0 0,1 0 0,0 0 0,-1 0-1,1 0 1,-1 0 0,1 0 0,-1 0 0,1 0-1,-1-1 1,0 1 0,0 0 0,0 0 0,0 0 0,0 0-1,0-1 1,0 1 0,0-2 0,-1 2-6,0-1 0,-1 1 0,1 0 0,0 0 0,-1 0 0,1 0 0,-1 0 0,1 0 0,-1 0 0,1 0 0,-1 0 0,0 1 0,1-1 0,-1 0 0,0 1 0,-2-1 0,-10-1 124,0 0 1,-1 0 0,-18 2-1,27 0-195,1 1-1,-1 0 1,1 0-1,-1 1 0,1-1 1,0 1-1,0 0 1,0 1-1,0-1 1,0 1-1,0 0 1,1 1-1,-1-1 1,1 1-1,0-1 0,0 1 1,1 1-1,-1-1 1,1 0-1,-6 10 1,7-11-12,1-1 1,0 1-1,-1 0 1,1 0-1,0 0 1,0 0-1,0 0 1,1 0-1,-1 1 1,1-1-1,0 0 1,0 0-1,0 0 0,0 1 1,0-1-1,1 0 1,0 0-1,-1 0 1,1 0-1,0 0 1,0 0-1,1 0 1,-1 0-1,1 0 1,-1-1-1,1 1 1,0 0-1,0-1 1,0 1-1,0-1 1,1 0-1,-1 0 1,1 0-1,-1 0 1,1 0-1,0-1 1,2 2-1,4 2-257,0-1-1,0 0 1,0-1-1,1 0 1,-1-1 0,1 0-1,18 2 1,36-4-7442,-20-5-3970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6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35 12588,'0'0'8707,"-1"12"-7175,-1 19-615,-4 30 725,5 107 0,1-167-1622,0-1-1,0 1 1,-1-1-1,1 1 1,0-1-1,0 1 0,0-1 1,0 1-1,0 0 1,0-1-1,0 1 1,0-1-1,0 1 1,1-1-1,-1 1 1,0-1-1,0 1 0,0-1 1,0 1-1,1-1 1,-1 1-1,0-1 1,1 1-1,-1-1 1,0 1-1,1-1 1,-1 0-1,0 1 1,1-1-1,-1 0 0,1 1 1,-1-1-1,1 0 1,-1 1-1,1-1 1,-1 0-1,1 0 1,-1 0-1,1 0 1,-1 1-1,1-1 0,-1 0 1,1 0-1,-1 0 1,1 0-1,0 0 1,-1 0-1,1 0 1,-1-1-1,1 1 1,-1 0-1,1 0 1,-1 0-1,1 0 0,-1-1 1,1 1-1,-1 0 1,1 0-1,-1-1 1,1 0-1,2-1 87,-1 0-1,1 0 0,-1-1 1,0 1-1,0-1 0,0 1 1,0-1-1,2-5 1,1-9-85,-1 0 0,0 0 1,-1 0-1,-1-1 0,-1 1 1,0-1-1,-2 1 0,-3-30 1,1 34-286,2 17-194,2-2 440,-1 0 0,1 0 0,-1 0 0,1 0 1,0 0-1,-1-1 0,1 1 0,0 0 0,0 0 0,1-1 1,-1 1-1,0 0 0,3 2 0,3 0 18,-1 0 0,1 0 0,0 0-1,1-1 1,-1 0 0,1 0 0,-1-1 0,1 0-1,0-1 1,-1 1 0,1-1 0,0-1-1,14 0 1,-6 0 6,0-1 0,0-1 0,0-1 0,0 0-1,29-10 1,-37 9 5,0 0 0,0 0-1,0-1 1,-1 0 0,1-1-1,-1 0 1,9-9 0,-15 14-5,1-1 0,-1 1 0,1 0 1,-1-1-1,1 0 0,-1 1 0,0-1 1,0 0-1,0 1 0,0-1 1,0 0-1,0 0 0,0 0 0,-1 0 1,1 0-1,-1 0 0,1 0 1,-1 0-1,0 0 0,0 0 0,0 0 1,0 0-1,0 0 0,0 0 0,-1 0 1,1 0-1,-1 0 0,1 0 1,-1 0-1,0 0 0,0 0 0,0 0 1,0 0-1,0 1 0,0-1 0,0 0 1,0 1-1,-1-1 0,-1-1 1,1 1-7,0 1 0,0-1 1,-1 1-1,1-1 1,-1 1-1,1 0 1,-1 0-1,1 0 0,-1 0 1,0 0-1,1 1 1,-1-1-1,0 1 1,0 0-1,0 0 0,1 0 1,-1 0-1,0 0 1,0 0-1,1 1 0,-1-1 1,0 1-1,1 0 1,-1 0-1,0 0 1,1 0-1,-1 1 0,1-1 1,0 0-1,-1 1 1,1 0-1,0 0 1,0-1-1,-4 6 0,-4 3 0,1 0-1,0 1 0,1 0 1,0 1-1,-10 19 0,12-21 43,1 1 1,0 0-1,1 0 0,-5 19 0,9-28-39,-1 0 1,1 0-1,-1 0 0,1 0 1,0 1-1,0-1 0,0 0 1,0 0-1,0 0 0,0 0 1,0 1-1,1-1 0,-1 0 0,1 0 1,-1 0-1,1 0 0,0 0 1,0 0-1,0 0 0,0 0 1,0-1-1,1 1 0,-1 0 1,1-1-1,-1 1 0,1-1 1,-1 1-1,1-1 0,0 0 1,-1 1-1,1-1 0,3 1 1,6 2-354,0-1 1,1 0 0,-1-1 0,1 0 0,0-1 0,0-1 0,14 0 0,46-7-6756,-21-4-2568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7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49 4805,'0'0'14669,"-11"-3"-12154,0 0-2041,-1 0-1,0 1 1,1 1 0,-1 0-1,-17 0 1,26 1-452,0 0 0,0 1 1,0-1-1,0 1 0,0-1 0,0 1 0,0 0 0,0 0 0,0 0 0,1 1 0,-1-1 1,0 1-1,1-1 0,-1 1 0,1 0 0,0 0 0,-1 0 0,1 0 0,0 0 0,0 1 1,1-1-1,-1 1 0,0-1 0,1 1 0,-1 0 0,1-1 0,0 1 0,0 0 1,0 0-1,0 0 0,0 4 0,1-6-10,0 0 0,1 0-1,-1 0 1,0-1 0,0 1 0,1 0 0,-1 0 0,0-1-1,1 1 1,-1 0 0,1 0 0,-1-1 0,1 1 0,-1-1-1,1 1 1,-1 0 0,1-1 0,0 1 0,-1-1 0,1 0 0,0 1-1,-1-1 1,1 1 0,0-1 0,0 0 0,0 0 0,-1 1-1,1-1 1,0 0 0,0 0 0,0 0 0,-1 0 0,1 0 0,0 0-1,0 0 1,0 0 0,-1 0 0,1 0 0,0-1 0,0 1-1,1-1 1,39-8 206,-30 2-409,0 0 0,-1-1 1,0 0-1,0 0 0,-1-1 0,0 0 0,11-16 0,-19 24-209,-1 4 368,0 0-1,0 0 1,0 0-1,0 0 1,-1 0-1,0 0 1,1 0-1,-1 0 1,0 0-1,0 0 1,0 0-1,-1-1 1,-2 6-1,-3 7 56,1 8 140,0-1 1,2 1 0,0 1 0,0 43 0,13 95 287,-8-154-478,0 1 34,-1-1 0,0 1-1,-1-1 1,0 0-1,0 1 1,-1-1 0,0 0-1,0 0 1,-1 0-1,-4 10 1,6-15-1,-1-1 0,1 1 1,-1 0-1,1-1 0,-1 1 0,0-1 1,0 0-1,0 1 0,0-1 0,-1 0 1,1 0-1,-1-1 0,1 1 0,-1 0 1,1-1-1,-1 0 0,0 1 0,0-1 1,0 0-1,0 0 0,0-1 0,0 1 1,0-1-1,0 1 0,0-1 0,0 0 1,0 0-1,0 0 0,0-1 0,0 1 0,-3-2 1,4 2-1,1-1 0,0 1 0,0-1 0,0 1 1,0-1-1,0 0 0,0 0 0,0 1 0,0-1 1,0 0-1,1 0 0,-1 0 0,0 0 0,0 0 1,1 0-1,-1-1 0,1 1 0,-1 0 0,1 0 1,-1 0-1,1 0 0,0-1 0,0 1 0,-1 0 1,1-2-1,-1-33-28,1 33 5,2-11-162,1 0-1,0 0 0,0 0 0,1 0 0,1 1 1,1 0-1,-1 0 0,2 0 0,0 1 0,1 0 0,0 0 1,0 1-1,1 0 0,11-10 0,-5 6 97,1 0-1,0 1 1,1 1-1,0 1 1,1 0-1,0 1 1,1 1-1,33-12 1,-47 20 92,-1 0 0,1 1 0,0-1 0,-1 1 0,1 0 0,0 1 1,0-1-1,0 1 0,8 1 0,-13-1 3,1 0 0,0 0 0,-1 1 0,1-1 0,0 0 0,-1 1 0,1-1 0,0 0 0,-1 1 0,1-1 0,-1 1 1,1-1-1,-1 1 0,1-1 0,-1 1 0,1-1 0,-1 1 0,1 0 0,-1-1 0,0 1 0,1 0 0,-1-1 0,1 2 0,-1 1 31,0-1-1,0 0 1,0 1 0,0-1-1,0 0 1,0 1-1,-1-1 1,1 0 0,-1 0-1,1 1 1,-2 1-1,-15 31 680,14-30-455,0 1 1,0 0-1,0 0 1,1 1-1,-1-1 0,1 0 1,1 1-1,-2 6 1,26-35 1424,-18 10-1664,-1 0 1,0-1-1,0 1 0,-2-1 1,1 0-1,-2 0 0,0 0 1,0 0-1,-1 0 1,-1 0-1,0-1 0,0 1 1,-2 1-1,0-1 0,-7-21 1,1 25-12,6 20 22,2-8-32,1 0 0,0 1 0,1-1 1,-1 0-1,0 0 0,1 0 0,0 0 0,-1 0 1,3 3-1,0-2 5,1 0 1,-1 0-1,1 0 0,0-1 1,1 0-1,-1 0 0,0 0 1,1 0-1,0 0 1,0-1-1,-1 0 0,1 0 1,1-1-1,-1 1 0,0-1 1,7 1-1,13 1-34,-1-1 1,31-1-1,-37-1-86,-5-1-20,0 0 0,0 0-1,0-1 1,0-1 0,0 0-1,19-8 1,-25 9 74,0-1-1,0-1 1,-1 1-1,0-1 1,1 0-1,-1-1 1,0 1 0,-1-1-1,1 0 1,-1-1-1,0 1 1,-1-1-1,5-6 1,-8 11 63,0 0-1,-1 0 1,1 0 0,-1 0 0,1 1-1,-1-1 1,1 0 0,-1 0 0,0 0-1,1 0 1,-1 0 0,0 0 0,0 0-1,0 0 1,1 0 0,-1 0 0,0 0-1,0 0 1,-1 0 0,1 0 0,0 0-1,0 0 1,0 0 0,-1 0-1,1 0 1,-1 0 0,1 0 0,0 0-1,-1 0 1,0-1 0,-1 1 34,0 0 1,0 0-1,0 0 0,0 0 1,0 0-1,0 0 1,0 1-1,0-1 0,0 1 1,0-1-1,-1 1 0,1 0 1,-3 0-1,-5 0 122,0 0 0,0 1 0,1 1 0,-1 0 0,-16 5 0,13-2 61,0 2-1,0 0 1,1 1-1,0 0 1,0 0-1,-18 18 1,27-23-198,0 0 1,0 0-1,0 0 0,0 1 0,0-1 1,1 0-1,-1 1 0,1 0 0,0 0 1,0 0-1,1 0 0,-1 0 1,1 0-1,0 0 0,0 0 0,0 0 1,1 1-1,-1-1 0,1 0 0,0 0 1,0 1-1,1-1 0,-1 0 1,1 1-1,0-1 0,0 0 0,3 6 1,-2-7-163,0 1 0,0-1 0,1 0 0,-1 0 0,1 0 0,0-1 0,0 1 0,0-1 0,0 1 0,0-1 0,1 0 0,-1 0 0,1 0 0,-1-1 0,1 1 0,0-1 0,6 1 0,3 1-2183,1 0 0,-1-2-1,27 1 1,-4-2-4697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07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326 1 7559,'0'0'15086,"-5"9"-14013,-15 21-669,-2-1 0,0-1 0,-2-2-1,-1 0 1,-43 34 0,-62 66 585,120-114-1486,12-13-711,17-24-1641,8-35-5132,-14 25 1233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7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4 16528,'-8'-1'3838,"1"1"-3000,-13-2 847,1 1-1,-39 4 1,54-3-1630,0 1-1,0-1 0,0 1 0,-1 0 0,1 0 0,1 0 0,-1 0 0,0 1 1,0 0-1,0 0 0,1 0 0,-1 0 0,1 0 0,0 1 0,-1-1 0,1 1 1,0 0-1,1 0 0,-1 0 0,0 1 0,1-1 0,-3 5 0,5-7-76,-1 0-1,1 1 1,0-1-1,0 1 1,-1-1-1,1 1 1,0-1-1,0 1 1,0-1-1,0 1 1,1-1-1,-1 1 1,0-1-1,1 1 1,-1-1-1,1 1 1,-1-1-1,1 0 1,0 1-1,-1-1 1,1 0-1,0 1 1,0-1-1,0 0 1,0 0-1,0 0 1,0 0-1,0 0 1,1 0-1,-1 0 1,0 0-1,0-1 1,1 1-1,-1 0 1,1-1-1,-1 1 1,1-1-1,-1 1 1,3-1-1,11 4-364,-1 0-1,1-1 1,18 1 0,-13-2-548,9 2-160,45 11-704,-73-15 1858,-1 0 0,1 0-1,0 1 1,-1-1-1,1 0 1,0 0-1,-1 0 1,1 1 0,0-1-1,-1 0 1,1 1-1,0-1 1,-1 0 0,1 1-1,-1-1 1,1 1-1,-1-1 1,1 1-1,-1-1 1,0 1 0,1 0-1,-1-1 1,1 1-1,-1-1 1,0 1-1,0 0 1,1-1 0,-1 1-1,0 0 1,0-1-1,0 1 1,0 1 0,0-1 137,-1 1 1,0-1 0,1 1-1,-1-1 1,0 0 0,0 1-1,0-1 1,0 0 0,0 0-1,0 0 1,-1 0 0,1 0-1,-2 2 1,-46 23 3391,-16-9-2087,60-17-1710,1 1-1,-1 0 1,0-1-1,1 0 1,-1 0-1,0-1 1,1 1-1,-1-1 1,1 0-1,-1 0 1,1 0-1,-6-3 0,9 4-199,0-1 0,0 0-1,1 0 1,-1 1 0,0-1-1,0 0 1,1 0 0,-1 0-1,0 0 1,1 0 0,-1 0-1,1 0 1,-1 0 0,1 0-1,-1 0 1,1 0 0,0 0-1,0 0 1,-1-1 0,1 1-1,0 0 1,0 0 0,0 0-1,0 0 1,0 0 0,1-1-1,-1-1 1,5-7-6061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7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61 15599,'0'0'4383,"3"-9"-903,10-26-848,-13 34-2576,1 1 0,-1 0-1,0-1 1,0 1 0,0-1 0,0 1-1,0 0 1,0-1 0,0 1 0,0-1 0,0 1-1,0-1 1,0 1 0,0 0 0,0-1-1,0 1 1,-1-1 0,1 1 0,0 0-1,0-1 1,0 1 0,-1 0 0,1-1 0,0 1-1,0 0 1,-1-1 0,1 1 0,0 0-1,0 0 1,-1-1 0,1 1 0,0 0 0,-2-1-1,-17-3 433,-20 7-443,28-1-35,1 1 0,-1 0 0,1 1 0,0 0 0,0 0-1,0 1 1,0 0 0,1 1 0,0 0 0,0 0 0,0 1 0,1 0 0,-9 10 0,16-16-10,1 0 0,-1 0 0,1-1 0,-1 1 0,1 0 0,0 0 0,-1 0 0,1 0 0,0 0 0,-1 0 0,1 0 0,0 0 0,0-1 0,0 1 0,0 0 0,0 0 0,0 0 0,0 0 0,0 0 0,0 0 0,1 0 0,-1 0 0,0 0 0,0 0-1,1 0 1,-1 0 0,1-1 0,-1 1 0,1 0 0,-1 0 0,1 0 0,-1-1 0,1 1 0,0 0 0,0-1 0,-1 1 0,1-1 0,0 1 0,0-1 0,-1 1 0,1-1 0,0 1 0,0-1 0,0 0 0,0 1 0,0-1 0,1 0 0,53 13-259,-47-12 118,33 3-634,-30-3 523,-1-1 0,1 2 0,-1-1 0,1 1 1,-1 1-1,0 0 0,0 0 0,0 1 0,16 8 1,-25-11 305,0 1 1,0-1 0,0 0 0,0 0-1,0 1 1,0-1 0,0 1-1,-1-1 1,1 1 0,0-1 0,-1 1-1,1-1 1,-1 1 0,0 0-1,1-1 1,-1 1 0,0-1 0,0 1-1,0 0 1,0-1 0,0 1-1,-1 0 1,1-1 0,0 1 0,-1 0-1,1-1 1,-1 1 0,0-1-1,1 1 1,-1-1 0,0 0 0,0 1-1,0-1 1,0 0 0,0 1 0,0-1-1,0 0 1,-2 1 0,-3 5 378,-1 0 1,1 0-1,-1-1 1,-1 0-1,-10 7 1,13-10-448,0 0 0,-1 0 0,1-1 0,-1 0 0,0 0 0,0-1 0,0 0 0,0 0 0,0 0 0,0-1 0,-11 0 0,16 0-210,-1 0-1,1 0 1,-1-1 0,0 1 0,1 0-1,-1-1 1,1 0 0,-1 1 0,1-1-1,-1 0 1,1 0 0,0 0 0,-1 0-1,1 0 1,0 0 0,0 0-1,0 0 1,0 0 0,-2-2 0,3 1-300,-1 0 1,0-1-1,1 1 0,-1 0 1,1-1-1,-1 1 1,1 0-1,0-1 1,0 1-1,0 0 0,0-1 1,1 1-1,-1 0 1,1 0-1,-1-1 1,1 1-1,1-4 0,11-18-6165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8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0 193 6534,'0'0'17969,"9"69"-16688,-9-41-640,-2 1-96,2-3-289,0-3-160,0-6-128,2-3-929,3-9-1345,4-5-929,-3-2-2403,1-18-6693</inkml:trace>
  <inkml:trace contextRef="#ctx0" brushRef="#br0" timeOffset="1">37 0 8968,'0'0'14798,"-14"57"-14669,16-35-193,10 3-1218,4-1-1376,-1-6-2947,-1 1-1891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8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10 14894,'0'0'8947,"-10"-3"-7388,7 2-1498,0 0 0,0 0 0,0 0 0,0 0 0,0 1 0,-1-1 0,1 1-1,0 0 1,0 0 0,0 0 0,-1 0 0,1 1 0,0-1 0,0 1 0,0 0 0,0 0 0,0 0 0,0 0 0,0 0 0,0 1 0,0-1 0,1 1-1,-1 0 1,1 0 0,-1 0 0,1 0 0,0 0 0,-5 6 0,-1 3 213,0 0 0,0 1 1,-9 18-1,15-27-222,1 1 1,-1-1 0,1 0-1,-1 1 1,1 0 0,0-1-1,0 1 1,1 0 0,-1-1-1,1 1 1,-1 0 0,1 0-1,1-1 1,-1 1 0,0 0-1,1 0 1,2 6 0,-2-9-42,0 1 0,1-1 0,0 0 1,-1 0-1,1 0 0,0 0 1,-1 0-1,1 0 0,0 0 0,0-1 1,0 1-1,0-1 0,0 1 1,-1-1-1,1 0 0,0 1 0,0-1 1,0 0-1,2-1 0,43-2-44,-35-1-253,1-1 0,-1 1 0,-1-2 0,1 0 0,14-9 0,-17 8 283,2 1 1,-1 0-1,0 1 0,1 1 0,0-1 1,23-4-1,-34 9 66,1 0 0,-1 0 0,1 0 0,-1 1 0,1-1 0,-1 0 0,1 1 0,-1-1 0,0 0 0,1 1 0,-1-1 0,1 1 0,-1-1 0,0 0 0,1 1 0,-1-1 0,0 1 0,0-1 0,1 1 0,-1-1 0,0 1 0,0-1 0,0 1 0,0-1 0,1 1 0,-1 0 0,0-1 0,0 1 0,0-1 0,0 1 0,0-1 0,0 1 0,-1-1 0,1 1 0,0 0 0,0-1 0,0 1 0,0-1 0,-1 1 0,1-1 0,-1 1 0,-8 35 425,6-26-280,3-9-195,0 0 0,0-1 0,0 1 0,0 0 1,0-1-1,0 1 0,0 0 0,0 0 0,0-1 0,0 1 1,0 0-1,0-1 0,0 1 0,1 0 0,-1-1 1,0 1-1,0 0 0,1-1 0,-1 1 0,0-1 0,1 1 1,-1 0-1,1-1 0,-1 1 0,1-1 0,-1 1 1,1-1-1,-1 0 0,1 1 0,0-1 0,-1 1 0,2-1 1,28 3 114,32-16-633,-31 3 55,-14 4 125,0 1 0,1 0-1,-1 1 1,1 1-1,30-2 1,-47 5 329,0 1-1,0-1 1,0 1 0,0-1-1,0 1 1,-1-1 0,1 1-1,0-1 1,0 1 0,0 0-1,0-1 1,-1 1-1,1 0 1,0 0 0,-1 0-1,1 0 1,-1 0 0,1 0-1,-1 0 1,1 0 0,-1 0-1,1 0 1,-1 0-1,0 0 1,0 0 0,0 0-1,1 0 1,-1 0 0,0 0-1,0 0 1,-1 2 0,1 45 403,-1-34-328,1-11-116,0-1-1,0 1 1,0-1-1,1 1 1,-1-1-1,0 1 0,1-1 1,0 1-1,0-1 1,1 5-1,9 2-2872,8-6-4374,-3-3-3468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9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11787,'0'0'10047,"0"8"-8664,2 5-1001,1 1 0,0-1 1,1 0-1,0-1 0,1 1 1,0-1-1,1 0 1,0 0-1,1 0 0,0-1 1,1 0-1,0-1 0,1 1 1,17 14-1,-16-16-463,1 0-1,0-1 0,1-1 1,0 0-1,0 0 0,1-1 1,0 0-1,0-1 0,0-1 1,0 0-1,1-1 0,0 0 1,0-1-1,24 0 1,-36-2-192,-1 0 1,0 0-1,0 0 1,0 0-1,1 0 1,-1 0 0,0 0-1,0-1 1,0 1-1,0 0 1,0-1 0,0 1-1,1-1 1,-1 1-1,0-1 1,0 0-1,0 1 1,-1-1 0,1 0-1,0 0 1,0 1-1,0-1 1,0 0-1,-1 0 1,1 0 0,0 0-1,-1 0 1,1 0-1,-1 0 1,1-1 0,-1 1-1,1-2 1,6-15-6198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30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0 15695,'0'0'5381,"-37"73"-3683,23-35-161,0 6-160,0 5-352,-2 2-256,0-1-417,9 3-320,-2 0 0,9-1-32,0-1-256,0-2-897,4-4-833,1-8-704,0-5-1923,-1-13-4419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30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11339,'0'0'11114,"71"4"-9993,-31-4-384,13 0-449,-5 0-160,2 0-64,-4 0-96,-7 0-256,-6 0-737,-8 0 96,-16 0-1089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31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14670,'0'0'1858,"51"0"1088,-7-5-960,8-5-833,4 2-416,1 1-545,3 3-160,-5 3-929,-9 1-1953,-3 0-2403,-13-4-5317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36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22 726 8552,'0'0'241,"0"1"0,-1-1 0,1 0 0,0 0-1,-1 1 1,1-1 0,-1 0 0,1 0 0,0 0 0,-1 1 0,1-1-1,-1 0 1,1 0 0,-1 0 0,1 0 0,0 0 0,-1 0 0,1 0-1,-1 0 1,1 0 0,-1 0 0,1 0 0,-1-1 0,1 1 0,0 0-1,-1 0 1,1 0 0,-1 0 0,1-1 0,0 1 0,-1 0 0,1 0 0,0-1-1,-1 1 1,1 0 0,0-1 0,-1 1 0,1 0 0,0-1 0,0 1-1,-1-1 1,-5-27 2986,9-31-2114,4 20-667,1 1 0,3 1 0,26-67 0,65-99-292,-79 163-144,28-37-1,-44 67-4,1 0 0,0 0 0,1 1 0,0 0 0,1 0 0,0 1 0,0 0 0,19-10 0,-28 17-4,0 1 0,0-1 0,0 0 0,0 1 0,0-1 0,1 1 0,-1-1 0,0 1 0,0-1 0,0 1 0,1 0 0,-1 0 0,0 0 0,0-1 0,1 1 0,-1 0 0,0 1 0,0-1 0,1 0 0,-1 0 0,0 0 0,0 1 0,0-1-1,1 1 1,0 0 0,-1 0 5,0 0-1,-1 1 1,1-1-1,-1 0 1,0 0-1,1 1 0,-1-1 1,0 0-1,0 0 1,0 1-1,0-1 1,0 0-1,0 1 1,0-1-1,0 0 0,-1 1 1,1-1-1,-1 3 1,-3 6 47,1 1 0,-2-1 1,0 0-1,-7 12 0,-14 7 226,22-25-227,-1 0-1,1 1 0,0-1 0,0 0 1,1 1-1,-1 0 0,1 0 0,0 0 0,0 0 1,1 1-1,-1-1 0,-1 7 0,8-10-45,-1 1 0,0-1 0,1 0-1,-1 0 1,1-1 0,-1 1 0,1-1-1,0 0 1,0 0 0,-1 0 0,9 1-1,-4 0 1,4 1-16,0 1 1,0 0-1,0 1 1,-1 1-1,18 11 1,-27-16 9,0 0 1,0 0 0,0 0 0,0 0-1,0 1 1,-1-1 0,1 1-1,-1-1 1,1 1 0,-1 0 0,0-1-1,1 1 1,-1 0 0,0 0 0,0 0-1,0 0 1,0 0 0,-1 0-1,1 0 1,0 0 0,-1 1 0,0-1-1,1 0 1,-1 0 0,0 0 0,0 1-1,0-1 1,-1 0 0,1 0 0,0 0-1,-1 0 1,1 1 0,-1-1-1,0 0 1,0 0 0,0 0 0,0 0-1,0-1 1,0 1 0,0 0 0,-3 2-1,-2 2 195,-1-1 0,1 0 0,-1 0 0,0-1 0,-1 0 0,1 0 0,0-1 0,-1 0 0,0 0 0,0-1 0,0 0 0,0 0 0,0-1 0,0 0 0,-1-1 0,1 1 0,0-2 0,-1 1 0,1-1 0,0 0 0,0-1 0,-14-4 0,20 6-208,1-1 1,0 0-1,0 1 1,-1-1-1,1 0 1,0 0-1,0 1 1,0-1-1,0 0 1,0 0 0,0 0-1,0-1 1,0 1-1,0 0 1,0 0-1,1 0 1,-1-1-1,-1-1 1,2 2-47,1 1 1,-1-1 0,0 0-1,0 1 1,0-1-1,1 1 1,-1-1 0,0 0-1,0 1 1,1-1-1,-1 1 1,1-1 0,-1 1-1,0-1 1,1 1-1,-1 0 1,1-1-1,-1 1 1,1-1 0,-1 1-1,1 0 1,0 0-1,-1-1 1,1 1 0,-1 0-1,1 0 1,-1-1-1,1 1 1,0 0 0,-1 0-1,1 0 1,0 0-1,-1 0 1,1 0-1,-1 0 1,1 0 0,0 0-1,-1 1 1,2-1-1,98 3-11119,-71-2 4809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36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13581,'0'0'5979,"-9"-1"-4100,4 1-1725,0 0 1,1 0-1,-1 1 1,0-1-1,1 1 1,-1 0-1,1 0 1,-1 0-1,1 1 1,0-1-1,-1 1 1,1 0-1,0 1 1,0-1-1,0 1 1,1 0-1,-1-1 1,0 2-1,1-1 1,0 0-1,0 1 1,0-1-1,0 1 0,1 0 1,-1 0-1,1 0 1,0 0-1,0 1 1,0-1-1,1 0 1,-2 8-1,3-10-116,-1 0 1,1 0-1,-1 0 0,1 0 0,0 0 0,0 0 0,0 0 1,0 0-1,0 0 0,1 0 0,-1 0 0,0 0 0,1 0 1,0 0-1,-1 0 0,1 0 0,0-1 0,0 1 0,0 0 1,0 0-1,0-1 0,1 1 0,-1-1 0,1 1 1,-1-1-1,0 1 0,1-1 0,0 0 0,-1 0 0,1 0 1,0 0-1,2 1 0,0-1 1,1 0 0,-1 0 0,0 0 1,1-1-1,-1 0 0,1 0 0,-1 0 0,1 0 0,-1-1 1,1 1-1,-1-1 0,0 0 0,0-1 0,7-2 0,-6 2 42,0 0-1,0-1 0,0 0 1,-1 1-1,1-1 0,-1-1 0,0 1 1,0-1-1,0 0 0,0 0 1,-1 0-1,0 0 0,0 0 1,0-1-1,0 0 0,-1 1 0,1-1 1,-1 0-1,0 0 0,-1 0 1,1-1-1,-1 1 0,1-7 1,-3 10-58,1 1 0,-1-1 0,0 1 0,0-1 0,0 1 0,1 0 0,-1-1 1,0 1-1,0 0 0,-1 0 0,1 0 0,0 0 0,0 0 0,-1 0 0,1 0 1,0 0-1,-1 0 0,1 1 0,-1-1 0,1 0 0,-1 1 0,1 0 1,-1-1-1,1 1 0,-1 0 0,0 0 0,1-1 0,-1 1 0,1 0 0,-3 1 1,-53-1-383,56 0 353,0 0-96,-1 1 0,0-1 1,0 1-1,0 0 0,0 0 0,1-1 0,-1 1 1,0 0-1,1 1 0,-1-1 0,1 0 1,-1 0-1,-1 3 0,2-4-51,1 1-1,0-1 1,-1 1-1,1-1 1,-1 0-1,1 1 1,0-1-1,0 1 1,-1-1-1,1 1 1,0-1 0,0 1-1,-1-1 1,1 1-1,0-1 1,0 1-1,0 0 1,0-1-1,0 1 1,0-1-1,0 1 1,0-1-1,0 1 1,0-1-1,0 1 1,0 0 0,1-1-1,-1 1 1,0-1-1,0 1 1,1-1-1,-1 1 1,0-1-1,0 0 1,1 1-1,-1-1 1,0 1-1,1-1 1,-1 1 0,1-1-1,-1 0 1,1 1-1,-1-1 1,1 0-1,-1 0 1,1 1-1,-1-1 1,1 0-1,-1 0 1,1 1-1,15 2-6433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07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11659,'0'0'11083,"46"30"-10251,-25-11-223,0 4-257,6 3-160,-4 0-160,2 1-128,3-1-1185,-2-4-1121,-3-5-1538,-1-8-3267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37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13741,'0'0'9438,"-3"10"-8648,-13 40 73,-19 100-1,29-103-4013,4-1-3446,2-51 741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37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12204,'0'0'9801,"62"-30"-8296,-26 29-256,8 1-768,2 0-353,4 0-96,4 0-769,-4 0-1409,-6 0-1697,-5-2-3716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38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28 613 9545,'-3'7'1858,"-2"6"-901,-14 46 6670,22-101-1226,4-17-5526,15-28-375,3 1 0,64-142 0,-80 208-499,1 1 0,0 0 0,2 1 0,0 1 0,15-18 0,-21 29-9,-1 1 1,1-1-1,-1 1 0,2 1 0,-1-1 1,0 1-1,1 0 0,0 1 0,0-1 1,0 1-1,0 1 0,0-1 0,0 1 1,1 0-1,0 1 0,-1 0 0,12 0 1,-18 1-5,0 0 0,0-1 0,0 1 0,-1 0 0,1 1 1,0-1-1,0 0 0,0 0 0,0 0 0,0 0 0,0 1 1,0-1-1,0 1 0,0-1 0,0 0 0,0 1 0,-1-1 0,1 1 1,0 0-1,0-1 0,-1 1 0,1 0 0,0-1 0,-1 1 0,1 0 1,-1 0-1,1 0 0,0 1 0,0 0-2,-1 1 1,0-1-1,0 0 0,0 0 1,0 0-1,0 1 0,0-1 0,-1 0 1,1 0-1,-1 0 0,1 1 1,-2 2-1,-2 4 17,-1 0 0,0 0 0,0 0 0,-12 15 0,-2-4 27,-14 19 191,90-28-563,-52-9 295,1 0 0,-1 0 0,0 1-1,1 0 1,-2 0 0,1 0 0,0 0 0,0 1 0,-1 0 0,0 0 0,0 0-1,0 0 1,0 1 0,-1-1 0,0 1 0,1 0 0,-2 0 0,1 1 0,-1-1 0,0 0-1,0 1 1,1 5 0,-3-9 100,0 1 0,0-1 1,-1 0-1,0 0 0,1 0 0,-1 0 0,0 0 0,0 0 0,0 0 1,0 0-1,0 0 0,-1 0 0,1 0 0,-1 0 0,1-1 0,-1 1 1,1-1-1,-1 1 0,0-1 0,0 0 0,0 0 0,0 0 0,0 1 1,0-2-1,0 1 0,0 0 0,-4 1 0,-5 2 393,0-1 0,0 0 1,-23 3-1,30-5-443,-8 0 243,-1 0 0,0 0 0,-16-3 0,27 3-335,1-1-1,-1 0 0,0-1 1,1 1-1,-1 0 0,0 0 1,1-1-1,-1 1 0,1-1 1,-1 1-1,1-1 1,-1 0-1,1 0 0,-1 1 1,1-1-1,0 0 0,-1 0 1,1 0-1,0-1 0,0 1 1,0 0-1,-1 0 0,2-1 1,-1 1-1,0-1 0,0 1 1,0 0-1,1-1 0,-1 0 1,0 1-1,1-1 0,0 1 1,-1-4-1,1 4-253,0 0 0,1 0-1,-1 0 1,1 0 0,-1 0 0,1 0-1,-1 0 1,1 1 0,0-1 0,-1 0 0,1 0-1,0 0 1,0 1 0,-1-1 0,1 0 0,0 1-1,0-1 1,0 1 0,0-1 0,0 1-1,0 0 1,0-1 0,0 1 0,0 0 0,0-1-1,0 1 1,0 0 0,1 0 0,2-1-787,13-3-5505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38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54 188 12011,'0'0'5857,"-8"5"-2484,0 1-2494,5-4-531,1 0-1,-1 0 0,0 0 0,0-1 0,0 1 0,0-1 1,-1 1-1,1-1 0,0 0 0,-5 0 0,18-15 2957,-1 0-3389,12-15 73,34-63 0,-21 33-711,-34 58 713,0 1 0,0 0 0,0-1 0,0 1-1,0 0 1,0 0 0,0-1 0,0 1 0,0 0 0,1 0 0,-1-1 0,0 1 0,0 0 0,0 0 0,0-1-1,1 1 1,-1 0 0,0 0 0,0-1 0,0 1 0,1 0 0,-1 0 0,0 0 0,0 0 0,1-1 0,-1 1 0,0 0-1,0 0 1,1 0 0,-1 0 0,0 0 0,1 0 0,-1 0 0,0 0 0,0 0 0,1 0 0,-1 0 0,0 0-1,1 0 1,-1 0 0,0 0 0,0 0 0,1 0 0,-1 0 0,0 0 0,1 0 0,-1 1 0,5 18-93,-4 41 379,-1-49-221,-2 45 268,1-26-217,0 0 0,5 33-1,-4-62-274,0 0 0,1 0 0,-1 0 0,0 0 0,0-1 0,0 1 0,1 0 0,-1 0 0,0 0 0,1-1 0,-1 1 0,0 0 0,1-1 0,-1 1 0,1 0-1,-1-1 1,1 1 0,0 0 0,-1-1 0,1 1 0,0-1 0,-1 1 0,1-1 0,0 0 0,-1 1 0,3 0 0,6-1-5869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39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0 13229,'0'0'10580,"-5"9"-10169,-27 44-227,-2-1 0,-2-1-1,-2-3 1,-45 45-1,83-93-295,0 0 0,0 0 0,0 1 0,-1-1 0,1 0 0,0 0 0,0 1-1,0-1 1,0 0 0,0 0 0,-1 0 0,1 1 0,0-1 0,0 0 0,0 0 0,-1 0-1,1 0 1,0 1 0,0-1 0,-1 0 0,1 0 0,0 0 0,0 0 0,-1 0-1,1 0 1,0 0 0,0 0 0,-1 0 0,1 0 0,0 0 0,0 0 0,-1 0-1,1 0 1,0 0 0,0 0 0,-1 0 0,1 0 0,0 0 0,0 0 0,-1 0-1,1 0 1,0 0 0,0-1 0,-1 1 0,0-12-6045,1 11 6117,0-19-6361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40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12876,'0'0'14414,"49"20"-13998,-26-4-31,4 1-161,5 0-128,-2-1-64,2-2-641,3 2-1601,-3-3-3011,-2-2-3875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40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6406,'0'0'18791,"-3"12"-18230,-5 16-348,2 1 1,1 1-1,-1 55 1,13-15-391,0-41-3276,-12-44-10849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41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47 4740,'0'0'11467,"-46"-46"-4580,53 46-5574,13 0-480,4 0-128,10 0-321,9 3-224,-3 2-64,1-4-64,-2 1-384,-7-1-1218,-6-1-1344,-8 0-2820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41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55 8904,'0'0'3839,"9"-7"-748,4-1-1952,27-24 3391,-39 32-4447,-1 0 1,0 0-1,0 0 0,0-1 0,0 1 1,0 0-1,0 0 0,0 0 1,1 0-1,-1 0 0,0 0 0,0 0 1,0 0-1,0-1 0,0 1 1,0 0-1,0 0 0,0 0 0,0 0 1,0 0-1,0 0 0,0-1 1,0 1-1,0 0 0,0 0 1,0 0-1,0 0 0,0 0 0,0-1 1,0 1-1,0 0 0,0 0 1,0 0-1,0 0 0,0 0 0,0-1 1,0 1-1,0 0 0,0 0 1,0 0-1,0 0 0,-1 0 0,1 0 1,0 0-1,0 0 0,0-1 1,0 1-1,0 0 0,0 0 0,0 0 1,0 0-1,-1 0 0,1 0 1,0 0-1,0 0 0,0 0 0,0 0 1,0 0-1,-1 0 0,-14-2 1135,-20 6-1096,14 2 43,0 2 1,0-1-1,1 2 1,1 1-1,-1 1 1,2 0-1,-1 1 1,2 1-1,0 1 1,-28 28-1,43-40-146,0 0 0,1 0 0,-1 0 1,1 0-1,0 0 0,0 0 0,0 0 0,0 0 0,0 0 0,0 1 1,0-1-1,1 0 0,-1 0 0,1 1 0,-1-1 0,1 1 0,0-1 1,0 5-1,1-5-13,0-1 1,-1 1-1,1-1 1,0 0-1,0 1 0,0-1 1,0 0-1,0 1 1,0-1-1,1 0 1,-1 0-1,0 0 1,1 0-1,-1 0 1,0 0-1,1-1 1,-1 1-1,1 0 0,-1-1 1,1 1-1,0-1 1,-1 1-1,1-1 1,-1 0-1,1 0 1,0 0-1,1 0 1,34 2-91,1-1 1,59-8 0,20-1-666,-127 10 792,1 0 0,-1 1 0,1 0 0,0 0 0,0 1 0,-13 7 0,-8 3 46,-2-2-48,11-5-20,0 1 1,1 1 0,1 1 0,-26 16-1,44-26-20,0 1 0,1-1-1,-1 1 1,0-1-1,0 1 1,0-1-1,0 1 1,1 0-1,-1-1 1,0 1-1,0 0 1,1 0 0,-1 0-1,1-1 1,-1 1-1,1 0 1,-1 0-1,1 0 1,-1 0-1,1 0 1,0 0-1,0 0 1,-1 0 0,1 0-1,0 0 1,0 0-1,0 0 1,0 0-1,0 0 1,1 2-1,0-2 2,0 1 0,1-1 0,-1 0 0,0 0 0,1 1 0,0-1 0,-1 0 0,1 0 0,0-1 0,-1 1 0,1 0 0,0-1 0,0 1-1,3 0 1,71 8-37,-75-9 30,22 1-327,91 1-2031,-37-10-5010,-21-5-4687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43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12556,'0'0'8061,"0"10"-7223,-5 148 37,7-152-322,-1-4-3162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07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14990,'0'0'6636,"-2"11"-5958,-10 58 233,-4 112 0,13 84 618,3-221-844,-14-95 1493,7 14-2328,3 0 0,1 0 0,3-54 0,1 77-1,0 0-1,1 0 1,1 0-1,0 0 1,1 0 0,0 1-1,1 0 1,0 0-1,2 0 1,-1 0 0,1 1-1,11-14 1,-13 22 120,0 1 0,0-1 0,0 1 0,0 0 0,1 1 0,-1-1 0,1 1 0,0 0 0,0 0 0,-1 1 0,1 0 0,0 0 0,0 0 0,0 1 0,10 0 0,-13 0-1,1 0-1,-1 0 1,1 1-1,-1-1 0,1 1 1,-1 0-1,0 0 1,1 0-1,-1 1 0,0-1 1,0 1-1,5 2 0,-7-2 10,0-1 0,0 0-1,1 1 1,-1-1 0,0 1-1,0-1 1,0 1 0,0-1-1,-1 1 1,1 0 0,0-1-1,-1 1 1,1 0-1,-1 0 1,0-1 0,1 1-1,-1 0 1,0 0 0,0 0-1,0-1 1,0 1 0,-1 0-1,1 0 1,0-1-1,-1 3 1,-1 0 166,0 1-1,0-1 1,0 0 0,-1 0 0,0 0-1,1 0 1,-1-1 0,-1 1-1,1-1 1,0 0 0,-1 0-1,0 0 1,0 0 0,1 0-1,-2-1 1,-6 4 0,-5 1 292,0 1 0,-35 9 1,41-15-360,1-1 1,-1 1-1,1-2 0,-18 1 1,26-1-182,0 0-1,-1 0 1,1-1-1,0 1 1,0 0 0,-1 0-1,1-1 1,0 1-1,0-1 1,0 1 0,0-1-1,0 1 1,-1-1-1,1 0 1,0 1 0,0-1-1,0 0 1,-1-1 0,2 1-122,0 0 1,0-1 0,0 1 0,0 0 0,0 0 0,0 0-1,0 0 1,0 0 0,0 0 0,0-1 0,1 1 0,-1 0-1,1 0 1,-1 0 0,0 0 0,1 0 0,0 0 0,-1 0-1,1 0 1,0 1 0,-1-1 0,1 0 0,0 0 0,0 0-1,1 0 1,17-17-4856,4-2-1554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43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9513,'0'0'11862,"10"8"-10832,4 5-768,47 41 1223,-57-51-1298,1 1-1,-1-1 1,1 0 0,0-1 0,0 1-1,0-1 1,0 0 0,0 0 0,0 0 0,1-1-1,-1 0 1,9 1 0,-11-3-129,0 1 1,-1-1 0,1 0 0,-1-1-1,1 1 1,-1 0 0,0-1-1,0 1 1,0-1 0,1 0-1,-1 1 1,-1-1 0,1 0-1,0 0 1,0-1 0,-1 1-1,3-4 1,28-52-1100,-20 35-1019,-5 6-904,-5 4-1930,-2 4-2943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44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13421,'0'0'8541,"1"9"-7633,1 26-13,1 0 0,14 57 0,-16-77-94,-1-7-3521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44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55 3972,'0'0'7287,"-4"9"-5104,-15 30-318,13-10 336,6-29-2081,0 1 0,0 0 0,0 0-1,0-1 1,0 1 0,0 0 0,1-1 0,-1 1 0,0 0-1,0-1 1,1 1 0,-1 0 0,0-1 0,1 1-1,-1 0 1,1-1 0,-1 1 0,1-1 0,-1 1-1,1-1 1,-1 1 0,1-1 0,0 1 0,-1-1 0,1 0-1,-1 1 1,1-1 0,0 0 0,1 1 0,5 0 234,0 0 0,0 0 0,1-1 0,-1 0 0,1 0 1,-1 0-1,0-1 0,0 0 0,1-1 0,-1 0 0,0 0 0,0 0 1,0-1-1,-1 0 0,1 0 0,10-8 0,-9 6-423,1-1 0,-1-1-1,-1 1 1,1-1 0,-1-1-1,0 1 1,-1-1 0,0 0-1,0-1 1,0 1 0,5-15 0,-9 13-3455,-2 1-2620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45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90 127 4901,'0'0'2194,"10"-6"-1164,-1 0-1013,45-30 3158,-48 32-2343,-1 0 0,0 0-1,-1-1 1,1 1-1,-1-1 1,0 0 0,0 0-1,5-10 1,-8 14-696,-1 1 1,0-1-1,1 1 1,-1-1 0,0 0-1,0 1 1,0-1-1,1 0 1,-1 1-1,0-1 1,0 0-1,0 1 1,0-1 0,0 0-1,0 1 1,0-1-1,0 1 1,-1-1-1,1 0 1,0 1 0,0-1-1,0 0 1,-1 1-1,1-1 1,0 1-1,-1-1 1,1 1-1,-1-1 1,1 0 0,0 1-1,-1 0 1,1-1-1,-1 1 1,0-1-1,-28-6 1467,19 7-1541,0 1 1,1 0-1,-1 0 1,-14 4-1,15-1-62,1 0 0,-1 1 0,0-1 0,1 2 1,0-1-1,0 1 0,-13 13 0,18-16 9,0-1-1,0 1 1,1 0 0,-1 0 0,1 0 0,0 0-1,0 0 1,0 1 0,0-1 0,0 1-1,1-1 1,0 1 0,-1 0 0,2-1 0,-1 1-1,0 0 1,1 0 0,-1 0 0,1-1 0,0 1-1,0 0 1,2 7 0,-1-10 14,0 1 0,0-1 1,0 0-1,1 1 0,-1-1 0,1 0 0,-1 0 1,1 0-1,-1 0 0,1 0 0,-1 0 0,1-1 1,0 1-1,-1 0 0,1-1 0,0 0 0,0 1 1,0-1-1,-1 0 0,1 0 0,0 0 0,0 0 1,0 0-1,2-1 0,48-6 337,-40 3-324,0-1 0,0 0 0,0-1 0,-1 0 0,0-1 0,18-14 0,-22 15 19,-1 1 1,1-1-1,-1 0 1,-1 0-1,1 0 1,-1-1-1,0 0 1,-1 0-1,0 0 1,0-1-1,5-11 1,-8 14 741,-6 20-635,-4 27-150,9-39-6,0 1-1,-1-1 1,2 1-1,-1-1 1,0 0-1,1 0 1,-1 1-1,1-1 1,0 0-1,0 0 1,1 0-1,-1 1 1,0-1-1,1-1 1,0 1-1,0 0 1,0 0-1,3 2 1,-2-2-116,1 0 0,0-1 1,0 1-1,0-1 1,0 0-1,0 0 0,1-1 1,-1 1-1,1-1 0,-1 0 1,1-1-1,-1 1 0,6 0 1,27 0-3686,-12-2-1571,8-5-7254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46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9 11211,'5'-8'11498,"-6"24"-6562,-14 53-5145,4-15 1440,11-49-1185,-1-1-4,0 1 0,0-1-1,1 0 1,-1 1 0,1-1 0,1 0 0,-1 6-1,1-9-33,-1 0-1,1 0 0,-1 0 1,1 0-1,-1 0 0,1 0 0,0 0 1,0-1-1,-1 1 0,1 0 1,0 0-1,0 0 0,0-1 1,0 1-1,0 0 0,0-1 1,0 1-1,0-1 0,0 1 0,0-1 1,0 1-1,0-1 0,0 0 1,0 0-1,0 0 0,0 1 1,1-1-1,-1 0 0,0 0 0,0 0 1,2-1-1,13 0 27,-1 0 1,1-2-1,0 0 1,17-5-1,-18 3-32,1 1 0,-1 1 0,1 1 0,19-1 0,-35 3 0,1 0 0,-1 0 0,1-1 1,-1 1-1,1 0 0,-1 1 0,1-1 1,-1 0-1,1 0 0,-1 0 0,1 0 1,-1 0-1,0 0 0,1 0 0,-1 1 0,1-1 1,-1 0-1,0 0 0,1 1 0,-1-1 1,1 0-1,-1 1 0,0-1 0,0 0 1,1 1-1,-1-1 0,0 0 0,1 1 1,-1-1-1,0 1 0,0-1 0,0 1 1,0-1-1,1 0 0,-1 1 0,0-1 1,0 1-1,0-1 0,0 1 0,0-1 1,0 1-1,0-1 0,0 1 0,0-1 1,0 1-1,0-1 0,-1 0 0,1 1 1,0-1-1,0 1 0,0-1 0,0 1 1,-1-1-1,1 1 0,-12 17 248,2-8-6,0 0 0,-1-1-1,0-1 1,-1 0 0,-20 10-1,26-14-140,-1-1 0,1 0 1,-1-1-1,0 0 0,1 0 0,-1 0 0,0-1 0,0 0 0,-1 0 0,1 0 1,0-1-1,-13-2 0,19 2-113,-1 0 0,1-1 0,0 1 0,0-1 0,0 1 0,0-1 0,1 0 0,-1 1 1,0-1-1,0 0 0,0 1 0,0-1 0,1 0 0,-1 0 0,0 0 0,1 0 0,-1 0 0,0 0 0,1 0 0,0 0 0,-1 0 0,1 0 1,-1 0-1,1 0 0,0 0 0,0 0 0,0 0 0,0-1 0,0 1 0,0 0 0,0 0 0,0 0 0,0 0 0,0 0 0,1-2 0,-1 1-184,1-1-1,0 0 0,-1 0 1,1 1-1,0-1 0,0 0 1,1 1-1,-1-1 0,0 1 1,1-1-1,0 1 0,2-3 1,42-22-8134,-16 13-475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47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12807 1187 6887,'0'-1'123,"-1"0"0,1 0 0,-1 0 1,1 0-1,0 0 0,-1 0 1,1 0-1,0 0 0,0 0 0,-1 0 1,1 0-1,0 0 0,0 0 1,0 0-1,0 0 0,0 0 1,1 0-1,-1 0 0,0 0 0,0 0 1,1 0-1,-1 0 0,0 0 1,1 0-1,-1 0 0,1 0 1,0 0-1,-1 1 0,1-1 0,0 0 1,-1 0-1,1 1 0,0-1 1,0 0-1,-1 1 0,3-2 0,42-28-131,-27 19 686,-15 9-540,0-1 1,0 1-1,0 0 0,0-1 1,-1 0-1,1 1 0,-1-1 1,1 0-1,-1-1 0,0 1 1,-1 0-1,1 0 0,0-1 1,-1 1-1,2-8 0,-3 8-128,0 0 0,0-1 0,0 1 0,-1 0 0,1-1 0,-1 1 0,0 0 0,0 0-1,0-1 1,0 1 0,-1 0 0,1 0 0,-1 0 0,0 0 0,0 1 0,0-1 0,-4-4 0,-9-8-88,0 0 0,0 2 1,-2 0-1,1 0 0,-2 2 0,0 0 1,-22-10-1,-144-52 635,123 50-434,-908-297 54,-226 34 551,830 218-636,-488-28 0,249 78-236,-772 74 0,-27 147 342,57 121-129,1000-221-7,-604 271-1,631-216 85,7 14 0,-554 406-1,680-430 86,6 8-1,8 8 1,7 7-1,7 8 1,-182 267-1,276-348-58,5 2 1,4 3-1,-43 113 0,74-152-83,2 2 0,4 0 1,2 0-1,4 2 0,2 0 0,-1 103 1,11-120 69,2 0 1,13 77-1,-10-105-133,0-1-1,2 0 1,1 0-1,1 0 1,0-1 0,2 0-1,24 36 1,-17-34 62,1-1 1,1 0 0,1-1-1,1-2 1,1 0 0,0-1-1,1-1 1,1-2 0,52 25-1,11-4 137,161 43 0,-45-17-227,-93-20-55,-53-18-1455,81 21 1,-79-38-4724,-38-7 1815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47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11 13164,'-14'-11'1608,"35"13"-1002,36 11 682,70 16 752,-80-21-1581,-1 3 0,79 29 0,-122-39-429,-1-1-1,1 1 1,-1 0-1,1 0 1,-1 1-1,0-1 1,1 0 0,-1 1-1,0 0 1,0-1-1,0 1 1,0 0-1,0 0 1,0 0 0,-1 0-1,1 1 1,-1-1-1,1 0 1,-1 1 0,0-1-1,0 0 1,0 1-1,0 0 1,0-1-1,-1 1 1,1-1 0,-1 1-1,0 0 1,0 0-1,0-1 1,0 1-1,0 0 1,0-1 0,-1 1-1,1 0 1,-1-1-1,0 1 1,0-1-1,0 1 1,0-1 0,0 1-1,0-1 1,-1 0-1,1 1 1,-1-1-1,0 0 1,0 0 0,1 0-1,-4 2 1,-26 27 350,-1-1 0,-56 40 0,60-49-378,0 1 0,1 1 0,2 1 1,0 1-1,-21 28 0,44-49-239,-11 16-555,10-5-3000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48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68 14382,'0'0'961,"4"-8"437,2 0-970,-4 5-301,1 0 0,-1 0 0,0 0 0,-1 0 1,1 0-1,-1 0 0,1-1 0,-1 1 0,0 0 1,0-1-1,0-4 0,-1 7-37,-1 0-1,1 1 1,-1-1 0,1 1-1,-1-1 1,0 0 0,1 1-1,-1-1 1,0 1-1,0-1 1,1 1 0,-1 0-1,0-1 1,0 1 0,0 0-1,1 0 1,-1-1 0,0 1-1,0 0 1,0 0 0,0 0-1,0 0 1,1 0 0,-1 0-1,0 0 1,0 0-1,0 1 1,0-1 0,0 0-1,0 1 1,-32 4 297,14 0-307,0 1 1,0 1 0,0 1-1,1 1 1,0 0-1,1 1 1,0 1 0,1 1-1,-21 19 1,35-30-82,1 0 1,-1 1-1,1-1 0,0 1 1,-1-1-1,1 1 1,0 0-1,0 0 0,0-1 1,0 1-1,1 0 1,-1 0-1,0 0 0,1 0 1,-1 0-1,1 0 1,0 0-1,-1 0 0,1 2 1,1-2-2,-1-1 1,1 0-1,-1 1 1,1-1 0,0 0-1,0 0 1,-1 1-1,1-1 1,0 0-1,0 0 1,0 0 0,0 0-1,1 0 1,-1-1-1,0 1 1,0 0 0,0 0-1,1-1 1,-1 1-1,2 0 1,10 3-14,-1-1 0,1 0-1,-1-1 1,23 1 0,-24-2 5,19 1-47,-6 0 25,-1 0-1,0 1 0,35 10 1,-56-13 29,0 1 1,-1-1 0,1 1-1,-1-1 1,1 1-1,-1-1 1,1 1 0,-1 0-1,1 0 1,-1 0-1,0 0 1,1 0 0,-1 0-1,0 0 1,0 0-1,0 0 1,0 1 0,0-1-1,0 0 1,0 1-1,0-1 1,0 0 0,-1 1-1,1-1 1,-1 1-1,1 0 1,-1-1 0,1 3-1,-2-1 35,1 0 0,-1 0 1,0-1-1,0 1 0,0 0 0,0 0 0,0 0 1,-1-1-1,1 1 0,-1 0 0,0-1 0,0 0 1,-4 5-1,-6 5 249,-2 1 0,0-2 0,-27 18 0,26-19-298,1-1 0,-2 0 0,1-2 0,-1 0 0,0 0 0,0-2 0,-1 0 0,1 0 0,-35 3-1,52-8-37,-1 0 0,0 0 0,0-1 0,1 1 0,-1 0 0,0 0-1,0 0 1,1 0 0,-1 0 0,0 0 0,0-1 0,0 1 0,0 0-1,1 0 1,-1 0 0,0 0 0,0-1 0,0 1 0,0 0 0,0 0-1,1 0 1,-1-1 0,0 1 0,0 0 0,0 0 0,0-1 0,0 1-1,0 0 1,0 0 0,0-1 0,0 1 0,0 0 0,0 0 0,0-1-1,0 1 1,0 0 0,0 0 0,0 0 0,0-1 0,0 1 0,0 0-1,-1 0 1,1-1 0,0 1 0,0 0 0,0 0 0,0 0 0,0-1 0,-1 1-1,1 0 1,0 0 0,0 0 0,0 0 0,-1-1 0,1 1 0,0 0-1,0 0 1,0 0 0,-1 0 0,1 0 0,0 0 0,0 0 0,-1 0-1,1 0 1,0 0 0,0 0 0,-1 0 0,1 0 0,0 0 0,16-15-2225,61-31-6672,-25 19 741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49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246 260 3427,'0'0'12636,"-10"0"-10879,0 1-1631,0 1 0,0 0 0,0 0 0,1 1 0,0 0 0,-1 1 0,1 0 0,0 1 0,1-1 0,-1 2 0,1-1 0,-14 13 0,6-5 327,1 1-1,-17 20 1,28-29-330,-1 1-1,1 0 1,0 0-1,0 0 1,1 1 0,0-1-1,0 1 1,0 0 0,-2 12-1,4-18-110,1 1 0,0-1-1,0 0 1,0 0 0,0 1 0,0-1-1,0 0 1,0 0 0,0 1 0,0-1-1,0 0 1,1 0 0,-1 1 0,1-1-1,-1 0 1,1 0 0,-1 0-1,1 0 1,0 0 0,-1 0 0,1 0-1,0 0 1,0 0 0,0 0 0,0 0-1,0 0 1,1 1 0,1-1 27,1 1 1,-1-1-1,0 0 0,1 0 1,-1 0-1,0-1 0,1 1 1,-1-1-1,1 1 0,3-2 1,7 1 120,0-1 1,0-1-1,0-1 1,18-5-1,-6-1-71,0-1-1,-1-1 0,0-2 0,30-19 0,-41 23-54,-1-1 0,0-1 0,0 0 1,-1 0-1,0-1 0,-1-1 0,-1 0 0,14-21 0,-23 33-9,0 0 1,-1-1 0,1 1 0,0-1-1,0 1 1,-1-1 0,1 1-1,-1-1 1,1 1 0,-1-1 0,0 0-1,1 1 1,-1-1 0,0 1-1,0-1 1,0 0 0,-1-1 0,1 2-11,0 1 0,-1-1 0,1 0 0,-1 1 0,1 0 0,-1-1 0,1 1 1,-1-1-1,1 1 0,-1 0 0,1-1 0,-1 1 0,0 0 0,1-1 0,-1 1 1,1 0-1,-1 0 0,0 0 0,1 0 0,-1-1 0,0 1 0,1 0 0,-1 0 1,0 0-1,1 0 0,-1 1 0,-1-1 0,-2 1-1,0-1 0,0 2-1,0-1 1,0 0 0,1 1 0,-1-1-1,0 1 1,1 0 0,-1 0 0,1 1 0,-5 3-1,4-2 3,1-1-1,0 1 0,0 0 0,0 0 0,0 1 1,1-1-1,-1 1 0,1-1 0,0 1 0,1 0 1,-3 7-1,4-11-5,0 1 0,0-1 1,0 1-1,0-1 0,0 1 0,0-1 1,0 1-1,1-1 0,-1 1 0,0-1 1,1 1-1,-1-1 0,1 0 0,0 1 1,-1-1-1,1 0 0,0 1 1,0-1-1,0 0 0,0 0 0,0 0 1,0 0-1,0 0 0,0 0 0,1 0 1,-1 0-1,0 0 0,1 0 0,-1-1 1,0 1-1,1-1 0,-1 1 1,1-1-1,-1 1 0,1-1 0,-1 0 1,1 0-1,-1 0 0,1 0 0,1 0 1,10 1 17,0-2 1,0 1 0,0-2-1,0 0 1,0 0 0,0-1-1,-1-1 1,1 0 0,-1 0-1,0-2 1,0 1 0,-1-1-1,1-1 1,-1 0 0,-1-1-1,18-15 1,-9 5-25,-1 1 0,-1-2-1,0-1 1,-1 0 0,-1 0 0,-1-2 0,19-40-1,-32 59-2,3-3-8,-1 0-1,-1-1 1,1 1-1,-1-1 1,0 0-1,-1 0 0,1 1 1,-1-1-1,0-10 1,-2 17 4,1-1 1,0 0 0,0 1 0,-1-1-1,1 1 1,-1-1 0,1 1 0,0 0 0,-1-1-1,1 1 1,-1-1 0,1 1 0,-1 0-1,1-1 1,-1 1 0,1 0 0,-1-1-1,0 1 1,1 0 0,-1 0 0,1 0-1,-1-1 1,0 1 0,1 0 0,-1 0-1,0 0 1,1 0 0,-1 0 0,1 0-1,-1 0 1,0 1 0,1-1 0,-1 0 0,1 0-1,-1 0 1,0 1 0,1-1 0,-1 0-1,1 0 1,-2 1 0,-26 12-82,14-2 89,0 0 0,1 1 0,0 1 1,1 0-1,1 1 0,0 0 0,0 0 1,2 1-1,0 1 0,0 0 0,2 0 1,0 0-1,-9 31 0,9-20 78,1 0-1,1 1 1,1 0-1,1 0 1,2 0 0,1 0-1,1 0 1,5 32-1,-6-56-72,1 1 0,0 0 0,0-1-1,0 1 1,1 0 0,-1-1 0,1 0-1,0 1 1,0-1 0,1 0 0,-1 0-1,1 0 1,0 0 0,0-1 0,0 1-1,0-1 1,1 0 0,-1 0 0,1 0 0,0 0-1,0 0 1,0-1 0,9 4 0,-7-5-43,-1 0 1,1 0 0,0 0-1,0-1 1,0 0 0,0 0 0,-1-1-1,1 0 1,0 0 0,0 0 0,0 0-1,-1-1 1,1 0 0,-1 0-1,0-1 1,1 1 0,-1-1 0,9-7-1,1 0-740,0-2-1,-1 0 1,-1 0-1,1-1 1,19-26-1,-25 27-764,0 0 0,-1 0 0,-1-1 0,9-22 0,-3 2-4676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49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1 150 9097,'0'0'7068,"10"-4"-5109,71-33 463,-45 19-1415,0 1 0,1 3 0,1 1 0,40-9 1,-77 22-986,-1 0 0,1-1 0,0 1 1,-1 0-1,1 0 0,0 0 1,-1 0-1,1 0 0,0 0 0,-1 0 1,1 0-1,0 0 0,-1 0 1,1 0-1,0 0 0,-1 0 1,1 0-1,0 1 0,-1-1 0,1 0 1,-1 0-1,1 1 0,0-1 1,-1 0-1,1 1 0,-1-1 0,1 1 1,-1-1-1,1 1 0,-1-1 1,0 1-1,1-1 0,-1 1 0,1-1 1,-1 1-1,0 0 0,0-1 1,1 1-1,-1 0 0,0-1 1,0 1-1,0 0 0,0-1 0,0 1 1,0 0-1,0-1 0,0 1 1,0 0-1,0-1 0,0 1 0,0 0 1,0-1-1,0 1 0,-1-1 1,1 1-1,0 0 0,0-1 0,-1 1 1,1-1-1,0 1 0,-2 0 1,-24 47 483,22-41-419,-22 32 104,15-25-132,2 0 1,-1 1 0,2 0-1,0 1 1,1 0 0,-8 23-1,15-38-48,0 0-1,-1 0 1,1 1 0,0-1-1,0 0 1,0 0-1,0 0 1,0 0-1,0 0 1,0 1-1,0-1 1,0 0-1,1 0 1,-1 0 0,0 0-1,1 0 1,-1 0-1,1 0 1,-1 0-1,1 0 1,0 0-1,-1 0 1,1 0 0,0 0-1,0-1 1,-1 1-1,3 1 1,0 0 3,-1-1 0,1 0 0,0 0 0,-1-1 0,1 1 0,0 0-1,0-1 1,-1 0 0,1 1 0,0-1 0,3-1 0,6 0 19,0 0-1,0-1 0,0-1 1,18-6-1,-6 0-15,-1-2 0,0-1 0,32-22 1,-43 27-26,-1-2 0,-1 1 1,1-2-1,-1 1 0,-1-1 1,0-1-1,0 0 1,8-15-1,-16 25 11,0-1 0,0 1-1,0-1 1,0 0 0,-1 0 0,1 1 0,-1-1 0,1 0 0,-1 0 0,1 0-1,-1 1 1,0-1 0,0 0 0,0-3 0,0 4-2,-1 0-1,1 1 1,0-1 0,-1 1-1,1-1 1,0 1 0,-1-1-1,1 1 1,0-1 0,-1 1 0,1 0-1,-1-1 1,1 1 0,-1-1-1,1 1 1,-1 0 0,1-1-1,-1 1 1,1 0 0,-1 0 0,1 0-1,-1-1 1,0 1 0,1 0-1,-1 0 1,1 0 0,-1 0-1,-1 0 1,0 0 0,-1 1-1,0-1 1,1 1 0,-1-1-1,1 1 1,-1 0-1,1 0 1,-1 0 0,1 1-1,0-1 1,-1 0-1,1 1 1,0-1 0,0 1-1,0 0 1,0 0-1,0 0 1,-2 3 0,3-3 6,-1 0 0,1 0 0,-1 0 0,1 0 1,0 0-1,-1 0 0,1 1 0,0-1 1,1 0-1,-1 1 0,0-1 0,1 1 0,-1-1 1,1 1-1,0-1 0,0 0 0,0 1 0,0-1 1,0 1-1,1 3 0,0-4-4,1 0 1,-1-1-1,1 1 0,-1-1 0,1 1 1,0-1-1,0 0 0,-1 0 0,1 1 1,0-1-1,0-1 0,0 1 0,0 0 1,0 0-1,0-1 0,1 1 0,-1-1 1,0 0-1,0 1 0,0-1 0,0 0 1,0 0-1,5-1 0,8 0 9,0 0 1,0-1-1,0 0 0,0-1 1,-1-1-1,1 0 0,-1-1 0,0-1 1,0 0-1,0-1 0,-1 0 1,0-1-1,-1-1 0,0 0 0,0 0 1,-1-1-1,0-1 0,-1 0 0,12-15 1,-21 24-13,1 0 1,-1 1 0,0-1 0,0 0-1,0 0 1,0 0 0,0 0 0,0 0-1,-1 0 1,1 0 0,0 0 0,-1 0-1,1-3 1,-1 4 0,-1 0-1,1 1 1,0-1 0,0 1-1,0-1 1,0 0 0,-1 1 0,1-1-1,0 1 1,-1-1 0,1 1-1,0-1 1,-1 1 0,1-1-1,-1 1 1,1-1 0,-1 1-1,1 0 1,-1-1 0,1 1-1,-1 0 1,1-1 0,-1 1-1,1 0 1,-1 0 0,0 0-1,1-1 1,-1 1 0,0 0-1,-3 0 1,0 0-1,1 0 1,-1 0-1,0 0 1,0 1-1,1-1 1,-1 1-1,1 0 1,-1 1-1,0-1 1,1 0-1,0 1 1,-6 3-1,-4 3-7,0 2 0,1-1 0,0 2 0,1-1 0,-18 22 0,23-25 40,1 1 0,-1-1 0,2 1-1,-1 0 1,1 1 0,1-1 0,-1 1 0,1-1 0,1 1 0,-1 0 0,0 11-1,3-17-28,0 0 0,0 0 0,0 0 0,1 0 0,-1 0 0,1 0-1,0-1 1,0 1 0,0 0 0,0 0 0,0-1 0,1 1 0,-1-1 0,1 1-1,0-1 1,0 0 0,-1 1 0,2-1 0,-1 0 0,0 0 0,0 0-1,0-1 1,1 1 0,-1 0 0,1-1 0,0 0 0,-1 0 0,1 1-1,0-2 1,0 1 0,3 1 0,11 2-158,0 0 0,0-1 0,33 1 0,-48-4 113,8 1-209,91 1-3074,-34-13-4174,-12-11-6558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08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9897,'0'0'12108,"-2"10"-11313,-9 43 336,-2 3-40,3 1 0,-6 100 0,16-148-1374,0-1 516,0 1-1,0-1 1,1 1-1,3 13 1,-4-20-303,1-1 0,-1 1 1,1-1-1,-1 1 0,1-1 0,0 0 0,0 1 0,0-1 1,0 0-1,0 0 0,0 0 0,0 1 0,2 0 1,-2-1-164,0-1 0,0 1 0,1-1 0,-1 1 0,0-1 1,0 1-1,1-1 0,-1 0 0,0 0 0,1 0 0,-1 0 1,0 0-1,1 0 0,-1 0 0,0 0 0,1 0 0,-1-1 1,2 0-1,5-5-5474,-1-9-4286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50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41 805 12075,'-4'2'652,"0"0"-1,0-1 0,0 1 1,0-1-1,-1 0 0,1 0 0,-8 0 1,16-10 2278,33-27-1743,57-42-1,-2 2-964,158-176 214,-205 199-401,-2-2 0,-2-2 0,35-67 0,-70 114 24,0-2 0,-1 1 0,7-24-1,-12 35-51,0 0-1,0 0 0,0-1 0,1 1 0,-1 0 0,0 0 0,0 0 1,0-1-1,0 1 0,0 0 0,0 0 0,0 0 0,0-1 1,0 1-1,0 0 0,0 0 0,0 0 0,0-1 0,0 1 1,0 0-1,0 0 0,0 0 0,0-1 0,0 1 0,0 0 1,0 0-1,0 0 0,0-1 0,-1 1 0,1 0 0,0 0 1,0 0-1,0 0 0,0 0 0,0-1 0,-1 1 0,1 0 1,0 0-1,0 0 0,0 0 0,0 0 0,-1 0 0,1 0 0,0-1 1,0 1-1,0 0 0,-1 0 0,1 0 0,0 0 0,0 0 1,0 0-1,-1 0 0,1 0 0,0 0 0,0 0 0,-1 0 1,-11 6 127,-2 5-84,1 1-1,0 1 1,1 0-1,0 0 0,1 1 1,-11 17-1,-52 99 780,32-36-107,4 1 1,-33 128 0,26-72-564,38-129-155,5-14-12,0 1 0,0-1 1,-1 1-1,0-1 1,-1 0-1,0 0 0,0-1 1,0 1-1,-1-1 1,-6 7-1,22-47-5186,33-22-1735,-17 24 1868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51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112 131 12460,'4'-8'2285,"13"-25"70,-11 7-451,-6 26-1818,0-1 1,0 1-1,0-1 1,0 0 0,0 1-1,0-1 1,0 1-1,0-1 1,0 1-1,0-1 1,-1 1 0,1-1-1,0 1 1,0-1-1,-1 1 1,1-1 0,0 1-1,-1-1 1,1 1-1,0-1 1,-1 1-1,1-1 1,-1 1 0,1 0-1,-1-1 1,1 1-1,-1 0 1,1 0-1,-1-1 1,1 1 0,-1 0-1,0 0 1,-3-1-4,0 1 0,0 0 0,0 0 1,0 0-1,-1 0 0,1 1 1,0-1-1,0 1 0,0 0 0,1 1 1,-1-1-1,0 1 0,0-1 0,1 1 1,-1 0-1,1 0 0,-1 1 0,1-1 1,0 1-1,0 0 0,-3 3 1,2-2 46,-1 1 1,1 0-1,0 1 1,1-1-1,-1 1 1,1-1-1,0 1 1,0 0-1,1 0 1,0 0-1,0 1 1,-2 12-1,4-18-120,0 0 1,0-1-1,0 1 0,0 0 0,0 0 0,0 0 0,0 0 0,0-1 1,1 1-1,-1 0 0,0 0 0,1 0 0,-1-1 0,0 1 0,1 0 0,-1 0 1,1-1-1,-1 1 0,1 0 0,0-1 0,-1 1 0,1-1 0,-1 1 0,1-1 1,0 1-1,1 0 0,27 6 125,40-9-45,-61 1-71,83-10 14,-54 5-44,0 1 0,59 2 0,-96 3 30,1 0 0,-1 0 0,1 0-1,-1 0 1,1 0 0,-1 0 0,1 0 0,-1 0-1,1 0 1,-1 0 0,1 0 0,-1 0 0,1 0-1,-1 1 1,1-1 0,-1 0 0,1 0 0,-1 1-1,0-1 1,1 0 0,-1 1 0,1-1 0,-1 0-1,0 1 1,1-1 0,-1 1 0,0-1 0,0 0-1,1 1 1,-1-1 0,0 1 0,0-1 0,0 1-1,1-1 1,-1 1 0,0-1 0,0 1 0,0-1-1,0 1 1,0-1 0,0 1 0,0-1 0,0 1-1,0-1 1,0 1 0,-1-1 0,1 1 0,0-1-1,0 1 1,0-1 0,0 1 0,-1-1 0,1 1-1,-1-1 1,1 2 100,-1-1 0,0 1-1,0-1 1,0 0 0,0 0 0,0 1-1,0-1 1,0 0 0,0 0-1,-1 0 1,1 0 0,0 0 0,-1-1-1,1 1 1,-1 0 0,1-1-1,-3 2 1,3-2-101,0-1 1,0 1-1,1 0 0,-1-1 1,0 1-1,0-1 0,0 1 1,1-1-1,-1 1 0,0-1 0,0 0 1,1 1-1,-1-1 0,1 0 1,-1 1-1,0-1 0,1 0 0,-1 0 1,1 1-1,0-1 0,-1 0 1,1 0-1,0 0 0,-1 0 1,1 0-1,0 0 0,0 0 0,0 1 1,0-1-1,0 0 0,0 0 1,0 0-1,0 0 0,1-1 0,0-43 480,-1 39-477,2-12-90,1 0 1,0-1 0,1 1-1,8-20 1,-11 37 57,0 0 0,0 0 1,-1-1-1,1 1 0,0 0 0,1 0 0,-1 0 0,0 1 1,0-1-1,0 0 0,0 0 0,1 1 0,-1-1 1,0 0-1,1 1 0,-1-1 0,1 1 0,-1 0 1,0-1-1,1 1 0,-1 0 0,1 0 0,-1 0 1,2 0-1,41 3-587,-37-2 436,27 3-650,76 6-4975,-55-10-47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54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 89 2434,'14'-5'2189,"46"-22"2992,-56 25-4557,-1 1 0,0-1 0,0-1 0,0 1 0,0 0 0,0-1 0,0 0 0,0 1 0,-1-1 0,0 0 0,1 0 0,-1-1 0,3-5 0,-5 9-538,0-1 0,0 1 1,0-1-1,0 1 0,0 0 0,0-1 0,0 1 0,0 0 0,0-1 1,0 1-1,0-1 0,0 1 0,0 0 0,0-1 0,0 1 0,0 0 0,0-1 1,0 1-1,-1 0 0,1-1 0,0 1 0,0 0 0,0-1 0,-1 1 1,1 0-1,0-1 0,0 1 0,-1 0 0,1 0 0,0-1 0,-1 1 0,1 0 1,0 0-1,-1 0 0,1-1 0,0 1 0,-1 0 0,1 0 0,-1 0 1,-23-3 858,-23 10-697,16 4-56,0 1 0,1 1 0,0 1 0,1 2 0,-30 22 0,50-33-141,0 2 0,1-1 0,0 1 0,0 1 0,1-1 0,0 1 0,0 1 0,1-1 0,0 1 0,1 0 0,-1 0 0,2 1 1,-1 0-1,1 0 0,1 0 0,0 0 0,0 0 0,1 1 0,-1 18 0,3-26-43,0 0 1,0-1-1,0 1 0,1-1 0,-1 1 1,1-1-1,0 1 0,0-1 0,-1 0 1,2 1-1,-1-1 0,0 0 0,0 0 1,1 0-1,-1 0 0,1 0 1,0 0-1,-1 0 0,1 0 0,0 0 1,2 1-1,1 0 8,1 0-1,-1-1 1,0 1 0,1-1 0,-1 0-1,1-1 1,0 0 0,-1 1-1,7-1 1,10 0 16,1 0-1,-1-2 1,0 0-1,23-5 0,-2-2-555,46-13-1,-73 16-686,1-1 0,-1-1 0,17-10 0,-32 17 1494,-15-2-15556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55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7847,'0'0'15396,"12"3"-14221,6-1-868,-1 0 0,1 0 1,-1-2-1,1 0 0,0-1 1,26-5-1,59-20 99,51-10-369,-153 36-213,-30 14-3497,14-4 1304,-13 4-7492,23-14 4437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55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57 189 8392,'0'0'2327,"-9"0"540,-38 0 1687,46 0-3043,19 0 891,190-6 679,103-26-2724,-267 20-1,-43 12-326,-1 0 1,1 0-1,0 0 1,-1-1-1,1 1 1,-1 0-1,1-1 0,-1 1 1,1 0-1,-1-1 1,0 1-1,1 0 1,-1-1-1,1 1 0,-1-1 1,0 1-1,1-1 1,-1 1-1,0-1 1,0 1-1,1-1 0,-1 1 1,0-1-1,0 0 1,0 0-6,-1 0 1,1 0-1,-1 0 1,0 0 0,0 0-1,1 1 1,-1-1-1,0 0 1,0 1-1,0-1 1,0 0-1,0 1 1,0-1 0,0 1-1,0 0 1,0-1-1,0 1 1,0 0-1,-1-1 1,-187-48 435,124 34-158,-73-25 1,117 30-358,29 9-1900,39 8-5495,-38-6 4707,19 3-7673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56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11883,'0'0'6545,"12"0"-5189,102 2 671,-26 1-2215,174-17-1,-254 13-127,-4 1 5,1-1 0,-1 1-1,0-1 1,1 0 0,-1-1 0,0 1 0,1-1 0,-1 1 0,6-5-1,-10 6 206,0 0-1,0 0 0,0-1 1,0 1-1,0 0 0,0 0 1,0 0-1,0-1 0,0 1 1,0 0-1,0 0 0,0 0 1,0 0-1,0-1 0,0 1 1,0 0-1,0 0 0,0 0 1,0-1-1,0 1 0,0 0 0,0 0 1,0 0-1,0 0 0,0-1 1,0 1-1,-1 0 0,1 0 1,0 0-1,0 0 0,0 0 1,0-1-1,0 1 0,-1 0 1,1 0-1,0 0 0,0 0 1,0 0-1,0 0 0,-1 0 1,1 0-1,0 0 0,0 0 1,0 0-1,-1 0 0,1 0 1,0 0-1,0 0 0,0 0 1,-1 0-1,1 0 0,0 0 1,0 0-1,0 0 0,0 0 1,-1 0-1,1 0 0,-16-1-4729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57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13 9577,'0'0'7143,"-34"46"-5606,48-38 33,14-5-97,11-3-512,14 0-577,11 0-255,9-11-65,1 0-353,0-1-1408,-3 1-1666,-9-1-2211,-11-1-4932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57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11371,'0'0'8264,"-5"10"-7127,2-3-954,2-5-153,0-1 1,-1 2-1,1-1 1,0 0-1,0 0 1,0 0-1,0 0 1,1 1-1,-1-1 1,1 0-1,-1 0 1,1 1-1,0-1 1,0 1-1,0-1 1,0 0-1,0 1 1,0-1-1,1 0 1,-1 1-1,1-1 1,0 0-1,0 0 1,0 1-1,0-1 1,0 0-1,0 0 1,2 2-1,5 4-9,1-1 1,0 0-1,0-1 0,0 0 0,1 0 0,0-1 0,0 0 0,0-1 1,1 0-1,-1-1 0,15 3 0,-9-3-562,1 0 0,-1-2 0,1 0 0,0-1-1,-1 0 1,33-6 0,-44 5-329,1-1 0,0 1 0,-1-1 0,1-1 0,-1 1-1,0-1 1,1 0 0,8-6 0,5-10-4831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58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 1 9353,'0'0'8942,"-7"8"-7517,-33 51 427,2 2-1,-46 101 1,19-34-1508,48-98-440,-22 44-389,24-24-3173,15-50 3520,0-1 0,0 1 1,1 0-1,-1 0 0,0-1 0,0 1 0,1 0 0,-1 0 0,0 0 1,1 0-1,-1-1 0,0 1 0,1 0 0,-1 0 0,0 0 0,0 0 0,1 0 1,-1 0-1,0 0 0,1 0 0,-1 0 0,0 0 0,1 0 0,-1 0 1,0 0-1,1 0 0,-1 0 0,0 0 0,1 1 0,-1-1 0,0 0 0,0 0 1,1 0-1,-1 0 0,0 1 0,0-1 0,1 0 0,-1 0 0,0 0 0,0 1 1,1-1-1,-1 0 0,0 1 0,0-1 0,0 0 0,0 0 0,1 1 1,-1-1-1,0 0 0,0 1 0,0-1 0,0 0 0,0 1 0,0-1 0,0 0 1,0 0-1,0 1 0,0-1 0,0 0 0,0 1 0,0-1 0,0 0 0,0 1 1,0-1-1,-1 0 0,1 1 0,0-1 0,0 1 0,21-15-7565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58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1 269 9577,'0'0'11067,"13"0"-10171,449-20 919,-404 13-1779,-17 3-12,0-1 1,0-2-1,52-17 1,-92 24-15,1-1 0,-1 1 0,0 0-1,0-1 1,0 1 0,0-1 0,1 1 0,-1-1 0,0 1 0,0-1 0,0 0-1,0 1 1,0-1 0,0 0 0,-1 0 0,1 0 0,0 0 0,0 0 0,0 0 0,-1 0-1,1 0 1,-1 0 0,1 0 0,-1 0 0,1-2 0,-1 2 10,0-1 0,-1 1 0,1-1 0,-1 1 0,0 0 0,1-1-1,-1 1 1,0 0 0,0 0 0,1 0 0,-1 0 0,0-1 0,0 1 0,-1 1 0,1-1 0,0 0 0,0 0 0,-2-1 0,-11-6 203,0 0 0,-30-12 0,36 17-172,-54-24 381,-2 3 1,0 3-1,-84-16 0,156 38-4623,3-3 2165,-3 0 124,21-5-4702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08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4 18065,'0'0'5739,"-10"-1"-4095,7 0-1598,-1 0 1,0 1-1,0 0 1,1 0-1,-1 0 0,0 0 1,0 0-1,0 1 0,1 0 1,-1 0-1,0 0 1,1 0-1,-1 0 0,1 1 1,-1 0-1,1-1 0,0 1 1,0 0-1,0 1 1,0-1-1,0 1 0,0-1 1,0 1-1,1 0 1,0 0-1,-1 0 0,1 0 1,0 0-1,0 1 0,1-1 1,-2 4-1,1-3-3,0 0 0,0 1 0,0-1 0,1 0-1,-1 1 1,1-1 0,0 1 0,1 0 0,-1-1 0,1 1-1,0 0 1,0-1 0,0 1 0,2 6 0,-1-9-33,0 0 0,0 0 0,0 0 0,0 0 0,0-1 0,1 1 1,-1 0-1,1-1 0,-1 1 0,1-1 0,0 1 0,-1-1 0,1 0 0,0 0 0,0 0 1,0 0-1,0 0 0,0 0 0,0-1 0,0 1 0,0 0 0,0-1 0,0 0 0,0 1 1,1-1-1,-1 0 0,0 0 0,0 0 0,0-1 0,0 1 0,4-1 0,-1 0-6,-1 0-1,1 0 1,0-1-1,-1 1 1,1-1-1,-1 0 1,1 0-1,-1-1 1,0 1-1,0-1 1,0 0-1,0 0 1,-1 0-1,1-1 1,-1 1-1,0-1 1,0 0-1,5-7 1,-4 4-14,0 0 1,-1 0 0,1 0-1,-1-1 1,-1 1-1,0-1 1,0 0-1,0 0 1,-1 0-1,1-12 1,-2 20 8,0 0 1,0-1-1,0 1 0,-1 0 1,1 0-1,0 0 1,0 0-1,0-1 0,0 1 1,0 0-1,-1 0 0,1 0 1,0 0-1,0 0 0,0 0 1,0-1-1,-1 1 0,1 0 1,0 0-1,0 0 1,0 0-1,-1 0 0,1 0 1,0 0-1,0 0 0,0 0 1,-1 0-1,1 0 0,0 0 1,0 0-1,0 0 0,-1 0 1,1 0-1,0 0 0,0 0 1,0 0-1,-1 1 1,1-1-1,0 0 0,0 0 1,0 0-1,0 0 0,-1 0 1,1 0-1,0 1 0,0-1 1,0 0-1,0 0 0,0 0 1,-1 0-1,1 1 1,0-1-1,0 0 0,0 0 1,0 1-1,-10 8-43,7-4 27,0 0 0,0 1 0,1-1 0,0 1 0,0-1 1,1 1-1,-1 0 0,1 0 0,0-1 0,1 1 0,0 11 0,0-14-16,0-1-1,0 0 1,0 1-1,1-1 1,-1 1 0,1-1-1,0 0 1,0 1-1,0-1 1,0 0 0,0 0-1,0 0 1,1 0-1,-1 0 1,1 0 0,-1 0-1,1 0 1,0 0-1,0-1 1,0 1 0,0-1-1,0 1 1,0-1-1,0 0 1,0 0 0,0 0-1,1 0 1,-1 0-1,0 0 1,4 0-1,4 0-1305,0 0-1,0 0 0,0-1 0,15-1 0,13-5-5082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59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51 113 8360,'0'0'4004,"-7"-3"-1410,-3 0-1687,-23-10 3076,41 11 1232,30-4-3784,225-16-48,-90-8-5221,-167 29 2873,0-1 0,0 1 0,0-1 0,0-1 0,-1 1 0,1-1 0,5-4 0,4-6-6802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8:00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556 1 12107,'0'0'10939,"-10"10"-10443,-347 309 2035,313-284-2427,19-17-155,0 1 0,2 2 1,1 0-1,-28 33 0,64-74-3740,-1 0-1,-1-1 0,11-28 1,-8 4-1905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8:01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10090,'0'0'12107,"9"11"-11285,22 20-289,1-1-1,1-2 1,50 34-1,152 91 159,-137-84-3314,-96-67 2217,13 7-2478,-3-6-3847,-1-3-5312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8:03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352 145 8616,'0'0'2990,"7"-9"-444,2 1-1637,-6 5-523,0 1 0,0-1 1,0 0-1,-1 0 1,1-1-1,-1 1 0,0 0 1,0-1-1,3-6 1,-16 30-130,-1 0 0,-1 0 0,-1-1 0,-1-1 1,0-1-1,-20 18 0,15-15-34,-11 14 227,-2-1 0,-1-2 0,-2-1 1,-1-2-1,-52 31 0,155-119 36,-51 47-521,35-27-208,-1-2 1,-3-3 0,73-89 0,-113 120 352,-22 23-87,-28 27-40,41-34 24,-93 77 14,-78 70 182,166-137-444,22-14-51,23-16-146,-1-4 33,168-112-1689,-176 113 2365,-1-1 1,-1-1-1,-1-1 0,42-54 0,-56 54 696,-11 24-943,0-1-1,0 1 1,0-1-1,0 1 1,0 0 0,0-1-1,0 1 1,0 0 0,0-1-1,-1 1 1,1 0-1,0-1 1,0 1 0,0 0-1,-1-1 1,1 1 0,0 0-1,0-1 1,-1 1-1,1 0 1,0 0 0,-1 0-1,1-1 1,0 1 0,-1 0-1,1 0 1,0 0 0,-1 0-1,1-1 1,0 1-1,-1 0 1,1 0 0,-1 0-1,1 0 1,-4 0 2,1 1-1,0-1 1,-1 1 0,1-1 0,0 1 0,0 0 0,-1 0-1,1 0 1,0 1 0,0-1 0,-5 4 0,-276 214-363,257-196 273,10-10 24,9-7 12,1-1 0,0 1-1,0 1 1,1-1-1,0 1 1,0 0 0,-7 11-1,13-17 19,0-1 1,0 0-1,0 0 0,0 1 1,0-1-1,0 0 0,0 0 0,0 1 1,0-1-1,0 0 0,0 1 0,0-1 1,0 0-1,0 0 0,1 1 0,-1-1 1,0 0-1,0 0 0,0 1 1,0-1-1,0 0 0,1 0 0,-1 0 1,0 1-1,0-1 0,0 0 0,1 0 1,-1 0-1,0 0 0,0 0 0,1 1 1,-1-1-1,0 0 0,0 0 0,1 0 1,-1 0-1,0 0 0,0 0 1,1 0-1,-1 0 0,0 0 0,0 0 1,1 0-1,-1 0 0,0 0 0,1 0 1,-1 0-1,0 0 0,0 0 0,1 0 1,17-2-194,5-2 98,-1-2 0,0-1 0,-1 0 0,0-2 0,0 0 0,24-16 0,6-6-5,56-44-1,-75 50 259,31-32-1,-55 49-41,0 0 0,-1-1 1,0 0-1,0 0 0,-1 0 0,0-1 0,-1 0 0,8-20 0,-12 29-104,-1 1 1,0-1 0,0 1-1,0-1 1,0 1 0,0-1-1,0 1 1,0 0 0,0-1 0,0 1-1,0-1 1,0 1 0,0-1-1,0 1 1,0-1 0,0 1-1,0-1 1,0 1 0,-1 0 0,1-1-1,0 1 1,0-1 0,0 1-1,-1 0 1,1-1 0,0 1 0,-1-1-1,1 1 1,0 0 0,-1-1-1,1 1 1,0 0 0,-1 0-1,1-1 1,-1 1 0,1 0 0,-1 0-1,1 0 1,0 0 0,-1-1-1,1 1 1,-1 0 0,1 0-1,-1 0 1,1 0 0,-1 0 0,1 0-1,-1 0 1,1 0 0,-1 0-1,0 1 1,-26 5-47,3 5 34,0 2 0,1 1 0,1 1 0,0 0 0,-29 29 1,11-11 25,-23 16-14,18-15 10,2 1-1,-56 60 1,87-75-37,12-20 23,0 1 1,0-1 0,0 0 0,0 1 0,0-1 0,0 0-1,0 0 1,0 1 0,0-1 0,0 0 0,1 1-1,-1-1 1,0 0 0,0 0 0,0 1 0,0-1 0,1 0-1,-1 0 1,0 0 0,0 1 0,0-1 0,1 0 0,-1 0-1,0 0 1,0 1 0,1-1 0,-1 0 0,0 0 0,0 0-1,1 0 1,-1 0 0,0 0 0,1 0 0,-1 0 0,0 0-1,0 0 1,1 0 0,3 0 6,1 0 1,-1-1-1,1 1 1,-1-1-1,0 0 1,0 0-1,7-4 1,27-13-120,-1-3 0,-1-1 1,-1-1-1,-1-2 0,-1-2 1,49-51-1,-69 66 115,-1 1 12,0-1 1,-1 0-1,0-1 0,-1 0 0,0 0 0,-1-1 1,9-19-1,-18 33-8,1-1 0,-1 1 0,0-1 0,1 1 0,-1-1 1,0 1-1,1-1 0,-1 1 0,0-1 0,0 1 0,0-1 0,1 1 0,-1-1 0,0 0 1,0 1-1,0-1 0,0 1 0,0-1 0,0 0 0,0 1 0,0-1 0,0 1 0,-1-1 1,1 0-1,0 1 0,0-1 0,0 1 0,-1-1 0,1 1 0,0-1 0,-1 1 0,1-1 1,0 1-1,-1-1 0,1 1 0,0-1 0,-1 1 0,1 0 0,-1-1 0,1 1 0,-1-1 1,1 1-1,-1 0 0,0 0 0,1-1 0,-2 1 0,-27 7-21,-4 11-1,1 1 1,1 2-1,1 2 0,-36 34 0,23-21-150,6-5-515,-81 71-772,48-27-4049,63-65 960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8:04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19 8104,'0'0'4019,"-8"0"-1680,-24-1-364,32 1-1941,-1 0 0,1 0 1,0 0-1,0 0 0,-1 0 1,1 0-1,0 0 0,0 0 0,-1 0 1,1 1-1,0-1 0,0 0 1,-1 0-1,1 0 0,0 0 0,0 0 1,-1 1-1,1-1 0,0 0 1,0 0-1,0 0 0,0 1 0,-1-1 1,1 0-1,0 0 0,0 1 1,0-1-1,0 0 0,0 0 0,0 1 1,0-1-1,-1 0 0,1 0 1,0 1-1,0-1 0,0 0 0,0 0 1,0 1-1,0-1 0,0 0 1,0 1-1,1-1 0,-1 0 0,0 0 1,0 1-1,0-1 0,0 0 1,0 0-1,0 1 0,0-1 0,1 0 1,-1 0-1,0 0 0,0 1 1,0-1-1,1 0 0,-1 0 0,0 0 1,0 0-1,0 1 0,1-1 1,-1 0-1,0 0 0,0 0 0,1 0 1,-1 0-1,0 0 71,15 13 444,0-1-1,1-1 1,0-1-1,1 0 1,0-1-1,0-1 1,23 8-1,-14-5-227,131 50 339,71 32-502,-200-79-154,0 2 0,-1 0 0,0 2 1,-1 1-1,37 36 0,-57-49-38,0 0-1,-1 1 0,1-1 1,-1 1-1,0 1 1,-1-1-1,0 1 1,0-1-1,-1 1 1,0 0-1,0 1 1,-1-1-1,0 0 0,0 1 1,-1-1-1,1 12 1,-2-20 37,0 1-1,-1-1 1,1 1 0,0-1-1,0 1 1,0 0 0,-1-1-1,1 1 1,0-1 0,0 1 0,-1-1-1,1 0 1,0 1 0,-1-1-1,1 1 1,-1-1 0,1 1-1,-1-1 1,1 0 0,-1 1 0,1-1-1,-1 0 1,1 0 0,-1 1-1,1-1 1,-1 0 0,1 0-1,-1 0 1,1 0 0,-1 0 0,0 0-1,1 0 1,-1 0 0,1 0-1,-1 0 1,1 0 0,-1 0-1,0 0 1,1 0 0,-1 0 0,1 0-1,-1-1 1,1 1 0,-1-1-1,-28-11 96,-455-323-1321,445 311 981,20 12 206,0 0 1,0-2-1,-18-16 1,37 30 30,-1 0 1,1 0-1,0 0 1,0 0 0,0 0-1,0 0 1,0 0-1,0 0 1,-1-1-1,1 1 1,0 0-1,0 0 1,0 0-1,0 0 1,0 0-1,0 0 1,0 0 0,0 0-1,0-1 1,-1 1-1,1 0 1,0 0-1,0 0 1,0 0-1,0 0 1,0 0-1,0-1 1,0 1-1,0 0 1,0 0 0,0 0-1,0 0 1,0 0-1,0-1 1,0 1-1,0 0 1,0 0-1,0 0 1,0 0-1,0 0 1,0 0-1,0-1 1,1 1 0,-1 0-1,0 0 1,0 0-1,0 0 1,0 0-1,0 0 1,0 0-1,0-1 1,0 1-1,0 0 1,1 0-1,-1 0 1,0 0-1,0 0 1,0 0 0,0 0-1,0 0 1,0 0-1,1 0 1,-1 0-1,16 0-70,20 9 62,240 100 33,-206-77-180,121 75 1,-180-101 92,-2 1 1,1 0-1,-1 1 0,0 0 1,9 10-1,-18-18 68,0 0 0,0 0 1,0 0-1,0 0 0,0 1 0,0-1 1,0 0-1,1 0 0,-1 0 1,0 0-1,0 0 0,0 1 0,0-1 1,0 0-1,0 0 0,0 0 0,0 0 1,0 0-1,0 1 0,0-1 0,0 0 1,0 0-1,0 0 0,0 0 0,0 1 1,0-1-1,0 0 0,0 0 1,0 0-1,0 0 0,0 0 0,0 1 1,-1-1-1,1 0 0,0 0 0,0 0 1,0 0-1,0 0 0,0 0 0,0 1 1,0-1-1,0 0 0,-1 0 1,1 0-1,0 0 0,0 0 0,0 0 1,0 0-1,0 0 0,-1 0 0,1 0 1,0 0-1,0 0 0,0 0 0,0 0 1,-1 0-1,1 0 0,0 0 1,0 0-1,0 0 0,0 0 0,0 0 1,-1 0-1,1 0 0,-10 0 228,10 0-198,-25-9 162,1-1 1,0-1 0,0-1-1,1-1 1,-21-16 0,-9-4-75,-38-21-114,2-4 0,4-4 1,-85-79-1,162 132-227,10 7 91,21 13 59,36 24 118,172 102-51,12 7-604,-218-123 629,-42-22 150,-46-24-29,-52-34-118,4-4 0,-162-122 1,452 291-594,-42-27 622,-111-64-48,-9-6-4,1 1 0,-2 0 1,1 2-1,-2-1 0,1 2 0,-2 0 0,18 20 0,-49-37 350,-8-8-321,-79-52 31,20 12-69,-1 2-1,-110-44 1,317 153-327,5-10 311,-55-23-134,0 3 0,95 55 0,-162-81 116,-1-2 24,-1 1 0,0 0 0,0 0 0,0 0 0,0 1 0,0-1 0,0 1 0,0-1 0,-1 1 0,1 0 0,-1 0-1,0 0 1,2 4 0,-6-7 56,1 1-1,0 0 0,-1-1 1,1 0-1,-1 1 1,1-1-1,-1 0 0,1 1 1,-1-1-1,0 0 0,1 0 1,-1 0-1,1 0 0,-1-1 1,-1 1-1,-10-4 14,0 0-1,0 0 1,1-1-1,0-1 0,0 0 1,0-1-1,-19-15 1,-12-5 13,-334-223-111,530 382-1110,-145-126 1086,78 55-1408,-75-54-88,0-2-1,1 1 0,18 5 1,9-2-5885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8:05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107 679 5573,'-8'17'1273,"2"-2"121,0-1-1,0 0 1,-2-1 0,0 1 0,0-1-1,-1-1 1,-17 18 0,26-29-1264,0-1 0,-1 0 0,1 1 0,0-1 0,0 0 0,-1 0 0,1 1 0,0-1 0,-1 0 0,1 0 0,0 1 0,-1-1 0,1 0 0,-1 0 0,1 0 0,0 0 0,-1 0 0,1 0 0,-1 0 0,1 0 0,0 1 0,-1-1 0,1-1 0,-1 1 0,1 0 0,0 0 0,-1 0 0,1 0 0,-1 0 0,1 0 0,0 0 0,-1 0 0,1-1 0,0 1 0,-1 0 0,1 0 0,0-1 0,-1 1 0,1 0 0,0 0 0,-1-1 0,1 1 0,0 0 0,-1-1 0,-5-25 1874,9-34-1157,9 15-706,2 1 0,1 0-1,3 1 1,35-62 0,-47 93-129,8-16 5,88-163-134,-81 157 63,1 0 0,2 2 1,36-39-1,-13 32 17,-45 37 20,-1 1 0,1 0-1,0 0 1,0-1-1,0 1 1,0 1 0,0-1-1,1 0 1,-1 0-1,0 1 1,0 0 0,0-1-1,1 1 1,-1 0-1,0 0 1,0 0 0,1 0-1,-1 0 1,0 1-1,0-1 1,1 1 0,-1-1-1,4 3 1,-5-1-6,1 0 0,0 0 1,-1 0-1,0 0 0,1 0 1,-1 0-1,0 1 0,0-1 1,0 0-1,-1 1 0,1-1 0,0 0 1,-1 1-1,0-1 0,1 1 1,-1-1-1,0 1 0,-1-1 0,1 1 1,0-1-1,-1 1 0,1-1 1,-1 1-1,1-1 0,-3 3 1,1 4 26,-1 0 0,0-1 0,0 1 0,-1-1 0,-9 14 0,-65 66 199,78-87-203,0 0 1,-1-1 0,1 1-1,0-1 1,-1 1-1,1 0 1,0-1 0,0 1-1,0 0 1,0-1-1,0 1 1,0 0 0,0-1-1,0 1 1,0 0-1,0-1 1,0 1 0,0 0-1,0-1 1,1 1-1,-1 0 1,0-1-1,0 1 1,1-1 0,-1 1-1,0 0 1,1-1-1,-1 1 1,1-1 0,-1 1-1,1-1 1,-1 1-1,1-1 1,-1 0 0,1 1-1,-1-1 1,1 0-1,0 1 1,-1-1 0,1 0-1,0 1 1,-1-1-1,1 0 1,-1 0-1,2 0 1,40 10 34,-30-7-22,-1-1-17,86 27-224,-90-27 208,0 1 1,0 0 0,0 0 0,0 1 0,-1 0-1,0 1 1,0-1 0,0 1 0,0 0 0,9 11 0,-13-14 36,-1 0 1,1 0-1,-1-1 1,0 1 0,1 0-1,-1 1 1,0-1 0,0 0-1,-1 0 1,1 0 0,0 1-1,-1-1 1,1 0 0,-1 1-1,1-1 1,-1 0-1,0 1 1,0-1 0,-1 1-1,1-1 1,0 0 0,-1 1-1,1-1 1,-1 0 0,0 1-1,0-1 1,0 0-1,0 0 1,0 0 0,0 0-1,0 0 1,-1 0 0,1 0-1,-1 0 1,0-1 0,1 1-1,-1 0 1,0-1 0,0 0-1,0 1 1,0-1-1,0 0 1,0 0 0,-4 2-1,-6 2 202,0-1 1,0 0-1,0 0 0,-1-1 0,0 0 0,1-2 0,-15 2 0,7-2 10,-14 1-23,0-1 0,1-1 0,-1-2 1,-62-11-1,93 13-224,0-1 1,1 0-1,-1 0 0,0-1 1,0 1-1,0-1 1,1 1-1,-1-1 0,1 0 1,-1 0-1,1 0 1,0 0-1,0 0 0,0 0 1,-3-5-1,5 6-57,-1 0 0,1 0 0,0 0 1,-1-1-1,1 1 0,0 0 0,0 0 0,0 0 0,0-1 0,0 1 0,0 0 0,0 0 0,1 0 1,-1-1-1,0 1 0,1 0 0,-1 0 0,1 0 0,-1 0 0,1 0 0,-1 0 0,1 0 0,0 0 0,-1 0 1,1 0-1,0 0 0,0 0 0,0 0 0,0 0 0,0 1 0,0-1 0,0 0 0,0 1 0,0-1 1,0 1-1,0-1 0,0 1 0,1 0 0,1-1 0,16-7-2750,0 2 0,36-9-1,-28 9-1040,22-6-5044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8:06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0 256 9001,'0'0'9304,"8"-1"-7878,194-24 2404,115 3-2770,-251 22-1036,29-4-6,-178-17 164,-13 3 496,1-4 0,1-4 0,-94-39 0,177 60-654,6 4-17,1 0 0,0-1 1,-1 1-1,1-1 0,0 0 1,0 0-1,0-1 0,0 1 0,1-1 1,-1 0-1,1 0 0,-1 0 1,1 0-1,-4-6 0,10 8-197,0 0 0,1 0-1,-1 0 1,1 0 0,-1 1-1,0-1 1,1 1 0,-1 0 0,1 0-1,6 1 1,-6-1-183,78 0-7389,-34 0-892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41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37 108 6598,'0'0'7330,"1"-9"-5013,-1 5-2093,0 1 0,0-1 1,0 0-1,1 0 1,0 0-1,0 0 0,0 0 1,0 0-1,0 1 1,1-1-1,-1 0 0,1 1 1,0-1-1,0 1 0,1 0 1,-1 0-1,1-1 1,-1 2-1,1-1 0,0 0 1,0 1-1,0-1 0,0 1 1,1 0-1,-1 0 1,1 0-1,-1 0 0,1 1 1,0-1-1,0 1 0,7-1 1,-3 0-165,1 1 0,-1 1 1,1 0-1,-1 0 0,1 0 1,10 3-1,-18-3-43,0 0-1,1 1 1,-1-1 0,0 0-1,0 1 1,1-1 0,-1 1-1,0 0 1,0-1 0,0 1-1,0 0 1,0 0 0,0 0-1,0-1 1,0 1 0,0 0-1,0 0 1,0 0 0,0 1-1,-1-1 1,1 0 0,0 0-1,-1 0 1,1 1-1,-1-1 1,1 0 0,-1 0-1,0 1 1,0-1 0,1 0-1,-1 1 1,0-1 0,0 0-1,0 1 1,0-1 0,-1 0-1,1 1 1,0-1 0,-1 0-1,1 1 1,0-1 0,-1 0-1,0 0 1,1 0 0,-1 1-1,0-1 1,1 0 0,-3 2-1,-3 6 48,-1 1 0,-1-1 0,0 0 0,0 0 0,0-1 0,-1 0 0,-1-1 0,1 0 0,-18 10 0,16-11-36,1 0 1,0 1-1,0 0 1,1 1-1,0 0 0,0 0 1,1 1-1,0 0 0,-6 11 1,13-19-13,1 0 0,-1-1-1,1 1 1,-1 0 0,1-1 0,0 1 0,-1 0 0,1 0-1,0 0 1,0-1 0,-1 1 0,1 0 0,0 0 0,0 0 0,0-1-1,0 1 1,0 0 0,0 0 0,0 0 0,1 0 0,-1-1-1,0 1 1,0 0 0,1 0 0,-1 0 0,0-1 0,1 1-1,-1 0 1,1-1 0,-1 1 0,1 0 0,-1-1 0,1 1 0,-1 0-1,1-1 1,0 1 0,-1-1 0,1 1 0,0-1 0,-1 0-1,1 1 1,0-1 0,0 0 0,-1 1 0,1-1 0,0 0 0,0 0-1,0 0 1,0 1 0,-1-1 0,2 0 0,52 1 766,-43-1-578,113-7 1676,-70 0-6435,-41 2-5711,-6-1 294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42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8872,'0'0'18428,"-2"10"-17990,-1 13-270,-1-1 52,2 1-1,0-1 1,2 45 0,1-66-217,0 1 1,0 0-1,0-1 1,0 1-1,0-1 1,0 0-1,0 1 1,0-1-1,1 0 1,-1 1-1,0-1 1,1 0-1,-1 0 1,1 0-1,-1 0 1,3 0-1,9 3-8177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43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68 4644,'0'0'19811,"5"-2"-19037,12-8-153,-20 7-203,-13 2-144,34 9-193,-17-8-55,0 0 0,0 0 0,1 0 0,-1 0 0,0 0 0,0 0 0,0 0 0,1-1 0,-1 1 1,0 0-1,0-1 0,0 1 0,0-1 0,0 1 0,0-1 0,0 1 0,0-1 0,0 0 0,0 0 1,0 1-1,0-1 0,0 0 0,0 0 0,1-2 0,2-31 1046,-4 34-1066,0-1-1,0 0 1,-1 1 0,1-1 0,0 0 0,-1 1-1,1-1 1,0 0 0,-1 1 0,1-1 0,-1 1-1,1-1 1,-1 1 0,1-1 0,-1 1 0,0-1-1,1 1 1,-1 0 0,0-1 0,1 1-1,-1 0 1,0-1 0,1 1 0,-1 0 0,0 0-1,1 0 1,-1 0 0,0 0 0,0 0 0,1 0-1,-1 0 1,0 0 0,1 0 0,-1 0 0,0 0-1,0 0 1,0 1 0,-1-1-16,0 0 0,0 0 0,0 1 0,0-1 0,0 1 0,0-1 0,0 1 0,1 0 0,-1 0-1,0 0 1,0 0 0,1 0 0,-1 0 0,-1 2 0,2-2 4,0 1 0,-1-1 1,1 1-1,0 0 0,0 0 0,0 0 0,0 0 0,1 0 0,-1 0 0,0 0 0,1 0 0,-1 0 0,1 0 1,0 0-1,0 0 0,0 0 0,0 0 0,0 0 0,0 0 0,1 1 0,-1-1 0,0 0 0,1 0 1,1 2-1,-1-2 11,1 0 0,-1 0 0,1 0 1,0-1-1,0 1 0,0-1 0,-1 1 1,1-1-1,1 0 0,-1 1 0,0-1 1,0 0-1,0-1 0,1 1 0,-1 0 1,0-1-1,1 1 0,-1-1 0,0 0 1,5 1-1,-4-1 11,0-1 0,1 1 1,-1 0-1,0-1 0,0 0 1,0 1-1,0-1 0,0 0 0,0-1 1,0 1-1,-1 0 0,1-1 0,0 0 1,4-3-1,-6 4 3,0 0-1,0 0 1,0 0-1,0-1 1,0 1-1,0 0 1,0 0 0,0-1-1,-1 1 1,1-1-1,0 1 1,-1 0-1,1-1 1,-1 1 0,0-1-1,1 0 1,-1 1-1,0-1 1,0 1-1,0-1 1,0 1 0,0-1-1,-1 1 1,1-1-1,0 1 1,-1-1-1,1 1 1,-1-1 0,1 1-1,-1-1 1,0 1-1,1 0 1,-3-3-1,2 3-18,0-1 1,0 1-1,-1 0 0,1-1 0,-1 1 0,1 0 0,-1 0 0,0 0 0,1 0 0,-1 0 1,0 0-1,0 1 0,0-1 0,0 0 0,1 1 0,-1 0 0,0-1 0,0 1 0,0 0 0,0 0 1,0 0-1,0 0 0,0 0 0,0 1 0,0-1 0,0 0 0,0 1 0,0 0 0,1-1 1,-1 1-1,-3 1 0,3-1 0,-1 0-1,1 1 1,0-1 0,-1 0 0,1 1 0,0-1 0,0 1 0,0 0-1,0 0 1,0 0 0,0 0 0,1 0 0,-1 0 0,1 0 0,-1 1-1,1-1 1,0 0 0,0 1 0,0-1 0,0 1 0,0-1 0,1 1 0,-1 2-1,1-4 6,1-1-1,-1 1 0,0-1 0,1 1 0,0-1 1,-1 0-1,1 1 0,-1-1 0,1 0 0,-1 0 1,1 1-1,0-1 0,-1 0 0,1 0 0,-1 0 1,1 0-1,0 0 0,-1 0 0,1 0 0,0 0 1,-1 0-1,1 0 0,-1 0 0,1 0 0,0 0 1,-1-1-1,1 1 0,-1 0 0,1 0 1,0-1-1,-1 1 0,1 0 0,0-1 0,23-9 94,-2-12 5,-21 22-98,-1-1-1,1 0 1,0 0 0,-1 0 0,1 0 0,0 1 0,-1-1 0,1 0 0,-1 0-1,0 0 1,1 0 0,-1 0 0,0-1 0,1 1 0,-1 0 0,0 0 0,0 0 0,0 0-1,0 0 1,0 0 0,0 0 0,0 0 0,-1 0 0,1 0 0,0 0 0,-1-2-1,-5 3-811,1 11 18,0 11-1506,5-14 561,-1 9-2417,4-8-2264,6-4-2158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09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11627,'0'0'11691,"-7"8"-11040,3-4-553,0 0 0,1 1-1,-1-1 1,1 1 0,0 0-1,0-1 1,0 1 0,1 1 0,0-1-1,0 0 1,0 1 0,1-1-1,-1 1 1,1-1 0,1 1-1,-1-1 1,1 1 0,0 0-1,1 9 1,0-13-72,0-1 0,0 1 0,0-1 0,0 1-1,0-1 1,0 0 0,0 1 0,0-1 0,1 0 0,-1 0 0,1 0-1,-1 1 1,1-2 0,-1 1 0,1 0 0,-1 0 0,1 0 0,0-1-1,-1 1 1,1-1 0,0 1 0,0-1 0,-1 0 0,1 0 0,0 0-1,0 0 1,0 0 0,-1 0 0,1 0 0,0-1 0,0 1-1,3-1 1,3-1 54,1 0-1,-1 0 0,0-1 1,1 0-1,9-5 0,25-22 160,-35 24-218,0 0-1,1 0 1,-1 1 0,1 0 0,0 0 0,17-6 0,-25 11-21,0 0-1,0 1 1,0-1 0,0 0 0,0 0 0,0 0-1,0 0 1,0 1 0,-1-1 0,1 1 0,0-1-1,0 0 1,0 1 0,-1-1 0,1 1 0,0 0-1,0-1 1,-1 1 0,1 0 0,0-1 0,-1 1-1,1 0 1,-1-1 0,1 1 0,-1 0 0,0 0-1,1 0 1,-1 0 0,0 0 0,1-1 0,-1 1-1,0 0 1,0 0 0,0 0 0,0 0 0,0 0-1,0 0 1,0 1 0,3 51 142,-3-35-84,0-13-47,1 1-1,-1-1 1,1 0-1,0 1 1,1-1-1,-1 0 1,1 0-1,5 9 1,-7-13-29,1 0 0,-1 0 0,1-1 0,-1 1 0,1 0 0,0-1 0,-1 1 0,1 0 0,0-1 0,0 1 0,-1-1 0,1 1 0,0-1 0,0 0 0,0 1 0,0-1 0,-1 0 0,1 0 0,0 1 0,0-1 0,0 0 0,1 0 0,0 0-80,0-1 0,0 1 0,0-1 0,0 0 0,0 0 0,0 0 0,0 0 0,0 0 0,-1 0 0,1 0 0,0 0 0,-1-1 1,1 1-1,1-2 0,5-6-1384,0 0 0,-1 0 1,0 0-1,5-11 1,-5 8-544,12-14-3725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44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78 10090,'0'0'8722,"0"-9"-6634,0 5-1952,0 2-11,0 0 1,0 0 0,0-1-1,0 1 1,0 0-1,0 0 1,1 0 0,-1-1-1,1 1 1,-1 0 0,1 0-1,0 0 1,0 0-1,0 0 1,0 0 0,0 0-1,0 1 1,1-1-1,-1 0 1,0 1 0,1-1-1,0 0 1,-1 1-1,1 0 1,0-1 0,0 1-1,0 0 1,0 0-1,0 0 1,0 0 0,0 1-1,0-1 1,0 0-1,2 0 1,13-1 130,-1-1 1,1 2-1,-1 0 0,27 3 0,-43-2-255,1 0 1,0 1-1,-1-1 0,1 1 0,-1-1 1,1 0-1,-1 1 0,1-1 0,-1 1 0,0 0 1,1-1-1,-1 1 0,0-1 0,1 1 0,-1 0 1,0-1-1,0 1 0,1 0 0,-1-1 0,0 1 1,0 0-1,0-1 0,0 1 0,0 0 0,0-1 1,0 1-1,0 0 0,0-1 0,0 1 0,0 0 1,-1-1-1,1 2 0,-7 25 178,2-16-126,-1-1 0,0 0 0,0 0 0,-1 0 0,0 0 0,-11 10 0,-59 53 112,48-46 9,4-4 78,-4 4 279,53-43-534,-20 13-51,-1 1 0,1-1 0,0 1 0,0 0 0,0 0 1,0 0-1,7-2 0,-10 4 47,0 0 1,0 0-1,0 0 0,0 0 1,0 0-1,0 0 0,0 0 1,0 0-1,0 0 1,0 0-1,0 0 0,0 1 1,0-1-1,0 0 0,0 1 1,-1-1-1,1 1 0,0-1 1,0 1-1,0 0 0,-1-1 1,1 1-1,0 0 0,0-1 1,-1 1-1,1 0 0,-1 0 1,1-1-1,-1 1 0,1 0 1,-1 0-1,1 0 1,-1 0-1,0 0 0,1 0 1,-1 0-1,0 1 0,0-1 60,1 1 0,-1-1 0,0 0 0,1 1 0,0-1-1,-1 0 1,1 0 0,0 1 0,-1-1 0,1 0 0,0 0 0,0 0 0,0 0-1,0 0 1,0 0 0,0 0 0,0 0 0,0 0 0,1-1 0,-1 1 0,0 0-1,0-1 1,1 1 0,-1-1 0,0 1 0,1-1 0,1 1 0,0-1 61,0 0 0,0-1 0,0 1 0,0 0 0,-1-1 0,1 0 0,0 1 0,0-1 0,0 0 0,0-1 0,-1 1 0,5-3 0,-2 0-1274,7-13 4309,-5 7-5704,-4 6-2668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45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13389,'0'0'9155,"0"7"-8744,-3 15-212,-1-4 477,2 0-1,1 1 1,0-1-1,2 30 1,0-46-650,0 0-1,0 0 1,1 0 0,-1 0-1,0 0 1,1 0 0,-1 0 0,1 0-1,-1 0 1,1-1 0,0 1-1,0-1 1,3 3 0,8 0-6600,-14-10-2395,-7-6 86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45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11243,'0'0'13356,"62"7"-12875,-31-7-321,7-2-96,-3-4 0,0 2-897,-1-1-1505,-4-1-2146,-7-1-3556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46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0 219 10666,'0'0'12615,"3"-4"-11462,14-23-9,31-38 0,-30 43-892,-1-1 1,-1-1 0,15-30 0,-32 138 35,-8 46 6,9-129-419,1-1 0,-1 1 0,0-1 1,0 1-1,0-1 0,1 0 0,-1 1 1,0-1-1,1 0 0,-1 1 0,0-1 0,1 0 1,-1 1-1,0-1 0,1 0 0,-1 0 0,0 1 1,1-1-1,-1 0 0,1 0 0,-1 0 1,1 1-1,-1-1 0,1 0 0,-1 0 0,0 0 1,1 0-1,-1 0 0,1 0 0,0 0 0,11-3-6432,-4-7-986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46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38 13325,'0'0'16415,"-18"-9"-16564,18 9 146,0 0 0,1 0 1,-1 0-1,0 0 0,0 0 1,1 0-1,-1 0 1,0 0-1,0 1 0,1-1 1,-1 0-1,0 0 0,0 0 1,0 0-1,1 0 1,-1 0-1,0 1 0,0-1 1,0 0-1,1 0 0,-1 0 1,0 1-1,0-1 0,0 0 1,0 0-1,0 0 1,0 1-1,0-1 0,1 0 1,-1 0-1,0 1 0,0-1 1,0 0-1,0 0 1,0 1-1,0-1 0,0 0 1,0 0-1,0 1 0,0-1 1,0 0-1,0 0 0,0 1 1,-1-1-1,1 0 1,0 0-1,0 0 0,0 1 1,0-1-1,0 0 0,0 0 1,-1 0-1,1 1 0,0-1 1,0 0-1,0 0 1,0 0-1,-1 0 0,1 1 1,0-1-1,0 0 0,-1 0 1,1 0-1,0 0 1,0 0-1,0 0 0,-1 0 1,1 0-1,0 0 8,1 0 0,0 0 1,0 0-1,0 0 0,0-1 0,-1 1 0,1 0 1,0-1-1,-1 1 0,1 0 0,0-1 0,0 1 1,-1-1-1,1 0 0,-1 1 0,1-1 0,0 1 1,-1-1-1,1 0 0,-1 1 0,0-1 0,1 0 0,-1 1 1,0-1-1,1 0 0,-1 0 0,0 0 0,0 1 1,1-1-1,-1 0 0,0 0 0,0 0 0,0 0 1,0 1-1,0-3 0,-3-14 192,-7 19-239,-11 24-177,12 9-1262,9-34 1358,0 0 1,0-1 0,0 1 0,0-1 0,1 1 0,-1 0 0,0-1 0,0 1-1,0 0 1,1-1 0,-1 1 0,0-1 0,1 1 0,-1-1 0,1 1 0,-1-1 0,1 1-1,-1-1 1,1 1 0,-1-1 0,1 0 0,-1 1 0,1-1 0,-1 0 0,1 1 0,0-1-1,-1 0 1,1 0 0,-1 0 0,1 1 0,0-1 0,-1 0 0,1 0 0,0 0-1,-1 0 1,1 0 0,0 0 0,-1 0 0,1 0 0,0-1 0,-1 1 0,1 0 0,-1 0-1,1 0 1,0-1 0,-1 1 0,1 0 0,-1-1 0,1 1 0,-1-1 0,2 1 0,10-8-4384,4-6-3432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46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0 128,'0'0'25005,"0"8"-24455,-19 102 379,20-109-944,-1 0 0,1-1 0,0 1 0,0 0 0,0-1 0,0 1 0,-1-1 0,1 1 0,0-1 0,0 1 0,0-1 0,0 0 0,0 1 0,0-1 0,0 0 0,0 0 0,1 0 0,-1 0 0,0 0 0,0 0 0,0 0 0,2 0 0,37-1-370,-32 1 175,-5 0 164,1 0 0,-1 0-1,1 1 1,-1-1 0,1 1 0,-1 0-1,1 0 1,-1 0 0,0 0-1,1 1 1,-1-1 0,0 1 0,0 0-1,0 0 1,0 0 0,0 0 0,-1 0-1,1 1 1,-1-1 0,4 5-1,-4-4 73,-1-1-1,0 0 1,-1 0-1,1 1 1,0-1-1,0 1 1,-1-1-1,0 0 1,1 1-1,-1-1 1,0 1-1,0-1 1,0 1-1,-1-1 1,1 1-1,-1-1 1,1 1-1,-1-1 1,0 0-1,0 1 1,0-1-1,0 0 1,0 0-1,0 0 1,-1 0-1,1 0 1,-1 0-1,1 0 1,-1 0-1,-2 1 1,-3 4 125,-1 0 1,1-1-1,-1 0 0,-1 0 1,1-1-1,-1 0 0,0 0 1,0-1-1,0 0 0,-1-1 1,1 0-1,-1-1 0,0 0 1,1 0-1,-1-1 1,-19 0-1,28-1-280,0 0-1,1 0 1,-1 0-1,0 0 1,0 0 0,0-1-1,1 1 1,-1 0-1,0 0 1,1-1 0,-1 1-1,0-1 1,0 1 0,1 0-1,-1-1 1,1 1-1,-1-1 1,1 0 0,-1 1-1,0-1 1,1 1-1,0-1 1,-1 0 0,1 0-1,-1 1 1,1-1 0,0 0-1,0 1 1,-1-1-1,1 0 1,0 0 0,0-1-1,-1-31-6983,1 22 2956,0-15-7278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47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17232,'0'0'11051,"62"-21"-10699,-35 20-320,-1 1-32,-1 0-640,-2 0-962,-4 0-1729,-1-1-1730,-6-6-4452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0:06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9577,'8'2'5908,"17"-2"-5468,-20 0 259,265-18 3777,3 0-7543,-271 18 318,-5 0-775,-10 0 348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0:06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10410,'0'0'6630,"76"18"-4900,-19-18-1,12-1-704,9-10-704,3-1-225,-3 0-64,-9 0-1281,-14 1-2307,-11 1-4291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49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65 6919,'0'0'4318,"0"-9"-1937,2-28-304,-2 36-2025,1 1-1,-1-1 1,0 1 0,0-1 0,0 1 0,0-1-1,0 1 1,0-1 0,0 0 0,0 1-1,0-1 1,0 1 0,0-1 0,0 1 0,0-1-1,0 1 1,0-1 0,0 1 0,-1-1-1,1 0 1,0 1 0,0 0 0,-1-1 0,1 1-1,0-1 1,-1 1 0,1-1 0,-1 1 0,1 0-1,0-1 1,-1 1 0,1 0 0,-1-1-1,1 1 1,-1 0 0,1-1 0,-1 1 0,1 0-1,-1 0 1,1 0 0,-1 0 0,1 0-1,-1-1 1,0 1 0,1 0 0,-1 0 0,1 0-1,-1 1 1,1-1 0,-1 0 0,1 0-1,-1 0 1,0 0 0,1 0 0,-1 1 0,1-1-1,-1 1 1,-22 17 308,6 12 85,0 1 0,2 1 0,2 0 0,0 1 0,-14 64 0,12-20 313,-9 120-1,20-152-521,2 0 0,2 0 0,2 0-1,2 0 1,17 72 0,-7-61-48,2-2 0,33 73 0,-42-112-289,0 0-1,2 0 1,-1-1 0,2 0 0,-1-1-1,2 0 1,0-1 0,0 0-1,2 0 1,-1-1 0,1-1 0,27 16-1,-13-14-1438,-11-10-1137,-5-8-4994,-6-10-3673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09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7623,'0'0'11088,"-8"9"-9422,-4 3-1027,7-8-321,1 0 1,-1 0 0,1 1-1,0 0 1,0 0 0,1 0 0,-1 0-1,-4 11 1,8-15-301,0 1 0,0 0 0,0-1 0,1 1 0,-1 0 0,0-1 0,1 1 0,-1-1 0,1 1 0,-1 0 0,1-1 0,0 1 1,-1-1-1,1 0 0,0 1 0,0-1 0,0 1 0,0-1 0,0 0 0,1 0 0,-1 0 0,0 0 0,0 0 0,1 0 0,-1 0 0,1 0 0,2 1 0,46 26-793,-46-26 543,-3-1 139,0-1 0,0 1-1,0-1 1,0 0 0,0 0 0,0 1-1,0-1 1,0 0 0,0 0 0,0 0-1,0 0 1,0 0 0,0 0 0,0 0-1,0 0 1,0 0 0,0-1 0,0 1-1,0 0 1,0-1 0,0 1 0,0-1-1,-1 1 1,1-1 0,0 1 0,0-1-1,0 1 1,-1-1 0,1 0 0,0 0-1,0 1 1,-1-1 0,1 0 0,-1 0-1,1 0 1,-1 0 0,1 0 0,0-1-1,13-42-6183,-12 36 4345,5-19-5632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51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8 9065,'0'0'186,"0"0"0,0-1 1,0 1-1,0 0 0,0 0 0,0 0 1,0 0-1,0-1 0,0 1 1,0 0-1,0 0 0,1 0 1,-1 0-1,0-1 0,0 1 1,0 0-1,0 0 0,0 0 1,-1-1-1,1 1 0,0 0 1,0 0-1,0 0 0,0 0 1,0-1-1,0 1 0,0 0 0,0 0 1,0 0-1,0 0 0,0-1 1,-1 1-1,1 0 0,0 0 1,0 0-1,0 0 0,0 0 1,0 0-1,-1 0 0,1-1 1,0 1-1,0 0 0,0 0 1,0 0-1,-1 0 0,1 0 0,0 0 1,0 0-1,0 0 0,-1 0 1,1 0-1,0 0 0,0 0 1,0 0-1,0 0 0,-1 0 1,1 0-1,0 0 0,0 0 1,0 0-1,0 0 0,-1 0 1,1 1-1,0-1 0,0 0 1,0 0-1,0 0 0,-1 0 0,1 0 1,-14 18 2983,-12 29-2444,5 5-260,2 2 1,3 0-1,2 1 0,2 0 0,-7 104 1,17-138-439,1 0 0,2-1 0,0 1 0,1 0 1,1 0-1,8 32 0,-9-47-100,0-1-1,1 1 1,0-1 0,-1 1-1,2-1 1,-1 0-1,0 0 1,1 0 0,0-1-1,0 1 1,1-1 0,-1 0-1,1 0 1,0-1 0,0 1-1,0-1 1,0 0-1,1 0 1,-1-1 0,1 0-1,0 0 1,-1 0 0,1 0-1,0-1 1,0 0 0,12 0-1,-10 0-980,0-1 0,0 0 0,0 0 0,0-1-1,0 0 1,12-3 0,10-9-7440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52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11819,'0'0'6951,"11"-8"-5787,7-3-612,0 1 1,0 0 0,33-11-1,-38 16-249,0 0-1,1 2 0,-1-1 0,1 2 0,0 0 0,0 1 1,26 0-1,-40 1-291,1 0 1,-1 0 0,1 0-1,0 0 1,-1 1-1,1-1 1,-1 0 0,1 0-1,-1 0 1,1 1-1,-1-1 1,1 0-1,-1 1 1,1-1 0,-1 1-1,1-1 1,-1 0-1,0 1 1,1-1-1,-1 1 1,1-1 0,-1 1-1,0-1 1,0 1-1,1-1 1,-1 1-1,0-1 1,0 1 0,0 0-1,1-1 1,-1 2-1,-4 24 349,-20 20 74,9-28-268,-1 0 0,0-1 0,-2-1 0,0-1 0,0-1 0,-2 0 0,1-1 0,-25 11 0,43-24-198,42 24-453,7 13 356,-41-30 130,1 0 0,-1-1 0,1 0 0,1 0 0,16 8-1,-22-13 70,0 0-1,-1 0 0,1-1 0,0 1 0,0-1 1,-1 0-1,1 0 0,0 1 0,0-2 0,0 1 1,0 0-1,-1-1 0,1 1 0,0-1 1,0 0-1,-1 0 0,1 0 0,-1 0 0,1 0 1,-1-1-1,1 1 0,-1-1 0,0 1 0,1-1 1,2-3-1,0 0 17,-1 1 0,0-1 0,0 1 0,0-1 0,0-1 0,-1 1 0,1 0 0,-1-1 1,-1 1-1,1-1 0,-1 0 0,0 0 0,0 0 0,-1 0 0,1-10 0,-5 15-3200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53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19314,'0'0'10955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53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0 240 10282,'0'0'16426,"8"-17"-14008,42-32-1201,115-125-870,-163 234-576,-14 20 442,8-67-206,1 0 0,1 0 0,0 0 1,1 0-1,1 0 0,0 0 0,0 1 0,4 18 0,2-23-188,0-1-2876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56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43 320,'-7'-15'12424,"10"4"-5026,-1 10-6949,0 0 0,0-1 0,0 1 0,0 0 0,1 0 0,-1 0 0,0 0 0,0 0 0,1 0 0,-1 1 0,4-1 0,76-3-1670,-74 4 2755,0 0-1472,0 0-1,-1 1 1,1 0-1,-1 0 1,1 1-1,7 2 1,-14-4-32,0 1 1,1-1-1,-1 1 1,0-1 0,0 1-1,0-1 1,0 1-1,0 0 1,0-1 0,0 1-1,-1 0 1,1 0-1,0 0 1,0-1 0,0 1-1,-1 0 1,1 0-1,-1 0 1,1 0 0,-1 1-1,1-1 1,-1 0-1,1 0 1,-1 0 0,0 0-1,0 0 1,1 1-1,-1-1 1,0 0 0,0 0-1,0 0 1,-1 0 0,1 1-1,0-1 1,0 0-1,0 0 1,-1 0 0,1 0-1,-1 0 1,1 1-1,-1-1 1,1 0 0,-1 0-1,0 0 1,1-1-1,-1 1 1,0 0 0,0 0-1,0 0 1,-1 0-1,-1 3 111,0-1 1,0 0-1,-1 0 0,1 0 0,-1 0 0,0-1 0,-5 3 0,-21 18 327,30-23-479,0 1 1,0-1-1,0 1 1,0 0 0,0-1-1,0 1 1,0-1 0,0 1-1,0 0 1,0-1-1,1 1 1,-1-1 0,0 1-1,0-1 1,1 1 0,-1-1-1,0 1 1,1-1-1,-1 1 1,0-1 0,1 1-1,-1-1 1,1 0 0,-1 1-1,1-1 1,-1 0 0,1 1-1,-1-1 1,2 1-1,21 15-15,-16-12 0,9 7-129,-8-6 55,1 1 0,-1 0-1,0 0 1,0 1 0,12 14 0,-19-20 112,0 1 1,0 0 0,0-1 0,0 1 0,0 0-1,0 0 1,-1 0 0,1 0 0,-1 0 0,1 0 0,-1 0-1,0 0 1,1 0 0,-1 0 0,0 0 0,0 0-1,-1 0 1,1 0 0,0 0 0,-1 0 0,1 0-1,-1-1 1,1 1 0,-1 0 0,0 0 0,0 0-1,0 0 1,0-1 0,0 1 0,0 0 0,-1-1-1,1 1 1,-1-1 0,1 0 0,-1 1 0,-1 0 0,-4 3 161,-1 0-1,0-1 1,0 0 0,0-1 0,0 0 0,0 0 0,-1 0 0,1-1 0,-1-1 0,0 1 0,0-1 0,1-1 0,-1 0 0,0 0 0,0-1 0,-12-2 0,20 3-239,0 0 0,1 0-1,-1 0 1,0 0 0,1 0 0,-1 0-1,0 0 1,0 0 0,1-1 0,-1 1-1,0 0 1,1 0 0,-1-1 0,1 1 0,-1-1-1,0 1 1,1 0 0,-1-1 0,1 1-1,-1-1 1,1 1 0,-1-1 0,1 0-1,0 1 1,-1-1 0,1 1 0,0-1-1,-1 0 1,1 1 0,0-1 0,0 0 0,-1 1-1,1-1 1,0 0 0,0 1 0,0-1-1,0 0 1,0 0 0,0 1 0,0-1-1,0 0 1,0 1 0,1-1 0,-1 0-1,0-1 1,21-28-10601,-19 27 8574,16-16-10720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56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17328,'0'0'10154,"4"12"-9764,-2-4-302,0 0 0,-1 1 1,0-1-1,0 1 0,-1-1 0,0 1 1,0-1-1,-1 1 0,0-1 1,-1 1-1,1-1 0,-4 9 0,-4 4 240,6-16-182,0 1-1,1-1 0,-1 1 0,1-1 1,1 1-1,-1 0 0,1-1 1,0 1-1,0 0 0,1 0 0,0 9 1,0-14-130,1-1 1,0 1 0,0 0-1,-1-1 1,1 1 0,0 0 0,0-1-1,0 1 1,0-1 0,0 0-1,0 1 1,0-1 0,0 0-1,0 1 1,0-1 0,0 0-1,0 0 1,0 0 0,0 0-1,2 0 1,29-1 205,-23 1-154,5-1-288,0-1-1,0 0 0,-1-1 1,1-1-1,-1 0 0,21-9 1,2-7-3747,-8-3-3900,-16 7 629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57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16912,'0'0'7015,"-25"51"-5318,16-25-672,4 2-416,3-2-97,-1 4-31,3-2-193,0-2-256,0-1 32,0 0-416,5-3-1058,-1-6-1664,-3-6-2179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57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14926,'0'0'3598,"-1"10"-2402,1 8-516,0-1 1,1 0-1,1 1 1,0-1-1,2 0 1,8 27-1,47 113 1133,-8-25-1086,-41-98-498,-1 0 0,-2 1 0,-1 1 0,-2-1 0,-1 1 1,-2-1-1,-2 1 0,-4 35 0,1-47-275,-1 0 0,0 0 0,-2-1 0,-1 0 0,-14 29 0,14-35-441,-1-2 0,-1 1 0,0-1 0,-1-1 1,-1 1-1,0-2 0,-24 21 0,30-29-506,-1 0-1,1 0 0,-1-1 1,0 0-1,0-1 1,0 1-1,-14 3 0,-6-3-7611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58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56 12236,'0'0'1553,"1"-8"209,2-14-1234,1-4 4658,-17 54-2642,-8 29-1014,4 1-1,-18 99 1,24-74-1228,4 0 0,3 0 0,8 91 1,-3-150-294,1-1 0,1 1 1,1-1-1,1 0 0,14 36 1,-17-53 35,0 0 1,1-1-1,0 1 1,0-1 0,0 0-1,0 0 1,1 0-1,0-1 1,0 1-1,0-1 1,1 0 0,0 0-1,-1 0 1,1-1-1,1 1 1,-1-1-1,0-1 1,1 1 0,-1-1-1,1 0 1,0 0-1,0 0 1,0-1-1,0 0 1,0 0 0,11 0-1,-15-1-15,40-3 735,-41 2-739,1 1-1,-1 0 1,0 0-1,0 0 1,0-1-1,1 1 1,-1 0-1,0-1 1,0 1-1,0-1 1,0 0-1,0 1 1,0-1-1,0 0 1,0 1-1,0-1 1,0 0-1,0 0 1,0 0-1,-1 0 1,1 0-1,0 0 1,-1 0-1,1 0 1,-1 0-1,1 0 1,-1-1-1,1 1 1,-1 0-1,0-2 1,-2 1-313,-1 0 1,1 0 0,-1 0 0,0 0-1,0 0 1,0 1 0,0-1 0,0 1-1,0 0 1,-6-2 0,-14-7-6142,9 0-1121,7-2-5081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59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71 8456,'0'0'12348,"-4"-7"-10950,-13-25-10,17 32-1336,0-1 0,-1 0 0,1 1 0,0-1 0,0 1 1,0-1-1,0 0 0,0 1 0,0-1 0,0 1 0,0-1 0,0 0 0,0 1 0,0-1 0,1 1 0,-1-1 0,0 1 0,0-1 0,1 0 0,-1 1 0,0-1 0,1 1 0,-1-1 0,0 1 0,1 0 0,-1-1 0,1 1 0,-1-1 0,0 1 0,1 0 0,-1-1 0,1 1 0,-1 0 0,1-1 0,0 1 0,-1 0 0,1 0 0,22-7 563,-20 7-468,23-3 462,-1 1 0,36 1 0,-38 1-466,-22 0-143,1 0 0,-1 0 0,0-1 0,0 1 0,0 1 0,0-1 0,1 0 1,-1 0-1,0 0 0,0 0 0,0 1 0,0-1 0,0 1 0,0-1 0,0 1 0,0-1 0,0 1 1,0-1-1,0 1 0,0 0 0,0 0 0,0-1 0,0 1 0,0 0 0,-1 0 0,1 0 0,0 0 1,-1 0-1,1 0 0,-1 0 0,1 0 0,-1 0 0,1 0 0,-1 1 0,0-1 0,0 0 0,1 0 1,-1 0-1,0 0 0,0 1 0,0-1 0,0 0 0,-1 0 0,1 0 0,0 0 0,0 1 0,-1-1 1,0 2-1,-1 3 22,0 0 0,0-1 0,-1 1 0,0 0 0,0-1 0,0 0 0,-8 10 0,-12 7 103,-34 28-1,36-33-9,0 1-1,-26 30 1,46-47-100,1-1-1,-1 0 1,1 0 0,-1 1 0,1-1 0,-1 1-1,1-1 1,0 0 0,-1 1 0,1-1 0,0 1-1,0-1 1,-1 1 0,1-1 0,0 1-1,0-1 1,-1 1 0,1-1 0,0 1 0,0-1-1,0 1 1,0-1 0,0 1 0,0-1 0,0 1-1,0-1 1,0 1 0,0 0 0,0-1 0,0 1-1,0-1 1,1 1 0,-1-1 0,0 1 0,0-1-1,1 1 1,-1-1 0,0 0 0,0 1-1,1-1 1,-1 1 0,1-1 0,-1 1 0,0-1-1,1 0 1,-1 1 0,1-1 0,-1 0 0,1 0-1,-1 1 1,1-1 0,-1 0 0,1 0 0,-1 0-1,1 0 1,-1 1 0,1-1 0,-1 0-1,1 0 1,-1 0 0,1 0 0,0 0 0,44 0 451,-33-1-311,69 1 1124,-31-1-4675,-17 1-7480,-28 0 2179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7:33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15663,'0'0'699,"13"-3"-411,-12 3-287,3-2 37,0 1 1,1-1-1,-1 1 0,1 0 0,-1 1 0,1-1 1,-1 1-1,1 0 0,0 0 0,-1 0 0,1 1 1,-1 0-1,1 0 0,-1 0 0,1 0 0,-1 1 0,0-1 1,1 1-1,-1 0 0,0 1 0,0-1 0,-1 1 1,1-1-1,5 6 0,44 48 192,-2 2 0,-3 2 0,55 92 0,-6-11-413,-42-66 30,22 30-278,87 155 0,-144-229-919,-15-23-45,0 1-1,0-1 1,0 1-1,5 15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10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11179,'0'0'9198,"-4"12"-8339,-7 30 337,-8 66 0,16-90-890,1 1-1,1-1 1,1 1-1,1-1 1,0 0-1,1 1 1,6 20 0,-8-36-230,1-1-30,0 1-1,-1 0 1,1 0 0,0-1 0,0 1 0,0-1 0,0 1-1,1-1 1,-1 1 0,1-1 0,0 0 0,-1 1-1,1-1 1,3 2 0,-4-47 1790,-2 41-2095,0 0-1,1-1 0,-1 1 0,0 0 0,0 0 1,0 0-1,-1-1 0,1 2 0,0-1 0,-1 0 1,1 0-1,-1 0 0,0 0 0,0 1 0,1-1 1,-1 1-1,0 0 0,0-1 0,-1 1 0,-3-2 1,-53-22-2124,47 20 2177,-4 0-534,-4-2 4410,20 3-1682,13 1-1189,78-6 291,22-3-3782,-92 5-4931,-15 5 496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0:03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90 120 2883,'1'-9'1033,"0"0"1,1 0-1,0 1 1,0-1-1,1 1 1,0-1-1,0 1 1,8-12-1,11-11 7656,-25 73-5689,-22 8-2623,19-41-110,1 0-1,1 0 0,-1 1 0,-3 13 1,53-21 437,-33-2-709,-1 0-1,1 1 1,-1 0-1,0 0 1,20 6-1,-29-6 11,1 0 1,-1 0-1,0 0 0,0 0 0,0 0 0,0 0 1,0 1-1,0-1 0,-1 1 0,1-1 1,0 1-1,-1 0 0,1 0 0,-1-1 0,1 1 1,-1 0-1,0 0 0,0 0 0,0 1 1,0-1-1,0 0 0,-1 0 0,1 1 0,0-1 1,-1 0-1,0 0 0,0 1 0,0-1 0,0 0 1,0 1-1,0-1 0,0 0 0,-1 1 1,1-1-1,-2 3 0,1-2 77,0 0-1,-1-1 1,1 1 0,-1-1-1,0 1 1,1-1-1,-1 1 1,0-1 0,-1 0-1,1 0 1,0 0 0,-1 0-1,1-1 1,-1 1 0,1-1-1,-1 1 1,-3 0-1,-56 22 1150,49-20-963,11-3-321,-10 3 295,-1 0 1,0-1 0,0 0 0,-17 1 0,27-4-303,1 1 1,-1-2 0,0 1-1,1 0 1,-1 0 0,0-1-1,1 0 1,-1 1 0,0-1-1,1 0 1,-1 0 0,-2-2-1,4 2-156,0 0-1,-1 0 0,1-1 0,0 1 0,0 0 0,-1-1 1,1 1-1,0-1 0,1 1 0,-1-1 0,0 0 1,0 1-1,1-1 0,-1 0 0,1 1 0,-1-1 0,1 0 1,0 0-1,-1 1 0,1-4 0,0-36-7822,2 16 987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0:03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10922,'0'0'17008,"76"-4"-16399,-37 4-353,5 0-128,-5-1-64,-4-3-224,-3-1-1121,-14 2-1281,-11-2-1794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0:03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4 9065,'0'0'4943,"8"-1"-2856,-4 0-1943,0 0 0,1 1 0,-1-1 0,0 1 0,0 0 0,0 1 0,0-1 0,0 1 0,0 0-1,1 0 1,-1 0 0,-1 0 0,1 1 0,0-1 0,0 1 0,-1 0 0,1 0 0,0 0 0,-1 1 0,0 0 0,0-1 0,0 1-1,0 0 1,4 5 0,5 6 147,0 0 1,0 1-1,-2 0 0,0 1 0,0 0 0,-2 0 0,0 1 0,-1 0 0,6 21 1,-6-13 153,-2 1-1,-1 0 1,-1 0 0,-1 0 0,-2 50 0,-6-26 61,-1 0 0,-3-1 0,-1 0 0,-3 0 1,-2-2-1,-28 59 0,14-47-492,-1-1 1,-4-1 0,-1-2-1,-49 54 1,-32 14-5918,85-97-1053,8-13-6224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26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2114,'0'-2'657,"0"-1"0,1 0 0,-1 1 1,1-1-1,-1 0 0,1 1 0,0-1 0,0 1 0,0-1 0,2-4 1,0 3-553,1 1 1,-1-1 0,0 0-1,1 1 1,0 0 0,0 0-1,0 0 1,0 0 0,0 0-1,1 1 1,-1 0 0,1 0-1,-1 0 1,8-1 0,3-11 436,-14 13-502,0 0 0,-1 0 0,1 0 0,0 0 0,0 0 0,0 1 0,0-1 0,0 0 0,0 0 0,0 0 0,0 1 0,0-1 0,0 1 0,0-1 0,1 1 0,1-1 1442,1 2-1479,1-1 0,0 1 1,-1-1-1,1 0 1,0 0-1,-1 0 1,9-2-1,0 1-9,-11 1 18,0 0 0,0 0 0,0 0 0,0 0 0,0 0 0,0 1 0,0-1 0,0 0 0,0 1 0,0 0 0,-1 0 0,1-1 0,0 1 0,0 0 0,-1 0 0,1 0 0,-1 1 0,1-1 0,-1 0 0,1 1 0,-1-1 0,3 4 0,-3-2 37,0 0-1,1 0 1,-1 0-1,0 1 1,-1-1 0,1 0-1,-1 1 1,1-1-1,-1 1 1,0-1-1,0 0 1,-1 5 0,-3 11 236,0 0 1,-1-1 0,-13 33 0,14-40-239,-1-2 12,1-1 0,-1 0 0,0 0-1,-1 0 1,0-1 0,0 0 0,0 0 0,-1 0 0,0-1 0,-1 0 0,-15 10-1,-30 26 90,163-10 1678,-64-29 1676,-42-3-9412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28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56 3299,'0'0'15364,"-5"0"-14264,-9-2-240,18-5 32,31-10 264,-17 9-1256,-11 4 168,0 1 1,1 0 0,-1 0 0,1 1 0,0 0-1,0 1 1,0-1 0,0 1 0,0 1 0,0 0-1,0 0 1,13 2 0,-18-1-43,0 0-1,1 0 1,-1 0-1,0 0 1,0 0 0,0 1-1,0-1 1,0 1 0,-1 0-1,1 0 1,0 0 0,-1 0-1,1 1 1,-1-1-1,0 1 1,0-1 0,0 1-1,0 0 1,-1 0 0,1 0-1,-1 0 1,1 0 0,-1 0-1,0 0 1,0 0-1,0 0 1,-1 1 0,1-1-1,-1 0 1,0 1 0,0-1-1,0 5 1,0-3 58,1 1 0,-1-1 0,0 1 0,0-1 0,-1 1 0,0-1 0,0 1 0,0-1 0,-1 1 0,1-1 0,-1 0 0,0 0 0,-1 0 0,1 0 0,-1 0 0,0 0 0,-1-1 0,-5 8 0,-11 7 7,0 0 0,-1-2 0,-36 24-1,-3 1 54,60-42-122,0 0 0,-1 0 1,1 0-1,0 0 0,-1 1 0,1-1 0,0 0 0,0 0 0,-1 0 0,1 0 0,0 0 0,0 0 0,-1 1 1,1-1-1,0 0 0,0 0 0,-1 0 0,1 1 0,0-1 0,0 0 0,0 0 0,-1 1 0,1-1 0,0 0 0,0 0 1,0 1-1,0-1 0,0 0 0,0 0 0,-1 1 0,1-1 0,0 0 0,0 1 0,0-1 0,0 0 0,0 1 0,0-1 1,0 0-1,0 1 0,0-1 0,0 0 0,1 0 0,-1 1 0,0-1 0,0 0 0,0 1 0,0-1 0,0 0 0,1 0 1,-1 1-1,0-1 0,0 0 0,0 0 0,1 0 0,-1 1 0,0-1 0,0 0 0,0 0 0,1 0 0,-1 1 1,0-1-1,1 0 0,-1 0 0,1 0 0,33 2 469,42-10-256,-47 5-165,-20 3 235,0-1 0,0 0 0,-1 0 0,1-1 1,15-5-1,-24 9-720,1 5-992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31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31 177 3331,'0'0'11579,"-5"2"-10292,-20 9 245,31-7-168,9-3-796,-7-6-393,1 0-1,-2 0 1,1-1-1,-1 0 1,1 0 0,-2-1-1,1 1 1,-1-2-1,0 1 1,7-11-1,0 0-49,8-13 286,-18 25-309,0 1-1,0 0 1,1-1-1,-1 1 0,1 0 1,0 1-1,0-1 1,1 1-1,0-1 0,-1 1 1,1 1-1,10-6 1,-14 9-87,-1 0 0,1 0 0,0 1 0,0-1 0,-1 0 1,1 1-1,0-1 0,0 1 0,-1-1 0,1 1 1,0-1-1,-1 1 0,1-1 0,-1 1 0,1 0 0,-1-1 1,1 1-1,-1 0 0,1 0 0,-1-1 0,0 1 0,1 0 1,-1 0-1,0-1 0,0 1 0,0 0 0,1 0 1,-1 0-1,0 0 0,0-1 0,0 1 0,0 0 0,0 0 1,-1 1-1,2 39 751,-1-34-681,-10 199 1773,17-214-973,-6 7-976,-1 0 0,0 1 1,1-1-1,-1 1 0,0-1 1,1 0-1,-1 1 0,1-1 1,-1 1-1,1-1 0,-1 1 0,1-1 1,-1 1-1,1 0 0,-1-1 1,1 1-1,0 0 0,-1-1 1,1 1-1,0 0 0,0-1 1,2 1-717,6-2-2976,-2-1-1471,4-2-5151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33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6822,'0'0'12311,"-14"22"-9477,10-19-2770,0 1-1,0-1 0,0 0 1,0 1-1,1 0 0,-1 0 1,1 0-1,0 0 0,0 1 0,1-1 1,-1 1-1,1-1 0,0 1 1,0 0-1,1 0 0,0 0 1,-1 0-1,2 0 0,-1 1 0,0 4 1,6-9-50,-1 0-1,0 0 1,1 0 0,-1 0 0,1-1 0,-1 0-1,1 0 1,6-1 0,-4 1 6,-3-1-20,0 1 0,0 0 0,1 0 0,-1 0 0,0 1 0,0-1 0,0 1 0,0 0 0,0 0 0,0 0 0,0 1 0,0 0 0,-1-1 0,1 1 0,0 1 0,-1-1 0,1 0 0,-1 1 0,0 0 0,0-1 0,0 1 0,0 1 0,-1-1 0,1 0 0,-1 1 0,0-1 0,0 1 0,0 0 0,0-1 0,-1 1 0,1 0 0,0 5 0,-1-7 24,0 0 0,-1 1 0,1-1 0,-1 0 0,0 0 0,0 0 0,0 1 0,0-1 0,0 0 0,0 0 0,0 0 0,-1 0 0,1 1 0,-1-1 0,1 0 0,-1 0 0,0 0 0,0 0 0,0 0 0,0 0 0,0 0 1,0-1-1,-1 1 0,1 0 0,-1-1 0,1 1 0,-1-1 0,0 1 0,-3 2 0,-1-2 150,0 0 0,-1 0 0,1 0 0,-1 0 0,1-1 0,-1 0 0,1-1 0,-1 1 0,-7-2 0,-100-12 728,137-6-4842,10-6-2386,-17 9 806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33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77 9577,'0'0'16896,"-1"-6"-16576,0 4-307,1 0-1,0 0 0,0 0 0,0 0 1,0 1-1,0-1 0,1 0 0,-1 0 1,0 0-1,1 1 0,-1-1 1,1 0-1,0 0 0,0 1 0,-1-1 1,1 1-1,0-1 0,0 1 0,1-1 1,0-1-1,1 1-11,0 0 1,-1 0-1,1 0 1,0 1-1,0-1 0,0 1 1,0 0-1,0 0 1,0 0-1,1 0 1,-1 0-1,0 1 1,6-1-1,36 1-615,-8 1-2769,-2-6-4407,-12-6-1857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52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3523,'0'0'582,"-10"2"427,-46 4 1551,-12-5 8664,67 0-11207,1-1 1,0 1-1,0-1 0,-1 1 0,1 0 1,0-1-1,0 1 0,0-1 1,0 1-1,0-1 0,0 1 1,0 0-1,0-1 0,0 1 1,0-1-1,0 1 0,0 0 1,0-1-1,1 1 0,-1-1 1,0 1-1,0-1 0,1 1 1,-1-1-1,0 1 0,1-1 0,-1 1 1,0-1-1,1 1 0,-1-1 1,1 1-1,-1-1 0,1 0 1,-1 1-1,1-1 0,-1 0 1,1 1-1,-1-1 0,1 0 1,0 0-1,63 4 840,0-3 1,83-10-1,27 0-717,-74 11-106,154 21 1,-239-26 1044,-15 3-1045,0 0 0,0 0 1,0 0-1,0 0 0,0 0 0,-1 0 0,1 0 0,0 0 1,0 0-1,0 0 0,0 0 0,0 0 0,-1 0 0,1 0 0,0 0 1,0 0-1,0 0 0,0 0 0,0 0 0,0 0 0,-1 0 1,1 0-1,0 0 0,0 0 0,0-1 0,0 1 0,0 0 1,0 0-1,0 0 0,0 0 0,0 0 0,0 0 0,-1 0 0,1-1 1,0 1-1,0 0 0,0 0 0,0 0 0,0 0 0,0 0 1,0 0-1,0-1 0,0 1 0,0 0 0,0 0 0,0 0 0,0 0 1,0 0-1,0-1 0,0 1 0,0 0 0,0 0 0,0 0 1,0 0-1,1 0 0,-1 0 0,0-1 0,0 1 0,0 0 0,-17 2-2177,11 7-4202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53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0 111 4068,'0'0'619,"2"-8"219,6-56 1250,-5 32 1417,-2 26-301,-1 9 1286,-12 560-1388,14-346-2152,2-213-824,-3-12-12962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11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43 10346,'0'0'9342,"-8"0"-6529,4 0-2546,-3-1-50,1 1-1,0 0 1,-1 0 0,1 1-1,0 0 1,-1 0-1,1 0 1,0 1-1,0 0 1,0 0-1,0 0 1,0 1-1,1 0 1,-1 0-1,-5 5 1,7-5-152,0 0 1,0 0-1,1 1 1,-1 0-1,1-1 1,-1 1-1,1 1 1,1-1-1,-1 0 1,1 1-1,-1-1 1,1 1-1,0 0 1,-2 9-1,5-13-56,0-1 0,0 1 1,-1 0-1,1-1 0,0 1 0,0 0 0,0-1 0,0 1 1,-1-1-1,1 1 0,0-1 0,0 0 0,0 1 1,0-1-1,0 0 0,0 0 0,0 1 0,0-1 0,0 0 1,1 0-1,-1 0 0,0 0 0,2-1 0,35 0 13,-31 1-56,152-8-788,-157 5 986,0-1 0,0 0 1,-1 0-1,1 0 0,-1 0 0,0 0 0,0 0 0,0 0 1,-1 0-1,1 0 0,-1-5 0,0 0-166,-1-28 79,1 36-96,0 0 0,0 0 0,-1 0 1,1 0-1,0 0 0,0 0 0,-1 0 1,1 0-1,0 0 0,-1 1 0,1-1 0,-1 0 1,1 0-1,-1 0 0,0 0 0,1 0 1,-1 1-1,0-1 0,1 0 0,-1 1 0,0-1 1,0 0-1,0 1 0,0-1 0,0 1 1,0-1-1,0 1 0,-1-1 0,1 1 9,1 1 0,-1-1 0,1 0 1,0 0-1,-1 0 0,1 1 0,-1-1 0,1 0 0,0 1 0,-1-1 0,1 0 0,0 1 0,-1-1 0,1 0 0,0 1 0,-1-1 0,1 1 0,0-1 0,0 1 1,0-1-1,-1 1 0,1-1 0,0 0 0,0 1 0,0-1 0,0 1 0,0-1 0,0 1 0,0-1 0,0 1 0,0-1 0,0 1 0,0-1 0,0 1 1,0-1-1,1 1 0,-1-1 0,0 1 0,0-1 0,0 1 0,1-1 0,-1 0 0,0 1 0,1 0 0,12 23-29,-4-19 40,0 0 0,1-1 0,-1 0 0,1-1-1,0 0 1,0 0 0,0-1 0,0 0 0,0-1-1,1 0 1,-1-1 0,0 0 0,1 0 0,-1-1-1,0-1 1,0 0 0,0 0 0,0-1-1,0 0 1,0-1 0,-1 0 0,0 0 0,1-1-1,-2 0 1,1-1 0,12-10 0,-20 14-19,1 0 1,0 0 0,-1 0-1,1 0 1,-1-1-1,0 1 1,0-1-1,0 1 1,0-1 0,0 1-1,0-5 1,-4 1-125,-11 18 44,11-8 153,-1 0 0,1 1 0,0-1 0,0 1 0,0 0 0,1 0 0,-1 0 0,1 0 0,1 0 0,-1 1 0,1-1 0,0 0 0,0 1 0,0-1 0,1 1 0,0 8 0,0-13-49,1 0 0,0 0 1,0 0-1,-1 0 0,1 0 0,0 0 1,0-1-1,0 1 0,0 0 1,0 0-1,0-1 0,0 1 1,0-1-1,0 1 0,0-1 0,0 1 1,0-1-1,0 0 0,0 1 1,1-1-1,-1 0 0,0 0 1,0 0-1,0 0 0,1 0 0,-1 0 1,0 0-1,0 0 0,0-1 1,0 1-1,1 0 0,1-2 1,38-12-867,-29 7 377,-10 4 382,1 2-1,0-1 0,-1 0 0,1 0 1,0 1-1,0-1 0,0 1 1,0 0-1,5-1 0,-7 39-143,-6 27 739,2-34-172,2-1 0,0 1-1,2 0 1,6 40 0,6-18-69,-9-41-186,0 0 0,-1 1 0,0-1 0,-1 1 0,-1 0 0,0 0 0,0 0 0,-1-1 0,-3 21 1,3-30-16,-1-1 1,0 1 0,1 0 0,-1-1 0,0 1-1,0-1 1,0 1 0,0-1 0,0 1 0,0-1-1,0 0 1,0 1 0,-1-1 0,1 0 0,0 0 0,-1 0-1,1 0 1,-1 0 0,0 0 0,-2 0 0,0 1 76,0-1 0,-1 0 0,1 0 0,-1-1 0,1 1 0,-1-1 0,1 0 0,-6 0 1,1-1-3,1 0 0,-1-1 0,0 0 1,1 0-1,-1-1 0,1 0 1,0-1-1,-9-4 0,9 3-128,1-1 1,0 1-1,0-1 0,1 0 1,-1-1-1,1 0 0,0 0 0,1 0 1,0-1-1,0 1 0,1-1 1,-5-12-1,7 16-16,1 0 1,0-1-1,0 1 1,0-1 0,1 1-1,0-1 1,0 1-1,0-1 1,0 1-1,1 0 1,-1-1-1,1 1 1,0-1-1,0 1 1,1 0-1,0 0 1,-1 0 0,1 0-1,1 0 1,-1 0-1,0 0 1,1 0-1,0 1 1,0 0-1,0-1 1,7-4-1,9-6-363,0 1-1,1 0 0,0 2 0,1 1 1,1 0-1,0 1 0,26-6 0,54-23-7383,-50 11-1418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56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14 8648,'-2'0'7085,"11"-3"-2650,29-5-1129,-33 7-3326,0 0 0,0 1 0,1 0-1,-1 0 1,0 1 0,8 1 0,-11-2 69,-1 0 1,1 1-1,-1-1 0,1 1 0,-1-1 0,0 1 1,1 0-1,-1 0 0,0-1 0,1 1 0,-1 0 1,0 0-1,0 0 0,0 0 0,0 0 0,0 1 0,0-1 1,0 0-1,0 0 0,-1 1 0,1-1 0,0 1 1,0 2-1,0 0 7,0 1 0,0 0-1,-1-1 1,0 1 0,0 0 0,0 0 0,0-1 0,-1 1 0,0 0-1,0-1 1,0 1 0,0-1 0,-1 1 0,-3 6 0,4-9-11,-1 1 0,1 0 1,-1-1-1,0 0 1,0 1-1,0-1 0,0 0 1,0 0-1,0 0 1,-1 0-1,1 0 0,-1-1 1,1 1-1,-1-1 1,0 1-1,1-1 0,-1 0 1,0 0-1,0 0 0,0-1 1,0 1-1,0-1 1,-5 1-1,14 8-133,6 0 11,2-2 144,-4-2-92,-1 0-1,1 1 0,-1 0 1,0 1-1,15 14 0,-23-20 32,1 0-1,-1 1 0,0-1 0,-1 1 0,1-1 0,0 0 0,0 1 1,-1 0-1,1-1 0,0 1 0,-1-1 0,0 1 0,1 0 0,-1-1 1,0 1-1,0 0 0,0-1 0,0 4 0,-1-3 32,0 1-1,0-1 1,0 1 0,0-1-1,-1 0 1,1 1 0,-1-1-1,1 0 1,-1 0 0,0 0-1,0 0 1,0-1 0,0 1-1,0 0 1,-4 2-1,-1 0 131,-1 0 0,1 0 0,-1 0 0,0-1 0,0 0 0,0-1 0,0 0 0,-1 0 0,1-1 0,-1 0-1,1 0 1,-1-1 0,1 0 0,-11-1 0,18 1-178,1 0 0,-1 0 1,1 0-1,-1 0 0,0 0 0,1 0 0,-1 0 0,1 0 0,-1 0 1,1-1-1,-1 1 0,1 0 0,-1 0 0,1 0 0,-1-1 0,1 1 1,-1 0-1,1 0 0,-1-1 0,1 1 0,-1 0 0,1-1 0,0 1 1,-1-1-1,1 1 0,0-1 0,-1 1 0,1 0 0,0-1 0,0 1 1,-1-1-1,1 1 0,0-2 0,11-13-3355,25-9-6720,-17 12 2377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56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17168,'0'0'12556,"-8"9"-12524,-1-6-64,2 0-352,1-1-1122,3-2-1376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57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1 123 7944,'0'0'5733,"7"-10"-3427,7-6-1074,1 0 0,21-19 0,-30 30-862,-1 1-1,1-1 1,0 1 0,0 0 0,0 0-1,1 1 1,-1 0 0,1 0 0,0 0 0,0 1-1,0 0 1,0 0 0,7 0 0,-13 2-336,0 1 1,0-1 0,-1 1 0,1-1 0,0 1 0,-1 0 0,1-1 0,0 1 0,-1 0 0,1-1 0,-1 1 0,1 0-1,-1 0 1,1-1 0,-1 1 0,0 0 0,1 0 0,-1 0 0,0 0 0,0 0 0,0-1 0,0 1 0,1 0 0,-1 0 0,0 0-1,-1 0 1,1 0 0,0 0 0,0 0 0,0-1 0,-1 2 0,-5 35 545,-2-21-538,0 0-1,-1 0 1,0-1 0,-1-1-1,-1 1 1,-1-2 0,0 1-1,0-2 1,-22 17 0,24-19 72,16-10-87,18-4-136,-21 4 100,0 0 1,1 1-1,-1 0 1,0 0 0,0 0-1,0 0 1,0 0-1,-1 0 1,1 1 0,0-1-1,0 1 1,-1 0-1,1 0 1,-1 0 0,5 5-1,-5-5 13,0 0 0,1 1 0,-1-1-1,1 0 1,0 0 0,0 0 0,-1-1 0,1 1 0,1-1-1,-1 1 1,0-1 0,0 0 0,0 0 0,0-1-1,1 1 1,3 0 0,-1-2 99,1 0 0,-1 0 0,0 0 0,0 0 0,1-1 0,-1 0 1,0-1-1,0 0 0,-1 1 0,1-2 0,-1 1 0,1-1 0,-1 1 0,0-2 0,0 1 0,-1 0 0,1-1 0,-1 0 0,0 0 0,0 0 0,-1-1 0,5-7 0,-8 12-81,0 1-1,0-1 0,1 0 1,-1 0-1,0 1 0,0-1 1,0 0-1,1 0 0,-1 1 1,0-1-1,0 0 0,0 0 1,0 1-1,-1-1 0,1 0 1,0 0-1,0 1 0,0-1 0,-1 0 1,1 1-1,0-1 0,0 0 1,-1 1-1,1-1 0,-1 0 1,1 1-1,-1-1 0,1 1 1,-1-1-1,1 1 0,-1-1 1,1 1-1,-1-1 0,0 1 1,1-1-1,-1 1 0,0 0 1,1-1-1,-1 1 0,0 0 0,0 0 1,1 0-1,-2-1 0,-35 0-740,37 1 605,0 0 0,-1 0 0,1 0-1,0 1 1,-1-1 0,1 0 0,0 0 0,0 0-1,-1 1 1,1-1 0,0 0 0,-1 0 0,1 1-1,0-1 1,0 0 0,0 1 0,-1-1 0,1 0-1,0 1 1,0-1 0,0 0 0,0 1 0,0-1-1,0 0 1,-1 1 0,1-1 0,0 0 0,0 1-1,0-1 1,0 0 0,0 1 0,0-1 0,0 0-1,1 1 1,-1-1 0,0 1 0,5 13-7864,-1-9 1294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58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13805,'0'0'8008,"0"8"-6599,-2 31-137,0-14-581,2 1-1,2 29 1,-2-50-635,1 1 0,-1-1-1,1 0 1,0 0 0,1 0 0,-1 0-1,1 0 1,0-1 0,1 1 0,-1 0-1,1-1 1,-1 1 0,1-1 0,1 0 0,-1 0-1,8 6 1,-4-6 842,2-2-3603,-9-2 2520,1 0 0,-1 0 0,0 0-1,0 1 1,0-1 0,1 0 0,-1 0 0,0 0-1,0 0 1,1 0 0,-1 0 0,0 0 0,0-1-1,0 1 1,1 0 0,-1 0 0,0 0 0,0 0 0,1 0-1,-1 0 1,0 0 0,0 0 0,0-1 0,1 1-1,-1 0 1,0 0 0,0 0 0,0 0 0,0 0-1,0-1 1,1 1 0,-1 0 0,0 0 0,0 0 0,0-1-1,0 1 1,0 0 0,0 0 0,0-1 0,0 1-1,0 0 1,0 0 0,0 0 0,0-1 0,0 1-1,0 0 1,0 0 0,0-1 0,0 1 0,0 0 0,0 0-1,0-1 1,0 1 0,0 0 0,0 0 0,0 0-1,0-1 1,-1 1 0,1 0 0,0 0 0,0 0-1,0 0 1,0-1 0,-1 1 0,1 0 0,-10-13-10257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58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12524,'0'0'14381,"59"-30"-13804,-24 24-257,-1 1-224,-1 0-64,-1 2-32,-7 1-448,-4 2-833,-3 0-865,-4 0-321,-7 4-1472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59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10730,'0'0'15305,"4"4"-14536,-3-2-701,1 1 1,0-1-1,-1 1 1,1 0-1,-1 0 0,0 0 1,0-1-1,0 1 1,-1 0-1,1 0 0,-1 0 1,1 0-1,-1 1 1,0-1-1,0 0 0,-1 5 1,-15 58 550,12-55-413,1 2 1,0-1-1,0 0 0,-1 20 0,5-31-194,-1-1-1,0 1 0,1 0 0,-1 0 0,1 0 0,0-1 0,-1 1 1,1 0-1,0-1 0,-1 1 0,1 0 0,0-1 0,0 1 1,0-1-1,-1 1 0,1-1 0,0 0 0,0 1 0,0-1 1,0 0-1,0 1 0,0-1 0,0 0 0,0 0 0,0 0 1,-1 0-1,3 0 0,32 2 160,-32-2-148,-1 0-102,14 0 94,-1-1-1,1 0 1,-1 0 0,20-6-1,-31 6-491,0 0 0,0-1 0,0 1 0,0-1 0,0 0 0,0-1 0,-1 1 0,7-5 0,-8 5-485,0-1 1,0 1-1,0 0 1,0-1-1,-1 1 1,1-1-1,-1 0 1,1 1-1,-1-1 1,0 0-1,0 0 1,0 0-1,0-5 1,0-10-10666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59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14061,'0'0'7271,"-20"47"-5765,15-26-129,0 2-224,3 2-224,0-1-385,2 1-255,-3-3-129,3-2-160,0-3-32,0-3-609,0-5-608,3-4-929,1-5-545,1 0-1216,4-8-2916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59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19186,'0'0'8873,"0"13"-9002,0-9-799,4 0-1283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2:00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45 18193,'0'0'8739,"-7"9"-8685,-21 29-81,27-36-26,0-1 1,0 1-1,0-1 1,0 1-1,0-1 1,0 1-1,1 0 1,-1-1-1,1 1 1,-1 0-1,1 0 0,0-1 1,0 1-1,0 0 1,0 2-1,0-3 35,0 0-1,1-1 0,-1 1 1,0 0-1,1 0 0,-1-1 0,1 1 1,-1 0-1,1 0 0,-1-1 1,1 1-1,0-1 0,-1 1 1,1-1-1,0 1 0,-1-1 1,1 1-1,0-1 0,0 1 0,-1-1 1,1 0-1,1 1 0,5 0-9,1 0-1,-1 0 0,0-1 1,0 1-1,14-3 0,1 2 9,-20 0 3,1 0 0,-1 1-1,0-1 1,1 1 0,-1 0 0,0-1 0,1 1-1,-1 0 1,0 0 0,0 1 0,0-1 0,0 0-1,0 1 1,0-1 0,0 1 0,0 0-1,-1-1 1,1 1 0,-1 0 0,1 0 0,-1 0-1,2 2 1,-2-1 36,-1 0-1,1 0 1,-1 1-1,1-1 1,-1 0-1,0 0 1,0 0-1,0 0 1,-1 0-1,1 0 1,-1 0-1,0 0 0,0 0 1,-2 6-1,-2 2 260,-1 1 0,0-1 0,-1 0 0,0 0-1,-1-1 1,-17 18 0,22-25-248,0 0 0,0 0 0,-1-1 1,1 1-1,-1-1 0,0 0 0,0 0 0,1 0 0,-1-1 0,0 1 1,0-1-1,-7 1 0,9-2-216,0 1-1,0-1 1,0 0-1,1-1 1,-1 1-1,0 0 1,0 0-1,0-1 1,1 1 0,-1-1-1,0 0 1,1 1-1,-3-2 1,2 1-360,1-1 0,-1 1 0,1-1 0,-1 1 1,1-1-1,-1 1 0,1-1 0,0 0 0,0 0 0,0 1 0,0-1 1,0 0-1,-1-3 0,-6-21-9069</inkml:trace>
  <inkml:trace contextRef="#ctx0" brushRef="#br0" timeOffset="1">52 49 17649,'0'0'12267,"67"-39"-12042,-39 32-161,1 4-64,1 3-929,-6 0-1377,-1 0-1890,-7 0-3203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2:00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0 11627,'0'0'3566,"-3"12"-1911,2 2-998,0 0 0,1 0 1,0 1-1,1-1 0,1 0 0,0 0 0,1 0 1,7 20-1,1 0-35,84 305 2469,-87-299-3022,-3 1 0,-1 0 0,-2 0 0,-1 0 0,-3 0 0,-10 66 0,-1-45-154,-3 0 0,-3 0 0,-3-2 0,-29 59 0,24-65-2195,-3-2-1,-43 61 1,29-58-3160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11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12812,'-1'2'9035,"-9"16"-5916,-9 26-3304,16-31 409,0 0 1,0 0 0,1 0-1,1 0 1,0 1 0,1 18-1,1-29-195,-1 0 0,1 0 0,0 0 0,-1 0 0,1 0 0,1 0 0,-1 0 0,0-1 0,1 1 0,-1-1 0,1 1 0,0-1 0,0 1 0,0-1 0,0 0 0,0 0 0,0 0 0,1 0 0,-1 0-1,1-1 1,-1 1 0,1-1 0,0 1 0,-1-1 0,1 0 0,0 0 0,0 0 0,0 0 0,0-1 0,0 1 0,0-1 0,0 0 0,6 0 0,-4 0 37,1 1-1,0-1 1,0-1 0,0 1 0,-1-1-1,1 0 1,0 0 0,-1 0 0,1-1-1,-1 0 1,1 0 0,-1-1 0,0 1-1,0-1 1,0 0 0,0-1 0,0 1-1,-1-1 1,0 0 0,0 0 0,0 0-1,0 0 1,0-1 0,-1 0 0,0 0-1,0 0 1,0 0 0,-1 0-1,1 0 1,-1-1 0,-1 1 0,1-1-1,-1 0 1,0 1 0,0-1 0,0 0-1,-1-10 1,0 9 20,0 1 0,0-1 0,-1 1-1,0-1 1,0 1 0,0-1 0,-4-8-1,4 13-93,0 0 0,0 1 0,0-1 0,0 0-1,-1 0 1,1 1 0,-1-1 0,1 1-1,-1-1 1,1 1 0,-1 0 0,0 0 0,1-1-1,-1 1 1,0 0 0,0 0 0,0 1 0,0-1-1,0 0 1,0 1 0,0-1 0,0 1 0,0 0-1,0 0 1,-1-1 0,-2 2 0,1 2-743,11 5-355,15 4-1767,17-11-6859,-15-1-886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2:01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15182,'0'0'4485,"76"-2"-2884,-35-6-768,14-1-673,0 3-160,1 0-737,-6 1-1601,-13 2-2883,-11 0-2274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2:01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13100,'0'0'7143,"62"6"-5605,-9-7-674,5-8-639,13-2-193,-4 1-1410,-5-3-2914,-9-2-5541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2:04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225 137 6150,'0'0'6774,"4"-9"-4681,-3 5-1977,3-6 728,-1 0 0,0 0 0,-1-1 1,0 1-1,0 0 0,-1-1 0,0 0 1,-1-10-1,-1 20-781,1 0 1,-1 0-1,0-1 0,1 1 1,-1 0-1,0 0 0,0 0 1,1 0-1,-1 0 0,0 0 1,0 0-1,0 0 0,0 1 1,0-1-1,-1 0 1,1 1-1,0-1 0,0 0 1,0 1-1,-1 0 0,1-1 1,0 1-1,0 0 0,-1-1 1,1 1-1,0 0 0,-1 0 1,1 0-1,0 0 1,-1 0-1,1 1 0,0-1 1,-1 0-1,-1 1 0,-3 0-19,0 0 0,0 1 0,0-1 0,0 1 0,0 0 0,-8 5 0,3 0 13,1 1-1,0 0 1,0 1 0,1 0 0,0 0-1,-9 13 1,14-17 23,1 0 0,-1 0 0,1 1 0,0-1 0,0 1 0,1-1 0,-1 1 0,1 0 0,0 0-1,1 0 1,0 0 0,0 0 0,0 0 0,0 12 0,2-17-72,-1 0 0,0 0 0,0 0 0,1 0 0,-1 0 0,1 1 0,-1-1 0,1 0-1,0 0 1,-1 0 0,1 0 0,0 0 0,-1 0 0,1-1 0,0 1 0,0 0 0,0 0 0,0-1 0,0 1 0,0 0 0,0-1 0,0 1 0,0-1-1,2 1 1,36 4 123,-27-6-103,-1-1 0,0 0 1,0 0-1,19-8 0,-14 3-1,-1 0 0,-1-2 0,20-13 0,-31 19-16,1 1 0,0-1 0,-1 0 1,1 0-1,-1 0 0,0 0 0,0-1 0,0 1 1,-1-1-1,1 0 0,-1 0 0,0 0 0,0 0 1,0 0-1,-1 0 0,1-1 0,0-6 0,-6 5-34,-7 11-51,-7 11-26,13-7 117,0-1-1,0 1 1,0 0 0,1 0-1,1 1 1,-1-1 0,2 1-1,-1 0 1,1 0 0,1-1-1,0 1 1,0 0-1,1 1 1,0-1 0,0 0-1,2 0 1,-1 0 0,1-1-1,0 1 1,1 0 0,0-1-1,1 1 1,0-1 0,6 10-1,8 4 109,-12-17-28,-1 1 0,1 0 0,-1 0 1,0 0-1,-1 1 0,1 0 1,-1 0-1,-1 0 0,0 0 1,0 0-1,2 11 0,-6-18-61,1-1 1,0 1-1,-1 0 0,1 0 0,-1-1 0,1 1 1,-1 0-1,1-1 0,-1 1 0,1-1 0,-1 1 1,1-1-1,-1 1 0,0-1 0,0 1 0,1-1 1,-1 1-1,0-1 0,0 0 0,1 0 0,-1 1 1,0-1-1,0 0 0,0 0 0,1 0 0,-1 0 0,0 0 1,0 0-1,-1 0 0,-32 1 417,26-1-289,-265-1 1197,379 0-6959,-70 1 1577,7 0-3448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2:06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80 7303,'0'0'10314,"-1"-10"-10047,1 8-243,-1-1 1,1 1-1,0-1 1,0 1-1,0-1 1,0 0 0,1 1-1,-1-1 1,1 1-1,0-1 1,-1 1-1,1-1 1,0 1-1,0 0 1,1-1 0,-1 1-1,2-3 1,0 3 45,0 0 1,0 0 0,0 0 0,0 0 0,0 0-1,0 1 1,0-1 0,1 1 0,-1 0 0,1 0-1,-1 0 1,1 0 0,-1 1 0,1-1 0,6 1-1,-7-1-45,0 1-1,0 0 0,-1-1 0,1 1 0,0 0 1,0 1-1,0-1 0,0 0 0,0 1 0,-1 0 1,1-1-1,0 1 0,0 0 0,-1 1 0,1-1 0,-1 0 1,1 1-1,-1-1 0,1 1 0,-1 0 0,0 0 1,0 0-1,0 0 0,0 0 0,0 0 0,0 1 1,-1-1-1,1 1 0,-1-1 0,0 1 0,0-1 1,1 1-1,-2 0 0,1 0 0,0 0 0,-1-1 1,1 1-1,-1 0 0,0 0 0,0 0 0,0 0 1,0 0-1,0 0 0,-1-1 0,1 1 0,-2 4 0,0-3 115,1 1-1,-2-1 1,1 0-1,0 0 1,-1 0-1,1 0 1,-1 0-1,0 0 1,0-1-1,-1 0 1,1 1-1,-1-1 1,0 0-1,0-1 1,0 1-1,0-1 1,-7 3-1,-33 29 749,42-33-875,1 1 1,0 0 0,-1-1 0,1 1 0,0 0 0,0 0 0,0 0 0,0 0-1,1 0 1,-1 0 0,0 0 0,1 0 0,0 0 0,-1 0 0,1 0-1,0 0 1,0 1 0,0-1 0,0 0 0,0 0 0,2 4 0,-1-3-55,0 0 1,1 0 0,-1-1-1,1 1 1,0 0-1,0-1 1,0 1 0,0-1-1,1 1 1,-1-1 0,1 0-1,-1 0 1,1 0 0,0-1-1,-1 1 1,1 0 0,0-1-1,0 0 1,0 0-1,0 0 1,1 0 0,-1 0-1,4 0 1,6 1-1236,0 0 0,1 0 0,0-1 0,15-2 0,7-2-4488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2:07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0 11883,'0'0'3860,"-11"1"-2301,5 0-1426,0 0 0,1 0 0,-1 1 0,0 0 0,0 0 0,1 0 0,-1 1 0,1-1 0,0 2 0,0-1 0,0 0 0,0 1 0,1 0 0,-1 0 0,1 0 0,0 1 0,0 0 0,0-1 0,1 1 0,0 1 0,0-1 0,-4 10 0,2-6 108,0 1 0,1 0 0,1 0 1,-1 0-1,2 1 0,-1-1 0,1 1 1,1-1-1,0 20 0,1-27-211,0 0-1,0 0 1,0 0 0,1 0-1,0 0 1,0 0-1,-1 0 1,2 0-1,-1 0 1,0-1 0,0 1-1,1 0 1,0-1-1,0 1 1,-1-1 0,1 0-1,0 1 1,1-1-1,-1 0 1,0 0 0,1 0-1,-1-1 1,1 1-1,0 0 1,-1-1-1,1 0 1,0 0 0,0 0-1,0 0 1,0 0-1,0 0 1,0-1 0,0 1-1,0-1 1,0 0-1,5-1 1,-5 2 49,0-1 0,1 0 0,-1 0-1,0 0 1,0-1 0,1 1 0,-1-1 0,0 1 0,0-1 0,0 0 0,0-1 0,4-1 0,-5 2-40,-1-1 1,0 1-1,0-1 1,1 1-1,-1-1 1,0 0-1,-1 1 1,1-1-1,0 0 1,0 0-1,-1 0 1,1 1-1,-1-1 1,0 0-1,1 0 1,-1 0-1,0 0 1,0 0-1,0 0 1,-1 0 0,1-2-1,-1 1-6,0 0 0,0 1 0,0-1-1,-1 0 1,1 1 0,-1-1 0,1 1 0,-1-1 0,0 1-1,0 0 1,0 0 0,0-1 0,-1 2 0,1-1 0,0 0-1,-1 0 1,1 1 0,-1-1 0,0 1 0,1 0 0,-5-1-1,-1-2-336,0 1-1,0 1 1,0-1-1,0 1 1,0 1-1,-12-2 1,58 14-12743,-12-11 3406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2:07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 10762,'0'0'6983,"12"12"-6086,11 13-464,-1 2 1,-1 0-1,-1 2 1,17 33-1,-20-29-332,-2 0 0,-2 1 0,-1 1 0,-1 0 0,-2 0 0,-2 1 0,5 58 1,-10-67-59,-2 1-1,-1-1 1,-1 1 0,-2-1 0,0 0 0,-2 0 0,-1-1 0,-1 1 0,-2-2 0,-21 46 0,9-33-11,-2-1 0,-1-1 0,-1 0 0,-2-3 0,-35 34 0,40-46-1914,-1 0-1,-31 19 0,27-25-3476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2:08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56 3651,'0'0'3935,"2"-8"-1859,0-2-1304,2-7-3,-3-3 3280,-30 45-2122,12-4-1562,1 0-1,1 1 1,1 0 0,2 1 0,0 1-1,1 0 1,-13 41 0,6 1-12,-19 117 1,32-151-320,1 1 1,2-1-1,1 1 1,2 0-1,6 39 0,-4-54-50,0-1-1,2 0 0,0-1 0,1 1 1,1-1-1,0 0 0,1 0 0,1-1 0,1 0 1,0-1-1,16 18 0,-9-13-1035,0-2 1,2 0-1,28 19 0,7-3-4724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18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5 118 8136,'-1'0'147,"1"0"0,0-1 0,-1 1 0,1 0 0,0 0 0,0 0 0,-1-1 0,1 1 0,0 0 0,0 0 0,0-1 0,-1 1 0,1 0 0,0 0 0,0-1 0,0 1 0,0 0 0,0-1 0,0 1 0,-1 0 0,1-1 0,0 1 0,0 0 0,0-1 0,0 1 0,0 0 1,0-1-1,0 1 0,0 0 0,0-1 0,1 1 0,-1 0 0,0-1 0,0 1 0,0 0 0,0-1 0,0 1 0,1 0 0,-1 0 0,0-1 0,0 1 0,0 0 0,1 0 0,-1-1 0,0 1 0,0 0 0,1 0 0,-1 0 0,1-1 0,11-15 1641,-7 14-1619,0 1 0,0 0 1,0 0-1,0 0 0,0 0 0,0 1 1,0 0-1,0 0 0,0 0 0,8 2 1,17-1 584,316-34 330,17 15-882,-636 20 823,156-6-1069,0 6-1,-161 23 1,388-29 7,132-6 28,114-13 114,-455 24-23,-3-2-95,-95 26-24,-3 0 619,904-81-1437,-977 41 2089,241 24-1679,31-9 300,0 0-1,1 0 0,-1 1 0,0-1 0,1 0 0,-1 0 0,0 1 0,1-1 0,-1 0 0,0 1 0,1-1 0,-1 1 0,1-1 0,-1 1 0,1-1 0,-1 1 1,1-1-1,-1 1 0,1-1 0,-1 1 0,1 0 0,0-1 0,-1 1 0,1 0 0,0-1 0,0 1 0,0 0 0,-1 0 0,1-1 0,0 1 0,0 0 1,0-1-1,0 1 0,0 0 0,0 0 0,0-1 0,0 1 0,1 0 0,-1-1 0,0 2 0,7 0-4819,10-2-1542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20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98 3587,'0'0'2413,"0"-9"-555,1-22-663,1-5 1954,-2 15 3461,-10 228-2612,-1 6-2625,20 382 1269,-10-662-1737,0-9-506,12-97 0,36-383-548,-56 513 173,0 35-62,1 27-162,-5 83 129,-1 139 0,8-103 203,5-15-410,2-122 147,-1-1 0,0 0 0,0 1 0,1-1 0,-1 0 1,0 0-1,0 0 0,1 1 0,-1-1 0,0 0 0,1 0 0,-1 0 0,0 0 0,1 0 0,-1 1 0,0-1 1,1 0-1,-1 0 0,0 0 0,1 0 0,-1 0 0,1 0 0,-1 0 0,0 0 0,1 0 0,-1 0 0,0-1 0,1 1 1,-1 0-1,0 0 0,1 0 0,-1 0 0,0 0 0,1-1 0,-1 1 0,0 0 0,1 0 0,-1-1 0,0 1 0,1 0 1,14-10-5762,-1-5-2238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14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56 720 12556,'0'0'390,"-8"-6"272,6 5-621,-1-1 40,-1 0 1,1 0-1,0 0 1,0-1-1,1 1 1,-1-1-1,0 0 1,1 1-1,0-1 1,0-1-1,0 1 1,0 0 0,0 0-1,0-1 1,1 1-1,0-1 1,-1 1-1,1-1 1,1 0-1,-1 1 1,0-1-1,1-6 1,0-3 139,1 1 1,0-1-1,1 1 0,1-1 1,0 1-1,0 0 1,1 0-1,1 0 0,0 0 1,1 1-1,7-12 0,-2 7-104,1 0-1,1 1 1,0 0 0,1 1-1,0 0 1,23-16-1,6 2-123,2 1 1,0 2-1,1 3 0,77-27 0,-59 27-1,81-18 0,-116 34-22,-1 2 1,1 0 0,0 2-1,0 1 1,43 5 0,-57-1 18,1 0 0,-1 1-1,0 1 1,0 0 0,0 1 0,19 11 0,82 57 44,-82-50 118,66 35-1,-68-46 100,1-2 1,0-1-1,0-1 1,1-2-1,0-1 1,0-2-1,1-2 1,-1 0-1,1-3 1,60-8-1,-5-5 385,0-5 0,159-55 0,73-59 639,-56 20-994,-245 105-520,1 1 0,0 1 0,1 1 0,23-3 0,12 7-8783,-46 3-132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12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84 12460,'0'0'13453,"-7"-7"-13010,4 3-422,1 2-11,-1-1 0,1 1-1,-1 0 1,1 0-1,-1 0 1,0 0 0,0 0-1,-5-2 1,7 4-10,-1-1 0,0 1 0,1 0 0,-1 0 0,1 0-1,-1 0 1,0 0 0,1 0 0,-1 1 0,1-1 0,-1 0 0,1 1 0,-1-1 0,1 1 0,-1-1 0,1 1 0,-1 0 0,1 0 0,0 0 0,-1 0 0,1 0 0,0 0 0,0 0 0,0 0-1,0 0 1,-2 3 0,-30 44 36,31-46-31,1 1 0,-1-1 0,1 1 1,0 0-1,0-1 0,0 1 0,0 0 0,0 0 0,1 0 0,-1 0 0,1-1 1,0 1-1,0 0 0,0 0 0,0 0 0,0 0 0,1 4 0,0-7 3,0 1 0,-1-1 0,1 1 0,0-1-1,0 1 1,-1-1 0,1 0 0,0 1-1,0-1 1,0 0 0,0 1 0,0-1 0,0 0-1,-1 0 1,1 0 0,0 0 0,0 0-1,0 0 1,0 0 0,0 0 0,0 0-1,0-1 1,-1 1 0,1 0 0,0 0 0,0-1-1,0 1 1,0-1 0,24-11 146,-16 4-122,0 1 0,-1-2 0,-1 1 0,1-1 0,-2 0 0,1 0 0,5-12 0,-11 21-37,-1-1 0,0 1 0,0 0 0,1 0 0,-1-1 0,1 1 0,-1 0 0,0 0 0,1 0 1,-1 0-1,1-1 0,-1 1 0,0 0 0,1 0 0,-1 0 0,1 0 0,-1 0 0,0 0 0,1 0 0,-1 0 0,1 0 0,-1 0 1,1 0-1,-1 1 0,0-1 0,1 0 0,-1 0 0,1 0 0,-1 0 0,0 1 0,1-1 0,-1 0 0,0 0 0,1 1 0,-1-1 1,0 0-1,0 0 0,1 1 0,-1-1 0,0 0 0,0 1 0,1-1 0,-1 1 0,0-1 0,0 0 0,0 1 0,1 0 0,13 20-56,-13-19 65,2 3-9,-2-2 11,1 0 1,0 1 0,0-1 0,0 0 0,0 0 0,0 0 0,1 0 0,-1 0 0,1-1 0,0 1 0,0-1 0,0 0 0,0 1-1,0-2 1,1 1 0,4 2 0,-6-7 8,1 0 1,-1 0-1,0 0 0,0 0 0,-1 0 0,1-1 0,-1 1 0,0-1 1,1 1-1,-2-1 0,1 1 0,0-6 0,0 5-9,2-14-46,-3 14 28,1 0 0,-1 0 0,1 0 0,0 0-1,0 1 1,0-1 0,0 0 0,3-4 0,-1 8-3,0 0 0,0 0 0,0 1 1,0-1-1,0 1 0,0-1 0,-1 1 1,1 0-1,0 1 0,-1-1 0,1 0 1,3 3-1,3 0-18,-3-2 62,1-1 0,0 1 0,-1-1 0,1 0 0,0-1 0,0 0 0,0 0 0,0 0 0,0-1 0,-1 0-1,14-4 1,-16 3-11,0 1-1,-1-1 0,1 0 0,-1 0 1,1 0-1,-1 0 0,0 0 0,0-1 0,0 0 1,0 1-1,0-1 0,-1 0 0,1-1 1,-1 1-1,0 0 0,0-1 0,0 1 1,0-1-1,-1 0 0,1 1 0,0-7 0,-7 38 209,1-1 0,1 1-1,1 40 1,2-67-232,0 0 1,1 0-1,-1 1 0,0-1 1,0 0-1,1 0 1,-1 1-1,0-1 1,1 0-1,-1 0 1,1 0-1,0 0 1,-1 1-1,1-1 1,0 0-1,0 0 0,-1 0 1,1-1-1,0 1 1,0 0-1,0 0 1,0 0-1,0-1 1,0 1-1,1 0 1,-1-1-1,0 1 1,0-1-1,0 0 0,1 1 1,-1-1-1,0 0 1,0 0-1,3 1 1,-3-1-241,0-1 0,0 1 0,0 0 0,0 0 0,0-1 0,0 1 0,0 0 1,0-1-1,0 1 0,0-1 0,0 1 0,0-1 0,0 0 0,0 1 0,0-1 0,0 0 0,-1 0 1,1 0-1,0 1 0,0-1 0,-1 0 0,1 0 0,-1 0 0,1 0 0,-1 0 0,1-2 1,5-17-6114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15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9417,'3'10'127,"1"0"1,-1-1 0,2 1-1,-1-1 1,1 0-1,1 0 1,-1 0-1,1-1 1,1 0 0,0 0-1,0 0 1,1-1-1,-1 0 1,1-1-1,1 0 1,0 0-1,-1 0 1,13 4 0,12 6 122,1-1 1,1-2 0,0-2 0,0-1-1,1-2 1,65 7 0,-14-9 46,151-8-1,-114-11 685,200-48-1,-209 35 505,2 5 1,124-7-1,-177 26-1262,113 11-1,-144-5-233,0 2 0,-1 2 0,0 0 0,-1 3 0,40 17 0,152 101 827,-150-83-1,84 40-1,-143-79-844,-12-5-285,1 0 1,0-1-1,0 0 1,0 1-1,0-1 0,0 0 1,0 0-1,6 0 1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11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2286 506 7815,'-12'-8'406,"-389"-219"304,355 205-691,-1 3-1,-1 1 1,-1 3 0,0 1-1,-86-11 1,45 16-1,0 4 0,-124 9 0,146 2 26,1 2 1,1 4-1,0 3 1,-76 27-1,54-9 30,2 3-1,-121 70 1,177-88-90,1 0 1,1 2 0,0 1 0,2 2 0,-40 42 0,54-50 7,1-1 1,0 1-1,1 1 1,0 0 0,2 0-1,0 1 1,1 0 0,0 1-1,2-1 1,0 1 0,1 0-1,-3 25 1,6-23 2,0-1 1,1 1 0,1 0-1,1 0 1,1 0-1,0-1 1,2 0-1,10 32 1,-4-26 0,1-1 0,1 0 0,1-1 0,1 0 0,32 37 0,-23-33 13,1-2-1,1-1 1,1-1 0,1-1 0,1-2 0,1-1 0,0-1-1,2-1 1,0-2 0,0-1 0,2-2 0,-1-1 0,2-2-1,-1-1 1,1-2 0,0-1 0,0-2 0,1-1 0,-1-2-1,1-1 1,-1-2 0,0-2 0,0-1 0,0-1 0,44-17-1,-15 2 34,-2-3-1,-1-3 0,-1-2 0,-1-3 0,-2-3 1,-2-2-1,77-68 0,-95 72 80,-2-1 1,-1-2-1,-2-1 1,-2-1-1,-1-2 1,-3-1-1,-1-2 1,-2 0-1,-2-1 0,28-87 1,-43 110-6,-1 1 1,-1-1-1,-1 0 1,-1 0-1,-1 0 1,-1 0-1,0 0 1,-2 0-1,-1 0 1,-9-38-1,7 44-45,-1 1 0,0 0-1,-1 0 1,0 0 0,-1 1 0,-1 0-1,-1 1 1,0-1 0,0 2-1,-1 0 1,-1 0 0,0 1 0,0 0-1,-1 1 1,-15-8 0,6 5-81,0 1 1,-1 1-1,0 1 1,-1 2-1,0 0 1,0 1-1,-1 1 1,0 2-1,0 0 1,0 2-1,0 1 1,0 0-1,0 2 1,-49 8-1,46-3-312,0 1-1,1 1 1,0 1 0,1 2-1,0 0 1,0 2-1,1 1 1,1 1-1,0 1 1,1 1-1,1 1 1,-38 39-1,6 5-2597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13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7214 693 4420,'-11'-15'635,"-6"-6"-463,-1 1 0,-1 1 0,0 0-1,-1 2 1,-40-27 0,-247-132 821,277 160-937,0 0 1,-1 2-1,-1 2 1,0 0-1,-1 3 1,0 0-1,0 2 1,-36-2-1,-40 1-119,-129 7 0,107 3 49,-676-41 153,380-19-39,-321-39-47,-4 47-41,-447 43-17,1078 9-16,-145 19 0,195-9-8,1 2-1,0 3 0,-93 36 1,79-17 26,2 3 0,1 4 0,2 3 0,3 4 0,2 2 0,2 4 0,2 4 1,3 2-1,3 3 0,-81 106 0,108-116 2,2 2 0,3 1 0,2 2 1,2 1-1,4 1 0,2 1 0,-26 127 0,12 21 21,-9 240-1,28 221 89,25-543-116,5-1-1,6-1 1,43 155 0,78 162-9,28 103 167,-24 171 224,13 49 5,-132-674-360,4-1 0,4-2 0,89 171 0,-94-212-15,3-2 0,1-1 0,2-2 0,2-1 0,2-2 0,2-1 0,2-2 0,57 40 0,-25-30 57,2-3 0,143 60 1,176 43 245,-161-64-216,843 373 80,-906-381-171,193 57 0,-271-107-6,0-3 1,2-5 0,189 12-1,-127-29 8,0-8 0,0-7 0,-1-6 0,209-55 0,-111 3 6,439-187 1,-533 188 10,-3-6-1,281-189 1,-371 217-11,-3-2 0,-2-4 0,-2-2 0,-2-3 0,-4-2 0,-2-2 0,-3-3 0,56-100 0,-62 84 12,-4-1-1,-4-2 1,-3-1-1,34-158 1,-53 176-12,-3 0 0,-3 0-1,-3 0 1,-4 0 0,-2-1 0,-3 1-1,-15-70 1,-21-24 3,-7 2 0,-75-168 0,40 112-12,-190-599 410,-28-75 404,207 652-591,-206-375 0,161 379-430,-11 6-1,-10 7 1,-312-336 0,399 485-323,-3 4 0,-126-91 1,146 123-163,-1 2 0,-2 3 1,-2 2-1,-120-41 1,8 22-2709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24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12172,'0'0'1291,"2"-9"621,9-26 250,-11 34-2022,1 0 0,-1 0 0,1-1 0,-1 1 0,1 0 0,-1 0 0,1 0 0,0 0 0,0 0 0,-1 0 0,1 0 1,0 0-1,0 0 0,0 0 0,0 0 0,1-1 0,-1 2-70,0 0-1,-1 0 1,1 0 0,-1 0 0,1 0-1,0 0 1,-1 0 0,1 0 0,-1 0-1,1 0 1,0 0 0,-1 0 0,1 0-1,-1 0 1,1 1 0,-1-1 0,1 0-1,-1 0 1,1 1 0,0-1 0,-1 0-1,0 1 1,2 0 0,0 1 67,0 0 0,0 1-1,0-1 1,0 1 0,-1-1 0,1 1 0,0 0 0,-1-1 0,2 5-1,4 25 203,-1 0 0,-1 0 0,-2 0-1,-1 1 1,-5 60 0,1-57-1203,1 0 1,2 0 0,1-1-1,12 54 1,-13-83 187,3 10-2181,-2-6-2040,-2-5-2705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24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56 12588,'0'0'1943,"-2"10"-224,-1 2-1330,0 0 0,2 1 1,-1-1-1,1 0 0,1 1 0,0-1 1,1 0-1,0 1 0,1-1 0,7 24 0,-5-26-98,0 0-1,1 0 0,0 0 1,1 0-1,0-1 0,0 0 1,1 0-1,0-1 0,1 0 1,12 11-1,-16-16-124,0 0-1,0-1 1,0 1-1,1-1 1,-1 0 0,1 0-1,0 0 1,-1-1 0,1 0-1,0 1 1,0-2 0,0 1-1,0-1 1,0 1 0,0-1-1,0-1 1,0 1 0,0-1-1,0 0 1,-1 0 0,1 0-1,0-1 1,0 1 0,-1-1-1,8-4 1,2-2-38,0-1 0,-1-1 0,0 0 1,-1-1-1,0 0 0,0 0 0,-2-2 1,1 1-1,8-15 0,2-5-418,-3-1-1,27-62 1,-35 65-2259,-7 9-3924,-2 8-1769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25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38 12844,'0'0'5034,"0"-8"-3229,2-22-353,-15 106 320,8-17-536,5 99 0,0-153-1226,0-1 1,1 0 0,0 1 0,-1-1 0,1 0-1,1 0 1,-1 1 0,1-1 0,-1 0 0,1-1-1,0 1 1,0 0 0,1 0 0,4 5-1,-5-8 6,-1 0 0,1 0-1,0 0 1,-1 0 0,1 0 0,0 0-1,0-1 1,-1 1 0,1 0-1,0-1 1,0 0 0,0 1-1,0-1 1,0 0 0,0 0-1,0 0 1,0 0 0,0-1-1,-1 1 1,1 0 0,0-1-1,0 1 1,0-1 0,0 0-1,-1 0 1,1 0 0,0 0-1,-1 0 1,1 0 0,-1 0-1,1 0 1,-1 0 0,1-1-1,-1 1 1,2-2 0,13-13 45,0-1 0,-1 0 0,0-1 0,-2 0 1,0-1-1,-1-1 0,-1 0 0,-1 0 0,0-1 1,-2-1-1,0 1 0,6-35 0,-21 112 6,1 72 0,6-127-69,0 0 0,0-1 1,0 1-1,0 0 0,0-1 1,0 1-1,0 0 1,1 0-1,-1-1 0,0 1 1,0 0-1,1-1 0,-1 1 1,0 0-1,1-1 0,-1 1 1,1 0-1,-1-1 1,1 1-1,-1-1 0,1 1 1,-1-1-1,1 1 0,-1-1 1,1 1-1,0-1 1,-1 0-1,1 1 0,0-1 1,-1 0-1,1 0 0,1 1 1,27-7 58,22-26-7,-19-1-153,-28 27 101,1 1 1,0-1-1,0 1 0,1 0 1,-1 0-1,1 0 1,0 1-1,11-6 1,-16 10 3,-1 0 0,1-1 1,-1 1-1,1 0 1,0 0-1,-1 0 0,1 0 1,-1 0-1,1 1 1,-1-1-1,1 0 0,-1 0 1,1 0-1,-1 0 1,1 1-1,-1-1 0,1 0 1,-1 0-1,1 1 1,-1-1-1,1 0 1,-1 1-1,0-1 0,1 0 1,-1 1-1,1-1 1,-1 1-1,0-1 0,0 1 1,1-1-1,-1 1 1,0-1-1,0 1 0,1-1 1,-1 1-1,0-1 1,0 1-1,0-1 1,0 2-1,5 30 83,-2-11-69,-3-21-10,1 1 0,-1-1 1,1 1-1,-1-1 0,1 0 0,-1 1 0,1-1 0,0 0 1,-1 1-1,1-1 0,0 0 0,-1 0 0,1 0 0,0 1 1,-1-1-1,1 0 0,0 0 0,0 0 0,-1 0 1,1 0-1,0 0 0,-1-1 0,1 1 0,0 0 0,-1 0 1,1 0-1,0-1 0,-1 1 0,2-1 0,19-8 119,1-10-66,-18 15-75,0-1 0,0 1 0,0 1 0,1-1 0,0 1 0,0-1 0,-1 1 0,2 1-1,-1-1 1,0 1 0,8-3 0,-11 7 26,-1 0-1,1-1 0,-1 1 1,0 0-1,0 0 1,0 0-1,0 1 0,0-1 1,0 0-1,0 0 1,-1 0-1,1 1 0,0 2 1,13 31 766,1-19-1366,4 3-3078,2-8-5031,-13-12 2213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26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7976,'0'0'14322,"1"11"-13510,3 160 955,1-167-3696,5-9 224,6-11-1948,-2-5-2118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26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15983,'0'0'7127,"-2"7"-6316,-7 40-136,2 0 0,2 1 0,2-1-1,5 75 1,1-102-446,2-36 112,2-35-121,-7-10-402,0 13-224,1 38 92,1 19-86,-2-6 400,1 0 0,0 0 0,-1 0 1,1 0-1,0 0 0,1-1 0,-1 1 0,0 0 1,1 0-1,0-1 0,-1 1 0,1-1 1,0 0-1,0 1 0,1-1 0,-1 0 0,0 0 1,1 0-1,-1-1 0,1 1 0,-1 0 0,1-1 1,0 0-1,0 0 0,0 0 0,0 0 1,0 0-1,3 0 0,-1 0 18,-1-1 0,1 0 0,-1 0 0,1 0 0,-1 0 0,0-1 0,1 0-1,-1 0 1,0 0 0,1 0 0,-1-1 0,0 1 0,0-1 0,0 0 0,0-1 0,0 1 0,-1-1 0,7-5 0,-1 0 5,-1-1-1,0 0 1,-1-1 0,0 0 0,0 0 0,9-20 0,-13 86-82,-3-44 92,0-5 29,0 0 1,0 0-1,0 0 1,1 0-1,0 0 0,0 0 1,4 9-1,-5-14-48,1-1-1,0 0 1,-1 0 0,1 0-1,0 0 1,0 0-1,-1 0 1,1 0 0,0 0-1,0 0 1,0 0-1,1 0 1,-1-1 0,0 1-1,0 0 1,0-1-1,0 1 1,2 0 0,0-1-6,0 0 1,0 1-1,-1-1 1,1 0 0,0 0-1,0-1 1,-1 1-1,1 0 1,0-1 0,0 0-1,-1 0 1,4-1-1,-6 2-15,1-1 0,0 1 0,0-1 0,0 1 0,0 0 0,-1-1 0,1 1 0,0 0 0,0 0 0,0 0 0,0 0-1,0 0 1,0 0 0,0 0 0,0 0 0,0 0 0,-1 0 0,1 0 0,0 0 0,0 1 0,0-1 0,0 0 0,0 1 0,0-1 0,-1 0-1,1 1 1,0-1 0,1 2 0,4 25-281,-5-16 258,5 38 518,-2 0-1,-7 98 1,3-146-460,0 0 0,0 0 0,0 0 0,0 0 0,0 0 0,0 0 0,0 0 0,-1 0 0,1 0 0,0 0 0,-1 0 0,1 0 0,0 0 0,-1 0 0,1 0 0,-1 0 0,0 0 0,1-1 0,-1 1 0,0 0 0,1-1 0,-1 1 0,0 0 0,0-1 0,1 1 0,-1-1 0,0 1 0,0-1 0,0 1 0,0-1 0,0 1 0,0-1 0,0 0 0,0 0 0,0 0 0,0 1 0,0-1 0,0 0 0,0 0 0,0 0 0,0-1 0,0 1 0,0 0 0,0 0 0,0 0 0,0-1 0,-1 0 0,-2-1-7,0 1-1,0-1 1,0-1-1,0 1 1,1 0-1,-1-1 0,1 0 1,0 0-1,0 0 1,-3-3-1,-1-3-45,1-1-1,0 1 0,0-1 0,1 0 1,1 0-1,-1 0 0,2-1 0,-4-15 1,6 22 15,0 0-1,0-1 1,1 1 0,0 0 0,0-1 0,0 1 0,0 0-1,1 0 1,0-1 0,0 1 0,0 0 0,0 0 0,1 0-1,-1 0 1,1 0 0,0 0 0,0 0 0,0 1 0,1-1-1,0 1 1,-1-1 0,1 1 0,0 0 0,4-3 0,12-8 64,-12 9-420,1 0-1,-2-1 1,1 0 0,0 0 0,5-8 0,0-13-3996,-14-7-3584,-10 6-2379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27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14734,'0'0'3235,"73"7"-5605,-45-2-4933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27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9961,'0'0'14099,"7"3"-13181,-4-1-843,0-1 0,0 1 0,0 0 0,-1 1 0,1-1 0,0 0 0,-1 1 0,1-1 0,-1 1 0,0 0 0,0 0 0,0 0 0,2 4 0,18 53 402,-16-31-373,-4-19 102,1 1 0,0-1 0,0 0 0,1 0 0,5 10 0,-9-19-145,1 0 0,-1-1 0,0 1 0,1-1 0,-1 1 0,1 0 0,-1-1 1,0 1-1,1-1 0,-1 1 0,1-1 0,0 0 0,-1 1 0,1-1 0,-1 1 0,1-1 0,0 0 0,-1 0 0,1 1 0,0-1 0,-1 0 0,1 0 0,0 0 1,-1 0-1,1 1 0,0-1 0,-1 0 0,1 0 0,0-1 0,0 1 0,-1 0 0,2 0 0,19-18 1101,8-30-341,-21 29-923,-1-2-1,0 1 0,-2-1 0,0 0 1,-1 0-1,-1 0 0,0-40 0,0 63-6325,12 12 562,-7-2-722,1-1-2828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13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12011,'0'0'14030,"55"35"-25657,-43-25-897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28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71 121 12844,'0'0'7495,"4"-8"-5167,47-101 3192,-53 105-4207,-7 7-1123,-7 9-401,6-2 226,0 0 1,1 1 0,1 0-1,0 1 1,0 0 0,1 0-1,1 1 1,0-1-1,0 1 1,1 1 0,1-1-1,1 1 1,0 0 0,-2 23-1,5-36-11,0 0 0,0 0 0,0 0 0,0 0 0,0 0 0,1 0 0,-1 0-1,0-1 1,1 1 0,-1 0 0,1 0 0,-1 0 0,1 0 0,-1-1 0,1 1 0,0 0-1,-1-1 1,1 1 0,0 0 0,0-1 0,-1 1 0,1-1 0,0 1 0,1 0-1,31 7 48,32-12-1885,-52 1 59,-1-1-1,1 0 1,-1-1 0,0 0 0,12-8 0,2-3-5896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28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16 13357,'0'0'15091,"-10"-4"-14701,7 2-387,0 1-1,1 0 1,-1-1-1,0 1 1,-1 0-1,1 0 1,0 1 0,0-1-1,0 0 1,0 1-1,-1 0 1,1 0 0,0 0-1,0 0 1,-1 1-1,1-1 1,0 1-1,0 0 1,0 0 0,0 0-1,0 0 1,0 0-1,0 1 1,0-1 0,0 1-1,1 0 1,-1 0-1,1 0 1,-1 0-1,-1 3 1,3-4-5,-46 53-51,45-52 47,0 1 0,0-1 0,1 0 0,-1 1 0,1 0 0,0-1 0,0 1 0,0 0 0,0-1 0,0 1 0,1 0 0,-1 0 0,1 0 0,-1 0 0,1 0 0,0-1 0,0 1 0,1 0 0,-1 0 0,1 0 0,1 5 0,-1-6 0,1-1 0,-1 0 0,1 0 0,0 0 0,-1 0-1,1 0 1,0 0 0,0 0 0,0 0 0,0-1 0,-1 1 0,1-1 0,0 1 0,0-1-1,0 0 1,0 0 0,0 0 0,0 0 0,2 0 0,42-4-705,-34 2-145,-1 0 0,1-2 0,-1 1 0,19-10 0,18-13-8770,-24 10 118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28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36 3427,'0'0'12663,"-1"-8"-9519,0-3-2565,-1-6 2590,0 36-1189,-2 53-330,1-40-1447,1 0-1,1 0 1,2 0 0,1 0 0,2-1 0,8 39 0,-12-70-196,0 0 1,1 0 0,-1 0-1,0 0 1,0 0-1,0 0 1,0 0-1,0 0 1,0 0-1,0 0 1,0 0 0,0 0-1,1 0 1,-1 0-1,0 0 1,0 0-1,0-1 1,0 1 0,0 0-1,0 0 1,0 0-1,1 0 1,-1 0-1,0 1 1,0-1 0,0 0-1,0 0 1,0 0-1,0 0 1,0 0-1,1 0 1,-1 0-1,0 0 1,0 0 0,0 0-1,0 0 1,0 0-1,0 0 1,0 0-1,0 0 1,0 0 0,0 1-1,0-1 1,1 0-1,-1 0 1,0 0-1,0 0 1,0 0-1,0 0 1,0 0 0,0 0-1,0 1 1,0-1-1,0 0 1,0 0-1,0 0 1,0 0 0,0 0-1,0 0 1,0 0-1,0 1 1,0-1-1,0 0 1,3-14 212,0-20-113,-4 20-120,0 0-1,-1 1 1,-1-1-1,0 1 1,-1-1-1,-6-15 1,1 4 209,9 22-122,34 10-1659,-22-4 218,1-1 1,-1 0-1,20 1 0,38-5-10324,-40-2 3881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30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27 8136,'0'0'18812,"-9"2"-18374,5-2-385,0 1 0,1-1 0,-1 1 0,1 0 0,-1 0 0,1 0 0,-1 1 0,1-1 0,0 1 0,0 0 0,0 0 0,0 0 0,0 0 0,0 0 0,0 1 0,1-1 0,-1 1 0,1 0 0,0 0 0,0 0 0,0 0 1,0 0-1,0 0 0,1 1 0,-1-1 0,1 0 0,0 1 0,0-1 0,-1 8 0,2-9-21,-1-1 0,1 1 0,0-1 0,0 1 0,0 0 1,0-1-1,0 1 0,0-1 0,0 1 0,0 0 0,1-1 1,-1 1-1,0-1 0,1 1 0,0-1 0,-1 1 0,1-1 0,0 0 1,0 1-1,-1-1 0,1 0 0,0 1 0,1-1 0,-1 0 0,2 2 1,-2-3-13,1 1 0,0 0 0,0 0 0,1-1 1,-1 1-1,0-1 0,0 0 0,0 0 0,0 0 1,0 0-1,0 0 0,0 0 0,0 0 0,1-1 0,-1 1 1,0-1-1,0 1 0,0-1 0,0 0 0,3-2 1,22-18 16,14-12 4,-40 33-40,0-1-1,0 1 1,0-1-1,1 1 1,-1-1-1,0 1 1,0 0-1,0-1 1,0 1-1,0 0 1,0 0-1,1 0 1,-1 0-1,0 0 0,0 0 1,0 0-1,0 0 1,1 1-1,-1-1 1,0 0-1,0 1 1,0-1-1,0 1 1,0-1-1,0 1 1,0-1-1,0 1 1,0 0-1,0 0 1,0-1-1,-1 1 1,1 0-1,0 0 1,0 0-1,0 1 1,-1-1 3,1 0 0,-1 0 0,0-1 0,1 1 0,-1 0 1,0-1-1,1 1 0,-1 0 0,1-1 0,-1 1 0,1-1 1,-1 1-1,1 0 0,-1-1 0,1 1 0,0-1 0,-1 0 0,1 1 1,0-1-1,-1 1 0,1-1 0,0 0 0,-1 0 0,1 1 1,0-1-1,0 0 0,-1 0 0,1 0 0,0 0 0,0 0 0,0 0 1,-1 0-1,1 0 0,0 0 0,1 0 0,-1-2 20,0 0-1,1 1 1,-1-1-1,0 1 1,0-1-1,0 0 1,0 0 0,0 0-1,-1 0 1,1 1-1,-1-1 1,1 0-1,0-2 1,5-65 463,-6 69-489,0-1 1,0 1-1,0 0 0,0 0 1,0-1-1,0 1 0,0 0 1,0-1-1,0 1 0,0 0 1,0-1-1,1 1 0,-1 0 1,0 0-1,0-1 0,0 1 1,0 0-1,0 0 0,0-1 1,1 1-1,-1 0 0,0 0 1,0-1-1,0 1 0,1 0 1,-1 0-1,0 0 0,0-1 1,1 1-1,-1 0 0,0 0 1,0 0-1,1 0 1,-1 0-1,0-1 0,1 1 1,-1 0-1,0 0 0,1 0 1,13 6-156,12 16-74,-21-13 280,0 1 1,0-1-1,-1 1 0,0 0 0,-1 0 0,0 0 0,-1 0 1,0 0-1,0 1 0,-1-1 0,0 1 0,-1-1 0,-2 18 1,2-11-18,1-52 911,0 21-958,-1 0-1,0 0 0,-1 0 0,0 0 0,-6-25 1,3 25-113,3 9 85,0 1 0,0-1 1,0 1-1,-1-1 0,0 1 0,0 0 1,0 0-1,-5-7 0,9 12 48,0 0 0,-1 1 1,1-1-1,0 0 0,0 0 0,0 0 0,0 0 0,0-1 0,0 1 0,1 0 1,-1-1-1,0 0 0,0 1 0,0-1 0,1 0 0,-1 0 0,0 0 0,0 0 1,0-1-1,1 1 0,-1-1 0,0 1 0,0-1 0,3-1 0,-3 1-149,0 0 0,0 0 0,0 0-1,1 1 1,-1-1 0,0 1 0,0-1 0,1 1-1,-1 0 1,0 0 0,1-1 0,-1 2-1,5-1 1,16 0-7376,-8-4-1422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30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0 593 14221,'4'-10'1816,"1"5"-1601,0 1 1,1-1 0,0 1 0,0 0 0,0 1 0,0-1 0,1 1 0,11-4 0,66-18 984,-55 17-655,754-145 1507,-642 131-1920,588-85-85,374-61 2869,-729 119-1523,-377 44-7506,-7-1 567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40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231 497 5477,'-11'6'1052,"2"-1"-734,-45 23 637,50-26-750,-1 0 1,0 0-1,0 0 1,0-1-1,0 0 1,0 0 0,0 0-1,0-1 1,0 1-1,-11-2 1,15 1-129,1-1-1,-1 1 1,0-1 0,1 1-1,-1-1 1,0 1 0,1-1-1,-1 1 1,0-1 0,1 0-1,-1 1 1,1-1 0,-1 0-1,1 1 1,0-1 0,-1 0-1,1 0 1,0 1 0,-1-1-1,1 0 1,0 0 0,0 0-1,0 0 1,0 1 0,0-1-1,0 0 1,0 0 0,0 0 0,0 0-1,0 1 1,0-1 0,0 0-1,1 0 1,-1 0 0,0 1-1,1-1 1,-1 0 0,0 0-1,1 1 1,-1-1 0,1 0-1,-1 1 1,1-1 0,-1 0-1,1 1 1,0-1 0,-1 1-1,1-1 1,0 1 0,0-1-1,-1 1 1,1 0 0,0-1-1,1 1 1,8 1 117,0 0-1,0 1 1,0 1-1,0-1 0,-1 2 1,11 4-1,28 8 108,-7-7-148,1-2 0,0-2-1,1-2 1,-1-1 0,85-9 0,211-52 30,-209 32-50,397-45-246,50-10-25,175-96 240,-730 173-79,-3 1 19,-1 0 1,1-1-1,-1-1 1,0 0-1,0-1 1,-1-1-1,0-1 1,22-15-1,-37 24-32,-1-1 0,1 1 0,0-1-1,-1 1 1,1-1 0,0 0 0,-1 1-1,1-1 1,-1 0 0,1 0 0,-1 1-1,1-1 1,-1 0 0,0 0 0,1 0-1,-1 0 1,0 0 0,0 1 0,1-1-1,-1 0 1,0 0 0,0 0 0,0 0-1,0 0 1,0 0 0,0 0 0,-1 0-1,1 1 1,0-1 0,0 0 0,-1 0-1,1 0 1,0 0 0,-1 0 0,1 1-1,-1-1 1,1 0 0,-1 0-1,1 1 1,-1-1 0,0 0 0,1 1-1,-1-1 1,-1 0 0,-2-2 17,0 0-1,-1 1 1,1-1-1,-1 1 1,1 0 0,-1 0-1,-5-1 1,-16-3-148,0 2 1,0 0-1,0 2 1,0 1-1,-47 4 1,-131 27-962,-1344 242-786,1356-247 2362,-313 0 0,326-17-231,160-6-205,-1 2 1,1 0-1,0 0 1,0 2-1,0 1 1,-33 16-1,49-21-26,1-1 0,-1 1-1,1-1 1,-1 1 0,1 0-1,0 0 1,0 0 0,0 0-1,0 1 1,0-1 0,1 0-1,-1 1 1,1-1 0,-1 1-1,-1 5 1,3-7-34,0 0 0,0 1 0,0-1 0,0 0 0,0 0 0,0 1 0,1-1 0,-1 0 0,0 1 0,1-1 1,-1 0-1,0 0 0,1 0 0,0 1 0,-1-1 0,1 0 0,0 0 0,-1 0 0,1 0 0,0 0 0,0 0 0,0 0 0,0-1 0,0 1 0,0 0 0,0 0 0,0-1 0,0 1 0,1-1 0,-1 1 0,0-1 0,0 1 0,1-1 0,-1 0 0,0 1 1,0-1-1,2 0 0,20 4 17,0 0 0,0-1-1,0-2 1,0 0 0,0-1 0,23-4 0,137-29 270,297-101 61,106-23-355,-411 124-155,277-16 0,-181 49-2338,-267 0 2434,10 0-227,0 1-1,0 0 1,26 7 0,-97 10 1955,-497 150-1704,376-110 115,-353 126 1384,114-38-582,408-143-901,-32 12-166,0-2 1,-1-1-1,0-3 0,-1-1 0,-51 3 0,94-11 155,-1 0-1,1 0 0,-1 0 1,1 0-1,0 0 1,-1 0-1,1 0 0,-1 0 1,1 0-1,-1 0 1,1 0-1,0 0 0,-1 0 1,1 0-1,-1 0 1,1-1-1,-1 1 0,1 0 1,0 0-1,-1 0 1,1-1-1,0 1 1,-1 0-1,1 0 0,0-1 1,-1 1-1,1 0 1,0-1-1,0 1 0,-1 0 1,1-1-1,0 1 1,0-1-1,0 1 0,-1 0 1,1-1-1,0 1 1,0-1-1,0 1 0,0-1 1,0 1-1,0 0 1,0-1-1,0 1 1,0-1-1,0 1 0,0-1 1,0 1-1,1-1 1,10-20-2776,9-2-959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2:41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0 364 2114,'0'0'10260,"6"-2"-10153,214-89 313,-79 28-311,-118 55 40,1 1 1,-1 2 0,1 0 0,0 1 0,0 1 0,1 2 0,-1 0-1,0 2 1,0 0 0,1 2 0,-1 0 0,-1 2 0,40 13 0,-27-9-70,-1 0 0,1-3 0,0-1 0,1-1 0,71-3 0,-47-7 16,0-2 0,101-26 0,-78 12-48,1 4 0,1 4 0,167-7 1,7 27 56,-90-1 85,195-18 0,374-9 256,-463 22-379,146-37-14,-97 3-35,-256 31 26,-1 3 0,124 16 0,-24 2 298,180-3 0,-327-14-322,29 2 71,65 12 0,-87-10-96,-24-5-213,0 1 1,0 0-1,0-1 1,1 0-1,-1 0 1,0 0-1,0 0 1,0-1-1,0 0 1,0 0-1,0 0 1,0 0-1,0 0 1,0-1-1,-1 0 1,1 0-1,0 0 1,-1 0-1,0 0 1,1-1-1,-1 1 1,0-1-1,0 0 1,0 0-1,-1 0 1,5-6-1,20-39-4277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2:54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1120 304 5189,'0'0'43,"-9"-8"31,-118-128 973,114 119-939,-2 1 1,0 0-1,-1 1 1,-1 1-1,0 0 1,0 1-1,-26-14 1,33 23-25,1-1 1,0 2-1,-1-1 1,0 1 0,0 1-1,0 0 1,0 0 0,0 1-1,0 0 1,-1 1 0,1 0-1,0 0 1,0 1 0,0 1-1,-1 0 1,1 0 0,-17 7-1,-9 6-42,1 2-1,1 1 0,-33 24 1,-95 75 15,125-89-50,5-5 88,2 2 1,1 1 0,-28 31-1,46-43-38,0 0 0,1 1 0,1 0-1,0 1 1,1-1 0,0 2 0,2-1-1,0 1 1,-4 18 0,0 14-42,3 1 1,2 0-1,2 1 0,2-1 0,2 1 1,10 56-1,-8-82 35,2 0-1,0 0 1,2 0 0,0-1 0,2 0-1,1-1 1,1 0 0,0 0 0,2-1-1,1 0 1,0-2 0,2 1 0,0-2-1,2 0 1,0-1 0,0-1 0,2-1-1,0 0 1,1-1 0,1-2 0,0 0-1,0-1 1,1-2 0,39 14 0,-29-13-17,0-2-1,1-1 1,-1-1 0,1-2 0,1-1 0,-1-2-1,0-1 1,1-2 0,-1-1 0,0-2 0,0-1 0,0-2-1,0-1 1,-1-2 0,-1-1 0,0-1 0,0-2 0,-1-1-1,30-21 1,-4-4 16,-2-3-1,-1-2 0,-3-2 0,-2-3 1,61-78-1,-54 53-84,-2-4-1,-5-1 1,60-129-1,-90 164-80,23-73 0,-37 97 88,0 0 0,-1 1 0,-1-1 0,-1 0 0,-1-1 0,-2-23 0,0 39 34,1 0 1,-1 0 0,-1 0 0,1 0 0,-1 0-1,0 1 1,0-1 0,-1 0 0,1 1 0,-1 0-1,-1 0 1,1 0 0,-1 0 0,0 0 0,-5-5-1,2 5 17,1-1 0,-2 1-1,1 1 1,0-1 0,-1 1 0,0 1-1,0-1 1,0 2 0,-14-5-1,-5 3 52,0 0 0,0 2 0,0 1 0,0 1 0,-51 7 0,33 0 23,0 3 0,0 1 0,-70 29 0,-119 68-48,116-42-688,-162 119 0,144-90-3482,79-58-2428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10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185 425 1185,'0'0'2974,"-8"-1"-423,4 0-2238,-31-6 226,33 6-533,1 1 0,0 0-1,0-1 1,-1 1 0,1-1 0,0 1 0,0-1 0,0 0-1,-1 0 1,1 1 0,0-1 0,0 0 0,0 0 0,1 0-1,-1 0 1,0 0 0,0 0 0,0 0 0,1-1 0,-1 1-1,1 0 1,-1 0 0,1-1 0,-1 1 0,1 0-1,-1-3 1,6-29 158,-5 33-119,0-1 0,0 0-1,1 0 1,-1 0-1,0 0 1,1 0-1,-1 1 1,0-1-1,1 0 1,-1 0-1,1 1 1,0-1-1,-1 0 1,1 1-1,-1-1 1,1 0-1,0 1 1,0-1-1,-1 1 1,1-1-1,0 1 1,0-1 0,0 1-1,-1 0 1,1-1-1,0 1 1,0 0-1,0 0 1,0 0-1,0 0 1,0 0-1,-1 0 1,1 0-1,0 0 1,1 0-1,-1 1 16,0 0 0,0-1-1,0 1 1,0 0 0,-1 0 0,1 0-1,0 0 1,0 0 0,-1 1 0,1-1-1,-1 0 1,1 0 0,-1 0-1,0 0 1,1 1 0,-1-1 0,0 0-1,0 0 1,0 1 0,0-1 0,0 0-1,0 2 1,0 41 583,-1-31-295,-5 106 383,-33 185 0,26-225-682,-28 143 84,-5 26 1458,45-242-1538,-1 7 7,0 0 1,1 0-1,1 1 1,1 17-1,-1-28-53,1 0-1,0 1 0,-1-1 1,1 0-1,0 0 1,1 0-1,-1 0 1,0 0-1,1 0 0,0 0 1,0 0-1,0 0 1,0-1-1,0 1 1,0-1-1,1 0 1,-1 1-1,1-1 0,0 0 1,0-1-1,5 4 1,41 14 303,1-3 1,0-2 0,1-1 0,78 7-1,-128-20-310,82 10 135,-1-4 1,153-8-1,163-43 14,458-31 146,5 54 31,-693 19-317,1501 74 1582,-1506-54-1279,201-5 0,-310-14-305,0-2 1,1-2-1,-2-3 1,1-3-1,-1-1 1,-1-3-1,80-36 0,-111 42 12,0-2 0,-1-1 0,-1 0-1,0-2 1,-1 0 0,0-1-1,-1 0 1,-1-2 0,-1 0-1,-1 0 1,21-35 0,-3 2-26,-2-2 0,-3-1 0,-2 0 0,19-61 0,-37 93 2,-1 1 1,-1-1-1,-2 0 1,0-1 0,-1 1-1,-1-1 1,-1 1-1,-1-1 1,-1 1-1,0 0 1,-2 0 0,-1 0-1,-1 0 1,-9-23-1,8 30 54,-1 1-1,0 0 0,0 0 1,-2 1-1,0 0 0,0 0 1,-1 1-1,0 1 0,-1 0 1,-1 0-1,1 1 0,-2 1 1,1 0-1,-1 1 1,-1 0-1,1 1 0,-1 1 1,-1 0-1,1 1 0,-21-3 1,-27-4 5,-1 4 1,0 2 0,-117 5-1,110 1-135,-201 2-64,-206-2-785,0-33 388,-307-100 565,167 23-16,-5 48-117,353 59-961,-521 60 1,716-46 637,-170 18-2860,122-26-1053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18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1003 191 3299,'3'-7'137,"1"1"-1,0-1 1,1 1-1,-1 0 1,1 0-1,0 0 1,0 1 0,12-10-1,-11 10-65,0 0-1,-1 0 1,1-1-1,-1 0 1,0 0 0,-1 0-1,5-8 1,-8 13 52,0-1-1,0 1 1,0 0 0,-1-1-1,1 1 1,0-1 0,-1 1 0,1-1-1,-1 0 1,1 1 0,-1-1 0,0 1-1,1-1 1,-1 0 0,0 1 0,0-1-1,0 0 1,-1 1 0,1-1-1,0 1 1,-1-1 0,1 0 0,-1 1-1,1-1 1,-1 1 0,0-1 0,1 1-1,-1-1 1,0 1 0,0 0 0,0-1-1,0 1 1,0 0 0,-1 0-1,1 0 1,0 0 0,0 0 0,-1 0-1,1 0 1,-1 0 0,1 1 0,-1-1-1,-2-1 1,-7-1 53,-1 1 0,0 0 0,1 1 0,-1 0 0,-15 1 0,-2-2 174,-10 1-268,0 0 0,1 3-1,-1 1 1,1 2 0,-1 1-1,1 3 1,1 1-1,0 1 1,1 2 0,-37 19-1,-6 8-105,2 4 0,2 3-1,-88 72 1,154-112 55,0 1 0,0 0 0,0 0 0,1 1 0,1 1-1,-1-1 1,2 1 0,-1 0 0,-7 17 0,8-11-21,0 1 0,1 0 0,1 0 0,1 1-1,-3 31 1,3-16-12,1 1-1,2-1 0,2 1 1,0-1-1,3 0 0,0 0 1,3 0-1,0-1 0,2 0 1,1 0-1,18 33 0,25 29 29,4-2 0,4-3-1,4-3 1,85 87-1,-144-165 11,0-1 0,1 0 0,0 0-1,0 0 1,0-1 0,1 0-1,0-1 1,0 0 0,0 0-1,1-1 1,12 4 0,-17-7-10,1 0 1,0 0-1,-1 0 0,1-1 1,0 0-1,0 0 1,0-1-1,-1 0 0,1 1 1,0-2-1,-1 1 1,1-1-1,-1 0 0,1 0 1,-1-1-1,0 1 0,0-1 1,0 0-1,0 0 1,-1-1-1,8-6 0,25-29 510,-1-2 1,-3-1-1,-1-2 0,37-66 0,-28 45-350,11-20 116,-3-2 0,52-130 0,-79 158-201,-2 0 0,-3-1 0,-3-1-1,-2-1 1,3-64 0,-12 86-113,2-25 789,-5-96 1,0 158-752,0 1 1,-1-1 0,0 0-1,1 0 1,-1 0 0,0 0-1,0 1 1,-1-1 0,1 0 0,0 1-1,-1-1 1,0 1 0,0-1-1,1 1 1,-1 0 0,-1 0-1,1 0 1,0 0 0,0 0-1,-1 0 1,1 1 0,-1-1-1,1 1 1,-1 0 0,0 0-1,0 0 1,0 0 0,-4-1-1,-7-1-15,-1 1 0,0 0-1,0 1 1,-22 2 0,17-1 10,-9 2-62,-1 1 0,-41 9 0,39-5-1566,-56 3 1,86-9 1412,1-1-1,0 0 1,-1 0 0,1 0-1,0 0 1,-1 0 0,1 0-1,-1 0 1,1 0 0,0 0-1,-1-1 1,1 1-1,0-1 1,-1 1 0,1-1-1,0 1 1,0-1 0,-1 0-1,1 0 1,0 1 0,0-1-1,0 0 1,0 0 0,0 0-1,0 0 1,0 0 0,0 0-1,1-1 1,-1 1 0,0 0-1,1 0 1,-1-1 0,1 1-1,-1 0 1,1-1 0,-1-1-1,-1-29-6985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13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41 384,'0'0'22977,"-10"-4"-21579,8 2-1361,-1 1 0,0 0 0,1-1 0,-1 1 0,0 0 0,0 0-1,0 1 1,0-1 0,0 1 0,0-1 0,0 1 0,0 0 0,0 0-1,0 0 1,0 1 0,0-1 0,0 1 0,0-1 0,0 1-1,0 0 1,0 0 0,0 1 0,1-1 0,-1 0 0,0 1 0,1 0-1,-1 0 1,1-1 0,0 1 0,-4 5 0,0 0 164,0 1 0,0 0-1,1 0 1,-7 15 0,10-21-152,1 1 0,0 0 0,0 0 0,0 0-1,0 0 1,0 0 0,1 0 0,-1 0 0,1 0 0,0 0 0,-1 0-1,2 0 1,-1 0 0,0 0 0,1 0 0,-1 0 0,1 0 0,2 5-1,-2-6-34,1-1 0,-1 0-1,1 0 1,-1 0-1,1 0 1,0 0 0,0 0-1,-1 0 1,1 0-1,0-1 1,0 1 0,0-1-1,0 1 1,0-1-1,0 0 1,0 0 0,0 0-1,0 0 1,0 0-1,0 0 1,2-1 0,2 0 20,1 1 1,-1-2 0,0 1-1,1-1 1,9-3-1,-9 0-41,0 1 0,0-1 0,0-1-1,0 1 1,-1-1 0,0 0 0,0-1-1,-1 1 1,0-1 0,0-1-1,0 1 1,-1 0 0,0-1 0,-1 0-1,1 0 1,-1 0 0,-1 0-1,0-1 1,0 1 0,-1-1 0,1-12-1,-14 36-481,-3 16 418,13-24 21,0 0 1,0 1-1,1-1 0,0 1 1,1-1-1,0 1 0,0-1 1,2 14-1,-1-19-183,-1 0-1,1 1 1,-1-1 0,1 0-1,0 0 1,0 0 0,0 0-1,0 0 1,0 0 0,0 0-1,1-1 1,-1 1 0,1 0-1,1 1 1,-1-2-189,-1 0 0,1 0 0,0 0 0,-1-1 1,1 1-1,0 0 0,0-1 0,-1 0 0,1 1 0,0-1 0,0 0 0,0 0 0,-1 0 0,1 0 0,0 0 1,0 0-1,0-1 0,0 1 0,-1 0 0,3-2 0,12-6-4655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02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591 36 7175,'0'0'923,"-9"-2"38,-30-7 214,8 1-62,-1 2-1,-44-4 0,66 10-939,0 0 1,1 0-1,-1 1 0,0 0 0,1 0 0,-1 1 1,1 0-1,0 1 0,0 0 0,0 1 1,0 0-1,-16 10 0,7 0-86,0 0 0,1 2 0,1 0 0,0 1 0,2 1 0,0 0 0,-21 36 0,17-21 113,1 1-1,2 0 1,-22 72 0,27-64-55,3 0 0,1 1 0,2 0 0,1 0 0,3 0 1,1-1-1,3 1 0,12 63 0,-5-56-135,2-1 0,3-1 0,1 0 1,2-1-1,3-1 0,49 80 0,-61-111-39,1 0 0,0 0 0,1-1 0,1-1 0,0 0 0,1-1 0,0 0 0,1-1 0,31 18 0,-35-24 31,0-1 0,1 1 1,-1-2-1,1 0 0,0 0 1,0-1-1,0 0 0,0-1 1,0-1-1,0 1 0,0-2 1,0 0-1,0-1 0,0 0 0,0 0 1,13-6-1,-5 1 28,0 0 0,-1-2 0,0 0 1,-1-1-1,0-2 0,-1 1 0,0-2 0,0 0 0,25-28 0,-21 17 103,-1-1 0,-2 0-1,0-2 1,-2 0 0,25-55 0,-16 15 364,-3-2-1,-2-1 1,-4 0 0,15-143 0,-26 160-216,-1-1 0,-3 0-1,-11-98 1,7 134-200,-1 0 1,0 0-1,-2 1 1,0-1-1,-1 1 0,-12-23 1,13 31-49,0-1 0,-1 1-1,0 0 1,-1 1 0,1 0 0,-2 0 0,1 0 0,-1 1 0,0 1 0,0-1 0,-16-7-1,15 10-54,0 0 0,0 1 0,0-1 0,-1 2 0,0 0 0,1 0 0,-1 1-1,0 0 1,0 1 0,1 0 0,-1 1 0,-13 2 0,15-1-370,0 0 0,1 0 0,0 1 0,-1 0 0,1 1 0,-13 7 0,16-8-514,0 1 0,0 0 0,0 0 0,0 1 0,0-1 0,1 1 0,0 0 0,0 0 0,-5 9 0,3-3-7465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39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450 78 8456,'0'0'8712,"8"-8"-7447,24-24-293,-31 31-830,0 0 0,0 0 0,0 1 1,-1-1-1,1 0 0,0 0 0,-1 0 0,1 0 0,0 0 0,-1 0 1,1 0-1,-1-1 0,0 1 0,1 0 0,-1 0 0,0 0 0,0 0 1,0-2-1,0 2-85,0 0 1,0 1-1,-1-1 1,1 1-1,0-1 1,-1 0-1,1 1 1,-1-1-1,1 1 1,-1-1-1,1 1 1,-1-1-1,1 1 1,-1 0-1,1-1 1,-1 1-1,1-1 1,-1 1-1,0 0 1,1 0-1,-1-1 1,0 1-1,-39-4 679,36 4-594,-24-1 164,1 1 1,0 2 0,0 0-1,0 2 1,-35 10-1,46-9-246,-1 1 0,1 0 0,0 1 0,0 1 0,1 1 0,0 0 0,1 1 0,0 0 0,-18 17 0,30-25-58,0 0 0,0-1-1,0 1 1,0 0-1,0 1 1,1-1 0,-1 0-1,0 0 1,1 1 0,0-1-1,-1 1 1,1-1 0,0 1-1,0 0 1,1-1-1,-1 1 1,1 0 0,-1-1-1,1 1 1,0 0 0,0 0-1,0 2 1,1-2 1,0-1 0,1 0 1,-1 0-1,0 0 0,1-1 1,0 1-1,-1 0 0,1-1 0,0 1 1,0 0-1,0-1 0,0 0 1,0 0-1,0 1 0,0-1 0,0-1 1,0 1-1,1 0 0,-1 0 0,0-1 1,1 1-1,-1-1 0,1 0 1,-1 0-1,3 0 0,22 4 6,0-2 1,1-1-1,-1-2 0,0 0 1,1-2-1,-1 0 0,37-11 1,-95 11 208,-30 10 12,33 0-122,0 1 0,1 1 1,0 2-1,0 1 0,1 1 0,1 1 0,-28 21 0,52-35-96,-1 2 0,0-1 1,1 0-1,-1 0 0,1 0 0,-1 1 0,1-1 1,-1 1-1,1-1 0,0 1 0,0-1 0,0 1 0,0 0 1,0 0-1,0-1 0,0 1 0,1 0 0,-1 0 1,1 0-1,-1 0 0,1 0 0,0 0 0,0 3 0,1-3-4,0 0-1,0 0 1,0-1-1,0 1 1,0-1-1,0 1 1,1-1-1,-1 1 1,1-1-1,-1 0 1,1 1-1,0-1 0,-1 0 1,1 0-1,0 0 1,0 0-1,0-1 1,3 2-1,14 3 11,1 0 0,0-1 0,29 2 0,-41-6-11,2 1-31,18 3-534,0-1-1,0-2 1,0-1 0,0-1-1,34-6 1,-59 6-175,1 0 1,-1-1-1,1 1 1,-1-1 0,1 1-1,-1-1 1,0 0-1,0 0 1,4-4-1,7-8-6158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49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 5509,'3'-9'5194,"27"-69"2910,-24 76-5408,-1 13-1992,0 19-746,-5-29 239,11 132 490,-8-76-657,10 55 1,-12-109-69,7 29 74,-8-32-53,0 1-1,0 0 1,1 0 0,-1-1-1,0 1 1,1 0 0,-1-1-1,0 1 1,1 0 0,-1-1-1,1 1 1,-1-1 0,1 1-1,-1-1 1,1 1 0,0-1-1,-1 1 1,1-1 0,0 1-1,-1-1 1,1 0 0,0 1-1,-1-1 1,1 0 0,0 0-1,0 0 1,-1 1 0,1-1-1,0 0 1,0 0 0,-1 0-1,1 0 1,0 0 0,1-1-1,-1 0-120,0 0 0,0 0 0,0 0-1,0 0 1,-1 0 0,1 0 0,0 0-1,-1 0 1,1-1 0,-1 1 0,1 0 0,-1 0-1,1-1 1,-1 1 0,0 0 0,0-1-1,0 1 1,0 0 0,0-1 0,0 1-1,0-2 1,-3-32-4615,-6 9-313,-8-2-2685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50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0 149 11307,'0'0'10089,"69"-30"-8904,-21 16-160,5-3-224,5-3-385,1 1-255,-4 3-129,-6 2-257,-4 6-1216,-12 4-1057,-8 1-1346,-4-1-2402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50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1 105 15278,'0'0'4869,"56"1"-3011,-20-11-257,6-3-992,4-4-513,-2 0-705,-3 2-864,-7 4-929,-8 1-993,-10 4-1346,-10-1-1985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50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13837,'0'0'9257,"8"1"-7880,97-3 290,-21-2-1732,-84 4 45,1 0 0,0 0 0,0 0 1,0 0-1,0 0 0,0 1 0,0-1 1,0 0-1,0 1 0,-1-1 0,1 0 0,0 1 1,0-1-1,0 1 0,-1-1 0,1 1 1,0-1-1,0 1 0,-1 0 0,1-1 1,-1 1-1,1 0 0,0-1 0,-1 1 1,1 0-1,0 1 0,2 29-53,-5-21 136,0 0-1,0 1 0,-8 19 0,-16 32-245,-15 37-553,22-31-9951,17-58-2205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52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11018,'0'0'11152,"3"9"-10922,28 154 1189,-20-89-981,4-1 0,43 124 0,-58-195-413,1 0 0,-1 0 0,1 0 0,-1 0 0,1-1 0,0 1 0,0 0 0,0 0 0,0-1 0,0 1 0,0-1 0,0 1 0,0-1 0,1 1 0,-1-1 0,1 0 0,-1 0 0,1 1 0,-1-1 0,1 0-1,0 0 1,-1-1 0,1 1 0,0 0 0,0-1 0,0 1 0,0-1 0,0 1 0,-1-1 0,3 0 0,-3 0-92,0-1 0,-1 1 0,1-1 0,0 1 0,-1-1 0,1 0 0,-1 1 0,1-1 0,-1 0 0,1 1 0,-1-1 0,1 0 0,-1 0 0,0 0 0,1 1 0,-1-1-1,0 0 1,0 0 0,0 0 0,1 0 0,-1 0 0,0 1 0,0-1 0,0 0 0,-1 0 0,1-1 0,-2-25-2965,0 23 2214,-1-1 0,0 0 1,0 1-1,0-1 0,0 1 0,-1 0 0,1 0 0,-1 0 0,0 1 0,0-1 0,-1 1 0,1 0 0,-7-3 0,-20-13-4920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52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47 192 7207,'0'0'4991,"-7"-3"-2156,-23-11-251,30 14-2464,-1 0 0,1 0 0,-1-1 0,1 1 0,-1 0 1,1 0-1,-1-1 0,1 1 0,-1 0 0,1 0 0,-1-1 1,1 1-1,0-1 0,-1 1 0,1 0 0,0-1 0,-1 1 1,1-1-1,0 1 0,0-1 0,-1 1 0,1-1 0,0 1 1,0-1-1,0 1 0,0-1 0,-1 1 0,1-1 0,0 1 1,0-1-1,0 1 0,0-1 0,0 1 0,0-1 0,0 1 1,1-1-1,-1 1 0,0-1 0,0 1 0,0-1 0,1 1 1,-1-1-1,0 1 0,1-2 0,15-13 862,-14 14-773,26-18 358,2 1 0,0 1 1,0 2-1,38-14 0,-1 8-2984,0 6-3890,-42 11-105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52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14350,'0'0'8813,"5"10"-7830,9 21-221,19 56 0,-20-48-574,31 67 0,-42-120 3362,-2-65-2979,-4 61-522,-1-1 0,0 1 0,-15-33 0,10 28-63,19 20-4679,41 2 143,-47 1 3719,49-1-8612,-28-3 1334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53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92 118 13389,'0'0'3133,"2"-10"-111,-1 7-2618,9-44 1993,-10 44-2063,1-1 1,-1 1-1,1-1 1,-1 1-1,0-1 0,0 1 1,0-1-1,-1 1 0,1-1 1,-1 1-1,0-1 1,-2-3-1,3 6-310,0 0 0,-1 1 0,1-1 1,-1 1-1,1-1 0,-1 1 0,1-1 0,-1 1 0,1-1 1,-1 1-1,1 0 0,-1-1 0,1 1 0,-1 0 1,0-1-1,1 1 0,-1 0 0,1 0 0,-1 0 0,0 0 1,1-1-1,-1 1 0,0 0 0,1 0 0,-1 0 0,0 0 1,1 0-1,-1 1 0,-1-1 0,-16 15-23,-8 25-295,20-27 278,0-1 0,1 1 0,0 0 0,1 0 0,0 0 0,1 1 0,1-1 0,-2 21 0,4-34 22,1 1 0,-1-1-1,0 0 1,0 1 0,0-1 0,0 0-1,1 0 1,-1 1 0,0-1 0,0 0-1,1 1 1,-1-1 0,0 0 0,0 0-1,1 0 1,-1 1 0,0-1-1,1 0 1,-1 0 0,0 0 0,1 0-1,-1 1 1,0-1 0,1 0 0,-1 0-1,0 0 1,1 0 0,-1 0 0,0 0-1,1 0 1,-1 0 0,0 0 0,1 0-1,-1 0 1,0 0 0,1-1 0,-1 1-1,0 0 1,1 0 0,-1 0-1,17-6 326,-10 1-257,1 0-1,-1-1 1,0 0 0,0-1 0,-1 0-1,0 0 1,0 0 0,0-1-1,4-9 1,-4 8-54,1 0 1,-1 0-1,1 0 1,1 1-1,11-10 1,-18 18-30,-1 0 1,1 1 0,-1-1 0,1 1 0,-1-1-1,0 0 1,1 1 0,-1-1 0,1 1 0,-1-1-1,0 1 1,1-1 0,-1 1 0,0-1-1,0 1 1,1-1 0,-1 1 0,0 0 0,0-1-1,0 1 1,0-1 0,0 1 0,0 0 0,0-1-1,0 1 1,0-1 0,0 1 0,0 0 0,0 0-1,3 32 37,-2-25 4,-1-4-11,1 3-15,0 0-1,0 0 0,0 0 0,1 0 0,4 11 0,-5-17 10,-1 1 1,1-1-1,-1 0 0,1 0 1,0 0-1,-1 0 0,1 0 0,0-1 1,0 1-1,0 0 0,0 0 1,0 0-1,0-1 0,0 1 0,0 0 1,0-1-1,0 1 0,0-1 1,0 1-1,1-1 0,-1 0 1,0 0-1,0 1 0,0-1 0,1 0 1,-1 0-1,0 0 0,0 0 1,0 0-1,1 0 0,-1-1 0,0 1 1,0 0-1,0-1 0,0 1 1,1-1-1,-1 1 0,0-1 0,0 1 1,0-1-1,0 0 0,1-1 1,6-3 49,-1-1 1,0 0-1,0-1 1,-1 1-1,0-2 0,0 1 1,-1 0-1,8-14 1,15-19 1,-28 40-85,0-1 0,0 1 0,1 0 0,-1-1 0,0 1-1,0 0 1,1-1 0,-1 1 0,0 0 0,1 0 0,-1-1 0,0 1-1,1 0 1,-1 0 0,1-1 0,-1 1 0,0 0 0,1 0-1,-1 0 1,1 0 0,-1 0 0,0 0 0,1 0 0,-1 0 0,1 0-1,-1 0 1,1 0 0,-1 0 0,0 0 0,1 0 0,-1 0 0,1 0-1,-1 0 1,0 0 0,1 1 0,-1-1 0,1 0 0,12 16-194,4 4-3929,-16-20 3730,0 1 0,-1-1 1,1 0-1,0 1 0,0-1 1,-1 0-1,1 0 1,0 0-1,0 0 0,0 0 1,-1 0-1,1 0 0,0 0 1,0 0-1,-1 0 0,1-1 1,0 1-1,0 0 1,-1 0-1,1-1 0,0 1 1,0 0-1,-1-1 0,1 1 1,0-1-1,-1 1 1,1-1-1,-1 1 0,1-1 1,-1 0-1,1 1 0,0-2 1,8-10-8724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13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9321,'0'0'13730,"-5"8"-12523,-32 60 1397,34-61-2405,0 0 1,1 0-1,-1 0 0,1 1 0,1-1 0,-1 1 0,1 0 1,1-1-1,-1 12 0,2-17-233,-1 0 1,1 0-1,0-1 0,-1 1 0,1-1 1,0 1-1,0 0 0,0-1 1,0 1-1,0-1 0,0 0 0,1 1 1,-1-1-1,0 0 0,1 0 1,-1 0-1,1 0 0,-1 0 0,1 0 1,-1 0-1,1-1 0,0 1 1,2 0-1,52 12-2774,-18-4 734,-36-9 2070,0 1 1,1 0-1,-1 0 0,0 1 0,0-1 0,0 0 1,0 1-1,0-1 0,0 1 0,0-1 0,0 1 0,-1 0 1,1 0-1,-1 0 0,1 0 0,1 4 0,-2-4 136,-1-1 0,1 1-1,-1 0 1,0-1 0,0 1 0,0 0-1,0-1 1,0 1 0,0 0-1,-1-1 1,1 1 0,0 0 0,-1-1-1,1 1 1,-1 0 0,0-1-1,1 1 1,-3 2 0,-1 1 246,0 0-1,-1 0 1,0 0 0,1 0 0,-2-1-1,1 1 1,0-1 0,-1-1 0,0 1-1,-10 4 1,6-4-203,0 0-1,0 0 0,0-1 1,-1-1-1,1 0 0,-1 0 1,1-1-1,-1 0 1,0 0-1,0-2 0,-12-1 1,21 2-267,1 0 0,0 0 0,0 0 0,0-1 0,-1 1-1,1 0 1,0-1 0,0 1 0,0-1 0,0 1 0,0-1 0,0 0 0,0 0 0,0 1 0,0-1 0,0 0 0,0 0 0,1 0 0,-1 0 0,0 0 0,1 0 0,-1 0 0,0 0-1,1 0 1,-1 0 0,1 0 0,0-1 0,-1 1 0,1 0 0,0 0 0,0 0 0,0 0 0,-1-1 0,1 1 0,0 0 0,1 0 0,-1-1 0,0 1 0,0 0 0,1 0 0,-1 0-1,1-3 1,1 0-449,0 0-1,0 0 0,0 0 0,0 0 0,1 0 0,0 0 0,0 1 1,0-1-1,0 1 0,4-3 0,41-30-10375,-21 17 3299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53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11723,'0'0'14771,"-10"2"-14344,-47 18-89,55-20-340,-1 1-1,0 1 1,1-1 0,-1 0-1,1 1 1,0-1-1,-1 1 1,1 0 0,0-1-1,0 1 1,0 0 0,0 1-1,0-1 1,0 0-1,1 0 1,-1 1 0,1-1-1,-1 1 1,1 0 0,0-1-1,0 1 1,-1 5-1,38-7-397,12-2 110,53 3-610,-100-2 893,0 0-1,0 0 1,-1 0 0,1 0 0,0 0 0,0 0 0,0 0 0,-1 1 0,1-1 0,0 0 0,0 1 0,-1-1 0,1 0 0,0 1 0,-1-1 0,1 1 0,0-1 0,-1 1 0,1-1 0,-1 1 0,1-1 0,-1 1 0,1 0 0,-1-1 0,1 1 0,-1 0 0,0 0 0,1-1 0,-1 1 0,1 1 0,-1 0 68,0 0 0,0 0 1,-1 0-1,1 0 0,0 0 1,-1 0-1,1 0 0,-1 0 1,1 0-1,-1 0 0,-2 3 1,-1 2 317,0 1 0,-1-1 0,0 0 0,-11 11 0,13-14-451,-1-1 1,0 0 0,0 1 0,0-1 0,0-1 0,0 1 0,-1 0 0,1-1 0,-1 0 0,0 0 0,0-1 0,1 1 0,-1-1 0,0 0 0,-9 1-1,8-6-3825,2-9-3208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54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54 11339,'0'0'8317,"-2"-8"-6224,-6-23-487,10 28-508,5 8-928,7 7-263,-1 7 402,0 1 0,-1 1 0,0 0 0,13 37 0,22 95 767,-22-66-766,-25-87-254,0-1 1,0 1 0,0 0-1,0 0 1,0 0-1,1 0 1,-1 0 0,0 0-1,0 0 1,0 0 0,0-1-1,0 1 1,1 0 0,-1 0-1,0 0 1,0 0-1,0 0 1,0 0 0,0 0-1,1 0 1,-1 0 0,0 0-1,0 0 1,0 0 0,0 0-1,1 0 1,-1 0-1,0 0 1,0 0 0,0 0-1,0 0 1,1 0 0,-1 0-1,0 0 1,0 1 0,0-1-1,0 0 1,0 0-1,0 0 1,1 0 0,2-37 749,-2-66-807,-1 92 109,-2-41-65,0 35-132,1-1 1,1 0 0,1 0 0,0 1 0,8-35 0,-7 48 20,-1 0-1,1 0 1,1 1-1,-1-1 1,0 0 0,1 1-1,0 0 1,-1 0-1,2-1 1,-1 2 0,0-1-1,0 0 1,1 1-1,-1-1 1,1 1 0,0 0-1,0 0 1,0 1-1,0-1 1,0 1 0,0 0-1,0 0 1,1 0-1,-1 0 1,0 1 0,0 0-1,1 0 1,-1 0-1,0 0 1,1 1 0,3 0-1,-7-1 63,0 0 0,0 1 0,0-1 0,0 0 0,0 0 0,0 0 0,0 1 0,0-1 0,0 1 0,-1-1 0,1 1 0,0-1 0,0 1 0,0-1 0,0 1 0,-1 0 0,1-1 0,0 1 0,-1 0 0,1 0 0,-1-1 0,1 1 0,-1 0 0,1 0 0,-1 0 0,1 0 0,-1 0 0,0 0 0,1 0 0,-1 0 0,0 0 0,0-1 0,0 1 0,0 0-1,0 0 1,0 0 0,0 0 0,0 0 0,0 0 0,0 0 0,-1 0 0,1 0 0,0 0 0,-1 0 0,1 0 0,0 0 0,-1 0 0,0 0 0,1-1 0,-1 1 0,0 1 0,-2 4 49,0-1-1,-1 1 0,1-1 1,-1 0-1,0 0 1,-7 7-1,-49 28 753,56-38-803,1 0 1,-1 0-1,0-1 0,0 1 1,0-1-1,0 0 1,0 0-1,0 0 0,0 0 1,0-1-1,0 0 0,0 0 1,0 0-1,0 0 0,-6-2 1,9 2-113,1 0-1,-1-1 1,1 1 0,-1 0-1,1-1 1,0 1 0,-1 0-1,1-1 1,-1 1 0,1-1 0,0 1-1,-1-1 1,1 1 0,0-1-1,-1 1 1,1-1 0,0 1-1,0-1 1,0 1 0,-1-1 0,1 1-1,0-1 1,0 1 0,0-1-1,0 0 1,0 1 0,0-1-1,0 1 1,0-1 0,0 1 0,0-1-1,1 0 1,-1 1 0,0-1-1,0 1 1,0-1 0,1 0-1,11-20-7238,1 9 766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55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81 16367,'0'0'10917,"-8"-7"-10388,-28-19-364,35 25-170,0 1-1,-1-1 1,1 1-1,0-1 1,0 1-1,0 0 1,-1-1-1,1 1 1,0 0-1,-1 0 0,1 0 1,0 0-1,0 0 1,-1 0-1,1 0 1,0 1-1,0-1 1,-1 0-1,1 1 0,0-1 1,0 1-1,0-1 1,-1 1-1,1-1 1,0 1-1,0 0 1,0 0-1,0-1 0,0 1 1,0 0-1,0 0 1,1 0-1,-1 0 1,0 0-1,0 0 1,1 0-1,-1 1 0,1-1 1,-1 0-1,0 2 1,-16 46-56,16-48 72,0 0-1,1 0 1,-1 0 0,1 0-1,0 0 1,-1 1 0,1-1-1,0 0 1,0 0-1,-1 0 1,1 1 0,0-1-1,0 0 1,1 0-1,-1 1 1,0-1 0,0 0-1,0 0 1,1 0 0,-1 1-1,1-1 1,-1 0-1,1 0 1,-1 0 0,1 0-1,0 0 1,0 0-1,-1 0 1,2 1 0,0-2 19,1 0 0,-1 0 0,0-1 1,0 1-1,1-1 0,-1 1 0,0-1 1,0 0-1,0 0 0,0 1 0,0-2 1,0 1-1,0 0 0,0 0 0,0-1 1,2-1-1,59-52 377,-50 41-397,1 2-1,0 0 0,1 0 0,21-12 1,-35 23-19,0 1 1,-1-1-1,1 1 1,0-1-1,0 1 0,-1-1 1,1 1-1,0 0 1,0-1-1,0 1 1,-1 0-1,1 0 1,0-1-1,0 1 0,0 0 1,0 0-1,0 0 1,0 0-1,-1 0 1,1 1-1,0-1 1,0 0-1,0 0 0,0 0 1,0 1-1,-1-1 1,1 0-1,0 1 1,0-1-1,-1 1 1,1-1-1,0 1 1,0-1-1,-1 1 0,1 0 1,-1-1-1,1 1 1,0 0-1,0 1 1,8 39-94,-2-8 145,-7-33-30,1 0 0,-1 0 0,1 0 1,-1 0-1,1 0 0,0 0 0,-1 0 0,1 0 0,-1 0 0,1 0 0,-1 0 0,1 0 0,-1 0 0,1 0 0,-1-1 0,1 1 0,-1 0 0,1 0 0,-1-1 0,1 1 0,-1 0 0,1-1 0,-1 1 0,1 0 0,-1-1 0,0 1 0,1 0 0,-1-1 0,0 1 0,1-1 1,-1 1-1,0-1 0,1 0 0,15-20 199,-14 19-190,2-5-12,1 2-1,0-1 1,1 1 0,-1-1-1,1 1 1,0 1-1,8-5 1,-13 8-111,1 0 0,0 0 1,-1 1-1,1-1 0,0 0 0,0 1 1,0 0-1,-1-1 0,1 1 0,0 0 1,0 0-1,0 0 0,0 0 1,2 0-1,-3 1-170,1 0 0,-1-1 1,1 1-1,-1 0 1,1 0-1,-1-1 0,0 1 1,1 0-1,-1 0 0,0 1 1,0-1-1,0 0 0,0 0 1,0 1-1,0-1 0,0 0 1,0 1-1,1 2 0,3 5-6450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55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6 109 16400,'0'0'11301,"8"-5"-10853,1 0-278,50-33 82,-56 36-190,0 0 0,0-1 0,0 1 0,-1-1 0,1 1 0,-1-1 0,0 0 0,0 0 0,0 0 0,0 0 0,0-1 0,-1 1 0,1 0 0,-1-1 0,0 1 0,0-1 0,1-6 0,-4 10-55,0 0 0,0 0 1,0 0-1,0 0 0,0 0 0,1 1 0,-1-1 1,0 0-1,0 1 0,0 0 0,1-1 1,-1 1-1,-3 2 0,-3 4-32,0 1 1,0 0-1,1 0 0,0 1 0,1 0 0,-1 0 1,2 1-1,-1-1 0,1 1 0,1 0 0,0 1 0,0-1 1,1 1-1,1 0 0,-1 0 0,0 15 0,3-25 5,0-1-1,0 1 1,0 0-1,0 0 1,1 0-1,-1 0 1,0 0-1,0 0 0,1-1 1,-1 1-1,0 0 1,1 0-1,-1 0 1,1-1-1,-1 1 0,1 0 1,-1 0-1,1-1 1,0 1-1,-1-1 1,1 1-1,0 0 1,-1-1-1,1 1 0,0-1 1,0 0-1,0 1 1,-1-1-1,1 0 1,1 1-1,2 0-178,0-1-1,-1 1 1,1-1-1,0 0 1,0 0-1,-1 0 1,1-1-1,4 0 1,3-1-996,0-1 0,0-1 0,-1 1 0,15-8 0,9-12-4405,0-2-2040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55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159 230 2274,'0'0'16816,"-10"1"-15353,-2 1-908,0 1 0,0 1-1,0 0 1,0 1 0,-14 7 0,22-10-451,0-1-1,0 1 1,1 1 0,-1-1-1,0 0 1,1 1-1,0 0 1,0 0-1,-1 0 1,2 0 0,-1 0-1,0 1 1,1-1-1,-1 1 1,1-1 0,0 1-1,0 0 1,1 0-1,-1 0 1,1 0 0,0 1-1,-1 3 1,3-7-59,0-1 0,1 1 1,-1-1-1,0 1 0,0-1 0,0 0 1,1 1-1,-1-1 0,0 0 0,1 0 1,-1 0-1,0 0 0,1 0 0,-1 0 1,0 0-1,0-1 0,1 1 1,-1 0-1,0-1 0,0 1 0,1-1 1,0 0-1,8-5 99,0-1 0,-1 1 0,0-2 0,0 1 0,-1-1 1,0-1-1,0 1 0,-1-1 0,0-1 0,8-14 0,0-3-82,-1-1 1,17-47-1,-26 61 8,0 0 1,-2 0-1,0 0 0,0 0 1,0-22-1,-19 82-54,12-26 98,0 0 1,0 0 0,2 1-1,1 0 1,0-1-1,4 26 1,-2-40-200,0 0 0,0 0 0,0 0 0,1-1 0,0 1 0,0-1 0,1 1 1,-1-1-1,1 0 0,1 0 0,-1 0 0,1 0 0,-1 0 0,6 4 0,-5-6-313,0 0 0,0 0 0,1 0 0,-1-1 0,1 1 0,0-1 0,0 0 0,-1-1 0,1 1 0,0-1 0,8 1 0,19 1-6061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59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52 8264,'0'0'12219,"11"4"-11348,1 0-752,0 0 0,1 0 1,-1-2-1,1 0 0,0 0 1,-1-1-1,1 0 1,0-2-1,0 1 0,18-4 1,-1-2-56,-8 1 153,0 2 0,33-2 0,-54 5-67,-13 4 319,-13 2-427,-1 0 0,1-2 0,-1-1 0,0 0 0,1-2 0,-28-3 0,20 1 175,-1 2 0,-57 8 0,77-4 523,23-2-607,24-1-194,-16-5 74,1-1 0,-1 0 0,-1-2 0,1 0 0,-1 0 1,22-13-1,-22 11-120,0 0 0,1 1 0,0 0 0,0 2 0,33-7 0,-50 12 106,0 0 1,0 0-1,1 0 1,-1 0-1,0 0 0,0 0 1,1-1-1,-1 1 1,0 0-1,1 0 0,-1 0 1,0 1-1,0-1 1,1 0-1,-1 0 1,0 0-1,1 0 0,-1 0 1,0 0-1,0 0 1,1 0-1,-1 1 0,0-1 1,0 0-1,1 0 1,-1 0-1,0 0 1,0 1-1,0-1 0,1 0 1,-1 0-1,0 1 1,0-1-1,0 0 0,0 0 1,0 1-1,1-1 1,-1 0-1,0 0 1,0 1-1,0-1 0,0 0 1,0 1-1,0-1 1,0 0-1,-7 18 53,-18 13 72,16-24-61,-1 0-1,0-1 1,0 0-1,0-1 1,-1 0-1,-14 4 1,19-7-355,-1 1 0,0-2 0,0 1 1,0-1-1,0 0 0,0 0 0,-1-1 0,1 0 1,0-1-1,0 1 0,-11-3 0,13-3-4550,4-6-3705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0:24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55 2498,'0'0'5349,"-3"-6"-4847,-10-19-213,9 19-209,10 22 181,12-13-133,-1 0 0,1-1 0,-1-1 0,1-1-1,29-2 1,6 0-78,234 14 8,66-1 840,-92-24-543,239 1 229,-279 7-286,-56-2-121,-165 7-181,0 0 1,0 0-1,-1 0 0,1 0 0,0 0 1,0 0-1,0 0 0,-1 0 0,1 0 1,0 0-1,0 0 0,0 0 0,0 0 1,-1-1-1,1 1 0,0 0 0,0 0 1,0 0-1,0 0 0,0 0 0,-1 0 1,1-1-1,0 1 0,0 0 0,0 0 0,0 0 1,0-1-1,0 1 0,0 0 0,0 0 1,0 0-1,0 0 0,0-1 0,0 1 1,0 0-1,0 0 0,0 0 0,0-1 1,0 1-1,0 0 0,0 0 0,0 0 1,0-1-1,0 1 0,0 0 0,0 0 1,0 0-1,0 0 0,0-1 0,0 1 1,0 0-1,1 0 0,-1 0 0,0 0 1,0 0-1,0-1 0,0 1 0,0 0 0,1 0 1,-1 0-1,0 0 0,0 0 0,0 0 1,1 0-1,-1 0 0,0 0 0,0-1 1,0 1-1,1 0 0,-4-3-3592,-1-9-1028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0:31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21 3523,'-56'0'6871,"74"8"-6097,-4-2-738,0-1 1,0-1-1,1 0 1,-1-1-1,1-1 1,0 0-1,0-1 1,0-1-1,0 0 1,16-3-1,12 2-21,292-22 230,-81 2-196,-148 18-52,-61 2 31,-37 0 23,-15 1 38,-449 32 619,165-6-70,262-25-601,13 0-7,33-1-39,364-24 59,-199 8-591,-131 13 433,-23 2 75,0-1 0,31-6-1,-124 3 290,-93 6 41,-1 7 1,-203 35-1,497-44-319,583-37-1141,-885 52 2289,66-15-586,62 0-356,-1 0 0,0 3 0,-40 7 0,94-11-359,1 1 0,0 1-1,23 2 1,9 0-314,275-25-2112,-310 22 2564,-11 1 54,1 0 4,0 0-1,0 0 1,0 0-1,0 0 0,-1 0 1,1-1-1,0 1 1,0 0-1,0-1 1,-1 0-1,1 1 1,0-1-1,-1 0 1,1 0-1,0 0 1,-1 0-1,1 0 1,1-2-1,-9 2 141,-1 0 0,1 0 0,-1 1-1,1-1 1,-11 2 0,10-1-37,-1 0-71,0 0 1,0 0-1,0 1 1,0 0-1,0 0 0,0 1 1,1 0-1,-1 0 1,0 1-1,-10 5 0,78-5 150,-32-3-203,-49 1 0,-42 3 0,-81 27 11,230-40-203,-3 0 85,-58 7-197,47-9-1,-160 12 796,-22 9 177,201-18-475,4 0-4267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39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 7175,'0'0'8669,"13"-1"-7654,298-9 897,-43 3-2009,490-44-2589,-1357 62 5466,331-8-1988,87 7-686,154-6-112,1 0 1,0 2 0,0 0 0,-41 18 0,65-24 1,0 1 0,1-1 0,-1 1-1,0 0 1,1-1 0,-1 1 0,1 0 0,-1 0 0,1 0 0,0 0 0,-1 0 0,1 1-1,0-1 1,0 0 0,0 1 0,-1 1 0,2-3 0,0 1 1,0-1-1,0 1 1,1-1-1,-1 1 1,0 0-1,1-1 1,-1 1-1,0-1 1,1 0-1,-1 1 1,1-1-1,-1 1 1,0-1-1,1 0 1,-1 1-1,1-1 1,0 0-1,-1 1 1,1-1-1,-1 0 1,1 0-1,-1 1 1,1-1-1,-1 0 1,1 0-1,0 0 1,0 0-1,60 6 16,714-36 71,-282 2-887,-435 26 413,-2 2-209,71-12 0,-127 12 603,0 0 0,0 0-1,0 0 1,0 0 0,0 0 0,-1 0-1,1 0 1,0 0 0,0 0 0,0 0-1,0 0 1,0 0 0,0-1-1,0 1 1,0 0 0,0 0 0,0 0-1,0 0 1,0 0 0,0 0 0,0 0-1,0 0 1,0 0 0,1 0-1,-1 0 1,0 0 0,0 0 0,0 0-1,0 0 1,0 0 0,0-1-1,0 1 1,0 0 0,0 0 0,0 0-1,0 0 1,0 0 0,0 0 0,0 0-1,0 0 1,-12-3 255,-20 0 232,-802 25 1714,794-18-2092,30-2-102,29-1-110,106-1 122,790-20-1688,-886 18 1547,-21 3 112,1-1 0,0 0 1,-1-1-1,1 0 0,-1-1 0,1 0 0,-1 0 0,0 0 1,14-7-1,-22 9 12,0 0 1,0 0 0,0 0 0,0 0-1,0 0 1,0 0 0,1 0-1,-1 0 1,0 0 0,0-1-1,0 1 1,0 0 0,0 0-1,0 0 1,0 0 0,1 0-1,-1 0 1,0-1 0,0 1 0,0 0-1,0 0 1,0 0 0,0 0-1,0 0 1,0-1 0,0 1-1,0 0 1,0 0 0,0 0-1,0 0 1,0 0 0,0-1-1,0 1 1,0 0 0,0 0 0,0 0-1,0 0 1,0 0 0,0-1-1,0 1 1,0 0 0,0 0-1,0 0 1,-1 0 0,1 0-1,0 0 1,0-1 0,0 1-1,0 0 1,0 0 0,-12-5 172,-13 0 26,-88 1 48,0 4 0,-223 29 0,188-12-2401,49-8-2453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28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17 480,'-20'0'1647,"-18"1"1966,-70-9 0,107 7-3574,1 1 1,-1 0 0,1-1-1,-1 1 1,1 0-1,-1 0 1,1-1 0,-1 1-1,0 0 1,1 0-1,-1 0 1,0 0 0,1 0-1,-1 0 1,1 0-1,-1 0 1,0 0 0,1 0-1,-1 0 1,0 0-1,1 0 1,-1 1-1,1-1 1,-1 0 0,1 0-1,-1 1 1,0-1-1,1 0 1,-1 1 0,1-1-1,0 0 1,-1 1-1,1-1 1,-1 1 0,1-1-1,-1 1 1,1-1-1,0 1 1,-1-1 0,1 1-1,0 0 1,0-1-1,0 1 1,-1-1 0,1 1-1,0 0 1,0 0 1574,177-10 2529,267 1-2184,-190 25-1757,-106-4-89,40-10-25,-113-4 12,117 13 0,-62 4-33,173 0 0,107-23 87,-321 1-125,-80 5-23,-1 0 0,1-1-1,-1 0 1,0-1 0,0 0-1,0 0 1,0 0 0,9-7-1,-8 0 502,-9 9-478,0 1 1,1-1 0,-1 0-1,0 1 1,1-1 0,-1 0 0,1 1-1,-1-1 1,1 1 0,-1-1-1,1 1 1,-1-1 0,1 1-1,0 0 1,-1-1 0,1 1-1,0 0 1,-1-1 0,1 1 0,0 0-1,-1 0 1,1 0 0,0-1-1,0 1 1,-1 0 0,2 0-1,-2 0 35,-25-7-10132,15-2 1169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14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3427,'0'0'24445,"-5"12"-24066,-3 8-335,-34 87 1312,38-95-1594,0 0-1,1 1 1,1-1-1,0 1 1,1-1-1,0 1 1,1 19 0,1-31 38,-1 0 0,0 0 0,0 0 0,0 0 1,1 0-1,-1 0 0,0 0 0,1 0 0,-1 0 1,1 0-1,-1-1 0,1 1 0,0 0 0,-1 0 1,1-1-1,0 1 0,1 1 0,11 2-5679,-2-3-2684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14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386 0 6919,'0'0'17435,"-6"9"-16789,-39 52 338,-103 105 0,-16 20-465,145-157-360,15-18-845,17-19-2166,15-21-1995,27-34 0,-22 20-1303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15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13196,'0'0'8771,"1"8"-7404,4 36-735,-2 0 0,-4 52 1,3 54 209,9-88-1357,-10-58 427,0 0 0,1 0 0,-1 0 1,1 0-1,0 0 0,0-1 1,0 1-1,0-1 0,1 1 1,-1-1-1,1 0 0,5 5 1,-8-8-10,0 0 0,0 0 0,0 0 0,0 0 0,0 0 0,1 0 0,-1 0 0,0 1 0,0-1 0,0 0 0,0 0 0,0 0 0,1 0 0,-1 0 0,0 0 0,0 0 0,0 0 0,0 0 0,0 0 0,1-1 0,-1 1 0,0 0 0,0 0 0,0 0 0,0 0 0,0 0 0,1 0 0,-1 0 0,0 0 0,0 0 0,0 0 0,0 0 0,0-1 0,0 1 0,0 0 0,0 0 0,1 0 0,-1 0 0,0 0 0,0 0 0,0-1 0,0 1 0,0 0 0,0 0 0,0 0 0,0 0 0,0 0 0,0-1 0,0 1 0,0 0 0,0 0 0,0 0 0,0 0 0,0 0 0,0-1 0,0 1 0,0 0 0,0 0 0,0 0 0,0 0 0,0 0 0,-1 0 0,1-1 0,0 1 0,0 0 0,0 0 0,0 0 0,0 0 0,-4-12-2830,-9-5-2102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15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58 7687,'0'0'5093,"-44"-9"-2402,42 6 1601,5 2-2819,17-2-352,5-1 32,8 0-160,6-1-576,4 0-321,-4-1-96,0 1-1250,-11 1-1792,-3-4-3557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16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37 13549,'0'0'11205,"5"1"-10660,-5 0-511,1-1 1,-1 1-1,1-1 1,0 0-1,-1 1 1,1-1-1,0 0 1,-1 1-1,1-1 1,0 0 0,0 0-1,-1 0 1,1 0-1,0 0 1,0 0-1,-1 0 1,1 0-1,0 0 1,-1 0-1,1 0 1,0 0-1,0 0 1,-1-1 0,1 1-1,0 0 1,-1 0-1,1-1 1,0 1-1,-1 0 1,1-1-1,-1 1 1,1-1-1,0 1 1,-1-1-1,1 1 1,-1-1 0,0 0-1,1 1 1,-1-1-1,1 1 1,-1-1-1,0 0 1,1 1-1,-1-1 1,0 0-1,0 0 1,0 1-1,0-1 1,1 0 0,-1 1-1,0-1 1,0 0-1,0 0 1,0 1-1,-1-1 1,1 0-1,0 0 1,0 1-1,0-1 1,-1 0-1,1 1 1,0-1-1,-1 0 1,1 1 0,-1-2-1,0 1 14,0 0 0,1 0 0,-1 0 0,0 0 0,0 0 0,0 0 0,0 0 0,0 0 0,0 1 0,0-1 0,0 0 0,0 1 0,-1-1 0,1 0 0,0 1 0,0 0 0,-1-1 0,1 1 0,0 0 0,0 0 0,-1-1 0,1 1 0,0 0 0,-1 0 0,1 0 0,0 1 0,-1-1 0,1 0-1,0 0 1,0 1 0,-1-1 0,1 1 0,0-1 0,-2 2 0,-1-1-12,-1 1 0,1-1 0,-1 1 0,1 0 0,0 1-1,0-1 1,0 1 0,-4 3 0,6-4-34,0 0 0,1 0 0,-1 0 0,1 0 0,-1 0 0,1 0 0,0 0 0,0 0 0,0 0 0,0 1 0,0-1 0,0 1 0,1-1 0,-1 0 0,1 1 0,-1 4 1,2-6-56,-1 1 1,1-1-1,-1 0 1,1 0-1,-1 0 1,1 0-1,0 0 1,0 0-1,-1 0 1,1 0-1,0-1 1,0 1-1,0 0 1,0 0-1,0-1 1,0 1-1,0 0 1,0-1-1,1 1 1,-1-1-1,0 0 1,0 1-1,0-1 1,1 0-1,-1 0 1,0 1-1,0-1 1,1 0-1,-1 0 1,0 0-1,0-1 1,2 1-1,34-7-3250,-5-13-3392,-12-1-2413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16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1089,'0'0'23905,"6"8"-23211,-1-1-644,-1 0 0,0 0-1,-1 1 1,0-1 0,0 1-1,-1 0 1,1 0 0,-2-1-1,1 1 1,-1 0 0,-1 1 0,1 10-1,5 55 231,-5-68-594,1 1-1,-1-1 0,1 0 1,0-1-1,0 1 0,1 0 1,0-1-1,0 1 0,7 9 1,0-11-6872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16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5 147 11211,'0'0'5706,"-1"-9"-3474,0 7-2102,0-1 1,1 1 0,-1-1 0,1 0-1,0 1 1,0-1 0,0 0-1,0 1 1,1-1 0,-1 0 0,1 1-1,-1-1 1,1 1 0,0-1-1,0 1 1,0-1 0,0 1 0,0 0-1,1-1 1,-1 1 0,1 0-1,0 0 1,-1 0 0,1 0 0,0 0-1,0 0 1,0 1 0,0-1-1,1 1 1,-1-1 0,0 1-1,4-2 1,15-7 260,-1 0 0,1 2-1,0 0 1,1 1 0,0 1-1,0 2 1,0 0 0,0 1-1,1 1 1,35 1 0,-55 1-376,0 0 0,0 1 1,-1-1-1,1 0 0,0 1 1,0 0-1,0-1 0,-1 1 1,1 0-1,0 1 0,-1-1 1,1 0-1,-1 1 1,1-1-1,2 3 0,-4-2 3,0-1 0,0 0 0,0 1 0,0 0 0,0-1 0,0 1 0,0 0 0,-1-1-1,1 1 1,0 0 0,-1 0 0,0-1 0,1 1 0,-1 0 0,0 0 0,0 0 0,0 3 0,-1 1 41,0 0 1,-1 0 0,1-1 0,-1 1-1,-1-1 1,1 1 0,-1-1-1,0 0 1,0 0 0,0 0-1,-1-1 1,1 1 0,-7 5 0,-3 2 2,0-1 1,-1 0-1,0-1 1,-1-1-1,0 0 1,-18 7-1,84-16-922,-23 2 439,-16-2 283,-1 1-1,1 1 1,-1-1 0,0 2-1,0-1 1,0 2 0,0-1-1,-1 1 1,15 8-1,-21-10 127,1 1 0,-1 0 0,0 0 0,0 0 0,0 0 0,0 0 0,0 1 0,-1 0 0,0-1 0,1 1 0,-1 1 0,-1-1 0,1 0 0,-1 1 0,1-1 0,-1 1 0,-1 0 0,1 0 0,-1 0 0,1 0 0,-2 0 0,2 10 0,-3-11 85,0 0-1,0 0 1,0 0 0,-1-1 0,1 1 0,-1 0-1,0-1 1,0 1 0,0-1 0,0 1 0,-1-1-1,0 0 1,1 0 0,-1 0 0,0-1 0,-1 1-1,1-1 1,0 1 0,-1-1 0,1 0 0,-1 0-1,1-1 1,-1 1 0,-6 1 0,-6 3 247,-1-1 1,1 0-1,-1-1 0,-27 3 1,33-6-171,-1 0 1,0-1 0,0 0-1,0-1 1,-20-4 0,30 4-237,-1 1 0,0-1 0,0 0 0,1 0 0,-1-1 0,1 1 1,-1-1-1,1 1 0,-1-1 0,1 0 0,0 0 0,-3-3 1,4 3-202,-1 0 0,1 0 1,0 0-1,0 0 1,0 0-1,0 0 1,1-1-1,-1 1 1,1 0-1,-1-1 0,1 1 1,0 0-1,0-1 1,0 1-1,0 0 1,0-1-1,1-3 0,4-11-5681,7 0-3742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17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 6502,'0'0'5648,"8"-1"-3502,2 1-1611,-1 0 1,1 1-1,-1 0 0,0 0 0,1 1 0,-1 0 1,0 0-1,0 1 0,0 1 0,15 7 1,-19-8-362,0 0 0,1 1 0,-1 0 1,0 0-1,-1 0 0,1 1 0,-1-1 1,0 1-1,0 0 0,0 0 0,-1 0 1,0 1-1,0 0 0,0-1 0,-1 1 1,1 0-1,-2 0 0,3 11 0,-2 0 60,0 1 0,-2 0 0,0 0-1,-1 0 1,-1 0 0,-1 0 0,0-1 0,-1 1-1,-1-1 1,-1 0 0,0 0 0,-2-1 0,-13 24-1,4-12-528,-1 0 0,-1-1 0,-2-1-1,0 0 1,-2-2 0,-36 30 0,54-50-463,0 0 0,0 0 0,0-1-1,0 1 1,-1-1 0,1-1 0,-1 1 0,0-1 0,-11 3 0,-12-3-7458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18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398 1 12620,'0'0'7196,"-11"0"-5861,1 0-1175,0 2 0,1-1 0,-1 1 0,1 0 0,-1 1 1,1 0-1,0 1 0,0-1 0,1 2 0,-1-1 0,1 1 0,-13 11 1,-3 3 51,2 1 0,0 0 1,2 2-1,0 1 1,1 0-1,-29 51 0,35-52-66,2 0 0,0 1-1,2 0 1,1 1-1,0 0 1,2 0 0,1 1-1,-4 42 1,9-60-236,0-1 0,0 0 0,0 0 0,1 0 0,0 0 0,0 1 0,1-1 0,0-1 0,0 1 0,0 0 0,1 0 0,0-1 0,0 1 0,0-1 0,1 0 0,0 0 0,0 0 0,0-1 0,0 1 0,1-1 0,-1 0 0,1 0 0,0-1 0,1 1 0,9 4 0,2-1-497,0 0-1,0-1 0,1-1 1,0 0-1,0-1 0,0-1 0,29 1 1,28-3-5302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19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14253,'0'0'7762,"-1"11"-6822,-9 82 878,3 110-1,7-201-1814,0 0-1,1 0 0,-1 0 0,0 0 0,0-1 0,1 1 0,-1 0 0,1 0 0,0 0 0,0-1 0,-1 1 0,1 0 0,0-1 0,0 1 0,1-1 0,-1 1 0,1 0 0,13 3-3161,-11-7-429,-1-8-2006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19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1 109 14862,'0'0'9033,"57"-46"-7912,-6 35-257,6 1-319,10-2-417,-2 2-64,-3 1-64,-5 3 0,-6 4-737,-8 2-1088,-10 0-353,-8 0-2210,-9-2-6343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14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95 12812,'0'0'12689,"8"-2"-12363,-5 2-218,0-1-1,0 1 1,0-1 0,0 1-1,1-1 1,-1 0-1,0-1 1,0 1 0,-1 0-1,1-1 1,0 1-1,0-1 1,-1 0 0,1 0-1,-1 0 1,1 0-1,-1-1 1,0 1 0,0-1-1,0 1 1,0-1-1,-1 0 1,1 0 0,-1 1-1,1-1 1,-1 0-1,0 0 1,0-1 0,-1 1-1,1 0 1,0-6-1,-1 9-97,0-1 0,0 0-1,0 0 1,0 0-1,0 0 1,0 0-1,0 1 1,0-1 0,-1 0-1,1 0 1,0 0-1,0 1 1,-1-1 0,1 0-1,-1 0 1,1 1-1,-1-1 1,1 0 0,-1 0-1,1 1 1,-1-1-1,0 1 1,1-1 0,-1 1-1,0-1 1,1 1-1,-1-1 1,0 1-1,-1-1 1,0 1-14,0-1 0,-1 1 0,1 0 0,0 0 0,-1 0 0,1 0 0,0 0 0,-1 1 0,1-1 0,0 1 0,-3 0 0,-4 2-22,1 0-1,-1 1 0,1 0 1,-16 11-1,15-9 109,1 1 0,0 1 0,0 0 0,0 0 0,-7 10 0,12-14-13,1 0 1,-1-1-1,1 1 0,0 0 1,0 1-1,1-1 1,-1 0-1,1 0 0,0 1 1,0-1-1,0 0 0,1 1 1,0-1-1,0 1 0,0 7 1,1-10-59,-1 0 0,1-1 0,0 1 0,0 0 0,0 0 0,0 0 0,0-1 0,0 1 1,1-1-1,-1 1 0,0-1 0,1 1 0,-1-1 0,1 0 0,0 0 0,-1 0 0,1 0 0,0 0 0,0 0 1,-1 0-1,1 0 0,0-1 0,0 1 0,0-1 0,0 1 0,0-1 0,3 0 0,62 4-188,-53-5-74,-4 1-226,0 1-225,1-2 0,-1 1 0,21-5 0,-27 4-365,0 0 0,-1 0 0,1-1 0,0 0 1,-1 1-1,1-1 0,-1-1 0,5-2 0,9-12-11814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22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15118,'0'0'6534,"46"-8"-4708,-12 3-224,5 1-545,9-1-609,0 2-288,1 1-128,-3 2 32,-2 0-96,-5 0-672,-5-2-481,-8 1-481,-8 1-320,-7-4-929,-9 0-2177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23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15727,'0'0'4132,"57"4"-1986,-13-4-609,8 0-448,2-2-832,1-4-225,-9 2-289,-7 2-1120,-5-1-993,-13-1-1730,-10-1-2242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32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4 13965,'-4'-3'8366,"4"3"-8157,-8 22 1697,-5 33-1683,9-33-125,2 0 0,0 0 0,2 0 1,0 0-1,1 0 0,2 0 0,0 0 0,1-1 1,9 26-1,-12-42-458,15 41 993,-12-16-7995,-13-35-4313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33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0 115 12172,'0'0'5285,"2"-9"-2921,-1 6-2191,0-1 0,0 1 0,0 0 0,1 0 0,-1 0 0,1 0 0,-1 0 0,1 1 0,0-1 0,0 0 0,0 1 0,0-1 0,1 1 0,4-4 0,0 2 151,0 0-1,0 0 0,1 1 0,-1 0 1,1 1-1,13-4 0,25-5 16,1 3 0,0 1 0,0 2 0,1 2 0,68 5 0,-113-2-338,0 1 0,0-1 0,0 0-1,-1 1 1,1 0 0,0 0 0,0 0-1,0 0 1,0 0 0,-1 0 0,1 1 0,-1-1-1,1 1 1,-1 0 0,4 3 0,-4-3 0,-1 0 1,0-1 0,0 1 0,0 0 0,0 0-1,-1-1 1,1 1 0,0 0 0,-1 0 0,0 0 0,1 0-1,-1 0 1,0 0 0,0 0 0,0 0 0,0 0-1,0 0 1,-1 2 0,0 2 6,-1 0 0,0-1 0,0 1 0,-1-1 0,1 0 0,-1 1-1,0-1 1,-1-1 0,1 1 0,-1 0 0,0-1 0,0 0 0,-1 0 0,-6 5 0,-153 92 1209,162-100-1214,1-1 1,0 1-1,-1 0 1,1 0-1,0 0 1,0 0-1,0 0 1,-1 0-1,1 0 1,0 0-1,1 0 1,-1 0-1,0 0 1,0 1-1,0-1 1,0 3-1,1-3-2,0-1 0,0 1 0,0-1 1,0 1-1,1-1 0,-1 1 0,0 0 0,1-1 0,-1 1 0,0-1 0,1 0 0,-1 1 0,0-1 0,1 1 0,-1-1 0,1 1 0,-1-1 0,1 0 0,-1 1 0,1-1 0,-1 0 0,1 0 0,-1 1 0,1-1 0,0 0 0,-1 0 0,2 0 0,57 8-19,-44-7-9,7 2-255,0 0 1,0 2-1,-1 1 1,27 10 0,-40-13 201,1 1 1,-1 0-1,0 1 1,0-1 0,0 2-1,0-1 1,-1 1-1,0 0 1,0 0-1,-1 1 1,0 0-1,9 13 1,-13-17 105,0-1 1,-1 1-1,1 0 1,-1 0-1,0-1 0,0 1 1,0 0-1,-1 0 1,1 0-1,-1 0 0,1 0 1,-1 0-1,0 0 1,0 0-1,0 0 0,-1 0 1,1 0-1,-1 0 1,1 0-1,-3 5 0,1-4 77,-1 0 0,1 0 0,-1 0 0,0-1 0,0 1 0,0-1 0,-1 0 0,1 0 0,-1 0 0,0 0 0,0 0 0,-5 2 0,-5 1 205,0 0 1,0 0 0,0-1-1,-1-1 1,0-1-1,0 0 1,-19 1-1,10-3-84,0-1-1,0-1 0,0-1 1,-27-5-1,42 5-241,1 0 1,0 0-1,0-1 0,0 0 0,0 0 1,0 0-1,1-1 0,-1-1 0,1 1 1,0-1-1,1 0 0,-1-1 0,1 0 1,0 0-1,-7-9 0,12 14-113,0 0-1,0 0 0,0 0 1,0 0-1,1-1 1,-1 1-1,0 0 1,1-1-1,-1 1 0,1 0 1,0-1-1,-1 1 1,1 0-1,0-1 1,0 1-1,0-1 0,0 1 1,0 0-1,0-1 1,0 1-1,0-1 1,0 1-1,1 0 0,-1-1 1,1 1-1,-1 0 1,1-1-1,1-1 1,0 0-553,0 1 0,1 0 0,-1 0 0,1 0 0,0 1 0,-1-1 0,1 1 1,0-1-1,0 1 0,0 0 0,4-1 0,19-5-6368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33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12460,'0'0'13698,"6"12"-12844,5 15-628,-2 0-1,-1 0 1,5 29-1,-10-41-306,3 24-356,3-1-1,18 54 1,-28-104-11419,-6-5 4814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34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72 192,'0'0'19149,"-2"-8"-17275,2 7-1796,-1 0 0,1-1 1,-1 1-1,1 0 0,0-1 0,0 1 1,-1-1-1,1 1 0,0 0 1,0-1-1,0 1 0,0-1 0,1 1 1,-1 0-1,0-1 0,1 1 1,-1 0-1,1-1 0,-1 1 0,1 0 1,-1-1-1,1 1 0,0 0 1,0 0-1,1-2 0,2 1 173,0 0 0,1 0-1,-1 1 1,1-1 0,0 1 0,-1 0-1,1 0 1,9 0 0,261-13 3268,-156 15-5860,-9 0-5596,-89-1 1521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35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67 4869,'0'0'19277,"4"-8"-18616,0-1-464,-2 7-130,0-1-1,-1 0 0,1 0 1,-1 0-1,0 0 0,0 0 1,0 0-1,0 0 0,-1 0 1,1-1-1,-1-4 0,0 7-57,0 1 0,0-1 0,0 1 0,-1-1-1,1 1 1,0 0 0,-1-1 0,1 1 0,0-1-1,-1 1 1,1 0 0,0-1 0,-1 1-1,1 0 1,-1-1 0,1 1 0,0 0 0,-1 0-1,1-1 1,-1 1 0,1 0 0,-1 0 0,1 0-1,-1 0 1,1 0 0,-1 0 0,1-1 0,-1 1-1,0 0 1,1 1 0,-1-1 0,1 0 0,-1 0-1,1 0 1,-1 0 0,1 0 0,-1 0-1,1 1 1,0-1 0,-1 0 0,1 0 0,-1 1-1,1-1 1,-1 0 0,0 1 0,-1 0 9,0 0 0,0 0 1,0 0-1,0 0 1,0 0-1,1 0 0,-1 1 1,0-1-1,0 1 0,1-1 1,-2 3-1,2-4-15,1 0 0,0 0 0,-1 1 0,1-1 0,0 0 0,0 1 0,-1-1 0,1 0 0,0 1 0,0-1 0,-1 0 0,1 1 0,0-1 0,0 0 0,0 1 0,0-1 0,0 1 0,0-1 0,0 0 0,-1 1 0,1-1 0,0 1 0,0-1 0,1 0 0,-1 1 0,0-1 0,0 1 0,0-1 0,0 0 0,0 1 0,0-1 0,0 1 0,1-1 0,-1 0 0,0 1 0,0-1 0,0 0 0,1 1 0,-1-1 0,0 0 0,1 0 0,-1 1 0,0-1 0,1 0 0,-1 0 0,0 1 0,1-1 0,-1 0 0,0 0 0,1 0 0,0 1 0,0-2 8,0 1 0,0 0 1,0 0-1,0-1 0,1 1 0,-1-1 0,0 1 0,0-1 1,0 1-1,0-1 0,-1 0 0,1 1 0,0-1 0,0 0 1,0 0-1,0 0 0,-1 0 0,2-1 0,8-20 250,-10 22-259,0 0 0,0 0 0,0 0 0,0 0 0,-1 0 0,1-1 0,0 1 1,0 0-1,0 0 0,0 0 0,0 0 0,0 0 0,0-1 0,-1 1 0,1 0 1,0 0-1,0 0 0,0 0 0,0 0 0,0 0 0,-1 0 0,1 0 0,0 0 0,0 0 1,0 0-1,0 0 0,-1 0 0,1-1 0,0 1 0,0 0 0,0 0 0,0 1 1,-1-1-1,1 0 0,0 0 0,0 0 0,0 0 0,0 0 0,-1 0 0,1 0 1,0 0-1,0 0 0,0 0 0,0 0 0,0 0 0,-1 0 0,1 1 0,0-1 0,0 0 1,0 0-1,0 0 0,0 0 0,0 1 0,-3 1 17,0 0 0,1 0 0,-1 0 0,1 0 0,-1 1 0,1 0 0,0-1 0,0 1 0,0 0 1,1 0-1,-2 3 0,4-6 36,1 1 0,0-1 0,0 0 1,0 0-1,-1 0 0,1 0 0,0 0 0,0-1 1,0 1-1,-1-1 0,1 1 0,0-1 1,-1 1-1,3-2 0,-2 1-54,0 1-1,-1-1 1,1 1 0,0-1 0,-1 1-1,1-1 1,0 0 0,-1 0-1,1 0 1,-1 0 0,0 0 0,1 0-1,-1 0 1,0 0 0,0-1-1,1 1 1,-1 0 0,0-1 0,0 1-1,1-3 1,-6 3-105,4 1 96,-1 0 0,1 0 0,0 0 1,-1 0-1,1-1 0,-1 1 0,1 0 1,-1 0-1,1 0 0,-1 0 0,1 0 1,-1 0-1,1 0 0,-1 0 0,1 0 1,-1 0-1,1 0 0,0 1 1,-1-1-1,1 0 0,-1 0 0,1 0 1,-1 1-1,1-1 0,0 0 0,-1 0 1,1 1-1,-1-1 0,1 0 0,0 1 1,-1-1-1,1 0 0,0 1 0,0-1 1,-1 1-1,1-1 0,0 0 1,0 1-1,0-1 0,-1 1 0,1 0-127,0 0-1,0 0 1,0-1-1,1 1 0,-1 0 1,0-1-1,0 1 0,0 0 1,1-1-1,-1 1 1,0-1-1,0 1 0,1 0 1,-1-1-1,1 1 1,-1-1-1,1 1 0,-1-1 1,1 1-1,-1-1 1,1 1-1,-1-1 0,1 1 1,-1-1-1,1 0 1,0 1-1,-1-1 0,1 0 1,0 0-1,-1 0 1,1 1-1,1-1 0,26 1-6872,-22-1 4473,20-2-9215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35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311 1 12780,'0'0'11419,"-4"7"-10255,-43 68-228,-4-2 1,-60 68-1,35-47-815,55-65-860,37-44-3218,38-48-4495,-24 22 2852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36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5061,'0'0'18396,"-4"9"-17286,0 1-986,0 0 0,1 0 0,0 0-1,1 0 1,0 1 0,0-1 0,1 1 0,1-1-1,0 1 1,0-1 0,1 1 0,0-1-1,1 1 1,0-1 0,7 20 0,3-4 5,25 42 0,-26-49-571,0 0 0,-1 1-1,14 40 1,-23-52-2658,-7-10-6436,-6-11 1651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36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6854,'0'0'14638,"53"0"-13228,-5 0-225,10 0-320,-1-4-353,1-1-352,-1-1-128,-15-3-1345,-12-1-1730,-10-4-4004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14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1 265 3107,'15'0'8221,"55"1"-4914,117-14 0,345-73 144,602-68-827,-1026 145-1731,1 6 0,0 4 0,117 16 0,-208-13-1246,11 0-4745,-26-5-422,-2-8-4756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36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273 62 7847,'0'0'19074,"-1"14"-18577,-2 29-522,-5 119 457,9-148-753,-1 1 1,2 0 0,0-1-1,1 1 1,0-1-1,1 0 1,0 0-1,13 26 1,-11-32-1167,-2-9-2884,-6-17-2087,-5-6 1104</inkml:trace>
  <inkml:trace contextRef="#ctx0" brushRef="#br0" timeOffset="1">6 94 8776,'0'0'10261,"-2"-8"-8281,1 6-1888,1 0 1,-1 1-1,1-1 0,-1 0 0,1 1 0,0-1 0,-1 0 0,1 0 1,0 1-1,0-1 0,1 0 0,-1 1 0,0-1 0,0 0 1,1 0-1,-1 1 0,1-1 0,0 0 0,1-2 0,0 2 62,1 0 0,0 0 0,0 0 0,0 1 0,0-1 0,0 1 0,0 0 0,0 0 0,0 0 0,1 0 0,-1 0 0,0 1 0,5-1 0,41-4 1467,77 1 1,-18 1-1642,-82 1-2881,53-10 0,-61 8-2944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41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302 43 8680,'8'-5'2029,"31"-25"2162,-25 22-276,-34 29-2610,-74 66 146,33-33-595,3 2 1,-64 79-1,114-117-941,17-15-592,26-17-814,-11-3-1568,-1-1 1,32-33-1,-19 12-2541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41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10890,'0'0'1394,"-3"11"261,-4 14-181,0 1 0,2 0 0,-3 32 0,7-47-1259,1 1-1,1-1 1,-1 0 0,2 1-1,-1-1 1,2 0 0,0 0-1,0 0 1,0-1-1,2 1 1,6 13 0,-2-8-664,1-1 1,0 0-1,1-1 1,13 15-1,-36-43-6180,-16-14 3009,-2 3 43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41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48 7175,'0'0'5061,"-58"-31"-2243,49 29 3076,20 2-5125,12 0 159,10 0-191,6 0-288,11 0-353,1 0-64,-1-1-929,-3-4-1890,-11-4-3106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42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7431,'0'0'14045,"1"10"-13489,4 185 1232,7-154-1654,-11-40-177,-1 1 0,1 0 0,-1-1-1,1 1 1,0-1 0,0 1 0,0-1-1,0 1 1,0-1 0,0 0 0,0 1-1,0-1 1,0 0 0,1 0 0,-1 0 0,0 0-1,1 0 1,-1 0 0,1 0 0,-1 0-1,3 0 1,-3-1-144,-1-1 0,1 1 0,-1 0 0,0-1 0,1 1 0,-1-1-1,0 1 1,1-1 0,-1 1 0,0-1 0,0 0 0,1 1 0,-1-1 0,0 1 0,0-1 0,0 1 0,0-1-1,0 0 1,0 1 0,0-1 0,0 1 0,0-1 0,0 0 0,0 1 0,0-1 0,0 1 0,0-1 0,-1 0-1,-4-21-5132,-6 2 142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42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93 7399,'0'0'4922,"-7"-9"-2370,-19-27-294,25 35-2129,1 0 1,-1 0-1,1 0 1,-1 1-1,0-1 1,1 0-1,-1 0 0,1 0 1,0 0-1,-1 0 1,1 0-1,0 0 1,0-1-1,0 1 1,-1 0-1,1 0 0,0 0 1,1 0-1,-1 0 1,0 0-1,0 0 1,0 0-1,0 0 1,1 0-1,-1 0 0,1 0 1,-1 0-1,1 0 1,-1 0-1,1 0 1,-1 0-1,1 0 1,0 0-1,-1 1 0,1-1 1,0 0-1,0 1 1,0-1-1,0 0 1,-1 1-1,1-1 1,0 1-1,0-1 0,0 1 1,0-1-1,0 1 1,0 0-1,0 0 1,1-1-1,-1 1 1,1 0-1,8-2 144,0 0-1,0 1 0,21 0 1,-24 1 84,33 1-295,-1 2-1,40 7 1,7 1-5030,-66-10 1076,-5-1-1563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42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329 0 10730,'0'0'3091,"8"7"-1265,4 4-1361,-1 1 1,0 0-1,0 1 0,-2 0 1,1 1-1,-2 0 1,0 0-1,0 0 0,-2 1 1,6 16-1,-6-10-307,-1 0-1,-1 0 1,-1 0-1,0 0 1,-2 1-1,-1-1 1,-3 37 0,1-44-126,-1 1 0,-1-1 1,0 1-1,-1-1 1,0-1-1,-2 1 1,1-1-1,-1 0 1,-1 0-1,0-1 0,-20 22 1,15-19-76,-2 0 1,0-1-1,-1-1 0,0 0 1,-1-1-1,-1-1 0,0 0 1,-33 14-1,-19-6-2822,-6-12-3757,26-7-2240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43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359 3 9001,'0'0'5242,"-12"-2"-4399,5 2-728,-1-1-1,1 1 1,0 0-1,-1 1 1,1 0-1,-1 0 1,1 1-1,0-1 1,0 2-1,0-1 1,0 1-1,0 0 1,0 0-1,1 1 0,-1 0 1,1 0-1,-6 6 1,-8 6 117,2 1-1,0 1 1,1 1 0,1 0-1,1 1 1,0 1 0,2 0-1,0 1 1,2 0 0,0 1-1,2 0 1,0 1 0,2 0-1,0 0 1,2 1 0,0 0 0,2 0-1,1 0 1,2 39 0,0-57-219,1-1 0,0 1 0,0-1 0,0 1 0,1-1 0,0 0 0,0 1 0,1-1 0,0 0 0,0-1 0,0 1 0,1 0 0,-1-1 1,1 0-1,1 0 0,-1 0 0,1 0 0,0-1 0,0 0 0,0 0 0,8 5 0,-4-4-231,1 0 0,0-1 0,0 0 0,0 0-1,12 2 1,-6-3-1372,0 0 0,30 1-1,7-4-4179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43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10346,'0'0'7367,"-5"74"-6118,5-42-224,0 6-288,5-3-321,4 2-288,1-5-96,3-5 0,-3-6-640,1-4-642,-7-7-639,-4-7-1571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44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10378,'0'0'8904,"53"-24"-7623,-5 19-31,9 1-354,8-2-351,-1 2-449,1 1-64,-3 0-1153,-10-2-2659,-12-8-5893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7:33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8 353 17521,'0'0'-193,"0"-49"674,-7 33-321,7 3-160,2 0-96,19-4 96,16-6-96,14-8-32,24-18-1154,15-13-1216,16-17-1794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05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 11819,'0'0'1281,"72"9"609,-19-7-641,15-2-192,8 0-192,16-4-352,-2-7-385,-3 2-64,-6-3-192,-12 1-32,-16 0-65,-16 1-383,-12 3-385,-11 0-577,-10 2-1216,-4-5-545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46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9161,'0'0'12000,"8"-4"-10745,9-3-842,1 1 1,0 0-1,0 2 0,26-4 1,89-7-52,-71 10-367,61-4-1438,-81 7-2261,0 2-4640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47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10474,'0'0'8136,"59"28"-6791,-8-28-288,8 0-673,8-4-288,-4-2-64,-1 0-800,-8 0-1667,-12-2-3170,-10-4-6983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50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371 1 9417,'0'0'14002,"-12"9"-13596,-27 24 148,2 2 0,-49 58 0,-69 100 186,114-134-1022,41-59 236,0 0 1,-1 1 0,1-1-1,0 0 1,0 0 0,0 0-1,0 0 1,0 1 0,0-1-1,0 0 1,0 0 0,0 0-1,0 0 1,0 1 0,0-1 0,0 0-1,0 0 1,0 0 0,0 1-1,0-1 1,0 0 0,0 0-1,0 0 1,1 0 0,-1 0-1,0 1 1,0-1 0,0 0-1,0 0 1,0 0 0,0 0-1,0 0 1,1 0 0,-1 1 0,0-1-1,0 0 1,0 0 0,0 0-1,0 0 1,1 0 0,-1 0-1,0 0 1,0 0 0,0 0-1,0 0 1,1 0 0,-1 0-1,0 0 1,0 0 0,0 0-1,0 0 1,1 0 0,-1 0 0,0 0-1,0 0 1,0 0 0,0 0-1,1 0 1,-1 0 0,0 0-1,0 0 1,0 0 0,0 0-1,1 0 1,-1-1 0,0 1-1,0 0 1,0 0 0,0 0-1,14-6-1842,9-15-2057,5-10-1815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50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14061,'0'0'8739,"1"12"-8066,3 47-198,21 99 0,-18-128-534,1 0-1,1-1 0,2 0 1,0-1-1,24 41 0,-29-57-2653,-14-19-3650,-13-11 2211,-8 0 36,-5 0-971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51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 8264,'0'0'17008,"71"-48"-16303,-29 43-513,8-1-96,-6 4-448,-5-1-1570,-7-1-1762,-13-4-3875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55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77 2274,'-10'1'2952,"-78"2"43,88-3-2942,-1 0 0,1-1 0,-1 1 0,1 0 0,-1 0 0,1 0 0,-1 0 0,1-1 0,0 1 0,-1 0 0,1 0 0,-1-1 0,1 1 0,0 0 0,-1 0 0,1-1 0,0 1 0,-1-1 0,1 1 0,0 0 0,-1-1 0,1 1 0,0-1 0,0 1 0,0-1 0,-1 1 0,1 0 0,0-1 0,0 1 0,0-1 0,0 1-1,0-1 1,0 1 0,0-1 0,0 1 0,0-1 0,0 1 0,0-1 0,0 1 0,0-1 0,0 1 0,1-1 0,-1 1 0,0-1 0,0 1 0,0 0 0,1-1 0,-1 1 0,0-1 0,1 1 0,-1 0 0,0-1 0,1 1 0,1-3 80,-1 1 0,0 0 0,1 0 0,-1 0 0,1 0 0,0 0 0,0 0 0,0 0 0,0 1 0,3-3 0,9 0 242,1 0 0,-1 2-1,1 0 1,-1 0 0,1 1 0,0 1 0,25 3-1,8-2 55,404-13 480,0-1-1406,51 31-630,24-6-420,-448-12 1615,-264-10 413,-623 25 176,3 53 976,638-50-741,804-71-680,5 41-704,-159 5-1161,-401 6 753,83-5-538,-207 8 1772,0-2 0,-72-8 1,31 1-142,-759-9-1453,784 17-1724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05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705 80 3427,'0'0'1047,"-10"-4"-113,-8-4-893,-15-8 1287,-1 2 1,-1 2-1,-53-13 0,79 24-1258,-1 1 0,1 1 0,-1 0 0,0 0 1,1 1-1,0 0 0,-1 1 0,1 0 0,0 0 0,0 1 0,1 0 0,-1 0 0,1 1 0,0 0 0,0 1 0,0 0 0,-13 13 0,-6 9 414,0 2 0,-43 62-1,44-53-313,0 0-1,3 2 1,1 1-1,3 0 1,1 2-1,2 0 1,-12 53-1,24-76-100,1 1-1,0 0 1,2 0 0,0 0-1,2 0 1,0 0-1,7 33 1,-4-39-44,0-1 0,1 0 0,1 0 0,1 0 0,0-1 0,0 0 0,2 0 0,-1 0 0,2-1 0,0-1 0,15 16 0,-17-21 33,-1 0 1,1 0-1,0-1 0,0 0 1,1-1-1,-1 0 0,1 0 1,1-1-1,-1 0 0,1 0 1,-1-1-1,1 0 0,0-1 1,0 0-1,0-1 0,0 0 1,0 0-1,0-1 0,1-1 1,-1 0-1,0 0 0,0-1 1,0 0-1,0 0 0,-1-1 1,1-1-1,-1 1 0,1-2 1,-1 1-1,-1-1 0,1-1 1,-1 0-1,0 0 0,0 0 1,0-1-1,-1 0 0,0-1 1,0 1-1,-1-1 0,0-1 1,6-10-1,-1-4 63,0-1 1,-1 0-1,-1 0 0,7-31 1,15-102-3,1-165 654,-25 222-302,2 34-394,0-18-79,-9 84-23,0-1 0,0 1 0,1-1 0,-1 1 1,0-1-1,-1 1 0,1-1 0,0 1 0,0-1 0,0 1 1,0-1-1,0 1 0,0-1 0,-1 1 0,1-1 0,0 1 1,0-1-1,-1 1 0,1 0 0,0-1 0,-1 1 0,1-1 1,0 1-1,-1 0 0,1-1 0,0 1 0,-1 0 0,1-1 1,-1 1-1,1 0 0,-1 0 0,1 0 0,-2-1 0,-18 6-1219,-19 21-2208,10-5-1198,1 1-3315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54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1982 502 2402,'0'0'1164,"9"-6"187,190-109 2177,-198 115-3485,-1 0-1,0 0 1,0 0-1,1 0 0,-1 0 1,0 0-1,0-1 1,0 1-1,1 0 1,-1 0-1,0 0 0,0 0 1,0 0-1,1-1 1,-1 1-1,0 0 0,0 0 1,0 0-1,0-1 1,0 1-1,1 0 1,-1 0-1,0 0 0,0-1 1,0 1-1,0 0 1,0 0-1,0-1 0,0 1 1,0 0-1,0 0 1,0-1-1,0 1 1,0 0-1,0 0 0,0-1 1,0 1-1,0 0 1,0-1-1,-11-9 621,-26-10-632,21 13 354,-117-92 2460,30 20-1958,75 59-633,-1 1 1,0 2-1,-2 1 1,0 1-1,-1 1 1,0 2-1,-1 1 1,0 2-1,-1 1 0,0 2 1,-66-4-1,41 10-223,1 3 0,0 2 0,0 3 0,-91 25 0,-286 87 211,309-78-125,-168 80-1,273-112-113,-1 1-1,2 1 1,0 2-1,-34 28 0,47-36 34,0 1 0,1 0-1,0 0 1,0 0-1,1 1 1,0 0 0,0 0-1,1 1 1,0-1-1,0 1 1,1 0 0,0 0-1,1 0 1,0 0 0,-1 12-1,0 319 158,5-258-151,-1-62 63,0 0-1,2 0 1,0 0-1,1 0 1,1-1-1,1 1 1,1-1 0,0 0-1,2-1 1,12 21-1,-7-17 44,1-1-1,1-1 1,1-1-1,1 0 1,0-1-1,1-1 1,26 17-1,7-1 17,1-2 0,2-3 1,0-3-1,2-1 0,117 30 0,-92-35-105,1-4 0,1-4-1,0-3 1,0-4 0,129-9 0,-132-2-9,0-3 0,-1-4 1,0-3-1,-1-4 1,-1-3-1,-2-3 0,0-4 1,73-42-1,-130 62-10,-1 0 0,0-2-1,-1 0 1,0-1 0,-1-1-1,-1 0 1,23-30-1,-29 32-22,0-1-1,-2 0 0,1 0 1,-2 0-1,0-1 0,0 0 0,-1 0 1,-1-1-1,-1 1 0,0-1 1,0-17-1,0-20 10,-2-1-1,-2 0 1,-2 0 0,-3 0 0,-23-93 0,23 131-28,-1 0 1,0 1 0,-1 0 0,0 1 0,-1-1-1,-1 2 1,0-1 0,-1 1 0,-1 1 0,0 0 0,0 1-1,-1 0 1,-1 0 0,1 2 0,-23-12 0,-19-8-244,-1 4 0,-108-35 1,-137-20-2515,97 44-3664,104 21-453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4:01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4267 320 3203,'0'0'3966,"2"-9"-3458,21-84 3309,-24 93-3806,1-1 0,-1 0 1,0 0-1,1 0 0,-1 0 1,0 1-1,0-1 1,0 0-1,1 0 0,-1 1 1,0-1-1,0 1 0,0-1 1,0 1-1,0-1 1,0 1-1,0 0 0,0-1 1,0 1-1,0 0 0,-2 0 1,-39-11 156,23 6 81,-46-14 190,-1 3 0,-81-9 1,-140-1-330,109 12 565,-426-63 2267,554 71-2934,0 2 1,0 2-1,-77 7 1,-147 37 15,135-23-24,-1-6 0,0-5 0,-220-18 0,212-7 49,94 9-9,-97-2-1,1 23-24,-15 0 2,116-13-33,-86 10 0,116-6 12,0 0 0,1 1 0,-1 1 0,1 0 0,0 1 0,0 2 0,-22 13 0,-43 32 67,-75 45 125,140-87-165,0 0-1,1 1 0,0 1 0,1 1 0,1 0 0,0 1 1,1 1-1,1 0 0,0 1 0,1 1 0,2-1 0,-1 2 1,2-1-1,1 1 0,-8 28 0,3-1 28,1 1-1,3 0 0,2 0 1,2 1-1,3 88 1,5-112-1,2 0 0,1 0 0,1 0 0,1-1 0,1 0 1,24 42-1,-22-41-20,-5-12-10,0 0-1,1-1 0,1 1 1,0-1-1,0-1 0,1 0 0,0 0 1,1 0-1,1-1 0,-1-1 1,1 0-1,1-1 0,0 0 1,0 0-1,0-1 0,1-1 0,0 0 1,1-1-1,-1 0 0,16 3 1,317 63 180,-145-33 23,-124-25-173,1-4 0,154 0-1,160-33 58,-150 6-96,126-1 120,613-50 124,-973 68-248,361-49 46,-283 34 73,0-3 0,102-39 0,-98 17 199,-2-3 1,-2-4-1,88-65 1,-59 37 42,-100 67-329,0-1 0,0-1 0,-1-1 0,-1 1 0,0-2 0,0 0-1,13-19 1,-23 28-23,0-1 0,0 0-1,-1 0 1,1 0 0,-1 0 0,0 0-1,-1 0 1,1-1 0,-1 1 0,0 0-1,-1-1 1,1 1 0,-1-1-1,0 0 1,0 1 0,-1-1 0,1 1-1,-1-1 1,-1 1 0,1 0 0,-1-1-1,0 1 1,0 0 0,0 0-1,-1 0 1,0 0 0,-5-7 0,-6-6-4,-2 0 0,1 1 0,-2 1 0,0 0 0,-1 2 0,-1 0 0,0 0 0,-36-17 0,-20-6-28,-86-28 1,93 39 14,55 22-148,0 0 0,-1 1 1,-20-3-1,-3 0-3522,24-2-1100,7-8-1720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29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1 591 6790,'0'0'8029,"7"-8"-7271,7-4-442,1 1 0,0 0 0,0 1-1,1 1 1,1 0 0,34-13-1,700-292 1719,-413 145-1868,-323 158-81,-17 6-308,-30 11-1107,-78 35-6165,67-26 3325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05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455 57 14221,'-8'-3'620,"-29"-19"1353,36 21-1839,0 1-1,0-1 1,0 0-1,0 0 1,0 0-1,0 1 1,1-1-1,-1 0 1,0 0-1,0 0 1,1 0 0,-1 0-1,1 0 1,-1-1-1,1 1 1,-1-1-1,1 1-66,1 0 0,-1 1 0,0-1 0,1 0 0,-1 1 0,1-1 0,-1 0 0,1 1 0,-1-1-1,1 1 1,-1-1 0,1 1 0,-1-1 0,1 1 0,0-1 0,-1 1 0,1-1 0,0 1 0,0 0 0,-1-1 0,1 1 0,0 0-1,0 0 1,-1 0 0,1 0 0,0-1 0,0 1 0,0 0 0,0 1 0,0-2-54,0 1-1,0-1 1,0 1-1,0 0 1,-1 0-1,1-1 1,0 1-1,0 0 1,0 0-1,0 0 1,0 0 0,0 0-1,0 0 1,-1 0-1,1 1 1,0-1-1,0 0 1,0 0-1,0 1 1,0-1 0,-1 0-1,1 1 1,0-1-1,0 1 1,1 0-1,-2 0-5,0 0-1,-1 0 1,1 0-1,0 0 1,0 0-1,0 0 0,-1 0 1,1 0-1,0 0 1,-1 0-1,1 0 1,-1-1-1,1 1 1,-1 0-1,0 0 0,1 0 1,-1-1-1,-1 2 1,-38 34 131,-83 47 226,62-44 89,-93 77 1,149-111-432,0 0 1,-1 0 0,2 1 0,-1-1-1,1 1 1,-1 0 0,2 0 0,-1 0-1,1 1 1,-4 8 0,7-12-24,-1-1 1,1 1-1,-1-1 1,1 1-1,0-1 1,0 1 0,0-1-1,1 1 1,-1-1-1,1 0 1,-1 1-1,1-1 1,0 1-1,0-1 1,0 0-1,0 0 1,0 1-1,0-1 1,1 0 0,-1 0-1,1 0 1,-1 0-1,1-1 1,0 1-1,0 0 1,0-1-1,0 1 1,0-1-1,0 1 1,0-1 0,0 0-1,3 1 1,20 9 21,0 0 0,0-2 0,0-1-1,1-1 1,1-1 0,-1-2 0,41 3 0,192-8-2777,-242 0 2259,61-5-3283,-5-4-2161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0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465 0 9737,'0'0'6540,"-9"4"-5804,-2 2-703,0 0-1,1 0 0,0 1 0,0 0 1,0 1-1,1 0 0,0 1 0,-9 12 0,-68 93 20,50-64-9,-189 251 987,224-301-1014,1 1 0,-1 0 0,0-1 0,0 1 0,0 0 0,1 0 0,-1 0 0,0 0 0,1 0 0,-1 0 0,1 0 0,-1 0 0,1 0 1,0 0-1,-1 0 0,1 0 0,0 0 0,0 0 0,-1 1 0,1-1 0,0 0 0,0 0 0,0 0 0,1 0 0,-1 0 0,0 0 0,0 1 0,1-1 0,-1 0 0,1 1 0,2-1 10,-1 0 1,1 0-1,-1-1 0,1 1 0,-1-1 1,1 1-1,0-1 0,-1 0 1,1 0-1,0-1 0,-1 1 0,1 0 1,3-2-1,44-8 466,0-3 1,68-27-1,-14 5-213,146-31 177,-124 35-1597,-3-4-3977,-53 12-2537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1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442 79 9769,'0'0'1922,"8"-7"518,-5 4-1868,30-23 1245,-31 24-1474,0 1 0,0-1 0,0 0-1,0 0 1,-1 0 0,1 0 0,0-1 0,-1 1 0,0 0 0,0-1 0,0 1 0,0 0-1,0-1 1,1-4 0,-4 6-241,0 0 0,0 0 0,0 1-1,0-1 1,0 1 0,0-1 0,0 1 0,0 0-1,0 0 1,0 0 0,0 0 0,0 0 0,-3 1-1,-1-1 44,-27 3-23,0 1 1,0 1 0,0 2 0,1 1 0,0 2-1,1 1 1,0 1 0,0 2 0,2 1-1,-33 22 1,52-30-50,1 0 0,-1 1 0,2 0 0,-1 0 0,1 1 0,0 0 0,-8 13 0,15-21-66,0 1 0,-1 0-1,1 0 1,0 0 0,0 0-1,0 0 1,0 0 0,0 0-1,0 0 1,1 0 0,-1 1 0,1-1-1,-1 0 1,1 0 0,0 1-1,0-1 1,0 0 0,0 0-1,0 1 1,1-1 0,-1 0-1,1 0 1,-1 0 0,1 1-1,0-1 1,0 0 0,0 0-1,0 0 1,0 0 0,0 0 0,1-1-1,-1 1 1,0 0 0,1-1-1,0 1 1,-1 0 0,1-1-1,0 0 1,0 1 0,0-1-1,0 0 1,0 0 0,0 0-1,0 0 1,4 0 0,8 4 29,1-1 1,0-1-1,1 0 1,-1-1-1,1-1 1,-1 0-1,31-3 0,-18 0-128,0-2-1,-1-1 0,41-13 0,-60 15 8,-3 2 49,-1 0 0,0 0 0,1-1 0,-1 1-1,0-1 1,0 0 0,0-1 0,0 1 0,0 0 0,-1-1 0,7-6 0,-10 9 36,0-1 0,0 1 0,-1 0 0,1-1 0,0 1 0,0 0 0,0-1 0,-1 1 0,1 0 1,0 0-1,0-1 0,-1 1 0,1 0 0,0 0 0,-1-1 0,1 1 0,0 0 0,-1 0 0,1 0 0,0 0 0,-1 0 0,1-1 0,0 1 1,-1 0-1,1 0 0,0 0 0,-1 0 0,1 0 0,0 0 0,-1 0 0,1 0 0,-1 0 0,1 0 0,0 0 0,-1 0 0,1 1 0,-22-2-7,19 1 1,-18 1 101,1 2 0,-1 0 0,1 1 0,-1 0 0,-32 14-1,-94 48 1563,144-65-1649,0 0 0,1 0 1,-1 0-1,1 1 0,-1-1 0,1 1 0,0 0 0,0 0 0,-1 0 0,1 0 0,1 0 1,-1 0-1,0 0 0,0 1 0,1-1 0,-1 1 0,1-1 0,0 1 0,0-1 0,0 1 0,0 0 1,0 0-1,1 0 0,-1-1 0,1 1 0,0 0 0,0 0 0,0 0 0,0 0 0,0 0 0,0-1 1,1 1-1,0 0 0,-1 0 0,1 0 0,0-1 0,0 1 0,1-1 0,-1 1 0,0 0 1,1-1-1,0 0 0,0 1 0,-1-1 0,1 0 0,0 0 0,1 0 0,-1 0 0,0-1 0,0 1 1,1-1-1,-1 1 0,1-1 0,0 0 0,4 2 0,8 2-42,0-1 1,1-1-1,0 0 1,-1-1-1,1 0 0,0-1 1,0-1-1,20-3 1,126-23-3535,-157 25 3344,65-17-3219,-25 0-1645,-11 1-608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2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10762,'0'0'13357,"55"-8"-13261,-16 4-64,5 1 32,-1 0-64,-4 0-1153,-6 2-865,-12-2-1057,-14 3-1794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2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10570,'0'0'8200,"56"17"-5926,-10-17-641,7-8-768,9-3-608,-5 2-193,1 1-1153,-8-5-2755,-8-1-5765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3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1 269 7175,'0'0'16207,"1"-3"-15315,10-18-598,2 1 1,0 1-1,1 0 1,25-25 0,4-6-226,-15 18-42,-20 24-12,0 0 0,-1 0 0,0-1 0,11-17 0,-18 25 54,-1 26 145,-15 45-8,10-50-131,1 1 0,0 0 0,2 0 0,1 0 0,0 0 0,2 23 0,0-43-171,0 0-1,0 0 1,1 0-1,-1 0 1,0 0-1,0 0 1,1 0-1,-1 0 1,1 0-1,-1 0 1,1 0-1,-1-1 1,1 1-1,0 0 1,-1 0-1,1 0 1,0-1-1,-1 1 1,1 0-1,0-1 1,1 1-1,15-1-5531,-1-9-2855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4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 6182,'0'0'3705,"0"-9"-1041,1-26-182,-1 33-2297,1 1 0,-1 0 0,0-1 0,1 1 0,0 0 0,-1-1 0,1 1 0,0 0 0,-1 0 0,1-1 0,0 1 0,0 0 0,0 0 0,0 0 0,0 0 0,0 0 0,0 0 0,1 1 0,-1-1 0,0 0 0,0 0 0,1 1 0,-1-1 0,0 1 0,1-1 0,2 1 0,38-6 1654,-36 6-1408,9-1 216,69 0 1214,-80 1-1823,-1 0 0,1 1 0,-1-1 0,1 1 0,-1 0 0,1 0 0,-1 0 0,0 0 0,1 0 0,-1 1 0,0-1 0,0 1 0,0 0 0,0 0 0,-1 0 0,1 1 0,0-1 0,-1 0 0,4 6 0,-5-6-18,0 0 0,0 1 0,-1-1 0,1 0 0,-1 1 0,0-1 0,0 0 0,1 1 0,-2-1 0,1 1 0,0-1 0,0 0 0,-1 1 0,1-1 0,-1 0 1,0 1-1,0-1 0,0 0 0,0 0 0,0 0 0,0 0 0,0 0 0,-1 0 0,1 0 0,-1 0 0,1 0 0,-1-1 0,0 1 0,0-1 0,-2 2 0,-10 8 110,1-1 0,-2 0-1,-17 8 1,15-8 43,-97 59 1412,113-69-1578,1 0-1,-1 1 1,0-1-1,1 0 1,-1 1-1,1-1 1,-1 0-1,1 1 1,-1-1 0,1 1-1,0-1 1,-1 1-1,1-1 1,-1 1-1,1-1 1,0 1-1,0-1 1,-1 1-1,1-1 1,0 1-1,0-1 1,-1 1-1,1 0 1,0-1-1,0 1 1,0 0-1,0-1 1,0 1 0,0-1-1,0 2 1,18 5 103,41-6-89,-47-2-50,19 1-428,66 0-2947,-32-4-4117,-22 0-3364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4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10410,'0'0'7735,"8"-3"-5995,-7 3-1676,1-1 0,-1 0 0,0 1 0,1-1 0,-1 1 0,1-1 0,-1 1 0,1 0-1,-1 0 1,1 0 0,-1 0 0,1 0 0,-1 0 0,0 0 0,1 0 0,-1 0 0,1 1-1,-1-1 1,1 1 0,-1-1 0,0 1 0,1-1 0,1 2 0,-2 1 70,1 0 1,-1 0-1,0 0 1,0 0-1,0 0 1,0 1-1,0-1 1,-1 0-1,1 1 1,-1-1-1,0 0 1,0 1 0,-1 4-1,-1 90 1097,1 64-1645,9-121-568,2-22-1888,4-11-7051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5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0 112 6086,'0'0'15823,"77"-45"-14990,-35 35-481,8 0-320,6 1-256,4 0-1922,-5-4-2915,-3-3-3203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5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352 49 5477,'0'0'14334,"6"-8"-12295,18-24-160,-24 32-1835,0 0 0,0 0 0,0 0 0,0-1 0,0 1 0,0 0 0,0 0 0,1-1 0,-1 1 0,0 0 0,0 0-1,0 0 1,0-1 0,0 1 0,0 0 0,0 0 0,0-1 0,0 1 0,0 0 0,0 0 0,0 0 0,0-1 0,-1 1 0,1 0 0,0 0 0,0 0 0,0-1 0,0 1 0,0 0 0,0 0 0,0 0-1,-1-1 1,1 1 0,0 0 0,0 0 0,0 0 0,0 0 0,-1 0 0,1-1 0,0 1 0,0 0 0,0 0 0,-1 0 0,1 0 0,0 0 0,0 0 0,0 0 0,-1 0 0,1 0 0,0 0-1,0 0 1,-1 0 0,1 0 0,0 0 0,0 0 0,0 0 0,-1 0 0,1 0 0,0 0 0,-1 0 0,-16 1-31,16-1 112,-16 3-92,-1 0-1,1 1 1,0 1 0,0 1 0,-20 10 0,-77 44-6,65-27-51,46-30 17,1-1 1,-1 1-1,0-1 0,1 1 1,0 0-1,0 0 0,0 0 1,0 1-1,0-1 0,1 0 1,-1 1-1,1-1 0,-2 5 1,3-7 4,0 0 0,0 0 0,1 1 0,-1-1 0,0 0 0,0 0 0,0 0 0,1 0 0,-1 0 0,1 0 0,-1 0 0,0 0 1,1 0-1,0 0 0,-1 0 0,1 0 0,0 0 0,-1 0 0,1-1 0,0 1 0,0 0 0,0 0 0,0-1 0,0 1 1,0-1-1,0 1 0,0-1 0,0 1 0,0-1 0,0 1 0,0-1 0,0 0 0,0 0 0,2 1 0,45 4-16,-42-5 7,9 0-15,10 2-299,0-1 0,0-1 0,0-2 1,-1 0-1,45-11 0,-229 71 1541,137-47-999,1 0 0,0 1 0,1 1 0,-36 28 0,55-40-216,0 0 0,1 0-1,-1 1 1,0-1 0,1 1 0,0-1-1,-1 1 1,1-1 0,0 1-1,0 0 1,0 0 0,0-1 0,0 1-1,0 0 1,0 0 0,1 0 0,-1 0-1,0 3 1,1-4 1,1 0 0,-1 0 0,1 0 0,-1 0 0,1 0 0,-1 0 0,1 0 0,0 0 1,-1 0-1,1-1 0,0 1 0,0 0 0,-1 0 0,1-1 0,0 1 0,0-1 0,0 1 0,0-1 0,0 1 0,0-1 0,0 1 0,0-1 0,0 0 0,2 1 0,10 1 16,1 1-1,0-2 0,28 0 0,-41-1-17,151-6-2637,-50-8-4501,-58 5 465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5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34 11851,'0'0'9401,"10"-5"-8728,1 0-433,0 0 0,0 1 0,1 1 1,0-1-1,0 2 0,0 0 0,0 0 1,0 1-1,0 1 0,0 0 0,16 2 0,-27-2-239,1 0 0,-1 0 0,1 1 0,-1-1 0,0 1 0,0-1-1,1 1 1,-1 0 0,0-1 0,0 1 0,1 0 0,-1 0 0,0 0 0,0-1-1,0 1 1,0 1 0,0-1 0,-1 0 0,1 0 0,0 0 0,0 0-1,-1 1 1,1-1 0,0 3 0,0-2 18,-1 1 0,0-1 0,0 1 0,0-1 1,-1 0-1,1 1 0,-1-1 0,1 1 0,-1-1 0,0 0 0,0 0 0,0 1 1,-1 1-1,-3 5 89,0-1 0,-1 0 1,0 0-1,0 0 1,-14 12-1,-3-3 181,-1-1 0,-41 22-1,2-2 63,60-29-493,15-4 148,19-3 123,-29 0-127,29-1-443,0-2 0,0-2 0,39-10 0,-16 0-3586,-2-2-3950,-8 0-4958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0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15471,'0'0'4100,"-5"56"-3140,-2-21 65,-2 3-544,3 0-321,-1-1-128,4-6 32,3-6-128,0-5-384,0-6-449,3-11-352,4-3-641,-1-7-737,-6-16-1537,0-9-5092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6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91 8968,'0'0'4720,"4"-9"-1533,-1 4-2971,-1 0 0,1 1 0,0 0 0,0-1 1,0 1-1,0 0 0,1 1 0,-1-1 0,1 0 1,0 1-1,1 0 0,-1 0 0,0 0 0,1 1 1,-1-1-1,1 1 0,0 0 0,0 1 1,0-1-1,0 1 0,7-1 0,12-3 185,0 1-1,0 2 0,1 0 1,-1 2-1,0 1 0,45 7 1,-67-8-404,0 0 0,-1 0 0,1 0 1,-1 1-1,1-1 0,-1 1 0,1-1 0,-1 1 1,1 0-1,-1 0 0,1 0 0,-1-1 0,0 1 1,1 0-1,-1 1 0,0-1 0,0 0 1,0 0-1,0 0 0,0 1 0,0-1 0,0 1 1,0-1-1,-1 0 0,2 4 0,-2-3 15,0 0 1,0 1-1,-1-1 1,1 0-1,-1 0 0,0 1 1,1-1-1,-1 0 0,0 0 1,0 0-1,0 0 0,0 0 1,-1 0-1,1 0 0,-3 3 1,-10 9 192,0-1 0,0 0 1,-23 15-1,29-22-68,-10 7 142,12-10-183,1 0 0,0 1-1,0-1 1,0 1-1,0 0 1,1 0 0,0 0-1,0 1 1,0-1 0,0 1-1,0 0 1,1 0-1,-3 7 1,6-11-96,0 0 0,0 0 0,1 0 1,-1 0-1,0-1 0,0 1 0,1 0 0,-1 0 0,1 0 1,-1-1-1,1 1 0,-1 0 0,1-1 0,-1 1 0,1 0 1,-1-1-1,1 1 0,0-1 0,-1 1 0,1-1 0,0 1 0,0-1 1,0 1-1,-1-1 0,1 0 0,0 1 0,0-1 0,0 0 1,0 0-1,-1 0 0,1 0 0,2 0 0,37 6 113,-31-5-98,111 9-4611,-76-9-1100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6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12716,'0'0'10378,"5"64"-9257,-21-27-609,2 2-255,5 2-161,0 0-64,9-5 0,0-6-128,0-5-961,9-4-385,0-8-896,-4-5-481,0-6-2049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7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10025,'0'0'11467,"81"-26"-10730,-22 21-192,8-1-385,0 2-128,0-2-1313,-3-1-3012,-9-1-2497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7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437 21 11082,'0'0'12225,"-12"-5"-11680,3 2-519,0 0 0,-1 0 0,1 1 0,-1 0 0,1 1-1,-1 0 1,1 1 0,-1-1 0,0 2 0,1 0 0,-1 0 0,0 0 0,-10 4 0,9-2-21,-11 3 80,-1 1 1,1 1-1,0 1 1,0 1-1,1 1 1,1 1-1,-33 24 1,52-36-86,0 1 0,0 0 1,0-1-1,0 1 0,1 0 1,-1 0-1,0 0 1,0 0-1,1 0 0,-1 0 1,0 0-1,1 0 0,-1 0 1,1 0-1,-1 0 1,1 0-1,0 0 0,-1 1 1,1-1-1,0 0 0,0 0 1,0 0-1,0 2 1,1-2 2,-1 0 0,1 0 0,-1 0 0,1 0 0,0-1 0,0 1 0,0 0 0,-1 0 0,1-1 0,0 1 1,0 0-1,0-1 0,0 1 0,0-1 0,0 0 0,0 1 0,0-1 0,0 1 0,2-1 0,55 5 244,-57-5-239,31 1 159,-18 0-300,0-1 0,0 0 1,1-1-1,-1-1 0,20-4 0,-58 10 260,-22 5-94,36-5 71,-21 8 259,-41 23 1,65-31-282,0 0 0,0 1 0,0 0 0,1 0 0,0 0 0,0 1 0,0 0 0,1 0 0,-1 1 0,1-1 0,-5 11 0,9-15-76,0-1-1,0 1 1,1 0-1,-1 0 1,1-1-1,-1 1 0,1 0 1,0 0-1,-1 0 1,1-1-1,0 1 0,0 0 1,0 0-1,1 0 1,-1-1-1,0 1 0,1 0 1,-1 0-1,1-1 1,-1 1-1,1 0 1,0-1-1,0 1 0,0 0 1,0-1-1,0 1 1,0-1-1,0 0 0,0 1 1,1-1-1,-1 0 1,1 0-1,-1 0 1,1 0-1,-1 0 0,1 0 1,-1 0-1,1 0 1,0-1-1,-1 1 0,1 0 1,0-1-1,3 1 1,9 3 27,1-1 1,0-1-1,-1 0 0,17 0 1,-29-2-34,27 2-149,96 0-2724,-112-3 2296,0 0 1,-1-1 0,1 0-1,0-1 1,-1 0-1,1-1 1,15-8-1,11-10-5861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8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73 10570,'0'0'5867,"10"-8"-3774,1 0-1522,1 1 1,0 0-1,0 0 1,1 1 0,-1 1-1,1 0 1,1 1 0,-1 0-1,1 1 1,0 0 0,20 0-1,-23 2-167,1 0-84,0 0 1,1 1 0,-1 1 0,24 3-1,-34-4-312,0 1-1,-1-1 1,1 0-1,-1 1 1,1-1-1,-1 1 1,1 0-1,-1 0 0,0-1 1,1 1-1,-1 0 1,0 0-1,0 0 1,1 0-1,-1 0 1,0 1-1,0-1 1,0 0-1,0 0 0,-1 1 1,1-1-1,0 1 1,0-1-1,-1 1 1,1-1-1,-1 1 1,0-1-1,1 1 1,-1-1-1,0 1 0,0-1 1,0 1-1,0 0 1,0-1-1,0 1 1,0-1-1,0 1 1,-1 0-1,1-1 1,-1 1-1,1-1 0,-1 1 1,0-1-1,1 0 1,-1 1-1,0-1 1,-2 3-1,0 2 20,-1 0 0,0-1 0,0 1 0,-1-1 0,0 1 0,1-2 0,-2 1 0,1 0 0,0-1 0,-10 6 0,-69 31 71,26-13-247,154-18-727,-95-10 876,11 1-82,0 0 0,0 1 1,0 0-1,-1 1 1,1 0-1,-1 1 0,0 0 1,0 1-1,11 6 1,-21-11 62,0 1 0,0-1 0,0 1 1,0 0-1,0 0 0,0-1 0,0 1 1,0 0-1,-1 0 0,1 0 0,0 0 1,0 0-1,-1 0 0,1 0 0,-1 1 1,1-1-1,-1 0 0,0 0 0,1 0 1,-1 0-1,0 1 0,0-1 0,0 0 1,1 0-1,-1 0 0,-1 1 1,1 1-1,-1-1 31,0 0 1,0 0-1,0 0 0,-1 0 1,1-1-1,0 1 1,-1 0-1,0-1 0,1 1 1,-1-1-1,0 1 1,0-1-1,-3 2 0,-6 3 236,-1 0 0,0-1 0,-25 7 0,3-4 58,-1-1 0,0-1 0,0-2 0,0-2 0,-53-3 1,87 1-402,0 0 0,-1 0 0,1 0 1,-1-1-1,1 1 0,-1 0 1,1-1-1,-1 1 0,1-1 1,0 0-1,0 1 0,-1-1 0,1 0 1,0 0-1,0 0 0,0 0 1,-1 0-1,1 0 0,0 0 1,1 0-1,-1 0 0,0 0 0,0-1 1,0 1-1,1 0 0,-1-1 1,1 1-1,-1-1 0,1 1 1,-1 0-1,1-1 0,0 1 0,0-1 1,0 1-1,0-1 0,0-2 1,0-3-1119,1 1 1,0 0 0,0-1 0,1 1-1,0 0 1,0-1 0,4-6 0,14-25-8862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9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23 13229,'0'0'4099,"11"-4"-2545,-8 3-1506,6-3 286,1 1 0,0 0 0,1 1 0,-1 0 0,13-1 1,-22 3-312,1 0 1,0 0-1,0 0 1,0 0 0,0 0-1,-1 0 1,1 0-1,0 1 1,0-1 0,0 1-1,-1-1 1,1 1-1,0 0 1,-1 0 0,1-1-1,-1 1 1,1 0-1,-1 0 1,1 1-1,-1-1 1,0 0 0,1 0-1,-1 1 1,0-1-1,0 1 1,0-1 0,0 1-1,0-1 1,0 1-1,-1 0 1,1-1 0,0 1-1,-1 0 1,1 0-1,-1 0 1,0-1 0,0 1-1,1 0 1,-1 0-1,0 0 1,-1-1 0,1 1-1,-1 2 1,1 1-8,-1 0-1,0 0 1,-1 0 0,1 0 0,-1 0 0,0-1-1,0 1 1,0-1 0,-1 1 0,0-1-1,0 0 1,0 0 0,-4 4 0,-55 47 210,10-10 373,43-29-181,17-7-167,29-7 83,-28-2-216,187 8-37,-131 0-2702,0 4-3487,-13 0-4291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9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16656,'0'0'8039,"27"47"-7526,-20-18-193,-2 0-224,4 2-64,-2-2-192,2 0-1185,-2-4-897,-5-3-1153,-2-5-2627,-2-4-128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9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7111,'0'0'12972,"53"-39"-12075,-19 36-321,5 3-319,9 0-257,0 0-289,-1 0-2049,1 0-4036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40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20019,'0'0'4292,"64"-14"-4292,-23 6 0,5 0-1217,8 1-449,-2 2-2049,-4 0-1891,-11 1-1664</inkml:trace>
  <inkml:trace contextRef="#ctx0" brushRef="#br0" timeOffset="1">476 25 9577,'0'0'6662,"50"12"-5893,-27-11-513,9-1-192,3 0-704,9 0-2948,0-1-2529</inkml:trace>
  <inkml:trace contextRef="#ctx0" brushRef="#br0" timeOffset="2">943 27 12844,'0'0'8360,"57"3"-9609,-23-3-1698,5-4-3907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40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19763,'0'0'8488,"66"-8"-8520,-33 3-929,3-1-1441,-3-5-2179,-1-1-5124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1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10602,'0'0'7912,"5"52"-7880,16-35-1602,2 0-3331,2-7-7174</inkml:trace>
  <inkml:trace contextRef="#ctx0" brushRef="#br0" timeOffset="1">302 462 16976,'0'0'4837,"42"13"-6311,-15-27-2337,-6-2-3877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41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2402,'0'0'16106,"2"8"-14835,2 25-19,0 61 0,-3-39-1178,7-21 266,3-19-1836,3-9-5099,-17-16-3335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42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8264,'0'0'12460,"67"-24"-11884,-23 27-352,9-3-192,4 0 0,-4 0-1345,2 0-1570,-4-8-2530,-6-4-3043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42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382 36 11435,'0'0'12081,"-9"-6"-11446,2 1-547,4 2-70,0 1 1,1 0-1,-2-1 0,1 1 0,0 1 0,0-1 0,-1 0 0,1 1 0,0-1 0,-1 1 0,0 0 1,1 0-1,-1 1 0,0-1 0,1 1 0,-1 0 0,0 0 0,-5 0 0,-13 5 74,0 0 0,0 2 0,1 0 0,0 2-1,0 0 1,1 1 0,0 1 0,1 1 0,-30 24-1,48-36-86,0 1-1,1 0 1,-1-1-1,0 1 1,0 0-1,0 0 1,0 0-1,1 0 1,-1-1-1,0 1 1,1 0-1,-1 0 1,1 0-1,-1 0 1,1 1-1,-1-1 1,1 0-1,0 0 1,0 0-1,-1 0 1,1 0 0,0 0-1,0 1 1,0-1-1,0 0 1,0 0-1,1 0 1,-1 0-1,0 0 1,0 0-1,1 1 1,0 0-1,1 0 9,0-1 0,0 1 0,0 0 0,0-1 0,0 1 0,0-1-1,1 0 1,-1 1 0,1-1 0,-1 0 0,1-1 0,-1 1 0,4 0 0,12 3-28,1-1 0,31 0 1,-50-3 11,27-1-286,-22 0 262,0 0-1,1 1 0,-1 0 0,1 0 0,-1 0 1,1 1-1,-1-1 0,7 3 0,-41 11 338,-33 6 105,42-14-249,1 0-1,0 1 1,0 1 0,0 0-1,1 2 1,-21 13 0,38-22-167,1-1 1,-1 0 0,1 1 0,-1-1-1,1 0 1,-1 1 0,1-1 0,-1 1-1,1-1 1,-1 1 0,1-1 0,0 1-1,-1-1 1,1 1 0,0 0 0,-1-1-1,1 1 1,0-1 0,0 1 0,0 0-1,0-1 1,-1 1 0,1-1 0,0 1-1,0 0 1,0-1 0,0 1 0,0 0-1,0-1 1,1 1 0,-1 0-1,0-1 1,0 1 0,0 0 0,1-1-1,-1 1 1,0-1 0,1 1 0,-1-1-1,0 1 1,1-1 0,-1 1 0,1-1-1,-1 1 1,1-1 0,-1 1 0,1-1-1,-1 0 1,1 1 0,-1-1 0,1 0-1,-1 1 1,1-1 0,1 0 0,36 13 110,-2-7-153,0-1 1,45-1-1,22-3-2825,-98-2 2634,5 1-1039,0 0 0,0-1-1,0-1 1,1 0 0,16-6 0,11-6-6436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43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7559,'0'0'8013,"-11"9"-6043,9-5-1459,1 0 0,-1 0 1,1 1-1,0-1 0,1 1 1,-1-1-1,1 6 0,-6 25 1762,1-21-1381,2-10-724,1 0 0,0 0-1,1 1 1,-1-1 0,1 1 0,0 0 0,0-1 0,0 1 0,0 0 0,1-1 0,0 1 0,0 6 0,3-10-135,0 0-1,0-1 0,0 1 1,0-1-1,0 0 1,0 0-1,0 0 0,0 0 1,1 0-1,-1-1 0,0 1 1,-1-1-1,1 0 1,5-2-1,17-8 24,-1-2-1,0-1 1,-1 0-1,0-2 1,-1 0 0,20-21-1,-20 18-44,-22 19-11,0 0 0,1-1 0,-1 1 0,0 0 0,0 0 0,1 0 0,-1-1 0,0 1-1,0 0 1,0 0 0,1 0 0,-1 0 0,0-1 0,1 1 0,-1 0 0,0 0 0,0 0-1,1 0 1,-1 0 0,0 0 0,1 0 0,-1 0 0,0 0 0,1 0 0,-1 0 0,0 0 0,0 0-1,1 0 1,-1 0 0,0 0 0,1 0 0,-1 0 0,0 0 0,0 1 0,1-1 0,-1 0-1,0 0 1,1 0 0,-1 0 0,0 1 0,0-1 0,4 17-15,-9 39-51,3-33-3,2-20 222,2 11-2429,-2-13 2051,0-1-1,1 0 1,-1 1-1,0-1 1,0 0 0,1 1-1,-1-1 1,0 0-1,1 0 1,-1 1 0,0-1-1,1 0 1,-1 0-1,1 0 1,-1 0 0,0 1-1,1-1 1,-1 0-1,1 0 1,-1 0-1,0 0 1,1 0 0,-1 0-1,1 0 1,-1 0-1,1 0 1,-1 0 0,0-1-1,1 1 1,-1 0-1,1 0 1,-1 0 0,9-4-7356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43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9641,'0'0'6726,"10"-5"-4569,4-1-1547,0 0-1,0 1 1,1 1-1,26-4 1,-36 6-489,0 1 1,0 1-1,0-1 1,0 1-1,0 0 1,0 0-1,0 0 1,0 1 0,0 0-1,0 0 1,0 0-1,0 0 1,0 1-1,0 0 1,-1 0-1,1 0 1,-1 0 0,1 1-1,-1 0 1,7 6-1,-9-7-99,-1 1-1,1-1 1,-1 1-1,1-1 1,-1 1 0,0 0-1,0 0 1,0-1-1,-1 1 1,1 0-1,-1 0 1,1 0-1,-1 0 1,0 0 0,0 0-1,0 0 1,-1 0-1,1 0 1,-1 0-1,0-1 1,1 1-1,-1 0 1,0 0 0,-1-1-1,1 1 1,0 0-1,-1-1 1,1 1-1,-1-1 1,0 0-1,0 0 1,0 1 0,-3 1-1,-9 10 257,-1-1-1,1 0 1,-32 18 0,34-23-88,-1 0 47,10-6-150,-1 0 0,0 1 1,1-1-1,-1 0 0,1 1 1,0 0-1,0 0 0,0 0 1,0 0-1,1 0 0,-1 1 1,-3 5-1,7-9-84,-1 1 0,0 0-1,1 0 1,-1 0 0,1-1 0,-1 1-1,1 0 1,-1-1 0,1 1 0,-1 0-1,1-1 1,0 1 0,-1-1 0,1 1 0,0-1-1,-1 1 1,1-1 0,0 0 0,0 1-1,-1-1 1,1 0 0,0 1 0,0-1-1,0 0 1,-1 0 0,1 0 0,0 0-1,0 0 1,0 0 0,0 0 0,0 0 0,-1 0-1,2 0 1,40 1 99,-36-1-58,255 17-1007,-153-8-6653,-58-6-3087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03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52 676 6790,'0'0'2995,"-8"-3"-1927,-24-8-38,31 10-962,1 1-1,-1-1 0,0 1 1,0 0-1,1-1 0,-1 1 1,1-1-1,-1 0 0,0 1 1,1-1-1,-1 0 0,1 1 1,-1-1-1,1 0 0,0 1 1,-1-1-1,1 0 0,-1 0 1,1 1-1,0-1 0,0 0 1,0 0-1,0 0 0,-1 1 1,1-1-1,0 0 0,0 0 1,0 0-1,1 0 1,-1 1-1,0-1 0,0 0 1,0 0-1,1 0 0,-1 1 1,0-1-1,1 0 0,-1 0 1,0 1-1,1-1 0,-1 0 1,2-1-1,19-24 304,24-12-221,1 2 0,1 2 0,2 2 0,2 3 0,1 1 0,0 3 0,2 2 0,1 3 0,64-16 0,-61 23-166,1 3 0,103-6 0,123 15-135,-139 3 660,-19-8 548,137-24 1,108-5-1102,-246 38 58,1 6 0,-2 5 0,0 5 0,186 55 0,-148-33 553,2-7 1,330 24 0,-224-46-223,0-13 1,0-11 0,274-49-1,422-116 360,-959 175-763,320-62 514,-167 17-2352,-7-17-5062,-95 34 659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05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4132,'-16'-1'3476,"21"7"-969,16 15-1785,4 11-254,1-1 0,2-1 0,35 29 0,-51-49-455,1-1-1,0 0 1,1-1 0,0-1-1,0 0 1,1-1-1,-1 0 1,1-1-1,1-1 1,-1 0 0,19 2-1,35-2 526,-1-4 0,1-2 0,75-12 1,86-3 1488,-106 21-1865,137 22-1,-71-5-100,-96-15 125,166-11-1,92-34 646,-308 34-757,637-31 574,-488 32-623,183-23-7,-227 12 181,278 8 0,-395 10-170,0 2-1,0 1 0,0 2 0,47 18 0,116 61 29,-26-10 386,-142-64-292,0 1-1,-1 1 1,-1 1 0,-1 1-1,0 1 1,-1 1 0,-1 1-1,25 29 1,6-4-124,-43-38-18,0 1 0,-1 0 0,0 0 0,0 1 0,0 0 1,6 10-1,-14-18 10,0 0 1,0 0-1,-1 0 1,1 1-1,0-1 1,-1 0-1,1 0 1,-1 0-1,0 1 1,1-1-1,-1 0 1,0 0-1,0 1 1,0-1-1,0 0 1,0 0-1,0 1 1,0-1-1,0 0 1,0 1-1,-1-1 1,1 0-1,0 0 1,-2 3-1,-21 17 521,21-20-561,-1 1 1,1-1-1,0 1 0,0 0 1,0 0-1,0 0 1,0 0-1,0 0 1,0 0-1,-1 3 0,18-31-20062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10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10122,'0'0'12534,"-2"11"-11231,0 1-914,0-1-1,1 1 1,1 0 0,0 0 0,0 0 0,2 0 0,-1 0-1,7 23 1,-6-30-324,-1 0-1,1-1 0,0 1 1,0-1-1,0 0 0,1 1 1,-1-1-1,1 0 0,0 0 1,0-1-1,1 1 0,-1-1 1,1 1-1,0-1 0,-1 0 1,2-1-1,-1 1 0,0-1 1,0 1-1,1-1 0,-1 0 1,1-1-1,0 1 0,-1-1 1,1 0-1,0 0 0,7 0 1,2 0-568,44 0 1647,-30-6-4085,-9-8-6114,-12 2 1752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10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1 15759,'0'0'11141,"1"0"-11136,-1 0 1,1 0-1,-1 0 0,1 0 1,-1 0-1,1 0 0,-1 0 1,1 0-1,-1 1 0,1-1 1,-1 0-1,1 0 1,-1 1-1,0-1 0,1 0 1,-1 1-1,1-1 0,-1 0 1,0 1-1,1-1 0,-1 1 1,0-1-1,0 0 0,1 1 1,-1-1-1,0 1 0,0-1 1,0 1-1,1-1 0,-1 1 1,0-1-1,0 1 0,0-1 1,0 1-1,0-1 0,0 1 1,-1 9 59,-1-1 1,0 0 0,-1-1 0,0 1-1,0 0 1,-1-1 0,0 1-1,0-1 1,-8 10 0,0 3 131,-69 123 1433,-59 116-14,136-251-1653,0 0 0,0 1 0,1 0 0,1 0 1,0 0-1,0 0 0,1 0 0,-1 14 1,22-40-3328,-5-11-1557,-8 7-2020,-1 0-4984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12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6822,'0'0'18039,"-2"10"-17724,-16 35 12,12-34 12,0 0-1,1 1 1,1 0 0,0 0 0,-4 21-1,8-32-310,0-1-1,0 1 0,0 0 1,0-1-1,0 1 0,0-1 1,1 1-1,-1-1 0,0 1 1,0 0-1,0-1 0,0 1 1,1-1-1,-1 1 0,0-1 1,1 1-1,-1-1 0,0 0 1,1 1-1,-1-1 0,0 1 1,1-1-1,-1 1 0,1-1 1,-1 0-1,1 0 0,-1 1 1,1-1-1,-1 0 0,1 0 0,0 1 1,23 0 276,22-15-191,-33 8-215,63-33-1713,-43 12-2083,-31 24 3054,0 1-1,1-1 1,-1-1-1,0 1 1,0 0-1,-1 0 1,1-1-1,1-4 1,1-10-4863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1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15 107 16752,'0'0'6363,"12"4"-5461,5-1-765,0 0 0,0-1 0,0-1 1,1 0-1,29-3 0,-41 1-117,1 0 0,-1 0 0,0-1 1,1 0-1,-1 0 0,0 0 0,0-1 1,0 0-1,8-6 0,-11 7-3,0 0 0,-1 0 0,0-1 0,1 1 0,-1-1 0,0 1 0,0-1 0,-1 0 0,1 0 1,0 0-1,-1 0 0,0 0 0,0 0 0,0-1 0,0 1 0,0 0 0,-1-1 0,1 1 0,-1 0 0,0-5 0,0 7-12,0 0 1,0 0-1,0 0 1,0 0-1,0 0 1,0 0-1,0 0 0,-1 0 1,1 0-1,0 0 1,-1 0-1,1 0 1,0 0-1,-1 0 0,0 0 1,1 0-1,-1 0 1,1 0-1,-1 1 1,0-1-1,0 0 0,1 0 1,-1 1-1,0-1 1,0 1-1,0-1 0,0 0 1,0 1-1,-1-1 1,-1 0-11,0 1 0,0 0 0,0-1 0,0 1 0,0 0 0,0 1 0,0-1 0,0 0 0,0 1 0,-5 1 0,-1 1-20,-1 1 0,1 0 0,0 0 0,0 1-1,-13 8 1,5 2 29,0 0 0,1 1 0,1 1-1,-22 30 1,33-41 14,-1 1 0,1-1 0,1 1 0,-1 0 0,1 0 0,0 0 0,1 1 1,-1-1-1,2 1 0,-1 0 0,1-1 0,0 1 0,0 0 0,1 0 0,0-1 0,3 17 0,-2-21-16,1 0 0,-1 0 0,1 0 0,0 0 0,0-1 0,0 1 0,0 0 0,1-1 0,-1 0-1,1 1 1,-1-1 0,1 0 0,0 0 0,0 0 0,0-1 0,0 1 0,0-1 0,0 0 0,0 0 0,0 0 0,1 0 0,5 1 0,7 1-787,1 0-1,0-2 1,19 1 0,4-2-3518,-2 0-2162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13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55 10570,'0'0'5189,"-21"-46"-2242,16 37 3235,5 14-5798,3 4-288,2 3-96,1 0-448,-3-4-1570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13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21 505 11243,'0'0'7116,"-4"8"-5339,-12 27-282,16-35-1431,0 1 0,0-1-1,0 1 1,0-1 0,-1 1 0,1-1-1,0 1 1,0-1 0,0 0-1,0 1 1,0-1 0,0 1 0,0-1-1,0 1 1,0-1 0,0 1 0,1-1-1,-1 1 1,0-1 0,0 1 0,0-1-1,0 0 1,1 1 0,-1-1 0,0 1-1,1-1 1,-1 0 0,0 1-1,1-1 1,-1 0 0,0 1 0,1-1-1,-1 0 1,0 0 0,1 1 0,-1-1-1,1 0 1,-1 0 0,1 0 0,-1 1-1,0-1 1,1 0 0,-1 0 0,1 0-1,-1 0 1,1 0 0,-1 0-1,1 0 1,-1 0 0,1 0 0,-1 0-1,1 0 1,-1 0 0,1-1 0,-1 1-1,0 0 1,1 0 0,-1 0 0,1-1-1,0 1 1,28-9 885,5-12-517,-1-2 1,0-2-1,-2-1 1,45-47-1,-49 46-374,244-281-108,-243 273-38,-10 20 60,-17 15 25,-1 0 1,1 0-1,-1 0 0,0 0 1,1 1-1,-1-1 0,1 0 0,-1 0 1,0 0-1,1 0 0,-1 1 1,0-1-1,1 0 0,-1 0 1,0 1-1,0-1 0,1 0 1,-1 0-1,0 1 0,0-1 0,1 0 1,-1 1-1,0-1 0,0 1 1,0-1-1,1 0 0,-1 1 1,0-1-1,0 0 0,0 1 1,0 0-1,2 46-56,-3-32 162,1 9-12,0 19 118,7 59-1,-6-90-206,1-1 0,0 0 0,1 0 0,0 0 0,1 0-1,0-1 1,1 1 0,0-1 0,1 0 0,10 14 0,-13-21-137,-1 0 1,1 0-1,1 0 1,-1-1-1,0 1 1,1-1-1,-1 1 0,1-1 1,0 0-1,0 0 1,0-1-1,7 3 1,-6-3-449,0-1 0,-1 1 0,1-1 1,0 1-1,-1-1 0,1-1 0,4 0 0,25-8-6415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15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101 246 10218,'-9'3'1724,"7"-3"-1495,-48 14 2677,48-14-2609,0 1 0,0-1-1,-1 1 1,1 0 0,0-1-1,0 1 1,0 0 0,0 1-1,0-1 1,1 0 0,-1 0-1,0 1 1,0-1 0,1 1 0,-1 0-1,1-1 1,-1 1 0,1 0-1,0 0 1,0 0 0,-2 4-1,5-6-206,-1 1-1,0-1 1,1 1-1,-1-1 1,1 1-1,-1-1 1,1 0-1,-1 1 0,1-1 1,-1 0-1,1 0 1,-1 0-1,1 0 1,2-1-1,-1 1 91,28-3 190,-1-1 0,1-2-1,-1-1 1,0-1 0,-1-2 0,42-19 0,-24 10-263,-11 5-156,37-12-250,0-4 0,-2-4 1,74-45-1,-144 78 200,16-13-999,-17 14 1007,1 0 1,-1 0 0,0-1-1,0 1 1,1 0 0,-1 0-1,0 0 1,0-1 0,0 1-1,1 0 1,-1 0 0,0-1-1,0 1 1,0 0 0,0-1-1,0 1 1,1 0 0,-1 0-1,0-1 1,0 1 0,0 0-1,0-1 1,0 1 0,0 0-1,0 0 1,0-1 0,0 1-1,0 0 1,0-1 0,0 1-1,-1 0 1,1-1 0,0 1-1,0 0 1,0 0 0,0-1-1,0 1 1,0 0 0,-1 0-1,1-1 1,0 1 0,0 0-1,0 0 1,-1 0-1,1-1 1,0 1 0,0 0-1,-1 0 1,1 0 0,0 0-1,-1-1 1,1 1 0,0 0-1,0 0 1,-1 0 0,1 0-1,0 0 1,-1 0 0,1 0-1,0 0 1,0 0 0,-1 0-1,1 0 1,0 0 0,-1 0-1,1 0 1,-1 0 0,-26 0-6450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15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436 11 14670,'0'0'6977,"-7"-3"-5877,6 2-1068,0 0 1,-1 0-1,1 0 1,0 1-1,-1-1 0,1 1 1,-1-1-1,1 1 1,0-1-1,-1 1 0,1 0 1,-1 0-1,1 0 1,-1 0-1,1 0 0,-1 0 1,0 0-1,1 0 1,0 1-1,-1-1 1,1 0-1,-3 2 0,0 2 3,0-1 0,1 1 0,-1 0 0,1 1 0,0-1 0,1 0 0,-3 6 0,-1-1-41,-15 21 156,-1-2-1,-2 0 0,0-1 0,-2-2 0,-43 34 0,35-31 246,1 2-1,1 1 0,-27 35 0,57-64-382,1 0-1,-1 0 0,1 0 1,-1 0-1,1 0 0,0 0 1,0 0-1,0 0 1,1 1-1,-1-1 0,0 0 1,1 0-1,-1 1 1,1-1-1,0 4 0,0-5-8,0 1 0,1-1 0,-1 0-1,1 0 1,-1 0 0,1 0 0,-1 0 0,1 0-1,0 0 1,-1 0 0,1 0 0,0 0 0,0-1-1,0 1 1,0 0 0,-1 0 0,1-1-1,0 1 1,0-1 0,1 1 0,-1-1 0,1 1-1,8 2 17,-1-1 0,1 0 0,0 0-1,0-1 1,17-1 0,-25 0-9,147-4-348,0-8 1,146-29 0,-168 21-2378,-64 10-1721,-15-1-3086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17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65 234 7527,'0'0'6967,"-8"1"-4570,-23 6-545,31-7-1790,-1 0 0,1 0 1,0 0-1,-1 0 0,1-1 0,-1 1 0,1 1 1,0-1-1,-1 0 0,1 0 0,0 0 0,-1 0 1,1 0-1,0 0 0,-1 0 0,1 0 0,0 1 1,-1-1-1,1 0 0,0 0 0,-1 0 0,1 1 1,0-1-1,0 0 0,-1 0 0,1 1 0,0-1 0,0 0 1,0 1-1,-1-1 0,1 0 0,0 1 0,0-1 1,0 0-1,0 1 0,0-1 0,0 0 0,0 1 1,0-1-1,-1 0 0,1 1 0,0-1 0,0 0 1,1 1-1,-1-1 0,0 1 0,0-1 0,0 0 1,0 1-1,0-1 0,0 0 0,0 1 0,1-1 1,-1 0-1,0 1 0,15 7 1521,-6-9-1437,0 0 1,0 0-1,0-1 0,0 0 0,0 0 0,-1-1 1,1 0-1,-1-1 0,0 0 0,0 0 0,0-1 1,-1 0-1,1 0 0,-1-1 0,-1 1 0,11-13 1,-11 13-131,0-1 1,0-1 0,-1 1-1,0-1 1,0 0 0,-1-1 0,0 1-1,0-1 1,-1 1 0,0-1-1,0 0 1,-1 0 0,0 0-1,0-1 1,-1 1 0,0 0-1,-1-1 1,0-9 0,0 16-17,-1 0 0,1 0 0,-1 0 1,1 0-1,-1 1 0,0-1 0,0 0 1,0 0-1,0 0 0,0 1 0,-1-1 0,1 1 1,0-1-1,-1 1 0,1-1 0,-1 1 0,0 0 1,1 0-1,-1 0 0,0 0 0,0 0 1,1 0-1,-1 0 0,0 0 0,0 1 0,0-1 1,0 1-1,0-1 0,0 1 0,0 0 0,0 0 1,0 0-1,-4 0 0,0 1-11,0-1-1,0 1 1,0 0 0,0 0-1,0 1 1,0 0 0,0 0-1,0 0 1,1 1 0,-8 3-1,3 3 20,0 0 0,1 0 0,0 1-1,0 0 1,1 0 0,0 1 0,1 0-1,0 0 1,1 1 0,0 0 0,1 0-1,0 1 1,1-1 0,0 1 0,1 0-1,1 0 1,0 0 0,1 0-1,0 17 1,1-27-11,0 1 0,1-1 0,-1 0 0,1 1 0,0-1 0,0 0 0,0 0-1,0 0 1,1 0 0,-1 0 0,1 0 0,0 0 0,-1-1 0,1 1 0,1 0 0,-1-1-1,0 0 1,1 1 0,-1-1 0,1 0 0,-1 0 0,1-1 0,0 1 0,0 0 0,0-1 0,0 0-1,0 0 1,0 0 0,0 0 0,1 0 0,-1 0 0,0-1 0,5 0 0,4 2-460,1-1 1,0-1-1,-1 0 0,1-1 1,0 0-1,-1-1 1,23-6-1,14-14-3850,-1-6-2398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17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13 14798,'0'0'8291,"-11"-4"-6968,8 3-1265,-1-1 0,0 1 0,0 0 0,0 0 0,0 0 0,0 0 0,0 1 0,0-1 0,0 1 0,0 0 0,-1 0 0,1 1 0,0-1 0,0 1 0,0 0 0,0 0 0,0 1 0,1-1 0,-1 1 0,0-1 0,0 1 0,1 1 0,0-1 0,-1 0 0,1 1 0,0-1 0,0 1 0,-3 4 0,4-6-68,0 1 1,1-1-1,-1 1 1,1 0-1,-1-1 1,1 1-1,0 0 1,0 0-1,0 0 1,0 0-1,0 0 1,0 0-1,0 0 1,1 0-1,-1 1 1,1-1-1,-1 0 1,1 0-1,0 0 1,0 1-1,0-1 0,0 0 1,1 3-1,0-3-4,0 0-1,1 0 0,0-1 0,-1 1 0,1 0 1,0 0-1,0-1 0,0 1 0,0-1 1,0 0-1,0 1 0,0-1 0,0 0 0,0 0 1,1-1-1,-1 1 0,1 0 0,-1-1 0,0 1 1,4-1-1,48 9 25,-37-7-20,0 0 0,0 1 0,-1 1 0,1 0 0,-1 2 0,0-1 0,0 2 0,23 13 0,-38-19 17,1 0 1,-1 0-1,0 0 0,0 0 1,1 0-1,-1 0 0,0 0 1,0 0-1,0 1 1,0-1-1,0 0 0,-1 1 1,1-1-1,0 1 0,-1-1 1,1 1-1,-1-1 1,1 1-1,-1 0 0,0-1 1,1 1-1,-1-1 0,0 1 1,0 2-1,-1-1 55,0 0-1,0-1 0,0 1 1,0-1-1,-1 1 1,1-1-1,-1 1 1,1-1-1,-1 0 0,0 0 1,0 0-1,-4 4 1,-3 1 207,1-1 0,-2 0 0,1 0 0,0-1 0,-1 0 0,-11 4 0,9-6-69,0 0 0,1-1-1,-1 0 1,-1 0-1,1-1 1,0-1-1,-12-1 1,23 1-233,0 0 0,0 0-1,0 0 1,0 0 0,0 0 0,0 0 0,0-1 0,0 1 0,0 0 0,0-1 0,0 1 0,0 0 0,0-1 0,0 1 0,1-1 0,-1 1 0,0-1 0,0 0 0,1 1 0,-1-1-1,0 0 1,1 1 0,-1-1 0,1 0 0,-1 0 0,1 0 0,-1 0 0,1 0 0,-1 1 0,1-1 0,0 0 0,-1 0 0,1 0 0,0 0 0,0 0 0,0 0 0,0 0-1,0 0 1,0 0 0,0 0 0,0 0 0,0 0 0,1 0 0,-1 0 0,0 0 0,0 0 0,1 0 0,-1 0 0,1 1 0,-1-1 0,1 0 0,-1 0 0,2 0 0,1-6-1192,1 1 0,0-1 0,0 1 0,0 0 0,9-8 1,11-7-5519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20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44 10025,'0'-3'641,"-4"-26"3623,-2 18 2501,5 13-6697,0-1-1,0 1 1,0 0-1,0-1 1,1 1-1,-1 0 1,1 0 0,-1 0-1,1 0 1,0-1-1,0 1 1,0 0-1,0 0 1,0 0-1,0 0 1,1 3-1,-1 3 56,1 44 301,2 0 0,3 0 0,2 0 0,1-1 0,4 0 0,1-1 0,2 0 1,26 50-1,-42-98-405,12 18 65,-7-17 202,-3-14 440,-3 0-664,0 0 0,-1 0-1,-1 1 1,0-1-1,0 1 1,-1 0 0,-1 0-1,1 0 1,-12-17-1,-8-9-46,-29-34 0,50 66-14,1 2-2,1-1 0,-1 1-1,1 0 1,-1 0 0,0 0 0,0 0-1,0 0 1,0 0 0,0 1 0,-1-1 0,1 1-1,0-1 1,-1 1 0,1 0 0,-1 0-1,1 0 1,-4-1 0,5 5-6,0-1 0,1 1 0,-1 0 0,1-1-1,0 1 1,0 0 0,-1 0 0,2-1 0,-1 1 0,0 0 0,1 3 0,0-3 6,0 0 1,0 0-1,0 0 1,1 0 0,-1 0-1,1 0 1,-1 0 0,1 0-1,0-1 1,0 1-1,0-1 1,0 1 0,1-1-1,-1 0 1,1 0 0,-1 0-1,1 0 1,0 0 0,0-1-1,0 1 1,0-1-1,0 0 1,0 0 0,0 0-1,0 0 1,1 0 0,-1-1-1,0 0 1,0 1-1,1-1 1,4-1 0,-1 1 10,1 0 1,-1-1 0,0 0 0,0 0 0,0-1-1,1 0 1,-2 0 0,1 0 0,0-1-1,0 0 1,-1-1 0,0 1 0,10-8-1,-7 1-10,0 0 0,0-1 0,-1 0 0,0 0 0,-1-1 0,-1 0 0,0 0 0,0-1 0,-1 0 0,6-23 0,-11 55-31,1-1-1,1 0 1,5 23 0,-7-37 38,1 1 1,0-1 0,0 1 0,1-1-1,0 1 1,-1-1 0,1 0 0,1 0-1,-1 0 1,1 0 0,-1-1 0,1 1-1,0-1 1,0 1 0,1-1-1,-1 0 1,1 0 0,7 4 0,-9-6 2,0 0-1,0 0 1,0 0 0,0 0 0,0 0 0,0-1 0,0 1-1,1-1 1,-1 0 0,0 1 0,0-1 0,0 0 0,1-1-1,-1 1 1,0 0 0,0 0 0,0-1 0,1 0 0,-1 1 0,0-1-1,0 0 1,0 0 0,0 0 0,0 0 0,0 0 0,0-1-1,1-1 1,2-2 11,-1 0 1,0-1-1,-1 0 0,0 0 0,0 0 0,0 0 0,2-7 1,6-13 24,4 65-251,-9-19 218,-5-18-11,-1-1 1,1 1 0,0 0 0,0 0 0,0 0 0,1 0-1,-1-1 1,0 1 0,1-1 0,-1 1 0,1-1-1,-1 1 1,1-1 0,0 0 0,-1 0 0,1 0 0,0 0-1,0 0 1,0 0 0,0 0 0,2 0 0,0-1 10,-1 1 0,1-1 1,-1 0-1,0 0 0,1-1 1,-1 1-1,1-1 0,-1 0 1,0 0-1,1 0 0,5-3 1,7-5 47,0 0 1,0-1 0,27-24 0,-28 22-83,-9 7 44,27-16-68,-32 21 47,0 0 0,-1 0 0,1 0-1,0 0 1,0 0 0,0 0 0,-1 1-1,1-1 1,0 0 0,0 0 0,-1 0 0,1 1-1,0-1 1,-1 0 0,1 1 0,0-1 0,-1 1-1,1-1 1,0 1 0,-1-1 0,1 1 0,-1-1-1,1 1 1,-1 0 0,1-1 0,-1 1 0,0-1-1,1 1 1,-1 0 0,0 0 0,1-1 0,-1 1-1,0 0 1,0 0 0,0-1 0,0 1-1,0 0 1,0 0 0,0-1 0,0 1 0,0 0-1,0 0 1,0-1 0,0 2 0,0 10 127,1-2-73,-1-1 0,1 0 0,1 0 0,3 12 0,-5-20-46,0 0 0,0 0 1,1 0-1,-1 0 0,1-1 1,-1 1-1,1 0 0,-1 0 1,1 0-1,-1-1 0,1 1 0,0 0 1,-1-1-1,1 1 0,0-1 1,0 1-1,-1 0 0,1-1 1,0 0-1,1 1 0,-1-1 10,1 0 0,-1 0 0,0 0 0,0 0 0,1 0 0,-1-1 0,0 1 0,0 0 0,1-1 0,-1 1 0,0-1 0,0 0 0,0 1 0,0-1 0,0 0 0,0 0 0,0 1 0,0-1 0,1-2 0,34-38 286,15-16-232,-48 55-80,0-1-1,1 0 1,-1 1 0,0-1 0,1 1 0,0 0 0,0 0 0,-1 1 0,1-1 0,0 1 0,0 0-1,0 0 1,0 0 0,7 0 0,-9 1 2,0 1-1,0 0 1,0-1-1,0 1 1,0 0-1,0 0 1,0 0-1,0 1 1,-1-1 0,1 0-1,0 1 1,-1-1-1,1 1 1,-1-1-1,1 1 1,-1 0-1,0 0 1,0-1-1,0 1 1,0 0 0,0 0-1,0 0 1,-1 0-1,1 0 1,0 0-1,-1 0 1,1 4-1,12 26-52,-12-31 36,0 0-1,0-1 1,-1 1-1,1 0 1,0 0-1,0 0 1,0-1-1,0 1 0,0 0 1,0-1-1,0 1 1,0-1-1,0 1 1,0-1-1,0 1 0,0-1 1,0 0-1,0 0 1,0 1-1,0-1 1,1 0-1,-1 0 1,0 0-1,2-1 0,-2 1-206,0-1-1,0 1 1,0-1-1,0 1 1,0-1-1,0 0 0,0 1 1,0-1-1,0 0 1,0 0-1,0 0 1,-1 0-1,1 0 0,0 0 1,0 0-1,-1 0 1,1 0-1,-1 0 1,1 0-1,-1 0 0,0-1 1,1 1-1,-1 0 1,0 0-1,0-2 1,4-34-8564,-4 6-1281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20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15503,'0'0'8199,"28"45"-8903,-5-34-2147,3 0-3427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21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0 17457,'-7'2'3251,"-10"3"-1724,1 1 1,0 0-1,-23 13 1,35-17-1389,-1 1-1,1-1 1,0 1-1,0 0 1,0 0 0,1 0-1,-1 1 1,1-1 0,-1 1-1,1 0 1,1 0-1,-1 0 1,0 0 0,1 0-1,0 1 1,0-1 0,0 1-1,-2 8 1,4-11-139,0-1 0,1 0 0,-1 0 1,0 0-1,1 0 0,-1 1 0,1-1 0,-1 0 0,1 0 1,0 0-1,-1 0 0,1 0 0,0 0 0,0 0 0,0 0 1,0-1-1,0 1 0,0 0 0,0 0 0,0-1 0,0 1 1,0-1-1,0 1 0,0-1 0,0 1 0,0-1 0,1 0 1,-1 1-1,0-1 0,0 0 0,0 0 0,1 0 0,-1 0 1,0 0-1,0 0 0,3-1 0,46-3 15,-44 1-15,0 1 0,-1-1 0,1 0 0,-1 0 0,0-1 0,0 1 0,0-1 0,0-1 0,-1 1 0,0 0 0,0-1 0,0 0 0,0 0 0,-1 0 0,1-1 0,-1 1 0,-1-1 0,1 0 0,-1 1 0,0-1 0,0 0 0,-1 0 0,0-1 0,1-10 0,-14 41-411,8-14 397,1 1 0,0-1-1,0 1 1,1 0 0,0 21 0,2-30 12,-1 0 1,1 0-1,0 0 1,1 1-1,-1-1 1,0 0-1,1 0 1,-1 0 0,1 0-1,-1 0 1,1 0-1,0 0 1,0 0-1,0 0 1,0 0 0,0 0-1,1 0 1,-1-1-1,1 1 1,-1-1-1,1 1 1,-1-1-1,1 1 1,0-1 0,0 0-1,-1 0 1,1 0-1,0 0 1,0 0-1,0 0 1,0 0 0,1-1-1,-1 1 1,0-1-1,0 1 1,3-1-1,1 0-252,0 0-1,0 0 0,0 0 1,-1-1-1,1 0 0,0 0 1,0-1-1,-1 0 1,1 0-1,-1 0 0,1 0 1,-1-1-1,0 0 0,9-6 1,-7 3-800,-1 0 1,1 0-1,-1-1 1,-1 0-1,1 0 1,-1 0-1,0-1 0,-1 0 1,5-10-1,5-22-4578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21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17328,'0'0'5526,"-1"9"-3871,-2 16-503,1 0 0,1 1 0,4 45 0,0-42-936,2-1 0,1-1-1,15 43 1,1-12-171,-9-28-17,-2 0 0,7 35-1,-21-92 474,3 18-479,-1-1 1,-1 0-1,0 1 1,0-1-1,-6-13 1,-31-50-80,37 70 35,0 0-1,0 0 0,-1 0 1,1 0-1,-1 0 1,1 0-1,-1 0 0,0 1 1,0-1-1,0 1 1,0 0-1,-1 0 1,1 0-1,0 1 0,-1-1 1,0 1-1,1 0 1,-8-2-1,11 3 19,0 0-1,-1 0 1,1 0 0,0 0 0,0 0 0,0 0-1,0 0 1,-1 0 0,1 0 0,0 0-1,0 0 1,0 0 0,0 0 0,-1 0-1,1 0 1,0 0 0,0 0 0,0 0-1,0 0 1,0 0 0,-1 0 0,1 0-1,0 0 1,0 0 0,0 1 0,0-1 0,0 0-1,0 0 1,-1 0 0,1 0 0,0 0-1,0 0 1,0 1 0,0-1 0,0 0-1,0 0 1,0 0 0,0 0 0,0 1-1,0-1 1,0 0 0,0 0 0,0 0-1,0 0 1,0 0 0,0 1 0,0-1 0,0 0-1,0 0 1,0 1 0,7 9-94,12 7 22,-9-11 77,1-1 0,-1 0-1,1-1 1,0-1 0,0 1-1,0-2 1,1 1 0,-1-2-1,0 1 1,1-2 0,0 1 0,-1-2-1,1 1 1,14-4 0,-18 3 8,0 0 0,0-1 0,0 0 0,0-1 0,0 1 1,0-1-1,-1-1 0,1 0 0,-1 0 0,0 0 0,0-1 1,-1 0-1,1 0 0,-1-1 0,0 1 0,-1-1 0,1-1 1,-1 1-1,0-1 0,6-12 0,-10 18-1,0-1 0,0 0 1,-1 0-1,1 0 0,0 0 0,-1 0 0,1 0 0,-1 0 0,0 0 0,0 0 1,0 0-1,0 0 0,0 0 0,0 0 0,-1-4 0,1 5-5,-1 1 0,1-1 0,-1 0 0,1 1 0,-1-1 0,1 0 0,-1 1 0,0-1 0,1 1-1,-1-1 1,1 1 0,-1-1 0,0 1 0,0 0 0,1-1 0,-1 1 0,0 0 0,0 0 0,1-1 0,-1 1 0,0 0-1,0 0 1,0 0 0,1 0 0,-1 0 0,-1 0 0,-2 1-1,0-1-1,0 1 1,1 0 0,-1 0-1,1 1 1,-1-1-1,1 1 1,-1-1 0,1 1-1,0 0 1,0 1 0,0-1-1,0 0 1,0 1-1,-2 3 1,-2 2 30,2 0 0,-1 1-1,1 0 1,1 0 0,-1 0 0,2 0-1,-1 1 1,1 0 0,-3 16 0,6-23-28,-1 0 0,0 0 1,1 0-1,0 0 0,0 0 0,0 0 1,0 0-1,0 0 0,0 0 0,1-1 1,-1 1-1,1 0 0,0 0 0,0 0 1,0 0-1,1-1 0,-1 1 0,0 0 1,1-1-1,0 0 0,-1 1 0,1-1 1,0 0-1,0 0 0,1 0 0,-1 0 1,0 0-1,1 0 0,-1-1 0,1 1 1,-1-1-1,1 1 0,0-1 0,0 0 1,-1 0-1,5 0 0,3 1-487,-1 0-1,1-2 1,0 1-1,-1-1 1,1 0 0,0-1-1,-1 0 1,1 0-1,0-1 1,-1-1-1,10-3 1,-8 1-1232,0 0 1,0 0 0,0-1-1,-1-1 1,0 0 0,-1 0-1,1-1 1,12-14-1,2-5-4312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1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3 993,'0'0'24375,"38"25"-24984,-32-28-1537,-6-7-2242,0-5-8104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22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108 315 3683,'0'0'20030,"-10"-4"-18129,7 3-1802,1 0-6,-1 0 0,1 0 0,0 0 0,0 0 1,-1 0-1,1 0 0,0 1 0,-1-1 0,1 1 0,-1 0 0,1 0 1,0 0-1,-1 0 0,1 0 0,-1 0 0,1 0 0,0 1 0,-1 0 0,1-1 1,-1 1-1,1 0 0,0 0 0,0 0 0,0 0 0,0 0 0,0 1 1,0-1-1,0 1 0,0-1 0,0 1 0,0 0 0,1 0 0,-1 0 0,1 0 1,0 0-1,-1 0 0,1 0 0,-1 3 0,0-2 3,0 0 0,1 0 0,-1 1 0,1-1 0,0 1 0,0-1 0,0 0 0,1 1 0,-1 0 1,1-1-1,0 1 0,0-1 0,0 1 0,0-1 0,1 1 0,1 5 0,-1-6-89,0-1 0,1 0 0,-1 0 1,1-1-1,-1 1 0,1 0 0,0 0 1,0-1-1,0 1 0,0-1 0,0 0 0,0 1 1,0-1-1,0 0 0,1 0 0,-1 0 1,0-1-1,1 1 0,-1 0 0,0-1 0,1 0 1,-1 1-1,1-1 0,-1 0 0,3-1 0,2 1 6,0 0 0,0 0 0,0-1-1,0 0 1,0 0 0,-1-1-1,1 0 1,0 0 0,-1 0-1,1-1 1,-1 0 0,0-1-1,0 1 1,7-7 0,-3 2-6,-1 0 0,0-1 0,0-1 1,-1 0-1,0 0 0,-1 0 0,9-17 1,-3 1-17,-2-1 0,0-1 0,-2 0 1,0 0-1,-2-1 0,3-33 0,-9 57-1,1-47-108,-1 52 114,-1-1-1,0 0 1,0 1 0,0-1 0,0 0 0,0 1 0,0-1-1,0 0 1,0 1 0,-1-1 0,1 0 0,0 1-1,0-1 1,0 1 0,-1-1 0,1 0 0,0 1 0,-1-1-1,1 1 1,-1-1 0,1 1 0,0-1 0,-1 1-1,1-1 1,-1 1 0,0-1 0,1 1 0,-1 0 0,1-1-1,-1 1 1,1 0 0,-1-1 0,0 1 0,1 0-1,-1 0 1,0 0 0,1 0 0,-1 0 0,0-1-1,1 1 1,-1 0 0,0 0 0,1 1 0,-1-1 0,0 0-1,1 0 1,-1 0 0,0 0 0,1 1 0,-1-1-1,1 0 1,-1 0 0,0 1 0,1-1 0,-1 0 0,1 1-1,-1-1 1,1 1 0,-1-1 0,1 1 0,-1-1-1,1 1 1,0-1 0,-1 2 0,-4 3 16,1 0 0,0 0 0,0 1 1,1 0-1,0-1 0,0 1 0,0 0 0,0 1 1,1-1-1,0 0 0,1 1 0,-1-1 0,0 10 0,0-2 68,1 0-1,0 0 0,1 0 0,0 0 1,4 24-1,-1-29-18,0 0-1,1 0 1,0-1 0,0 1 0,1-1-1,0 0 1,1 0 0,-1-1-1,1 1 1,1-1 0,0 0 0,0-1-1,0 0 1,0 0 0,11 5 0,-9-5-465,0 0 1,1-1 0,0-1 0,0 0 0,19 5 0,-22-7-673,0-1 1,0 0-1,0 0 0,0-1 1,0 1-1,0-2 0,0 1 1,0-1-1,9-2 0,13-10-13001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22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11435,'0'0'15278,"7"12"-14386,-3-6-796,0 0-18,1 1 0,-1 0 0,0 0 0,-1 1-1,0-1 1,0 1 0,-1-1 0,0 1 0,0 0-1,-1 0 1,1 9 0,-2 38 87,-1-34-122,1 0 0,1-1-1,5 30 1,-6-49-27,-1-1-1,1 1 1,0 0-1,0-1 1,0 1-1,0-1 1,0 1-1,0-1 0,0 1 1,1 0-1,-1-1 1,0 1-1,0-1 1,0 1-1,1-1 1,-1 1-1,0-1 0,0 1 1,1-1-1,-1 1 1,0-1-1,1 0 1,-1 1-1,1-1 1,-1 1-1,0-1 0,1 0 1,-1 1-1,1-1 1,-1 0-1,1 0 1,-1 1-1,1-1 1,-1 0-1,1 0 0,0 0 1,-1 0-1,1 0 1,-1 1-1,1-1 1,-1 0-1,1 0 1,0-1-1,-1 1 0,1 0 1,-1 0-1,1 0 1,-1 0-1,1 0 1,-1-1-1,1 1 1,-1 0-1,1 0 0,-1-1 1,1 1-1,-1 0 1,1-1-1,-1 1 1,1 0-1,-1-1 1,3-2 79,0 0 1,-1 0 0,0 0 0,0 0 0,0 0-1,0 0 1,0-1 0,1-2 0,2-13-10,-1-1 0,0 1 0,-2-1 0,0 1 0,-1-1 0,-1 0 0,-1 0 0,-7-38 0,10 63-113,-1-1-1,1 1 1,1 0 0,-1-1 0,1 1-1,0-1 1,0 0 0,0 0 0,0 0-1,1 0 1,0-1 0,0 0 0,0 1 0,0-1-1,0-1 1,7 5 0,-1-2 20,1 0 1,-1-1-1,1 0 1,0-1-1,0 0 1,0 0-1,23 1 0,-24-3 32,1-1 0,0 0 0,-1-1 0,1 0 0,-1-1 0,1 0 0,-1 0-1,19-8 1,-23 8-3,-1-1-1,0 0 1,0 0 0,0 0-1,0 0 1,0-1-1,0 0 1,-1 0-1,0 0 1,0 0-1,0-1 1,-1 0-1,1 0 1,-1 0 0,0 0-1,3-8 1,-4 9-9,-1 0 0,0 0 0,0 0 1,0 0-1,0-1 0,-1 1 0,0 0 1,0-1-1,0 1 0,0 0 0,-1-1 1,1 1-1,-3-7 0,3 10-15,-1-1-1,0 1 0,1-1 1,-1 1-1,0 0 1,0-1-1,0 1 1,0 0-1,0 0 0,0-1 1,-1 1-1,1 0 1,0 0-1,0 0 1,-1 0-1,1 1 0,-1-1 1,1 0-1,-1 1 1,1-1-1,-1 0 1,1 1-1,-1 0 1,1-1-1,-1 1 0,0 0 1,1 0-1,-1 0 1,0 0-1,1 0 1,-1 0-1,1 1 0,-1-1 1,0 0-1,1 1 1,-1 0-1,1-1 1,-2 2-1,-3 1-10,0 0-1,1 0 1,-1 1-1,1-1 1,0 1-1,0 1 1,1-1-1,-1 1 1,1 0-1,0 0 1,0 0-1,-3 7 1,-1-1 4,1 1 0,1 1 1,0-1-1,-7 24 0,13-34 7,-1 0 1,0 0-1,1 0 0,-1 0 0,1 0 1,-1 0-1,1 0 0,0 0 0,0 1 0,0-1 1,0 0-1,0 0 0,1 0 0,-1 0 1,1 1-1,-1-1 0,1 0 0,0 0 1,-1 0-1,1 0 0,0 0 0,1-1 0,-1 1 1,0 0-1,0 0 0,1-1 0,2 4 1,2-2-14,0 0 0,-1-1 1,1 0-1,0 0 0,0 0 1,0 0-1,0-1 0,12 1 1,21 3-1799,45-1 1,-66-5-1722,0 0 0,28-5 0,4-9-11980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24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150 220 4869,'8'-4'1350,"-1"-1"0,0 0 0,0-1 0,0 1 0,-1-1 0,11-12 0,-14 15-779,-1-1 1,1 1-1,-1 0 1,0-1-1,0 1 0,0-1 1,-1 0-1,1 0 1,-1 1-1,0-1 1,0 0-1,0 0 1,-1 0-1,1 0 1,-1 0-1,0-7 0,-1 10-479,1 0 0,0 0 0,-1 0 0,1 0 0,0 1 0,-1-1 0,1 0 0,-1 0-1,1 1 1,-1-1 0,0 0 0,1 1 0,-1-1 0,0 0 0,1 1 0,-1-1 0,0 1 0,0 0-1,1-1 1,-1 1 0,0-1 0,0 1 0,0 0 0,-1-1 0,-31-3 834,-30 13-648,53-5-281,1 1-1,0-1 1,-1 2-1,2-1 1,-1 1 0,1 1-1,-11 9 1,16-13-2,0 0 1,0 0-1,0 0 1,0 1-1,0-1 1,1 0-1,-1 1 1,1 0-1,0 0 1,0 0-1,0 0 1,1 0-1,-1 0 1,1 0-1,0 0 1,0 1-1,1-1 1,-1 0-1,1 9 1,1-13 2,-1 1 0,1 0 0,-1-1 0,1 1 0,-1-1 0,1 1 0,0-1 0,-1 1 0,1-1 1,0 0-1,-1 1 0,1-1 0,0 0 0,0 1 0,-1-1 0,1 0 0,0 0 0,0 0 0,-1 0 0,1 1 0,0-1 0,0 0 0,0 0 0,-1-1 0,3 1 1,22-3 104,-11-3-75,-1-1 0,0 0 0,0-1 0,-1-1 0,0 0 0,-1 0 1,1-1-1,-2-1 0,0 0 0,0 0 0,8-13 0,-20 75-317,2-50 289,-12 43-8,2 0 0,3 0 0,-5 82 0,12-118 17,-1 1 0,0-1 0,-1 0-1,0 1 1,0-1 0,-1 0 0,0 0-1,-7 14 1,7-17-2,1 0 0,-1 0 0,-1 0 0,1-1 0,-1 1 0,1-1 0,-1 0 0,-1 0 0,1 0 0,0-1 0,-1 0 0,0 1 0,-10 4-1,15-8-2,-1 0 0,0 0 0,1 0-1,-1 1 1,0-1 0,1 0-1,-1 0 1,0 0 0,0 0-1,1 0 1,-1 0 0,0 0-1,1 0 1,-1-1 0,0 1 0,1 0-1,-1 0 1,0-1 0,1 1-1,-1 0 1,0-1 0,1 1-1,-1 0 1,1-1 0,-1 1-1,0-1 1,1 1 0,-1-1-1,1 1 1,0-1 0,-1 1 0,1-1-1,-1 0 1,1 1 0,0-1-1,0 0 1,-1 1 0,1-1-1,0 0 1,0 1 0,0-1-1,0 0 1,-1 0 0,1 1 0,0-1-1,0 0 1,1 1 0,-1-1-1,0 0 1,0 0 0,0 1-1,0-1 1,1-1 0,8-43 15,-2 27-59,2 1-1,0 0 0,1 0 1,0 1-1,1 1 1,1-1-1,1 2 0,15-15 1,4-1 39,1 2 0,55-36 0,-24 27 33,-60 35-41,0 1 1,0-1-1,0 1 0,0-1 1,0 1-1,1 1 1,-1-1-1,0 0 1,1 1-1,-1 0 1,0 0-1,1 0 1,-1 1-1,7 1 1,-10-1 4,0-1 0,0 1 1,-1 0-1,1 0 0,0 0 0,-1-1 1,1 1-1,-1 0 0,1 0 0,-1 0 1,1 0-1,-1 0 0,0 0 0,1 0 1,-1 0-1,0 0 0,0 0 0,0 0 1,0 0-1,0 0 0,0 0 0,0 0 1,0 0-1,0 0 0,0 0 0,0 0 1,-1 0-1,1 0 0,-1 1 0,-11 30 21,-43 46 917,54-77-768,8-6-85,-1-1 1,0 0-1,-1 1 1,0-2-1,0 1 1,0-1 0,-1 1-1,1-1 1,-2 0-1,1-1 1,-1 1 0,3-11-1,-2 9-20,2-11-38,-1 1 1,-1-1-1,-1 0 1,2-31-1,-5 53-28,0 1 0,0-1 0,0 0 0,1 1 0,-1-1 0,1 0 0,0 1 0,-1-1 0,1 0 0,0 0 0,0 0 0,1 0 0,-1 0 0,0 0 0,1 0 1,-1 0-1,1 0 0,0 0 0,-1-1 0,1 1 0,0-1 0,0 0 0,3 2 0,0 0 9,1 0 0,0-1 1,0 0-1,0 0 0,0-1 1,0 0-1,1 0 0,-1 0 1,8-1-1,-4 1 9,0-1 0,0-1-1,0 0 1,0 0 0,0-1 0,-1-1 0,1 1 0,-1-1-1,1-1 1,-1 0 0,0 0 0,10-7 0,-13 5 6,0 1-1,-1-1 1,0 0 0,0 0-1,6-12 1,-10 16-9,1 0 1,-1-1-1,0 1 1,0 0-1,0-1 0,0 1 1,0-1-1,0 0 1,-1 1-1,1-1 0,-1 1 1,0-1-1,0 0 1,0 1-1,0-1 0,0 0 1,-1 1-1,1-1 1,-2-5-1,1 8-11,0-1 1,0 0-1,1 0 0,-1 1 1,0-1-1,0 0 0,0 1 1,0-1-1,0 1 0,0-1 1,0 1-1,0 0 0,0-1 0,0 1 1,-1 0-1,1 0 0,0 0 1,0 0-1,0 0 0,0 0 1,0 0-1,0 0 0,0 0 1,-1 1-1,1-1 0,0 0 1,-1 1-1,-29 13-103,19-3 80,1 0 0,0 1 0,1 0-1,-9 15 1,16-23 17,0 1 0,0-1 0,1 1 0,0-1 0,0 1 0,0 0 0,0 0 0,1 0 0,0 0 0,0 0 0,0 0 0,1 0 0,-1 1 0,1-1 0,1 0 0,0 9 0,0-12-118,0 1 0,1-1 0,-1 0 0,0 0 0,1 0 0,0 0 0,-1 0 0,1 0 0,0 0 0,0 0 0,0-1 0,0 1 1,0-1-1,0 1 0,1-1 0,-1 0 0,0 0 0,1 0 0,-1 0 0,1 0 0,-1-1 0,6 1 0,60 5-8660,-30-6 665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24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3 16143,'0'0'3331,"-13"-1"-1120,1 0-1760,-1 0 1,1 1-1,0 1 1,0 0 0,0 0-1,0 1 1,0 1 0,0 0-1,-18 8 1,29-11-427,-67 37 1053,62-34-1044,0 1-1,0 0 0,1 0 1,-1 1-1,1-1 1,0 1-1,1 0 0,-8 11 1,11-15-44,1-1 0,0 1 0,0-1 0,0 1 0,0-1 1,0 1-1,0-1 0,0 1 0,0-1 0,0 1 0,0-1 0,0 1 0,0-1 1,0 1-1,1-1 0,-1 1 0,0-1 0,0 1 0,0-1 0,1 1 0,-1-1 1,0 0-1,1 1 0,-1-1 0,0 1 0,1-1 0,-1 0 0,0 1 1,1-1-1,-1 0 0,1 1 0,-1-1 0,1 0 0,-1 0 0,0 0 0,1 1 1,-1-1-1,1 0 0,-1 0 0,1 0 0,-1 0 0,1 0 0,0 0 0,-1 0 1,1 0-1,-1 0 0,1 0 0,-1 0 0,1 0 0,0-1 0,40 2 81,-30-2-156,93-2-749,58 1-339,-162 2 1177,1 0 1,-1 0 0,1 0 0,-1 0-1,1 0 1,-1 0 0,1 0 0,-1 0 0,1 0-1,-1 0 1,1 0 0,-1 1 0,1-1-1,-1 0 1,0 0 0,1 0 0,-1 1-1,1-1 1,-1 0 0,0 1 0,1-1-1,-1 0 1,0 1 0,1-1 0,-1 0-1,0 1 1,1-1 0,-1 1 0,0-1-1,0 0 1,0 1 0,1-1 0,-1 1-1,0-1 1,0 1 0,-7 18 622,-24 14 769,17-23-914,-1 0 0,1 0 0,-2-1 1,1-1-1,-30 11 0,35-16-626,-1 0 0,1-1 0,-1 0 0,1 0-1,-1-1 1,-15-1 0,26 0 42,-1 0 0,1 0-1,0 0 1,-1 0 0,1 0-1,-1 0 1,1 0 0,0-1-1,-1 1 1,1 0 0,0 0-1,-1 0 1,1-1 0,0 1-1,-1 0 1,1-1 0,0 1-1,-1 0 1,1-1 0,0 1-1,0 0 1,-1-1 0,1 1-1,0 0 1,0-1 0,0 1-1,0-1 1,0 1 0,-1 0-1,1-1 1,0 1 0,0-1-1,0 1 1,0 0 0,0-1-1,0 1 1,0-1 0,0 1-1,1 0 1,-1-1 0,0 1 0,0-1-1,0 1 1,0 0 0,0-1-1,1 1 1,-1-1 0,0 1-1,0 0 1,1-1 0,-1 1-1,15-21-4612,10 4-47,5-1-726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25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9 14478,'0'0'12326,"-14"-2"-11894,7 1-397,1-1-21,0 1-1,0 0 1,0 0 0,-1 0-1,1 1 1,0 0 0,-1 1 0,1-1-1,0 1 1,0 0 0,0 1-1,0-1 1,0 1 0,-7 4 0,-5 2 18,1 2 0,0 0 0,1 1 0,-29 25 0,44-36-37,1 1 1,-1-1-1,1 0 1,0 1-1,-1-1 1,1 1-1,-1-1 1,1 1-1,0-1 1,-1 1 0,1-1-1,0 1 1,-1-1-1,1 1 1,0-1-1,0 1 1,0-1-1,0 1 1,-1-1-1,1 1 1,0 0-1,0-1 1,0 1-1,0-1 1,0 1-1,0-1 1,0 1-1,1 0 1,-1-1-1,0 1 1,0 0-1,19 6-176,36-7-198,-47 0 298,105-12-897,-77 6 466,0 3 0,40 0 0,-76 3 520,1 0 1,-1 0-1,1 0 1,-1 0 0,0 0-1,1 0 1,-1 0-1,1 0 1,-1 1 0,0-1-1,1 0 1,-1 0-1,0 0 1,1 1 0,-1-1-1,0 0 1,0 0-1,1 1 1,-1-1 0,0 0-1,1 1 1,-1-1-1,0 0 1,0 1 0,0-1-1,0 0 1,1 1-1,-1-1 1,0 1 0,0-1-1,0 0 1,0 1-1,0-1 1,0 1 0,0-1-1,0 0 1,0 1-1,0-1 1,0 1 0,0-1-1,0 0 1,0 1-1,0-1 1,-1 0 0,1 1-1,0-1 1,0 1-1,0-1 1,0 0 0,-1 1-1,1-1 1,0 0-1,-1 0 1,1 1 0,0-1-1,0 0 1,-1 1-1,-16 19 940,2-10-365,-2 0 0,0-1 0,0 0 0,0-2 0,-1 0 0,-35 9 0,33-11-1193,-1-2-1,1 0 1,-29 0-1,55-11-9088,8-1 4974,7 0-3245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25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11723,'0'0'13261,"10"69"-11628,-1-35-736,-2-1-352,0 1-193,4-3-224,3-6-96,-5-4-128,1-6-673,-1-6-512,-7-9-673,-2-3-961,0-18-1889,0-6-3492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25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17232,'0'0'8296,"32"34"-9065,-16-21-1152,1-2-1154,1-1-2178,0-2-1057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26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4 1217,'0'0'21663,"-10"-2"-20317,4 2-1160,0-1 1,0 1 0,0 0 0,0 0 0,0 0 0,0 1-1,1 0 1,-1 0 0,0 1 0,0-1 0,1 1 0,-1 0 0,1 1-1,-1 0 1,1-1 0,0 2 0,0-1 0,0 1 0,1-1-1,-1 1 1,1 0 0,-7 9 0,6-8-59,0-1 1,1 1-1,0 1 1,0-1-1,0 1 1,0-1-1,1 1 1,0 0-1,0 0 1,1 0-1,-1 1 0,1-1 1,1 1-1,-1-1 1,0 10-1,2-16-122,1 1-1,-1 0 0,0 0 1,0 0-1,0 0 0,1 0 1,-1 0-1,0 0 0,1-1 1,-1 1-1,1 0 0,-1 0 1,1 0-1,-1-1 0,1 1 1,-1 0-1,1-1 1,0 1-1,0 0 0,-1-1 1,1 1-1,0-1 0,0 1 1,-1-1-1,2 1 0,31 6 92,34-11-12,-53 0-144,1 0 1,-1-1 0,0-1 0,0-1 0,0 0 0,19-13-1,14-8 120,-46 27-46,0 1 0,-1-1 0,1 1 0,0-1 0,0 1 0,-1-1 1,1 1-1,0-1 0,0 1 0,0 0 0,0 0 0,0-1 0,0 1 1,0 0-1,0 0 0,-1 0 0,1 0 0,0 0 0,0 0 0,0 0 1,0 0-1,0 0 0,0 1 0,0-1 0,0 0 0,0 1 0,0-1 1,3 22 440,-4-21-434,0 0-1,0 1 1,-1-1-1,1 1 1,0-1-1,0 0 1,0 1 0,0-1-1,1 0 1,-1 1-1,0-1 1,1 1-1,-1-1 1,1 0-1,-1 0 1,1 1-1,-1-1 1,1 0-1,0 0 1,0 0-1,0 1 1,-1-1-1,1 0 1,0 0-1,0 0 1,1-1-1,-1 1 1,0 0-1,0 0 1,0-1-1,0 1 1,1 0-1,-1-1 1,2 1-1,4 0 22,1-1-1,0 1 1,-1-2 0,1 1-1,-1-1 1,1 0-1,-1 0 1,1-1 0,9-4-1,64-32-176,-68 30 61,1 1 0,0 0 0,1 1 0,-1 1 0,1 0 0,29-5 0,-44 10 73,1 0 0,0 0 0,0 0 0,-1 0 0,1 0 0,0 0-1,0 1 1,-1-1 0,1 0 0,0 0 0,-1 1 0,1-1 0,-1 1 0,1-1 0,0 0 0,-1 1-1,1-1 1,-1 1 0,1-1 0,-1 1 0,1 0 0,-1-1 0,1 1 0,-1-1 0,0 1-1,1 0 1,-1 0 0,0-1 0,0 1 0,1 0 0,-1-1 0,0 1 0,0 0 0,0 0-1,0-1 1,0 2 0,0 41 307,0-38-299,-1-1 0,1 1 0,0 0 1,0 0-1,1 0 0,-1-1 0,2 7 1,12-1-1616,-2-9-3011,-1-3-2242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03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2 102 5862,'0'-2'480,"0"0"0,1 1 1,-1-1-1,0 0 0,1 1 1,-1-1-1,1 1 1,0-1-1,-1 1 0,1-1 1,0 1-1,0 0 0,0-1 1,0 1-1,0 0 0,2-2 1,30-19 3322,45-5-833,-67 24-2017,-8 2-798,11-4 606,0 1-1,0 0 1,0 1 0,0 1-1,0 0 1,1 1 0,16 1-1,-31 0-730,1 0 0,-1 0-1,1 0 1,-1 0-1,1 0 1,-1 0-1,1 1 1,-1-1-1,1 0 1,-1 0-1,1 1 1,-1-1-1,1 0 1,-1 0-1,0 1 1,1-1-1,-1 0 1,0 1 0,1-1-1,-1 1 1,0-1-1,1 0 1,-1 1-1,0-1 1,0 1-1,1-1 1,-1 1-1,0-1 1,0 1-1,0-1 1,0 1-1,0 0 1,-4 21 487,-19 16-33,3-17-408,-1-2 0,-1 0 0,0-1-1,-2-1 1,-30 17 0,-16 12 24,68-45-91,0 0-1,1 0 1,0 0 0,-1 0-1,1 0 1,-1 1 0,1-1 0,0 0-1,0 1 1,0-1 0,0 1 0,0-1-1,0 1 1,-1 2 0,2-3-4,0 0 1,0-1 0,0 1 0,0 0-1,0-1 1,1 1 0,-1-1-1,0 1 1,0-1 0,0 1-1,1 0 1,-1-1 0,0 1-1,1-1 1,-1 1 0,0-1 0,1 1-1,-1-1 1,1 0 0,-1 1-1,1-1 1,-1 1 0,1-1-1,-1 0 1,1 1 0,-1-1 0,2 0-1,7 3 62,-1 0 0,1-1 1,0 0-1,15 1 0,-6 0 44,5 1-61,-1-1 0,1-1 0,-1-1 0,1-1 0,-1 0 0,1-2 0,27-6 0,-42 7-688,1 0-1585,-3-1-4947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04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12748,'0'0'8552,"10"0"-7532,-5 0-965,0 0 0,1 1 0,-1 0 1,0 0-1,0 0 0,0 0 0,0 1 1,0 0-1,0 0 0,0 0 0,-1 1 1,1 0-1,-1 0 0,1 0 0,-1 0 1,0 1-1,0-1 0,-1 1 0,1 0 0,-1 0 1,0 0-1,0 1 0,0-1 0,-1 1 1,5 9-1,-2-2-1,-1-1 0,1 1 0,-2 0 1,0 0-1,0 1 0,-1-1 0,-1 1 0,0-1 1,0 1-1,-1 0 0,-1-1 0,0 1 0,-1-1 0,-1 1 1,1-1-1,-2 0 0,-5 14 0,2-11-171,0 1 1,0-2-1,-2 1 0,1-1 0,-16 17 0,13-18-758,0-1 0,-1 0 0,-1-1 0,0 0 0,-18 11 0,-4-3-5349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2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13293,'0'0'6817,"-1"11"-6139,-15 157 708,-12 236-664,28-354-205,0-39 777,0-34-142,4-19-1067,2 0 1,1 0-1,2 1 0,2 0 0,24-59 1,-20 56-96,-7 19-24,1 0 1,0 1-1,2 0 1,1 1-1,0 0 1,25-32-1,-35 52 11,1 1-1,0-1 1,-1 1-1,1-1 1,0 1-1,0 0 1,0 0 0,0 1-1,1-1 1,-1 1-1,0-1 1,1 1-1,-1 0 1,1 0-1,-1 1 1,1-1 0,-1 1-1,1 0 1,0 0-1,-1 0 1,1 0-1,0 0 1,-1 1-1,1 0 1,-1-1 0,1 1-1,-1 1 1,0-1-1,1 0 1,-1 1-1,0 0 1,0 0-1,0 0 1,0 0 0,4 4-1,-4-4 1,-1 0 1,0 1-1,0-1 0,0 0 0,0 1 0,0 0 1,0-1-1,-1 1 0,1 0 0,-1 0 1,0 0-1,1 0 0,-2 0 0,1 0 1,0 0-1,-1 0 0,1 1 0,-1-1 0,0 0 1,0 0-1,0 0 0,0 1 0,-1-1 1,1 0-1,-1 0 0,0 0 0,0 0 0,0 0 1,0 0-1,-1 0 0,1 0 0,-1 0 1,0-1-1,1 1 0,-1-1 0,0 1 0,-1-1 1,1 1-1,0-1 0,-4 2 0,-8 7 194,0 0 0,-1-1 0,-1-1 0,0-1 0,0 0-1,0-1 1,-1 0 0,0-1 0,-1-1 0,1-1-1,-1-1 1,0 0 0,-36 0 0,52-3-160,0 0 0,0 0-1,0 0 1,0 0 0,0-1 0,0 1 0,0-1 0,0 1-1,0-1 1,0 0 0,1 0 0,-1 0 0,-3-2 0,4 3-65,1-1 0,-1 1-1,1-1 1,-1 0 0,1 0 0,-1 1 0,1-1 0,-1 0 0,1 0 0,-1 0 0,1 1 0,0-1 0,0 0 0,-1 0 0,1 0 0,0 0 0,0 0 0,0 0 0,0 1-1,0-1 1,0-2 0,1 1-147,0-1-1,0 1 0,0-1 1,0 1-1,0 0 0,0 0 0,1-1 1,-1 1-1,1 0 0,-1 0 1,1 0-1,0 1 0,0-1 1,0 0-1,0 1 0,0-1 1,0 1-1,1 0 0,1-2 1,76-24-7156,-33 13 2110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06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94 1217,'0'0'7501,"8"-10"-4544,-4 5-2308,32-38 1532,-34 41-1570,0-1 1,-1 0-1,1 1 1,-1-1-1,0 0 1,0 0-1,0 0 0,0 0 1,0 0-1,0-4 668,-16 39-62,-3 4-674,-116 257 2134,121-255-2478,1 0 0,2 1 0,2 0 0,1 0 0,2 1 0,0 44 0,5-66-156,1-1 1,0 1 0,1 0 0,1 0 0,1 0 0,0-1-1,8 21 1,-7-28-38,0 0-1,1 0 1,0 0-1,1 0 1,0-1-1,0 0 0,1-1 1,0 1-1,0-2 1,1 1-1,0-1 1,13 8-1,-8-6-185,1-1-1,0 0 0,0-2 1,0 1-1,18 3 0,-24-7-906,1-1-1,-1-1 1,1 0 0,-1 0-1,1-1 1,10-1-1,4-3-6258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07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20 321 3716,'0'0'5653,"-3"7"-4041,1-1-1076,-9 30 1708,7-6 5962,19-39-5520,9-15-2102,0-1 1,-2-2-1,-1 0 1,19-34-1,-25 39-442,-1 1-64,3-3 98,-1 0-1,-1-1 1,-1-1 0,-1 0-1,11-32 1,-26 71-198,1 0 1,0 1 0,2 26 0,0 7 47,-5-2-55,2-22-107,1 1 1,0 0-1,5 38 1,7-32-2955,-2-8-4903,-7-13 498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07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99 12107,'0'0'6086,"-2"-8"-3716,2 6-2254,-1 0-1,1 0 0,-1 0 0,1 0 0,0 0 0,-1 0 0,1 0 0,0 0 0,1-1 0,-1 1 0,0 0 0,1 0 1,-1 0-1,1 0 0,-1 0 0,1 0 0,0 0 0,0 0 0,0 0 0,0 1 0,2-4 0,1 1 125,0 1 0,1 0 1,-1 0-1,0 0 0,1 0 0,0 1 0,-1-1 0,1 1 0,10-2 0,-8 1-65,1 0 0,-1 1-1,1 1 1,-1-1 0,1 1 0,0 0-1,0 1 1,0 0 0,-1 0 0,12 2-1,-17-1-149,0-1-1,0 1 0,0 0 0,0 0 0,-1-1 0,1 1 0,0 1 0,0-1 0,-1 0 1,1 0-1,0 1 0,-1-1 0,0 1 0,1-1 0,-1 1 0,0-1 0,2 3 0,-2-1-3,0 1 0,0-1 0,0 0 0,0 1 0,0-1-1,-1 1 1,1-1 0,-1 1 0,0-1 0,0 1 0,-1-1-1,1 1 1,-1 3 0,-1 0 1,0 0 0,1-1 0,-2 1 0,1-1 0,-1 0 0,0 0-1,0 0 1,-1 0 0,0-1 0,0 1 0,0-1 0,-1 0 0,1 0 0,-11 7 0,-4 2 128,0 0-1,-41 19 1,20-12 695,102-17-92,-21-5-1168,1-2 1,67-14 0,14-17-6468,-75 16 214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08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14029,'0'0'4399,"12"9"-2546,21 17-727,-2 1 1,0 1 0,41 52-1,-61-66-1032,0 0-1,-1 1 0,-1 0 1,-1 1-1,0 0 0,-1 0 1,-1 1-1,0 0 0,-1 0 1,-1 0-1,4 36 0,-8-12 371,-1 0 0,-1 1 0,-3-1 0,-1 0 0,-22 74 0,2-37-326,-70 146-1,85-201-2196,-2-1 0,-24 33 1,8-22-5261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27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0 134 7143,'0'0'10143,"5"1"-8793,9 2-831,-1-1 0,0 0 0,1-1 0,-1-1 0,1 0 0,15-2 0,89-17 657,-53 8-646,168-26 111,230-34-124,-455 70-715,16-1 1457,-24 2-1301,1 0 1,-1 1-1,1-1 1,0 0-1,-1 0 1,1 0 0,-1 0-1,1 1 1,-1-1-1,1 0 1,-1 1-1,0-1 1,1 0 0,-1 1-1,1-1 1,-1 0-1,0 1 1,1-1-1,-1 1 1,0-1 0,1 1-1,-1-1 1,0 1-1,0-1 1,1 1-1,-1-1 1,0 1-1,0-1 1,0 1 0,0 0-1,0-1 1,0 1-1,0-1 1,0 2-1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28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9161,'0'0'12262,"-1"12"-11323,3 30-263,2 1 0,1-1 1,13 45-1,8 56 52,-9-17-419,-2-35 192,-5 0-1,-3 0 1,-7 105 0,-1-195-451,1 1 0,0 0 0,0-1 1,-1 1-1,1 0 0,0 0 0,0-1 0,1 1 1,-1 0-1,0 0 0,0-1 0,1 1 1,-1 0-1,1-1 0,0 1 0,-1-1 0,1 1 1,0 0-1,1 0 0,0-1-73,0 0 1,0 0-1,0 0 1,0-1-1,0 1 0,0-1 1,0 0-1,0 0 0,0 1 1,0-1-1,1 0 0,2-1 1,7 1-859,-11-6-5504,-1-2 16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29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441 0 545,'0'0'1361,"-11"3"-283,-132 48 70,7-2-1144,41-26 6766,95-23-6764,-37 9 5876,36-9-5693,0 1 0,0-1 1,0 1-1,0-1 0,0 1 1,0 0-1,0-1 1,0 1-1,0 0 0,0 0 1,0-1-1,1 1 0,-1 0 1,0 0-1,0 0 0,1 0 1,-1 0-1,1 0 1,-1 0-1,1 0 0,-1 0 1,1 0-1,0 0 0,0 1 1,-1-1-1,1 0 0,0 0 1,0 0-1,0 2 1,1-2-121,-1 0 0,1 0 0,-1 0 0,1 0-1,-1-1 1,1 1 0,0 0 0,0 0 0,-1 0 0,1-1 0,0 1 0,0 0 0,0-1 0,0 1 0,0-1 0,0 1 0,0-1 0,0 0 0,0 1 0,0-1 0,1 1 0,28 6 599,-26-7-537,26 5 53,1-2 0,0-2-1,0 0 1,34-5 0,123-22-162,-175 24 4,35-7-81,11-2-658,-20 8-3228,-57 7-12015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30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11627,'0'0'10730,"72"8"-9609,-20-15-288,11-1-513,-4 3-192,-3 2-96,1 3-160,-9 0-993,-7 0-1153,-13 0-3587,-7 0-6823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31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0 461 11915,'0'0'11659,"10"-10"-10628,48-51-683,-4-3 0,-2-2 0,-3-2 0,45-84 0,-77 113-241,-32 73-30,0 0 1,3 1 0,0 1 0,3 0-1,1 1 1,1-1 0,2 1-1,0 48 1,5-84-88,0 1 1,0-1-1,0 0 0,1 1 1,-1-1-1,0 1 1,0-1-1,1 0 0,-1 0 1,1 1-1,-1-1 0,1 0 1,0 0-1,-1 1 0,1-1 1,0 0-1,0 0 0,0 0 1,0 0-1,0 0 0,0 0 1,0 0-1,0-1 1,0 1-1,0 0 0,0-1 1,0 1-1,1 0 0,-1-1 1,0 0-1,1 1 0,-1-1 1,0 0-1,1 1 0,-1-1 1,3 0-1,-2 0-354,1 0-1,-1 0 1,0-1 0,1 1-1,-1 0 1,1-1-1,-1 0 1,0 0 0,1 1-1,-1-1 1,0-1 0,0 1-1,1 0 1,-1 0-1,0-1 1,-1 1 0,1-1-1,0 0 1,2-3-1,9-17-6777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31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74 11723,'0'0'12871,"3"-9"-12076,3-4-534,-4 8-120,0 0 0,0 0 1,0-1-1,0 1 0,-1 0 0,2-8 1,-3 13-131,0-1 0,0 1 1,0 0-1,0 0 0,0 0 1,0 0-1,0-1 0,0 1 1,0 0-1,0 0 0,0 0 1,0 0-1,0-1 1,0 1-1,0 0 0,0 0 1,0 0-1,0-1 0,0 1 1,0 0-1,0 0 0,0 0 1,0-1-1,0 1 0,0 0 1,0 0-1,0 0 1,0 0-1,0-1 0,-1 1 1,1 0-1,0 0 0,0 0 1,0 0-1,0 0 0,0 0 1,-1-1-1,1 1 0,0 0 1,0 0-1,0 0 1,0 0-1,-1 0 0,1 0 1,0 0-1,0 0 0,0 0 1,-1 0-1,1 0 0,0 0 1,-12 8 93,10-7-108,1 1 1,-1 0-1,0 0 0,1 0 0,0 0 0,-1 0 1,1 0-1,0 0 0,0 0 0,0 1 1,0-1-1,0 0 0,0 4 0,1-5-54,0-1 0,0 1 0,0 0 0,0 0-1,0 0 1,0-1 0,0 1 0,1 0-1,-1 0 1,0-1 0,0 1 0,1 0-1,-1 0 1,0-1 0,1 1 0,-1 0-1,1-1 1,-1 1 0,1 0 0,-1-1-1,1 1 1,-1-1 0,2 1 0,19 3-6679,-6-4-1741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3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16848,'0'0'6203,"-10"12"-5760,-2 7-280,0-1 1,1 2-1,-11 24 0,18-33-115,0 0 1,0-1-1,1 1 1,0 0-1,1 1 1,0-1-1,1 0 0,0 1 1,2 21-1,-1-32-46,1 0 0,-1 0 0,0 0 0,0 0 1,1 1-1,-1-1 0,0 0 0,1 0 0,-1-1 0,1 1 0,0 0 0,-1 0 0,1 0 0,0 0 0,-1 0 0,1-1 0,0 1 0,0 0 0,0 0 0,-1-1 0,1 1 0,0-1 0,0 1 0,0-1 0,0 1 0,0-1 0,0 0 0,0 1 0,0-1 0,0 0 1,1 0-1,-1 0 0,0 0 0,0 0 0,2 0 0,-1 0 4,0 0 0,0-1 1,0 1-1,0-1 0,0 1 1,0-1-1,0 0 0,0 0 0,0 0 1,-1 0-1,1 0 0,0 0 1,0 0-1,-1 0 0,1-1 1,-1 1-1,2-3 0,1-3 15,0 0-1,-1-1 1,-1 1 0,1-1-1,-1 1 1,0-1 0,-1 0-1,0 0 1,0 0-1,-1 0 1,0 0 0,-1-11-1,0 9-11,0 1-1,0-1 1,-1 0-1,0 1 0,-1-1 1,0 1-1,0 0 1,-1 0-1,-8-15 0,11 24-20,1-1-1,0 1 1,0 0-1,0-1 0,0 1 1,0 0-1,0-1 0,0 1 1,0 0-1,-1-1 1,1 1-1,0 0 0,0 0 1,0-1-1,-1 1 0,1 0 1,0 0-1,0 0 1,-1-1-1,1 1 0,0 0 1,0 0-1,-1 0 0,1 0 1,0-1-1,-1 1 0,1 0 1,0 0-1,-1 0 1,1 0-1,0 0 0,-1 0 1,1 0-1,0 0 0,0 0 1,-1 0-1,1 0 1,0 0-1,-1 0 0,1 0 1,0 0-1,-1 1 0,1-1 1,0 0-1,-1 0 1,1 1-42,0-1 1,0 1-1,0 0 1,0-1-1,0 1 1,1 0 0,-1-1-1,0 1 1,0 0-1,1-1 1,-1 1 0,0-1-1,0 1 1,1-1-1,-1 1 1,1-1-1,-1 1 1,1-1 0,-1 1-1,1-1 1,-1 1-1,1-1 1,-1 0-1,1 1 1,0-1 0,5 4-522,1-1 0,-1 1 0,1-2 1,0 1-1,-1-1 0,9 2 0,45 3-7637,-23-7 1411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31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1 326 10154,'0'0'17333,"6"-3"-16553,6-3-727,-1 0 0,0-1 0,0-1 0,0 0 0,-1 0 0,-1-1 0,1 0 0,-1-1 0,-1 0 0,0-1 0,8-12 0,11-20 101,36-73 1,-57 104-155,-4 9 0,-1 0-1,1 0 0,-1-1 1,1 1-1,-1 0 0,0-1 1,0 0-1,0-4 0,-1 6-47,-5 40-149,-4-1 386,1 1 0,3 0 0,0 0 0,2 43 0,1-51-50,1-22-199,0 0 0,1 0 0,-1 0 1,1 0-1,1 0 0,-1 0 1,2 0-1,-1 0 0,1 0 0,4 13 1,0-17-1793,-1-5-3781,0-8-3170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32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11018,'0'0'13224,"-4"11"-12669,-6 23-254,1 1 0,1 1 0,2-1 0,-3 58 0,9-88-260,0-1 0,0 1-1,0 0 1,1 0-1,0-1 1,-1 1 0,2 0-1,-1-1 1,1 1 0,1 4-1,-1-7-232,-1-1 0,1 1-1,-1 0 1,1-1 0,0 1-1,-1-1 1,1 0 0,0 1-1,0-1 1,0 0-1,0 0 1,0 0 0,0-1-1,0 1 1,1 0 0,-1-1-1,0 1 1,0-1 0,0 0-1,1 0 1,-1 0-1,4 0 1,-6 0 37,1 0 1,-1 0-1,0 0 0,0 0 1,1 0-1,-1 0 0,0 0 1,1 0-1,-1 0 0,0 0 1,0 0-1,1 0 0,-1 0 0,0-1 1,0 1-1,1 0 0,-1 0 1,0 0-1,0 0 0,1 0 1,-1-1-1,0 1 0,0 0 1,1 0-1,-1 0 0,0-1 0,0 1 1,0 0-1,0 0 0,1-1 1,-1 1-1,0 0 0,0 0 1,0-1-1,0 1 0,0 0 0,0-1 1,0 1-1,0 0 0,0 0 1,0-1-1,0 1 0,0 0 1,0-1-1,0 1 0,0 0 1,0-1-92,0-11-5338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33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1 100 10442,'0'0'14221,"67"-46"-13740,-19 34-257,5 0-224,0 2-128,0 1-2146,-5 4-1922,-9-1-3908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33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2787,'0'0'12481,"7"-10"-9940,-3 5-2295,0-1 0,1 1 0,-1 0 1,1 1-1,0-1 0,0 1 0,1 0 0,-1 0 1,1 1-1,0 0 0,0 0 0,0 0 0,0 0 1,1 1-1,-1 0 0,13-2 0,-6 2-1,0 1 0,0 0 1,-1 0-1,1 1 0,23 4 0,-34-4-234,0 0 1,0 0-1,1 1 0,-1-1 1,0 1-1,0 0 0,0 0 1,0 0-1,0 0 0,0 0 1,-1 0-1,1 0 0,0 0 1,0 1-1,-1-1 1,1 1-1,-1-1 0,1 1 1,-1 0-1,0-1 0,0 1 1,1 0-1,-1 0 0,-1 0 1,1 0-1,0 0 0,0 0 1,-1 0-1,1 0 0,-1 1 1,0-1-1,1 0 0,-1 0 1,0 0-1,0 0 0,0 1 1,-1-1-1,1 0 0,-1 0 1,1 0-1,-1 0 0,0 0 1,0 3-1,-6 8 178,0 1-1,-1-1 1,0 0-1,-1-1 1,0 0-1,-1 0 1,-1-1 0,-18 15-1,-6 9 411,16-16-266,15-16-209,-1 1-1,1 0 0,-1 0 0,1 1 1,0-1-1,1 1 0,-1 0 0,1 0 1,0 0-1,0 1 0,0-1 1,1 1-1,0-1 0,0 1 0,-1 7 1,3-12-115,0 0 1,1-1-1,-1 1 1,0 0-1,1 0 1,-1-1-1,1 1 1,-1 0 0,1-1-1,-1 1 1,1 0-1,-1-1 1,1 1-1,0-1 1,-1 1-1,1-1 1,0 1-1,0-1 1,-1 0-1,1 1 1,0-1 0,0 0-1,0 1 1,-1-1-1,1 0 1,0 0-1,0 0 1,0 0-1,0 0 1,0 0-1,0 0 1,37 0 63,-28 0-56,7-1-551,-1 0 0,30-6 0,30-16-5258,-35 6-881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34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14990,'0'0'8157,"2"7"-7404,0 3-419,-1-1-1,0 1 1,-1 0 0,0 0-1,0 0 1,-1-1-1,0 1 1,-1 0 0,-5 18-1,6-23-196,0 1 0,0-1 0,0 1 0,1-1 0,0 1 0,0 7 0,0 0 58,6-16 466,1-7-9,-3-23 59,-4 32-754,0 0 1,0 0-1,0 1 1,0-1 0,0 0-1,0 0 1,0 0-1,0 0 1,0 0-1,0 0 1,0 0 0,-1 0-1,1 0 1,0 0-1,-1 1 1,1-1-1,-1 0 1,1 0 0,-1 0-1,1 1 1,-1-1-1,0 0 1,1 1-1,-1-1 1,0 0 0,1 1-1,-1-1 1,0 1-1,0-1 1,0 1-1,0-1 1,1 1 0,-1 0-1,-2-1 1,4 1 56,0 0 1,0 0-1,-1 0 0,1 0 1,0 0-1,0 0 1,0 0-1,-1 0 0,1 0 1,0 0-1,0 0 1,-1-1-1,1 1 0,0 0 1,-1-1-1,1 1 1,0 0-1,-1-1 1,1 1-1,0-1 0,-1 1 1,1-1-1,-1 1 1,1-1-1,-1 0 0,1 1 1,-1-1-1,0 0 1,1 1-1,-1-1 1,0 0-1,1 1 0,-1-1 1,0 0-1,0 0 1,0 1-1,1-1 0,-1 0 1,0 0-1,-3 1 6,1 1 0,0-1 0,0 1 0,0 0 0,-1 0 0,1 0 0,0 0-1,0 0 1,0 0 0,-2 3 0,0-1-23,0 1 1,0 0-1,1 0 0,-1 0 1,1 1-1,0-1 0,0 1 1,1-1-1,-1 1 0,1 0 1,-3 10-1,7-16 21,0 1-1,-1 0 1,1 0 0,0-1 0,-1 1-1,1-1 1,0 0 0,-1 1-1,1-1 1,-1 0 0,1 0-1,-1 0 1,1 0 0,-1 0-1,2-2 1,0 0-6,0-1 1,1 0-1,-1 0 0,-1 0 1,1-1-1,-1 1 0,1 0 1,-1-1-1,-1 0 0,1 1 1,-1-1-1,1 0 1,-1 0-1,-1 0 0,1-6 1,-1 10-12,0 0 1,0 1 0,0-1 0,0 0-1,0 1 1,0-1 0,0 0-1,0 1 1,-1-1 0,1 0 0,0 1-1,0-1 1,-1 0 0,1 1 0,0-1-1,-1 1 1,1-1 0,-1 1 0,1-1-1,-1 1 1,1-1 0,-1 1 0,1 0-1,-1-1 1,1 1 0,-1-1 0,0 1-1,1 0 1,-1 0 0,-1-1-1,-26 2-31,22 1 20,1-1 0,-1 1 0,0 0-1,0 1 1,1 0 0,-10 6 0,11-6 20,2-2 4,0 0 0,1 1 0,-1-1 0,0 1 0,1-1 0,-1 1 0,1 0 0,-1 0 0,1-1 0,0 1 0,-1 0 0,1 0 0,0 0 0,1 0 0,-1 1 0,0-1 0,1 0 0,-1 0 0,1 0 0,-1 5 0,2-6-1,0-1 1,0 1-1,1 0 0,-1 0 1,0-1-1,0 1 0,1-1 1,-1 1-1,0-1 1,1 0-1,-1 0 0,0 1 1,1-1-1,-1 0 1,1 0-1,-1 0 0,0 0 1,1-1-1,-1 1 0,2-1 1,31-3 78,27-15-321,-37 8-5857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34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0 11339,'0'0'5637,"15"3"-2066,-4 0-2726,-1 0 0,1 1 0,-1 0 0,0 1 0,17 10 0,-25-13-792,0-1 0,-1 0 0,1 0-1,0 1 1,-1-1 0,1 1-1,-1-1 1,0 1 0,1 0 0,-1 0-1,0-1 1,0 1 0,0 0-1,0 0 1,0 0 0,-1 0 0,1 0-1,-1 0 1,1 0 0,-1 0 0,0 1-1,0-1 1,0 0 0,0 0-1,0 0 1,0 0 0,0 0 0,-1 0-1,1 1 1,-1-1 0,0 0-1,1 0 1,-1 0 0,0-1 0,0 1-1,0 0 1,-3 3 0,-5 7 5,0-2 1,-1 1-1,0-1 1,-1 0-1,0-1 1,-1-1-1,-18 12 1,2-4-19,-1-1-1,-38 14 1,18-15 24,49-14-71,0 0 1,0 0-1,1 0 1,-1 0-1,0 0 0,0 0 1,0-1-1,0 1 0,0 0 1,0 0-1,0 0 0,0 0 1,-1 0-1,1 0 1,0-1-1,0 1 0,0 0 1,0 0-1,0 0 0,0 0 1,0 0-1,0 0 0,0 0 1,0 0-1,0-1 1,0 1-1,0 0 0,-1 0 1,1 0-1,0 0 0,0 0 1,0 0-1,0 0 1,0 0-1,0 0 0,0 0 1,-1 0-1,1 0 0,0 0 1,0 0-1,0 0 0,0 0 1,0 0-1,-1 0 1,12-7-171,-4 5 166,0 0 0,0 0 0,0 1 0,0 0-1,1 0 1,-1 0 0,1 1 0,-1 0 0,0 1 0,1 0 0,-1 0 0,0 0 0,0 1 0,0 0-1,0 0 1,0 1 0,0 0 0,-1 0 0,1 1 0,-1 0 0,0 0 0,0 0 0,0 1-1,7 7 1,-11-10 119,1 0 0,-1 0-1,0-1 1,1 1-1,-1-1 1,1 0 0,-1 0-1,1 0 1,0 0 0,0 0-1,-1 0 1,1-1-1,0 1 1,0-1 0,0 0-1,0 0 1,0 0-1,0 0 1,-1 0 0,1-1-1,0 1 1,0-1-1,0 0 1,-1 0 0,1 0-1,0 0 1,-1 0 0,1-1-1,-1 1 1,1-1-1,-1 1 1,0-1 0,0 0-1,4-4 1,-2 3-98,-1 0 0,1 0 1,0-1-1,-1 0 0,0 0 0,0 0 1,0 0-1,-1 0 0,1-1 1,-1 1-1,0-1 0,0 0 0,0 1 1,-1-1-1,0 0 0,0 0 0,0 0 1,0 0-1,-1-9 0,0 14-45,0 0-1,0-1 1,-1 1-1,1 0 1,0-1 0,0 1-1,0 0 1,0 0-1,-1-1 1,1 1-1,0 0 1,0 0 0,0 0-1,-1-1 1,1 1-1,0 0 1,0 0 0,-1 0-1,1 0 1,0-1-1,-1 1 1,1 0-1,0 0 1,-1 0 0,1 0-1,0 0 1,0 0-1,-1 0 1,1 0-1,0 0 1,-1 0 0,1 0-1,0 0 1,-1 0-1,1 0 1,0 0 0,-1 0-1,1 1 1,0-1-1,0 0 1,-1 0-1,1 0 1,0 0 0,0 0-1,-1 1 1,1-1-1,-1 1 1,-10 11-8210,10-7 568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8:47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90 267 3716,'-10'5'1792,"1"2"1,1-1-1,-1 1 1,1 0 0,0 0-1,1 1 1,-1 0 0,2 1-1,-11 15 1,17-24-1732,1 0 0,-1 0 1,0 0-1,0 0 0,0-1 0,0 1 1,0 0-1,1 0 0,-1 0 1,0 0-1,0 0 0,0 0 0,0 0 1,1 0-1,-1 0 0,0 0 1,0 0-1,0 0 0,1 0 0,-1 0 1,0 0-1,0 0 0,0 0 1,1 0-1,-1 0 0,0 0 0,0 0 1,0 0-1,0 0 0,1 0 1,-1 0-1,0 1 0,0-1 0,0 0 1,0 0-1,0 0 0,1 0 0,-1 0 1,0 0-1,0 1 0,0-1 1,0 0-1,0 0 0,0 0 0,0 0 1,0 1-1,1-1 0,-1 0 1,0 0-1,0 0 0,0 0 0,0 1 1,0-1-1,0 0 0,0 0 1,0 0-1,0 1 0,0-1 0,0 0 1,0 0-1,0 0 0,0 0 1,-1 1-1,1-1 0,0 0 0,0 0 1,0 0-1,0 1 0,0-1 1,15-7 506,11-12-102,0-2 0,-1 0-1,-1-2 1,35-43 0,-27 25-454,-1-2 0,30-56 0,-49 78 48,-12 21-56,0 0 1,0 0-1,0 0 0,0 0 0,0 1 0,0-1 0,0 0 0,0 0 1,0 0-1,0 0 0,1 0 0,-1 0 0,0 0 0,0 0 0,0 0 0,0 0 1,0 0-1,0 0 0,0 0 0,0 0 0,0 0 0,0 0 0,0 0 0,0 0 1,0 0-1,0 0 0,-14 36 91,11-29-127,-11 25 128,1 0 0,1 1 0,2 0 0,1 1 0,2 0 0,1 0 0,-1 40 0,7-73-87,0 0 0,1 1 1,-1-1-1,0 0 0,0 0 0,1 0 0,-1 1 0,1-1 0,-1 0 0,1 0 0,-1 0 1,1 0-1,0 0 0,0 0 0,-1 0 0,1 0 0,0 0 0,0-1 0,0 1 0,0 0 1,0 0-1,0-1 0,0 1 0,0-1 0,2 2 0,11 1-3913,-13-16-10734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8:48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98 9705,'-2'1'640,"0"-1"0,0 0 1,0 0-1,0 0 0,0-1 0,0 1 0,-1 0 0,1-1 0,0 1 0,0-1 1,0 0-1,0 0 0,0 0 0,1 0 0,-4-1 0,5-10 3710,17-6-3706,-7 11-400,0 0 1,0 0-1,1 1 1,0 1-1,1-1 1,-1 2-1,1 0 1,0 0-1,0 1 1,0 1-1,0 0 1,1 0-1,-1 1 1,19 1-1,-30 1-242,1-1 0,-1 1-1,0-1 1,0 1-1,0 0 1,0 0-1,0 0 1,0-1 0,0 1-1,0 0 1,0 0-1,0 0 1,0 1-1,0-1 1,-1 0 0,1 0-1,0 0 1,-1 1-1,1-1 1,-1 0-1,0 0 1,1 1 0,-1-1-1,0 0 1,0 1-1,0-1 1,0 0-1,0 1 1,0-1 0,0 1-1,0-1 1,0 0-1,-1 1 1,1-1-1,0 0 1,-1 0 0,1 1-1,-2 0 1,0 5 24,0 0 0,-1-1 1,1 1-1,-1-1 0,-1 0 1,-6 10-1,-10 5 43,-1-1 1,-1-1-1,-1-1 0,-1-1 0,-32 18 1,4-2 464,52-33-522,0 0 0,0 0-1,0 0 1,0 0 0,1 0 0,-1 0-1,0 0 1,0 0 0,0 0 0,0 0-1,0 0 1,0 0 0,0 0 0,1 0-1,-1 0 1,0 0 0,0 0 0,0 0 0,0 0-1,0 0 1,0 0 0,0 0 0,1 1-1,-1-1 1,0 0 0,0 0 0,0 0-1,0 0 1,0 0 0,0 0 0,0 0-1,0 0 1,0 0 0,0 0 0,0 0-1,0 1 1,1-1 0,-1 0 0,0 0-1,0 0 1,0 0 0,0 0 0,0 0-1,0 0 1,0 1 0,0-1 0,0 0-1,0 0 1,0 0 0,0 0 0,0 0-1,0 0 1,0 0 0,0 0 0,0 1-1,0-1 1,-1 0 0,1 0 0,0 0-1,0 0 1,0 0 0,0 0 0,0 0-1,20 1 181,25-4-73,83-24 113,105-14-2990,-226 40 1880,10-2-2132,-10-4-2663,-4-1-487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8:48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1 15022,'0'0'7511,"10"4"-6197,0 3-1091,0 0 1,0 0 0,-1 1 0,0 0 0,0 1 0,-1 0 0,0 0-1,0 1 1,-1 0 0,0 0 0,-1 0 0,0 1 0,-1 0 0,7 22-1,-5-6-174,-2 0 1,-1 0-1,-1 0 0,-1 0 0,-2 0 0,0 0 0,-2 1 0,-1-1 0,-1 0 0,-9 31 0,3-25-5,-1 0 0,-1 0 0,-2-2 0,-1 1 0,-1-2 0,-2 0 0,-35 45 0,43-63-491,0 0 0,-1-1 0,-1 0 0,-21 16 0,27-23-507,-1 0 0,1-1 1,-1 1-1,0-1 0,0-1 0,0 1 0,-9 1 1,-22 1-7733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8:49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188 145 1057,'7'-11'7260,"1"-1"-6203,4-6 261,-1-1-1,0 0 1,-1 0-1,9-27 1,-27 48 1531,-4 10-2533,-4 8 172,2 1-1,0 1 1,2 0-1,-12 28 0,-33 99 1557,56-147-2014,-27 80 1758,-31 153 0,51-184-1487,1 0-1,3 1 0,2-1 0,7 71 0,-5-113-315,1-1 0,1 1 0,-1-1 0,1 0 1,1 1-1,-1-1 0,1 0 0,1 0 0,0-1 0,0 1 0,0-1 0,1 0 0,0 0 0,0 0 0,1 0 1,0-1-1,0 0 0,0-1 0,1 1 0,0-1 0,0 0 0,0-1 0,1 0 0,0 0 0,-1 0 0,1-1 0,0 0 1,1-1-1,-1 0 0,0 0 0,1-1 0,-1 0 0,10 0 0,2 0-1069,1 0 1,-1-2-1,1 0 0,-1-1 1,35-9-1,-2-6-4190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3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2 11499,'0'0'3747,"-8"-1"-533,4 0-3056,-1 1-1,1 0 1,0 0-1,0 1 1,-1-1-1,1 1 1,0 0-1,0 0 0,0 0 1,0 1-1,0-1 1,0 1-1,0 0 1,0 0-1,1 0 1,-1 1-1,1-1 1,-1 1-1,1 0 1,0 0-1,0 0 1,0 0-1,1 1 1,-1-1-1,1 1 1,0 0-1,-2 4 1,1-2-41,0 0-1,0 0 1,1 1 0,0-1 0,0 0 0,1 1 0,0-1 0,0 1-1,1-1 1,-1 11 0,2-15-110,-1 1 0,0-1 0,1 0-1,-1 0 1,1 1 0,0-1 0,0 0 0,0 0 0,0 0-1,0 0 1,0 0 0,0 0 0,1 0 0,-1 0 0,1-1-1,-1 1 1,1 0 0,0-1 0,0 1 0,0-1-1,0 0 1,0 0 0,0 0 0,0 0 0,0 0 0,0 0-1,0 0 1,0-1 0,1 1 0,-1-1 0,0 1 0,5-1-1,-3 0 28,0 1 0,0-1 1,0 0-1,0 0 0,0-1 0,0 1 0,0-1 0,0 0 0,0 0 0,0 0 0,0-1 0,0 1 0,-1-1 0,1 0 0,-1 0 0,1 0 0,-1-1 0,0 1 0,0-1 0,0 0 0,0 0 0,0 0 0,0 0 0,-1 0 0,0-1 0,1 1 0,-1-1 0,-1 1 0,1-1 0,0 0 0,-1 0 0,0 0 0,0 1 1,0-1-1,0-1 0,-1 1 0,0 0 0,1 0 0,-1 0 0,-1 0 0,1 0 0,-1 0 0,1 0 0,-1 0 0,0 0 0,-1 0 0,-1-3 0,2 4-132,0 0 0,-1 0 1,1 1-1,-1-1 0,0 0 0,1 1 0,-1 0 0,0-1 1,-1 1-1,1 0 0,0 0 0,-1 0 0,1 1 1,-1-1-1,1 0 0,-1 1 0,0 0 0,0-1 1,0 1-1,1 1 0,-1-1 0,0 0 0,0 0 1,0 1-1,0 0 0,-1 0 0,-2 0 0,5 0-58,0 0 0,1 1 0,-1-1-1,1 0 1,-1 0 0,1 1 0,-1-1-1,1 1 1,-1-1 0,1 0-1,-1 1 1,1-1 0,-1 1 0,1-1-1,-1 1 1,1 0 0,0-1 0,-1 1-1,1-1 1,0 1 0,0-1 0,0 1-1,-1 0 1,1-1 0,0 1 0,0 0-1,0-1 1,0 1 0,0 0-1,0-1 1,0 1 0,0 0 0,0-1-1,0 1 1,1 0 0,-1-1 0,0 1-1,1 0 1,-1 1-531,1 1 0,0-1 0,0 0 0,0 0 0,0 0 0,0-1 0,0 1 0,1 0 0,-1 0 0,1-1 0,1 3-1,15 8-8216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8:50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56 8872,'0'0'393,"-1"-1"0,1 1 0,-1-1 0,1 1-1,-1-1 1,1 0 0,-1 1 0,1-1-1,0 0 1,-1 1 0,1-1 0,0 0 0,0 1-1,-1-1 1,1 0 0,0 0 0,0 1 0,0-1-1,0 0 1,0 0 0,0 0 0,0 1-1,0-1 1,0 0 0,1 0 0,-1 1 0,0-1-1,0 0 1,1 1 0,-1-1 0,1-1-1,1 1-50,-1 0-1,1-1 1,0 1-1,-1 0 1,1 0-1,0 0 1,0 1-1,0-1 1,0 0-1,0 1 1,0-1-1,3 1 1,73-3-641,-62 3 1420,44 1-834,-32 1-300,-1-2 0,1-1 0,0-1-1,0-1 1,39-10 0,-54 11 23,-18 12-21,-6 8 17,3 5 52,1-1 0,0 1 0,2 0-1,1 0 1,1 1 0,1-1 0,1 43 0,4-12 74,3 1 0,15 66 1,-18-106-113,68 384 178,-57-297-165,-7-52 106,-1 0-1,-2 88 1,-4-134-79,0-1 1,-1 1-1,0-1 1,0 1-1,0-1 0,0 0 1,0 1-1,-1-1 1,0 0-1,1 0 1,-1 0-1,0 0 0,-1 0 1,1 0-1,0-1 1,-1 1-1,1-1 1,-1 0-1,0 1 0,0-1 1,0-1-1,0 1 1,0 0-1,0-1 0,-1 1 1,1-1-1,-1 0 1,1 0-1,0 0 1,-8 0-1,-9 2-32,-1-2-1,0 0 1,1-1-1,-25-4 1,32 3-69,-125-14-1425,82 4-2529,54 11 3367,0 0 0,1-1 0,-1 0 0,0 1 1,1-1-1,-1 0 0,1 0 0,-1 0 0,1 0 1,-1 0-1,1 0 0,-1 0 0,1 0 1,-2-3-1,-2-9-12473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8:51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436 74 6598,'0'0'3855,"-6"-8"-2419,-20-24-64,25 31-1169,0 0 1,0 0 0,0 0 0,1 0-1,-1-1 1,1 1 0,-1 0 0,1 0-1,-1-1 1,1 1 0,0 0 0,0 0-1,-1-1 1,1 1 0,0 0 0,0-1-1,1-2 1,-1 4-110,0 0 1,0 0-1,0-1 0,0 1 0,0 0 0,0 0 0,0-1 1,0 1-1,0 0 0,0-1 0,0 1 0,0 0 1,0-1-1,0 1 0,0 0 0,0 0 0,-1-1 0,1 1 1,0 0-1,0 0 0,0-1 0,0 1 0,0 0 1,-1 0-1,1-1 0,0 1 0,0 0 0,0 0 0,-1 0 1,1 0-1,0-1 0,0 1 0,-1 0 0,1 0 1,0 0-1,-1 0 0,1 0 0,0 0 0,0 0 0,-1 0 1,1 0-1,0 0 0,-1-1 0,1 1 0,0 1 1,0-1-1,-1 0 0,1 0 0,0 0 0,-1 0 0,1 0 1,0 0-1,0 0 0,-1 0 0,1 1 0,-33 0 207,1 1-1,0 2 1,0 1-1,0 2 1,0 1-1,-37 14 1,61-18-245,-1 0-1,1 1 1,0 0 0,0 0 0,1 1 0,-1-1 0,1 2 0,0-1-1,1 1 1,-6 8 0,9-13-57,1 2 0,0-1 0,0 0 0,0 0 0,0 1 0,1-1 0,-1 1 0,1-1 0,0 1 0,0 0 0,0-1 0,1 1 0,-1 0 1,1 0-1,0 0 0,0-1 0,0 1 0,0 0 0,1 0 0,0-1 0,0 1 0,0 0 0,0-1 0,0 1 0,1 0 0,-1-1 0,3 4 0,8 13 6,-1 0 0,-1 1-1,-1 1 1,-1-1 0,-1 1 0,-1 1 0,0-1-1,-2 1 1,-1 0 0,-1 0 0,-1 42 0,-7 9-15,-2 1 1,-25 95-1,-1 4 136,22-96-86,3 1 0,3 0 0,8 129 0,-2-200-7,1-1 0,0 0 1,1 1-1,-1-1 0,1 0 1,1 0-1,-1 0 0,1 0 0,1 0 1,-1-1-1,1 1 0,0-1 1,1 0-1,-1 0 0,1 0 0,0-1 1,1 0-1,-1 0 0,1 0 1,0-1-1,0 0 0,1 0 0,-1 0 1,1-1-1,0 0 0,0 0 1,0-1-1,0 0 0,0 0 0,1 0 1,-1-1-1,0 0 0,10-1 1,28 1-356,0-2-1,-1-2 1,46-9 0,-46 3-3817,58-20 0,-37 6-3826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8:52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68 106 12364,'0'0'8616,"-5"-9"-6790,1 4-1535,-10-23 648,14 27-902,0 0 0,0 0 0,0 0 0,0 0 0,0 0 0,0 0-1,0 0 1,0 0 0,0 0 0,0 0 0,1 0 0,-1 0 0,0 0 0,1 0 0,-1 0 0,1 0 0,-1 0 0,1 0 0,0 0 0,-1 1 0,1-1 0,0 0 0,-1 0 0,1 1 0,0-1 0,0 0 0,0 1 0,0-1 0,0 1 0,0-1 0,1 0 0,18-6 102,-1 0 1,1 1 0,0 2 0,0 0 0,1 0 0,-1 2 0,1 1-1,-1 0 1,22 3 0,-40-2-138,1 0 0,-1 0-1,0 1 1,1-1 0,-1 0 0,1 1-1,-1 0 1,0-1 0,0 1 0,1 0-1,-1 0 1,0 0 0,0 1 0,0-1-1,0 0 1,3 4 0,-4-4-1,0 0 0,-1 0 0,1 1 0,0-1 0,-1 0-1,1 1 1,-1-1 0,0 1 0,1-1 0,-1 0 0,0 1 0,0-1 0,0 1 0,0-1 0,0 1 0,0-1 0,0 1-1,0-1 1,-1 1 0,0 1 0,-1 3 13,-1 0-1,0 0 1,0 0-1,0 0 1,-1-1-1,0 1 1,0-1-1,-1 0 1,1 0-1,-8 5 1,-23 17 50,-64 35 0,64-41 233,1 1 0,-38 31 0,71-53-292,1 0-1,0 0 0,-1 0 0,1 1 1,0-1-1,-1 0 0,1 0 0,0 0 1,0 0-1,-1 1 0,1-1 0,0 0 1,0 0-1,-1 1 0,1-1 0,0 0 1,0 0-1,0 1 0,-1-1 0,1 0 1,0 0-1,0 1 0,0-1 0,0 0 0,0 1 1,0-1-1,-1 0 0,1 1 0,0-1 1,0 0-1,0 1 0,0-1 0,0 0 1,0 1-1,0-1 0,1 0 0,-1 1 1,0-1-1,0 0 0,0 1 0,0-1 1,0 0-1,0 1 0,1-1 0,-1 0 1,0 0-1,1 1 0,21 2 199,47-11 74,-55 6-256,1 0-38,1 0 0,0 1 0,-1 1 0,1 1 0,16 1 1,-29-1 13,1 0 1,-1-1-1,0 1 1,1 0 0,-1 1-1,0-1 1,0 0-1,0 1 1,0 0 0,0 0-1,0 0 1,0 0-1,0 0 1,-1 0 0,1 1-1,-1-1 1,0 1-1,0 0 1,0 0 0,0 0-1,0 0 1,-1 0 0,1 0-1,-1 0 1,0 1-1,0-1 1,0 0 0,1 7-1,-2 61 919,-2-31 31,2-39-930,0-1 0,1 0 0,-1 1 0,0-1 0,1 0 0,-1 1 0,0-1 0,1 0 0,-1 0 0,1 1 0,-1-1 0,0 0 0,1 0 0,-1 0 0,1 0-1,-1 1 1,0-1 0,1 0 0,-1 0 0,1 0 0,-1 0 0,1 0 0,-1 0 0,1 0 0,-1 0 0,0 0 0,1 0 0,-1-1 0,1 1 0,-1 0 0,0 0 0,1 0 0,-1 0 0,1-1-1,-1 1 1,0 0 0,1 0 0,-1-1 0,0 1 0,1 0 0,-1-1 0,0 1 0,1 0 0,-1-1 0,20-12 165,-13 6-221,-1-1-1,0 0 1,0 0-1,0 0 1,5-13-1,-3-2-3818,-5-1-5622,-3 13-1427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8:53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12524,'0'0'8168,"57"3"-6567,-4-11-320,9 0-416,7-1-641,4 3-192,-6 3 0,-11 3-384,-11 0-641,-13 0-897,-18 9-1088,-14-1-1122,0 1-961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8:54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16143,'0'0'4485,"46"11"-2115,-3-11-352,10 0-321,9-4-800,-2-3-673,0-2-192,-7 3-1217,-8 0-2114,-12 1-2594,-6 1-6311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02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0 369 7335,'4'-2'12041,"6"-9"-5929,57-73-4422,-50 60-1211,59-95 1077,-66 101-1272,0-1-1,-2 0 1,0-1 0,8-31 0,-15 49-92,-1 15-139,-2 18-78,-8 50 0,4-50 144,-1 53-1,5-50 127,1 32 204,1-62-426,0 0 0,1-1 0,-1 1 0,1 0 0,0-1 0,0 1 0,0 0 0,0-1 0,1 1 0,-1-1 0,1 1 0,4 5 0,-4-7 1040,2 2-3196,1-19-16939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05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 9033,'0'0'10516,"-8"0"-10105,4 0-361,0 1-1,0 0 1,0-1 0,0 1-1,1 1 1,-1-1 0,0 0-1,1 1 1,-1 0 0,1 0-1,0 0 1,-5 4-1,0 1 111,0 0-1,1 1 0,0 1 0,-9 12 1,0 3 287,1 1 0,1 0 0,1 1 0,-18 51 0,26-62-357,1 0 1,1 0-1,0 0 0,1 0 1,0 0-1,1 0 1,1 0-1,1 1 1,0-1-1,1 0 1,4 16-1,-3-23-95,0-1 0,0 0 0,1 0 0,0-1 0,0 1 0,1-1 0,0 0 0,0 0 0,0 0 0,0-1 0,1 0-1,0 0 1,1 0 0,-1-1 0,1 1 0,-1-2 0,1 1 0,0-1 0,15 5 0,1-1-938,1 0 0,0-2 1,1 0-1,48 2 0,-6-6-3718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40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3 345 4036,'-2'-23'1076,"1"0"0,1 0 0,1 0 0,1 0 0,1 0 0,1 0 0,1 1 0,1-1 0,1 1 0,1 1 1,1-1-1,1 2 0,15-27 0,-25 47-1034,0 0 1,0 0-1,0-1 1,0 1 0,0 0-1,0 0 1,0 0-1,0-1 1,0 1-1,0 0 1,0 0-1,0-1 1,0 1 0,0 0-1,1 0 1,-1 0-1,0-1 1,0 1-1,0 0 1,0 0-1,0 0 1,0 0 0,0-1-1,1 1 1,-1 0-1,0 0 1,0 0-1,0 0 1,0 0-1,1-1 1,-1 1 0,0 0-1,0 0 1,0 0-1,1 0 1,-1 0-1,0 0 1,0 0-1,0 0 1,1 0 0,-1 0-1,0 0 1,0 0-1,1 0 1,-1 0-1,0 0 1,0 0-1,0 0 1,1 0 0,-1 0-1,0 0 1,0 0-1,0 0 1,1 1-1,-1-1 1,0 0-1,0 0 1,0 0 0,0 0-1,1 0 1,-1 0-1,0 1 1,0-1-1,3 22 597,-4 33-601,-31 252-2467,32-307 2427,-1 6-760,1 0 1,-1 0-1,0 0 1,-1-1-1,1 1 1,-4 6-1,-1-1-3791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41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21 113 11147,'0'0'3560,"-4"8"-1862,2-4-1548,0-1 0,0 1 0,0 0 0,0 0 0,1 0 0,0 0 0,0 0 0,0 0 0,0 0 1,0 0-1,1 0 0,0 1 0,0-1 0,0 0 0,1 0 0,-1 0 0,1 1 0,0-1 0,0 0 0,0 0 0,1 0 0,-1 0 0,1 0 0,0-1 1,0 1-1,5 5 0,-2-2-41,1-1 0,0 0 0,0-1 1,1 0-1,0 0 0,0 0 0,0-1 1,0 0-1,1 0 0,0-1 0,-1 0 1,1 0-1,0 0 0,9 0 1,-10-2 14,-1 0 1,1 0 0,-1-1 0,1 1-1,0-2 1,-1 1 0,1-1 0,-1 0-1,1 0 1,-1-1 0,1 0 0,-1 0-1,0 0 1,0-1 0,0 0 0,0 0-1,-1-1 1,7-5 0,11-10-47,-2-2 1,0 0-1,-2-2 0,19-26 1,-7-3-2728,-7-2-4015,-15 23-2091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41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0 8168,'0'0'12887,"-3"10"-12156,-4 12-526,-2-1 1,0-1-1,-1 1 1,-1-2-1,-1 1 1,-23 28-1,8-14-27,-2-2-1,-60 53 0,89-84-289,0 0-1,-1-1 1,1 1 0,-1-1 0,1 1-1,-1 0 1,1-1 0,-1 1 0,1-1-1,-1 1 1,0-1 0,1 0 0,-1 1 0,0-1-1,1 0 1,-1 1 0,0-1 0,0 0-1,1 0 1,-1 1 0,0-1 0,0 0-1,1 0 1,-1 0 0,0 0 0,0 0-1,1 0 1,-1 0 0,0 0 0,0-1 0,1 1-1,-1 0 1,0 0 0,0-1 0,1 1-1,-2-1 1,1-1-608,0-1 1,0 1-1,1-1 0,-1 0 0,0 1 1,1-1-1,0 0 0,0 1 0,0-1 0,0-3 1,0-29-6483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4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148 265 8712,'0'0'8616,"-8"-4"-6491,5 3-2045,1-1-1,0 1 1,-1-1-1,1 1 1,0 0 0,-1 0-1,0 0 1,1 0 0,-1 1-1,0-1 1,1 1-1,-1-1 1,0 1 0,0 0-1,1 0 1,-1 0-1,0 1 1,1-1 0,-1 1-1,0-1 1,1 1-1,-1 0 1,0 0 0,1 0-1,-1 0 1,1 1-1,0-1 1,-1 0 0,1 1-1,0 0 1,0 0-1,0 0 1,-3 3 0,-34 51 1120,37-54-1161,1 1 0,-1-1 0,1 1 1,0 0-1,0 0 0,0-1 0,0 1 0,0 0 1,1 0-1,-1 0 0,1 0 0,0 0 0,0 0 0,0 0 1,0 0-1,0 0 0,1 0 0,-1 0 0,1-1 1,1 6-1,0-7-28,-1 1 0,0-1 0,1 0 0,-1 0 0,1 0 0,-1 0 0,1 0 0,0 0 0,-1-1 0,1 1 0,0 0 0,-1-1 0,1 0 0,0 1 0,0-1 0,0 0 0,-1 0 0,1 0 0,0 0 0,0 0 0,0 0 0,-1 0 0,4-1 0,1 0 18,0-1-1,0 1 1,0-1-1,0 0 1,-1 0 0,7-3-1,-2-2-32,-1 0 1,0-1-1,0 0 0,-1 0 0,0-1 0,-1 0 0,0-1 1,0 1-1,-1-1 0,0-1 0,-1 1 0,0-1 0,0 0 1,-1 0-1,4-20 0,-1 2 25,-2 0 0,-1 0 0,-1-1 0,-2 1-1,-2-33 1,1 62-11,0 0-1,1-1 1,-1 1-1,0-1 1,0 1-1,0 0 1,0-1-1,0 1 1,0 0-1,0-1 0,-1 1 1,1 0-1,0-1 1,0 1-1,0 0 1,0-1-1,0 1 1,-1 0-1,1-1 1,0 1-1,0 0 1,0-1-1,-1 1 0,1 0 1,0 0-1,0-1 1,-1 1-1,1 0 1,0 0-1,-1 0 1,1-1-1,0 1 1,-1 0-1,1 0 1,0 0-1,-1 0 0,1 0 1,0 0-1,-1 0 1,1-1-1,0 1 1,-1 0-1,1 0 1,-1 1-1,1-1 1,0 0-1,-1 0 0,1 0 1,0 0-1,-1 0 1,1 0-1,0 0 1,-1 0-1,1 1 1,0-1-1,-1 0 1,1 0-1,0 1 1,0-1-1,-1 0 0,1 0 1,0 1-1,-1-1 1,-17 19 281,11-6-122,0 1 1,1 0-1,0 0 0,1 0 0,-7 30 0,10-34-80,1 0 0,-1 0-1,2 0 1,-1 0 0,1 0 0,1 0-1,0 0 1,0 0 0,1-1 0,4 13-1,-4-17-99,0 0 0,1-1-1,0 1 1,0-1-1,0 0 1,1 0-1,-1 0 1,1 0-1,0-1 1,0 0 0,0 1-1,1-2 1,-1 1-1,1 0 1,-1-1-1,1 0 1,0 0 0,0 0-1,0 0 1,0-1-1,0 0 1,0 0-1,1-1 1,-1 1-1,0-1 1,0 0 0,7-1-1,-3 1-52,0-1-1,0 0 1,0-1-1,0 1 1,0-2 0,-1 1-1,1-1 1,-1-1-1,1 1 1,-1-1 0,0-1-1,-1 0 1,1 0-1,13-12 1,-13 6 72,0 0 1,-1-1-1,0-1 0,6-16 0,-12 27 154,-5 13-54,-1 2 122,1-1 0,0 1-1,1 1 1,-2 18 0,5-30-211,-1 1 0,1-1 1,0 0-1,0 0 0,0 0 0,0 1 1,1-1-1,-1 0 0,1 0 1,-1 0-1,1 1 0,0-1 1,0 0-1,-1 0 0,1 0 0,1 0 1,-1 0-1,0-1 0,0 1 1,1 0-1,-1 0 0,1-1 1,0 1-1,-1-1 0,1 0 1,0 1-1,0-1 0,0 0 0,0 0 1,0 0-1,0 0 0,0 0 1,0-1-1,4 2 0,0-1-5,0 0 1,0 0-1,0 0 0,0-1 0,0 0 0,0 0 0,0-1 0,0 0 0,0 0 1,0 0-1,0 0 0,0-1 0,0 0 0,-1 0 0,1-1 0,-1 0 1,1 0-1,-1 0 0,0 0 0,0-1 0,0 0 0,-1 0 0,7-7 1,-4 2-59,-1 0 0,0-1 0,-1 1 1,1-1-1,-2 0 0,1-1 0,-2 1 0,1-1 1,-2 1-1,1-1 0,-1 0 0,0-14 1,-2 3-40,-6 35 193,-6 38 172,12-48-288,0-1-1,0 1 1,0 0 0,0-1-1,0 1 1,1-1-1,-1 1 1,1 0 0,0-1-1,0 1 1,0-1-1,0 1 1,0-1 0,1 0-1,-1 1 1,1-1-1,-1 0 1,1 0-1,0 0 1,0 0 0,0 0-1,3 2 1,0-1-592,-1-1 1,0 1-1,1-1 0,-1-1 1,1 1-1,0-1 0,0 1 1,-1-1-1,1 0 1,0-1-1,8 1 0,20-1-8888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42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7175,'0'0'13356,"71"33"-11786,-31-17-513,3-1-577,3 1-319,-5 1-129,-4-3-257,-9 2-607,-5-3-738,-11-1-576,-3-3-1345,-7-4-1122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42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0 186 11050,'0'0'7309,"10"1"-5713,56 4 491,79-5-1,-114-2-1996,1-1 0,0-2 0,-1-1 0,58-19 0,-87 24-77,0 0 0,0 1 0,1-1 0,-1-1-1,0 1 1,0 0 0,0 0 0,0-1 0,0 1 0,0-1 0,-1 0 0,1 0 0,0 1 0,-1-1-1,1 0 1,-1 0 0,1-3 0,-2 4-3,1 0 0,-1 0-1,0 0 1,0 0 0,0 0 0,-1-1-1,1 1 1,0 0 0,0 0 0,-1 0-1,1 0 1,0 0 0,-1 0-1,1 0 1,-1 0 0,0 0 0,1 0-1,-1 0 1,0 0 0,1 0 0,-1 0-1,0 1 1,0-1 0,0 0 0,0 0-1,0 1 1,0-1 0,0 1 0,0-1-1,0 1 1,0-1 0,0 1 0,0 0-1,0-1 1,0 1 0,-2 0-1,-43-15 47,0 2-1,-1 2 0,0 3 0,-1 1 0,-71-1 0,114 5-4554,10-4 175,-3 5 3330,16-15-7932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43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329 0 4036,'0'0'14590,"-8"1"-13763,4 0-750,-1 1 0,0-1-1,1 1 1,-1-1 0,1 1 0,0 1 0,0-1-1,-1 1 1,1-1 0,-6 7 0,-39 42 244,40-42-323,-170 204 771,178-212-829,1 0 1,-1 0 0,0 0-1,0 0 1,1 0 0,-1 0 0,0 0-1,0-1 1,0 1 0,0 0 0,0 0-1,0-1 1,0 1 0,0-1-1,0 1 1,0-1 0,0 0 0,0 1-1,-1-1 1,0 0 0,1 0-70,1 0 0,-1-1 1,1 1-1,-1-1 0,1 1 0,-1-1 1,1 1-1,-1-1 0,1 1 0,-1-1 1,1 1-1,-1-1 0,1 1 0,0-1 1,-1 0-1,1 1 0,0-1 0,0 0 1,0 1-1,-1-1 0,1 0 0,0 1 1,0-2-1,0-55-7723,1 51 6853,3-34-7201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43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8680,'0'0'11211,"57"53"-10410,-22-30-321,4-4-224,3 1-160,4-4 32,-1-3-31,1-1-514,-7 2-480,3-4-608,-14 1-1474,-8-6-1890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44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57 161 6374,'0'0'1313,"-8"0"540,-20 0-246,8 0 3170,26 1-4126,0 0-1,0 0 0,0 1 0,0 0 0,0 0 1,6 3-1,21 7 478,0-5-583,1-1-1,0-2 0,0-2 0,48-1 1,-60-2-494,0-1-1,1-1 1,-1-1 0,0-1 0,-1-1 0,1-1 0,34-16 0,-51 20-28,1-1 0,-1 0-1,0 0 1,1 0 0,-2 0 0,1-1 0,4-5 0,-9 9-5,1 0-1,0 0 0,-1 1 1,1-1-1,-1 0 1,1 0-1,-1 0 1,0 0-1,1 0 1,-1 1-1,0-1 1,1 0-1,-1 0 0,0 0 1,0 0-1,0 0 1,0 0-1,0 0 1,0 0-1,0 0 1,-1-1-1,0 1 19,1 0 0,-1 0 0,0 0-1,0 0 1,0 0 0,0 1 0,0-1 0,-1 0 0,1 1 0,0-1-1,0 1 1,0-1 0,0 1 0,-1-1 0,1 1 0,0 0-1,-1 0 1,1 0 0,0 0 0,0 0 0,-3 0 0,-98 0 684,62 1 61,-53-5 0,81 3-685,0-1 0,0 0-1,1-1 1,-1-1 0,1 1 0,-1-2-1,1 0 1,-18-11 0,10-2-1317,19 18 1135,0 0-1,0-1 1,0 1-1,0 0 1,0-1-1,0 1 1,0 0-1,0-1 1,0 1 0,0 0-1,0-1 1,0 1-1,0 0 1,0-1-1,0 1 1,0 0-1,0-1 1,0 1-1,1 0 1,-1-1-1,0 1 1,0 0-1,0 0 1,1-1-1,-1 1 1,0 0 0,0 0-1,1-1 1,-1 1-1,0 0 1,0 0-1,1 0 1,-1-1-1,0 1 1,1 0-1,43-8-8519,-33 7 6550,25-3-8177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45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9993,'0'0'13272,"-1"8"-13139,-7 88 91,7-87-261,1-1-1,0 1 1,1-1 0,0 0-1,0 1 1,1-1 0,0 0-1,0 0 1,1 0 0,6 12-1,-5-16-1284,-8-17-11406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45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0 115 10442,'0'0'8840,"29"-51"-7783,9 41-64,12 3-224,7 0-225,3 1-319,-2 0-161,2 3-513,-10-1-1569,-9-4-2978,-6-4-3460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48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383 82 4484,'-3'-8'2435,"3"4"-2198,-1 1 0,0-1 1,0 1-1,0-1 1,0 1-1,-1-1 0,0 1 1,1 0-1,-1 0 1,0 0-1,-1 0 0,1 0 1,0 0-1,-1 0 1,0 1-1,1-1 1,-1 1-1,0 0 0,0 0 1,-1 0-1,1 0 1,0 1-1,-1-1 0,1 1 1,0 0-1,-1 0 1,0 0-1,1 0 0,-1 0 1,0 1-1,1 0 1,-1 0-1,0 0 0,1 0 1,-7 2-1,1 0-120,0 1-1,1 0 0,-1 0 0,1 1 1,0 1-1,0-1 0,1 1 0,-1 0 1,1 1-1,0 0 0,0 0 0,1 0 1,-11 15-1,0 1 144,1 0 1,1 1-1,-16 34 0,16-25 34,3 1 0,0 0-1,2 1 1,2 0-1,-8 57 1,10-25-394,3 1 1,6 67-1,-3-129 89,0 1-1,1 0 1,0-1-1,0 1 1,0 0-1,1-1 1,-1 0-1,2 1 1,-1-1-1,0 0 1,1 0 0,0 0-1,0 0 1,0-1-1,1 1 1,0-1-1,0 0 1,5 5-1,-4-6 74,0 1 0,1-1 1,0-1-1,0 1 0,0-1 0,0 0 0,0 0 0,0 0 0,0-1 0,0 0 1,1 0-1,-1-1 0,1 0 0,-1 0 0,0 0 0,8-2 0,0-1 120,0-1 0,0-1 0,0 0 0,-1 0 0,0-1 0,0-1 0,0 0 0,-1-1 0,0 0 0,-1-1 0,0-1 0,14-14 0,5-7 318,-1-2 0,44-67-1,-57 76-332,-1 0-1,-1-2 1,-2 1-1,0-2 0,12-41 1,-22 58-153,1 0 1,-1 1 0,-1-1-1,0 0 1,0 0 0,-1 0-1,0 0 1,0 0 0,-1 0-1,-1 0 1,0 1 0,0-1-1,-1 0 1,0 1 0,-1 0 0,0 0-1,0 0 1,-1 0 0,-7-10-1,-44-39-2392,42 46-411,0-1-1,-17-22 1,20 17-3153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49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1646 13549,'0'0'3587,"-1"-8"-2402,-4-38-478,2 0 0,3-1 0,8-79 0,1-16 747,-9 29-1078,-6 1 0,-5 0 1,-4 0-1,-5 2 0,-56-175 1,59 234-305,2 0 0,3-1 0,2 0 0,2-1 0,-1-69 0,9 121-146,1 1 0,-1 0 0,0-1 0,1 1-1,-1-1 1,0 1 0,1 0 0,-1-1 0,0 1 0,1 0-1,-1 0 1,1-1 0,-1 1 0,1 0 0,-1 0 0,1 0-1,-1 0 1,1-1 0,-1 1 0,1 0 0,-1 0-1,1 0 1,-1 0 0,1 0 0,-1 0 0,1 0 0,-1 0-1,1 1 1,-1-1 0,1 0 0,-1 0 0,1 0 0,0 1-1,24 5-5375,-19-4 1827,4-2-5559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4:19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3243 257 8072,'-8'-5'261,"-25"-12"-68,-2 1-1,0 1 0,-68-18 1,-62-24-424,118 36 264,-1 2 0,-1 2 0,-1 2 0,0 2-1,-1 2 1,-96-7 0,-407 19 261,383 21 187,-298 77 0,339-67 94,47-12-316,0 3 1,1 4-1,2 4 1,1 3-1,-82 49 0,125-61-197,1 1 0,1 2 0,1 2 0,1 1-1,2 1 1,1 1 0,1 2 0,2 1-1,1 1 1,1 1 0,2 1 0,-24 56 0,20-31-69,3 1 1,3 2-1,3 0 0,2 0 1,4 2-1,2-1 1,3 2-1,3 91 1,5-136 8,1-1 0,0 0-1,1 1 1,2-1 0,0-1 0,1 1 0,1-1 0,1 0 0,0-1-1,2 0 1,21 29 0,-13-25-2,1 0-1,1-2 0,1 0 1,1-2-1,1 0 0,0-1 1,43 22-1,-16-14 2,2-2-1,0-2 1,72 18-1,-31-16 23,97 11-1,96-7-54,293-9 0,-389-17 53,-165-1-21,465-3 32,-373-4-18,1-6 1,128-29-1,-154 19-5,0-3 1,-3-5-1,0-3 0,136-73 1,-179 80 42,-2-3 1,0-1-1,-2-3 1,-2-1-1,-1-2 0,-2-2 1,-1-1-1,-2-2 1,49-77-1,-54 68 75,-2-2 1,-3 0-1,-2-2 0,-2-1 0,-2 0 1,-4-2-1,-1 0 0,-3 0 0,-3-1 0,-2 0 1,-4-117-1,-4 149-76,-2 1-1,-1 1 1,-1-1 0,-1 1-1,-1 0 1,-1 0-1,-1 1 1,-1 0 0,-1 1-1,-1 1 1,-1-1 0,0 2-1,-2 0 1,-25-24 0,14 19 26,-2 1 1,0 1 0,-2 1 0,-1 2-1,0 1 1,-1 2 0,-1 1 0,0 1 0,-41-10-1,12 7-49,-1 4 0,0 2-1,-1 3 1,0 3 0,-115 5-1,104 6-419,0 3 0,1 3 0,1 4 1,-121 40-1,-101 60-5230,170-68-3383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7:38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59 19891,'0'0'-1794,"-84"25"2082,44-22-31,17-1 63,12 1 64,11-3-288,11 0-224,24 0-769,27-15-448,14-15-1570,9-17-2145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4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92 105 10890,'0'0'1858,"11"-9"667,81-63 3582,-81 56-3760,-20 9-393,5 7-1849,1 0 1,-1 0-1,1 0 0,0 0 1,-1 1-1,1 0 1,0-1-1,-1 1 0,-4 3 1,-3 1-103,0 1 0,1 0 0,0 1 0,0 0 0,1 1 0,0 0 0,0 0 0,0 1 0,1 0 0,1 1 0,-1 0 0,2 0 0,-1 0 0,2 1 0,-1 0 0,1 0 0,1 0 1,0 1-1,1 0 0,-3 16 0,5-26-9,1 1 1,0-1 0,0 0 0,0 1-1,0-1 1,1 1 0,-1-1 0,1 0-1,0 1 1,-1-1 0,1 0-1,0 0 1,0 0 0,0 1 0,0-1-1,1 0 1,-1 0 0,1-1 0,-1 1-1,4 3 1,-2-3-4,1 0 1,-1 1-1,1-1 1,0-1-1,0 1 1,0 0-1,0-1 1,0 0-1,0 0 1,0 0-1,5 0 1,3 0-256,0-1 0,-1 0 1,1-1-1,0 0 0,0-1 1,-1 0-1,23-8 0,-24 6-552,0-1 0,0 0 0,0 0-1,-1-1 1,1 0 0,-1-1-1,-1 0 1,1 0 0,-1-1-1,-1 0 1,13-17 0,6-20-4576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4:23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58 240 1634,'-5'0'708,"1"-1"1,0 0 0,0 0 0,0 0 0,0 0 0,0-1 0,0 0-1,0 1 1,1-2 0,-1 1 0,0 0 0,1-1 0,-4-2 0,7 4-682,0 1 1,0 0 0,0-1 0,1 1-1,-1 0 1,0-1 0,0 1 0,0 0-1,0-1 1,0 1 0,1 0 0,-1-1-1,0 1 1,0 0 0,1 0 0,-1 0-1,0-1 1,0 1 0,1 0-1,-1 0 1,0 0 0,1-1 0,-1 1-1,0 0 1,1 0 0,-1 0 0,0 0-1,1 0 1,-1 0 0,0 0 0,1 0-1,-1 0 1,0 0 0,1 0 0,-1 0-1,0 0 1,1 0 0,-1 0 0,0 0-1,1 0 1,-1 0 0,0 0 0,1 1-1,20-2-52,31 1 193,-1-2-1,97-17 0,-39 1 446,182-5-1,-94 10 154,390 9 81,-283 11-695,-269-7-99,630-20 588,-634 18-603,1044-80 383,-250 69-270,-258 9-14,413-7 52,-508 7-159,716 19-9,-823 4 21,272 6 55,885 21-6,-336-43-68,-551-11-9,756 6-468,-1363 1-1878,-7-3-2505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0:51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7783,'0'0'1511,"7"0"-769,83-2 602,147 15 0,-25 1-1016,-184-13-319,119 3 75,214-21 0,-356 16-90,-8-1-7,-22-2-27,-43-2-19,-85 0 387,38 4 470,-1-5 0,-205-41 1,392 52-970,122 18-2541,-62-15-1948,-35-7-1997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0:53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4516,'0'0'4404,"9"-4"-4014,-2 0-236,1 0 1,0 1-1,1 0 0,-1 0 1,0 1-1,1 0 0,0 1 0,-1 0 1,17 0-1,157 11 78,-30 0-170,125 0-37,133 3 72,16-2-57,-402-10-42,528-1 103,-441-4-79,555-3 36,-379 9-214,-160-3 61,-127 1 64,1 0 1,-1 0-1,0 0 0,0 0 0,1 0 0,-1 0 1,0 0-1,1 0 0,-1 0 0,0 0 0,0-1 0,1 1 1,-1 0-1,0 0 0,0 0 0,1 0 0,-1 0 1,0-1-1,0 1 0,1 0 0,-1 0 0,0 0 1,0-1-1,0 1 0,1 0 0,-1 0 0,0-1 0,0 1 1,0 0-1,0-1 0,0 1 0,0 0 0,0 0 1,0-1-1,1 1 0,-1 0 0,0-1 0,0 1 0,0 0 1,0 0-1,0-1 0,-1 1 0,1-1 0,1-11-3284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00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0 121 3587,'0'0'3956,"4"-8"-3310,-2 1-513,-2 5-104,1-1-1,0 1 1,-1 0-1,1-1 1,0 1 0,0-1-1,1 1 1,-1 0-1,0 0 1,1 0 0,-1 0-1,1 0 1,0 0-1,-1 0 1,1 0 0,4-2-1,1 2 292,1 0-1,0 0 0,0 1 0,-1 0 0,1 0 1,0 1-1,0 0 0,0 1 0,10 1 1,4 0-235,599-19 496,-559 13-548,806-2 672,-575 11-572,29 1-116,351-2 1520,-666-4-1481,42-3 99,-47 3-60,0 0 0,0 0 0,0 0 0,0-1 1,0 1-1,0-1 0,0 1 0,0-1 0,-1 0 0,1 0 0,0 0 1,0 0-1,-1 0 0,1 0 0,-1 0 0,1 0 0,-1-1 0,1 1 0,0-2 1,-4 1-160,-1 1 1,0-1-1,0 1 0,0 0 1,1 0-1,-1 0 1,0 0-1,0 1 1,-1-1-1,-5 0 1,5 1-370,-30-8-2637,-4-2-1478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02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93 128 2915,'-93'26'5637,"119"-30"-2219,27 6-2875,-14 0-292,36-2 25,988-18 3783,-1510 8-3206,164-1-889,176 8 155,-247 6 642,349-3-762,3 0-2,-1 0 0,1 0 1,-1 0-1,1 0 0,0 1 0,-1-1 1,1 1-1,0-1 0,-1 1 0,1 0 1,0 0-1,0 0 0,0 0 1,-1 0-1,1 1 0,-2 1 0,5-2-6,0 0 0,-1 0 0,1 0 0,0-1 0,0 1 0,0-1 0,1 1 0,-1 0 0,0-1 0,0 0 0,0 1 0,0-1 0,0 0 0,1 1 0,-1-1 0,0 0 0,0 0 0,0 0 0,3 0 0,-3 0 8,155 11 18,162-11 0,-137-2-3,-5 4 23,316-14 22,-483 8 654,-31 0-430,-41-2-201,-163-8-86,-684-16 142,895 32-244,34 2 49,40 2 54,865 10-774,-757-17 956,-1203 1 200,999 0-384,14-1 0,1 1 0,0 0-1,0 2 1,-1 1-1,-38 9 1,61-12-2,0 0-1,0 0 1,0 0-1,0 0 1,0 0 0,0 0-1,0 0 1,0 0-1,0 0 1,0 0-1,1 0 1,-1 0 0,0 0-1,0 0 1,0 0-1,0 0 1,0 0 0,0 0-1,0 0 1,0 1-1,0-1 1,0 0-1,0 0 1,0 0 0,1 0-1,-1 0 1,0 0-1,0 0 1,0 0-1,0 0 1,0 0 0,0 0-1,0 0 1,0 0-1,0 1 1,0-1 0,0 0-1,0 0 1,0 0-1,0 0 1,0 0-1,0 0 1,0 0 0,0 0-1,0 0 1,0 1-1,0-1 1,0 0-1,0 0 1,0 0 0,0 0-1,0 0 1,0 0-1,13 2-215,886-38-371,-843 32 600,-10 1-8,34-2 38,112-20 0,-165 15 29,-23 2 175,-19 1 261,-45-3-363,0 3-1,-105 1 1,103 5-108,-63-3-17,-383 10 123,394 11-2687,89-16-2804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04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 4164,'-24'0'160,"1"0"-64,7 0-128,-2 0-64,2 0-160,2 0 224,0 0 96,5 0-32,-2 0-32,2 0 32,8 0 224,2 0-2402,8 0 160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05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655 53 4420,'0'0'6091,"7"-8"-4025,24-26-21,-31 34-1981,0 0 0,-1 0 0,1 0 0,0 0 0,0 0 0,-1 0 0,1 0 0,0 0 0,0 0 0,-1 0 0,1 0 0,0 0 0,0 0 0,-1 0 0,1-1 0,0 1 0,0 0-1,-1 0 1,1 0 0,0 0 0,0 0 0,0 0 0,-1-1 0,1 1 0,0 0 0,0 0 0,0 0 0,0 0 0,-1-1 0,1 1 0,0 0 0,0 0 0,0-1 0,0 1 0,0 0 0,0 0 0,0-1 0,0 1 0,-1 0 0,1 0 0,0-1 0,0 1 0,0 0 0,0 0 0,0-1 0,0 1 0,1 0 0,-1 0 0,0-1 0,0 1 0,0 0 0,0 0 0,0 0 0,0-1 0,0 1 0,0 0 0,1 0 0,-1-1 0,0 1 0,0 0 0,0 0 0,0 0 0,1 0 0,-1-1 0,0 1 0,-18 3 138,5 3-117,-1 1 0,2 0 0,-1 0 0,-16 14 1,-24 14-53,-141 54 331,124-59 198,2 2 0,-65 42 0,118-65-436,9-6-81,1 0 0,0 0 0,0 0-1,0 1 1,0-1 0,1 1 0,0 0 0,0 0 0,0 1 0,-4 5 0,11-8-159,1-1 0,0-1 1,-1 1-1,1 0 0,0-1 0,0 0 1,-1 0-1,1 0 0,6-1 1,-4 0-653,0-1 0,0 0 0,-1 0 0,1 0 0,0-1 1,-1 1-1,0-1 0,0-1 0,0 1 0,5-5 1,8-8-5124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05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1 6822,'0'0'11398,"-4"0"-11094,1 0-256,1 1-1,-1-1 1,1 1-1,0 0 1,-1 0-1,1 0 1,0 0-1,0 0 1,-1 1-1,1-1 1,0 1-1,0-1 1,1 1-1,-1 0 1,0 0-1,1 0 1,-3 2-1,-32 49 425,4-7-309,12-25-33,-1-1 1,-2-1-1,0-1 1,-25 16-1,14-11 659,61-23-159,27-14-277,57-22 1,26-7-212,-91 33-282,86-8 0,-13 13-7150,-108 5 1919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06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7527,'0'0'10250,"-7"8"-9305,-19 29-219,26-36-692,0 0 1,0 0 0,0 0-1,0 0 1,0 0 0,0 0-1,0 0 1,0 0 0,0 0-1,0 0 1,0 0 0,1 0-1,-1 0 1,0 0 0,1 0-1,-1 0 1,1 0 0,-1 0-1,1-1 1,-1 1 0,1 0-1,0 0 1,0 0 0,-1-1-1,1 1 1,0 0 0,0-1-1,0 1 1,-1-1 0,1 1-1,0-1 1,1 1 0,33 15 726,-31-15-680,32 11 349,67 11 1,-65-16-352,50 17-1,-75-19-53,1 0-1,-1 1 0,0 1 0,0 0 0,0 1 0,-1 1 0,13 10 0,110 114 107,-78-76-96,-54-54-92,-1 1-1,1-1 1,0 0 0,0-1 0,0 1-1,1-1 1,-1 1 0,1-1 0,-1 0-1,1 0 1,0 0 0,-1-1-1,1 1 1,0-1 0,0 0 0,0 0-1,0-1 1,0 1 0,0-1 0,1 0-1,6 0 1,-16 12-9184,1-6 4554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07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1 161 8936,'0'0'6834,"2"8"-5185,0-3-1476,0 0-1,0 0 1,0-1-1,1 1 1,-1-1-1,1 1 1,0-1-1,1 0 1,-1 0-1,1 0 1,0 0-1,-1-1 1,2 0-1,-1 1 1,0-1-1,1-1 1,-1 1-1,8 2 1,23 8 413,0-2 0,0-2 1,70 10-1,-54-11 19,53 16 0,-104-24-552,0 0 0,1 0 0,-1 0 0,0 0-1,0 0 1,1 0 0,-1 0 0,0 0 0,0 0 0,0 0-1,1 0 1,-1 0 0,0 0 0,0 0 0,1 0 0,-1 0-1,0 0 1,0 0 0,1 0 0,-1 0 0,0 0 0,0 0-1,0 0 1,1 0 0,-1 0 0,0 0 0,0-1 0,0 1-1,1 0 1,-1 0 0,0 0 0,0 0 0,0-1 0,0 1-1,0 0 1,1 0 0,-1 0 0,0 0 0,0-1 0,0 1-1,0 0 1,0 0 0,0-1 0,0 1 0,0 0 0,0 0-1,0-1 1,0 1 0,0 0 0,0 0 0,0 0 0,0-1 0,-6-20 701,-15-19-332,-24-31-91,-54-64 0,98 134-406,1 1 1,0 0-1,0-1 0,0 1 0,-1-1 0,1 1 0,0-1 0,0 1 0,0 0 0,0-1 0,0 1 0,0-1 1,0 1-1,0-1 0,0 1 0,0-1 0,0 1 0,0 0 0,0-1 0,0 1 0,0-1 0,0 1 0,1-1 1,-1 1-1,0 0 0,0-1 0,1 1 0,-1-1 0,0 1 0,0 0 0,1-1 0,-1 1 0,0 0 1,1 0-1,-1-1 0,0 1 0,1 0 0,-1 0 0,1-1 0,-1 1 0,1 0 0,-1 0 0,0 0 0,1 0 1,0-1-1,32-10-3821,-8 3-352,10-11-4694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5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13389,'0'0'8520,"-6"9"-8232,-1 10-25,0-1 0,1 1 0,1 1 0,1-1 0,1 1-1,0-1 1,1 40 0,12 177 298,-8-189-450,-3-34 137,-5-29 65,-10-76-45,-15-57-866,34 155 598,0 1 0,0 0 0,1-1 0,-1 0 1,2 0-1,-1 0 0,1 0 0,-1 0 0,2-1 1,-1 0-1,0 0 0,1-1 0,0 0 1,0 0-1,1 0 0,-1 0 0,1-1 0,0 0 1,-1-1-1,15 4 0,-7-2 26,1 0 1,0-1-1,1-1 0,-1-1 0,0 0 0,1-1 1,-1 0-1,0-1 0,19-4 0,-28 3 8,-1 0 0,0 0 0,0 0 0,0 0-1,0-1 1,0 0 0,0 0 0,-1 0 0,0-1 0,1 0-1,-1 1 1,0-1 0,-1-1 0,1 1 0,-1-1-1,0 1 1,0-1 0,0 0 0,-1 0 0,1 0-1,-1 0 1,-1-1 0,1 1 0,-1 0 0,0-1-1,0 1 1,0-1 0,-1 0 0,0-5 0,-17 42-114,12-21 155,2 1 0,-1-1 0,1 1 1,1 0-1,0 0 0,0 0 0,1 0 0,1 1 1,0-1-1,1 16 0,0-26-67,-1 1 0,0-1-1,1 1 1,-1-1 0,1 1 0,-1-1 0,1 0-1,0 1 1,0-1 0,0 0 0,0 1 0,0-1-1,0 0 1,0 0 0,0 0 0,0 0 0,0 0-1,0 0 1,1 0 0,-1 0 0,0-1 0,1 1-1,-1 0 1,1-1 0,-1 1 0,1-1 0,-1 1-1,1-1 1,-1 0 0,1 0 0,-1 0 0,1 0-1,-1 0 1,1 0 0,-1 0 0,1 0 0,-1 0-1,1-1 1,-1 1 0,3-2 0,-1 1-223,1 0-1,-1 0 1,0 0 0,0 0 0,0-1 0,0 0-1,0 0 1,-1 1 0,1-2 0,-1 1 0,1 0 0,-1 0-1,0-1 1,1 1 0,-1-1 0,0 0 0,-1 0-1,4-6 1,-2-1-1374,-1-1 1,0 1-1,0-1 0,-1-19 1,0-19-3906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59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59 5605,'-1'0'6,"-1"0"0,1 0 0,-1 1 0,1-1 0,0 1 0,-1-1 0,1 1 0,-1-1 0,1 1 0,0 0 0,-1 0 0,1-1-1,0 1 1,0 0 0,-2 2 0,3-3 75,-1 1 0,1 0 0,0-1 0,-1 1 0,1 0-1,0-1 1,0 1 0,0 0 0,0-1 0,-1 1 0,1 0-1,0-1 1,0 1 0,0 0 0,0 0 0,1-1 0,-1 1-1,0 0 1,0-1 0,0 1 0,0 0 0,1-1 0,0 2-1,0 0 82,1 0 0,-1 0 0,1 1 0,0-2 0,0 1 0,0 0 0,0 0 0,0 0 0,0-1 0,1 0 0,-1 1 0,0-1 0,1 0 0,-1 0 0,1 0 0,4 1 0,41 5 401,-1-2 0,1-2 0,72-5-1,-47 0-315,432-20 159,-66 2-209,-330 18-155,219-15 7,-324 16-258,-9 0-28,-22-2-268,-37-1-300,-417 13-1229,1-1 6620,-263-8-3625,1842-12 603,-974 7-1546,563-31 124,-675 35-136,-9 1 3,0 0 0,0 0 0,0 0 0,1-1 0,-1 0 0,0 0 0,0 0 0,-1 0 0,7-3 0,-36-2 573,-56 2-230,0 4-1,-98 13 1,64-4-1680,0-5-3295,66-4-4318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00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1 265 6374,'16'3'1374,"1"-1"0,32 0 1,78-14 243,-81 6-980,998-119 2734,-288 32-4128,-228 60 948,-486 39-319,-24 4-216,-18-10 322,0 1 1,0-1-1,0 1 1,1-1-1,-1 1 1,0-1-1,0 1 1,0-1-1,0 1 0,0-1 1,0 1-1,0-1 1,0 1-1,0-1 1,0 1-1,0-1 1,0 1-1,0-1 1,0 1-1,0-1 0,0 1 1,-1-1-1,1 1 1,0-1-1,0 1 1,-1-1-1,1 0 1,0 1-1,0-1 0,-1 1 1,1-1-1,-1 0 1,1 1-1,-6 3-56,0-1-1,0 0 0,-1 0 0,1-1 1,0 1-1,-1-1 0,0-1 0,1 1 1,-1-1-1,0 0 0,-8 0 0,1 0 61,-125 13 18,-147-6-1,-11 1 298,-106 27 294,-306 14 1533,601-50-1971,-181 9-19,270-4-228,31-2-176,36 0 134,811-16 893,1-34-731,-327 15 101,-446 29-113,-23 1 3,1-2 0,90-18 0,-153 21-14,0 1-1,-1 0 0,1-1 1,0 1-1,-1-1 0,1 1 1,0-1-1,-1 0 1,1 1-1,-1-1 0,1 0 1,-1 0-1,0 0 0,1 0 1,0-2-1,-2 2 0,0 1 0,0-1 1,1 1-1,-1-1 0,-1 1 0,1-1 1,0 1-1,0-1 0,0 1 0,0 0 0,0-1 1,0 1-1,-1-1 0,1 1 0,0-1 1,0 1-1,0-1 0,-1 1 0,1 0 0,0-1 1,-1 1-1,1-1 0,0 1 0,-1 0 0,1 0 1,-1-1-1,1 1 0,-1 0 0,1 0 1,0-1-1,-2 1 0,-5-4 21,-1 1 0,1 0 1,-1 0-1,-15-3 0,-48-6-221,-129-6 0,-77 17-2573,138 3-510,-13-2-2565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23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6342,'26'-2'5000,"167"-8"-3621,1191-7 1750,502 35-1287,-1843-19-1848,1619-24 343,550-3 180,188 53-383,-1593-3-19,930 16 271,-1590-36-378,429-6 6,-559 3-112,-5 1-283,1-1 0,-1 0 0,0-1 1,22-5-1,-33 6 224,0 1 0,-1 0-1,1-1 1,0 1 0,0 0 0,0-1-1,0 1 1,0-1 0,-1 0 0,1 1 0,0-1-1,-1 0 1,1 1 0,0-1 0,-1 0-1,1 0 1,-1 1 0,1-1 0,0-1 0,-3-14-4253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25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8353 6140 10346,'0'0'37,"0"0"1,0 0-1,0 0 1,0 0-1,0-1 1,0 1-1,0 0 1,0 0-1,0 0 1,0 0-1,0 0 1,0 0-1,0 0 1,0-1-1,0 1 1,0 0-1,0 0 1,0 0-1,0 0 1,0 0-1,0 0 1,0 0-1,0 0 1,0-1-1,0 1 1,0 0-1,0 0 1,0 0-1,0 0 1,0 0-1,0 0 1,0 0-1,0 0 1,0 0-1,0-1 1,-1 1-1,1 0 1,0 0-1,0 0 1,0 0-1,0 0 0,0 0 1,0 0-1,0 0 1,0 0-1,-1 0 1,1 0-1,0 0 1,0 0-1,0 0 1,0 0-1,0 0 1,0 0-1,0 0 1,0 0-1,-1 0 1,1 0-1,0 0 1,0 0-1,0 0 1,0 0-1,0 0 1,0 0-1,0 0 1,-1 0-1,-6 10 407,-7 13-581,6-11 166,0 0 0,-1 0 0,-1-1 0,1 0 0,-2 0 0,0-1 0,0-1 0,-17 12 0,-7 2-69,-64 31 1,33-25 56,-1-3 1,-1-3-1,-2-3 1,0-3 0,-82 10-1,-366 13 339,500-39-348,-729-3 353,544-14-31,-334-69-1,-311-141 1606,11-40-1612,702 222-387,-264-93 61,6-17-1,-566-311 0,817 381 334,5-7 0,3-6 0,-176-166-1,148 103-118,-276-353 0,348 388-219,6-3 0,5-4 1,6-3-1,6-3 0,-60-178 1,88 197 16,5-2 0,6-1-1,5-1 1,5 0 0,6-2 0,7-232 0,15 246 67,4 2 1,31-114 0,84-207-14,-94 336-4,3 1 0,101-174 0,-107 217-92,2 1-1,3 2 0,1 2 1,2 1-1,2 2 0,67-52 1,67-39-6742,-132 93 2008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25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67 286 11211,'-8'0'1025,"-36"-8"-241,43 7-770,0 1 1,1 0-1,-1-1 0,0 1 1,0-1-1,0 1 0,1-1 1,-1 1-1,0-1 1,1 1-1,-1-1 0,0 0 1,1 1-1,-1-1 0,1 0 1,-1 0-1,1 1 0,-1-1 1,1 0-1,0 0 0,-1-1 1,1 1-15,0-1 1,0 1-1,1-1 1,-1 1-1,1 0 1,-1-1-1,1 1 1,-1 0-1,1-1 1,0 1-1,-1 0 1,1 0-1,0 0 1,0 0-1,0-1 1,0 1-1,0 0 1,0 1-1,2-2 1,10-9 139,1 0 0,1 2-1,0 0 1,0 0 0,22-8 0,87-27 312,-99 36-462,73-25 97,2 5 1,182-26-1,-270 52-59,-3 1-43,1 0 0,0 0 0,0 1-1,20 2 1,-28-2 28,0 1-1,0-1 1,0 1 0,0 0 0,0-1-1,0 1 1,0 0 0,-1 0-1,1 0 1,0 1 0,0-1-1,-1 0 1,1 0 0,-1 1-1,1-1 1,-1 1 0,1 0-1,-1-1 1,0 1 0,0 0 0,0 0-1,0 0 1,0 0 0,-1 0-1,1 0 1,0 0 0,-1 0-1,1 3 1,0 6 167,-1-1-1,0 1 1,0-1-1,-2 0 1,1 1-1,-1-1 1,0 0 0,-1 0-1,0 0 1,-8 16-1,-8 12 60,-30 47 0,13-24-130,-86 182-310,100-191-3171,-16 64 0,25-60-3130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26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390 117 14157,'0'0'267,"5"-7"128,-3 4-417,27-53 1873,-29 54-1663,1 0 1,0-1 0,0 0-1,-1 1 1,0-1-1,1 1 1,-1-1 0,0 0-1,0 1 1,-1-4 0,1 5-89,0 0 0,-1 0 0,1 0 0,-1 0 1,1 0-1,-1 0 0,1 0 0,-1 0 0,1 1 1,-1-1-1,0 0 0,1 0 0,-1 1 0,0-1 1,0 0-1,0 1 0,0-1 0,1 1 1,-1-1-1,0 1 0,0-1 0,0 1 0,0 0 1,0-1-1,0 1 0,-2 0 0,-9-1-55,0 0 0,0 2-1,-1-1 1,1 1 0,0 1-1,0 0 1,0 1 0,0 0-1,1 1 1,-1 0 0,1 1-1,0 0 1,0 1 0,1 0-1,-10 8 1,-4 2-30,2 1 1,0 2-1,1 0 0,0 1 0,-23 31 0,37-42 2,0 1 0,0 0 0,1 1-1,0 0 1,1 0 0,0 0 0,1 0-1,-6 24 1,9-32-47,1 0 0,-1 1 0,1-1 1,0 1-1,0-1 0,0 1 0,1-1 0,-1 0 0,1 1 1,0-1-1,0 0 0,0 0 0,0 1 0,1-1 0,-1 0 1,1 0-1,0 0 0,-1 0 0,1-1 0,1 1 0,-1 0 1,0-1-1,1 0 0,-1 1 0,1-1 0,0 0 0,0 0 1,0 0-1,0-1 0,0 1 0,0-1 0,0 0 0,0 0 0,0 0 1,5 1-1,5 1-628,0-1 1,-1 0 0,1 0-1,0-2 1,0 1 0,18-3-1,33-8-4360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26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46 12780,'-9'-1'683,"-12"-2"72,-1 0-1,1 2 0,0 1 1,-42 4-1,58-4-587,0 1 0,0 0 0,0 1 1,0-1-1,0 1 0,0 0 0,0 1 0,1-1 0,-1 1 1,1-1-1,0 1 0,-6 5 0,8-5-104,0 0 1,0-1-1,0 1 0,1 0 0,-1 0 0,1 0 1,0 0-1,0 0 0,0 0 0,0 0 0,0 1 0,1-1 1,-1 0-1,1 1 0,0-1 0,0 0 0,0 0 1,1 1-1,-1-1 0,1 0 0,1 7 0,-1-8-40,0 0-1,0 0 1,1 0-1,-1 0 1,0 0-1,1 0 1,-1-1-1,1 1 1,0 0-1,-1-1 0,1 1 1,0-1-1,0 0 1,0 0-1,0 1 1,0-1-1,0 0 1,1-1-1,-1 1 1,0 0-1,0-1 1,1 1-1,-1-1 0,0 0 1,1 1-1,-1-1 1,3-1-1,7 2 142,0-2-1,-1 1 1,1-2 0,13-2-1,-4-3-41,0-2-1,0 0 1,-1-1-1,-1-1 1,1 0-1,-2-2 1,34-29-1,-9 9 487,-43 81-410,0-47-194,-1 0 0,1 0 0,0 1 1,0-1-1,0 0 0,0 0 0,0 1 1,0-1-1,1 0 0,-1 0 0,0 0 1,0 0-1,1 1 0,-1-1 0,1 0 1,-1 0-1,1 0 0,0 0 0,-1 0 1,1 0-1,0 0 0,0 0 0,-1 0 1,1 0-1,0-1 0,0 1 0,0 0 1,0 0-1,0-1 0,0 1 0,0-1 1,1 1-1,0 0 0,4-1 27,0 1 1,0-1-1,0 0 1,-1 0-1,1-1 1,8-1-1,-12 2-16,18-5-54,-1 0 0,0-1 1,0-1-1,-1 0 1,32-19-1,-29 14-166,1 2 0,0 0 0,33-9 0,-60 60-131,5-24-647,1-17 740,0 1 0,-1-1-1,1 1 1,0-1 0,-1 1 0,1-1-1,0 0 1,-1 1 0,1-1 0,0 0-1,0 0 1,-1 1 0,1-1 0,0 0-1,0 0 1,0 0 0,-1 0-1,1 0 1,0 0 0,0 0 0,0-1-1,-1 1 1,1 0 0,0 0 0,0 0-1,-1-1 1,2 0 0,17-8-4984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27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12236,'0'0'4366,"-7"8"-3164,2-2-1002,1 0 0,0 0 0,0 0 0,1 1 0,0-1 1,0 1-1,0 0 0,1 0 0,0 0 0,0 0 1,1 0-1,0 0 0,-1 14 0,4 10-74,1 0 0,2-1 0,0 1 0,2-1 0,2 0 0,20 49 0,-15-42-67,-1 0-1,-2 1 1,9 56-1,-34-248 4583,8-120-7440,7 267 2755,-1 1 1,1 0 0,0 0 0,0 0-1,1 0 1,-1 0 0,1 0 0,1 0 0,-1 1-1,1-1 1,0 1 0,0-1 0,1 1-1,-1 0 1,1 1 0,0-1 0,1 0-1,-1 1 1,10-7 0,-5 6 8,0 0 1,1 1 0,0 0-1,0 0 1,0 1-1,0 1 1,0 0-1,0 0 1,1 0-1,19 1 1,-14 1-7,49 0-21,-62 0 55,-1 0 0,0 0 0,1 0 0,-1 1 0,0-1-1,0 1 1,0 0 0,1-1 0,-1 1 0,0 0 0,0 0-1,0 0 1,0 1 0,0-1 0,0 0 0,-1 1 0,1-1 0,0 1-1,-1 0 1,1-1 0,-1 1 0,2 3 0,-3-3 24,0-1 0,0 1-1,0-1 1,0 1 0,0-1 0,-1 1 0,1-1-1,0 1 1,-1-1 0,0 1 0,1-1 0,-1 1-1,0-1 1,1 0 0,-1 1 0,0-1 0,0 0 0,0 0-1,0 0 1,-1 0 0,1 0 0,0 0 0,0 0-1,0 0 1,-1 0 0,1 0 0,-1-1 0,1 1-1,-2 0 1,-49 22 795,48-21-745,-129 35 1342,43-14-1431,90-23-1061,0 0 867,0 1-1,0-1 0,0 0 1,1 0-1,-1 0 0,0 0 1,0 0-1,0 1 1,0-1-1,0 0 0,0 0 1,0 0-1,0 0 0,0 0 1,0 1-1,0-1 0,0 0 1,0 0-1,-1 0 1,1 0-1,0 1 0,0-1 1,0 0-1,0 0 0,22 0-3827,-21 0 3687,29-2-4245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28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77 13805,'0'-1'177,"0"0"-1,0 0 1,0 0 0,-1 0 0,1 0-1,0 0 1,0 0 0,-1 0-1,1 0 1,-1 0 0,1 0-1,-1 0 1,1 0 0,-1 0 0,0 0-1,1 0 1,-1 0 0,0 1-1,0-1 1,1 0 0,-1 0-1,0 1 1,0-1 0,-2 0-1,0-1-31,0 1-1,0 0 0,0 0 0,0 1 0,-1-1 0,1 1 0,0-1 0,-6 1 0,1 1-68,0-1 0,0 1 0,0 1-1,0-1 1,1 1 0,-1 1 0,-9 3 0,-28 22 860,43-27-885,0 0-1,0 1 0,1-1 0,-1 0 1,0 1-1,1-1 0,-1 1 0,1 0 0,-1 0 1,1 0-1,0-1 0,-1 1 0,1 0 0,0 0 1,1 1-1,-1-1 0,0 0 0,1 0 1,-1 0-1,0 5 0,4-6-11,0 0 0,0 0 0,1-1 1,-1 1-1,0-1 0,0 0 0,0 0 0,1 0 0,-1 0 0,0 0 1,5-2-1,6-1 44,-1-1 1,0-1-1,-1 1 1,23-13 0,-26 11-91,1 1 0,0 0 0,1 1 1,-1 0-1,1 1 0,-1 0 1,1 1-1,16-2 0,-26 4-4,0 1 0,0-1 0,0 0 0,0 1 0,-1-1 0,1 1 0,0-1 0,0 1 0,-1 0 0,1-1 0,0 1 0,-1 0 0,1-1 0,-1 1 0,1 0 0,-1-1 0,1 1 0,-1 0 0,0 0 0,1 0 0,-1 0 0,0 0 0,0-1 0,1 1 0,-1 0 0,0 0 0,0 0 0,0 0 0,0 0 0,0 1 0,0 42 124,-1-22-55,2-22-51,0 1 1,-1 0 0,1 0 0,0 0-1,0 0 1,-1-1 0,1 1 0,0 0-1,0-1 1,0 1 0,0-1 0,0 1-1,0-1 1,0 0 0,0 1 0,0-1-1,0 0 1,0 1 0,0-1 0,1 0-1,-1 0 1,0 0 0,0 0 0,0 0-1,0 0 1,0-1 0,2 1 0,36-5 260,-28 1-296,1 0 0,0-1-1,17-10 1,-19 9-80,0 1 1,1 0-1,-1 1 1,18-5-1,-12-3 867,-1-1 0,-1 0 0,0-2 1,15-18-1,-29 32-884,1 0 1,-1 0 0,1 0 0,0 0 0,-1 0 0,1 0 0,0 0-1,0 0 1,0 0 0,-1 1 0,1-1 0,0 0 0,0 1-1,0-1 1,0 0 0,0 1 0,1 0 0,-1-1 0,0 1 0,0-1-1,0 1 1,0 0 0,0 0 0,1 0 0,-1 0 0,0 0-1,0 0 1,0 0 0,0 0 0,1 0 0,-1 0 0,0 1 0,0-1-1,0 0 1,0 1 0,0-1 0,0 1 0,1 0 0,20 7-2519,1-6-2562,8-2-3480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29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13 213 9737,'0'0'8136,"-3"7"-6940,1-2-1042,-6 17 319,8-21-453,1-1 0,-1 1 0,0-1 1,0 1-1,0 0 0,1-1 0,-1 1 0,0-1 0,0 1 0,1-1 1,-1 1-1,1-1 0,-1 1 0,0-1 0,1 0 0,-1 1 0,1-1 1,-1 1-1,1-1 0,-1 0 0,1 1 0,-1-1 0,1 0 1,-1 0-1,1 0 0,0 1 0,-1-1 0,1 0 0,-1 0 0,1 0 1,-1 0-1,1 0 0,0 0 0,-1 0 0,1 0 0,-1 0 0,1 0 1,0 0-1,-1-1 0,1 1 0,0 0 0,12-3 152,0 0 0,0 0 0,0-1 0,-1-1 0,1 0 0,-1-1 0,0 0 0,-1-1 0,0 0 0,12-10 0,-7 5-147,-1-1 1,-1 0 0,0-1-1,-1-1 1,0 0 0,12-21-1,-23 34-20,-1 1 1,0-1-1,1 0 0,-1 0 0,0 1 0,0-1 0,0 0 0,0 0 0,-1 0 0,1 0 0,-1 0 0,1-1 0,-1 1 0,0 0 0,1 0 0,-1 0 0,0 0 0,0 0 0,-1-1 1,1 1-1,0 0 0,-1 0 0,1 0 0,-1 0 0,0 0 0,0 0 0,0 0 0,0 0 0,0 0 0,-1-1 0,0 1-8,-1 1 0,1 0-1,0 0 1,-1 0 0,1 0-1,-1 0 1,1 0 0,-1 1 0,1-1-1,-1 1 1,0 0 0,1 0-1,-1 0 1,0 0 0,1 0 0,-1 1-1,1-1 1,-1 1 0,1-1 0,-1 1-1,1 0 1,-1 0 0,1 0-1,-4 3 1,-2 0 6,1 1 0,0 0-1,-1 0 1,2 1 0,-1 0 0,1 0-1,0 1 1,0-1 0,0 1 0,1 1-1,-5 9 1,6-12 16,1 1 1,0 1-1,0-1 0,1 0 1,-1 1-1,1-1 0,1 1 0,-1 0 1,1 0-1,1-1 0,-1 1 1,1 0-1,0 0 0,0 0 0,2 8 1,0-11-15,-1-1 1,1 1 0,0-1-1,0 0 1,0 1-1,1-1 1,-1 0-1,1 0 1,-1-1 0,1 1-1,0-1 1,0 1-1,0-1 1,1 0-1,-1 0 1,0 0 0,1 0-1,-1-1 1,1 0-1,0 1 1,-1-1-1,6 0 1,9 3-170,1-1 0,-1 0-1,24-1 1,29-4-2414,2-11-3604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5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13869,'0'0'7559,"-28"60"-7367,28-40-224,7-1-672,11 1-962,3-2-2049,5-1-1827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0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0 136 11563,'0'0'5744,"6"-10"-4249,-1 3-1386,1-1 0,0 1 0,0 0 0,1 0 1,0 1-1,0 0 0,0 0 0,1 1 0,0-1 0,0 2 1,0-1-1,1 1 0,-1 1 0,1-1 0,0 1 1,0 1-1,0 0 0,1 0 0,15-1 0,-24 4-119,0-1 0,0 1-1,0-1 1,0 0 0,0 1-1,0 0 1,-1-1 0,1 1-1,0-1 1,0 1 0,-1 0-1,1 0 1,0-1 0,-1 1 0,1 0-1,-1 0 1,1 0 0,-1 0-1,1 0 1,-1 0 0,0 0-1,1 0 1,-1 0 0,0 0-1,0 0 1,0 0 0,0 0-1,0 0 1,0 0 0,0 0 0,0 0-1,0 0 1,0 1 0,-6 38 67,-9 4 15,11-34-63,0 0 0,1 0-1,0 0 1,1 0 0,0 0-1,-1 15 1,3-24 10,0-1 0,1 1 0,-1 0 0,1 0 0,0 0 0,-1-1 0,1 1 0,0 0 0,-1 0 0,1-1 0,0 1 0,0-1 0,-1 1 0,1-1 0,0 1 0,0-1 0,0 1 0,0-1 0,0 0 0,0 1 0,0-1 0,0 0 0,0 0 0,0 0 0,0 0 0,0 0 0,0 0 0,-1 0 0,1 0 0,0 0 0,0 0 0,0-1-1,0 1 1,0 0 0,2-1 0,39-10 659,-12-3-576,-1-1-1,-1-2 1,0-1-1,-2-1 0,47-43 1,-72 62-123,-1-1-1,1 0 1,0 0 0,0 0 0,0 1-1,-1-1 1,1 0 0,0 1 0,0-1-1,0 1 1,0-1 0,0 1 0,0 0-1,0-1 1,0 1 0,1 0 0,-1 0-1,1-1 1,-1 2 14,-1-1 0,1 1-1,-1-1 1,0 0 0,1 1 0,-1-1-1,0 1 1,1-1 0,-1 1 0,0-1-1,0 1 1,1-1 0,-1 1 0,0 0-1,0-1 1,0 1 0,0-1-1,0 1 1,0-1 0,0 1 0,0-1-1,0 1 1,0 0 0,0-1 0,0 2-1,-14 58 2,6-29 55,8-29-31,-1-1 0,1 1 0,0-1 0,-1 1 0,1 0 0,0-1 0,0 1 0,0-1 0,0 1 0,1-1 0,-1 1 0,0-1 0,1 1 0,-1-1 0,1 1 0,-1-1 0,1 1 0,0-1-1,0 0 1,-1 1 0,1-1 0,0 0 0,0 0 0,0 1 0,0-1 0,1 0 0,-1 0 0,0 0 0,2 1 0,2-1 104,-1 0-1,1 0 1,0 0 0,-1-1-1,1 1 1,0-1-1,0 0 1,8-1 0,-3-1-28,0 0 1,0 0 0,0-1 0,0 0-1,0-1 1,0 0 0,-1-1 0,0 0-1,0 0 1,0-1 0,-1 0 0,9-7 0,-12 8-78,1 0 1,0 0 0,-1-1 0,0 1 0,-1-1 0,1 0 0,-1 0-1,0-1 1,0 0 0,-1 1 0,0-1 0,0 0 0,-1 0 0,0-1-1,0 1 1,0 0 0,0-10 0,-3 15-15,1 0 1,-1 0-1,1 0 0,-1 0 1,0 0-1,0 1 1,0-1-1,0 0 0,0 0 1,0 0-1,0 1 0,0-1 1,-1 1-1,1-1 0,-1 1 1,1-1-1,-1 1 0,0 0 1,1 0-1,-1 0 1,0 0-1,0 0 0,0 0 1,0 0-1,0 1 0,0-1 1,0 1-1,0-1 0,0 1 1,0 0-1,0 0 0,0 0 1,0 0-1,-3 0 1,3 0-11,1 0 1,-1-1 0,0 1 0,1 0-1,-1 0 1,1 0 0,-1 0 0,0 1-1,1-1 1,-1 0 0,1 1 0,-1-1 0,1 1-1,-1-1 1,1 1 0,-1 0 0,1 0-1,-1 0 1,1 0 0,0 0 0,0 0-1,-1 0 1,1 0 0,0 0 0,0 0 0,0 1-1,0-1 1,1 0 0,-1 1 0,0-1-1,0 1 1,1-1 0,-1 1 0,1-1 0,-1 1-1,1-1 1,0 1 0,0 0 0,-1-1-1,1 1 1,1 2 0,0-2-55,0-1 1,0 1-1,0 0 1,0-1-1,1 1 1,-1-1-1,1 0 1,-1 1-1,1-1 1,-1 0-1,1 0 1,0 0-1,-1 0 1,1 0-1,0-1 1,0 1-1,0-1 0,0 1 1,0-1-1,0 1 1,0-1-1,2 0 1,46 5-2333,-49-5 2265,7 0-424,51-3-8863,-30-7-1737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0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14478,'0'0'5765,"-30"56"-5284,24-27 319,6 1-287,-3 3-321,3-4-128,0 0 0,0-6-64,0-2-544,0-8-674,0-4-223,0-5-769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1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44 13389,'0'0'5600,"-1"11"-5024,-2 44 495,2 0 0,8 62 0,-4-81-1081,-2 90 341,-1-125-267,0-19 342,1-52-2005,15-108 0,-16 177 1606,0 1-1,1-1 1,-1 1-1,0-1 1,0 1-1,1-1 1,-1 1-1,0-1 1,0 1-1,1-1 1,-1 1-1,1-1 1,-1 1-1,1-1 1,-1 1-1,0 0 1,1-1-1,-1 1 1,1 0-1,-1 0 1,1-1-1,0 1 1,-1 0-1,1 0 0,-1 0 1,1-1-1,-1 1 1,1 0-1,0 0 1,-1 0-1,1 0 1,-1 0-1,1 0 1,-1 0-1,1 1 1,0-1-1,-1 0 1,1 0-1,-1 0 1,1 1-1,-1-1 1,2 1-1,35 16 544,-6-3-172,-24-13-341,0 1 1,-1-2-1,1 1 1,0 0-1,-1-1 1,1-1-1,0 1 1,-1-1-1,1 0 1,0 0-1,-1-1 1,1 0-1,-1 0 1,0-1-1,0 1 1,0-1-1,0-1 1,0 1-1,-1-1 1,1 0-1,-1 0 1,0-1-1,0 1 1,-1-1-1,1 0 1,-1-1-1,0 1 1,-1-1-1,1 0 1,-1 1-1,0-1 1,0-1-1,-1 1 1,0 0-1,0-1 1,-1 1-1,1-1 1,-1 0-1,0-9 1,-1 14-72,0 0 0,0 0-1,0 0 1,0-1 0,-1 1 0,1 0 0,-1 0 0,1 0 0,-1 0 0,0 0 0,0 0-1,0 0 1,0 0 0,0 0 0,0 0 0,0 0 0,-1 0 0,1 1 0,-1-1 0,1 1-1,-1-1 1,0 1 0,0-1 0,1 1 0,-1 0 0,0 0 0,0 0 0,0 0 0,0 0-1,0 1 1,0-1 0,-1 1 0,1-1 0,0 1 0,0-1 0,0 1 0,-1 0 0,1 0-1,0 0 1,0 1 0,-3 0 0,-2-1 1,0 1 0,0 1 0,0-1-1,0 1 1,0 1 0,1-1 0,-1 1 0,1 0-1,0 1 1,-1-1 0,-9 9 0,11-7 78,0 0 1,1 0 0,0 0 0,0 0-1,0 0 1,1 1 0,0-1-1,0 1 1,0 0 0,1 0-1,0 0 1,-3 12 0,5-15-23,0 0 0,-1 0 0,1 0 0,0 0 0,0 0 0,1-1 0,-1 1 0,1 0 0,-1 0 0,1 0 0,0-1 0,0 1 0,0 0 0,0-1 0,1 1 0,-1-1 0,1 1 0,0-1 0,-1 0 0,1 1 0,0-1 0,0 0 0,0 0 0,1-1 0,-1 1 0,0 0 1,1-1-1,-1 1 0,1-1 0,5 2 0,59 16 240,-56-17-260,0 0-1,0 0 1,-1 1 0,0 1 0,1 0 0,-1 0-1,-1 1 1,17 10 0,-24-12 35,0-1 1,0 1-1,-1 0 0,1 0 1,-1 1-1,1-1 1,-1 0-1,0 0 0,0 1 1,-1-1-1,1 1 0,-1-1 1,1 1-1,-1-1 1,0 0-1,0 1 0,-1-1 1,1 1-1,-1 3 1,0-5-93,1 0 0,0 0 0,-1 0 0,0 0 0,1-1 0,-1 1 0,0 0 0,0 0 0,0 0 0,0-1 0,0 1 0,0 0 0,0-1 0,-1 1 0,1-1 0,-1 0 0,1 1 0,-3 1 0,3-3-156,-1 1-1,1-1 0,0 0 1,-1 1-1,1-1 0,0 0 1,-1 0-1,1 0 0,0 0 1,-1 0-1,1 0 0,0 0 1,-1-1-1,1 1 1,0 0-1,-1-1 0,1 1 1,-2-2-1,-16-11-6329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1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14478,'0'0'1665,"49"-3"-1697,-15 3-3011,8 0-9128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2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208 103 7751,'10'-8'1415,"-3"2"-1108,37-29 1711,-40 32-1373,-1 0 1,0 0-1,1-1 0,-2 1 0,1-1 0,0 1 0,-1-1 1,1 0-1,-1 0 0,3-9 0,-5 13-565,0 0 0,0-1 0,-1 1 0,1 0 0,0-1-1,0 1 1,0 0 0,0-1 0,-1 1 0,1 0 0,0 0 0,0-1 0,-1 1-1,1 0 1,0 0 0,-1 0 0,1-1 0,0 1 0,0 0 0,-1 0-1,1 0 1,0 0 0,-1 0 0,1-1 0,-1 1 0,1 0 0,0 0 0,-1 0-1,1 0 1,0 0 0,-1 0 0,1 0 0,0 0 0,-1 0 0,1 0-1,0 1 1,-1-1 0,1 0 0,0 0 0,-1 0 0,1 0 0,0 0 0,-1 1-1,1-1 1,0 0 0,-1 1 0,-19 6 74,6 1-129,0 1 0,1 0 0,0 1 0,1 1 0,-1 0 0,2 0 0,-20 26 0,6-3 267,-38 70 1,54-88-190,1 0 1,0 0 0,1 1-1,1 0 1,0 0 0,2 1-1,0 0 1,1-1 0,0 1-1,2 0 1,0 24 0,2-37-127,-1-1 0,1 1 0,0 0 0,1-1 1,-1 1-1,1 0 0,-1-1 0,2 0 0,-1 1 1,0-1-1,1 0 0,0 0 0,-1 0 0,2-1 1,-1 1-1,0-1 0,1 1 0,0-1 0,-1 0 0,6 3 1,0-1-419,1-1 0,-1 1 0,1-1 0,0-1 0,0 0 0,0 0 0,0-1 1,16 1-1,43-1-4583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2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102 153 5317,'0'0'4500,"6"-10"-2306,15-25-20,23-36 5128,-44 70-7223,1 1 0,0-1 1,-1 0-1,1 1 0,-1-1 0,0 0 0,1 0 0,-1 1 1,0-1-1,1 0 0,-1 0 0,0 0 0,0 0 1,1 1-1,-1-1 0,0 0 0,0 0 0,0 0 0,0 0 1,0 0-1,-1 1 0,1-1 0,0 0 0,0 0 1,0 0-1,-1 1 0,1-1 0,-1-1 0,0 1-46,0 1-1,0-1 1,-1 1-1,1 0 1,0-1-1,0 1 1,0 0 0,-1 0-1,1 0 1,0 0-1,0 0 1,-1 0-1,1 0 1,0 0-1,0 1 1,-3 0 0,-4 1-71,1 0 1,-1 1 0,0 0 0,-13 9 0,8-3 23,0 1 1,1 1 0,-21 23-1,30-31 10,0 0 0,0 1 0,0 0-1,1-1 1,-1 1 0,1 0 0,0 0 0,1 0-1,-1 1 1,1-1 0,-1 0 0,1 1 0,0-1-1,1 0 1,-1 1 0,1-1 0,0 1 0,1 7-1,0-10 7,-1-1 0,1 0 0,0 0 0,0 0 0,0 0 0,0 0 0,0 0 0,0 0 0,0 0 0,0 0-1,0 0 1,0-1 0,0 1 0,0 0 0,1-1 0,-1 1 0,0-1 0,1 1 0,-1-1 0,0 0 0,1 0 0,-1 1-1,0-1 1,1 0 0,-1 0 0,3-1 0,39-1 163,-42 2-163,20-4 32,0-1-1,0-1 0,0-1 0,-1-1 1,0-1-1,0 0 0,24-17 1,-2-1-54,-1-2 1,39-38-1,-91 112-1891,5-29 1758,1 0 0,1 1-1,0 0 1,-2 21 0,6-33-79,-1 0-1,2-1 1,-1 1 0,0 0 0,1 0-1,0-1 1,0 1 0,0-1 0,2 5 0,-1-6-80,-1-1 0,0 0 1,1 0-1,-1 1 1,1-1-1,-1 0 1,1 0-1,0-1 1,0 1-1,0 0 1,0-1-1,0 1 1,1-1-1,-1 1 1,0-1-1,1 0 1,2 1-1,25 4-5453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3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58 11531,'-1'-5'1537,"1"-7"802,1 3-930,15 0-704,13 0 191,4 1-159,15 4-96,0 2-225,7 2-320,5 0-160,-4 3-1121,-1 1-2306,-9-4-2307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4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 7431,'0'0'9663,"-5"10"-8964,1-3-650,-24 61 1953,26-63-1829,1-1 0,0 1 0,-1-1 0,2 1-1,-1 0 1,0 0 0,1-1 0,0 1 0,0 0 0,1 0 0,-1-1 0,1 1-1,0 0 1,2 6 0,-2-9-156,1-1 1,-1 0-1,0 1 0,1-1 0,-1 0 0,1 0 1,-1 1-1,1-1 0,0-1 0,-1 1 0,1 0 1,0 0-1,0-1 0,-1 1 0,1 0 0,0-1 1,0 0-1,3 1 0,43 2 152,-30-3-115,-5 1-32,6-1-150,0 2 0,30 6-1,-46-8 117,0 1 0,0-1-1,-1 1 1,1 0 0,0 0-1,0 0 1,-1 0 0,1 0-1,-1 1 1,1-1 0,-1 1-1,1-1 1,-1 1 0,0 0-1,0 0 1,0 0 0,0 0-1,0 1 1,-1-1 0,1 0-1,-1 1 1,1-1 0,-1 1-1,0 0 1,1 2 0,-2-1 48,0-1-1,0 0 1,-1 0 0,1 0 0,-1 0-1,0 0 1,0 0 0,0 0 0,0 0 0,-1 0-1,1 0 1,-1 0 0,0-1 0,1 1 0,-1 0-1,-1-1 1,1 0 0,0 1 0,0-1-1,-1 0 1,1 0 0,-1-1 0,0 1 0,-4 2-1,-4 2 244,-1 0 1,1 0-1,-1-1 0,-24 6 0,16-7 113,0 0 0,1-1 0,-1-2 0,-23 0 0,36-1-348,1 0 0,-1 0-1,0-1 1,1 0 0,-1-1-1,0 1 1,1-1-1,0 0 1,-1-1 0,1 0-1,0 0 1,0 0 0,1 0-1,-1-1 1,-9-9-1,13 12-85,1 0 0,0 0-1,0 0 1,0-1-1,0 1 1,0 0 0,0-1-1,0 1 1,0-1 0,0 1-1,0-1 1,1 0-1,-1 1 1,1-1 0,-1 0-1,1 1 1,0-1-1,0 0 1,0 1 0,0-1-1,0 0 1,0-2-1,1 3-79,0 0 0,0-1 0,-1 1 0,1 0 0,1-1 0,-1 1-1,0 0 1,0 0 0,0 0 0,1 0 0,-1 0 0,0 0 0,1 0-1,-1 0 1,1 1 0,-1-1 0,1 0 0,2 0 0,9-2-806,0 0 0,0 1 0,1 1 0,15 0 0,-27 1 835,40-3-3260,0-3-1564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4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12 6758,'0'0'8008,"8"-4"-6348,-5 3-1514,0 0 0,0 0 0,0 0 0,1 0-1,-1 0 1,0 1 0,0-1 0,0 1 0,1 0 0,-1 0 0,0 0-1,6 1 1,-3 1 131,-1 0-1,1 0 0,-1 1 1,0 0-1,0 0 0,0 0 0,-1 0 1,9 8-1,0 1-9,0 0 1,-1 0-1,0 1 1,-1 0-1,-1 1 1,0 1-1,-1 0 1,0 0-1,9 23 0,-15-30-199,-1 0-1,1 0 1,-1 0-1,-1 0 1,0 1-1,0-1 1,0 0-1,-1 1 1,-1-1-1,1 0 1,-1 1-1,-1-1 0,1 0 1,-2 0-1,1 0 1,-1 0-1,0 0 1,0 0-1,-1-1 1,0 1-1,-9 10 1,-4 3 120,0-1 0,-2-1 0,0-1 1,-1 0-1,-1-1 0,-1-2 1,-32 19-1,33-22-853,-1-2-1,0 0 1,-1-1 0,-41 10-1,58-18 7,5 0 298,0-1 1,-1 1 0,1-1 0,-1 0 0,1 1 0,-1-1-1,1 0 1,0 0 0,-1 0 0,1 0 0,-1 0 0,1 0 0,-1 0-1,1-1 1,-3 0 0,2-8-4930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5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11243,'0'0'10185,"64"-1"-9608,-22 5-353,8 0-160,-2-1-128,-6-1-1025,-6-2-1089,-10 0-1025,-10 0-1409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5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13453,'0'0'7671,"-8"10"-6192,1-2-1213,2-3-57,0 1 0,0-1 0,1 1 0,0 0 0,0 0 0,0 0 0,1 1 0,0 0 0,0-1 1,0 1-1,1 0 0,-2 10 0,5-15-206,0-1 1,0 0-1,0 0 0,0 1 1,0-1-1,0 0 0,0 0 0,1 0 1,-1 0-1,0-1 0,0 1 1,1 0-1,-1-1 0,1 1 1,-1 0-1,1-1 0,-1 0 1,1 1-1,-1-1 0,1 0 1,-1 0-1,1 0 0,-1 0 1,1 0-1,0 0 0,2 0 1,51-2-396,-54 2 368,57-10-1283,-47 7 1286,1 0 1,0 1-1,0 1 1,0 0-1,19 1 1,-18 11 1651,-13-10-1573,1 0 1,-1 0 0,0 0-1,1 0 1,0 0-1,-1-1 1,1 1-1,0 0 1,-1-1-1,1 1 1,0 0 0,0-1-1,-1 1 1,1-1-1,0 1 1,0-1-1,0 1 1,2 0-1,4-1 196,1 0-1,0 0 0,0-1 0,0 1 1,-1-2-1,1 1 0,14-6 1,7 0-1992,2 3-5021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5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8904,'0'0'4490,"4"-8"-2243,-2 4-2090,0 0 0,0 1 0,1-1 0,-1 1 0,1-1 0,0 1 0,0 0 0,0 0 0,1 1 0,-1-1 0,1 1 0,-1-1 0,1 1 0,0 0 0,0 1 0,0-1 0,0 0 0,0 1-1,0 0 1,0 0 0,1 1 0,-1-1 0,0 1 0,7 0 0,111-8 2339,-108 8-2410,-1 1 1,1 0 0,0 1-1,-1 0 1,0 1-1,24 9 1,-35-12-88,0 1-1,-1-1 1,1 1 0,0 0-1,0 0 1,-1-1 0,1 1 0,-1 0-1,1 0 1,-1 1 0,1-1 0,-1 0-1,0 0 1,0 1 0,1-1-1,-1 1 1,0-1 0,0 1 0,-1-1-1,1 1 1,1 3 0,-2-4 18,0 1 0,-1-1 0,1 1 0,0-1 0,-1 1 0,1-1 0,-1 0 0,0 1 0,1-1 0,-1 0 0,0 0 0,0 1 0,0-1 0,0 0 0,0 0 0,0 0 0,0 0 0,0 0 0,0 0 0,-3 1 0,-8 5 196,0 0-1,-1-1 1,-26 9 0,-41 6 153,59-17-269,0 1-1,-34 14 1,55-19-92,-1 0 0,0 0 0,1 0 0,-1 0 0,0 1 0,1-1 0,-1 0 0,0 1-1,1-1 1,-1 0 0,0 1 0,1-1 0,-1 1 0,1-1 0,-1 1 0,1-1 0,-1 1 0,1-1 0,-1 1 0,1 0-1,0-1 1,-1 1 0,1-1 0,0 1 0,0 0 0,-1-1 0,1 1 0,0 1 0,15 11 47,40 2-17,-50-14-19,156 31-1599,-53-18-2498,-40-10-2640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7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31 5830,'-10'0'8968,"24"-1"-7527,16-1-95,5-2-65,11 1-352,11 2-289,-2-2-351,-4 1-289,-1 2 64,-8-1-64,-8 1-545,-15 0-480,1-4-1441,-15-6-3716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8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79 7239,'0'0'3518,"8"-7"-1292,26-25-283,-33 31-1758,1 0-1,-1 0 1,0 0-1,0 0 1,0 0-1,0 0 1,-1 0-1,1 0 1,0 0-1,0-1 1,-1 1 0,1 0-1,0 0 1,-1-1-1,1 1 1,-1-1-1,0 1 1,0 0-1,1-1 1,-1-2-1,-1 3-125,1 1 0,-1-1 0,1 0 0,-1 0 0,1 1 0,-1-1 0,0 1-1,1-1 1,-1 0 0,0 1 0,0-1 0,1 1 0,-1 0 0,0-1 0,0 1 0,0 0-1,0-1 1,0 1 0,1 0 0,-1 0 0,0 0 0,0-1 0,-1 1 0,-5 0-11,0 0 0,1 0 1,-1 0-1,0 1 0,0 0 0,-9 3 1,10-2-34,0 1 1,0-1 0,0 1-1,1 1 1,-1-1-1,1 1 1,0 0-1,0 0 1,1 1 0,-1-1-1,1 1 1,0 0-1,0 1 1,0-1 0,1 0-1,0 1 1,0 0-1,0 0 1,1 0 0,0 0-1,0 0 1,0 0-1,1 1 1,-1 9-1,2-15-7,0 0-1,0 0 0,0 0 1,1 0-1,-1 0 0,0 0 0,0 0 1,1 0-1,-1 0 0,1 0 1,-1 0-1,1 0 0,-1 0 0,1 0 1,0 0-1,-1 0 0,1-1 1,0 1-1,0 0 0,0-1 1,0 1-1,-1 0 0,1-1 0,0 1 1,0-1-1,1 1 0,37 6 295,-25-7-169,-1-1 0,1-1 0,23-5 0,-8-3-88,0-2 1,-2 0-1,1-2 0,38-27 1,-2 3-22,-64 43-56,0 0 1,0 0 0,-1 0-1,0 0 1,0 0 0,0 0-1,-3 7 1,0-1-262,1 0 0,1 1 1,-3 22-1,4-32 48,1 0 0,0 1 0,0-1 0,0 1-1,0-1 1,0 0 0,1 1 0,-1-1 0,1 0 0,0 1 0,-1-1 0,1 0 0,0 0-1,0 0 1,1 1 0,-1-1 0,0 0 0,1 0 0,-1-1 0,1 1 0,-1 0 0,1 0 0,0-1-1,0 1 1,0-1 0,3 2 0,20 5-3593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8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8808,'0'0'11275,"64"2"-10346,-31-2-641,11 0-224,4 0-736,-4 0-1891,-1-9-3330,-6-4-5414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9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0 5830,'0'0'13986,"1"11"-13564,4 108 1510,-4-117-1913,-1 0 0,1 0 0,0-1 0,0 1 0,0 0 0,0 0 0,0-1 0,0 1 0,0 0 0,1-1 0,-1 0 0,0 1 0,1-1 0,-1 0 0,1 1 0,0-1 0,-1 0 0,1 0 0,0 0 0,0-1-1,-1 1 1,1 0 0,0-1 0,0 1 0,4 0 0,61 8 173,-43-7-145,26 14-87,-50-16 43,1 1 1,0-1 0,0 0-1,0 0 1,-1 0 0,1 1 0,0-1-1,0 1 1,-1-1 0,1 0-1,0 1 1,-1-1 0,1 1 0,-1-1-1,1 1 1,0 0 0,-1-1 0,1 1-1,-1 0 1,1-1 0,-1 1-1,0 0 1,1-1 0,-1 1 0,0 0-1,0 0 1,1 0 0,-1-1-1,0 1 1,0 0 0,0 0 0,0 0-1,0-1 1,0 1 0,0 0 0,0 0-1,0 0 1,0 0 0,-1-1-1,1 1 1,0 0 0,0 0 0,-1-1-1,1 1 1,-1 0 0,1-1-1,-1 1 1,1 0 0,-1-1 0,1 1-1,-1 0 1,1-1 0,-1 1-1,0-1 1,1 1 0,-1-1 0,0 0-1,1 1 1,-1-1 0,-1 1-1,-9 5 251,0-1-1,-1 1 1,0-2-1,0 0 1,-1 0-1,1-1 1,-1-1-1,-13 1 0,4-1-57,-1 0 0,0-2 0,-40-5 0,27-5 14,35 9-267,0 1 1,-1-1-1,1 0 0,0 1 1,0-1-1,0 0 1,0 0-1,0 0 1,-1 0-1,2 0 0,-1 0 1,0 0-1,0 0 1,0 0-1,0 0 1,1 0-1,-1-1 0,0 1 1,1 0-1,-1 0 1,1-1-1,0 1 1,-1-3-1,1 3-131,1 0 0,0 0 0,-1 0-1,1 0 1,0 0 0,-1 0 0,1 0 0,0 0 0,0 1 0,0-1 0,0 0-1,0 0 1,0 1 0,0-1 0,0 0 0,0 1 0,0-1 0,0 1 0,1 0-1,-1-1 1,0 1 0,0 0 0,0 0 0,3-1 0,42-5-2957,-31 4 1277,25-5-3113,6-1-1676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9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402 1 10570,'0'0'7474,"5"11"-6663,20 37-149,14 26-188,-36-67-459,0 0 0,0 0 0,-1 0 0,0 0 0,-1 1 0,1-1 0,-1 1 0,0 10 0,-2-13 10,-1 0 0,1 0 0,-1 0 0,1 0 0,-1 0 1,-1-1-1,1 1 0,-1-1 0,0 1 0,0-1 0,0 0 0,0 0 1,-1-1-1,1 1 0,-1 0 0,0-1 0,-7 4 0,-9 7 54,-1-1 0,-29 13 0,48-25-80,-22 10-284,-1 0 0,0-2-1,-1-1 1,-38 7 0,33-10-1999,-54 1-1,25-5-2188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9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305 0 8488,'0'0'1986,"-12"1"-1351,-8 2 30,0 1-1,1 0 0,-1 2 1,1 0-1,0 1 0,1 1 1,-1 1-1,-30 19 0,42-23-450,0 0 1,1 1-1,-1-1 0,1 1 1,0 1-1,1-1 0,-1 1 0,1 0 1,1 0-1,-1 0 0,1 1 1,0-1-1,1 1 0,0 0 1,0 0-1,1 0 0,0 1 0,0-1 1,1 1-1,0 11 0,1-9-173,1 1-1,0 0 1,1-1 0,0 0-1,1 1 1,0-1-1,1 0 1,1 0 0,-1-1-1,2 1 1,-1-1-1,1 0 1,1 0-1,10 11 1,-3-5-484,1 1 0,1-2 0,20 16 0,28 8-3566,-10-18-1196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0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61 192,'0'0'7068,"3"-9"-3534,6-26-651,-9 35-2763,0-1 1,1 1-1,-1-1 0,0 1 1,0-1-1,0 1 1,0-1-1,0 0 0,0 1 1,1-1-1,-1 1 1,-1-1-1,1 1 0,0-1 1,0 0-1,0 1 1,0-1-1,0 1 0,0-1 1,-1 1-1,1-1 0,0 1 1,0-1-1,-1 1 1,1-1-1,0 1 0,-1-1 1,1 1-1,-1 0 1,1-1-1,-1 0 0,-19 2 1071,-17 18-543,23-8-243,0 0 1,1 2-1,0 0 1,1 0 0,0 1-1,-10 18 1,17-25-343,1 1 0,-1-1 0,2 1 0,-1 0 0,1 1 0,1-1 0,-1 0 0,1 1 0,1-1 0,-1 1 0,2 0 0,-1 0 0,1-1 1,2 17-1,-1-20-135,1 0 0,0-1 0,1 1 0,-1 0 0,1-1 0,-1 0 0,1 1 0,1-1 0,-1 0 1,0-1-1,1 1 0,0-1 0,0 1 0,0-1 0,0 0 0,1-1 0,-1 1 0,1-1 0,0 1 1,-1-2-1,8 3 0,9 4-1082,1-2 0,0-1 0,32 5 0,13-4-4243,0-4-2542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1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17 10314,'-9'-2'1511,"-13"-3"-705,0 1 0,-1 1 0,1 1 0,-28 1 0,42 2-637,0-1-1,1 1 1,-1 1-1,0 0 1,1 0-1,-1 0 1,-11 6-1,16-6-10,-1 0-1,1 0 1,0 0-1,0 0 0,0 1 1,0-1-1,1 1 1,-1 0-1,1 0 1,-1 0-1,1 0 1,0 0-1,0 1 1,1-1-1,-1 1 1,-2 6-1,4-9-129,0 0-1,0 0 0,0 0 1,0 0-1,0 0 1,0 0-1,1 0 1,-1 0-1,0 0 1,0 0-1,1 0 0,-1 0 1,0-1-1,1 1 1,-1 0-1,1 0 1,-1 0-1,1 0 0,0 0 1,-1-1-1,1 1 1,0 0-1,-1-1 1,1 1-1,0 0 1,0-1-1,0 1 0,0-1 1,0 1-1,-1-1 1,1 0-1,0 1 1,0-1-1,0 0 0,0 0 1,0 1-1,0-1 1,0 0-1,0 0 1,1 0-1,49 3 356,-46-3-327,20-2-95,0 0 0,-1-2 0,1 0 0,-1-2 0,0-1 0,-1 0 0,1-2 1,-2-1-1,33-18 0,-90 80-831,32-47 911,0 0-1,0 1 0,0-1 1,1 0-1,0 1 0,0-1 1,1 1-1,-1 0 1,1-1-1,1 1 0,-1 0 1,1 0-1,0 8 0,1-12-82,0 0 1,0-1-1,0 1 0,1-1 0,-1 1 0,0-1 0,1 1 0,-1-1 1,1 0-1,-1 0 0,1 0 0,0 0 0,-1 0 0,1 0 0,0 0 1,0 0-1,0-1 0,-1 1 0,1-1 0,0 1 0,0-1 0,0 0 1,4 0-1,47 0-5045,-20-9-219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1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10186,'0'0'8872,"63"-9"-8135,-25 6-449,2 1-288,3 0-288,3 2-1026,-6-5-1985,-2-1-1153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6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99 11211,'1'-11'3304,"0"-5"-2076,0-41 2845,-1 57-4023,0-1 0,0 1-1,0-1 1,0 1 0,0-1-1,0 1 1,0-1 0,0 1 0,0-1-1,0 1 1,0-1 0,0 0 0,0 1-1,-1-1 1,1 1 0,0 0-1,0-1 1,-1 1 0,1-1 0,0 1-1,-1-1 1,1 1 0,0 0 0,-1-1-1,1 1 1,0-1 0,-1 1-1,1 0 1,-1 0 0,1-1 0,-1 1-1,1 0 1,-1 0 0,1 0 0,-1-1-1,1 1 1,-1 0 0,1 0 0,-1 0-1,1 0 1,-1 0 0,1 0-1,-1 0 1,0 0 0,1 0 0,-1 0-1,1 0 1,-1 1 0,1-1 0,-1 0-1,1 0 1,-1 0 0,1 1-1,-1-1 1,1 0 0,0 1 0,-1-1-1,1 0 1,-1 1 0,0 0 0,-23 26 605,13-4-569,1 0 1,1 1-1,1 0 1,1 0-1,2 1 1,0 0-1,-2 31 0,2 183 1749,6-204-1484,-2-12-266,1-1 0,2 1 0,0 0-1,1-1 1,2 1 0,0-1 0,8 22-1,-13-44-70,0 0 0,0 0 0,0-1 1,1 1-1,-1 0 0,0 0 0,0 0 0,0 0 0,0 0 0,0 0 0,0 0 0,0 0 0,0 0 0,0 0 0,0 0 0,0 0 0,0-1 0,0 1 0,0 0 1,0 0-1,0 0 0,0 0 0,0 0 0,1 0 0,-1 0 0,0 0 0,0 0 0,0 0 0,0 0 0,0 0 0,0 0 0,0 0 0,0 0 0,0 0 0,0 0 1,1 0-1,-1 0 0,0 0 0,0 0 0,0 0 0,0 0 0,0 0 0,0 0 0,0 0 0,0 0 0,0 0 0,0 0 0,0 0 0,0 0 0,1 0 0,-1 1 0,0-1 1,0 0-1,0 0 0,0 0 0,0 0 0,0 0 0,0 0 0,2-15 439,-1-19-75,-5-7-433,-2 1 1,-2-1-1,-2 2 1,-28-75-1,29 87-148,-6-2-233,10 22-1,11 18 163,-2-4 250,0-1-1,1 0 1,0 0 0,0 0 0,0-1 0,1 1 0,0-1 0,0-1-1,0 1 1,0-1 0,1 0 0,0-1 0,0 1 0,0-1 0,0-1-1,0 1 1,1-1 0,-1 0 0,1-1 0,0 0 0,-1 0 0,1-1 0,0 0-1,-1 0 1,1-1 0,0 0 0,7-2 0,-7 2 31,-1 0 0,0-1 0,0 1 0,0-2-1,0 1 1,-1-1 0,1 0 0,-1-1 0,0 1 0,1-1 0,-1-1 0,-1 1 0,1-1 0,-1 0 0,0 0 0,0 0-1,0-1 1,-1 0 0,0 0 0,0 0 0,0 0 0,-1-1 0,0 1 0,0-1 0,-1 0 0,0 0 0,0 0 0,1-13 0,-6-15 219,-3 24-194,-2 23-98,4 0 87,1 0 0,0 1 0,1-1 0,0 1 1,1-1-1,1 17 0,-1-26-5,1 0 0,0 0 0,1 0 1,-1 0-1,1-1 0,-1 1 0,1 0 1,0 0-1,0 0 0,0-1 0,0 1 0,0-1 1,1 1-1,-1-1 0,1 1 0,0-1 0,0 0 1,0 1-1,0-1 0,0 0 0,0-1 0,0 1 1,1 0-1,-1-1 0,0 1 0,1-1 1,0 0-1,-1 1 0,1-1 0,0-1 0,0 1 1,-1 0-1,5 0 0,1-1 4,0 0 1,1-1-1,-1 0 0,0 0 0,0-1 1,0 0-1,0 0 0,0-1 0,0 0 1,0-1-1,-1 1 0,0-2 0,0 1 1,0-1-1,0 0 0,-1 0 0,1 0 1,-1-1-1,-1 0 0,1-1 0,-1 1 1,0-1-1,-1 0 0,1 0 0,-1 0 1,-1-1-1,0 0 0,0 1 0,0-1 1,-1 0-1,0-1 0,0 1 0,0-15 1,-11 78-187,6-47 145,1 1 1,0-1-1,1 1 0,0 0 1,0-1-1,1 1 0,1 11 1,-1-19-75,0 0 1,0 0 0,1 0-1,-1 0 1,1 1 0,-1-1-1,1 0 1,0 0-1,-1 0 1,1 0 0,0 0-1,0 0 1,-1-1 0,1 1-1,0 0 1,0 0 0,0 0-1,0-1 1,0 1 0,0-1-1,0 1 1,1-1-1,-1 1 1,0-1 0,0 1-1,2-1 1,32 3-6310,-33-3 5773,18 0-7216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1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13869,'0'0'5904,"2"11"-5327,1 3-334,-1-1 0,0 0 1,-1 0-1,-1 1 0,0-1 0,-1 0 0,0 0 0,-6 24 1,6-33-178,-1-1 0,2 0-1,-1 1 1,0-1 0,1 1 0,-1-1 0,1 1 0,0-1 0,0 1 0,1 4 0,0-6-59,-1-1-1,1 0 1,-1 1-1,1-1 1,0 0-1,-1 1 1,1-1-1,0 0 1,0 0 0,0 0-1,0 0 1,0 0-1,0 0 1,0 0-1,0 0 1,0 0-1,0 0 1,2 0-1,5 2-204,-1-1-1,0-1 1,1 1-1,-1-1 1,1 0-1,0-1 1,13-1-1,-13 1-71,-5 0 169,8 0-164,1 1 0,-1-1 0,18 5 0,-27-5 269,-1 0-1,0 1 1,0-1 0,0 0 0,1 1-1,-1-1 1,0 1 0,0-1 0,0 1-1,0 0 1,0 0 0,0-1-1,0 1 1,0 0 0,-1 0 0,1 0-1,0 0 1,1 2 0,-2-2 36,0 0-1,0 0 1,0 1-1,0-1 1,0 0 0,0 0-1,-1 0 1,1 1 0,0-1-1,-1 0 1,1 0-1,-1 0 1,1 0 0,-1 0-1,0 0 1,1 0 0,-1 0-1,0 0 1,0 0-1,0 0 1,1 0 0,-1 0-1,-2 1 1,-3 2 123,1 0 0,-1 0 1,0 0-1,0-1 0,-1 0 1,1 0-1,0-1 0,-1 0 0,0 0 1,1 0-1,-1-1 0,-8 1 1,-6 0 592,0-1 1,-37-3 0,55 2-773,-1-1 0,1 0 0,-1 1-1,1-1 1,0-1 0,-1 1 0,1 0 0,0-1-1,0 1 1,0-1 0,0 0 0,0 0-1,0-1 1,-3-3 0,5 6-121,1-1 1,-1 1-1,1-1 1,-1 0-1,1 1 0,-1-1 1,1 0-1,0 1 1,0-1-1,-1 0 1,1 0-1,0 1 0,0-1 1,0 0-1,0 0 1,-1 1-1,1-1 1,0 0-1,1 0 0,-1 1 1,0-1-1,0 0 1,0 0-1,0 1 1,1-2-1,0 0-330,0 1 1,1-1-1,-1 1 1,0 0-1,1 0 1,-1 0-1,1-1 1,-1 1-1,1 1 1,0-1-1,-1 0 1,1 0-1,0 0 1,-1 1-1,4-1 1,18-5-5924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2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11883,'0'0'6577,"4"9"-6401,38 44-1,-28-37 155,-1 0-1,18 28 1,-28-40-147,-1 1 1,0-1-1,0 0 1,0 1-1,0 0 0,-1-1 1,0 1-1,0 0 1,0 0-1,0 0 0,-1-1 1,0 1-1,0 0 0,0 0 1,0 0-1,-2 6 1,0-6-69,0-1 1,-1 1-1,0 0 0,0-1 1,0 0-1,0 0 1,0 0-1,-1 0 0,0 0 1,0-1-1,0 0 1,0 1-1,0-1 1,-1-1-1,-4 3 0,-3 2-224,-1-1-1,0-1 0,0 0 0,-21 5 0,34-9 21,-30 3-1900,14-9-3594,14-6-978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2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11979,'0'0'8104,"51"-19"-6214,-33 16-1089,0 3-481,5 0 64,5 0-224,4 0-160,2 0 64,-2 0-192,-9 0-480,-4 1-513,-8 1-769,-22 5-12588</inkml:trace>
  <inkml:trace contextRef="#ctx0" brushRef="#br0" timeOffset="1">41 91 4228,'0'0'17649,"69"11"-17201,-20-11-352,1 0-32,1 0-96,-3 0-1025,-5 0-2242,-4-9-4676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3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 68 6054,'0'0'9486,"2"-9"-8023,0 5-1406,-1 1 58,0 1 0,-1-1 0,1 0 0,0 1 0,-1-1 0,0 1 1,0-1-1,1 0 0,-2-4 0,1 5-33,-1 1 0,0 0 0,1-1 0,-1 1-1,0 0 1,0 0 0,0 0 0,1 0 0,-1 0 0,0 0 0,-1 0 0,1 0 0,0 0 0,0 0 0,0 1 0,0-1 0,-1 0-1,1 1 1,0-1 0,-1 1 0,1-1 0,0 1 0,-1 0 0,1 0 0,0-1 0,-1 1 0,-1 0 0,-10-1 129,0 0 0,0 1 0,1 1 0,-1 0 0,0 0 0,1 1 1,-1 1-1,1 0 0,-21 9 0,28-10-208,-1 0 0,0 1 0,1 0-1,0 0 1,-1 0 0,1 1 0,1-1 0,-1 1 0,0 0 0,1 1 0,0-1 0,0 1 0,0 0 0,1 0 0,0 0-1,0 0 1,0 1 0,0 0 0,1-1 0,0 1 0,0 0 0,-1 7 0,3-11 6,0-1 0,0 0 1,0 0-1,0 0 0,0 0 0,0 0 1,0 0-1,0 0 0,0 0 1,1 0-1,-1 0 0,0 0 0,1 0 1,-1 0-1,1 0 0,-1 0 0,1-1 1,-1 1-1,1 0 0,0 0 0,-1 0 1,1-1-1,0 1 0,0 0 1,0-1-1,-1 1 0,2 0 0,2 1 18,-1-1-1,0 0 1,1 0-1,-1 0 1,1 0-1,-1 0 0,1-1 1,4 1-1,6-1 77,-1 0-1,0-2 1,23-3-1,-12-2-81,-1 0 0,0-1 0,-1-2 0,0 0-1,0-1 1,-1-1 0,0-1 0,-1-1 0,21-19 0,-31 19-72,-22 17-60,-21 16-42,27-14 152,0 1 1,1 0-1,0-1 1,0 2-1,0-1 1,0 1-1,1-1 1,0 1-1,1 0 1,-5 10-1,8-15-4,-1 1 1,1-1-1,-1 0 0,1 0 0,0 0 0,0 0 0,0 0 1,0 1-1,0-1 0,0 0 0,1 0 0,-1 0 1,1 0-1,-1 0 0,1 0 0,2 4 0,-1-3-8,0-1-1,-1 0 1,2 0-1,-1 0 0,0 0 1,0 0-1,1 0 1,-1-1-1,1 1 1,-1-1-1,1 0 1,0 1-1,-1-1 0,1 0 1,6 0-1,53 8-1956,3-13-3710,-21-10-1905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3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21 109 9513,'0'0'2835,"-4"-8"111,-11-30-479,14 37-2388,1-1 0,0 1 1,0 0-1,0-1 0,0 1 1,0-1-1,0 1 0,0-1 0,0 1 1,0-1-1,1 1 0,-1 0 1,1-1-1,-1 1 0,1-1 0,0 1 1,-1 0-1,1 0 0,0-1 1,0 1-1,0 0 0,0 0 1,0 0-1,0 0 0,0 0 0,0 0 1,0 0-1,0 0 0,1 1 1,-1-1-1,0 0 0,1 1 0,-1-1 1,3 0-1,49-13 615,-53 14-683,21-3 66,-1 0-1,27 1 0,-40 2-74,-1 0 0,0 1 0,1 0 0,-1 0-1,0 0 1,0 0 0,0 1 0,0 0 0,0 0 0,0 1 0,9 5-1,-14-7-3,1 0-1,-1 0 1,0 0-1,1 0 0,-1 1 1,0-1-1,0 0 1,0 0-1,0 1 1,0-1-1,0 0 0,0 1 1,-1-1-1,1 1 1,0-1-1,-1 1 0,1 0 1,-1-1-1,0 1 1,1 0-1,-1-1 1,0 1-1,0 3 0,-1-3 12,0 1-1,0-1 0,0 1 0,0-1 1,0 1-1,0-1 0,-1 0 0,0 1 1,1-1-1,-1 0 0,0 0 0,0 0 1,-2 2-1,-8 5 139,-1 0 1,0-1-1,-27 13 1,39-20-130,-27 11 302,17-8-174,1 1 1,0 0-1,-1 0 0,2 1 0,-1 0 0,1 0 1,-14 14-1,22-20-127,1 1 0,-1-1 0,1 1-1,-1-1 1,1 1 0,-1-1 0,1 1 0,0-1 0,-1 1 0,1 0 0,0-1 0,0 1 0,-1 0 0,1-1 0,0 1 0,0 0 0,0-1 0,0 1 0,0 0 0,0-1-1,0 1 1,0 0 0,0-1 0,0 1 0,0 0 0,0-1 0,1 1 0,-1 0 0,1 0 0,18 10 196,40-5-419,-49-6 89,140 3-7060,-103-3 1581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4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12684,'0'0'2995,"-5"8"-2504,3-4-461,0-2 23,1 1 1,-1-1-1,1 1 0,0-1 0,0 1 1,-1-1-1,2 1 0,-1 0 0,0-1 1,1 1-1,-1 0 0,1 0 1,0 0-1,-1-1 0,2 1 0,-1 0 1,0 0-1,0 0 0,1-1 0,0 1 1,-1 0-1,1 0 0,0-1 0,0 1 1,1-1-1,2 5 0,3 4 1,-7-9-72,1 0 1,-1 0-1,1-1 0,0 1 0,0-1 1,0 1-1,0 0 0,0-1 0,0 0 1,0 1-1,1-1 0,-1 0 0,0 1 1,1-1-1,-1 0 0,1 0 0,-1 0 1,1 0-1,0-1 0,-1 1 0,1 0 1,0-1-1,0 1 0,3 0 0,-4-4 122,1-1-1,-1 1 0,0-1 0,0 1 0,0-1 0,-1 1 1,1-1-1,-1 1 0,0-1 0,0 1 0,-1-8 0,1 8 320,1 3-323,-1-1 1,0 0 0,0 1 0,0-1 0,0 0 0,0 0 0,0 1-1,0-1 1,0 0 0,0 0 0,-1 1 0,1-1 0,0 0-1,0 0 1,-1 1 0,1-1 0,0 0 0,-1 1 0,1-1 0,0 1-1,-1-1 1,1 0 0,-1 1 0,1-1 0,-1 1 0,0-1-1,1 1 1,-1-1 0,1 1 0,-1 0 0,0-1 0,1 1 0,-1 0-1,0 0 1,0-1 0,1 1 0,-1 0 0,0 0 0,0 0 0,1 0-1,-1 0 1,0 0 0,0 0 0,1 0 0,-2 0 0,9 12 1589,0-5-4288,-26 1-3594,-19 8 6841,30-13 2383,35-12-1343,11-3-1141,0 1 0,1 3 0,0 1 0,0 2 0,59 0 0,-454 0 1070,488 7-1694,139-4-147,-297 2-42,-14-1-890,0 2 0,0 2 0,-72 13 0,107-15-3697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5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12 127 11147,'-1'-2'174,"-1"0"0,1 0 1,0 1-1,0-1 1,0 0-1,0 0 1,0 0-1,1 0 1,-1-1-1,0 1 0,1 0 1,0 0-1,-1 0 1,1 0-1,0 0 1,0-1-1,0 1 1,0 0-1,1 0 0,-1 0 1,1-1-1,-1 1 1,1 0-1,0 0 1,0 0-1,0 0 1,0 0-1,0 0 0,0 1 1,0-1-1,1 0 1,-1 0-1,0 1 1,1-1-1,0 1 0,-1-1 1,1 1-1,0 0 1,0 0-1,0 0 1,0 0-1,0 0 1,2-1-1,10-4 261,0 0 0,0 1-1,0 1 1,30-5 0,-5 3-109,0 1-1,1 2 1,-1 2-1,1 1 1,57 9 0,-89-8-319,0 1 0,0 0 0,0 1 0,0 0 0,0 0 0,-1 0 0,11 8 0,-16-10-6,0 0-1,-1 0 1,1 0-1,-1 0 1,0 0-1,1 0 1,-1 1-1,0-1 0,0 1 1,0-1-1,0 1 1,0-1-1,0 1 1,0-1-1,0 1 1,-1 0-1,1-1 0,-1 1 1,1 0-1,-1 0 1,0 0-1,0-1 1,0 1-1,0 0 1,0 0-1,0 0 1,0-1-1,0 1 0,-1 0 1,1 0-1,-1 0 1,1-1-1,-1 1 1,0 0-1,0-1 1,1 1-1,-1-1 1,0 1-1,-3 2 0,-6 6 37,-1 0-1,0 0 0,0-1 0,-1-1 0,-1 0 0,1-1 0,-1 0 0,-26 9 0,19-7-24,-144 54 119,42-19 1233,120-44-1322,1 0 1,0 1 0,-1-1 0,1 1 0,-1 0 0,1-1 0,0 1 0,-1 0 0,1 0 0,0 0 0,0 0 0,-1 0 0,1 0 0,0 0 0,0 0 0,-1 2 0,2-2-35,0-1 0,1 1 0,-1-1 0,1 1 0,-1-1 0,0 1 0,1-1 0,-1 1 0,1-1 0,-1 1 0,1-1-1,-1 0 1,1 1 0,0-1 0,-1 0 0,1 1 0,-1-1 0,1 0 0,0 0 0,-1 0 0,1 0 0,-1 0 0,1 1 0,0-1 0,0 0 0,63 4-54,-58-4 99,174 2-2319,-59-5-2189,-40-3-1940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5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76 10570,'0'0'2888,"-3"-8"-277,1 4-2480,0 0 1,0 0-1,0 0 1,0 0-1,-1 0 1,1 1-1,-1-1 1,0 1-1,0 0 1,0 0-1,-1 0 1,1 0-1,-1 0 1,1 1-1,-1-1 1,0 1-1,0 0 1,0 0-1,0 1 1,0-1-1,-1 1 1,1 0-1,0 0 1,-1 0-1,1 1 1,-1 0 0,1-1-1,-1 2 1,1-1-1,0 0 1,-1 1-1,-7 2 1,8-1-18,0 0 0,-1 0 1,1 0-1,0 1 1,0-1-1,1 1 1,-1 0-1,0 0 0,1 1 1,0-1-1,0 1 1,0-1-1,0 1 1,0 0-1,1 0 0,0 1 1,0-1-1,0 0 1,0 1-1,1-1 1,0 1-1,-1 5 0,2-9-97,0 0-1,0 1 1,0-1-1,1 0 1,-1 0-1,1 0 1,-1 0-1,1 1 0,-1-1 1,1 0-1,-1 0 1,1 0-1,0 0 1,0 0-1,-1-1 0,1 1 1,0 0-1,0 0 1,0 0-1,0-1 1,0 1-1,0 0 0,0-1 1,0 1-1,1-1 1,-1 0-1,0 1 1,0-1-1,0 0 1,1 1-1,-1-1 0,2 0 1,49 3 390,-44-4-326,12 1-32,0-2 0,0 0 0,0-1 0,-1-1 1,22-7-1,-31 8-36,0-1 0,0 0 0,-1 0 1,0-1-1,1 0 0,-1-1 0,-1 0 1,1 0-1,-1-1 0,-1 0 0,11-12 1,-27 21-175,3 2 159,1-1 1,0 1-1,0 1 0,1-1 0,-1 1 0,1 0 0,0 0 0,0 0 0,1 0 0,-1 1 0,1 0 0,0-1 0,-3 10 1,5-11 2,0-1 0,0 0 0,0 0 0,0 1-1,1-1 1,-1 0 0,1 1 0,0-1 0,0 1 0,0-1 0,1 0 0,-1 1 0,1-1 0,-1 0 0,1 1 0,0-1 0,1 0 0,-1 0 0,0 0 0,1 0 0,0 0 0,0 0 0,0 0 0,0 0 0,0-1 0,4 5 0,-1-3-235,0-1 0,0 0 0,0 0 0,0 0 0,0 0 0,0-1 0,1 0 0,-1 0 0,11 2 0,31 0-6469,-2-5-7049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6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46 2659,'0'0'7105,"0"-9"-4703,1-9-2118,0 0 4896,-4 48-2028,-7 45-1444,5-49-1079,2 0-1,0 1 1,3 41 0,0-66-614,0 0 1,0-1-1,1 1 0,-1 0 1,0-1-1,1 1 1,0 0-1,-1-1 0,1 1 1,0-1-1,0 1 0,0-1 1,0 0-1,0 1 1,0-1-1,0 0 0,1 0 1,-1 1-1,0-1 0,3 1 1,0 0 31,0 0 0,0 0 0,0-1 0,1 0 0,-1 0 0,0 0 0,0 0 0,6 0 0,10-1 168,1 0 0,36-6 0,-42 4-186,-9 0-34,0 2 0,0-1-1,0 1 1,0 0 0,0 0 0,0 0 0,11 3 0,-15-2 4,-1-1 1,1 1-1,-1 0 1,0 0-1,0 0 1,1 0-1,-1 0 1,0 0-1,0 1 1,0-1-1,0 0 1,0 0-1,0 1 0,0-1 1,-1 1-1,1-1 1,0 1-1,-1-1 1,1 1-1,-1-1 1,0 1-1,0-1 1,1 1-1,-1 0 1,0-1-1,0 1 1,0-1-1,0 1 1,-1 0-1,1-1 1,0 1-1,-1-1 1,0 3-1,0-2 23,1 1 0,-1-1 1,0 1-1,0-1 0,0 1 0,0-1 0,0 0 0,0 0 0,-1 0 0,1 0 0,-1 0 0,1 0 1,-1 0-1,0 0 0,0 0 0,0-1 0,-4 4 0,1-2 52,-1-1 0,1 1 1,-1-1-1,0 0 0,0 0 0,1-1 1,-10 2-1,2-1 79,-1-1 1,1-1-1,-1 0 1,1-1-1,-1 0 1,-17-4-1,-26-19 295,53 22-458,1 1 1,0-1-1,0 0 0,-1-1 1,2 1-1,-1-1 1,0 1-1,0-1 1,1 0-1,0 0 1,-1 0-1,1 0 1,0 0-1,-2-5 1,4 7-120,1 1 0,-1-1 1,1 0-1,-1 1 0,0-1 1,1 1-1,-1-1 0,1 1 1,0-1-1,-1 1 0,1-1 1,-1 1-1,1-1 0,0 1 1,-1 0-1,1-1 0,0 1 1,-1 0-1,1 0 0,0-1 1,-1 1-1,1 0 1,0 0-1,0 0 0,-1 0 1,1 0-1,0 0 0,0 0 1,-1 0-1,1 0 0,0 1 1,0-1-1,33 1-2107,-33-1 1922,35 3-2985,2 0-2275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7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60 7559,'0'-1'353,"-2"-33"3978,2 33-4054,0 0-1,0 0 1,0 0 0,0-1 0,-1 1 0,1 0 0,0 0 0,-1 0 0,1 0 0,0 0-1,-1 0 1,1 0 0,-1 0 0,0 0 0,1 0 0,-1 0 0,0 0 0,1 1-1,-1-1 1,0 0 0,0 0 0,0 1 0,0-1 0,-1 0 0,1 1-212,0 1-1,0 0 1,0-1 0,0 1-1,0 0 1,1 0 0,-1 0 0,0 0-1,0 0 1,1 0 0,-1-1-1,1 2 1,-1-1 0,1 0 0,-1 0-1,1 0 1,0 0 0,-1 0-1,1 0 1,0 0 0,0 0 0,0 1-1,0-1 1,0 0 0,0 0-1,0 0 1,0 2 0,0 3 93,-4 22 76,2-1 0,0 1-1,5 45 1,-2-66-254,0 1-1,0-1 0,1 0 0,0 0 0,1 0 0,-1 0 1,1 0-1,6 9 0,-7-13-45,0 0 0,1-1 0,-1 1 0,1 0 1,-1-1-1,1 1 0,0-1 0,0 0 0,0 0 0,0 0 0,1 0 0,-1-1 0,0 1 0,1-1 1,-1 0-1,1 0 0,6 1 0,-9-1-59,0-1-1,0 0 1,0 0 0,0 0 0,0 0 0,0 0-1,0 0 1,0 0 0,-1 0 0,1 0 0,0 0-1,0 0 1,0 0 0,0-1 0,0 1 0,0 0-1,-1-1 1,1 1 0,0-1 0,0 1-1,1-1 1,-2 0-198,1 0 0,-1-1-1,0 1 1,1 0 0,-1 0 0,0 0-1,0 0 1,0 0 0,0-1 0,0 1-1,0 0 1,0 0 0,0 0 0,-1 0-1,1 0 1,0 0 0,-1-2-1,-8-19-4592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7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14350,'0'0'9966,"-6"10"-9128,4-7-781,-29 58 1359,29-57-1304,0 1 1,0 0 0,1 0-1,-1 0 1,1 0-1,0 0 1,1 0-1,-1 0 1,1 0-1,0 0 1,1 0 0,-1 0-1,2 7 1,-1-11-104,0 0 0,0 0 0,0 0 1,-1 0-1,1 0 0,0 0 0,0 0 0,1-1 1,-1 1-1,0 0 0,0-1 0,0 1 0,0-1 1,1 1-1,-1-1 0,0 1 0,1-1 0,-1 0 1,0 1-1,1-1 0,-1 0 0,0 0 0,1 0 1,-1 0-1,2-1 0,37-5 221,-26 0-355,0 0-1,-1-1 0,17-11 0,-19 11 6,1 0-1,0 0 1,1 1 0,15-5-1,-28 11 123,1 0 0,-1 0-1,0 0 1,1 0 0,-1-1-1,1 1 1,-1 0 0,1 0-1,-1 0 1,1 0 0,-1 0-1,0 1 1,1-1 0,-1 0-1,1 0 1,-1 0 0,1 0-1,-1 0 1,0 0 0,1 1-1,-1-1 1,1 0 0,-1 0-1,0 1 1,1-1 0,-1 0-1,0 1 1,1-1-1,-1 0 1,0 1 0,0-1-1,1 0 1,-1 1 0,0-1-1,0 1 1,0-1 0,1 0-1,-1 1 1,0-1 0,0 1-1,0-1 1,0 1 0,1 29 151,0 1-8,-1-31-144,0 1 1,0 0-1,0-1 0,0 1 1,0 0-1,0-1 1,1 1-1,-1-1 0,0 1 1,0 0-1,1-1 0,-1 1 1,0-1-1,1 1 1,-1-1-1,1 1 0,-1-1 1,0 1-1,1-1 1,-1 0-1,1 1 0,-1-1 1,1 0-1,0 1 0,-1-1 1,1 0-1,-1 0 1,1 1-1,-1-1 0,1 0 1,0 0-1,-1 0 0,2 0 1,24-6-2383,-24 5 1728,-1 0 0,1 0-1,-1-1 1,0 1-1,1-1 1,-1 1 0,0-1-1,0 1 1,0-1 0,0 0-1,0 1 1,1-3 0,2-12-8481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7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9961,'0'0'10378,"54"6"-9417,-1 7-576,0 2-289,12-2-32,-1-2-513,1-2-1024,-10-4-1474,-7-5-1537,-11-2-1250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8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12139,'0'0'2072,"-7"8"175,0 1-1673,0 1 0,0-1 0,1 1 0,0 0 0,-7 19 0,12-27-502,0 0 1,0 1 0,0-1 0,0 0-1,1 0 1,-1 1 0,1-1-1,-1 0 1,1 0 0,0 1-1,0-1 1,0 0 0,0 1 0,0-1-1,1 0 1,-1 1 0,1-1-1,-1 0 1,1 0 0,0 1-1,0-1 1,0 0 0,0 0 0,0 0-1,1 0 1,-1 0 0,1 0-1,-1-1 1,1 1 0,0 0-1,-1-1 1,1 1 0,0-1-1,0 0 1,0 0 0,0 0 0,0 1-1,0-2 1,1 1 0,-1 0-1,4 1 1,18 2-17,0-1 0,1 0 0,-1-2 0,0-1 0,31-3 0,54 1-1929,-108 2 1850,1 0 0,-1 0 0,1 0 0,-1 0 0,1 1 0,-1-1 0,1 0 0,-1 1 0,1-1 0,-1 1 0,0-1 0,1 1 0,-1 0 0,0-1-1,0 1 1,1 0 0,-1 0 0,0 0 0,0 0 0,0 0 0,1 2 0,-1-2 32,-1 0-1,0 0 1,1 0-1,-1 1 1,0-1-1,0 0 0,0 0 1,0 1-1,0-1 1,0 0-1,0 1 0,0-1 1,-1 0-1,1 0 1,0 1-1,-1-1 1,1 0-1,-1 0 0,0 1 1,-2 4 179,-1 0 1,0-1-1,0 0 0,0 0 1,0 0-1,-1 0 0,-10 7 1,1-3 145,0-1 1,-1 0-1,0-1 1,-1-1-1,1-1 1,-1 0-1,0-1 1,-1-1 0,1 0-1,0-1 1,-1-1-1,0 0 1,1-2-1,-29-3 1,43 3-342,0 1 0,0-1 0,-1 0 0,1 0 0,1 0 0,-1-1 0,0 1 0,0 0 0,0-1 1,1 1-1,-1-1 0,1 0 0,-1 1 0,-1-3 0,3 3-71,0 1 1,-1-1 0,1 1-1,0-1 1,0 1-1,-1-1 1,1 1-1,0-1 1,0 1-1,0-1 1,0 1 0,0-1-1,0 1 1,-1-1-1,1 1 1,0-1-1,1 1 1,-1-1-1,0 1 1,0-1-1,0 1 1,0-1 0,0 0-1,1 1 1,-1 0-1,0-1 1,0 1-1,1-1 1,-1 1-1,0-1 1,1 1-1,-1-1 1,0 1 0,1 0-1,-1-1 1,0 1-1,1 0 1,-1-1-1,1 1 1,-1 0-1,1 0 1,-1-1-1,1 1 1,-1 0 0,1 0-1,-1 0 1,1 0-1,-1 0 1,1 0-1,-1 0 1,1 0-1,0 0 1,-1 0-1,1 0 1,-1 0 0,1 0-1,-1 0 1,1 0-1,-1 0 1,1 1-1,0-1 1,62 0-13242,-47 0 6533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8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92 4773,'0'0'4281,"-3"-7"-1313,-7-26-21,9 32-2812,1-1 0,0 1 1,0 0-1,0 0 0,0 0 0,-1-1 1,2 1-1,-1 0 0,0 0 1,0 0-1,0-1 0,0 1 0,1 0 1,-1 0-1,1 0 0,-1 0 1,1 0-1,-1 0 0,1 0 0,-1 0 1,1 0-1,0 0 0,0 0 0,1-1 1,0 0 49,1 0 1,0 0 0,0 0-1,0 1 1,0-1 0,0 1-1,0 0 1,0 0 0,3-1-1,8 0 304,-1 0-1,1 0 0,15 1 0,-7 1-72,-1 1 0,32 4 1,-47-4-399,0 1 0,1-1 0,-1 1 0,0 0 0,0 1 0,0-1 0,0 1 0,0 0 0,-1 1 0,1-1 1,-1 1-1,8 8 0,-12-12-12,0 1 0,0 0 0,0-1 0,-1 1 0,1 0 0,0 0 0,0 0 1,0 0-1,-1 0 0,1 0 0,-1 0 0,1 0 0,0 0 0,-1 0 0,0 1 0,1-1 0,-1 0 1,0 0-1,0 0 0,1 1 0,-1-1 0,0 0 0,0 0 0,0 0 0,-1 1 0,1-1 0,0 0 1,0 0-1,-1 0 0,1 0 0,0 1 0,-1-1 0,1 0 0,-1 0 0,0 0 0,1 0 0,-1 0 1,-1 2-1,-3 0 104,-1 1 1,1 0 0,-1-1 0,1 0-1,-1 0 1,-8 2 0,-16 10 1534,30-8-990,12-2-439,19 1-208,-27-6 58,6 2-33,109 16-1120,-38-13-2770,-26-5-2079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4:04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603 22 2370,'0'0'224,"-62"0"-31,28 0 95,4 0-64,-2-2 160,-7-5 289,5 2 192,-5 1 0,-5 1-129,2 3-319,-11 0-321,5 6-32,-5 7-544,7 2-930,0 0-928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4:06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1 281 3107,'0'0'4863,"12"3"-4212,12-1-393,1 0 0,-1-1 0,0-2-1,25-3 1,115-20 706,-40 4-558,750-81 1026,5 49-889,-417 43-602,-689 35-628,93-8-302,-134 13-815,-1300 167 2199,1485-186-329,-122 24 12,215-38-45,-1 1 0,1 0 1,-1 1-1,14 1 0,24-2 84,408-69 999,-172 23-540,1672-124 230,-1884 169-801,266 4 54,-427 7 59,-706 5-2760,66-4 2823,0 43 80,388-8-359,-175 19-268,488-58 511,71-4-18,570-55 1018,-376 24-1025,2160-167 155,-2354 193-272,24-2 10,430-18 252,-1524 34-1483,152 21 706,695-20-1597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4:08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652 1 3075,'-12'2'619,"-101"24"-33,53-10-321,-102 12 0,121-24 461,-73 16 0,100-16-693,0 0-1,0 0 1,0 2-1,1-1 1,0 2 0,0 0-1,0 0 1,-18 16 0,30-23-1,1 1 0,-1-1 1,0 0-1,1 1 0,-1-1 1,0 1-1,1-1 1,-1 1-1,1-1 0,-1 1 1,1 0-1,-1-1 0,1 1 1,0-1-1,-1 1 0,1 0 1,0-1-1,-1 1 1,1 0-1,0 0 0,0-1 1,0 1-1,0 0 0,-1 0 1,1-1-1,0 1 1,0 0-1,1 0 0,-1-1 1,0 1-1,0 0 0,0 0 1,0-1-1,1 1 1,-1 0-1,0-1 0,0 1 1,1 0-1,-1-1 0,1 1 1,-1 0-1,1-1 0,-1 1 1,1-1-1,-1 1 1,1-1-1,-1 1 0,1-1 1,0 1-1,-1-1 0,1 0 1,0 1-1,-1-1 1,1 0-1,0 1 0,-1-1 1,1 0-1,0 0 0,0 0 1,-1 0-1,1 0 1,1 0-1,57 10 756,-54-10-706,366 7 658,3-30-670,-367 23-63,903-44 2870,-1431 79-1905,272-13-988,21-4-48,-504 23-16,765-43 52,-1-1 1,34-7 0,6-2 7,928-63 81,-850 67-52,-121 7-2,-20 1-3,-1 0 0,1 0 0,0-1 0,0-1 1,15-4-1,-21 4 17,-9-1 64,-33-2 94,1 2 1,-74 4-1,38 0-172,-110 8-315,0 7 0,-245 55 0,317-51-2259,26-10-1389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4:27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645 63 4901,'0'0'1238,"-10"-7"-1051,-2-2-59,-1 2 0,-1 0 1,1 0-1,-27-8 0,32 13 45,0 0-1,0 0 0,0 0 1,0 1-1,0 0 1,0 1-1,-1 0 1,1 0-1,0 0 0,0 1 1,0 1-1,-14 3 1,10 1-30,0 0 0,0 0 0,0 1 1,1 1-1,0 0 0,-17 17 0,-53 62 376,55-55-325,0 2 0,3 0-1,1 2 1,1 1 0,2 0 0,2 1-1,1 1 1,-16 64 0,17-37-107,4 1 0,2 0-1,3 1 1,4 105 0,4-133-87,2 0 0,2-1 0,2 1 0,1-1 0,2 0 0,1-1 0,3-1 0,0 0 0,3-1 0,27 44 0,-38-71 13,0 1 0,0-1-1,1 0 1,0-1 0,0 0-1,1 0 1,0-1 0,0 0-1,1-1 1,0 0 0,11 5-1,-14-8 8,0-1 0,0 0 0,0 0 0,0 0-1,1-1 1,-1 0 0,0 0 0,1-1 0,-1 0-1,0 0 1,1-1 0,-1 0 0,0-1 0,1 1 0,-1-1-1,0 0 1,0-1 0,9-5 0,1-1 11,0-2 1,-1 0-1,0-1 0,-1-1 1,-1 0-1,0-1 1,0-1-1,16-24 0,-5 4-13,-2-1 0,34-73 0,-34 51 99,-1-2 0,-4 0 0,-2-1-1,-3 0 1,-3-2 0,-2 1 0,-3-1 0,-3-69 0,-3 106-44,-2 0 0,0-1 0,-2 1 1,-1 1-1,0-1 0,-2 1 0,-1 0 0,-2 1 1,0 0-1,-1 0 0,-1 1 0,-2 1 0,-23-30 1,-70-61 122,50 54-2656,50 49 5,2-2-1373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4:28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611 169 4068,'0'0'2141,"-1"-8"-1202,1 5-863,0-1 0,0 0 0,-1 1-1,1-1 1,-1 1 0,0-1 0,0 1 0,-1-1 0,1 1-1,-1-1 1,1 1 0,-1 0 0,0 0 0,0 0 0,-1 0-1,1 0 1,-1 1 0,1-1 0,-1 1 0,0-1 0,0 1-1,0 0 1,0 0 0,0 0 0,0 1 0,-1-1 0,1 1 0,0 0-1,-1 0 1,1 0 0,-1 0 0,0 0 0,-5 1 0,-4 0-41,1 0 1,-1 2-1,0-1 1,1 2 0,0 0-1,-1 0 1,1 1-1,0 0 1,1 1 0,-1 1-1,1 0 1,0 0 0,0 1-1,1 0 1,0 1-1,-13 13 1,-1 2 3,0 2 0,2 0-1,1 2 1,1 0 0,-18 33 0,13-14 199,3 2 1,1 0 0,2 1-1,3 1 1,-12 59-1,14-34-64,3 2 0,-2 142 1,14-196-150,0-1 1,1 1 0,1-1 0,1 0 0,1 0 0,1 0 0,1 0 0,1-1 0,20 39 0,-22-50 4,0 0 0,1 0-1,0-1 1,1 1-1,0-2 1,1 1-1,-1-1 1,2 0 0,-1-1-1,1 0 1,0-1-1,0 0 1,1 0-1,0-1 1,0-1 0,0 1-1,1-2 1,-1 0-1,1 0 1,16 1-1,-16-3 57,0 0-1,1-1 0,-1 0 0,1-1 0,-1-1 1,0 0-1,0 0 0,0-1 0,0-1 1,0 0-1,-1 0 0,0-2 0,0 1 1,0-1-1,0-1 0,-1 0 0,0 0 0,0-1 1,-1 0-1,0-1 0,-1 0 0,0 0 1,0-1-1,-1 0 0,0 0 0,-1-1 1,0 0-1,7-18 0,2-10 157,-1-1 1,16-79-1,1-90-44,-17 106-55,0 10-73,0 14-18,-4-1-1,-3 0 1,-5-103 0,-3 169-28,-1 0-1,-1 0 0,0 0 1,-1 0-1,-1 1 1,0-1-1,-1 1 0,0 0 1,-1 1-1,0-1 0,-10-11 1,11 17-213,0 0 0,0 0-1,0 0 1,-1 1 0,0 0 0,-1 0 0,1 1 0,-1 0 0,0 0 0,0 1 0,-1 0 0,1 0 0,-1 1 0,0 0 0,0 0-1,0 1 1,-17-2 0,5 3-3190,6-2-3011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4:29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740 90 7079,'0'0'624,"-9"-9"-122,5 5-449,0-1-1,-1 1 1,1 0-1,-1 1 1,0-1-1,0 1 1,0 0-1,0 0 1,-1 1-1,1 0 1,-1 0-1,1 0 1,-1 0-1,0 1 1,0 0-1,1 0 1,-12 0-1,8 2 54,0 0 1,0 1-1,0 0 0,1 0 1,-1 1-1,0 0 1,1 1-1,0 0 0,0 0 1,0 1-1,0 0 0,1 0 1,0 0-1,0 1 1,0 1-1,-11 13 0,-9 12 100,2 1-1,-30 51 0,37-55 3,-40 66 56,4 2 0,5 3 1,-44 123-1,70-155-243,3 2 1,2 0-1,4 1 0,3 0 1,-3 143-1,15-190-19,0 0-1,2 0 1,0-1 0,2 0 0,0 1 0,2-2-1,0 1 1,2-1 0,19 37 0,-23-50 7,1 1 0,1-1 0,0 0 0,0 0 1,0-1-1,1 0 0,0 0 0,1-1 1,0 0-1,0 0 0,1-1 0,-1-1 0,1 1 1,0-2-1,1 1 0,-1-1 0,1-1 0,0 0 1,0 0-1,0-1 0,0-1 0,16 1 0,-4-3 47,-1-1-1,1-2 0,-1 0 0,0-1 0,-1-1 1,1-1-1,-1-1 0,0-1 0,25-15 0,-2-1-23,-1-3-1,-1-1 1,40-37-1,-54 41 176,-2-2-1,-1-1 1,-1-2-1,-2 0 1,0-1-1,-2-1 1,-2-1-1,-1 0 1,19-54-1,-17 29 26,-2 0-1,-3-1 1,-3 0-1,-2-1 1,2-71-1,-11 96-181,-1 0 0,-1 0-1,-2 0 1,-1 1 0,-2 0-1,-2 0 1,-1 0 0,-21-48 0,9 37-863,-1 1 1,-3 2 0,-1 0 0,-2 2 0,-49-52 0,30 38-2370,-1-2-1702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0:44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5235 66 3651,'0'0'5008,"-6"-3"-4490,-3-1-379,-1 1-1,0-1 1,-1 2 0,1 0 0,-1 0 0,1 0 0,-11 1 0,-87 2 453,44 1-155,-201 0 635,-285-5 120,373-17-283,121 11-533,-88-2-1,26 9-215,30 0 36,-1 3 0,-154 22-1,10 4 60,105-16 158,64-1-391,-75 21 0,92-18 270,0-3 0,-1-1 0,-83 4 0,-62-10 162,-261-12-65,302-17-338,107 16-27,0 2 0,-80-4 0,49 16-28,-91 15-1,35-2 8,93-11-17,-47 12 0,58-10 29,-1-2 0,0-1 0,-47 2 1,-329-7 21,398 1-50,1 0 0,0 0 1,0 0-1,0 1 0,0 0 0,0 0 0,0 1 1,1-1-1,-1 1 0,1 1 0,-6 3 1,5-3 11,-1 1 1,0-2 0,0 1 0,-1-1-1,-9 4 1,10-6 17,0 0 0,1-1-1,-1 0 1,1 0 0,-1 0 0,0-1 0,1 0-1,-1 0 1,1 0 0,0-1 0,-9-3 0,6 2-37,1 0 1,0 1 0,-1 0-1,0 1 1,-10-1-1,18 3 8,-1-1-1,0 1 0,0 0 1,1 0-1,-1 0 0,0 0 1,1 0-1,-1 0 0,1 0 1,0 1-1,-1-1 0,1 0 1,0 1-1,0-1 0,-1 1 1,1-1-1,1 1 0,-1 0 1,0 0-1,0-1 0,0 1 1,0 3-1,-1-1-432,0 1 0,1 1 0,-1-1 0,1 0 0,0 0 0,0 11 1,1-15 284,0 0 0,0 0 0,1 0 0,-1 0 0,0-1 0,0 1 0,1 0 0,-1 0 0,1 0 0,-1 0 0,0 0 0,1-1 0,0 1-1,-1 0 1,1 0 0,-1-1 0,1 1 0,0 0 0,0-1 0,-1 1 0,1-1 0,0 1 0,0-1 0,0 1 0,0-1 0,0 0 0,-1 1 0,1-1 0,0 0 0,0 0 0,0 1 0,0-1 0,0 0 0,0 0 0,0 0 0,1-1 0,15 2-3897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7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10 16432,'0'0'8594,"-5"-3"-8748,3 2 160,1 0 0,-1 0 0,0 0 1,0 1-1,0-1 0,0 1 1,0-1-1,1 1 0,-1-1 0,0 1 1,0 0-1,0 0 0,0 0 1,0 0-1,0 1 0,0-1 1,0 1-1,0-1 0,0 1 0,0-1 1,1 1-1,-4 1 0,-42 33 997,32-22-469,11-10-378,-41 40 1270,43-41-1397,1-1 0,-1 1 0,1-1 0,0 1 0,-1 0 1,1 0-1,0-1 0,0 1 0,0 0 0,0 0 0,1 0 0,-1 0 0,0 0 0,1 1 0,0-1 0,-1 0 1,1 0-1,0 0 0,0 0 0,0 0 0,0 1 0,0-1 0,1 0 0,-1 0 0,2 2 0,-1-2-23,0-1-1,1 0 0,-1 1 1,1-1-1,-1 0 0,1 0 1,-1 0-1,1 0 0,0 0 1,0-1-1,-1 1 0,1 0 1,0-1-1,0 0 0,0 1 1,0-1-1,0 0 0,3 0 1,44 0-280,-32-1-71,47-5-2668,-22-8-2612,-5-3-3381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0:45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5958,'-7'2'376,"0"0"1,1 0-1,-1 0 1,0 1-1,1 0 1,-1 0-1,1 1 1,0 0 0,0 0-1,0 0 1,-8 8-1,6-5-165,1 1 1,0-1-1,0 1 0,1 1 0,0-1 1,0 1-1,-6 14 0,11-23-200,1 1 0,-1-1-1,1 1 1,0-1 0,0 1-1,-1 0 1,1-1 0,0 1-1,0-1 1,0 1 0,-1 0-1,1-1 1,0 1 0,0 0-1,0-1 1,0 1 0,0 0-1,0-1 1,1 1 0,-1 0-1,0-1 1,0 1 0,0 0-1,1-1 1,-1 1 0,0-1-1,0 1 1,1-1 0,-1 1-1,1 0 1,-1-1 0,0 1-1,1-1 1,-1 0 0,2 1-1,0 0 21,0 0 0,0-1 0,0 1 0,0-1 0,0 0 0,0 0 0,0 0-1,0 0 1,1 0 0,-1 0 0,3-1 0,65-20 577,-64 19-540,37-12 110,88-13 0,-81 18-345,51-16-1,-58 8-1492,-9-6-1490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0:46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4356,'0'0'6566,"9"0"-5893,33-5 11,-20 3-522,-1 0 0,1 0 0,0 2 0,37 5 0,-52-4-147,0 1-1,-1 0 1,1 0-1,0 0 1,-1 1-1,0 0 1,0 0-1,0 1 1,0-1-1,0 1 1,-1 1-1,0-1 1,0 1-1,0 0 1,0 0-1,-1 0 1,0 1-1,0 0 1,0-1-1,3 8 1,10 21 221,-9-15-133,1-1 1,1 0-1,1-1 1,0 0 0,1-1-1,23 24 1,-20-25-20,0 0 1,-1 0-1,-1 2 1,-1 0 0,20 35-1,-5-10 176,-22-35-241,0 0 0,0 0 1,0 1-1,-1-1 0,0 1 1,-1 0-1,1 0 0,-2 1 0,1-1 1,-1 1-1,2 12 0,0-22-4480,0-9 1336,-4-5-1567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0:47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1 241 6919,'0'0'3534,"9"4"-2696,31 15-98,2-2 0,1-2 0,0-2 1,0-2-1,50 7 0,-87-17-638,0-1-1,0 1 1,0-1-1,0-1 0,0 1 1,0-1-1,-1 0 1,1 0-1,0 0 1,0-1-1,-1 0 1,1 0-1,-1-1 1,0 0-1,1 0 0,5-4 1,-6 2-58,1 0 0,-1-1 0,0 1 0,-1-1-1,1 0 1,-1-1 0,-1 1 0,1-1 0,-1 0 0,0 0 0,0 0 0,2-11 0,-2 6-10,0 0 1,-1 0 0,0 0-1,-1 0 1,-1 0 0,0 0-1,-2-20 1,1 27-47,0 1-1,1 0 1,-2-1-1,1 1 1,0 0-1,-1 0 1,0-1-1,0 1 1,0 0 0,0 1-1,-1-1 1,0 0-1,1 1 1,-1-1-1,-1 1 1,1 0-1,0 0 1,-1 0 0,1 1-1,-1-1 1,0 1-1,0 0 1,-6-3-1,3 5-494,-2-2-1734,6-2-2842,2-7-1601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0:50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1505,'0'0'-800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0:51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96 3940,'0'0'2130,"-6"-10"-961,-17-30 144,23 39-1255,0 0 1,-1 0-1,1 0 1,-1 0-1,1 0 0,0 0 1,0 0-1,0 1 0,0-1 1,-1 0-1,1 0 0,0 0 1,0 0-1,1 0 0,-1 0 1,0 0-1,0 0 0,0 0 1,1 0-1,-1 0 1,0 0-1,1 0 0,-1 1 1,1-1-1,-1 0 0,1 0 1,-1 0-1,1 1 0,0-1 1,-1 0-1,1 1 0,0-1 1,0 1-1,-1-1 0,1 0 1,0 1-1,1-1 1,31-8 702,31 5-424,80 5 1,-56 1-218,-28-3-110,0 3 0,0 3 0,0 2-1,-1 3 1,69 21 0,-102-18-165,-26-13 154,1 0-1,-1 0 1,0 0-1,0 1 1,0-1-1,0 0 1,0 0-1,1 0 0,-1 1 1,0-1-1,0 0 1,0 0-1,0 1 1,0-1-1,0 0 1,0 0-1,0 0 1,0 1-1,0-1 1,0 0-1,0 0 1,0 1-1,0-1 1,0 0-1,0 0 0,0 1 1,0-1-1,0 0 1,0 0-1,-1 1 1,1-1-1,0 0 1,0 0-1,0 0 1,0 1-1,0-1 1,-1 0-1,1 0 1,0 0-1,0 0 1,0 1-1,-1-1 0,1 0 1,0 0-1,0 0 1,-1 0-1,-5 3 9,-1-1 0,1 0-1,-1 0 1,0-1 0,-9 1-1,-217 25 352,-459-7 0,689-20-337,0 0 1,0 0 0,-1-1-1,1 1 1,0-1 0,0 0-1,0 0 1,0 0 0,0 0 0,1 0-1,-4-3 1,6 4-18,-1 0 1,1 0-1,0 0 1,0-1-1,-1 1 1,1 0-1,0 0 0,0 0 1,0-1-1,-1 1 1,1 0-1,0-1 1,0 1-1,0 0 1,0 0-1,0-1 0,0 1 1,0 0-1,0-1 1,0 1-1,0 0 1,0-1-1,0 1 0,0 0 1,0-1-1,0 1 1,0 0-1,0 0 1,0-1-1,0 1 1,0 0-1,0-1 0,0 1 1,1 0-1,-1 0 1,0-1-1,22-12 47,23-1-38,1 1 0,0 3 0,50-6 0,148-4 30,-214 18-42,538-8-578,-550 12 577,-27 2 20,-35 2 46,-254 13-13,-300 34 550,734-60-581,416-21-898,-172 13 262,-365 15 607,-12 0 10,1 0-1,0 0 0,-1 0 1,1-1-1,0 1 0,-1-1 0,1 0 1,-1 0-1,7-3 0,-43-5 185,-51 8-182,0 3 1,0 4-1,-93 19 0,85-12-1964,15-6-2562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46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3171,'0'0'2066,"5"-7"-1249,3-2-489,-6 6-163,1 0 0,-1 1-1,0-1 1,0-1 0,0 1 0,0 0-1,0 0 1,-1-1 0,1 1 0,0-4-1,0 10 83,-1 0 0,1 0 0,0 0-1,0 0 1,0-1 0,0 1-1,1 0 1,-1-1 0,1 0 0,-1 1-1,1-1 1,0 0 0,0 0-1,5 2 1,15 14 590,-16-8-777,0 0-1,-1 0 1,0 0-1,-1 1 0,0 0 1,5 15-1,12 25 635,-5-13-154,-1 1 0,10 42-1,-14-41-556,-10-35 114,-1 0 1,0 1-1,0-1 1,-1 1-1,0-1 0,0 1 1,0-1-1,-1 0 1,1 1-1,-1-1 0,-1 1 1,1-1-1,-4 9 1,-3 5-100,-2 0 0,-15 23 0,1-1 101,9-16-99,-35 45-1,35-52 169,1 0 0,1 1 0,1 0 0,-13 30-1,23-45-139,0 1-1,0 0 1,1 0-1,0 0 0,0 0 1,0 0-1,1 7 0,0-12-251,0-4-929,0-12-1046,0-8-1901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47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1 5830,'0'0'5573,"-8"6"-4799,1-1-692,1 0 0,-1 0 1,1 0-1,0 1 0,1 0 1,0 0-1,0 1 0,0-1 1,1 1-1,0 0 0,-4 9 0,-82 256 884,78-224-676,2 0 0,2 0-1,-3 91 1,11-134-242,0 1-1,1-1 1,0 1 0,0-1-1,0 0 1,0 1-1,1-1 1,0 0 0,0 0-1,0 0 1,1 0-1,-1 0 1,1 0 0,0-1-1,1 0 1,-1 1-1,1-1 1,0 0 0,0-1-1,0 1 1,0-1-1,1 0 1,7 4 0,9 4 205,1-1 1,1-2 0,-1 0 0,33 6 0,-33-9-225,-1 0 0,-1 2 0,1 0 0,20 12 0,-27-7-1323,-12-4-3839,-5-7 857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49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4965,'4'0'444,"0"0"0,0 0 1,-1 1-1,1 0 0,0 0 0,-1 0 1,1 0-1,-1 0 0,7 4 1,-4-1-251,-1-1 1,0 1 0,0 1 0,0-1 0,0 1 0,-1 0-1,0 0 1,7 9 0,0 6 11,-1-1 0,-1 2 0,9 26 0,-10-30-68,0 0 1,1-1 0,19 28-1,-20-34-139,-1 0 0,0 0 0,-1 1 1,0 0-1,-1 0 0,0 0 0,-1 1 0,0 0 0,-1 0 0,4 24 0,-7-22 10,0 0-1,-2 1 1,0-1-1,0 0 1,-1 0-1,-1 0 1,0 0 0,-1-1-1,-1 0 1,0 0-1,0 0 1,-2-1-1,1 1 1,-2-2-1,1 1 1,-2-1-1,1-1 1,-1 0-1,-18 14 1,9-6 231,0 2 0,2 0 1,0 1-1,-20 31 0,47-53-1836,-8-9-812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52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354 71 2915,'0'0'3160,"8"-7"-2397,-2 4-395,23-20-21,-28 22-136,0-1 0,0 1 0,0 0-1,0-1 1,0 0 0,0 1-1,0-1 1,-1 1 0,1-1 0,-1 0-1,1 1 1,-1-1 0,0 0-1,1-2 1,-2 4-141,1-1 0,0 0 0,0 1 0,-1-1 0,1 1 0,0-1 0,-1 0 0,1 1 0,-1-1 0,1 1 0,-1-1 0,1 1 0,-1-1 0,1 1 0,-1 0 0,1-1-1,-1 1 1,0 0 0,1-1 0,-1 1 0,1 0 0,-1 0 0,0-1 0,1 1 0,-1 0 0,0 0 0,1 0 0,-1 0 0,0 0 0,1 0 0,-1 0 0,0 0 0,0 0 0,1 0 0,-1 1 0,1-1 0,-1 0 0,0 0 0,1 0 0,-1 1 0,0-1 0,-28 12 349,12 6-225,-1-1 1,-1-1-1,0 0 0,-24 14 1,-7 0 214,1 3 0,-77 69 0,125-101-412,0-1 0,0 1-1,0-1 1,1 1-1,-1-1 1,0 1 0,1-1-1,-1 1 1,0 0-1,1-1 1,-1 1 0,0 0-1,1 0 1,-1 0-1,1-1 1,0 1 0,-1 0-1,1 0 1,0 0-1,-1 0 1,1 0 0,0 0-1,0-1 1,0 1-1,0 0 1,0 0 0,0 0-1,0 0 1,0 0-1,0 0 1,0 0 0,1 0-1,-1 0 1,0 0-1,1 1 1,1-1-93,0 0 0,-1 0 0,1 0 0,0 0-1,-1 0 1,1 0 0,0-1 0,0 1 0,0-1 0,0 1 0,0-1 0,0 0 0,0 0-1,0 0 1,2 0 0,0 0-454,0 0 0,1 0 1,-1 0-1,0 0 0,1-1 0,-1 0 0,0 0 0,0 0 0,6-3 1,7-5-3055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53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1 3107,'0'0'7436,"-9"0"-6832,5 0-515,-1 0 0,1 1 0,0-1 0,0 1 0,0 0 0,0 0 0,-1 0 1,1 1-1,0-1 0,1 1 0,-1 0 0,0 0 0,1 0 0,-1 1 0,1-1 1,-1 1-1,1 0 0,0 0 0,0 0 0,0 0 0,1 0 0,-4 5 0,-16 25 305,-108 164 232,130-197-626,0 1-1,0-1 1,-1 0-1,1 0 1,0 0-1,0 1 1,0-1-1,0 0 1,-1 0-1,1 1 1,0-1-1,0 0 1,0 1-1,0-1 1,0 0-1,0 0 1,0 1-1,0-1 1,0 0-1,0 1 1,0-1-1,0 0 1,0 1-1,0-1 1,0 0 0,0 0-1,0 1 1,0-1-1,0 0 1,0 1-1,0-1 1,0 0-1,1 0 1,-1 1-1,0-1 1,0 0-1,0 0 1,1 1-1,-1-1 1,0 0-1,16 0 129,19-11 202,15-10-198,267-100-1097,-274 106-1667,-8 0-1991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8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11659,'0'0'10858,"-6"13"-10116,-6 18-212,2 0 0,1 1 0,1 1 0,-5 50 0,-2 148 942,19-232-489,3-11-554,6-14-197,-6-4-436,-2 0 0,-1 0 0,-1 0 0,-2-37 0,-1 73 201,1 1-1,0-1 0,1 0 1,-1 0-1,1 1 0,0-1 1,1 0-1,0 0 1,0-1-1,0 1 0,0-1 1,1 1-1,0-1 1,0 0-1,1 0 0,-1-1 1,1 1-1,0-1 0,0 0 1,0-1-1,1 1 1,-1-1-1,1 0 0,0 0 1,0-1-1,0 1 1,0-1-1,1-1 0,-1 1 1,7 0-1,-6-2 17,0 0 0,0 0 0,1-1 0,-1 0 0,0 0 0,0 0 0,0-1 0,-1 0 0,12-5 0,-5-1 26,1 0 1,-1 0 0,15-15-1,-27 23-48,-1 0 0,1 1 0,-1-1 0,1 1 1,-1-1-1,1 1 0,-1-1 0,0 0 0,1 1 0,-1-1 0,0 1 0,1 0 0,-1-1 0,0 1 0,1-1 0,-1 1 0,0-1 0,0 1 0,0 0 0,0-1 0,0 1 0,0 0 0,0-1 0,0 1 0,0-1 0,0 1 0,0 0 0,0-1 0,0 1 0,-1 0 1,3 39 6,-1-23-28,-1-15 35,0 0 0,0-1 0,0 1 0,1 0 0,-1 0 1,0 0-1,1 0 0,0-1 0,0 1 0,-1 0 0,1 0 0,0-1 0,0 1 1,0-1-1,1 1 0,-1-1 0,0 1 0,1-1 0,-1 0 0,0 1 1,1-1-1,0 0 0,2 1 0,-1-1 32,1 0-1,-1 0 1,1 0-1,-1-1 1,1 1-1,-1-1 1,1 0-1,-1 0 1,1 0-1,0 0 1,5-2 0,5-2-34,0 0 0,0-1 1,0 0-1,-1-1 0,13-9 1,-16 10-95,3-3-3314,-8-9-7145,-5 5 947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54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3267,'0'0'651,"-7"3"182,-22 7-273,27-9-379,1-1 1,0 0-1,0 0 0,0 1 1,0-1-1,0 0 0,-1 1 1,1-1-1,0 1 0,0 0 1,0-1-1,0 1 1,0 0-1,1 0 0,-1-1 1,0 1-1,0 0 0,0 0 1,1 0-1,-1 0 0,0 0 1,1 0-1,-1 0 0,1 0 1,-1 0-1,1 0 0,0 1 1,-1-1-1,1 1 1,47 34 3181,-30-17-3015,0 1 1,15 25 0,-24-33-288,0 1 1,1-1-1,1 0 1,0-1-1,0 0 0,1 0 1,1-1-1,0-1 1,25 16-1,-3-10 454,1-2-1,47 11 1,35 13-287,-94-27-198,11 4 19,0-1-1,1-1 1,63 11-1,-97-22-87,1-1-1,-1 1 0,1 0 0,-1-1 0,1 1 0,-1 0 1,0 0-1,1 0 0,-1 0 0,0 0 0,0 0 0,0 1 1,0-1-1,0 0 0,0 1 0,0-1 0,0 0 0,0 1 0,0 1 1,-1-2-317,1 0 1,0 1 0,-1-1-1,1 0 1,-1 0 0,1 0 0,0 0-1,0 0 1,0 0 0,0 0-1,0 0 1,0 0 0,0 0 0,0 0-1,0-1 1,0 1 0,0 0-1,1-1 1,-1 1 0,0-1 0,0 1-1,2-1 1,0 0-2715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55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1 265 3235,'0'0'5306,"10"4"-4393,52 20-20,45 19 1358,-95-37-2109,0 0 0,0 0 0,-1 1 0,-1 1 0,1 0 0,14 15 0,-23-21-102,1 1 1,-1 0-1,1-1 1,0 1-1,-1-1 1,1 0 0,0 0-1,1 0 1,-1-1-1,0 1 1,0-1-1,1 1 1,-1-1 0,1 0-1,-1-1 1,1 1-1,-1 0 1,1-1-1,0 0 1,4 0 0,-5-1 14,-1 1-1,0-1 1,0 0 0,0 0 0,0 0 0,0 0 0,0-1 0,0 1 0,0-1 0,-1 1 0,1-1-1,0 1 1,-1-1 0,1 0 0,-1 0 0,0 0 0,1 0 0,-1 0 0,0 0 0,0 0 0,-1 0-1,1 0 1,0 0 0,-1-1 0,1 1 0,-1 0 0,1 0 0,-1-1 0,0 1 0,0 0 0,0-1-1,-1-1 1,1 2-15,-1 0-1,1 0 0,-1 0 0,1 1 0,-1-1 0,1 0 1,-1 1-1,0-1 0,0 1 0,0-1 0,0 1 0,0-1 1,0 1-1,-1 0 0,1-1 0,0 1 0,-1 0 1,1 0-1,0 0 0,-3-1 0,3 1-6,-1 0 0,0 0-1,0-1 1,1 1 0,-1 0 0,1-1-1,-1 1 1,1-1 0,0 0 0,0 1-1,0-1 1,0 0 0,0 0 0,0 1 0,0-1-1,0 0 1,1 0 0,-1 0 0,1 0-1,-1-4 1,5-19-34,-2 23 5,-1-1 0,0 0 0,-1-1 0,1 1 0,0 0 0,-1 0 0,0 0 0,0 0 0,0 0 0,0 0 0,0-1 0,-1 1 0,1 0 0,-2-4 0,-2 6 42,1-1 0,-1 1-1,0 0 1,0 0 0,1 1 0,-1-1 0,0 1 0,0 0-1,0 0 1,-5 0 0,-16-1-6,-39-21 433,54 18-411,0 0-1,0 0 0,0 1 1,-1 0-1,1 1 0,-19-2 1,28 4-121,283 0-4719,-282 0 4965,-34 4 1482,30-2-1531,-1-1 0,0 0 0,0-1 0,0 1 0,1-1-1,-1 0 1,0 0 0,0 0 0,-7-2 0,-8-5 461,0-1 0,-27-14 1,-12-6 15,37 21-927,13 4 458,0 1 0,0-2 0,0 1 0,1-1 0,-10-6 0,17 9-250,-1 0 1,1 0 0,0 0-1,0 0 1,0 0-1,0 0 1,0 0 0,0-1-1,0 1 1,0 0-1,0-1 1,1 1-1,-1 0 1,0-1 0,0-1-1,1 1-196,0 0 1,0 1-1,0-1 0,0 0 0,1 0 0,-1 1 1,0-1-1,1 0 0,-1 1 0,1-1 1,-1 1-1,1-1 0,0 0 0,0 1 0,0 0 1,1-3-1,25-25-6806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4:38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1277 128 9129,'-65'-16'708,"1"4"1,-2 2 0,-129-2-1,177 12-700,-192 7 107,182-3-63,0 0 1,1 2-1,-1 1 1,1 1 0,-36 17-1,33-11-7,2 1-1,0 2 0,1 1 1,0 1-1,2 1 1,0 2-1,1 0 1,2 1-1,0 1 1,2 2-1,0 0 1,-20 37-1,21-28-4,2 2 0,1 0 0,2 1 0,1 0 0,2 1-1,2 0 1,2 1 0,1 0 0,-1 61 0,6-61-56,2-1-1,1 0 1,3 0 0,8 39 0,-8-59-22,1-1 0,0 0 0,1 0 1,1 0-1,1-1 0,1 0 0,0-1 1,1 0-1,1 0 0,16 16 1,-11-16 34,2 0 0,0-1 0,0-1 0,2-1 1,-1-1-1,2 0 0,-1-2 0,2 0 0,-1-2 1,1 0-1,1-2 0,36 6 0,11-3 85,0-2-1,141-7 1,-114-8-40,-1-3-1,98-25 1,186-69 409,-308 81-375,-2-3-1,0-3 1,-2-3-1,-1-3 1,82-59 0,-120 74 41,-1-2 1,-1-1 0,-2-1 0,0-1 0,-1-1 0,-2-1 0,-1-2-1,-1 0 1,-2-1 0,-1-1 0,-1 0 0,-2-2 0,13-42 0,-23 60-47,-1 0 1,-1 0 0,0-1-1,-1 1 1,-1-1 0,0 1-1,-1-1 1,-1 0 0,-1 1-1,0-1 1,-1 1 0,-1 0 0,-1-1-1,0 2 1,-1-1 0,0 1-1,-1 0 1,-1 0 0,-1 1-1,0 0 1,-1 0 0,0 1-1,-1 0 1,0 1 0,-1 0-1,-1 1 1,-15-11 0,-9-4-18,-2 2 0,-1 1 1,0 2-1,-2 1 0,0 3 1,-1 1-1,-1 3 0,0 1 1,-63-9-1,-30 5-85,-250 0-1,-1 42-2658,217-11-2045,66-8-1068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3:21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3442 386 13901,'-9'-4'-544,"-3"-1"442,-1 0 1,1-1-1,0-1 1,1 0-1,0-1 1,0 0 0,0 0-1,1-1 1,0-1-1,-12-15 1,-8-19-427,20 28 380,0 1 0,0 0 1,-1 1-1,-1 0 1,-1 0-1,0 2 1,0-1-1,-1 2 1,-1 0-1,-20-12 1,6 9 70,-1 3 1,-1 0 0,1 2-1,-2 1 1,1 1 0,-39-3 0,-197-1 1607,236 10-1322,-114 4 278,1 5-1,0 7 1,1 6 0,1 6-1,-186 61 1,208-47-563,1 4 0,3 6 0,2 4 0,2 6 0,-150 107 0,197-119 112,2 3-1,2 3 1,3 2-1,2 2 0,3 3 1,3 2-1,2 3 1,4 1-1,-57 116 1,88-154-46,1 1 1,1 0 0,1 1 0,2-1 0,1 2-1,-4 58 1,10-69 5,2 0 0,0 1-1,1-1 1,1 0 0,1 0-1,1 0 1,1-1 0,1 0-1,1 0 1,20 38 0,-10-28 6,2-1 0,1 0 1,1-2-1,2 0 0,1-2 1,43 37-1,-29-33 13,2-1 1,1-2 0,1-2-1,51 21 1,-9-11 34,123 34 1,92 5 36,-297-73-86,177 37 101,1-8 0,1-8 0,1-8 0,0-7 0,1-9 0,-1-8 0,0-8 0,220-50 0,-182 17 50,-3-9-1,337-141 1,-440 147-116,-4-4 0,119-83 0,-153 87-6,-4-3 0,-1-4 0,97-107 0,-132 125 40,-1-1 0,-2-1 0,43-77 0,-67 104 29,-1-1 0,0 0 0,-2-1-1,0 0 1,-1 0 0,-1 0 0,-1-1-1,-1 0 1,-1 0 0,0 0 0,-2 0-1,-3-38 1,0 47-31,-1 0-1,0-1 0,0 1 1,-2 1-1,1-1 0,-1 1 1,-1 0-1,0 0 0,0 1 1,-18-19-1,-4-1 62,-66-52-1,32 36-32,-3 3 0,-1 3 0,-2 2 0,-1 4 0,-2 3-1,-103-30 1,34 22-13,-1 6-1,-221-21 1,210 43-401,-1 6 0,1 6 1,-1 8-1,1 6 0,1 6 1,2 8-1,-272 87 1,320-80-756,-112 34-2333,79-39-550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3:39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634 114 2819,'0'0'7436,"-8"0"-6795,-44-3 849,-68 3 1,98 2-1148,0 1-1,0 1 1,0 0 0,1 2 0,0 1 0,-23 10 0,24-8-204,1 0 0,0 2 0,1 0 0,1 1 0,0 1 0,0 1 0,1 0 0,1 1 0,0 1 1,-16 23-1,21-24-135,0 1 0,1 1 0,1-1 1,1 1-1,0 1 0,1-1 1,1 1-1,1 0 0,1 0 0,0 1 1,1-1-1,1 23 0,0-18-18,2 0 0,1 1 0,1-1 0,1 0 1,10 34-1,-9-44 10,0 0 1,1-1 0,0 0 0,1 0-1,0 0 1,1-1 0,0 0-1,1-1 1,0 0 0,1 0 0,11 8-1,-6-7 6,0 0-1,1-1 1,1-1-1,0-1 1,0 0-1,0-1 1,1-1-1,0-1 1,1 0-1,-1-1 0,1-1 1,-1-1-1,1-1 1,0 0-1,0-2 1,0 0-1,-1-1 1,34-7-1,-27 3 21,0-1-1,0-1 1,0-2 0,-1 0 0,-1-1-1,0-1 1,0-2 0,-1 0-1,-1-1 1,-1-1 0,0-1-1,35-39 1,-46 44 74,0-1-1,-1-1 1,0 0 0,-1 0-1,0 0 1,-2-1 0,1 0-1,-2 0 1,0 0 0,-1 0-1,0-1 1,-1 0-1,-1 1 1,-1-1 0,0 0-1,-1 0 1,0 1 0,-2-1-1,0 1 1,0-1 0,-1 1-1,-1 0 1,-10-21 0,-1 5-61,-1 0 0,-1 1 0,-2 1 0,-34-39 0,45 57-32,-2 1 0,1 0-1,-1 0 1,-1 1 0,0 1-1,0 0 1,0 1 0,-1 0 0,0 1-1,-1 0 1,1 1 0,-1 1-1,-21-4 1,-10 3-452,31 4 441,0 0 0,1-1 1,-27-7-1,7-9-3310,30 15 2530,0 0 0,1 1-1,0-1 1,-1 0 0,1 0 0,0 0-1,0-1 1,1 1 0,-2-4 0,-3-9-6905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3:50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54 264 3908,'0'0'3459,"-9"5"-1959,1 1-1165,5-4-180,0 1 0,-1-1 0,1 0 0,0 0 0,0-1 0,-1 1 0,1-1 0,-7 2 0,19-3-98,0 0 0,0 0 0,0 1 0,0 0 0,0 0 0,0 1 0,-1 0 1,1 1-1,0 0 0,11 6 0,34 9 169,-9-10 41,0-2 0,1-2 1,59-2-1,143-19 1193,3 0-1021,295-21 318,-322 17-356,191 16 401,2 35 945,-107-7-1007,-120-10-548,442 19 35,0-48-6,-340-9-76,529 24-1,40 31-84,4-42 28,-521 5-76,569-43 264,-30 1 56,393-11-261,-718 27-8,735-25 684,-1039 49 743,-296-28-9140,5 12 1334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3:52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1233 0 6406,'-41'9'524,"-481"90"3020,492-94-3441,0 2 0,0 2 0,1 0 0,1 2 1,0 1-1,0 2 0,1 0 0,1 2 0,0 0 0,1 2 0,1 1 0,-29 30 1,23-19 42,1 2 0,2 1 1,1 1-1,2 2 1,1 0-1,2 1 1,1 2-1,-18 50 0,27-55-156,1 0 0,2 1 0,1 0 0,2 1 0,1 0 0,2-1 0,1 1 0,7 53 0,-4-77 17,0-1 0,1 0 0,0 0 0,1 0 0,0-1 1,1 1-1,0-1 0,0 0 0,1 0 0,1-1 0,13 17 0,-8-14 45,1-1 0,0 0 0,0 0 0,1-2 0,0 1-1,1-2 1,20 9 0,3-2 44,2-1-1,0-3 0,0-1 1,1-2-1,69 5 1,456-4 22,-332-12-98,-181 1 106,-2-1-1,1-4 1,0-1-1,-1-3 1,95-32-1,-80 17 63,-2-3 1,0-2-1,109-74 0,-134 75-183,0-1-1,-2-2 1,-2-1 0,58-73-1,-47 46-10,-3-2 0,49-99 0,-71 120-62,21-56 0,-38 87 53,-1 0-1,1 0 1,-2-1 0,0 1-1,0-1 1,-1 1 0,0-1-1,-1 0 1,0 1 0,-1-1-1,-3-12 1,2 19 18,0-1-1,-1 0 1,0 1-1,0-1 1,0 1 0,-1 0-1,0 0 1,0 1 0,0-1-1,-1 1 1,1 0-1,-1 0 1,0 0 0,0 1-1,0-1 1,-1 1 0,-7-3-1,-6-2 18,-1 0 1,-1 1-1,-35-8 0,-37 1 165,0 3 0,-127 3 1,-13-1 166,-38-25 287,-84-6-515,336 40-225,1 0 0,-1 1 1,0 1-1,0 1 0,-35 9 0,41-7-146,1 0 0,0 0 0,0 2 0,0-1 0,1 1 0,0 1 0,1 0 0,0 0 0,-12 13 0,-28 38-2492,4 4-1003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4:00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176 607 64,'-7'-29'668,"0"1"1195,-18-47 1,22 68-1434,1 1-1,-1 0 1,-1 0-1,1 0 1,-1 0 0,0 1-1,0 0 1,-1 0 0,0 0-1,1 0 1,-2 0 0,1 1-1,-6-4 1,10 8-400,0-1-1,1 1 1,-1 0 0,0-1 0,0 1-1,0 0 1,0-1 0,0 1 0,1 0-1,-1 0 1,0 0 0,0 0-1,0 0 1,0 0 0,0 0 0,0 0-1,0 0 1,0 0 0,1 0 0,-1 1-1,0-1 1,0 0 0,0 1-1,0-1 1,1 0 0,-1 1 0,0-1-1,0 1 1,1 0 0,-1-1 0,0 1-1,1-1 1,-1 1 0,1 0 0,-1 0-1,1-1 1,-1 1 0,1 0-1,-1 0 1,1 0 0,0-1 0,-1 1-1,1 2 1,-11 46-230,10-37 346,-10 80-2,4 0-1,6 101 0,2-106 719,-12 564 3025,11-648-3845,1-1 1,-1 1-1,1 0 0,0-1 1,-1 1-1,1-1 1,1 1-1,-1-1 1,0 1-1,0-1 0,1 0 1,0 0-1,-1 0 1,1 0-1,0 0 1,0 0-1,0 0 0,0 0 1,0-1-1,0 1 1,1-1-1,-1 0 1,0 1-1,1-1 0,-1 0 1,1 0-1,0-1 1,3 2-1,12 2 241,1 0-1,0-1 1,20 1-1,-11-1-459,127 11 252,0-7 0,226-18-1,-241 7-52,1 6-1,205 29 0,306 1 524,-230-21-230,339-4-105,1-55 151,-289-10-275,80-6 276,257 3-246,-339 24-98,374 19-15,-1 59 26,561-19-21,-941-24 16,1225-36-4,-1423 29-8,3398-30 4,-3290 39-16,-280 0 23,0-4-1,-1-4 1,178-38 0,-266 44 12,1 0 0,-1 0 0,1 0 0,-1 0 1,0-1-1,0 0 0,0 0 0,0 0 0,0-1 0,-1 1 1,1-1-1,-1 0 0,0-1 0,-1 1 0,1-1 0,-1 1 1,1-1-1,4-11 0,-2-1 99,0 0 0,-1-1 0,-1 0 1,3-30-1,0 3-240,11-46 133,-4 0-1,-5-1 1,-3-171 0,-11 225-108,-2 0 0,-2 0 0,-15-40 1,3 6 24,18 65 17,0 1 0,0-1 0,0 1 0,-1 0 1,0 0-1,-1 0 0,1 0 0,-1 1 0,0 0 1,0 0-1,-1 0 0,1 0 0,-1 1 0,0 0 1,0 0-1,-1 1 0,-9-4 0,-14-6-97,-1 1 0,-47-11-1,64 19 156,-84-19-214,-166-18 0,-106 15-549,237 18 506,-2492-85-414,908 123 781,359 31-117,-852 33-19,-407 37-38,1732-81 52,-973 24 26,1001-46-28,676-20-22,-599 4 637,736-14-559,0-2 1,-1-2-1,2-2 1,-1-2-1,-76-28 0,150 37-5164,11 1 709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27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0 110 5477,'0'0'3481,"10"-3"-3091,92-12-149,1 5 1,125 2 0,12-1-540,29-15 267,253-9 24,-328 33 231,-193-1-1542,-1-5-2232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18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783 82 0,'0'0'1148,"-9"-4"-684,2 1-412,1 0 0,-1 0 0,0 1 0,0 0 0,0 0 0,0 0 1,0 1-1,0 0 0,-1 1 0,1 0 0,0 0 0,-1 0 0,1 1 0,0 0 0,-10 3 0,5 0-55,-14 3 37,0 2 1,1 0 0,0 2 0,1 1 0,0 1-1,1 0 1,0 2 0,-29 25 0,-11 24-25,-56 74 1,4-4 0,105-121-2,1-1-1,0 1 1,1 1 0,0 0 0,1 0 0,1 0 0,0 1 0,1 0 0,0 0 0,1 0 0,1 0-1,1 1 1,0-1 0,1 30 0,2-7 13,1-1 1,3 1-1,1-1 0,1-1 0,15 42 1,-17-58-14,0-1 0,-2 1 1,0 0-1,-1 0 1,0 0-1,-2 0 1,-3 31-1,-6 4 25,-20 73-1,9-48-26,17-68-13,1 1-1,0-1 0,0 0 1,1 1-1,1-1 1,0 1-1,3 21 1,-2-30-2,0 0 0,0 0 1,1-1-1,-1 1 0,1 0 0,0 0 1,0-1-1,0 1 0,0-1 0,1 0 1,-1 0-1,1 1 0,0-2 0,0 1 1,0 0-1,0-1 0,0 1 0,1-1 1,-1 0-1,1 0 0,0 0 0,-1 0 0,1-1 1,0 0-1,0 0 0,7 2 0,15 0 57,-1 0 0,1-2 0,-1 0 0,1-2-1,0-1 1,-1-1 0,0-1 0,27-8-1,-14 2 90,-1-2-1,0-2 1,-1-2-1,55-31 1,-59 25-52,0-1 0,-1-1 0,-1-2 0,-1-2 0,28-34-1,114-162 477,-161 210-518,59-83 80,65-121 1,-115 184-62,-3-2 1,-1 0 0,-1-1-1,-2 0 1,-2-1 0,-1 0-1,5-61 1,-10 59-8,-2 0 0,-2 0 1,-2 0-1,-1 1 0,-10-45 0,11 74-53,-1 0-1,0 0 1,0 0-1,-1 0 1,0 0-1,-1 1 1,0 0 0,-1 0-1,0 0 1,0 1-1,0-1 1,-1 2-1,-1-1 1,1 1-1,-1 0 1,0 0-1,-1 1 1,0 0-1,0 1 1,0 0-1,0 0 1,-1 1-1,0 0 1,-16-4-1,8 4 10,-1 1 0,1 1 0,0 0-1,-1 2 1,1 0 0,-1 1 0,1 0-1,-1 2 1,-35 9 0,45-10-179,0 2 0,0-1 0,0 1 0,0 0 0,1 1 0,0 0 0,0 0 0,0 1 0,0 0 0,1 0 0,0 1 0,0 0 0,1 0 0,0 0 0,0 1 0,0 0 0,1 0 0,1 1 0,-1-1-1,-5 18 1,0 6-1541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8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13293,'0'0'5509,"54"5"-5990,-36 3-1440,5 4-1539,-2 1-864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49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13 128 5958,'0'0'122,"-1"0"0,0 0 1,1 0-1,-1 1 0,0-1 1,1 0-1,-1 1 0,1-1 1,-1 0-1,0 1 0,1-1 1,-1 1-1,1-1 0,-1 1 1,1-1-1,0 1 0,-1-1 1,1 1-1,0 0 0,-1-1 1,1 1-1,0-1 0,-1 1 1,1 0-1,0-1 0,0 1 1,0 0-1,0-1 0,0 1 1,0 0-1,0 0 0,16 15 1101,34 3-381,9-11-132,1-4 1,1-2 0,119-12-1,-170 9-686,197-15 83,505-28 37,-387 42-153,222-9-14,-531 10 59,22-1-180,1 0 0,-1-3 1,-1-1-1,62-19 0,-98 25 145,0 0 0,0 0 0,0-1 0,-1 1 0,1 0 0,0-1 1,0 1-1,0-1 0,0 1 0,-1-1 0,1 1 0,0-1 0,-1 1 0,1-1 0,0 0 0,-1 1 0,1-1 1,-1 0-1,1 0 0,-1 0 0,1 1 0,-1-1 0,1-1 0,-1 1 0,0 0 0,-1 0 0,1 1 0,0-1 0,0 0 0,-1 0-1,1 1 1,-1-1 0,1 0 0,0 0 0,-1 1 0,0-1 0,1 1 0,-1-1 0,1 0 0,-1 1 0,0-1-1,1 1 1,-1 0 0,-1-1 0,-42-17-30,-15 8 7,-2 3 0,1 3 0,-104 6 0,56 0 8,-1015 52-50,429-1-69,1262-37 704,1009-58-827,-1038 7 149,-535 34 139,30-4 598,-33 5-614,0 0 1,0 0-1,0 0 1,0-1-1,0 1 1,-1 0 0,1-1-1,0 1 1,0-1-1,0 1 1,0-1 0,0 1-1,-1-1 1,1 1-1,0-1 1,-1 0 0,1 0-1,0 1 1,-1-1-1,1 0 1,-1 0-1,1 0 1,-1 0 0,1 1-1,-1-1 1,0 0-1,1 0 1,-1-1 0,-41-5-44,-689 19-96,206 33 67,-205 9 69,698-53 11,-50-2 187,76-3 126,12-2-248,13-3-77,29-2-9,1 2 0,96-4 0,108 14 21,-139 2-30,340 11-232,393-7-880,-839-8 1113,43 0 133,1-3 0,-1-3 0,0-1 0,73-22 0,-123 29-72,0 0-1,0 0 1,1 0 0,-1 0-1,0 0 1,0 0 0,-1-1-1,1 1 1,0-1 0,3-3-1,-6-4 531,-16 1 58,-31-1-497,-1 3 0,0 2 0,-87 4 1,66 1-102,-93 5-507,1 8 0,-221 46 0,274-40-1850,15-6-1511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56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205 207 2659,'0'0'6160,"2"-8"-5738,1-1-259,8-42 1692,-15 50-1837,0-1 1,0 1 0,0 0-1,0 0 1,-1 0 0,1 1-1,0-1 1,-1 1 0,-5 0-1,-31-2 188,24 1-103,0 0-1,0 0 1,0 2 0,0 0 0,-29 6 0,45-6-13,4-1 215,602 0 581,-710 8-977,81-8 80,-353-15 636,364 11-210,37 1-333,37 0-109,440 22 87,-67 0-94,408-27-144,-550 2 148,228 19 144,-438-9-105,-64-3 0,98 5 19,221-17-1,-335 11-25,0-1 1,1 1-1,-1 0 1,0-1-1,0 1 0,0-1 1,1 0-1,-1 0 0,0 1 1,0-2-1,0 1 0,-1 0 1,1 0-1,0 0 1,2-3-1,-4 4-2,1-1 0,-1 1-1,0 0 1,0-1 0,0 1 0,0 0 0,0 0 0,0-1 0,0 1-1,0 0 1,0 0 0,0-1 0,0 1 0,0 0 0,0-1-1,0 1 1,0 0 0,0 0 0,0-1 0,0 1 0,-1 0 0,1 0-1,0-1 1,0 1 0,0 0 0,0 0 0,-1 0 0,1-1-1,0 1 1,0 0 0,0 0 0,-1 0 0,1-1 0,0 1 0,0 0-1,-1 0 1,-22-6-5,-230-22-188,-848-62-1696,970 87 1897,-819-1 176,582 32 198,134-7-97,182-18-121,21-3-122,0 2 0,0 2 0,0 0 0,1 2 0,-45 14 1,71-15-65,14-2 48,17-2 92,1218 29 1345,-899-18-1425,499-7-1853,-499-22-58,43 0 2368,-370 20-1429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09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1370 174 9833,'-9'-2'-144,"-2"0"141,3 1 4,0-1 0,0 0 0,0-1 0,-14-5-1,20 6-53,-1 1 0,0-1 0,1 0 0,-1 0 0,1 0-1,-1 0 1,1 0 0,0-1 0,0 1 0,0 0 0,0-1-1,1 0 1,-1 0 0,1 1 0,-1-1 0,1 0 0,0 0-1,-1-4 1,1 2 65,0 0 0,0 0-1,0 0 1,-1 1 0,1-1-1,-1 0 1,0 1 0,-1-1 0,1 1-1,-1 0 1,0 0 0,0 0-1,0 0 1,-1 0 0,1 1 0,-1 0-1,0-1 1,0 1 0,0 1-1,0-1 1,0 0 0,-1 1 0,1 0-1,-1 0 1,0 1 0,1-1-1,-1 1 1,0 0 0,0 0 0,-6 0-1,-27-2 220,0 2 1,0 2-1,1 1 0,-1 2 0,1 1 0,-64 19 0,-211 90 428,195-67-699,87-35 170,0 2-1,0 1 1,2 1 0,0 2-1,1 1 1,-37 32 0,48-36-118,1 0 0,1 1 0,1 0 0,0 1 0,1 0 0,1 1 0,0 1 0,2 0 0,0 0 0,1 1 0,-7 25 0,11-22 5,1 1 1,0 0 0,2-1 0,1 1 0,1 0-1,1 0 1,1-1 0,8 31 0,0-15-18,1-1-1,3 0 1,0-1 0,3 0 0,25 40-1,-32-60 2,1 0 0,1-1-1,0 0 1,1-1-1,1 0 1,0-1-1,1-1 1,0 0-1,1-1 1,1-1 0,35 17-1,33 1 63,0-4 1,2-4-1,92 10 0,-130-22-6,51 8-40,1-3 0,0-5 1,170-7-1,-255-5 7,-1 0 1,0-1-1,0 0 0,0-2 0,0 0 1,-1 0-1,0-2 0,0 1 0,-1-2 1,0 0-1,-1-1 0,0 0 0,0-1 1,-1-1-1,0 0 0,-1 0 0,-1-1 1,0 0-1,0-1 0,-2 0 0,0-1 1,0 0-1,5-16 0,12-39 1076,21-97 0,-38 127-1049,-2 0 0,-1 0 0,-2-1 1,-3-45-1,-2 66-37,0 1 0,-2 0 1,0 0-1,-2 0 0,0 0 1,-1 1-1,0 0 0,-2 0 0,0 1 1,-1 0-1,0 1 0,-2 0 1,0 1-1,-1 0 0,0 0 1,-1 2-1,0 0 0,-1 0 1,-1 2-1,0 0 0,-1 0 0,0 2 1,0 0-1,-30-10 0,6 6 75,-1 3-1,0 1 0,-52-3 0,-130 2-27,52 4-48,162 5-92,0 1-1,0-2 0,1 1 0,-1-1 1,-11-5-1,18 6-83,0 0 0,0-1 0,0 1 0,0-1 0,0 0 0,1 0 1,-1 0-1,1 0 0,-1-1 0,1 1 0,0 0 0,0-1 0,0 0 0,0 0 0,0 1 0,1-1 0,-1 0 0,1 0 1,-1-4-1,-8-45-4023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8:31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1 132 3972,'13'-8'688,"0"0"-179,0 0-1,0 2 1,1-1-1,0 1 1,1 1-1,-1 1 1,1 0-1,0 1 1,0 0-1,0 1 1,28 0-1,366-6 1189,196 2-63,-480 11-1381,302 17 877,177 3-821,-52-3 7,-132-5-215,535-45 0,-157-70 492,-793 97-700,1 0 0,0 0 1,0 0-1,0 1 0,-1-1 0,1 2 1,0-1-1,6 1 0,-11-3-3309,-1-10-2377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39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453 1 5926,'1'32'12830,"-1"16"-7768,0-14-5224,-8 56 0,0-48 337,3-19-49,0 0 1,2 0 0,1 1 0,0-1 0,2 1 0,3 25 0,-3-47-97,1-1 0,-1 1-1,1-1 1,-1 1 0,1-1 0,0 1 0,0-1 0,0 1 0,0-1 0,0 0 0,0 0 0,0 1 0,0-1 0,0 0 0,0 0 0,1 0 0,-1 0 0,0 0 0,1-1 0,-1 1 0,1 0 0,-1-1 0,1 1 0,-1-1 0,1 1 0,-1-1 0,1 1 0,0-1 0,-1 0 0,1 0 0,-1 0 0,1 0 0,0 0 0,1-1 0,4 1 5,-1-1 1,1-1-1,-1 1 0,1-1 1,-1 0-1,10-5 1,-15 7-20,-41-2-134,-6 0 162,-306-2 1065,267 18-1055,84-14-76,6 1-542,0-1 0,-1 0 0,1 0 0,0 0 0,0 0-1,-1-1 1,1 0 0,5-1 0,-7 1-514,14-3-4063,0-4-2364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10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7739 519 9577,'-39'-20'371,"-2"3"1,0 1-1,0 2 0,-80-16 1,-182-12-262,205 31-91,-898-119-67,-1235-87 1281,1464 196-1484,529 29 214,-286 46-1,-160 82 10,491-84 18,-275 112 0,378-126 133,2 4-1,1 4 1,3 4-1,-126 96 1,174-117-75,3 1-1,0 2 1,2 1 0,1 1 0,2 2-1,2 0 1,1 2 0,2 1 0,1 1-1,2 1 1,3 0 0,-16 52 0,22-51-66,2 0 0,2 1 0,2 0 0,1 0 0,3 0 0,1 1 0,2-1 0,3 0 1,1 0-1,2 0 0,1-1 0,3 0 0,1-1 0,2 0 0,2-1 0,2-1 1,1-1-1,2 0 0,48 60 0,-28-48 109,1-3 0,3-1-1,2-2 1,2-3 0,1-1 0,2-3 0,2-2-1,1-3 1,107 45 0,-8-19 26,2-6 1,267 51-1,-13-31-404,618 28 1,423-84 234,61-81 399,-614-23 216,-722 59-339,-1-7-1,-2-9 1,170-67 0,-252 75 253,168-95 1,-214 104-348,-1-3 0,-1-1 0,-2-2 0,-2-2 0,42-47-1,-68 66-83,0 0 0,-1-1 0,-1 0 0,-1-1-1,0 0 1,-2 0 0,0-2 0,-1 1-1,-1-1 1,-1 0 0,-1 0 0,-1 0-1,0-1 1,-2 0 0,-1 0 0,0 0-1,-2 0 1,0 1 0,-2-1 0,0 0-1,-2 1 1,0 0 0,-1 0 0,-1 0-1,-1 0 1,-1 1 0,-14-24 0,-10-8 48,-3 1 1,-1 1-1,-72-73 1,-154-112 93,159 156-238,-3 5 0,-200-103 0,-69 10-4381,222 108 855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22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5565 385 6662,'-3'-5'97,"-1"1"-1,1 0 0,-1-1 1,1 1-1,-1 1 0,-1-1 1,1 0-1,0 1 0,-1 0 0,0 0 1,-6-3-1,-59-22-131,-102-11 1224,-254-25-1,232 40-1029,72 7-125,-664-82 987,-4 54-191,120 75-798,263 25-48,-221 26-6,602-78 23,-141 16-15,-228 55 1,347-61 10,0 2-1,0 2 1,2 2 0,0 2 0,1 2-1,1 1 1,1 3 0,2 2 0,-46 40-1,71-53 0,0 1 0,2 0-1,0 1 1,0 0-1,2 1 1,1 1-1,0 0 1,1 0-1,1 1 1,-9 34-1,14-39 3,0-1-1,1 1 0,1 0 1,0 0-1,2 0 1,0 0-1,0 0 0,1-1 1,1 1-1,1 0 1,0 0-1,1-1 1,1 0-1,0 1 0,13 23 1,3-5 7,2-1 1,1-1-1,1-1 0,2-1 1,1-1-1,1-2 0,2-1 1,0-1-1,46 27 1,-3-9 20,2-2 1,1-4-1,107 35 1,-20-21 28,1-8 1,2-6 0,298 24-1,520-29 190,-817-31-237,139 2-3,721-7 65,-392-51 307,-452 26-283,256-75 1,-390 89-77,-1-2 1,0-3-1,84-48 1,-102 49 8,-1-2 1,0-2-1,-2 0 1,-1-2-1,0-1 1,27-36 0,-31 33 145,-2-1 0,-1-1 0,-2-1 0,0 0 0,-3-2 0,0 0 1,-3 0-1,16-63 0,-24 74-137,0 0 1,-2 0-1,0-1 0,-2 1 1,0-1-1,-2 1 0,0 0 1,-2-1-1,-1 1 0,0 1 1,-2-1-1,0 1 0,-2 0 1,-20-37-1,9 27 27,-2 0 1,-2 1-1,0 2 1,-2 0-1,-2 1 1,0 2-1,-2 1 0,0 2 1,-2 0-1,0 2 1,-56-26-1,21 17-130,-1 3 0,-1 3-1,-1 4 1,-1 2 0,-87-11 0,120 24-355,-137-24-3854,89 7-513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19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109 497 4516,'0'0'1735,"-10"2"-432,0 0-921,1 0 209,-1 0 1,1 0-1,-1 0 0,1-2 1,-1 1-1,-11-2 0,20 1-476,1 0 0,-1 0 0,0 0-1,1-1 1,-1 1 0,1 0-1,-1 0 1,1-1 0,-1 1-1,1-1 1,0 1 0,-1 0 0,1-1-1,-1 1 1,1-1 0,0 1-1,-1-1 1,1 1 0,0-1 0,0 1-1,-1-1 1,1 1 0,0-1-1,0 1 1,0-1 0,0 0-1,-1 1 1,1-1 0,0 1 0,0-1-1,0 1 1,0-1 0,1 0-1,-1 1 1,0-1 0,0 1-1,0-1 1,0 1 0,1-1 0,-1 0-1,1 0 1,12-22 1110,30-4-182,0 1-1,89-38 0,-21 10-533,40-22-235,249-143-68,-476 248 221,68-25-743,-66 40 913,68-39-1765,1 0 0,-1 0 0,1 0 1,0 1-1,-7 9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24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155 147 3523,'0'0'1159,"-11"1"-321,-133 11 3918,148-19-2902,5 0-1204,9 1-154,1 0 0,-1 1-1,1 1 1,0 1 0,0 0 0,28 0-1,22-3 247,79-16-46,115-12-346,-387 27 483,-322 34 32,437-25-811,33-4-9,43-4 102,36-14-15,-23 4-93,0 2 1,118-3-1,-223 19 3,-1 1 0,2 1 0,-1 2-1,-27 9 1,-21 4 16,4-5 9,13-3 176,1 2 0,-82 30 0,118-31-312,19-12 29,0 0-1,0 0 1,0 1 0,0-1-1,0 0 1,0 0 0,0 1 0,0-1-1,0 0 1,1 0 0,-1 0-1,0 1 1,0-1 0,0 0-1,0 0 1,0 0 0,0 1 0,1-1-1,-1 0 1,0 0 0,0 0-1,0 0 1,1 1 0,-1-1 0,0 0-1,0 0 1,0 0 0,1 0-1,-1 0 1,0 0 0,0 0-1,1 0 1,-1 0 0,0 0 0,0 0-1,0 0 1,1 0 0,-1 0-1,0 0 1,0 0 0,1 0-1,-1 0 1,5 0-812,0 0 0,1 0-1,-1 0 1,0-1 0,0 0 0,9-2-1,32-18-7741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31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10570,'0'0'37,"12"3"-170,88 10 1686,0-4 1,106-5-1,-5 1-1478,4 10 154,25 2-53,-79-18-3432,-118-4 801,-11-9-914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9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10410,'0'0'11643,"-9"2"-11013,-39 14 164,47-15-754,-1-1 0,1 1 0,-1 0 1,1 0-1,-1-1 0,1 1 0,0 0 0,-1 1 0,1-1 0,0 0 0,0 0 0,0 0 0,0 1 0,0-1 0,0 0 0,0 1 0,0-1 0,1 1 0,-1 0 1,0-1-1,1 1 0,0-1 0,-1 1 0,1 0 0,0-1 0,0 1 0,0 0 0,0-1 0,0 1 0,0 0 0,0-1 0,0 1 0,1 0 0,-1-1 1,1 3-1,0-3-30,0 0 0,0 0 1,0 0-1,0 0 0,0 0 0,0 0 1,0 0-1,1-1 0,-1 1 1,0 0-1,0-1 0,1 1 1,-1-1-1,0 1 0,1-1 1,-1 0-1,0 1 0,1-1 0,-1 0 1,0 0-1,2 0 0,37 0 76,-28-1-153,156-19-1577,-142 50 4297,-17-28-2624,-1 0 0,0-1 0,1 0 0,0 0 0,15-2 0,0-1-3511,-4-2-3988,-3-4-7446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32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13805,'0'0'4025,"15"5"-3753,468 166 609,-478-170-894,0 1 0,0 0 0,0 0 0,0 1 0,0 0 0,0 0 0,6 5 0,-11-8 9,1 1 0,-1-1 0,1 1 0,-1-1 0,1 1 0,-1 0 0,0-1 0,1 1 0,-1 0 0,0-1 0,1 1 0,-1 0 0,0 0 0,0-1 0,0 1 0,1 0 0,-1 0 0,0-1 0,0 1 0,0 0 0,0 0 0,-1 1 0,1-1 11,-1 1 0,0-1 0,0 1 0,0-1 0,0 1 0,0-1 0,0 0 0,-1 1 0,1-1 0,0 0 0,0 0 0,-1 0 0,1 0 0,-3 1 1,-42 22 610,-1-2 1,0-2 0,-53 15 0,-50 20 93,110-37-559,-63 38 0,89-47-532,0 1 0,1 0-1,0 1 1,0 1 0,1 0-1,1 0 1,-13 18 0,8 3-4725,13-11-3923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33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2417 8232,'0'0'993,"-7"-7"165,1 0-886,0 1-1,1-1 1,0-1-1,0 1 1,1-1-1,0 1 1,0-1 0,1 0-1,0-1 1,0 1-1,1 0 1,0-1-1,1 0 1,-1-11-1,-4-225 3437,35-127-3441,-8 142-622,-1-19 236,12-178 247,-27 287 84,-15-143-1,3 231-21,-3-1 1,-29-93-1,38 142-152,0 2-54,0 0 0,0-1 0,0 1 0,0-1 0,1 0 0,-1 1 0,1-1 0,0 1 0,0-1 0,0 0 0,0 1 0,0-1 0,1 1 0,-1-1 0,1 0 0,0 1 0,0-1 0,2-4 0,13-9-3342,-5 6-1079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34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14638,'0'0'4249,"0"9"-4035,-1 83 23,6 186 846,-1-233-843,1-1 0,3 0 0,1 0 0,20 54-1,-29-98-284,0 0-1,0-1 0,0 1 1,-1 0-1,1 0 0,0 0 1,0 0-1,0 0 0,0 0 1,0-1-1,0 1 0,0 0 1,0 0-1,0 0 0,0 0 0,0 0 1,0 0-1,-1 0 0,1 0 1,0 0-1,0 0 0,0 0 1,0-1-1,0 1 0,0 0 1,-1 0-1,1 0 0,0 0 1,0 0-1,0 0 0,0 0 0,0 0 1,0 0-1,-1 0 0,1 0 1,0 0-1,0 0 0,0 0 1,0 0-1,0 0 0,0 0 1,-1 1-1,1-1 0,0 0 1,0 0-1,0 0 0,0 0 1,0 0-1,0 0 0,0 0 0,0 0 1,0 0-1,-1 0 0,1 1 1,0-1-1,0 0 0,0 0 1,0 0-1,0 0 0,0 0 1,0 0-1,0 0 0,0 1 1,0-1-1,0 0 0,0 0 1,-19-13-3206,-19-18-2476,3 0 565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34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9769,'0'0'8264,"58"-34"-7495,-10 38-449,11 5-256,4-2-32,1-3-1505,-4-4-4453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35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1 14958,'-9'0'1506,"-4"1"-1275,0 0 1,0 1-1,1 1 0,-1 0 1,1 0-1,0 2 1,0-1-1,0 2 1,1-1-1,-18 13 1,24-15-198,-1 1 0,0 0-1,1 0 1,0 0 0,0 1 0,0 0 0,0 0 0,1 0 0,0 1 0,0 0 0,0-1 0,1 1-1,0 0 1,0 1 0,1-1 0,-1 0 0,1 1 0,1 0 0,-1-1 0,1 1 0,0 0-1,1 12 1,0-17-18,1 0 0,0 0 0,-1 0 0,1 0-1,0 0 1,0-1 0,1 1 0,-1 0 0,0-1-1,0 1 1,1-1 0,-1 1 0,1-1-1,0 0 1,-1 1 0,1-1 0,0 0 0,0 0-1,-1 0 1,1 0 0,0-1 0,0 1 0,0 0-1,0-1 1,0 1 0,0-1 0,0 0 0,0 0-1,0 0 1,1 0 0,1 0 0,6 0 198,1 0-1,-1 0 1,0-1 0,0-1 0,11-2 0,-11 0-24,-1 0-1,0 0 1,-1-1 0,1 0 0,-1-1 0,0 0 0,0 0-1,-1-1 1,1 0 0,-2 0 0,1-1 0,-1 1 0,0-1-1,0-1 1,-1 1 0,-1-1 0,1 0 0,-1 0 0,-1-1-1,0 1 1,0-1 0,0 1 0,-2-1 0,2-16 0,-3 26-189,0 1 0,0-1 0,0 0 1,0 0-1,0 0 0,0 0 0,0 1 1,0-1-1,0 0 0,0 0 0,0 0 1,0 1-1,0-1 0,0 0 0,0 0 1,-1 0-1,1 0 0,0 1 1,0-1-1,0 0 0,0 0 0,0 0 1,-1 0-1,1 0 0,0 0 0,0 1 1,0-1-1,0 0 0,-1 0 0,1 0 1,0 0-1,0 0 0,0 0 0,-1 0 1,1 0-1,0 0 0,0 0 0,0 0 1,-1 0-1,1 0 0,0 0 0,0 0 1,0 0-1,-1 0 0,1 0 1,0 0-1,0 0 0,0 0 0,0 0 1,-1-1-1,1 1 0,0 0 0,0 0 1,0 0-1,0 0 0,-1 0 0,1 0 1,0-1-1,0 1 0,0 0 0,0 0 1,0 0-1,0 0 0,0-1 0,0 1 1,-1 0-1,1 0 0,0 0 0,0-1 1,-10 15-154,7-7 101,0 0 1,0 0 0,1 0 0,0 0 0,1 1 0,-1-1 0,2 0 0,-1 1 0,1-1 0,0 1 0,0 0 0,2 10 0,-1-14-59,0-1-1,0 1 0,0 0 0,0-1 1,1 1-1,0-1 0,-1 1 1,1-1-1,0 0 0,0 1 1,1-1-1,-1 0 0,1-1 1,0 1-1,-1 0 0,1-1 1,0 1-1,1-1 0,-1 0 1,0 0-1,1 0 0,-1-1 1,1 1-1,-1-1 0,6 1 1,-1 0-539,0 0 0,0-1 0,0 0 0,0 0 0,0-1 0,0 0 0,0-1 0,0 0 1,0 0-1,12-3 0,9-14-3740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35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12236,'0'0'6342,"0"11"-4853,16 168 2152,1 22-4095,-17-196 466,4 33 38,-4-38-33,1 0 1,-1 1 0,0-1-1,0 1 1,1-1 0,-1 0-1,0 1 1,1-1 0,-1 0-1,0 1 1,1-1 0,-1 0-1,0 1 1,1-1 0,-1 0-1,1 0 1,-1 0-1,0 1 1,1-1 0,-1 0-1,1 0 1,-1 0 0,1 0-1,-1 0 1,1 0 0,0 0-1,20-10 1143,-9-2-947,0 0 1,0-1-1,-1 0 0,0-1 1,-1-1-1,-1 1 1,12-27-1,-7 11-334,-1-1 0,-2 0-1,9-35 1,-20 63 333,5-27-2912,-7 23-2245,-9 15-2815,1 4-210</inkml:trace>
  <inkml:trace contextRef="#ctx0" brushRef="#br0" timeOffset="1">174 279 3716,'0'0'9577,"0"64"-6503,5-43-1056,4-4-224,0 1-801,5-3-737,4-5-128,0-2-768,5-4-1186,-2-4-544,-4-4-3011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35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12075,'0'0'4074,"1"9"-2649,-1-5-1336,0 1 224,0 1 1,0-1-1,1 0 1,0 0-1,0 1 0,3 7 1,-3-11-261,0-1 0,0 1 0,0 0 0,0-1 0,0 1 0,0-1 0,0 1 0,1-1 0,-1 1 0,1-1 0,-1 0 0,1 0 0,-1 0 0,1 0 0,0 0 1,0 0-1,-1 0 0,1 0 0,0-1 0,0 1 0,0-1 0,0 0 0,0 1 0,0-1 0,2 0 0,19 0 88,1-1 1,-1-1-1,24-5 1,49-3 264,-94 11-309,0-1 1,0 1-1,0-1 1,0 1-1,0 0 1,0-1 0,0 1-1,0 0 1,0 1-1,-1-1 1,1 0-1,0 0 1,-1 1-1,1-1 1,-1 1-1,1-1 1,-1 1 0,0 0-1,0-1 1,0 1-1,0 0 1,0 0-1,0 0 1,0 0-1,-1 0 1,1 0 0,0 3-1,0-2-30,-1-1 0,1 1 0,0 0 0,0-1 0,1 1 0,-1-1 0,0 1 1,1-1-1,0 0 0,-1 0 0,1 0 0,0 0 0,0 0 0,0 0 0,0 0 0,1 0 0,-1-1 0,0 1 0,1-1 0,-1 0 0,4 2 0,6-2-363,-1 1 0,0-2-1,0 0 1,0 0 0,1-1-1,-1 0 1,0-1 0,0 0-1,18-7 1,12-9-4223,-7-5-3480,-24 12 3088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36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11563,'0'0'8392,"66"40"-10987,-43-28-2433,3-4-1859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36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0 11147,'0'0'3752,"-7"10"-1771,0-2-1676,1 1 1,0 0 0,0 0-1,1 1 1,0 0-1,1-1 1,0 2-1,0-1 1,1 0-1,0 1 1,1-1-1,-1 17 1,4-15-329,1-1 1,0 1 0,1-1 0,0 1-1,1-1 1,1 0 0,-1-1 0,2 1-1,-1-1 1,1 0 0,11 13 0,-5-4 47,-1-1 0,10 24 0,-18-35 46,0 0 0,-1 0 1,0 1-1,0-1 0,-1 0 1,0 1-1,0-1 0,-1 1 1,0 0-1,-1 8 0,0-12 104,0-1-1,0 1 1,0-1-1,-1 0 1,1 1-1,-1-1 0,0 0 1,0 0-1,0 0 1,0 0-1,0 0 1,-1 0-1,0-1 1,1 1-1,-1-1 1,0 0-1,0 0 0,0 0 1,0 0-1,0 0 1,-1-1-1,1 1 1,-1-1-1,1 0 1,-1 0-1,1 0 1,-1-1-1,1 1 0,-1-1 1,-5 0-1,2 1-38,0-1 0,0 0 0,0 0-1,0-1 1,0 1 0,0-2 0,0 1 0,0-1-1,0 0 1,1 0 0,-1-1 0,1 0-1,-1 0 1,1-1 0,-6-4 0,7 4-167,0-1 0,1 0 0,-1 0 0,1-1 0,1 1 1,-1-1-1,1 0 0,0 0 0,0 0 0,0 0 0,1-1 0,-2-6 0,4 9-16,-1 1 0,1 0-1,-1 0 1,1-1-1,0 1 1,0 0 0,1 0-1,-1-1 1,1 1-1,-1 0 1,1 0-1,0 0 1,0 0 0,1-1-1,-1 2 1,1-1-1,-1 0 1,1 0 0,0 0-1,0 1 1,0-1-1,0 1 1,1-1-1,-1 1 1,0 0 0,5-3-1,10-4-420,0 0 0,1 1 0,0 1 0,0 1 0,30-7 0,3-1-2900,4-4-2969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37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7431,'0'0'15294,"1"10"-15128,-1 1-45,5 72 643,28 160 1,-29-236-160,-1-16 357,-1-17-106,-4 5-799,0-1 0,-1 1 0,-7-23 0,-2-9-93,23 58-67,0-1-1,0 0 0,0 0 0,1-1 1,-1 0-1,15 1 0,-15-3 125,-1-1-1,1 0 1,-1-1-1,1 0 1,-1-1-1,0 0 1,1 0-1,-1-1 1,0 0-1,0-1 0,-1 0 1,1-1-1,-1 0 1,0 0-1,0-1 1,-1 0-1,0-1 1,0 0-1,0 0 1,-1 0-1,0-1 1,0 0-1,-1-1 0,0 0 1,-1 0-1,1 0 1,-2 0-1,1-1 1,3-14-1,-5 16 27,-1 0 0,0 0 0,-1-1 0,1 1 0,-2-1-1,1 0 1,-1 1 0,-2-14 0,2 21-50,0 0 0,0 0 0,0 1 0,-1-1 1,1 0-1,0 0 0,-1 1 0,1-1 0,0 0 0,-1 1 0,1-1 0,-1 1 1,1-1-1,-1 0 0,1 1 0,-1-1 0,1 1 0,-1-1 0,0 1 0,1 0 1,-1-1-1,0 1 0,1-1 0,-1 1 0,0 0 0,0 0 0,1-1 0,-1 1 1,0 0-1,0 0 0,1 0 0,-1 0 0,0 0 0,0 0 0,1 0 0,-1 0 1,0 0-1,0 1 0,1-1 0,-1 0 0,0 0 0,0 1 0,1-1 0,-1 0 1,0 1-1,1-1 0,-2 1 0,-1 1-16,-1 0 0,1 0 1,-1 0-1,1 1 0,0-1 0,0 1 1,-5 6-1,0 0 40,2 1 0,-1 0 1,1 1-1,1 0 0,0 0 1,0 0-1,1 0 1,1 1-1,0-1 0,0 1 1,1 0-1,1 0 0,0 0 1,0 0-1,1 0 0,3 22 1,-1-31-13,-1 0 0,1 1 1,0-2-1,0 1 0,0 0 0,0 0 1,0-1-1,1 1 0,-1-1 0,1 1 1,0-1-1,-1 0 0,1 0 0,0-1 1,0 1-1,0 0 0,1-1 0,-1 0 1,0 0-1,0 0 0,1 0 0,-1 0 1,1-1-1,-1 1 0,1-1 1,5 0-1,2 0-34,-1 0 1,1 0-1,-1-1 0,1 0 1,-1-1-1,1 0 1,16-6-1,-7-3-237,-16 9 236,-1 0 1,1 0 0,0 0-1,0 0 1,0 1-1,0 0 1,1-1-1,8 0 1,-12 9-28,0 0-1,0 0 1,0 0-1,-1 0 1,0 0 0,-2 13-1,-7 61-20,9-81-112,0 1 0,1 0 1,-1-1-1,0 1 0,1 0 0,-1 0 1,0-1-1,1 1 0,-1-1 1,1 1-1,-1-1 0,1 1 1,0 0-1,-1-1 0,1 0 1,-1 1-1,1-1 0,0 1 1,0-1-1,-1 0 0,1 1 1,0-1-1,-1 0 0,1 0 0,0 0 1,0 0-1,-1 1 0,1-1 1,0 0-1,0 0 0,0-1 1,-1 1-1,1 0 0,0 0 1,0 0-1,-1 0 0,1-1 1,0 1-1,-1 0 0,1-1 1,0 1-1,0 0 0,-1-1 0,1 1 1,0-1-1,18-11-7261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42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64 8040,'-75'0'5146,"25"0"1078,135 12-3133,325-25-2333,-410 13-726,-15 0 310,-395-1 400,389 2-659,0 0 0,0 2-1,0 0 1,1 2 0,-29 9 0,47-11-270,10-1 82,12 0 44,46-6 135,-1-2-1,0-4 1,63-17 0,-63 11-215,0 4 1,0 2 0,68-1-1,-133 12 140,0-1 0,-1 0 0,1 0 0,0 0 0,0 0 0,0 0 0,-1 0 0,1 1 0,0-1 0,0 0 0,0 0 0,0 0 0,0 0 0,-1 1 0,1-1 0,0 0 0,0 0 0,0 0 0,0 1 0,0-1 0,0 0 0,0 0 0,0 0 0,0 1 0,0-1 0,0 0 0,0 0 0,0 1 0,0-1 0,0 0 0,0 0 0,0 0 0,0 1 0,0-1 0,0 0-1,0 0 1,0 0 0,0 1 0,1-1 0,-1 0 0,0 0 0,0 0 0,0 0 0,0 1 0,0-1 0,1 0 0,-1 0 0,0 0 0,0 0 0,0 0 0,0 0 0,1 1 0,-1-1 0,0 0 0,0 0 0,0 0 0,1 0 0,-1 0 0,0 0 0,0 0 0,1 0 0,-1 0 0,0 0 0,-17 12 162,-20 0 154,-1-2-1,0-2 0,-56 6 0,-122-1 336,124-9-533,71-5-126,18 1-65,-1-1 1,0 1-1,0 0 0,0 0 1,0 0-1,0 0 0,0 1 1,0-1-1,0 1 0,1 0 1,-1 0-1,-4 3 0,33-3-12802,2-11 411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40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1 464 10410,'0'0'5899,"5"-13"-5157,-2 4-641,0 0 1,1 1-1,1-1 1,0 1-1,0 0 0,0 0 1,1 1-1,0 0 1,0 0-1,1 0 1,12-9-1,11-6 67,0 1 0,2 2 0,1 1 0,0 1 0,49-17 0,-60 28-263,-1 0 1,1 1-1,0 2 1,0 0-1,0 1 1,1 1-1,-1 1 0,0 1 1,0 1-1,33 7 1,131 25 35,-162-32 72,-1-1 0,0-1 0,0-1 0,1-1 0,-1-1 0,25-7 0,107-43 288,-122 38-135,1 2 0,0 2 0,1 1 0,0 2 0,0 1 0,47-3 0,-72 11-127,-1 1 0,1-1 0,0 1 0,0 1 0,-1 0 0,0 0 0,16 8 0,-15-6-4,0 0 0,1-2 0,-1 1 1,1-1-1,19 3 0,-14-5 94,1-2 0,0 1 0,-1-2 0,1 0 0,-1-1 0,0-1 0,0 0 0,16-7 0,17-9 378,53-32-1,-48 24-401,-51 26-178,33-14 103,-34 15-158,-1 1-1,0-1 1,1 1 0,-1-1-1,1 1 1,-1-1 0,1 1-1,0 0 1,-1 0 0,1 0-1,-1 0 1,1 0-1,0 0 1,-1 0 0,1 0-1,-1 1 1,1-1 0,-1 1-1,3 0 1,-4 5-2750,-3 0-2188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37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15791,'0'0'3459,"9"6"-2332,-2-2-740,1 0-1,0 0 1,0-1 0,0 0 0,12 2 0,-19-4-344,0-1 0,1 1 0,0-1 0,-1 0 0,1 1 0,-1-1 0,1 0 0,-1 0 1,1 0-1,-1 0 0,1 0 0,-1-1 0,1 1 0,0 0 0,-1-1 0,0 1 0,1-1 0,-1 1 0,1-1 0,-1 0 0,0 0 0,1 0 0,-1 1 1,0-1-1,0-1 0,1 1 0,-1 0 0,0 0 0,0 0 0,0 0 0,-1-1 0,1 1 0,0 0 0,0-1 0,-1 1 0,1-1 0,-1 1 0,1-1 1,-1 1-1,0-1 0,1 1 0,-1-1 0,0 1 0,0-1 0,0 1 0,-1-4 0,1 5-40,0-1 0,0 1 1,0-1-1,0 1 0,0-1 0,-1 1 0,1-1 0,0 1 0,0 0 1,-1-1-1,1 1 0,0-1 0,-1 1 0,1 0 0,-1-1 1,1 1-1,0 0 0,-1-1 0,1 1 0,-1 0 0,1 0 0,-1-1 1,1 1-1,-1 0 0,1 0 0,-1 0 0,1 0 0,-1 0 1,1 0-1,-1 0 0,1 0 0,-1 0 0,1 0 0,-1 0 0,1 0 1,-1 0-1,1 0 0,-2 0 0,-21 9-211,19-5 202,1-1 0,-1 1 0,0 0 0,1 0 1,0 1-1,0-1 0,0 1 0,1-1 0,0 1 1,0 0-1,0 0 0,0 0 0,1 0 0,-1 0 1,1 0-1,1 1 0,-1-1 0,1 0 0,0 0 0,1 11 1,0-12-75,-1-1-1,1 1 1,1 0 0,-1 0 0,0-1 0,1 1 0,0-1 0,0 1 0,0-1 0,0 0 0,1 0-1,-1 0 1,1 0 0,0 0 0,-1-1 0,1 1 0,1-1 0,-1 0 0,0 1 0,0-2-1,1 1 1,-1 0 0,1-1 0,0 1 0,-1-1 0,1 0 0,0 0 0,6 0 0,33 1-4666,4-2-4692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38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185 189 12460,'0'0'3625,"0"-9"-337,0 5-2995,0 1-57,0 0-1,0 0 0,0 0 1,0 0-1,-1 0 0,1 0 1,-1 1-1,0-1 0,-1-3 0,2 5-175,-1 0-1,0 0 1,0 0-1,0 0 1,0 0-1,0 0 1,0 0-1,0 0 1,0 1-1,0-1 1,0 0-1,-1 1 1,1-1-1,0 1 1,0-1-1,-1 1 1,1-1-1,0 1 1,-1 0-1,1 0 1,0 0-1,-1 0 1,1 0-1,0 0 0,-1 0 1,1 0-1,0 0 1,-1 1-1,-1 0 1,-4 1-13,0 1 0,0-1 0,1 2 0,-1-1-1,1 1 1,-1 0 0,1 0 0,1 1 0,-1 0 0,0 0 0,1 0 0,-7 10 0,5-7-21,0 0 0,1 0 0,0 1 0,1 0 0,0 0-1,0 1 1,1-1 0,-4 16 0,7-23-23,1-1 0,-1 0-1,1 0 1,0 1 0,0-1-1,-1 0 1,1 1 0,0-1-1,0 0 1,0 1 0,0-1-1,1 0 1,-1 1 0,0-1-1,0 0 1,1 1 0,-1-1-1,1 0 1,-1 0 0,1 0-1,0 1 1,-1-1 0,1 0-1,0 0 1,0 0 0,0 0-1,0 0 1,0 0 0,2 1-1,-1-1 12,1 0-1,0-1 1,0 1-1,0-1 1,-1 1-1,1-1 1,0 0-1,0 0 0,0 0 1,0-1-1,-1 1 1,1-1-1,3 0 1,7-3 37,0 0 0,-1-1 1,0 0-1,0-1 0,13-9 1,-6 0-25,-1 0 0,-1-1 0,0-1 0,-1-1 0,-1-1 0,-1 0 1,-1 0-1,0-2 0,-2 1 0,0-2 0,-1 1 0,13-44 0,-28 76 102,-11 25-49,-16 55-1,31-89-116,-3 14 149,1-1-1,1 1 1,-1 32-1,3-45-205,0-1 0,0 1 0,0 0 0,0-1 0,0 1 0,1-1-1,-1 1 1,1-1 0,0 1 0,0-1 0,0 0 0,0 1 0,0-1 0,0 0 0,1 0 0,-1 0 0,1 0 0,-1 0 0,1 0 0,0 0-1,0 0 1,0-1 0,0 1 0,0-1 0,0 1 0,0-1 0,1 0 0,-1 0 0,0 0 0,1 0 0,-1 0 0,5 1 0,18-1-3547,-2-1-2466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39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111 124 12011,'0'0'11601,"7"-8"-11201,-6 6-390,5-5 36,-1 1 0,0-1 0,0 0 0,-1 0 0,4-9 1,-7 15-41,-1-1 0,1 1 1,-1 0-1,1 0 0,-1-1 1,0 1-1,1 0 1,-1-1-1,0 1 0,0-1 1,0 1-1,0 0 0,0-1 1,0 1-1,0 0 1,0-1-1,-1 1 0,1 0 1,0-1-1,-1 1 0,1 0 1,-1 0-1,0-1 1,1 1-1,-1 0 0,0 0 1,0 0-1,0 0 0,0 0 1,0 0-1,0 0 1,0 0-1,0 0 0,0 1 1,0-1-1,0 0 0,0 1 1,-1-1-1,1 0 1,0 1-1,0 0 0,-1-1 1,1 1-1,0 0 0,-1 0 1,1 0-1,-3-1 1,-1 1-1,0-1 0,-1 1 0,1 0 1,-1 0-1,1 1 0,-1 0 0,1 0 1,0 0-1,-1 0 0,1 1 0,0 0 1,0 0-1,0 0 0,-8 6 0,10-7 6,0 1 0,1 0 1,-1 0-1,1 0 0,0 0 0,0 1 0,-1-1 0,2 1 0,-1-1 0,0 1 0,0 0 0,1-1 1,-1 1-1,1 0 0,0 0 0,0 0 0,0 0 0,1 0 0,-1 1 0,1-1 0,-1 0 0,1 0 1,0 0-1,0 0 0,0 0 0,1 1 0,0 3 0,0-5-2,0 0 1,0 0-1,1 0 1,-1 0-1,0 0 1,1 0-1,-1 0 1,1 0-1,0 0 1,-1-1-1,1 1 1,0 0-1,0-1 0,0 0 1,0 0-1,1 1 1,-1-1-1,0 0 1,0-1-1,1 1 1,-1 0-1,0-1 1,1 1-1,-1-1 0,3 0 1,70 4 183,-59-5-174,-8 1-46,1-1 1,-1 0 0,0 0-1,15-5 1,40-7-190,-64 36 39,-5-10 240,4-9 0,0 0 0,1 1 0,-1-1 0,1 0 0,0 1 0,0-1 0,0 5 1,1-8-32,1-1 0,-1 0 0,1 1 0,-1-1 0,1 0 0,-1 0 1,1 1-1,-1-1 0,1 0 0,-1 0 0,1 0 0,-1 0 0,1 0 1,-1 0-1,1 0 0,-1 0 0,1 0 0,-1 0 0,1 0 0,-1 0 1,1 0-1,-1 0 0,1 0 0,0 0 0,-1-1 0,0 1 0,1 0 0,-1 0 1,1-1-1,-1 1 0,1 0 0,-1-1 0,1 0 0,18-8 266,-10 1-240,-1-1 0,0 1 0,0-1 0,-1-1 0,0 1 0,0-1 0,-1-1 0,0 1 0,-1-1 0,0 0 0,-1 0 0,-1 0 0,1-1 0,-2 0 0,1 1 0,0-22 1,-3 32-50,-5 35 1063,2-26-1057,1 1-1,0-1 1,0 0-1,0 1 1,1 0-1,1-1 1,-1 1-1,1 0 1,1-1-1,0 1 0,0-1 1,0 1-1,1-1 1,1 1-1,-1-1 1,1 0-1,1 0 1,0 0-1,6 11 1,-4-12-15,-5-5 3,0 0 0,0 0 0,0-1 0,0 1 0,1 0 0,-1-1 0,1 1 0,-1-1 0,1 1 1,-1-1-1,1 0 0,0 0 0,0 0 0,-1 0 0,1 0 0,0 0 0,0 0 0,0-1 0,0 1 0,0 0 0,5-1 1,-7 0-69,6-3-10035,21-15 3510,-22 12 6324,0 0 1,-1 0-1,0 0 1,0 0 0,-1-1-1,0 0 1,4-12-1,-4 11 712,0 0-1,1 1 0,-1-1 1,1 1-1,1 0 0,7-10 1,-9 13-7,1-1 0,0 1 1,0 0-1,0 0 0,1 0 0,-1 0 1,1 1-1,0 0 0,0 0 1,0 0-1,0 1 0,0 0 0,1 0 1,-1 0-1,1 0 0,0 1 1,-1 0-1,1 0 0,0 1 0,8 0 1,-13 0-390,1 1 0,-1 0-1,0 0 1,0 1 0,1-1 0,-1 0 0,0 0 0,0 0 0,0 1 0,-1-1 0,1 1 0,0-1-1,0 1 1,-1-1 0,1 1 0,-1-1 0,1 1 0,-1-1 0,0 1 0,0 0 0,0-1 0,1 1 0,-2-1-1,1 1 1,0 0 0,0-1 0,-1 3 0,1 2 28,0 1 1,-1-1-1,0 0 0,0 1 1,0-1-1,-3 7 0,-15 18 453,15-26-337,0 1 0,0-1 0,1 1 0,0 0 0,0 1 1,0-1-1,1 0 0,-1 1 0,-1 12 0,5-19-182,-1 1 0,0 0 0,1 0 1,0-1-1,-1 1 0,1 0 0,-1-1 0,1 1 1,0 0-1,0-1 0,-1 1 0,1-1 1,0 1-1,0-1 0,0 0 0,-1 1 1,1-1-1,0 0 0,0 0 0,0 1 1,0-1-1,0 0 0,0 0 0,0 0 0,0 0 1,-1 0-1,1 0 0,0 0 0,0-1 1,0 1-1,0 0 0,0 0 0,0-1 1,-1 1-1,1 0 0,1-1 0,36-12 320,-30 7-298,0 1-1,0-1 1,-1 0 0,0-1 0,0 0 0,0 0 0,-1-1-1,0 1 1,-1-1 0,0-1 0,0 1 0,0-1 0,-1 0-1,-1 0 1,0 0 0,0 0 0,0 0 0,-1-1-1,-1 0 1,2-14 0,-4 23-34,1 0-1,0 1 0,0-1 1,0 0-1,0 0 1,0 1-1,-1-1 0,1 0 1,0 0-1,-1 1 1,1-1-1,-1 0 0,1 1 1,0-1-1,-1 1 1,0-1-1,1 1 0,-1-1 1,1 1-1,-1-1 1,0 1-1,1-1 1,-1 1-1,0-1 0,1 1 1,-1 0-1,0 0 1,1-1-1,-1 1 0,0 0 1,0 0-1,1 0 1,-1 0-1,0 0 0,0 0 1,0 0-1,1 0 1,-1 0-1,0 0 1,0 0-1,1 0 0,-1 1 1,0-1-1,0 0 1,1 1-1,-1-1 0,0 0 1,1 1-1,-1-1 1,1 1-1,-1-1 0,0 1 1,1-1-1,-1 1 1,1 0-1,-1-1 0,1 1 1,0-1-1,-1 1 1,1 0-1,-1 0 1,1-1-1,0 1 0,-1 1 1,1 0-99,0 0 0,0 1 0,0-1 0,0 0 0,1 1 0,-1-1 0,1 0 1,-1 0-1,1 1 0,0-1 0,0 0 0,0 0 0,0 0 0,0 0 0,0 0 0,1 0 0,-1 0 1,0 0-1,1-1 0,0 1 0,-1-1 0,1 1 0,0-1 0,0 1 0,0-1 0,0 0 0,0 0 1,0 0-1,0 0 0,3 1 0,5 0-1312,-1 1 0,1-1 1,0-1-1,0 0 0,19 0 0,1-1-5439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0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135 181 14189,'-7'0'1415,"0"1"0,0-1 0,0 2 0,0-1-1,-11 4 1,14-4-1235,-1 1 1,0 0-1,1 0 1,-1 0-1,1 1 0,0-1 1,0 1-1,0 0 0,0 0 1,0 1-1,1-1 0,0 1 1,-1 0-1,1 0 1,1 0-1,-1 0 0,0 0 1,1 0-1,0 1 0,0-1 1,0 1-1,1 0 1,-2 8-1,2-12-179,1 1-1,0 0 1,0-1 0,0 1 0,0 0 0,0-1-1,0 1 1,1 0 0,-1-1 0,0 1 0,1 0-1,-1-1 1,1 1 0,0-1 0,-1 1 0,1-1-1,0 1 1,0-1 0,0 1 0,0-1-1,0 0 1,0 0 0,1 1 0,-1-1 0,0 0-1,1 0 1,-1 0 0,0 0 0,1-1 0,-1 1-1,1 0 1,0-1 0,-1 1 0,1 0-1,-1-1 1,1 0 0,0 0 0,0 1 0,-1-1-1,1 0 1,0 0 0,-1 0 0,1-1 0,0 1-1,2-1 1,3 1-160,-1-1 0,1 0 0,-1-1-1,1 0 1,-1 0 0,0 0 0,0 0 0,0-1 0,0 0-1,0-1 1,7-4 0,-7 1-108,0 0 1,0 0-1,0-1 0,-1 1 0,0-1 1,5-10-1,10-16-1058,-20 34 1255,0 0 90,0 0-1,-1 0 1,1 1-1,0-1 0,0 0 1,-1 1-1,1-1 1,0 1-1,0-1 1,-1 0-1,1 1 0,0-1 1,0 1-1,0-1 1,0 1-1,0-1 1,0 0-1,0 1 0,0-1 1,0 1-1,0-1 1,0 1-1,0-1 1,0 1-1,0-1 0,0 0 1,0 1-1,0-1 1,1 1-1,-1-1 0,0 0 1,0 1-1,0-1 1,1 1-1,-1-1 1,0 0-1,0 1 0,1-1 1,-1 0-1,0 0 1,1 1-1,0-1 1,13 13 431,-8-13-394,-1 1-1,0-1 1,1 0 0,-1 0 0,0-1 0,1 1-1,-1-1 1,0-1 0,0 1 0,0-1-1,0 1 1,0-1 0,0-1 0,0 1-1,-1-1 1,1 0 0,-1 0 0,0 0 0,0 0-1,0-1 1,0 0 0,0 0 0,-1 0-1,0 0 1,0-1 0,4-5 0,0-2-62,0 0 0,0-1 0,-1 0 0,-1 0 1,0 0-1,-1-1 0,0 1 0,2-27 0,-5 39 4,-1 0 0,0 0 0,0 0 0,1 0 0,-1 0-1,0 0 1,0 0 0,0 0 0,0 0 0,-1 0 0,1 0 0,0 0-1,0 0 1,-1 0 0,1 0 0,0 0 0,-1 0 0,1 0 0,-2-1-1,-9 9 115,-13 31-10,16-15 108,1 0 1,1 0 0,1 0 0,1 0 0,1 1 0,1 0 0,1-1 0,1 1 0,4 25 0,-3-45-202,0 0 1,0 0-1,0-1 1,0 1-1,1 0 1,-1-1-1,1 1 1,0-1-1,0 0 1,1 0-1,-1 0 1,1 0-1,-1 0 1,4 3-1,-5-6 3,0 1-1,0 0 1,0 0-1,0 0 1,1-1-1,-1 1 0,0-1 1,0 1-1,1-1 1,-1 1-1,0-1 1,1 0-1,-1 1 1,0-1-1,1 0 1,-1 0-1,0 0 1,1 0-1,-1 0 1,0 0-1,1-1 1,-1 1-1,0 0 1,1-1-1,-1 1 1,0-1-1,0 1 1,1-1-1,-1 0 1,0 1-1,0-1 1,0 0-1,0 0 1,0 0-1,0 0 0,0 0 1,0 0-1,0 0 1,-1 0-1,1 0 1,0 0-1,0-3 1,5-8 14,0-1-1,-2 1 1,1-1 0,-1-1-1,-1 1 1,-1 0 0,0-1-1,0 0 1,-2 1 0,0-24-1,-2 55 197,2-14-198,-1-1 0,1 1 1,0-1-1,0 1 0,0-1 1,0 1-1,1-1 0,1 6 0,-2-8-19,1 1 0,0-1 0,0 0-1,0 1 1,0-1 0,0 0-1,0 0 1,0 1 0,1-1-1,-1 0 1,0 0 0,1-1 0,-1 1-1,0 0 1,1 0 0,-1-1-1,1 1 1,-1 0 0,1-1 0,0 0-1,-1 1 1,1-1 0,-1 0-1,3 0 1,1 1-4,0-1-1,0 0 1,0 0-1,0 0 1,0-1-1,0 1 1,0-1 0,0 0-1,0-1 1,0 1-1,-1-1 1,1 0-1,-1 0 1,1-1 0,-1 1-1,0-1 1,0 0-1,0 0 1,0 0-1,0-1 1,3-3 0,0 1-10,0 2 66,-10 38 930,0-19-677,0-5-129,0 0-1,1 1 0,0-1 1,0 1-1,1-1 0,1 1 1,0 0-1,2 16 0,-2-27-190,0 1 0,1 0 0,-1 0 0,0-1 0,1 1 0,-1-1 0,1 1 0,-1 0 0,1-1 0,-1 1 0,1-1 0,-1 1 0,1-1 0,-1 1 0,1-1 0,-1 1 0,1-1 0,0 0-1,-1 1 1,1-1 0,0 0 0,0 0 0,-1 1 0,1-1 0,0 0 0,0 0 0,-1 0 0,1 0 0,0 0 0,0 0 0,-1 0 0,1 0 0,0 0 0,-1 0 0,1 0 0,0-1 0,0 1 0,-1 0 0,1-1 0,0 1 0,-1 0 0,1-1 0,0 1-1,-1-1 1,2 0 0,0 0-229,1-1-1,0 0 0,0 1 1,-1-1-1,0 0 0,1-1 1,-1 1-1,0 0 0,4-5 1,-3-1-858,0 0 1,-1-1-1,0 1 1,0-1 0,0 0-1,-1 1 1,-1-1 0,0 0-1,0-9 1,0 7-513,0-36-8049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0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10025,'0'0'18674,"35"4"-37796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1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13677,'0'0'3630,"8"2"-1975,-4-1-1652,-2-1 146,0 0 1,0 1 0,0-1-1,0 1 1,0-1 0,0 1-1,0 0 1,0-1 0,0 1 0,-1 0-1,1 0 1,0 1 0,0-1-1,-1 0 1,1 1 0,-1-1-1,1 1 1,-1-1 0,0 1 0,1-1-1,-1 1 1,0 0 0,0 0-1,0 0 1,-1 0 0,1 0-1,0-1 1,-1 1 0,1 1 0,-1-1-1,1 0 1,-1 0 0,0 0-1,0 0 1,0 3 0,-8 59 1491,5-54-1544,1 0 0,1 1 0,-1-1 1,2 1-1,0 0 0,0-1 0,2 15 0,-1-24-85,-1 0 1,0 0-1,0 0 0,1-1 1,-1 1-1,0 0 0,1 0 1,-1 0-1,1-1 0,-1 1 1,1 0-1,0-1 0,-1 1 1,1 0-1,-1-1 0,1 1 1,0-1-1,0 1 0,-1-1 1,1 1-1,0-1 0,0 0 1,0 1-1,-1-1 0,1 0 1,1 1-1,28-5 361,-22 1-311,-1 0 1,1 0 0,0-1 0,11-8 0,-12 7-190,0-1 0,-1 1 0,1-2 1,-1 1-1,0-1 0,0 0 1,-1 0-1,0 0 0,-1-1 0,1 0 1,-1 0-1,-1 0 0,1 0 1,-2 0-1,1-1 0,-1 0 0,0 1 1,1-16-1,-3 23 121,0 1 0,0 0 0,0-1 0,0 1 0,0-1 0,0 1 0,1 0 0,-1-1 0,0 1 0,0 0 1,0-1-1,0 1 0,0 0 0,0-1 0,-1 1 0,1 0 0,0-1 0,0 1 0,0 0 0,0-1 0,0 1 0,0 0 0,-1-1 0,1 1 0,0 0 0,0-1 0,-1 1 0,1 0 0,0 0 0,0-1 0,-1 1 1,1 0-1,0 0 0,0-1 0,-1 1 0,1 0 0,0 0 0,-1 0 0,1 0 0,0 0 0,-1 0 0,1-1 0,-1 1 0,1 0 0,-1 1 34,0-1 0,1 1 0,-1-1 0,1 0 0,-1 1 1,1-1-1,0 1 0,-1 0 0,1-1 0,-1 1 0,1-1 0,0 1 0,0 0 0,-1-1 0,1 1 0,0 0 0,0-1 0,0 1 0,0 0 0,-1-1 1,1 1-1,0 0 0,0 0 0,1 2 24,-1-1 1,0 1-1,0-1 1,1 1-1,-1-1 1,1 1-1,0-1 0,0 0 1,0 1-1,0-1 1,0 0-1,0 0 1,0 0-1,1 1 1,0-1-1,-1-1 1,1 1-1,0 0 1,0 0-1,3 2 1,-1-1-13,1 0 0,0-1 0,1 1 0,-1-1 0,0 0 0,1-1 0,-1 1 0,1-1 0,6 1 0,-3-1-17,0 0 1,1-1 0,-1 1 0,0-2 0,1 0 0,-1 0 0,0 0 0,0-1-1,0-1 1,0 0 0,11-5 0,-12 3 41,0 0 0,0-1 0,-1 0 1,0-1-1,9-10 0,-14 16-27,0-1-1,0 0 1,-1 0 0,1 0-1,-1 0 1,0 0 0,0 0 0,0 0-1,0 0 1,0 0 0,0 0 0,0-1-1,-1 1 1,1 0 0,-1-1-1,1 1 1,-1-1 0,0 1 0,0 0-1,0-1 1,0 1 0,-1-1 0,1 1-1,-1 0 1,1-1 0,-2-3-1,0 5-40,1 0-1,0 0 0,-1 0 1,1 0-1,-1 0 0,1 1 1,-1-1-1,1 0 0,-1 1 0,1-1 1,-1 1-1,0-1 0,1 1 1,-1 0-1,0 0 0,1 0 1,-1 0-1,0 0 0,0 0 0,1 0 1,-1 0-1,0 1 0,1-1 1,-1 1-1,-1 0 0,-2 0-17,-1 1 0,1 0-1,0 0 1,0 0 0,0 1-1,-7 4 1,3 0 11,0 1 0,0 1 0,1 0 0,1 0 0,-1 0-1,-11 22 1,16-25 20,-1 1-1,1 0 0,0 0 0,1 0 0,0 0 0,0 0 0,0 0 0,1 1 0,0-1 1,1 1-1,0-1 0,0 10 0,1-13-4,1-1-1,-1 1 1,1 0-1,0-1 1,0 1-1,0-1 1,0 0 0,1 1-1,-1-1 1,1 0-1,0 0 1,0-1 0,0 1-1,0-1 1,1 1-1,-1-1 1,0 0 0,1 0-1,0-1 1,-1 1-1,1-1 1,0 0 0,0 0-1,6 1 1,11 3-1030,-1-1 1,1-1 0,25 1-1,-12-4-3160,-6-5-2504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1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18514,'0'0'5925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2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13549,'0'0'6764,"8"-1"-5910,8-2-492,-2 0-85,0 1 0,1 0 1,-1 1-1,19 2 0,-31-1-284,1 0 0,-1 0 0,1 0 1,-1 0-1,0 1 0,1-1 0,-1 1 0,1 0 0,-1 0 1,0 0-1,0 0 0,0 0 0,1 0 0,-1 1 0,0-1 1,-1 0-1,1 1 0,0 0 0,0 0 0,-1-1 1,1 1-1,-1 0 0,1 0 0,-1 0 0,0 0 0,0 1 1,0-1-1,0 0 0,0 0 0,0 1 0,-1-1 0,1 1 1,0 3-1,-1 0 10,-1 1 0,1 0 1,-1-1-1,0 1 0,-1 0 0,1-1 1,-1 1-1,-5 9 0,-5 23 240,12-39-213,0 1-1,-1-1 1,1 1-1,0-1 1,0 1-1,0 0 1,0-1-1,0 1 1,1-1-1,-1 1 1,0-1-1,0 1 1,0-1-1,0 1 1,1-1-1,-1 1 1,0-1 0,0 1-1,1-1 1,-1 0-1,0 1 1,1-1-1,-1 1 1,0-1-1,1 0 1,-1 1-1,1-1 1,-1 0-1,1 1 1,-1-1-1,1 0 1,-1 0-1,1 1 1,-1-1-1,1 0 1,-1 0 0,1 0-1,-1 0 1,1 0-1,-1 0 1,1 0-1,-1 0 1,1 0-1,-1 0 1,1 0-1,-1 0 1,1 0-1,-1 0 1,1-1-1,-1 1 1,1 0-1,-1 0 1,1 0-1,-1-1 1,1 1 0,33-13 1023,-18 3-962,1 0 0,-2-1 1,1-1-1,-2 0 0,1-1 1,-2-1-1,0 0 0,21-30 1,-36 48-123,1-1 0,0 1 0,0 0 1,0-1-1,0 1 0,0 0 0,1 0 1,-1-1-1,1 1 0,0 0 0,0 0 1,1 0-1,-1-1 0,3 8 0,-3-9 48,1 1-1,-1-1 0,1 0 0,-1 0 0,1 0 0,0 0 0,0 0 0,0 0 0,0 0 0,1 0 0,-1-1 1,0 1-1,1 0 0,-1-1 0,1 1 0,-1-1 0,1 1 0,0-1 0,0 0 0,0 0 0,0 0 0,0 0 1,0 0-1,0 0 0,0 0 0,0-1 0,0 1 0,3 0 0,0-1 58,1 0 0,-1-1 0,1 0 0,-1 0 0,1 0 0,-1 0 1,1-1-1,-1 0 0,0 0 0,0 0 0,0-1 0,0 0 0,0 0 0,-1 0 0,1 0 0,-1-1 0,0 1 0,0-1 0,0-1 0,0 1 1,-1 0-1,0-1 0,0 0 0,0 1 0,0-1 0,-1 0 0,0-1 0,0 1 0,0 0 0,0-1 0,-1 1 0,0-1 0,0 1 0,-1-1 1,0 1-1,0-1 0,0 1 0,0-1 0,-3-8 0,4 14-79,-1-1 0,0 1-1,0 0 1,0-1 0,-1 1 0,1 0 0,0 0 0,0-1 0,0 1-1,0 0 1,0-1 0,0 1 0,0 0 0,0-1 0,-1 1 0,1 0-1,0 0 1,0-1 0,0 1 0,-1 0 0,1 0 0,0 0 0,0-1-1,-1 1 1,1 0 0,0 0 0,-1 0 0,1-1 0,0 1 0,0 0-1,-1 0 1,1 0 0,0 0 0,-1 0 0,1 0 0,0 0 0,-1 0-1,1 0 1,-13 9-167,-5 17 38,17-22 14,0 0 1,0 1-1,0-1 0,0 1 1,1-1-1,-1 1 1,1-1-1,0 0 0,1 1 1,0 8-1,0-12-32,-1-1 0,0 1 0,0 0 0,1 0 0,-1-1 0,0 1 0,1 0 0,-1-1 0,1 1-1,-1 0 1,1-1 0,-1 1 0,1-1 0,-1 1 0,1-1 0,0 1 0,-1-1 0,1 1 0,0-1 0,-1 1 0,1-1 0,0 0 0,0 0 0,1 1-1,0-1-332,0 0-1,0 0 0,0-1 0,0 1 0,-1-1 0,1 1 0,0-1 0,0 0 0,0 1 0,0-1 0,-1 0 0,1 0 0,0 0 0,2-3 0,14-11-7436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2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18129,'0'0'2915,"-48"55"-993,37-36-737,8-4 32,-1-3-865,4-2-320,0-3-768,12-4-1442,3-3-1186,1 0-3106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3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36 17457,'0'0'539,"-7"11"427,-1 2-793,0 2 0,1-1 0,0 1 0,2 0 0,-1 1 0,2-1 0,0 1 0,1 0 0,-2 27 0,3-6 472,-1-20-499,1 0-1,2 0 0,-1 0 1,2 1-1,0-1 0,1 0 1,1 0-1,6 18 0,-9-34-139,0-1 1,0 1-1,0-1 0,0 1 0,0-1 0,1 1 0,-1-1 0,0 1 0,0-1 0,1 1 0,-1-1 0,0 1 0,1-1 0,-1 1 0,1-1 0,-1 0 1,0 1-1,1-1 0,-1 0 0,1 1 0,-1-1 0,1 0 0,-1 0 0,1 1 0,-1-1 0,1 0 0,-1 0 0,1 0 0,0 0 0,-1 0 0,1 0 1,0 0-1,12-13 205,5-27-179,3-32-225,-14 46 125,0 1 0,1 0 0,24-47 0,-31 70 71,1 0 0,0 0 0,-1 1 0,1-1 0,0 0 0,-1 1 0,1-1 0,0 1 0,0 0 0,0 0 0,1 0 0,-1 0-1,0 0 1,0 0 0,1 0 0,-1 1 0,0-1 0,0 1 0,5 0 0,55 1 214,-4 0-50,-53-3-152,-1 1 0,0-1 0,0 0 0,0 0 0,0-1 0,0 1 0,0-1-1,0 0 1,-1 0 0,1 0 0,-1 0 0,0-1 0,0 1 0,0-1 0,-1 0 0,1 0 0,-1 0 0,0 0 0,0 0-1,3-9 1,-5 11-12,1 0 1,0-1-1,0 1 0,-1 0 0,1-1 0,-1 1 0,0 0 0,0-1 0,0 1 0,0 0 0,0-1 0,0 1 1,-1 0-1,1-1 0,-1 1 0,0 0 0,1-1 0,-1 1 0,0 0 0,0 0 0,-1 0 0,1 0 0,0 0 1,-1 0-1,1 0 0,-1 0 0,1 1 0,-1-1 0,0 1 0,0-1 0,0 1 0,0 0 0,0-1 1,0 1-1,0 0 0,0 0 0,-1 0 0,1 1 0,0-1 0,0 1 0,-4-1 0,0 0-9,1 1-1,-1-1 0,1 1 1,-1 1-1,0-1 0,1 1 1,-1 0-1,1 0 1,0 1-1,-1-1 0,1 1 1,0 0-1,0 1 0,0-1 1,0 1-1,0 0 0,1 0 1,-1 1-1,1-1 1,0 1-1,0 0 0,0 0 1,1 1-1,-1-1 0,-5 10 1,3-4 143,0 1 0,0 0 0,1 0 0,1 0 1,0 0-1,0 1 0,1-1 0,1 1 0,0 0 0,0 0 0,1 17 1,1-26-119,1 1 0,0-1 1,0 1-1,0-1 1,0 1-1,0-1 0,1 0 1,0 0-1,0 1 1,0-1-1,0 0 0,0-1 1,0 1-1,1 0 0,-1-1 1,1 1-1,0-1 1,0 0-1,0 0 0,0 0 1,0 0-1,0 0 1,7 1-1,9 6-127,2-2 0,39 9 0,-36-10-300,-10-3 93,-8-3 113,-1 1 0,1 0 0,-1 1 0,1-1 0,-1 1 0,0 0 0,0 0 0,0 1-1,0 0 1,0 0 0,-1 0 0,9 7 0,-13-10 117,0 0 0,0 0 0,0 0 0,0 1 0,1-1 0,-1 0 0,0 0 0,0 0 0,0 1 0,0-1 0,0 0 0,0 0 0,0 0 0,0 1 0,0-1 0,0 0 0,0 0 0,0 1 0,0-1 0,0 0 0,-1 0 0,1 0 0,0 1-1,0-1 1,0 0 0,0 0 0,0 0 0,0 0 0,0 1 0,-1-1 0,1 0 0,0 0 0,0 0 0,0 0 0,0 0 0,-1 1 0,1-1 0,0 0 0,0 0 0,0 0 0,-1 0 0,1 0 0,0 0 0,0 0 0,0 0 0,-1 0 0,1 0 0,0 0 0,0 0 0,0 0 0,-1 0 0,1 0 0,0 0 0,0 0-1,0 0 1,-1 0 0,1 0 0,0 0 0,0 0 0,0 0 0,-1 0 0,1 0 0,0-1 0,0 1 0,-1 0 0,1 0 71,-16 0-4092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41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1 118 9257,'0'-8'1302,"0"0"-1160,0-3 775,0-1 1,0 1-1,1 0 0,1 0 0,0-1 0,0 1 0,5-11 0,2 78 733,-9 81-503,1 34-495,-1-169-649,0-1 0,0 0 0,0 0 0,0 0-1,0 0 1,0 0 0,0 1 0,0-1 0,1 0 0,-1 0 0,0 0 0,1 0-1,-1 0 1,1 0 0,-1 0 0,1 0 0,0 0 0,-1 0 0,1 0 0,0 0 0,-1 0-1,1-1 1,0 1 0,0 0 0,0 0 0,0-1 0,0 1 0,0-1 0,0 1-1,0-1 1,0 1 0,0-1 0,0 1 0,0-1 0,0 0 0,0 0 0,1 0-1,-1 0 1,0 0 0,0 0 0,0 0 0,0 0 0,0 0 0,1 0 0,-1 0 0,0-1-1,0 1 1,0 0 0,1-2 0,5 0 77,-1-1 0,0-1 0,0 1 0,0-1 1,0 0-1,10-10 0,8-8 174,-1-2 0,-1 0 0,-1-2 1,-1 0-1,-2-2 0,0 0 0,25-56 1,-47 99 142,0 0 1,1 1 0,-1 23 0,0 57-3255,4-96 2790,1 0 1,-1 0-1,0 0 0,0 1 0,0-1 0,0 0 0,0 0 0,0 0 0,0 0 0,1 1 0,-1-1 0,0 0 0,0 0 1,0 0-1,0 0 0,1 0 0,-1 0 0,0 1 0,0-1 0,0 0 0,0 0 0,1 0 0,-1 0 0,0 0 0,0 0 0,0 0 1,1 0-1,-1 0 0,0 0 0,0 0 0,0 0 0,1 0 0,-1 0 0,0 0 0,0 0 0,0 0 0,1 0 0,-1 0 1,0 0-1,0-1 0,0 1 0,1 0 0,-1 0 0,0 0 0,0 0 0,0 0 0,0 0 0,0-1 0,1 1 0,-1 0 0,0 0 1,0 0-1,0 0 0,0-1 0,0 1 0,0 0 0,0 0 0,0 0 0,1-1 0,-1 1 0,0 0 0,0 0 0,0 0 1,0-1-1,0 1 0,0 0 0,10-14-2208,4-11-2626,0-5-2652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3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10698,'0'0'5766,"61"34"-8617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4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51 15599,'0'0'7767,"-1"8"-7361,-7 161 298,8-169-688,0 0 0,0 0 0,0 0-1,0-1 1,0 1 0,1 0 0,-1 0-1,0 0 1,0 0 0,0-1 0,1 1-1,-1 0 1,0 0 0,0 0 0,0 0-1,1 0 1,-1 0 0,0-1 0,0 1-1,1 0 1,-1 0 0,0 0 0,0 0-1,1 0 1,-1 0 0,0 0 0,0 0-1,0 0 1,1 0 0,-1 0 0,0 0-1,0 0 1,1 1 0,-1-1 0,0 0-1,0 0 1,1 0 0,-1 0-1,0 0 1,0 0 0,0 1 0,1-1-1,-1 0 1,0 0 0,0 0 0,0 0-1,0 1 1,1-1 0,-1 0 0,0 0-1,0 0 1,0 1 0,0-1 0,0 0-1,0 0 1,0 1 0,0-1 0,0 0-1,0 0 1,0 1 0,0-1 0,0 0-1,0 0 1,0 1 0,0-1 0,0 0-1,13-17 954,-8 1-988,0-2 0,-1 1 0,-1 0-1,-1-1 1,0 0 0,-2-28 0,2 50 9,-1 0 0,1 0 0,0 0 0,0 0 0,0 0 0,0 0 0,1 0 0,-1-1 0,1 0 0,0 1 0,0-1 0,0 0 0,0 0 0,1-1 0,-1 1 0,1-1 0,0 1 0,0-1 0,0 0 0,0-1 0,0 1 0,0-1 0,0 0 0,0 0 0,7 1 0,1 1 45,0-1 1,0-1-1,1 1 1,-1-2-1,0 0 1,1 0-1,-1-2 1,13-1-1,-17 0-1,0 0 0,0 0 1,-1-1-1,1 0 0,-1 0 0,1-1 0,-1 0 0,-1 0 1,10-9-1,-12 11-28,0-1 0,-1 0 1,1 0-1,-1 0 0,0-1 1,0 1-1,0-1 0,0 0 1,-1 0-1,0 0 0,0 0 1,0 0-1,0 0 0,-1 0 1,1-9-1,-2 13-12,0 1 0,0 0 0,0-1 0,0 1 0,0-1 0,0 1 0,-1 0 0,1-1 0,0 1 0,0 0 0,0-1 0,-1 1 0,1 0 0,0 0 0,0-1 0,-1 1 0,1 0 0,0 0 0,-1-1 0,1 1 0,0 0 0,-1 0 0,1 0 0,0-1 0,-1 1 0,1 0 0,0 0 0,-1 0 0,1 0 0,-1 0 0,1 0 0,0 0 0,-1 0 0,1 0 1,0 0-1,-1 0 0,1 0 0,-1 0 0,1 0 0,0 0 0,-1 0 0,1 1 0,0-1 0,-1 0 0,1 0 0,-1 1 0,-19 8-193,10 1 194,0 0 0,1 0 1,0 1-1,0 0 0,1 1 1,1 0-1,0 0 1,0 1-1,1 0 0,1 0 1,0 0-1,1 0 0,0 1 1,-3 27-1,7-39-5,0 0 0,0 0-1,-1 0 1,1 0 0,0 1 0,1-1-1,-1 0 1,0 0 0,1 0 0,-1 0-1,1 0 1,-1 0 0,1 0 0,0 0-1,0 0 1,0 0 0,0 0 0,1 0-1,-1-1 1,0 1 0,1 0 0,-1-1-1,4 3 1,-2-2-125,0-1 1,0 0-1,0 0 0,0 0 0,0 0 1,1 0-1,-1 0 0,0-1 1,1 0-1,-1 0 0,0 0 0,1 0 1,5-1-1,2-1-909,-1 0 0,0-1 0,0 0 0,0-1 0,-1 0 0,1 0 0,-1-1 0,0 0 0,11-9 0,14-19-5944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4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10154,'0'0'4927,"-11"8"-2375,8-6-2431,-11 7 745,0 0 0,2 1-1,-1 0 1,1 1 0,1 1-1,0 0 1,-18 24-1,29-36-854,0 1 1,0-1-1,-1 1 0,1-1 0,0 1 0,0-1 0,0 1 0,0-1 0,-1 1 1,1-1-1,0 1 0,0 0 0,0-1 0,0 1 0,0-1 0,1 1 0,-1-1 0,0 1 1,0-1-1,0 1 0,0-1 0,1 1 0,-1-1 0,0 1 0,0-1 0,1 1 0,-1-1 1,0 1-1,1-1 0,-1 1 0,1-1 0,-1 0 0,0 1 0,1-1 0,-1 0 0,1 1 1,-1-1-1,1 0 0,-1 0 0,1 0 0,-1 1 0,1-1 0,-1 0 0,1 0 1,0 0-1,-1 0 0,1 0 0,-1 0 0,1 0 0,0 0 0,38 2-190,-28-3 5,1 2-112,71 5-1632,-76-5 1850,0 0 0,0 1 0,0 0 0,-1 0 0,1 0 1,-1 1-1,0 0 0,1 1 0,9 6 0,-15-9 90,0-1 0,-1 1 0,1-1 0,0 1 0,0 0 0,0 0-1,-1-1 1,1 1 0,0 0 0,-1 0 0,1 0 0,-1 0 0,1 0 0,-1 0 0,1 0 0,-1 0 0,0 0-1,1 0 1,-1 0 0,0 0 0,0 0 0,0 0 0,0 0 0,0 0 0,0 0 0,0 0 0,0 2-1,-1-1 52,0 0 0,0-1 0,0 1-1,-1-1 1,1 1 0,0-1-1,-1 1 1,1-1 0,-1 1-1,1-1 1,-1 0 0,0 0-1,-2 1 1,-6 3 182,0 0-1,-1-1 1,1-1 0,-14 3-1,0-1-60,-1-1 0,-37 2 0,62-6-254,0 0-1,0 0 1,-1 0 0,1 0-1,0 0 1,0 0-1,-1 0 1,1 0 0,0 0-1,-1 0 1,1 0-1,0 0 1,0 0 0,-1-1-1,1 1 1,0 0-1,0 0 1,-1 0 0,1 0-1,0 0 1,0 0-1,-1-1 1,1 1 0,0 0-1,0 0 1,0 0-1,0-1 1,-1 1 0,1 0-1,0 0 1,0-1-1,0 1 1,0 0 0,0 0-1,-1-1 1,1 1-1,0 0 1,0-1 0,6-11-2435,17-14-2375,-21 24 4154,27-28-5343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4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3 16560,'0'0'2103,"-1"12"-699,-6 39 998,-17 64 0,11-57-1163,-9 80 0,8 75 1964,65-634-4848,-48 396 1057,9-49-920,-11 69 1332,0 0 0,0 0 0,1 0 0,0 1 1,-1-1-1,2 1 0,-1-1 0,1 1 0,-1 0 0,1 0 1,4-5-1,-6 8 145,0 0 0,0 0 0,1 0 0,-1 1 0,0-1 0,1 0 0,-1 0 1,1 1-1,-1-1 0,1 1 0,-1-1 0,1 1 0,-1-1 0,1 1 0,-1 0 0,1 0 0,0 0 1,-1 0-1,1 0 0,-1 0 0,1 1 0,-1-1 0,1 0 0,-1 1 0,1-1 0,-1 1 0,1-1 1,-1 1-1,1 0 0,-1 0 0,0 0 0,1-1 0,-1 1 0,0 1 0,0-1 0,0 0 0,0 0 1,0 0-1,0 0 0,0 1 0,0-1 0,0 0 0,-1 1 0,2 2 0,2 3 26,-1-1-1,0 1 0,0 0 1,0 0-1,-1 0 0,0 0 1,-1 1-1,2 9 0,-3-12 89,0 1 0,0 0 0,-1-1 0,0 1 0,0 0 0,0-1 0,0 0 0,-1 1 0,0-1 0,0 0 0,-1 0 0,0 0 0,1 0 0,-2 0 0,1 0 0,0-1 0,-1 0 0,0 0 0,0 0 0,0 0 0,0 0 0,-1-1 0,0 0 0,1 0 0,-1 0 0,0 0 0,-1-1 0,1 0 0,0 0 0,-1 0 0,1-1 0,-11 2 0,13-3-316,-11 1-214,6-4-2989,2-11-3296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5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10 175 12332,'-9'4'4744,"15"1"-2265,20-1-750,-16-4-1493,1-1-1,-1-1 0,0 0 1,1 0-1,-1-1 1,0-1-1,-1 1 0,1-2 1,-1 1-1,1-1 1,9-7-1,-7 3-170,0 0 1,0-1-1,-1 0 0,0 0 0,-1-2 1,0 1-1,10-16 0,-19 25-53,0 1 0,0-1 0,0 1-1,0-1 1,0 1 0,0-1 0,0 1-1,-1-1 1,1 0 0,-1 1-1,1-1 1,-1 0 0,0 0 0,1 1-1,-1-1 1,0 0 0,0 0 0,0 0-1,-1-1 1,0 2-7,1 0-1,-1 0 1,1 0 0,-1 1-1,0-1 1,0 0 0,1 1-1,-1-1 1,0 0 0,0 1-1,0-1 1,0 1 0,0 0-1,1-1 1,-1 1 0,0 0-1,0-1 1,0 1 0,0 0-1,0 0 1,0 0 0,0 0-1,-2 0 1,-4 0-11,1 1 0,0-1 0,-1 1 0,1 1 0,0-1 1,0 1-1,0 0 0,-12 6 0,3 2 11,-1 1 0,1 0 0,1 1 0,-22 23 0,30-29 40,0 1-1,0 0 0,1 0 0,0 0 0,0 1 0,1 0 0,0 0 1,0 0-1,1 0 0,0 1 0,-3 15 0,6-23-41,0 1 0,-1-1 0,1 1 0,0-1 0,0 0-1,0 1 1,1-1 0,-1 1 0,0-1 0,1 0 0,-1 1 0,0-1 0,1 0 0,0 1-1,-1-1 1,1 0 0,0 0 0,0 1 0,-1-1 0,1 0 0,0 0 0,0 0 0,0 0-1,0 0 1,1 0 0,-1 0 0,0-1 0,0 1 0,2 0 0,1 1-49,1-1 1,-1 0-1,1 0 0,-1 0 1,1 0-1,-1-1 0,1 0 1,0 0-1,5 0 1,7-2-677,0-1 1,0 0-1,-1-1 1,21-8-1,15-13-3629,2-4-2519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6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202 198 13132,'0'0'3406,"-8"5"-2274,-38 19-34,27-16-977,1 1 1,0 1-1,0 0 0,1 2 1,-23 19-1,38-30-56,1 1 0,0-1 1,-1 0-1,1 1 1,0-1-1,0 1 0,-1 0 1,1-1-1,0 1 0,1 0 1,-1-1-1,0 1 0,0 0 1,1 0-1,-1 0 0,1 0 1,0 0-1,0 0 0,-1 0 1,1 0-1,0 0 0,1 0 1,-1-1-1,0 1 0,0 0 1,1 0-1,-1 0 0,1 0 1,0 0-1,-1 0 0,3 2 1,-1-2-38,1 1-1,-1-1 1,1 0 0,0 0-1,-1 0 1,1-1 0,0 1-1,0-1 1,0 1 0,0-1-1,1 0 1,-1 0 0,0 0-1,0-1 1,1 1 0,-1-1-1,4 0 1,7 0-353,-1-1 1,0 0 0,0-1-1,0-1 1,0 0-1,0 0 1,-1-1 0,1-1-1,-1 0 1,0-1-1,0 0 1,-1-1 0,0 0-1,0-1 1,-1 0-1,0-1 1,0 0 0,13-17-1,-11 12 43,-1 0 1,-1-1-1,0-1 0,-1 1 0,0-2 0,-1 1 1,6-21-1,-10 22 770,0 1 1,-1 0-1,0-1 0,-1 0 1,0-17-1,-2 30-363,0 1-1,0-1 1,0 1 0,0-1-1,0 1 1,-1-1 0,1 1-1,0 0 1,-1-1 0,1 1-1,-1-1 1,1 1 0,-1 0-1,1-1 1,-1 1 0,-1-1-1,1 1-71,1 1 0,-1 0 0,1-1 0,-1 1 0,1 0 0,-1 0 0,1 0-1,-1-1 1,1 1 0,-1 0 0,0 0 0,1 0 0,-1 0 0,1 0 0,-1 0 0,1 0-1,-1 0 1,0 1 0,1-1 0,-1 0 0,1 0 0,-1 0 0,1 0 0,-1 1-1,1-1 1,-2 1 0,-1 1 22,-1 1 0,1 0 0,0-1 0,0 1 0,0 1 0,0-1 0,1 0 0,-1 1 0,-2 4 0,-2 8 28,0 0 0,1 1-1,1-1 1,0 1-1,1 1 1,1-1 0,-1 22-1,3-10 192,0-1 0,2 1 0,8 48 0,-8-66-249,0-5-16,0 1 0,0-1 0,0 1 0,0-1 1,1 0-1,0 1 0,1-1 0,-1 0 0,1-1 1,0 1-1,7 9 0,-9-46 841,-2 20-925,-1 0-1,0 1 1,-1-1-1,-1 1 1,1 0-1,-2 0 0,1 0 1,-1 1-1,-1 0 1,0 0-1,-11-14 1,0 2 93,-2 1 1,0 0-1,-31-24 1,155 68 345,24 1-2956,-43-19-3440,-41-5-303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7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16 13421,'0'-1'255,"0"0"0,1 0 0,-1 1 0,1-1 0,-1 0 0,1 0 0,-1 0 0,1 0 0,-1 0 0,1 1 0,0-1 0,-1 0 1,1 1-1,0-1 0,0 0 0,-1 1 0,1-1 0,0 1 0,0-1 0,2 0 0,2 16 2361,-10 39-1582,-7 18-209,4-27-283,2 1-1,-1 47 1,7-77-394,3 49 302,-2-61-415,0 0 0,0 0 0,1 0 0,-1 0 0,1 0 0,-1 0 0,1 0 0,0-1 0,1 1 1,-1-1-1,1 1 0,-1-1 0,5 4 0,-7-7-58,1 1 1,-1-1 0,1 1-1,-1-1 1,1 1-1,-1-1 1,0 1 0,1-1-1,0 0 1,-1 1-1,1-1 1,-1 0-1,1 1 1,-1-1 0,1 0-1,0 0 1,-1 1-1,1-1 1,-1 0 0,1 0-1,0 0 1,-1 0-1,1 0 1,0 0 0,-1 0-1,1 0 1,0 0-1,-1 0 1,2-1-1,1-16-863,-12-25-529,-3 20 381,0 1-1,-1 1 0,-1 0 0,-1 0 0,-19-18 1,-20-12 3036,52 43-1261,13 3 287,25 4 713,-27 0-1573,160 15-7685,-122-15 353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7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29 16656,'0'0'1500,"-11"0"-21,0 1-1277,0 0 1,0 0-1,1 1 1,-1 1-1,1 0 1,-19 8-1,24-9-57,0 0 0,0 1 0,1 0 0,-1-1 1,1 2-1,0-1 0,0 0 0,0 1 0,0 0 0,1 0 0,-1 0 0,1 0 1,0 0-1,0 1 0,1 0 0,-1-1 0,1 1 0,-3 10 0,4-13-101,0 0 1,0 0-1,1 0 0,-1 1 0,1-1 0,0 0 0,0 0 0,0 1 1,0-1-1,0 0 0,0 0 0,0 1 0,1-1 0,-1 0 0,1 0 1,0 0-1,-1 1 0,1-1 0,0 0 0,0 0 0,0 0 1,1 0-1,-1-1 0,0 1 0,1 0 0,0 0 0,-1-1 0,1 1 1,0-1-1,-1 0 0,1 1 0,0-1 0,4 2 0,3 0 31,-1-1 0,0 0-1,1 0 1,0-1-1,-1 0 1,1-1 0,16-1-1,-17 0-33,0 0 0,0-1-1,0 0 1,0 0 0,0-1 0,-1 0-1,1 0 1,-1-1 0,0 0 0,0-1-1,0 1 1,-1-1 0,1 0 0,6-8-1,-10 10-62,-1 1-1,1-1 0,-1 1 0,0-1 1,0 1-1,0-1 0,0 0 1,0 0-1,-1 0 0,0 0 0,1 0 1,-1-1-1,0 1 0,0 0 0,-1-1 1,1 1-1,-1 0 0,0-1 1,0 1-1,0-1 0,0 1 0,0 0 1,-1-1-1,1 1 0,-1 0 1,0-1-1,0 1 0,0 0 0,-1 0 1,1 0-1,-1 0 0,0 0 1,1 0-1,-1 0 0,-1 1 0,-3-5 1,3 4-519,-1 0 1,0 0 0,0 0-1,0 0 1,0 1 0,-9-4 0,-10-6-9179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8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58 9641,'0'0'11878,"-4"-8"-9716,-15-23-795,19 30-1342,-1 0 1,0 0 0,0 1-1,1-1 1,-1 1-1,0-1 1,0 1 0,0-1-1,0 1 1,0-1-1,0 1 1,0 0 0,0-1-1,0 1 1,0 0-1,0 0 1,0 0 0,0 0-1,0 0 1,0 0 0,0 0-1,0 0 1,0 0-1,0 0 1,0 1 0,0-1-1,0 0 1,0 1-1,0-1 1,0 1 0,0-1-1,0 1 1,0-1 0,0 1-1,0 0 1,1-1-1,-1 1 1,-1 1 0,-24 27-38,24-26 10,-1 0 0,1 0 0,0 0-1,1 0 1,-1 0 0,0 0 0,1 1-1,0-1 1,0 1 0,0-1 0,0 1-1,0-1 1,1 1 0,-1-1 0,1 1-1,0 0 1,1 6 0,-1-9 5,1 0 1,-1 0 0,1 0-1,0 0 1,-1 0-1,1 1 1,0-1 0,0-1-1,0 1 1,-1 0 0,1 0-1,0 0 1,0 0-1,0 0 1,0-1 0,0 1-1,1-1 1,-1 1-1,1 0 1,2 0 15,-1 0-1,1-1 1,-1 1 0,1-1 0,0 1-1,-1-1 1,1-1 0,-1 1-1,6-1 1,1-1 3,0-1-1,0-1 0,0 1 1,0-1-1,-1-1 1,0 0-1,0 0 0,11-9 1,-15 11-9,-1 0 0,1-1 0,-1 0 0,1 0 0,-1 0 0,0 0 0,-1-1 0,1 0 0,-1 1 0,0-1 0,0 0 0,0-1 0,-1 1 0,1 0 0,2-12 0,-5 17-13,-1-1 0,1 1 0,0 0 0,0-1 0,0 1 0,0-1 0,0 1 1,0 0-1,0-1 0,-1 1 0,1 0 0,0 0 0,0-1 0,-1 1 0,1 0 0,0-1 1,0 1-1,-1 0 0,1 0 0,0 0 0,-1-1 0,1 1 0,0 0 0,-1 0 1,1 0-1,0 0 0,-1-1 0,1 1 0,0 0 0,-1 0 0,1 0 0,0 0 0,-1 0 1,1 0-1,-1 0 0,1 0 0,0 0 0,-1 0 0,1 0 0,0 0 0,-1 1 1,1-1-1,0 0 0,-1 0 0,1 0 0,0 0 0,-1 1 0,1-1 0,0 0 1,-1 0-1,1 1 0,0-1 0,0 0 0,-1 0 0,1 1 0,0-1 0,0 1 1,-21 13-110,19-11 70,0-1 1,1 1-1,-1-1 0,0 1 0,1 0 1,-1 0-1,1-1 0,0 1 1,0 0-1,0 0 0,0 0 0,1 0 1,-1 0-1,1 0 0,0 1 0,0-1 1,0 0-1,0 0 0,1 0 1,-1 0-1,1 0 0,-1 0 0,1 0 1,0 0-1,1 0 0,-1 0 0,0 0 1,1-1-1,-1 1 0,1-1 1,0 1-1,0-1 0,0 1 0,0-1 1,0 0-1,1 0 0,-1 0 0,1 0 1,-1 0-1,1-1 0,0 1 0,0-1 1,-1 0-1,1 0 0,0 0 1,0 0-1,0 0 0,0-1 0,0 1 1,5-1-1,32 4-3319,4-4-2904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9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14446,'0'0'5285,"-3"12"-4709,3-12-575,-5 14 232,1 0 1,0 0-1,1 1 1,1-1-1,0 1 1,1 0-1,1 15 1,1-28-185,-1-1 0,1 1 0,-1 0 0,1 0 0,0 0 0,0-1 1,0 1-1,0 0 0,0-1 0,0 1 0,0 0 0,0-1 0,0 0 0,1 1 1,-1-1-1,1 0 0,-1 0 0,1 0 0,0 0 0,-1 0 0,1 0 0,0 0 1,0 0-1,-1-1 0,1 1 0,0-1 0,0 1 0,0-1 0,0 0 0,0 1 1,0-1-1,0 0 0,-1-1 0,1 1 0,0 0 0,4-1 0,-3 0 76,1 1-1,0-1 0,-1 0 1,1 0-1,-1 0 0,1 0 1,-1-1-1,0 1 0,1-1 1,-1 0-1,0 0 0,0 0 1,0-1-1,0 1 0,-1-1 1,1 1-1,-1-1 0,5-6 1,-6 5 4,1-1 1,-1 0-1,0 1 1,0-1-1,0 0 1,-1 0 0,0 1-1,0-1 1,0 0-1,0 0 1,-2-5 0,2 9-118,0-1 1,0 0 0,0 0 0,-1 1 0,1-1 0,-1 0 0,0 1 0,1-1 0,-1 0 0,0 1 0,0-1 0,0 1 0,0-1 0,0 1 0,0 0 0,0-1 0,-1 1 0,1 0 0,0 0 0,-1 0 0,1 0 0,-1 0 0,1 0 0,-1 0 0,0 0 0,1 1 0,-1-1 0,0 1 0,1-1 0,-1 1-1,-2-1 1,3 1-82,5 0-42,0 0 21,1 1 1,-1-1-1,0 1 0,0 0 1,0 0-1,0 0 0,0 1 1,4 1-1,-4-1-311,4 0-962,0 0-1,1 0 0,-1-1 1,17 1-1,13-3-7059,-17-3-198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42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25 13196,'0'0'1837,"-6"9"-994,-3 6-508,1 0 1,0 1-1,-7 21 0,12-31-149,1 1 1,-1 0-1,2-1 0,-1 1 1,1 0-1,0 1 1,0-1-1,1 0 0,0 0 1,0 0-1,1 0 1,2 14-1,-2-21-159,-1 1 0,1-1 0,0 0 0,-1 1 0,1-1 0,-1 1 0,1-1 0,0 0 0,-1 1 0,1-1 0,0 0 0,-1 0 0,1 0 0,0 1 0,0-1-1,-1 0 1,1 0 0,0 0 0,0 0 0,-1 0 0,1 0 0,0-1 0,-1 1 0,1 0 0,0 0 0,-1 0 0,1-1 0,0 1 0,1-1 0,21-9 867,-13 2-599,1 0 0,-1-1 0,0 0 1,13-17-1,28-25 652,-51 51-944,0 0 0,1 0 0,-1 0 0,0 0 0,0-1 0,1 1 0,-1 0 0,0 1 0,1-1 0,-1 0 0,0 0 0,1 0 0,-1 0 0,0 0 0,0 0 0,1 0 0,-1 0 0,0 0 0,1 1 0,-1-1 0,0 0 0,0 0 0,1 0 0,-1 1 0,0-1 0,0 0 0,0 0 0,1 0 0,-1 1 0,0-1 0,0 0 0,0 1 0,0-1 0,0 0 0,1 0 0,-1 1 0,0-1 0,0 0 0,0 1 0,0-1 0,0 0 0,0 1 0,8 24 194,3 5-79,-10-29-115,1 0 1,-1 1 0,1-1 0,0 0 0,0 0 0,-1 0 0,1 0 0,0 0 0,0 0 0,0 0 0,0-1 0,0 1 0,0-1 0,0 0 0,1 1-1,-1-1 1,0 0 0,0 0 0,0 0 0,0-1 0,0 1 0,0 0 0,0-1 0,0 1 0,0-1 0,0 0 0,0 0 0,0 1 0,0-1-1,0-1 1,-1 1 0,1 0 0,3-3 0,6-4 173,0-1-1,-1-1 1,16-18-1,-22 24-135,29-40 223,-25 32-233,1 0 1,0 1-1,14-14 1,-22 70-726,-1-37-56,-1 17-1599,5-14-3163,6-10-1598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9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84 10922,'0'0'12599,"10"-3"-11745,88-26 134,-97 29-963,0 0 1,0 0 0,1 0 0,-1 0 0,0-1-1,0 1 1,0 0 0,0-1 0,0 1 0,0-1-1,0 0 1,0 1 0,0-1 0,0 0-1,0 1 1,0-1 0,0 0 0,0 0 0,-1 0-1,1 0 1,0 0 0,-1 0 0,1 0 0,-1 0-1,1 0 1,-1 0 0,1 0 0,-1 0 0,0 0-1,1 0 1,-1-1 0,0 1 0,0 0-1,0 0 1,0-2 0,-1 2 10,1 0 1,-1-1-1,0 1 1,0-1-1,0 1 0,0 0 1,0-1-1,0 1 1,0 0-1,-1 0 0,1 0 1,0 0-1,-1 0 1,1 0-1,-1 1 0,1-1 1,-1 0-1,1 1 1,-1-1-1,1 1 0,-1-1 1,0 1-1,1 0 1,-1 0-1,0-1 0,-1 2 1,-5-2-17,0 1 1,0 1 0,1 0 0,-1 0-1,0 0 1,1 1 0,-1 0-1,1 0 1,-1 1 0,1 0-1,0 1 1,0-1 0,-6 6-1,8-6-10,1 0-1,1 0 1,-1 0-1,0 0 1,1 1-1,-1 0 1,1 0-1,0 0 1,1 0-1,-1 0 0,1 1 1,-1-1-1,1 1 1,1-1-1,-1 1 1,1 0-1,-1 0 1,1 0-1,1-1 1,-1 1-1,1 0 0,0 6 1,0-9-25,1-1 0,-1 1 0,1 0-1,0-1 1,0 1 0,0-1 0,0 1 0,0-1 0,0 1-1,0-1 1,1 1 0,-1-1 0,0 0 0,1 0 0,-1 0 0,1 0-1,-1 0 1,1 0 0,0 0 0,-1 0 0,1-1 0,0 1 0,0-1-1,-1 1 1,1-1 0,0 0 0,0 0 0,3 1 0,62 2-1084,-57-3 801,52-3-3683,-1-10-5219,-22 0 472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0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6 17040,'0'0'6561,"-7"-1"-5899,1-1-622,0 1-1,0 1 1,0-1-1,0 1 1,0 0 0,0 0-1,0 0 1,0 1-1,0 0 1,0 0-1,0 1 1,1 0 0,-1 0-1,0 0 1,1 1-1,0-1 1,-1 1 0,1 1-1,0-1 1,0 1-1,1-1 1,-1 1 0,-3 6-1,6-9-30,0 0-1,1 1 1,0-1-1,-1 1 0,1 0 1,0-1-1,0 1 1,0 0-1,0 0 1,0 0-1,0 0 1,0 0-1,1 0 0,-1 0 1,1 0-1,-1 0 1,1 0-1,0 0 1,0 0-1,0 0 0,0 1 1,0 1-1,1-2-10,0-1 0,1 1 0,-1-1 0,0 1 0,0-1 0,1 0-1,-1 1 1,1-1 0,-1 0 0,1 0 0,-1 0 0,1 0 0,0 0 0,-1-1-1,1 1 1,0 0 0,0-1 0,0 1 0,2-1 0,12 3-338,1-1 0,-1-1 0,1-1 0,17-1 0,-33 1 276,11-1-908,0 0-1,0-1 1,0 0 0,0-1-1,-1-1 1,19-7 0,21-14-5830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0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17136,'0'0'977,"-8"11"-229,1-2-466,0 0 1,1 0 0,1 1 0,0-1 0,0 1 0,1 1 0,0-1 0,0 0 0,1 1 0,-2 18 0,4-7-6,1 0 0,1 0 0,1 0 0,1 0 0,0 0 0,2-1 1,1 0-1,0 0 0,2 0 0,19 37 0,-53-96-4051,-35-71 0,109 124 3517,-37-13-1253,0 0-1,0 0 0,23 0 0,8-1-4761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1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27 8200,'-9'1'6812,"-1"0"-5935,-13 2 663,0 1 1,-29 8-1,48-11-1373,0 0 0,0 0 0,0 1 0,0-1 0,0 1 0,0 0 0,0 0 0,1 0 0,-1 0-1,1 1 1,-1-1 0,1 1 0,0 0 0,0 0 0,0 0 0,1 1 0,-1-1 0,1 1 0,0-1 0,-1 1 0,-1 6 0,4-10-161,0 1 1,0-1-1,0 1 1,0-1-1,1 1 1,-1-1-1,0 0 0,0 1 1,0-1-1,1 1 1,-1-1-1,0 1 1,1-1-1,-1 0 0,0 1 1,1-1-1,-1 0 1,0 1-1,1-1 1,-1 0-1,1 1 0,-1-1 1,0 0-1,1 0 1,-1 0-1,1 1 1,-1-1-1,1 0 1,-1 0-1,1 0 0,-1 0 1,1 0-1,-1 0 1,1 0-1,-1 0 1,2 0-1,22 0 141,-20 0-94,60-1-138,72 3-2046,-134-2 2180,1 0-1,-1 0 0,0 0 1,0 0-1,0 1 0,1-1 1,-1 1-1,0-1 0,0 1 1,0 0-1,0 0 1,0 0-1,0 0 0,0 0 1,0 0-1,-1 0 0,1 1 1,0-1-1,-1 1 0,1-1 1,-1 1-1,1 0 0,-1-1 1,0 1-1,0 0 1,0 0-1,0 0 0,0 0 1,0 0-1,0 0 0,-1 0 1,1 1-1,0 2 0,2 1 1623,3-14-416,4-15-524,-7-74-197,-4 60-1094,1 36 468,1 1 1,-1-1 0,0 1 0,1 0 0,-1-1 0,1 1 0,-1 0 0,1-1 0,-1 1 0,1 0 0,-1-1-1,1 1 1,-1 0 0,1 0 0,-1 0 0,1 0 0,-1-1 0,1 1 0,-1 0 0,1 0 0,0 0 0,-1 0-1,1 0 1,-1 0 0,1 0 0,-1 1 0,1-1 0,0 0 0,-1 0 0,1 0 0,-1 0 0,1 1 0,-1-1-1,1 0 1,-1 1 0,1-1 0,26 10-1424,-25-9 1361,13 5-1570,0-2-1,0 1 1,0-2 0,27 3 0,-1-3-3935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1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17104,'0'0'6342,"-18"60"-6150,18-35 33,6-4-129,2-1-96,3-6-705,3-2-800,-10-6-706,1-6-1120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1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14189,'0'0'7688,"51"9"-8009,-10 8-415,3-1-1186,9-3-1057,1 0-1185,-7-4-1217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2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0 8104,'0'0'8296,"-12"6"-6081,-25 10-626,-1-2 0,-74 17 0,127-32-1922,1 0-1,-1 2 1,0 0-1,0 0 1,1 1-1,-1 1 1,-1 1-1,1 0 1,0 1-1,-1 0 1,0 1-1,0 1 1,-1 0 0,23 17-1,-34-23 357,0 0-1,0 0 0,0 1 1,-1-1-1,1 0 1,0 1-1,-1 0 1,1-1-1,-1 1 1,1 0-1,-1 0 1,0 0-1,0 0 0,0 0 1,0 0-1,0 0 1,-1 0-1,1 0 1,0 4-1,-1-5 83,0 1 0,-1 0-1,1-1 1,-1 1 0,1-1-1,-1 1 1,0-1 0,1 0-1,-1 1 1,0-1 0,0 0-1,0 1 1,0-1 0,0 0 0,-1 0-1,1 0 1,0 0 0,0 0-1,-1 0 1,-1 1 0,-6 3 403,-1-1 0,1 0 0,-1-1-1,1 0 1,-1 0 0,-20 2 0,19-4-182,-61 4 984,67-4-1337,1-1 0,-1-1 0,1 1-1,-1-1 1,1 1 0,-1-1-1,1-1 1,0 1 0,0 0-1,0-1 1,-1 0 0,-6-5-1,10 7-128,0-1 0,1 0 0,-1 1-1,0-1 1,1 0 0,-1 0 0,0 0-1,1 1 1,-1-1 0,1 0 0,-1 0-1,1 0 1,0 0 0,-1 0 0,1 0-1,0 0 1,0 0 0,0 0 0,0 0-1,0 0 1,0 0 0,0 0 0,0 0-1,0 0 1,0 0 0,0 0-1,0 0 1,1 0 0,-1 0 0,1 0-1,-1 0 1,0 0 0,1 0 0,-1 1-1,1-1 1,0 0 0,-1 0 0,1 1-1,0-1 1,-1 0 0,1 0 0,0 1-1,0-1 1,0 1 0,0-1 0,-1 1-1,3-1 1,20-13-6453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2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10 13004,'0'0'8990,"-8"-3"-7821,5 1-1129,0 1 0,0 0 0,0 0 0,0 1 0,-1-1 0,1 1 0,0-1 0,0 1 0,0 0 0,-1 0 0,1 1 0,0-1 0,0 1 0,-6 1 0,4 0-5,0 1 1,1-1-1,-1 1 0,1 0 0,0 0 1,0 0-1,0 1 0,0 0 0,0-1 1,-5 9-1,2-4 21,1 0 0,1 0 1,-1 1-1,1 0 0,1 0 0,-5 12 1,9-20-63,-1 1 0,1 0 1,-1-1-1,1 1 0,-1 0 1,1 0-1,0-1 0,0 1 1,0 0-1,0 0 0,0-1 1,1 1-1,-1 0 0,0-1 0,1 1 1,-1 0-1,1-1 0,0 1 1,0 0-1,-1-1 0,1 1 1,0-1-1,0 0 0,0 1 1,0-1-1,1 0 0,-1 1 1,0-1-1,1 0 0,-1 0 1,0 0-1,1 0 0,-1 0 1,1-1-1,0 1 0,-1 0 1,1-1-1,-1 1 0,1-1 1,0 1-1,0-1 0,-1 0 1,4 0-1,13 3-1102,-1-1 1,1-1-1,0-1 0,0 0 0,0-1 1,0-1-1,34-9 0,0-6-3979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3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0 8680,'-9'2'7127,"-7"2"-6411,1 0 0,-1 1 1,1 0-1,-24 13 0,32-14-531,0 0 1,0 0-1,0 0 0,0 1 0,1 0 1,0 1-1,0-1 0,0 1 1,0 0-1,1 0 0,0 1 0,-6 11 1,10-17-161,1-1 1,-1 1 0,1 0 0,0 0 0,-1-1 0,1 1 0,0 0 0,0-1 0,0 1-1,-1 0 1,1 0 0,0-1 0,0 1 0,0 0 0,0 0 0,0 0 0,1-1-1,-1 1 1,0 0 0,0 0 0,0-1 0,1 1 0,-1 0 0,0-1 0,1 1 0,-1 0-1,0-1 1,1 1 0,-1 0 0,1-1 0,-1 1 0,1-1 0,-1 1 0,1-1-1,0 1 1,0 0 0,2 0 33,0 0 0,0 0 0,0-1 0,0 1 0,0-1 0,0 1-1,0-1 1,0 0 0,0 0 0,3-1 0,7 0 37,-1-1 1,1 0-1,0-1 1,12-5-1,-11 2-157,-1 0 0,1 0 0,-1-2 0,-1 1 0,0-2 0,0 0 0,0 0 0,-1-1 0,-1 0 0,1-1 1,16-23-1,-61 77 936,29-32-850,0 0 0,1 0 0,1 0 0,-1 1 0,2-1 0,-2 15 0,3-24-33,1 1 0,-1-1 0,1 0 0,0 1 1,0-1-1,0 1 0,0-1 0,1 0 0,-1 1 0,1-1 0,-1 0 0,1 1 0,0-1 0,0 0 1,0 0-1,0 0 0,0 0 0,0 0 0,1 0 0,-1 0 0,1 0 0,-1 0 0,1 0 0,0-1 0,0 1 1,0-1-1,0 1 0,0-1 0,0 0 0,0 0 0,0 0 0,0 0 0,1 0 0,-1-1 0,0 1 1,4 0-1,0 0-327,-1 0 1,0-1 0,1 0-1,-1 0 1,0 0 0,0-1-1,10-1 1,15-14-4332,-5-8-2839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3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32 13004,'0'0'935,"-8"11"282,-26 35 384,31-41-1423,1 0-1,-1 0 1,1 0 0,1 0-1,-1 0 1,1 0-1,0 0 1,0 1 0,0-1-1,1 0 1,0 1-1,0-1 1,0 1-1,1-1 1,0 0 0,0 1-1,0-1 1,0 0-1,5 9 1,-3-5-88,1 0 0,1-1 0,0 1 0,0-1 0,0 0 0,1 0 0,0-1 0,1 1 0,7 5 0,-13-12-22,0 0-1,0 0 0,0 0 0,0 0 0,1-1 0,-1 1 0,0 0 0,0-1 1,0 1-1,1-1 0,-1 0 0,0 1 0,1-1 0,-1 0 0,0 0 1,1 0-1,-1 0 0,0 0 0,1 0 0,-1 0 0,0 0 0,1-1 0,-1 1 1,0 0-1,2-1 0,0-1 15,0 0 0,0 0 0,0 0 0,0 0 0,0 0 0,-1-1 0,1 1 0,-1-1 0,4-4 0,2-7-39,0 1 0,0-1 1,7-19-1,-8 12-31,0-1 0,-1-1 1,-1 1-1,-1-1 0,-1 0 0,-1-37 0,-10 65 608,4 9-520,0 1 0,0 0 0,2-1 0,0 1-1,0 0 1,1 0 0,3 30 0,-1-14 152,-1-22-154,0 0 0,1 0 0,1 0 0,-1 0 0,1-1-1,1 1 1,0 0 0,0-1 0,1 1 0,0-1 0,0 0-1,1-1 1,8 12 0,-10-15-319,1 0 0,0 0 0,0 0 1,1 0-1,-1-1 0,1 0 0,0 0 0,-1 0 0,11 4 0,-10-6-630,1 1-1,-1-1 1,0 0 0,1 0-1,-1 0 1,1-1 0,-1 0-1,1 0 1,-1 0-1,1-1 1,7-2 0,5-4-7968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43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12268,'0'0'9886,"1"14"-9790,-17 194 1154,0 15 31,21-198-1329,-5-25 50,1 1 0,-1-1 0,1 1 0,-1-1 0,0 0 0,1 1-1,-1-1 1,1 0 0,-1 1 0,1-1 0,-1 0 0,1 1 0,0-1 0,-1 0 0,1 0 0,-1 0 0,1 1-1,-1-1 1,1 0 0,0 0 0,-1 0 0,1 0 0,1 0 0,0-1 29,0 0 0,-1 1 1,1-1-1,0 0 0,0 0 1,0 0-1,0 0 0,-1-1 0,1 1 1,-1 0-1,1-1 0,-1 1 1,1-1-1,-1 0 0,0 1 0,0-1 1,1 0-1,0-2 0,11-28 355,16-57-1,-22 70-371,-7 29-36,-1-4-3,1 1 1,0-1 0,1 0-1,-1 1 1,1-1 0,3 12-1,-3-18 25,-1 1 1,0-1-1,0 1 0,1-1 0,-1 1 0,0-1 0,1 1 1,-1-1-1,1 1 0,-1-1 0,0 0 0,1 1 0,-1-1 0,1 0 1,-1 1-1,1-1 0,-1 0 0,1 0 0,-1 1 0,1-1 1,0 0-1,-1 0 0,1 0 0,-1 0 0,1 0 0,0 0 1,-1 0-1,1 0 0,0 0 0,2-1 14,-1 1 0,1-2 1,-1 1-1,1 0 0,-1 0 0,1-1 0,-1 1 0,0-1 1,0 0-1,3-3 0,17-19 72,-18 19-78,0 0 1,0 0-1,1 0 0,0 1 1,-1 0-1,12-8 0,-8 75 51,-8-63-58,0 1 0,1 0 0,-1 0 0,0-1 0,0 1 0,0 0 0,0 0 0,1-1 0,-1 1 0,0 0 0,1-1 0,-1 1 0,0 0 0,1-1 0,-1 1 0,1-1 0,-1 1 0,1 0 0,0-1 0,-1 1 0,1-1 0,-1 0 0,1 1 0,0-1 0,-1 1 0,1-1 0,0 0 0,-1 0 0,1 1 0,0-1 0,0 0 0,-1 0 0,1 0 0,0 0 0,0 0 0,0 0 0,-1 0 0,1 0 0,0 0 0,0 0 0,-1 0 0,1 0 0,0-1 0,0 1 0,-1 0 0,1 0 0,0-1 0,-1 1 0,1-1 0,0 1 0,-1-1 0,1 1 0,-1-1 0,1 1 0,-1-1 0,2 0 0,36-38 87,-34 35-78,20-26 22,-16 20-53,0-1-1,1 1 1,19-17-1,-38 63-907,1-14 148,-8 11-2249,2-15-3616,7-16-230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3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11082,'0'0'8510,"7"8"-7709,-3-4-752,-1-1 0,0 1 1,1-1-1,0 0 1,-1 0-1,1 0 0,0 0 1,1-1-1,-1 0 0,0 0 1,1 0-1,0 0 1,-1 0-1,1-1 0,0 0 1,-1 0-1,1-1 0,0 1 1,7-1-1,-5 0 2,0 0-1,0-1 0,0 1 0,0-1 1,0-1-1,0 0 0,0 0 0,-1 0 1,12-6-1,-16 7 57,1-1 0,0 0-1,-1 0 1,1 0 0,-1 0-1,0 0 1,0-1 0,0 1 0,0-1-1,0 1 1,0-1 0,-1 0-1,1 0 1,-1 0 0,0 1 0,0-1-1,0-1 1,0 1 0,0 0 0,-1 0-1,1 0 1,-1 0 0,0-5-1,0 7-76,0-1 0,-1 1-1,1 0 1,0 0 0,-1 0-1,1 0 1,-1 0 0,1 0 0,-1 0-1,1 0 1,-1 0 0,0 0-1,0 0 1,1 1 0,-1-1-1,0 0 1,0 0 0,0 1-1,0-1 1,0 0 0,0 1-1,0-1 1,0 1 0,0-1-1,0 1 1,0 0 0,0-1-1,0 1 1,0 0 0,0 0-1,-1 0 1,1 0 0,0 0-1,0 0 1,0 0 0,0 0-1,0 0 1,-2 1 0,-1-1-29,-1 0 1,1 1 0,0 0 0,0 0-1,-1 0 1,1 0 0,0 1-1,0 0 1,-5 2 0,3 1 9,0-1 1,0 1-1,0-1 1,1 2-1,0-1 1,0 1-1,0-1 1,0 1-1,1 1 1,0-1-1,1 1 1,-1-1-1,1 1 1,0 0-1,1 0 1,0 0-1,0 1 1,0-1-1,0 10 0,3-15-18,-1-1-1,0 1 0,1-1 1,0 0-1,-1 1 0,1-1 1,0 0-1,0 1 0,0-1 1,0 0-1,0 0 0,0 0 1,0 0-1,0 0 0,0 0 1,0 0-1,1 0 0,-1 0 1,0 0-1,1-1 0,-1 1 1,0-1-1,1 1 0,-1-1 1,1 1-1,-1-1 0,1 0 1,1 0-1,51 6-784,-49-6 643,18 1-1871,0-1 0,0-1 0,0-1 0,30-6-1,-3-7-3306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4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207 160 11082,'0'0'4554,"-9"-1"-2344,-1 0-1837,0 1 0,0 1 0,0-1 0,1 2 0,-1-1 0,0 1-1,0 1 1,1 0 0,0 0 0,-1 1 0,1 0 0,0 0 0,1 1 0,-1 1-1,1-1 1,0 1 0,0 0 0,1 1 0,-10 11 0,16-17-360,0 0 1,1-1-1,-1 1 0,1 0 0,-1 0 1,1-1-1,-1 1 0,1 0 1,-1 0-1,1 0 0,0-1 1,-1 1-1,1 0 0,0 0 1,0 0-1,0 0 0,-1 0 0,1 0 1,0-1-1,0 1 0,1 0 1,-1 0-1,0 0 0,0 0 1,0 0-1,0 0 0,1 0 1,-1-1-1,1 1 0,-1 0 0,0 0 1,1 0-1,-1-1 0,1 1 1,-1 0-1,1-1 0,0 1 1,-1 0-1,1-1 0,0 1 1,0-1-1,-1 1 0,1-1 0,0 1 1,0-1-1,0 1 0,-1-1 1,1 0-1,0 0 0,0 1 1,0-1-1,0 0 0,1 0 1,9 2 40,-1-1 0,1 0 0,18-1 0,-18-1-1,4 0-54,1-1 1,0 0 0,-1-2 0,0 0-1,0 0 1,0-2 0,0 1 0,-1-2-1,0 0 1,0-1 0,-1 0 0,0-1-1,0-1 1,-1 0 0,0 0 0,-1-1-1,0-1 1,-1 0 0,0 0 0,-1-1-1,13-24 1,-20 33 7,1 0 0,-1 0-1,-1 0 1,1-1 0,0 1 0,-1-1 0,0 0-1,0 1 1,-1-1 0,1 0 0,-1 1-1,0-1 1,0 0 0,-1-6 0,0 10 1,1 0 1,-1 1 0,1-1 0,-1 0-1,1 1 1,-1-1 0,0 1 0,1-1-1,-1 1 1,0-1 0,1 1-1,-1 0 1,0-1 0,0 1 0,1 0-1,-1-1 1,0 1 0,0 0 0,0 0-1,1 0 1,-1 0 0,0 0 0,0 0-1,0 0 1,0 0 0,1 0-1,-1 0 1,-1 1 0,-23 6-38,19-3 48,1 0 1,0 1-1,1 0 0,-1 0 1,1 0-1,0 0 0,0 1 1,0 0-1,1-1 1,0 1-1,0 1 0,1-1 1,-1 0-1,1 1 0,1-1 1,-1 1-1,1-1 1,0 14-1,0-13 10,0 1 0,1-1 0,1 0 0,-1 1 0,1-1 0,0 0 0,1 0 1,0 0-1,0 0 0,0 0 0,1 0 0,0 0 0,0-1 0,1 1 0,0-1 0,0 0 0,6 7 0,-4-8-229,0 1 0,0-1 0,1 0 0,-1-1 0,1 0 0,0 0 0,1 0 0,-1-1 0,13 4 0,-11-4-1323,0-2 0,-1 1 0,2-1 1,16 0-1,13-3-9255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5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8456,'0'0'1505,"-51"0"-1344,44 3-129,-4 0-64,2 0-257,4 2-127,-1-1-289,5 0 385,-1 2 288,-2-1 32,4-2-513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5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197 134 3716,'0'0'3203,"5"-11"-347,-3 7-2553,20-44 3061,-20 45-2936,-1 0 0,0 0 0,0 0 0,0 0 0,-1 0 0,1 0 0,-1 0 0,0 0 0,0 0 0,0-1 0,0 1 0,0 0 0,-1 0 0,1 0 0,-1 0 0,-1-5 0,0 7-336,1 0 0,0-1-1,0 1 1,-1 0-1,1 0 1,0 0 0,-1 0-1,1 1 1,-1-1-1,0 0 1,1 1 0,-1-1-1,1 1 1,-1-1 0,0 1-1,1 0 1,-1 0-1,0-1 1,0 1 0,1 0-1,-1 1 1,0-1 0,1 0-1,-1 0 1,0 1-1,1-1 1,-1 1 0,1 0-1,-4 1 1,-1 0-48,-1 1-1,1 0 1,0 0 0,-1 1-1,-10 8 1,13-9 3,0 0-1,0 1 1,0-1 0,1 1-1,-1 0 1,1 0-1,0 0 1,0 0 0,0 1-1,1-1 1,0 1 0,-1 0-1,2-1 1,-4 10-1,5-13-39,1 0 0,-1-1 0,0 1-1,1 0 1,-1-1 0,1 1-1,-1-1 1,1 1 0,-1 0-1,1-1 1,-1 0 0,1 1-1,-1-1 1,1 1 0,0-1-1,-1 0 1,1 1 0,-1-1 0,1 0-1,0 1 1,0-1 0,-1 0-1,1 0 1,0 0 0,-1 0-1,1 0 1,0 0 0,0 0-1,-1 0 1,1 0 0,0 0 0,-1 0-1,1 0 1,0 0 0,-1-1-1,1 1 1,0 0 0,-1-1-1,1 1 1,0 0 0,-1-1-1,2 0 1,32-14 271,-15 1-201,-1-2-1,18-18 0,-9 9 53,-26 29-161,1 0 1,-1 0-1,0 0 1,-1 1 0,1-1-1,-1 0 1,0 1-1,0-1 1,-1 7-1,-2 38 124,-2 1 1,-2-1-1,-19 69 0,21-101-63,0 0 1,-1-1-1,-1 1 0,0-2 1,-2 1-1,1-1 0,-2 0 1,0-1-1,-1 0 0,0 0 1,-1-1-1,0-1 0,-19 14 0,29-24-19,1-1 0,-1 0-1,0 1 1,0-1 0,0 0-1,0 0 1,0 0 0,0 0-1,0 0 1,0-1 0,0 1-1,0-1 1,0 1 0,-1-1-1,1 0 1,0 0 0,0 0-1,0 0 1,-4 0 0,5-1-4,0 0 1,-1 0 0,1 0 0,0 1 0,0-1-1,0 0 1,0 0 0,0-1 0,0 1 0,0 0-1,0 0 1,1 0 0,-1-1 0,0 1 0,1 0-1,-1 0 1,1-1 0,-1 1 0,1-1 0,0 1-1,0 0 1,-1-2 0,1-5-37,-1 1 0,1 0 1,1-1-1,-1 1 0,1-1 0,0 1 0,1 0 0,0 0 0,0 0 1,5-10-1,3-1 15,1 1 1,1-1 0,1 2-1,0 0 1,2 0-1,-1 2 1,2-1-1,0 2 1,30-20 0,-26 20 12,1 1 0,1 0 0,0 2 1,0 0-1,1 2 0,0 0 0,0 2 0,27-4 1,-46 9-17,0 0 1,0 1-1,0 0 1,0-1-1,0 2 1,0-1-1,0 0 1,0 1-1,0 0 1,7 2-1,-10-3 11,0 1 0,0 0 0,0 0 0,0 0-1,0 1 1,0-1 0,0 0 0,0 0-1,0 0 1,-1 1 0,1-1 0,0 0-1,-1 1 1,1-1 0,-1 1 0,0-1 0,1 1-1,-1-1 1,0 1 0,0-1 0,0 1-1,0-1 1,0 0 0,0 1 0,0-1-1,-1 1 1,1-1 0,0 1 0,-1-1-1,0 2 1,-3 9 73,0 0 0,-1-1-1,0 1 1,-1-1 0,0-1-1,-1 1 1,0-1 0,-1 0-1,-13 13 1,33-66 1306,-1 15-1310,-2-1 1,-1 0-1,-1 0 1,-2-1-1,-1 0 1,0-34 0,27 97-2567,-27-29 1641,1-1 0,0 0 0,0 0 0,0 0 0,0-1 0,1 1 0,-1-1 0,1-1 0,-1 1-1,1-1 1,8 1 0,19 3-5100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6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39 11531,'0'0'4532,"-9"-2"-1612,3 0-2742,0 0-1,1 1 0,-1-1 0,0 1 1,0 1-1,0-1 0,0 1 1,0 0-1,0 0 0,0 1 0,0 0 1,0 0-1,0 0 0,0 1 0,0 0 1,0 0-1,1 0 0,-1 1 1,1 0-1,0 0 0,0 0 0,0 0 1,-7 7-1,9-6-24,-1-1 1,0 1-1,1 0 1,0 0-1,0 0 0,0 0 1,1 1-1,-1-1 0,1 1 1,0-1-1,0 1 1,1 0-1,-1 0 0,-1 9 1,4-14-140,-1 1 0,0 0 0,0-1 0,0 1 0,0-1 0,0 1 0,0-1 0,1 1 0,-1-1 0,0 1 1,0-1-1,1 1 0,-1-1 0,1 1 0,-1-1 0,0 1 0,1-1 0,-1 1 0,1-1 0,-1 0 0,1 1 0,-1-1 0,1 0 0,-1 0 0,1 1 0,-1-1 1,1 0-1,-1 0 0,1 0 0,1 1 0,25-1 474,23-13 40,-39 6-506,0 0-1,-1-1 1,-1 0 0,1-1 0,-1 0-1,-1 0 1,0-1 0,0 0 0,-1 0 0,0-1-1,0 0 1,6-18 0,-18 92-3442,5-47 1912,-1-14 1057,1 1 0,0-1-1,-1 1 1,1-1-1,0 1 1,1 0 0,-1-1-1,0 1 1,1-1-1,0 1 1,-1-1 0,1 1-1,0-1 1,0 0-1,1 1 1,-1-1 0,0 0-1,1 0 1,2 3-1,-1-3-94,0-1 0,0 1-1,1-1 1,-1 0 0,1 0-1,-1 0 1,1 0-1,0-1 1,-1 1 0,1-1-1,-1 0 1,1 0 0,5-1-1,16 0-2880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6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73 259 865,'5'-8'3726,"-5"8"-3684,27-52 5720,-26 48-5340,1 1 0,-1 0-1,0-1 1,0 1 0,0-1-1,0 1 1,-1-1 0,1 1-1,-1-1 1,0 1 0,0-1-1,0 1 1,-1-1-1,1 1 1,-1-1 0,0 1-1,-2-5 1,3 7-376,-1 0 0,0 0-1,0 0 1,0 0 0,1 1-1,-1-1 1,0 0 0,0 0 0,0 1-1,0-1 1,0 1 0,-1-1 0,1 1-1,0-1 1,0 1 0,0 0 0,0 0-1,-1-1 1,1 1 0,0 0 0,0 0-1,0 0 1,-1 0 0,1 0 0,0 1-1,0-1 1,0 0 0,0 0 0,-1 1-1,1-1 1,0 1 0,0-1 0,0 1-1,0-1 1,0 1 0,0 0 0,0 0-1,0-1 1,0 1 0,1 0-1,-1 0 1,-1 2 0,-35 38 315,33-35-134,1 0 0,0 1 1,0-1-1,0 1 0,1-1 1,0 1-1,0 0 0,1 0 0,0 0 1,0 0-1,1 12 0,0-18-195,0 0-1,0 0 0,1 0 0,-1-1 1,0 1-1,1 0 0,-1 0 0,0-1 1,1 1-1,-1 0 0,1-1 0,0 1 1,-1-1-1,1 1 0,-1 0 0,1-1 1,0 1-1,-1-1 0,1 0 0,0 1 1,0-1-1,-1 1 0,1-1 0,0 0 1,0 0-1,-1 0 0,1 1 0,0-1 1,0 0-1,0 0 0,0 0 0,-1 0 0,1 0 1,0 0-1,0 0 0,0-1 0,-1 1 1,2 0-1,35-11 528,-19-1-524,0-2-1,-1 0 1,-1-1-1,0-1 1,-1 0-1,-1-1 1,0-1-1,-2 0 1,0 0-1,-1-2 1,0 1-1,11-35 1,-18 35-145,-12 24-175,-14 27 135,4 0 474,-21 49 0,35-70-124,0-1-1,1 1 1,0 0-1,1 0 0,0 0 1,0 1-1,1-1 1,1 0-1,1 14 1,-1-23-189,1 0 1,0 0-1,0 0 1,0 0 0,0 0-1,0 0 1,0 0 0,1 0-1,-1 0 1,0-1 0,1 1-1,0-1 1,-1 1-1,1-1 1,0 1 0,0-1-1,0 0 1,0 0 0,0 0-1,0 0 1,0 0 0,0 0-1,0-1 1,0 1-1,0-1 1,1 1 0,-1-1-1,0 0 1,0 0 0,1 0-1,-1 0 1,5-1 0,-1 1-2,0-1 1,0 1 0,0-1-1,0-1 1,-1 1 0,1-1 0,0 0-1,0 0 1,-1 0 0,0-1-1,10-5 1,-3-4-10,-1 0 0,0-1 0,-1 0 0,0 0-1,-1-1 1,0 0 0,-1-1 0,-1 0 0,0 0 0,-1-1 0,4-18 0,-27 56 1107,-9 22-1095,22-34 17,-1 0 51,0 1 0,0-1 0,1 1-1,0 0 1,1 1 0,0-1-1,1 1 1,0-1 0,1 1-1,0 15 1,2-26-176,-1 0 0,1-1 0,-1 1 1,1 0-1,-1 0 0,1 0 0,-1 0 0,1-1 0,-1 1 0,1 0 1,0-1-1,0 1 0,-1 0 0,1-1 0,0 1 0,0-1 0,0 1 1,0-1-1,0 1 0,-1-1 0,1 0 0,0 0 0,0 1 0,0-1 1,0 0-1,0 0 0,0 0 0,0 0 0,0 0 0,0 0 0,0 0 1,0 0-1,0-1 0,0 1 0,0 0 0,0 0 0,1-2 0,1 2-931,0-1 0,0 0 0,0 0 0,0 0 0,-1-1 0,1 1 0,-1 0 0,1-1-1,-1 0 1,1 0 0,-1 0 0,2-2 0,11-16-10163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7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54 13677,'0'0'9737,"-16"-49"-8680,16 45-608,0 4-417,3 4-1826,-1 5-352,-2 1-1345,0-3-2787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7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11 107 12460,'0'0'13485,"9"4"-12423,-1 0-933,0-1 0,0 0 0,0 0-1,1-1 1,-1 0 0,1-1 0,-1 1 0,13-1 0,-17-1-114,-1 0 0,0 0 1,0 0-1,1-1 0,-1 1 0,0-1 1,1 1-1,-1-1 0,0 0 0,0-1 1,0 1-1,0 0 0,0-1 0,0 0 1,0 1-1,-1-1 0,1 0 0,-1-1 1,1 1-1,-1 0 0,0-1 0,0 1 1,0-1-1,0 0 0,0 1 0,-1-1 1,1 0-1,-1 0 0,2-6 0,-2 7-15,0 0-1,0-1 0,-1 1 0,1 0 0,-1-1 0,0 1 1,1-1-1,-1 1 0,0 0 0,-1-1 0,1 1 0,0-1 1,-1 1-1,1 0 0,-1-1 0,0 1 0,1 0 0,-1 0 1,0 0-1,-1-1 0,1 1 0,0 0 0,-1 0 0,1 1 1,-1-1-1,1 0 0,-1 0 0,0 1 0,0-1 1,0 1-1,0-1 0,0 1 0,-4-2 0,3 2-15,0 0 0,-1 0 0,1 0-1,-1 1 1,1 0 0,-1-1 0,1 1 0,-1 0 0,1 1-1,-1-1 1,1 0 0,-1 1 0,1 0 0,0 0-1,-1 0 1,1 0 0,0 1 0,0-1 0,0 1 0,0 0-1,0 0 1,-6 4 0,1 2 1,0 0 0,1 0 0,0 0 0,0 1 0,1 0 0,-10 19 0,13-23 23,1 1 0,-1-1 0,1 1 0,0-1 0,1 1 0,0 0 0,0 0 1,0 0-1,0 0 0,1 0 0,0 0 0,0 0 0,1 0 0,2 9 0,-2-12-57,1 0 1,0 0-1,0 0 1,0 0-1,0 0 1,0 0-1,0-1 0,1 0 1,0 1-1,-1-1 1,1 0-1,0 0 1,0 0-1,0 0 0,0-1 1,0 0-1,1 1 1,-1-1-1,0 0 1,1 0-1,5 0 0,-2 1-877,-1-1-1,2 0 0,-1 0 1,0-1-1,0 0 1,0 0-1,0 0 0,0-1 1,13-3-1,17-14-6995,-19 6-43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8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15310,'0'0'9428,"1"8"-9182,1 2-147,-1 0 0,0 1 1,0 0-1,-1-1 1,-1 1-1,0-1 1,-3 14-1,3-18-56,-1-1-1,1 1 0,0 0 1,0 0-1,1 0 1,0 0-1,0 7 1,0-13-32,1 1 0,-1 0 0,0-1 1,0 1-1,0 0 0,1-1 0,-1 1 0,0-1 1,1 1-1,-1 0 0,0-1 0,1 1 0,-1-1 1,1 1-1,-1-1 0,1 1 0,-1-1 1,1 0-1,-1 1 0,1-1 0,-1 1 0,1-1 1,0 0-1,-1 0 0,2 1 0,0-1 14,0 0-1,0 0 0,0 0 1,-1 0-1,1-1 0,0 1 0,0 0 1,0-1-1,0 0 0,0 1 1,-1-1-1,1 0 0,3-2 1,37-26-86,-34 22 27,0 1 1,1 0-1,-1 0 1,1 1 0,16-6-1,-25 11 44,1 1 1,-1-1-1,1 1 1,-1-1-1,1 1 1,-1-1-1,0 1 0,1-1 1,-1 1-1,0 0 1,1-1-1,-1 1 1,0-1-1,0 1 0,0 0 1,0-1-1,1 1 1,-1 0-1,0-1 0,0 1 1,0 0-1,0-1 1,0 1-1,-1 0 1,1-1-1,0 1 0,0 0 1,0-1-1,-1 1 1,1 0-1,-5 26 457,1-15-284,-6 37 200,49-49-52,-34-2-623,0 0-1,0 0 1,0-1 0,0 1 0,-1-1-1,1 0 1,4-4 0,16-15-4872,-17 15 2192,4-5-3808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8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97 3587,'1'-9'7335,"0"-3"-5930,6-64 9394,-8 94-10745,-1-1 0,-1 1 0,-1-1 0,-7 22 0,5-18 248,0 1-1,-3 29 0,8-37-447,-3 64 1373,9-39-2359,9-8-3461,-10-27-1487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43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13645,'0'0'3715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8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15855,'0'0'9673,"65"-39"-8968,-30 35-353,10 4-256,1 0-96,7 0-2018,-2 0-2754,4-1-4453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9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1 174 16944,'0'0'694,"10"0"-278,168 4 1967,292-33 0,-288 13-1992,1141-96-188,-1248 105 55,155-7 1011,-230 15-1350,-1-1 0,1 0 0,0 0 0,0 0 1,0 0-1,0 0 0,0 0 0,0 0 0,0 0 0,0 1 0,0-1 0,0 0 1,0 0-1,0 0 0,-1 0 0,1 0 0,0 0 0,0 1 0,0-1 0,0 0 0,0 0 1,0 0-1,0 0 0,0 0 0,0 0 0,0 1 0,0-1 0,1 0 0,-1 0 1,0 0-1,0 0 0,0 0 0,0 0 0,0 1 0,0-1 0,0 0 0,0 0 1,0 0-1,0 0 0,0 0 0,0 0 0,1 0 0,-1 0 0,0 1 0,0-1 1,0 0-1,0 0 0,0 0 0,0 0 0,1 0 0,-1 0 0,0 0 0,0 0 0,0 0 1,0 0-1,0 0 0,-10 6-4838,-1-5-5176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00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205 307 13677,'0'0'1740,"-9"-3"-272,5 1-1366,-1 1-1,1 0 0,-1 0 0,1 0 0,-1 0 0,1 1 1,-1 0-1,0 0 0,1 0 0,-1 0 0,0 1 1,1-1-1,-1 1 0,1 1 0,-1-1 0,1 1 1,0-1-1,0 1 0,-1 0 0,1 1 0,0-1 1,-4 4-1,-3 3 100,0 1 0,1 0-1,0 1 1,-15 20 0,23-27-148,-1-1 0,1 1 0,0-1 0,0 1-1,0 0 1,0-1 0,1 1 0,-1 0 0,1 0 0,0 0-1,0 1 1,1-1 0,-1 0 0,1 0 0,0 0 0,0 0-1,0 1 1,1-1 0,-1 0 0,3 8 0,-2-11-14,0 0 1,0 0 0,1 0-1,-1 0 1,0 0-1,0 0 1,0 0 0,1-1-1,-1 1 1,0 0 0,1-1-1,-1 1 1,1-1-1,-1 0 1,1 1 0,-1-1-1,1 0 1,-1 0-1,1 0 1,-1 0 0,4 0-1,33-5 985,-29 2-844,0 0 0,0-1 0,-1 0 0,0-1 1,1 0-1,-2 0 0,1 0 0,-1-1 0,1-1 0,-2 1 0,1-1 0,-1 0 1,0-1-1,0 1 0,-1-1 0,0 0 0,0-1 0,-1 1 0,0-1 0,-1 0 0,0 0 1,0 0-1,-1 0 0,0 0 0,-1-1 0,1-13 0,-2 22-184,0 1-1,1-1 1,-1 1 0,0 0-1,0-1 1,0 1 0,0-1-1,0 1 1,0-1-1,0 1 1,0-1 0,0 1-1,0-1 1,0 1-1,0-1 1,0 1 0,0-1-1,0 1 1,0-1 0,-1 1-1,1-1 1,0 1-1,0-1 1,-1 1 0,1 0-1,0-1 1,-1 1-1,1 0 1,0-1 0,-1 1-1,1 0 1,0-1-1,-1 1 1,1 0 0,-1-1-1,1 1 1,-1 0 0,1 0-1,0 0 1,-1 0-1,1-1 1,-1 1 0,1 0-1,-1 0 1,1 0-1,-1 0 1,1 0 0,-1 0-1,1 0 1,-1 0 0,1 0-1,-1 0 1,1 1-1,-1-1 1,1 0 0,-1 0-1,1 0 1,-1 1-1,1-1 1,0 0 0,-1 1-1,-1 0-30,0 0 0,0 1 0,0-1 1,1 1-1,-1 0 0,1-1 0,-1 1 0,1 0 0,0 0 0,-1 0 0,1 0 0,-1 4 0,1-4 9,0 0 0,0 1 0,1-1 0,-1 0 0,1 0-1,0 1 1,-1-1 0,1 0 0,0 0 0,0 1 0,1-1 0,-1 0-1,0 0 1,1 1 0,0-1 0,-1 0 0,1 0 0,0 0 0,0 0-1,0 0 1,0 0 0,0 0 0,3 4 0,-1-5 13,0 1 1,0 0 0,-1 0-1,1-1 1,0 0-1,0 1 1,1-1-1,-1 0 1,0-1-1,0 1 1,0-1 0,1 1-1,-1-1 1,6 0-1,3-1 21,-1 0 0,0 0 0,1-1 0,-1-1 0,0 0 0,0-1 0,-1 0 0,21-10 0,-17 5 16,-1-1-1,-1 0 1,1-1-1,-2 0 1,0-1-1,0 0 1,-1-1-1,0 0 1,-1 0 0,-1-1-1,0-1 1,-1 1-1,-1-1 1,0 0-1,-1-1 1,0 1-1,-1-1 1,-1 0-1,-1 0 1,0 0-1,-1-18 1,0 34-29,-1-1 0,0 0 1,0 1-1,0-1 0,1 1 0,-1-1 0,0 0 0,0 1 1,0-1-1,0 0 0,0 1 0,0-1 0,0 0 1,0 1-1,-1-1 0,1 1 0,0-1 0,0 0 0,0 1 1,-1-1-1,1 1 0,0-1 0,-1 1 0,1-1 1,0 1-1,-1-1 0,1 1 0,-1-1 0,1 1 0,-1-1 1,1 1-1,-1 0 0,1-1 0,-1 1 0,1 0 1,-1-1-1,1 1 0,-1 0 0,0 0 0,1-1 0,-1 1 1,1 0-1,-1 0 0,0 0 0,1 0 0,-1 0 1,0 0-1,0 0 0,-1 1-18,0 0 1,0 0-1,1 0 0,-1 1 1,1-1-1,-1 0 1,1 0-1,-1 1 0,1-1 1,0 1-1,0 0 1,0-1-1,0 1 0,0 0 1,-2 3-1,-13 37 139,2 0-1,2 1 0,1 0 1,2 1-1,3 0 1,1 0-1,1 72 1,6-105-105,0 0 0,1-1 1,0 1-1,0-1 0,1 1 1,1-1-1,0 0 0,0-1 1,1 1-1,0-1 0,0 0 1,14 14-1,22 35-858,-41-57 830,0 0-1,0 0 0,0 1 0,0-1 0,0 1 1,0-1-1,0 1 0,-1-1 0,1 1 0,-1 0 1,1-1-1,-1 1 0,0 0 0,0-1 0,1 1 1,-1 0-1,0-1 0,0 1 0,-1 0 0,1 1 1,-1-2 16,0 0-1,1-1 1,-1 1 0,0-1 0,0 1 0,0-1 0,0 1-1,1-1 1,-1 1 0,0-1 0,0 0 0,0 0 0,0 1-1,0-1 1,0 0 0,0 0 0,0 0 0,0 0-1,0 0 1,0 0 0,0 0 0,0-1 0,0 1 0,-1-1 0,-6 0 39,1-2 0,-1 1 1,1-1-1,0 0 0,0-1 1,0 1-1,-10-9 0,0-2 119,1-2 1,0 0-1,-23-31 0,33 39-111,0 0 0,1-1 0,0 0 1,0 0-1,1 0 0,0-1 0,1 1 1,0-1-1,0 0 0,-1-17 0,4 26-46,0 0-1,0-1 0,0 1 0,1 0 1,-1 0-1,0 0 0,1-1 0,-1 1 1,1 0-1,0 0 0,-1 0 0,1 0 1,0 0-1,-1 0 0,1 0 0,0 0 1,0 0-1,0 0 0,0 1 1,0-1-1,0 0 0,0 1 0,0-1 1,0 1-1,1-1 0,-1 1 0,0-1 1,0 1-1,0 0 0,1-1 0,-1 1 1,0 0-1,2 0 0,54-2-48,-41 3 33,73-1-933,1 0-3307,-23 0-2140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01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14029,'1'9'1404,"0"116"4116,4 87-1666,-5-210-3789,0 0-1,0 0 0,0-1 0,0 1 1,0 0-1,1-1 0,-1 1 0,0 0 0,1-1 1,-1 1-1,1-1 0,0 1 0,0 0 0,-1-1 1,1 1-1,0-1 0,0 0 0,0 1 1,0-1-1,1 0 0,-1 0 0,0 0 0,2 2 1,-2-3-12,1-1 1,-1 1-1,0 0 1,1-1 0,-1 1-1,0-1 1,0 1 0,0-1-1,1 1 1,-1-1-1,0 0 1,0 0 0,0 0-1,0 1 1,0-1-1,0 0 1,0 0 0,0 0-1,-1-1 1,1 1 0,0 0-1,-1 0 1,1 0-1,-1 0 1,1-1 0,-1 1-1,1 0 1,-1-1 0,1-1-1,3-13-42,1 0 1,-2 1-1,0-1 0,-1 0 0,0-1 0,-1 1 1,-1 0-1,-1 0 0,-4-26 0,4 39-46,1 1-1,-1-1 1,0 1-1,0-1 0,0 1 1,-1 0-1,1-1 1,0 1-1,-1 0 1,0 0-1,1 0 1,-1 0-1,0 0 0,0 0 1,-4-2-1,6 4 22,0-1-1,-1 1 0,1 0 0,-1 0 0,1 0 1,-1-1-1,1 1 0,-1 0 0,1 0 1,-1 0-1,1 0 0,-1 0 0,1 0 0,-1 0 1,1 0-1,-1 0 0,1 0 0,-1 0 0,1 0 1,-1 0-1,1 0 0,-1 1 0,1-1 1,0 0-1,-1 0 0,1 1 0,-1-1 0,0 1 1,0 0-2,0 0-1,1 1 1,-1-1 0,0 0 0,1 1 0,-1-1 0,1 1 0,-1-1 0,1 1 0,0-1 0,0 1 0,-1-1 0,1 1 0,0-1 0,1 3 0,-1-2 7,0 0 1,0 0 0,0 0 0,0 0-1,1 0 1,-1 0 0,1 0-1,-1-1 1,1 1 0,0 0 0,0 0-1,0 0 1,0 0 0,0-1-1,0 1 1,1-1 0,-1 1 0,0-1-1,1 1 1,2 2 0,0-2 9,-1 0 0,1-1 0,0 1 0,-1-1 0,1 1 0,0-1 0,0 0 1,0 0-1,0-1 0,5 1 0,0-1 35,0 0 0,1 0 0,-1-1 0,0 0 0,0-1-1,0 0 1,0 0 0,0-1 0,9-4 0,-7 1 20,0 0 0,-1-1-1,0 0 1,0-1 0,-1 0 0,1-1 0,-2 1-1,15-20 1,-18 22-30,-2 0 0,1 0-1,0 0 1,-1-1 0,0 1 0,-1-1-1,0 0 1,0 0 0,0 0 0,-1 0-1,1 0 1,-2 0 0,1 0 0,-1-1-1,0 1 1,-2-12 0,2 19-30,0 0 0,0-1 0,0 1 0,0-1 0,0 1 0,0-1 0,-1 1 0,1-1 0,0 1 1,0-1-1,0 1 0,0-1 0,-1 1 0,1 0 0,0-1 0,0 1 0,-1-1 0,1 1 0,0 0 0,-1-1 0,1 1 0,0 0 1,-1-1-1,1 1 0,0 0 0,-1 0 0,1-1 0,-1 1 0,1 0 0,-1 0 0,1 0 0,-1 0 0,1 0 0,0-1 1,-1 1-1,1 0 0,-1 0 0,1 0 0,-1 0 0,1 0 0,-1 0 0,1 0 0,-1 1 0,1-1 0,-1 0 0,1 0 0,-1 0 1,1 0-1,0 1 0,-1-1 0,1 0 0,-1 0 0,1 1 0,0-1 0,-1 0 0,1 1 0,0-1 0,-1 0 0,1 1 0,0-1 1,0 1-1,-1-1 0,1 0 0,0 1 0,-1 0 0,-18 27-303,12-7 307,0-1 0,2 1 0,0 1 0,1-1 0,1 1 0,2-1 0,0 1 0,1 0 0,4 33 0,-3-51 18,0 0 0,0 0 0,0 0 0,1-1 0,-1 1 1,1 0-1,0-1 0,0 1 0,1-1 0,-1 0 0,1 0 0,-1 0 0,1 0 0,0 0 1,0-1-1,0 1 0,0-1 0,1 0 0,-1 1 0,1-2 0,-1 1 0,1 0 1,0-1-1,0 0 0,0 1 0,-1-1 0,1-1 0,0 1 0,0-1 0,0 0 0,8 0 1,-3 0 6,-1 0 0,1-1 0,-1 0 0,1-1 0,-1 1 0,1-2 0,-1 1 0,0-1 0,0 0 0,0-1 0,-1 0 0,1 0 0,-1-1 0,7-5 0,-8 5 4,-1 0 0,0 0-1,0 0 1,0 0-1,0-1 1,-1 0 0,0 0-1,-1 0 1,1-1-1,-1 1 1,0-1-1,-1 0 1,1 1 0,-1-1-1,-1 0 1,2-10-1,-3 16-19,0 0 0,0 0 0,0 1 0,0-1 0,0 0 0,0 0 0,-1 0-1,1 1 1,0-1 0,0 0 0,-1 0 0,1 0 0,-1 1 0,1-1 0,-1 0 0,1 1 0,-1-1-1,1 0 1,-1 1 0,1-1 0,-1 1 0,0-1 0,1 1 0,-1-1 0,0 1 0,1-1 0,-3 1-1,-26-2-31,24 3 7,-1 0 0,0 1 0,1-1 0,-1 1-1,1 1 1,-1-1 0,1 1 0,-7 4-1,7-3 29,0 1-1,0 0 1,0 0-1,0 0 1,1 1-1,0-1 1,0 1-1,-4 9 1,7-14-10,1 1 1,-1-1-1,1 1 1,0-1-1,-1 1 1,1 0-1,0-1 1,0 1-1,0 0 1,0-1-1,0 1 1,0-1-1,1 1 1,-1 0-1,0-1 1,1 1-1,-1-1 1,1 1-1,0-1 1,-1 1-1,1-1 1,0 1-1,0-1 1,0 0-1,0 0 1,0 1-1,0-1 1,1 0-1,-1 0 1,0 0-1,1 0 1,-1 0-1,0 0 1,1-1-1,-1 1 1,1 0-1,-1-1 1,1 1-1,-1-1 1,1 0-1,2 1 1,9 3-499,1 0 0,0-1 1,0-1-1,17 2 1,29-5-6978,-16-6-3652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02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65 11499,'0'-9'2989,"0"-46"2035,-18 173-1981,7 10-742,11 215-1,0-333-2237,6 48 79,-5-54-92,-1-1-1,1 0 1,0 1-1,0-1 1,0 0-1,0 0 1,1 1-1,-1-1 1,1 0-1,0 0 1,0-1 0,4 6-1,-6-7-25,1-1 0,-1 0-1,1 0 1,-1 1 0,1-1-1,-1 0 1,1 0 0,-1 0-1,1 1 1,0-1 0,-1 0-1,1 0 1,-1 0 0,1 0-1,-1 0 1,1 0 0,-1 0-1,1 0 1,0-1 0,-1 1-1,1 0 1,-1 0 0,1 0 0,-1-1-1,1 1 1,-1 0 0,1 0-1,-1-1 1,1 1 0,-1 0-1,1-1 1,-1 1 0,0-1-1,1 1 1,-1-1 0,0 1-1,1 0 1,-1-1 0,0 1-1,0-1 1,1 1 0,-1-1-1,0 0 1,0 1 0,0-1-1,1 0 1,8-33 422,-8 30-403,5-22-43,-2 0 1,-2-1-1,0 0 1,-1 1-1,-2-1 1,-1 0-1,-1 1 1,-1-1-1,-1 1 1,-15-44-1,7 51-206,13 19 195,0 0-1,-1 0 1,1 0 0,-1 0 0,1 0 0,0 0-1,-1 0 1,1 0 0,0 0 0,0 0 0,-1 1-1,1-1 1,0 0 0,-1 0 0,1 0 0,0 1-1,-1-1 1,1 0 0,0 0 0,0 0 0,0 1-1,-1-1 1,1 0 0,0 1 0,0-1 0,0 0 0,-1 0-1,1 1 1,0-1 0,0 0 0,0 1 0,0-1-1,0 1 1,-6 39-315,6-35 323,0 0 1,1-1-1,0 1 0,0 0 1,0 0-1,0-1 0,1 1 1,0-1-1,0 1 0,0-1 0,0 0 1,1 1-1,0-1 0,0-1 1,0 1-1,0 0 0,0-1 1,1 1-1,0-1 0,-1 0 0,1 0 1,0-1-1,1 1 0,-1-1 1,0 0-1,1 0 0,-1 0 1,1-1-1,0 1 0,-1-1 0,9 1 1,-5-1 36,0 0-1,0 0 1,0-1 0,0 0 0,0 0-1,0 0 1,0-1 0,0-1 0,0 1-1,0-1 1,-1-1 0,1 1 0,0-1-1,-1-1 1,0 1 0,0-1 0,0-1 0,10-8-1,-11 7-18,0 0 0,-1-1 0,0 0 0,0 0 0,-1 0 0,0-1 0,0 0 0,-1 1 0,0-1 0,0 0 1,-1-1-1,0 1 0,0 0 0,-1-1 0,0-8 0,-16 71-640,14-49 635,0 0 0,0 0 0,1 0 0,-1 0 0,1 0 0,0 0 0,1-1 0,-1 1 0,1 0 1,0 0-1,3 9 0,-2-12 19,-1 0 0,1 0 0,0-1 0,0 1 0,0 0 0,0-1 1,0 1-1,0-1 0,0 1 0,0-1 0,1 0 0,-1 0 0,0 0 0,1-1 1,-1 1-1,1 0 0,-1-1 0,1 1 0,-1-1 0,1 0 0,-1 0 0,1 0 1,-1 0-1,4-1 0,1 0 3,0 0 1,0-1-1,0 1 1,0-2-1,-1 1 1,1-1-1,0 0 1,-1 0-1,0 0 0,0-1 1,10-8-1,-9 7-41,-1 0-1,1 1 1,0 0-1,0 0 1,0 0 0,1 1-1,-1 0 1,13-2-1,-19 5-13,1 0 0,-1 0 0,1 1-1,-1-1 1,0 1 0,1-1 0,-1 1 0,0-1 0,1 1-1,-1 0 1,0 0 0,0-1 0,0 1 0,1 0 0,-1 0-1,0 0 1,0 0 0,-1 1 0,1-1 0,0 0 0,0 0-1,0 0 1,-1 1 0,1-1 0,0 3 0,0-2 23,0 0 1,0 0-1,0 0 1,0-1-1,0 1 1,1 0-1,-1 0 1,0-1-1,1 1 0,0-1 1,-1 1-1,1-1 1,0 0-1,0 0 1,-1 1-1,1-1 1,0-1-1,0 1 1,0 0-1,3 0 1,47-1-2421,-1-14-6457,-26 2 1441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02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72 14574,'0'0'8509,"1"-9"-5850,2-27-1255,-4 34-1377,1 1 0,0 0 1,-1 0-1,1-1 0,-1 1 1,1 0-1,-1 0 0,0-1 1,1 1-1,-1 0 0,0 0 1,0 0-1,0 0 0,0 0 1,0 0-1,0 0 1,0 1-1,0-1 0,0 0 1,0 0-1,0 1 0,-1-1 1,1 1-1,0-1 0,0 1 1,-1 0-1,1-1 0,0 1 1,-1 0-1,1 0 0,0 0 1,-1 0-1,1 0 0,0 0 1,-1 0-1,-2 1 0,-44 8-211,38-4 174,0 1 1,0-1-1,0 2 0,1-1 0,-9 9 0,14-12 15,0 0 0,1 0 0,0 1 0,-1-1 0,1 1 0,1 0 0,-1 0 0,0 0 0,1 0 0,0 0 0,0 0 0,0 1 0,1-1 0,-2 7 0,3-10-1,0 0 1,0 0-1,0 0 0,1 0 1,-1 0-1,0 0 0,1 0 1,-1-1-1,1 1 0,-1 0 1,1 0-1,-1 0 0,1 0 0,0-1 1,-1 1-1,1 0 0,0-1 1,0 1-1,-1-1 0,1 1 1,0-1-1,0 1 0,0-1 1,0 1-1,0-1 0,0 0 0,0 1 1,0-1-1,0 0 0,0 0 1,-1 0-1,1 0 0,2 0 1,40 2 102,-35-2-110,8 0-614,0-1 0,-1-1-1,1 0 1,25-8 0,-28 6-852,-1 0 0,0-1 1,0-1-1,-1 0 0,1-1 0,12-9 1,10-13-5045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03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10025,'0'0'9497,"-9"10"-8888,-1 4-192,1 0 0,0 0 0,1 1 0,0 0-1,1 0 1,1 1 0,1-1 0,0 2 0,1-1 0,-3 22 0,3-15-125,2 1 1,0-1-1,2 0 0,0 1 1,2-1-1,0 1 1,1-1-1,9 27 1,-12-49-285,0-1 0,0 0 0,0 1 0,0-1 1,0 0-1,0 1 0,0-1 0,0 0 0,0 1 1,0-1-1,0 0 0,0 1 0,0-1 0,0 0 1,0 1-1,1-1 0,-1 0 0,0 1 0,0-1 1,0 0-1,1 1 0,-1-1 0,0 0 0,0 0 1,1 1-1,-1-1 0,0 0 0,1 0 0,-1 0 1,0 0-1,0 1 0,1-1 0,-1 0 0,1 0 1,-1 0-1,0 0 0,1 0 0,-1 0 0,0 0 1,1 0-1,-1 0 0,1 0 0,4-17 243,-2-29-160,-2 31-119,-5-59-298,4 69 303,-1 1 1,0 0-1,0 0 0,0 0 1,0 0-1,-1 0 0,0 0 0,1 0 1,-1 1-1,-1-1 0,1 1 1,-1-1-1,1 1 0,-6-6 1,8 10 18,0-1 0,0 0 0,0 1 0,0-1 1,0 0-1,0 1 0,0-1 0,0 1 0,0-1 1,0 0-1,0 1 0,0-1 0,0 0 1,0 1-1,0-1 0,0 0 0,0 1 0,-1-1 1,1 0-1,0 1 0,0-1 0,0 0 0,-1 0 1,1 1-1,0-1 0,0 0 0,-1 0 0,1 1 1,0-1-1,0 0 0,-1 0 0,1 0 1,0 1-1,-1-1 0,1 0 0,0 0 0,-1 0 1,1 0-1,0 0 0,-1 0 0,1 0 0,0 0 1,-1 0-1,1 0 0,0 0 0,-1 0 1,1 0-1,0 0 0,-1 0 0,1 0 0,0 0 1,-1 0-1,1 0 0,0-1 0,-1 1 0,1 0 1,0 0-1,-1 0 0,1-1 0,0 1 1,0 0-1,-1 0 0,1-1 0,10 30-84,-6-25 120,0 0-1,0 0 1,1 0 0,-1 0 0,1-1 0,0 0 0,0 0 0,0 0 0,1-1 0,-1 1 0,0-1 0,1-1 0,0 1 0,-1-1 0,1 0 0,0 0 0,0 0-1,0-1 1,0 0 0,-1 0 0,1-1 0,0 0 0,0 0 0,8-2 0,-4 0 23,-1 0 0,1-1 1,0 0-1,-1 0 0,0-1 0,0-1 0,0 1 1,-1-1-1,0-1 0,0 1 0,0-2 0,12-14 1,-24 33 19,0 1 1,0 0 0,1-1-1,1 1 1,0 1 0,0-1 0,2 0-1,-1 0 1,2 1 0,1 15-1,-1-26-119,0 0-1,0 0 1,0 0-1,0 0 0,0-1 1,0 1-1,0 0 0,1-1 1,-1 1-1,1-1 1,-1 1-1,1-1 0,0 0 1,-1 0-1,1 1 0,0-1 1,0-1-1,0 1 0,0 0 1,0 0-1,0-1 1,0 1-1,0-1 0,0 1 1,0-1-1,4 0 0,25-4-4700,-29 4 3999,0-1 0,0 0-1,0 1 1,0-1 0,-1 0-1,1 0 1,-1 0 0,1-1-1,0 1 1,-1 0 0,0-1 0,2-1-1,8-14-8483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03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10890,'0'0'14734,"-11"42"-19891,11-30-576,4-5-5061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03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78 15375,'0'0'2268,"6"-9"471,3-4-1779,-5 8-382,1-1 1,-2 1-1,1-1 1,-1 0-1,5-12 1,-8 18-542,0 1-1,0-1 1,-1 0 0,1 0 0,0 0-1,-1 1 1,1-1 0,0 0 0,-1 0-1,1 0 1,0 0 0,-1 0 0,1 0-1,0 0 1,-1 0 0,1 0 0,0 0-1,-1 0 1,1 0 0,0 0 0,-1 0-1,1 0 1,0 0 0,-1 0 0,1-1-1,0 1 1,0 0 0,-1 0 0,1 0 0,0-1-1,-1 1 1,1 0 0,0 0 0,0 0-1,-1-1 1,1 1 0,0 0 0,0-1-1,0 1 1,-1 0 0,1 0 0,0-1-1,0 1 1,0 0 0,0-1 0,0 1-1,0 0 1,0-1 0,0 1 0,0 0-1,0-1 1,0 1 0,0 0 0,0-1-1,0 1 1,0 0 0,0-1 0,0 1-1,0 0 1,0-1 0,-26 18 1244,20-11-1237,0-1-1,1 1 0,-1 0 1,1 1-1,0-1 1,1 1-1,0 0 0,0 0 1,0 1-1,1-1 1,0 1-1,0 0 1,1-1-1,-2 12 0,4-18-27,0-1 0,0 1 0,0 0 0,0 0 0,0 0 0,0-1 0,1 1 0,-1 0 0,0 0 0,0-1 0,1 1 0,-1 0 0,0 0 0,1-1 0,-1 1 0,0 0 0,1-1 0,-1 1 0,1-1 0,0 1 0,-1 0 0,1-1 0,-1 1 0,1-1 0,0 0 0,-1 1 0,1-1 0,1 1 0,28 6 617,32-10 16,-45 0-623,1-1 0,-1-1 0,31-13 0,28-7-23,-76 25-14,1 0 1,-1 0-1,1 0 0,-1 0 1,1 0-1,-1 0 0,1 0 1,-1 0-1,1 0 0,-1 0 1,1 0-1,-1 0 0,1 1 1,-1-1-1,0 0 0,1 0 1,-1 1-1,1-1 0,-1 0 1,0 0-1,1 1 1,-1-1-1,1 0 0,-1 1 1,0-1-1,1 0 0,-1 1 1,0-1-1,0 1 0,1-1 1,-1 1-1,0-1 0,0 1 1,6 24-53,-6-23 80,0 1 0,0-1 0,0 0 1,0 1-1,1-1 0,-1 0 0,1 1 0,0-1 0,-1 0 0,1 1 0,0-1 0,0 0 1,1 0-1,-1 0 0,0 0 0,1 0 0,-1 0 0,1 0 0,-1-1 0,1 1 1,0 0-1,0-1 0,0 1 0,0-1 0,0 0 0,3 2 0,6-2 33,1 0-1,0-1 1,0-1-1,-1 1 1,1-2-1,0 0 1,-1 0-1,1-1 1,11-4-1,-5 1-216,0 2 1,28-4-1,-45 8 140,0 1 0,0 0 0,-1-1 0,1 1 0,0 0 0,0-1 0,-1 1 0,1 0 0,-1 0 0,1-1 0,-1 1 0,1 0 0,-1 0 0,1 0 0,-1 0 0,0 0 0,0 0 0,1 0 0,-1 0 0,0 0 0,0 0 0,0 0-1,0-1 1,0 1 0,0 0 0,0 0 0,-1 1 0,1 42 40,0-33-289,0-7-11,1 9-2378,8-10-3191,6-3-2728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25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224 322 7431,'29'-24'1771,"-2"-1"0,0-1-1,-2-1 1,-1-2 0,-1 0 0,27-48 0,-48 74-1637,0 0 0,0-1 1,-1 1-1,1-1 0,-1 1 0,0-1 1,0 0-1,-1 0 0,1 1 1,-1-1-1,0 0 0,0 0 0,0 0 1,0 1-1,-2-7 0,2 8-98,-1 1 1,1 0-1,-1 0 0,1 0 0,-1 0 1,0 0-1,0 0 0,1 0 0,-1 0 1,0 0-1,0 0 0,0 0 0,0 1 1,0-1-1,0 0 0,0 1 0,0-1 1,0 1-1,-2-1 0,0 0-30,1 0 0,-1 1 1,0 0-1,0 0 0,0-1 0,0 2 0,1-1 0,-1 0 0,0 1 0,0-1 0,-4 2 1,0 1-11,-1 1 1,0-1 0,1 2-1,0-1 1,0 1 0,0 0-1,1 0 1,0 1 0,0-1-1,0 1 1,1 1 0,-1-1 0,2 1-1,-8 12 1,0 3 67,0 0 1,2 0-1,-13 40 1,14-33 55,2 1 1,1-1 0,1 1 0,1 1-1,2-1 1,2 54 0,2-66-91,0 0-1,1-1 1,1 1 0,1 0 0,0-1 0,1 0 0,1 0 0,1-1-1,0 0 1,1 0 0,0-1 0,19 22 0,-8-15-4,19 25-340,-107-124-5067,34 37 3433,-56-53 1,65 71 2717,-1 1 1,-2 1 0,-40-24 0,67 44-712,1 0 0,0 0 0,-1 0 0,1 0 0,0 0 0,0 0 0,-1 0 0,1 0 0,0 0 0,0 0 0,-1 0 0,1 0 0,0-1 0,0 1 0,-1 0 0,1 0 0,0 0 0,0 0 0,0-1 0,-1 1 0,1 0 0,0 0 0,0-1 0,0 1 0,0 0 0,0 0 0,-1-1 0,1 1 0,0 0 0,0 0 0,0-1 0,0 1 0,0 0 0,0 0 0,0-1 0,0 1 0,0 0 0,0-1 0,0 1 0,0 0 0,0-1 0,15-3 751,39 4-1113,-39 1 559,52 0-256,72-2-1435,-120-1-1271,1 0 1,30-10 0,-17 0-4299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43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0 117 9257,'0'0'8285,"8"1"-7100,-4 0-1096,0-1-1,-1 0 1,1 0-1,0-1 0,0 1 1,-1-1-1,1 0 1,-1 0-1,1 0 1,-1 0-1,1 0 1,-1-1-1,1 0 1,-1 0-1,0 0 1,0 0-1,0 0 1,0 0-1,-1-1 1,1 1-1,0-1 1,-1 0-1,0 0 1,0 0-1,0 0 1,0 0-1,0-1 1,0 1-1,-1 0 1,0-1-1,0 1 1,2-7-1,-3 8 49,1-1 0,0 1-1,-1 0 1,1-1 0,-1 0-1,0 1 1,0-1 0,0 1 0,0-1-1,0 1 1,0-1 0,-2-3-1,2 5-102,0 0-1,-1 1 0,1-1 0,-1 0 0,1 1 0,0-1 0,-1 1 0,1-1 0,-1 0 0,0 1 0,1-1 0,-1 1 0,1 0 1,-1-1-1,0 1 0,1 0 0,-1-1 0,0 1 0,1 0 0,-1-1 0,0 1 0,1 0 0,-1 0 0,0 0 0,0 0 0,1 0 1,-2 0-1,-1 0-38,0 1 0,0 0 1,0 0-1,0 0 1,0 1-1,0-1 0,1 0 1,-1 1-1,1 0 0,-1 0 1,1 0-1,-1 0 1,1 0-1,0 0 0,0 0 1,0 1-1,0-1 1,-2 5-1,-1 2-6,0 0 0,0 0 0,1 1 0,1-1 0,0 1-1,0 0 1,0 0 0,1 0 0,1 0 0,0 0 0,0 1 0,2 13 0,-1-23-9,0 0 1,0 0 0,0 0-1,0 0 1,0 0-1,1 0 1,-1 0-1,0 0 1,1 0-1,-1 0 1,1 0 0,-1 0-1,1 0 1,-1 0-1,1 0 1,0-1-1,-1 1 1,1 0 0,0 0-1,0-1 1,-1 1-1,1 0 1,0-1-1,0 1 1,0-1 0,0 1-1,0-1 1,0 0-1,0 1 1,0-1-1,0 0 1,0 0-1,0 0 1,0 1 0,0-1-1,0 0 1,0 0-1,0-1 1,0 1-1,0 0 1,0 0 0,0 0-1,0-1 1,0 1-1,2-1 1,2-1-205,-1 1 1,1-1 0,-1 0-1,1 0 1,-1 0 0,0-1-1,0 0 1,7-5 0,0-5-1675,0 0 1,-1 0-1,-1-1 1,0 0 0,-1-1-1,12-29 1,-6 13-4434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25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9833,'0'0'6369,"-10"7"-6204,0 2-67,0 0-1,1 0 0,0 1 0,0 0 0,1 0 0,1 1 0,0 0 0,0 0 0,1 1 0,-8 20 0,6-11 164,0 0 0,2 1-1,0 0 1,1 1 0,-2 33-1,6-50-216,0-1-1,1 1 0,0-1 0,1 1 1,-1-1-1,1 1 0,0-1 1,0 1-1,1-1 0,-1 0 0,1 1 1,1-1-1,-1 0 0,1 0 0,-1-1 1,1 1-1,1 0 0,-1-1 1,1 0-1,0 0 0,0 0 0,0 0 1,0-1-1,0 1 0,1-1 1,0 0-1,9 4 0,-1-3-650,0 0 0,1-1-1,-1 0 1,1-1 0,0-1 0,0 0-1,23-2 1,8-2-4144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25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0 6342,'0'0'11803,"5"5"-11557,-4-4-221,1 0 1,-1 0-1,0 0 1,0 1 0,0-1-1,0 0 1,0 1-1,-1-1 1,1 0-1,0 1 1,-1-1-1,1 1 1,-1 0 0,1-1-1,-1 1 1,0-1-1,1 1 1,-1 0-1,0-1 1,0 1-1,0-1 1,-1 1 0,1 0-1,-1 2 1,-24 46 979,-124 171 1061,146-221-5972,2-8 184,1 7 3583,0-18-4938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26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1 234 10666,'0'0'9417,"67"49"-8232,-33-26-672,3 1-353,5-3-128,-1-3-1538,-4-5-1761,-1-9-3235</inkml:trace>
  <inkml:trace contextRef="#ctx0" brushRef="#br0" timeOffset="1">305 0 10954,'0'0'3828,"8"1"-2525,2 1-1021,0 0 1,0 0 0,0 1 0,-1 0 0,1 1-1,-1 0 1,0 0 0,0 1 0,0 1 0,-1-1 0,0 1-1,0 1 1,0-1 0,-1 1 0,7 9 0,-8-9-243,1 1 1,-1 1-1,-1-1 0,0 1 1,0 0-1,0 0 1,-1 0-1,-1 1 1,0-1-1,0 1 0,-1 0 1,0 0-1,0 0 1,-1 0-1,-1 0 1,1 0-1,-2 0 0,1 0 1,-2 0-1,1 0 1,-1 0-1,-1 0 1,0 0-1,-6 14 0,-2-3 36,-1 0 0,-1-1 0,-1-1 0,0 0 0,-2-1 0,-18 18 0,-27 13-3811,57-48-1389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27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53 2530,'0'0'1314,"-8"0"-295,-11-1-263,-22-1 6528,67 2-2570,11-3-3536,0-1 1,41-11-1,29-4-1131,-11 12-1452,-32 6-7664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28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 9993,'0'0'8456,"73"15"-7110,-17-21-930,6-7-288,6-2-96,-6-2-672,-8-2-2019,-6-1-3971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31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14 10025,'5'-5'514,"7"-4"5574,-14 34-4548,2-24-1594,-5 33 357,-2 1 0,-2-1 0,-1 0 1,-1-1-1,-2 0 0,-1-1 0,-2-1 0,-26 40 0,38-65-384,2-3-34,1 0 0,-1 0 0,0 0 0,0 0 0,0-1 1,-1 1-1,1-1 0,-1 1 0,1-1 0,-1 0 0,0 0 0,0 0 0,0-1 1,-3 2-1,-1-19-6183,7 14 5223,-6-26-5784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31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11275,'0'0'5669,"-9"54"-4516,18-33-32,11-3-512,8 0-257,7-1-224,4-10 0,9-1 0,0-3 1,1-3-738,-8 0-1985,-2 0-3813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31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37 6951,'0'0'10890,"-16"11"-4591,13-17-6188,0 1 1,0 0-1,-1 0 0,0 0 1,0 0-1,-7-5 0,11 9-102,-1 1 0,0-1 0,0 1-1,1-1 1,-1 0 0,0 1 0,0 0-1,0-1 1,0 1 0,0 0 0,1-1-1,-1 1 1,0 0 0,0 0 0,0 0-1,0-1 1,0 1 0,0 0 0,0 0-1,-1 1 1,1-1-10,0 1 0,0 0 0,0 0 0,0-1 0,0 1 0,0 0 0,1 0 0,-1 0 0,0 0 0,1 0-1,-1 0 1,1 0 0,-1 0 0,1 0 0,-1 0 0,1 1 0,0-1 0,-1 0 0,1 0 0,0 0 0,0 2 0,-1 0-11,1 0 0,-1-1 0,1 1 0,0 0 0,0 0 0,0 0 0,0-1 0,0 1 0,1 0 0,-1 0 0,1-1 0,0 1 0,0 0 1,0-1-1,0 1 0,0-1 0,1 1 0,2 3 0,-3-5 18,1 0 0,-1 1 0,1-1 0,0 0 0,0 0 0,0 0 0,0 0 0,-1 0 0,1-1 0,0 1 0,1 0 1,-1-1-1,0 0 0,0 1 0,0-1 0,0 0 0,0 0 0,0 0 0,0 0 0,0 0 0,0-1 0,0 1 0,0-1 0,1 1 0,1-2 0,-2 1-57,0 0 0,-1 0 0,1 0 0,0 0 0,0 0-1,0-1 1,-1 1 0,1 0 0,-1-1 0,1 1 0,-1-1-1,0 0 1,0 1 0,1-1 0,-1 0 0,0 0 0,1-3-1,9-35-6570,-9 26 910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32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60 6983,'0'0'11141,"-4"8"-9881,1-1-1047,0 1 1,0 0-1,1-1 1,0 1-1,0 0 1,0 12-1,2-19-186,0 1 0,0-1-1,0 1 1,0-1 0,0 1-1,0-1 1,0 1 0,1-1-1,-1 1 1,1-1 0,-1 0-1,1 1 1,0-1 0,-1 0-1,1 1 1,0-1 0,0 0-1,0 0 1,2 2 0,-2-2-18,1 0 0,0-1 0,0 1-1,0 0 1,0-1 0,0 0 0,0 1 0,0-1 0,0 0 0,0 0 0,0 0 0,0 0 0,0 0 0,-1-1 0,1 1-1,0-1 1,0 1 0,0-1 0,0 0 0,2 0 0,2-2-27,0-1 0,0 1 0,-1-1 0,1 0 0,-1 0 0,1-1 0,-1 0 1,-1 0-1,1 0 0,-1 0 0,0-1 0,4-7 0,-2 4-367,0 0 1,-2 0-1,1-1 1,-1 0-1,0 0 0,-1 0 1,2-13-1,-4 22 359,0 1-1,0-1 0,-1 1 1,1-1-1,0 1 0,0-1 0,0 1 1,0-1-1,-1 1 0,1 0 1,0-1-1,0 1 0,0 0 1,0 0-1,0 0 0,0 0 1,0 0-1,0 0 0,1 0 1,-1 0 168,0 0 1,-1-1 0,1 1 0,0 0-1,-1 0 1,1 0 0,0 0 0,-1 0-1,1 0 1,0 1 0,-1-1 0,1 0-1,0 0 1,-1 0 0,1 1 0,0-1-1,-1 0 1,1 1 0,-1-1 0,1 0-1,0 1 1,-1-1 0,1 1 0,-1-1-1,0 1 1,1-1 0,-1 1 0,1-1-1,-1 1 1,1 0 0,-5 72 1045,-16 97 0,9-97-1581,-2 100 1,17-151-1833,8-15-5058,-7-6-639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34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163 103 8360,'0'-9'4148,"1"5"-3631,-3-46 2855,3 48-3202,-1 0 0,-1 1 1,1-1-1,0 0 0,0 1 0,-1-1 0,1 0 0,0 1 0,-1-1 1,0 0-1,1 1 0,-1-1 0,0 1 0,0-1 0,0 1 1,0 0-1,0-1 0,0 1 0,0 0 0,-1 0 0,1 0 0,0 0 1,-1 0-1,1 0 0,-1 0 0,1 0 0,-4-1 0,4 2-135,0 1-1,0-1 1,0 0 0,0 1-1,-1-1 1,1 1-1,0-1 1,0 1-1,0-1 1,0 1-1,0 0 1,0 0 0,1-1-1,-1 1 1,0 0-1,0 0 1,0 0-1,1 0 1,-1 0 0,0 0-1,1 0 1,-1 0-1,1 0 1,0 0-1,-1 1 1,1-1-1,0 0 1,-1 0 0,1 0-1,0 0 1,0 2-1,-6 49-86,5-40 157,-2 26 169,0 0 1,3 0-1,1 0 1,7 45-1,-5-69-214,0 0 0,1 0-1,0-1 1,1 1 0,0-1 0,2 0-1,-1 0 1,1-1 0,1 0 0,0 0 0,1 0-1,0-1 1,1-1 0,15 13 0,-13-13-32,-9-9-25,0 1 1,-1 0-1,1 0 1,-1 0 0,1 0-1,-1 0 1,0 0-1,0 1 1,0-1 0,0 1-1,0 0 1,2 4-1,-5-6-35,1-1-1,-1 0 0,1 0 0,0 0 0,-1 1 1,1-1-1,-1 0 0,1 0 0,-1 0 1,1 0-1,-1 0 0,1 0 0,-1 0 1,1 0-1,-1 0 0,1 0 0,-1 0 0,0 0 1,1 0-1,-1 0 0,1 0 0,0 0 1,-1-1-1,1 1 0,-1 0 0,1 0 0,-1-1 1,1 1-1,-1 0 0,1 0 0,-1-2 1,-19-8-527,-9-18-961,0-1-1,3-1 1,-25-36-1,-35-41 2415,84 105-747,-4-6 1606,12 8-416,6 0-1377,17 1 267,35-1-1563,-60-1 831,-1 0-1,1 0 1,0 0-1,0 0 1,0-1-1,-1 1 1,1-1-1,3-2 1,18-16-4716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44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64 146 2755,'0'0'9812,"-8"9"-7997,4-5-1646,-30 38 2213,32-40-2130,0 1-1,0 0 0,0 0 0,1 0 1,-1 0-1,1 0 0,0 1 0,0-1 1,0 0-1,0 1 0,0-1 0,1 1 1,-1-1-1,1 7 0,3-9-252,-1 0 0,1 0 0,0 0 0,0-1 0,-1 1-1,1-1 1,0 0 0,0 0 0,-1 0 0,1 0 0,0 0 0,0-1-1,2 0 1,6-2 101,-1 0 1,1-1-1,-1 0 0,12-7 0,-17 8-72,1-1-1,0 1 0,-1 0 1,2 1-1,-1-1 1,0 1-1,0 0 0,1 1 1,-1 0-1,1 0 0,-1 0 1,1 1-1,0 0 0,-1 0 1,1 0-1,7 2 0,-12 0 37,0 0-1,0 0 0,0-1 0,0 2 0,0-1 0,-1 0 0,1 0 0,-1 0 0,1 1 0,-1-1 0,0 1 0,0-1 1,0 1-1,0 0 0,0-1 0,-1 1 0,1 0 0,-1 0 0,1 3 0,3 10 165,-4-15-221,0-1-1,0 0 1,0 1 0,0-1-1,0 0 1,0 0 0,0 1-1,0-1 1,0 0 0,0 1-1,0-1 1,1 0 0,-1 0-1,0 1 1,0-1 0,0 0-1,0 0 1,1 1 0,-1-1-1,0 0 1,0 0 0,1 0-1,-1 1 1,0-1 0,0 0-1,1 0 1,-1 0-1,0 0 1,1 0 0,-1 1-1,0-1 1,1 0 0,-1 0-1,0 0 1,0 0 0,1 0-1,-1 0 1,9-10 1112,2-17 856,-7 8-1532,-1 0 0,-1 0 0,0 0 0,-3-28 0,1 37-553,-1 0-1,0 1 0,-1-1 1,0 0-1,-1 1 1,1 0-1,-2-1 0,0 1 1,0 0-1,-7-11 0,2 11-325,4 12-576,5-2 932,0 1 0,0-1 0,0 0 0,0 0 0,0 0 0,0 0 0,0 0 0,1 0 0,-1 0 0,0 0 0,0 0 0,1 0 0,-1-1 0,1 1 0,-1 0 0,1 0 0,-1 0 0,1 0 0,1 1 0,1 1-274,0-1-1,0 1 1,0-1-1,1 1 1,-1-1-1,1 0 1,-1 0-1,1 0 1,5 1-1,38 4-7764,-21-7 885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35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12043,'0'0'9129,"-14"75"-8937,30-41-128,0 2-32,1 0 64,5-3-352,-5-2-416,6-6-546,-3-4-992,-6-4-2274,2-8-2370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35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8552,'0'0'7570,"-2"8"-6091,-11 38-933,3 2 0,1-1 0,3 1 0,2 0 0,1 1 0,6 52 0,-3-95-528,1-1 0,0 1 0,0 0 1,1-1-1,0 1 0,0-1 0,0 1 0,1-1 0,-1 0 1,1 0-1,1 0 0,-1 0 0,1-1 0,-1 1 0,1-1 1,0 0-1,1 0 0,-1 0 0,1-1 0,7 5 0,-4-4-247,0 0-1,0-1 0,0 0 1,0 0-1,12 2 0,47 0-5200,-33-5-1110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35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13004,'0'0'6118,"-18"47"-4741,9-17-384,-3 7-512,0 3-321,-3 0-96,-1-4-32,4-2 0,5-7-384,2-9-481,1-10-640,-3-23-7368,-4-12 5350,-1-5-1538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36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3844,'0'0'13613,"60"1"-13165,-30 15-320,4 0-32,5-2-32,3-3-993,-1-2-1537,-4-4-1602,-2-2-3491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36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10570,'0'0'5189,"51"57"-3684,-16-27-352,8 4-384,-2 5-417,3 4-191,-7 2-97,-12 4-32,-13-1 0,-12 2-256,-3 4-161,-24-1-416,-5-2 1,-7-7-1571,6-13-2177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37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29 109 2915,'0'0'10543,"10"0"-10377,20 0 155,1-2 1,50-8-1,-71 8-234,1 0-1,-1-1 0,0 0 1,0-1-1,-1 0 0,1 0 1,-1-1-1,0 0 0,0-1 1,0 0-1,-1 0 1,13-13-1,-20 18-18,-1 1-1,1 0 1,-1-1 0,1 1-1,-1-1 1,1 1 0,-1-1-1,0 1 1,1-1 0,-1 1 0,0-1-1,1 0 1,-1 1 0,0-1-1,0 1 1,0-1 0,1 0 0,-1 1-1,0-1 1,0 0 0,0 1-1,0-1 1,0 0 0,0 1-1,0-1 1,0 0 0,0 1 0,-1-1-1,1 0 1,0 1 0,0-1-1,-1 0 1,-20-7 734,-36 9-715,55-1-34,-32 7 111,0 0 0,0 2-1,1 2 1,1 1 0,-34 18-1,65-30-163,1 0 0,0 0 0,0-1 0,0 1 0,-1 0 0,1 0-1,0 0 1,0 0 0,0 0 0,-1 0 0,1 0 0,0 0 0,0 0 0,-1 0-1,1 0 1,0 0 0,0 0 0,0 1 0,-1-1 0,1 0 0,0 0-1,0 0 1,0 0 0,0 0 0,-1 0 0,1 0 0,0 0 0,0 1-1,0-1 1,0 0 0,0 0 0,-1 0 0,1 0 0,0 1 0,0-1-1,0 0 1,0 0 0,0 0 0,0 1 0,0-1 0,0 0 0,0 0 0,0 0-1,0 1 1,0-1 0,0 0 0,0 0 0,0 0 0,0 1 0,0-1-1,0 0 1,0 0 0,0 0 0,0 1 0,0-1 0,0 0 0,0 0-1,0 0 1,0 1 0,0-1 0,0 0 0,1 0 0,-1 0 0,20 3 36,30-4 59,1-6-119,-2-3 0,1-2 0,65-24 0,-114 36 37,0 0 0,0-1 0,1 1 0,-1 0 0,0-1 0,0 1 0,0 0 0,0-1 0,0 0-1,1 1 1,-1-1 0,0 0 0,0 1 0,-1-1 0,1 0 0,0 0 0,0 0 0,1-2 0,-22 1 151,-41 10-104,29 0-52,1 1-1,-1 2 1,-40 20-1,8 8-3021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39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1 154 7399,'0'0'7911,"55"-48"-5957,-16 25-640,5 1-386,2 2-607,3 2-225,-4 6-192,-10 6-833,-7 1-577,-12 5-1216,-10 0-609,-19 0-4292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39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1 118 7911,'0'0'7239,"57"23"-5253,-8-36-865,8-3-640,8-6-321,-1-3-480,0-6-2883,-16-3-4261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40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96 6726,'0'0'9134,"8"-5"-8408,18-10-688,1 1 1,1 1-1,0 1 0,1 1 0,0 2 0,42-8 0,-84 21-84,-1 0 0,1 0 0,1 2 0,-1 0 0,-18 11 0,-18 8 66,-107 33 631,220-74-464,0-12-110,-27 11-190,76-23 0,-111 40-10,-64 24 913,48-19-806,1 0 0,-1 1 0,1 0 0,-22 14 0,30-17-239,0 0-561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42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27 343 5926,'0'0'9876,"-5"8"-8478,-17 26-351,44-68 2042,6-9-2151,-2 0 0,38-89 1,-55 104-807,-2 0-1,8-48 1,-24 145-121,-2 91-1,11-153-258,1-1 0,0 0 0,0 1 0,1-1 0,0 0-1,0 0 1,0 0 0,1 0 0,-1 0 0,2-1 0,-1 1 0,0-1-1,6 6 1,-8-9 114,0-1 1,1 1-1,-1 0 0,1-1 0,0 0 0,-1 1 0,1-1 0,0 0 1,0 0-1,-1 0 0,1 0 0,0 0 0,0 0 0,0-1 0,0 1 0,0 0 1,1-1-1,-1 0 0,0 1 0,0-1 0,0 0 0,0 0 0,0-1 1,0 1-1,0 0 0,1-1 0,-1 1 0,0-1 0,0 1 0,0-1 1,0 0-1,0 0 0,-1 0 0,1 0 0,0 0 0,0-1 0,-1 1 0,1 0 1,-1-1-1,1 1 0,-1-1 0,2-2 0,15-22-5647,1-5-3263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44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126 293 10442,'0'0'2706,"-5"-8"-36,5 7-2579,-26-40 2368,26 40-2400,-1 0-1,1 0 1,-1 0-1,0 0 0,1 0 1,-1 0-1,0 1 1,0-1-1,0 0 0,0 0 1,0 1-1,0-1 1,0 0-1,0 1 0,0-1 1,0 1-1,0-1 1,0 1-1,0 0 0,0-1 1,0 1-1,-1 0 0,1 0 1,0 0-1,0 0 1,0 0-1,0 0 0,-1 0 1,1 0-1,0 0 1,0 1-1,0-1 0,0 0 1,0 1-1,0-1 1,-1 1-1,1-1 0,0 1 1,0 0-1,1-1 1,-1 1-1,0 0 0,0 0 1,0-1-1,-1 2 1,-3 7-50,-1 0 1,1 0 0,1 1 0,0-1 0,0 1 0,1 0 0,0 0 0,0 0 0,-1 15 0,0 9 140,1 52 1,3-81-123,-1 1-23,1 0 0,1-1 0,-1 1 0,1 0 0,0-1 0,2 8 1,-3-12-6,1 0 1,-1 0 0,1-1 0,-1 1 0,1 0 0,0 0-1,-1-1 1,1 1 0,0 0 0,0-1 0,-1 1 0,1 0-1,0-1 1,0 0 0,0 1 0,0-1 0,-1 1 0,1-1 0,0 0-1,0 1 1,0-1 0,0 0 0,0 0 0,0 0 0,0 0-1,0 0 1,0 0 0,0 0 0,0 0 0,0 0 0,0-1-1,0 1 1,0 0 0,0-1 0,0 1 0,0 0 0,-1-1 0,1 1-1,0-1 1,0 0 0,0 1 0,-1-1 0,1 1 0,0-2-1,6-2 83,-1-1 0,-1 0 0,1 0 0,-1 0 0,0 0 0,0-1 0,0 0 0,5-9 0,29-56 594,-37 67-649,15-31 331,-2-1 0,-1 0 0,-2-1 0,-2 0 0,-1-1 0,-2 0-1,-1 0 1,0-62 0,-23 196-364,8 70-3070,13-139 644,-4-26 2260,1-1-1,-1 1 0,0-1 1,1 1-1,-1-1 0,1 1 1,-1-1-1,1 1 1,-1-1-1,1 1 0,-1-1 1,1 1-1,-1-1 0,1 0 1,0 1-1,-1-1 1,1 0-1,-1 0 0,1 0 1,0 1-1,-1-1 0,1 0 1,0 0-1,-1 0 1,1 0-1,0 0 0,-1 0 1,1 0-1,0 0 0,-1 0 1,1-1-1,0 1 1,-1 0-1,1 0 0,0 0 1,-1-1-1,2 0 0,15-10-5769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43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67 8040,'0'0'5445,"-20"45"-1506,34-48-2273,-1-8-257,4-5-352,5 2-736,-5-2-257,3 6-224,-6-2-1122,0 0-1088,-5 4-2306,2-2-2083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43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9 157 9449,'0'0'7586,"-2"9"-5712,1-4-1667,0-4-154,1 0 0,-1 0 0,0 1 0,1-1 1,-1 0-1,1 0 0,0 1 0,-1-1 0,1 0 0,0 1 1,0-1-1,0 0 0,0 1 0,0-1 0,0 0 0,0 1 1,1-1-1,-1 0 0,0 1 0,1-1 0,-1 0 1,1 1-1,-1-1 0,1 0 0,0 0 0,-1 0 0,1 0 1,0 0-1,0 0 0,0 0 0,0 0 0,0 0 0,0 0 1,0 0-1,0 0 0,0-1 0,0 1 0,0 0 1,1-1-1,-1 1 0,0-1 0,0 1 0,1-1 0,-1 0 1,3 1-1,3-1-118,0 0 0,0-1 0,1 1 0,-1-1 0,0-1 0,0 1 1,0-1-1,0-1 0,0 1 0,-1-1 0,1 0 0,-1-1 0,0 1 0,0-1 0,0 0 1,0-1-1,0 0 0,-1 0 0,0 0 0,6-8 0,-4 4-39,0 1 1,-1-1-1,-1 0 1,1-1-1,-2 1 0,1-1 1,-1 0-1,-1 0 1,0 0-1,0-1 0,-1 1 1,0-1-1,0-15 0,-20 78 1637,10 2-809,2-1 1,3 1 0,3 58-1,1-102-609,1 0-1,0 0 0,0 1 0,1-1 1,4 11-1,4 13-1915,-6 2-6543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44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0 166 6374,'0'0'13474,"14"-6"-12609,82-31 267,-27 13-1487,91-47 0,-143 57-735,-9 5-1426,-27 5-11265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44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0 115 8872,'0'0'7560,"46"7"-6023,-7-22-672,9-4-449,2-3-256,-2 4-96,-1 1-1089,-8 1-2690,-9 1-1890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44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6694,'0'0'12465,"10"7"-11087,10 6-617,-1 0 1,33 32 0,-49-42-806,0 0 1,0 0-1,0 0 1,0 0-1,1-1 1,-1 1-1,1-1 1,-1 0-1,1 0 1,0 0-1,0-1 1,0 1-1,0-1 1,0 0-1,0 0 1,0 0-1,0-1 1,0 1-1,1-1 1,-1 0-1,0 0 1,0-1-1,0 1 1,0-1-1,0 0 1,1 0-1,-1 0 1,0-1 0,-1 1-1,1-1 1,0 0-1,0 0 1,-1 0-1,1-1 1,-1 1-1,0-1 1,0 0-1,0 0 1,0 0-1,0 0 1,-1-1-1,1 1 1,-1-1-1,0 1 1,0-1-1,0 0 1,1-6-1,1 0-381,-1-1 0,0 0 0,-1 0 0,0 0 0,-1 0 0,-1 0 0,0-18-1,0 25 379,0 5 67,0-1 1,0 0-1,0 0 1,0 0-1,-1 0 1,1 1-1,0-1 1,0 0-1,0 0 1,0 0-1,0 0 1,-1 0-1,1 0 1,0 0-1,0 1 0,0-1 1,0 0-1,-1 0 1,1 0-1,0 0 1,0 0-1,0 0 1,-1 0-1,1 0 1,0 0-1,0 0 1,0 0-1,-1 0 1,1 0-1,0 0 1,0 0-1,0 0 1,-1 0-1,1 0 1,0 0-1,0-1 1,0 1-1,0 0 1,-1 0-1,1 0 1,0 0-1,0 0 1,0 0-1,0-1 1,-1 1-1,1 0 1,0 0-1,0 0 1,0 0-1,0-1 1,0 1-1,0 0 1,0 0-1,0-1 1,-10 20 640,1 14 21,3 1 1,1 0-1,-2 68 1,15 106 326,1-25-5474,-9-138-799,0-6-3464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22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80 11403,'0'-7'1302,"0"2"-980,-1 0-1,1 1 0,-1-1 1,0 1-1,0-1 0,-1 1 1,1 0-1,-1-1 0,0 1 1,-4-5-1,5 7-236,0 1 0,0-1 0,0 1 0,0 0 0,0 0 1,-1 0-1,1 0 0,-1 0 0,1 0 0,0 0 0,-1 0 0,1 0 1,-1 1-1,0-1 0,1 0 0,-1 1 0,0 0 0,1-1 0,-1 1 0,0 0 1,1 0-1,-1 0 0,0 0 0,0 0 0,1 0 0,-1 0 0,0 1 0,1-1 1,-1 1-1,0-1 0,1 1 0,-1 0 0,1-1 0,-1 1 0,1 0 0,-1 0 1,1 0-1,-3 3 0,0-1-11,1 0 0,-1 1 0,0 0 0,1 0 0,0 0 0,0 0 0,0 1 0,1-1 0,-1 1 0,1-1 0,0 1 0,0 0 0,1 0 0,0 0 0,0 0 0,-1 8 0,-1 11 273,1 0 0,2 29 0,1-38-153,0 15 45,2-1 1,1 0 0,1 1-1,2-2 1,14 41-1,67 133 257,-59-140-262,-1 1 1,20 74 0,-43-100-106,-12-27 20,-13-16 32,2-9-373,0-1 1,1-1-1,0 0 0,1-1 1,-24-38-1,2 5-366,15 23 272,2 4 161,2-1-1,-29-48 1,47 72 134,1 0 1,-1 0-1,1-1 1,-1 1-1,0 0 1,1 0-1,0-1 1,-1 1-1,1 0 0,0-1 1,0 1-1,0-1 1,0 1-1,0 0 1,0-1-1,0 1 1,0 0-1,0-1 1,1 1-1,-1 0 0,1-1 1,-1 1-1,1 0 1,-1 0-1,1-1 1,0 1-1,-1 0 1,1 0-1,0 0 1,0 0-1,0 0 0,0 0 1,0 0-1,0 0 1,0 0-1,0 1 1,1-1-1,-1 0 1,0 1-1,2-2 1,8-2 3,-1 1 0,1-1 0,0 2 1,15-3-1,5-1-168,-21 4-764,1-2 0,-1 1 0,-1-1-1,1-1 1,11-7 0,8-12-6747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23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 9833,'-22'40'1040,"1"2"-1,2 0 0,2 1 1,2 1-1,2 1 1,2 0-1,1 0 0,3 1 1,-2 55-1,8-88-839,0 1 0,1-1 1,1 0-1,0 0 0,1 0 0,5 22 0,-5-31-172,-1 0 0,1 0 0,0 0 0,0 0 0,1 0-1,-1-1 1,1 1 0,0-1 0,0 0 0,0 0 0,0 0 0,0 0 0,1 0-1,-1-1 1,1 1 0,0-1 0,0 0 0,0 0 0,0-1 0,0 1 0,0-1 0,0 0-1,1 0 1,3 1 0,71 5-916,-28-10-5222,-24-5-857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2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0 13036,'0'0'5990,"-48"30"-5093,38 3-225,-1 8-223,2 3-225,-5 3-96,4-2-64,1-5 0,-2-7-64,2-7-480,0-11-577,1-13-352,2-2-1314,-4-23-2530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2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12011,'0'0'8456,"72"58"-7463,-38-47-640,5-1-225,3-2-64,-1-4-32,-4-3-1089,-7-1-1698,-7 0-2466,-3 0-704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2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1 118 11755,'0'0'5339,"9"9"-4282,21 15-580,1-1 1,2-2 0,49 25 0,-64-37-463,0 1 0,-1 0 0,0 1 0,22 20 0,-34-27-2,0 1 1,-1 0 0,0 0-1,0 0 1,0 1-1,-1-1 1,0 1 0,0 0-1,0 0 1,-1 0 0,0 1-1,0-1 1,-1 0-1,1 1 1,-1-1 0,-1 1-1,1 9 1,-1-5-41,-1 0 0,0 1-1,0-1 1,-1 0 0,0 0 0,-1-1 0,-1 1 0,1 0 0,-2-1-1,0 0 1,0 0 0,0 0 0,-1-1 0,-1 0 0,0 0-1,0 0 1,0-1 0,-1 0 0,-1-1 0,1 1 0,-1-2 0,-14 10-1,20-15-526,0 0-1,1 0 0,-1 0 0,0 0 1,0 0-1,0 0 0,0-1 0,0 1 1,0-1-1,0 0 0,-3 0 0,-5-3-5594</inkml:trace>
  <inkml:trace contextRef="#ctx0" brushRef="#br0" timeOffset="1">571 103 17232,'0'0'5221,"63"-33"-4580,-34 25-481,4-1-160,4-2 64,-1-1-640,-4 2-930,-4 1-1281,-16 2-1729,-6 3-1730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45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9 223 15599,'0'0'2146,"-2"8"-166,-4 26-432,6-34-1534,0 1 0,0-1-1,0 1 1,0-1-1,0 1 1,0-1-1,0 1 1,0-1 0,0 1-1,0-1 1,0 1-1,0-1 1,1 0-1,-1 1 1,0-1 0,0 1-1,1-1 1,-1 1-1,0-1 1,0 0-1,1 1 1,-1-1 0,0 0-1,1 1 1,-1-1-1,1 0 1,-1 0-1,0 1 1,1-1 0,-1 0-1,1 0 1,-1 0-1,1 1 1,-1-1-1,0 0 1,1 0 0,-1 0-1,1 0 1,-1 0-1,1 0 1,-1 0-1,1 0 1,-1 0 0,1 0-1,-1 0 1,1 0-1,-1-1 1,0 1-1,1 0 1,-1 0 0,1 0-1,-1-1 1,1 1-1,-1 0 1,0 0-1,1-1 1,24-12 253,-14 4-190,0 0 0,-1-1 0,0-1-1,-1 0 1,0 0 0,0-1-1,-1 0 1,6-14 0,-9 19 54,-1-2 0,-1 1 0,1 0 0,-2-1 0,1 1 0,-1-1 0,0 0 0,-1 0 0,0 0 0,0 0 0,-1 0 0,0 0 0,-3-17 1,3 25-116,0 1 0,0-1 1,0 1-1,0-1 1,0 1-1,0-1 1,0 1-1,0-1 1,-1 1-1,1-1 1,0 1-1,0-1 1,-1 1-1,1 0 0,0-1 1,-1 1-1,1-1 1,0 1-1,-1 0 1,1-1-1,0 1 1,-1 0-1,1-1 1,-1 1-1,1 0 1,-1 0-1,1 0 0,0-1 1,-1 1-1,1 0 1,-1 0-1,1 0 1,-1 0-1,0 0 1,-15 10 133,-8 24-252,16-18 83,1 0-1,1 1 1,1 0-1,0 0 1,1 0 0,1 0-1,0 1 1,2 0-1,0-1 1,2 27 0,-1-43-45,0 0 1,0 0-1,0 0 1,0 0-1,0-1 1,0 1-1,1 0 1,-1 0-1,0 0 1,1 0-1,-1 0 1,1 0-1,-1-1 1,1 1-1,-1 0 1,1 0-1,-1 0 1,1-1-1,0 1 1,-1 0-1,1-1 1,0 1-1,0-1 1,-1 1-1,1-1 1,0 1-1,0-1 1,0 0-1,0 1 0,0-1 1,0 0-1,-1 0 1,1 1-1,0-1 1,0 0-1,0 0 1,0 0-1,0 0 1,0 0-1,0-1 1,0 1-1,2 0 1,0-1-304,0-1 0,1 1 0,-1 0-1,0-1 1,0 0 0,0 1 0,0-1 0,0 0 0,0-1 0,3-3-1,19-24-4618,-2-6-2615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3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0 180 13164,'0'0'5926,"53"-4"-4228,-8-17-385,3-5-801,5-3-448,0 4-32,-4 2-1281,-4 3-1794,-10 3-1985,-9 2-2788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3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 0 15503,'0'0'6726,"-26"77"-6181,12-36-161,-6 6-64,2 0 1,-3 6-161,3-4-32,1-3-32,1-6-32,5-8-64,1-7-256,2-7-1026,1-7-1312,-1-11-1570,-3 0-1954</inkml:trace>
  <inkml:trace contextRef="#ctx0" brushRef="#br0" timeOffset="1">0 158 11819,'0'0'10634,"76"7"-9801,-35 6-513,5 0-224,4-1-32,-2 3-192,-6-3-961,0 0-929,-11-1-1601,-7-5-2563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3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1 152 14510,'0'0'2274,"-1"-8"107,1 4-2207,0 0 1,0 1-1,1-1 1,-1 0-1,1 1 1,0-1-1,0 1 0,0-1 1,0 1-1,1-1 1,-1 1-1,1 0 1,0 0-1,0 0 1,0 0-1,0 0 0,0 0 1,1 0-1,0 1 1,-1-1-1,1 1 1,0 0-1,0 0 1,0 0-1,0 0 1,1 0-1,4-1 0,15-8 77,0 1 0,0 2 0,1 0 0,0 2 0,0 0 0,1 2 0,-1 1 0,1 0 0,0 2-1,25 2 1,-48-1-250,-1 0 0,1-1-1,0 1 1,0 1 0,0-1-1,0 0 1,-1 0 0,1 1-1,0-1 1,0 1-1,0-1 1,-1 1 0,1 0-1,0 0 1,-1 0 0,1 0-1,-1 0 1,1 0 0,-1 0-1,1 0 1,-1 1 0,0-1-1,0 0 1,0 1-1,0-1 1,0 1 0,0-1-1,0 1 1,0 0 0,0-1-1,-1 1 1,1 0 0,-1 0-1,1 0 1,-1-1 0,0 1-1,0 0 1,1 0 0,-1 0-1,-1 0 1,1-1-1,0 1 1,0 0 0,-1 0-1,1 0 1,-1-1 0,1 1-1,-1 0 1,-1 1 0,-2 9 46,-1-1 0,-1 0 0,1-1 0,-2 1 0,-14 18 0,-5 0 107,17-20-5,0 0 1,1 0 0,1 1 0,0 0-1,-9 15 1,16-24-144,0-1 0,0 1 1,-1-1-1,1 1 0,0-1 0,0 0 0,0 1 1,0-1-1,0 1 0,-1-1 0,1 1 0,0-1 1,0 1-1,0-1 0,0 1 0,0-1 0,1 1 1,-1-1-1,0 1 0,0-1 0,0 1 0,0-1 1,0 0-1,1 1 0,-1-1 0,0 1 0,0-1 1,1 1-1,-1-1 0,0 0 0,1 1 0,-1-1 1,0 0-1,1 1 0,-1-1 0,1 1 0,23 1 93,27-13-32,71-31-1731,-42 9-4076,-28 10-2102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5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 1217,'0'0'16277,"-8"2"-14718,6-2-1489,-1 1 0,1-1 0,0 1 0,0 0 0,0-1 0,0 1 0,0 0 0,0 1 0,0-1 0,0 0 0,1 0 0,-1 1 0,0-1 0,1 1 0,-1-1 0,1 1 0,-1 0 0,1 0 0,0-1 0,-2 4 0,1 2 76,0 0 0,1 0-1,0 0 1,0 0 0,0 1 0,1-1 0,0 7 0,1 5 28,0 1 1,1-1-1,2 0 0,-1-1 1,2 1-1,1-1 0,0 1 1,1-2-1,1 1 0,15 24 1,8 6 43,3-2 1,46 49 0,-16-18-161,-45-48-40,-20-20-335,-16-14-393,-174-114-4784,94 56 5687,90 58-88,-36-25 1337,41 29-1262,-1-1-1,1 0 1,0 0 0,0 0 0,0 0 0,1-1-1,-1 1 1,0-1 0,1 1 0,0-1 0,-1 1-1,1-1 1,0 1 0,-1-5 0,3 5-130,-1 0 0,0 1 0,1-1-1,-1 0 1,1 1 0,0-1 0,-1 1 0,1-1 0,0 1 0,0 0 0,0-1 0,0 1 0,0 0 0,0-1 0,0 1 0,1 0 0,-1 0-1,0 0 1,1 0 0,-1 0 0,1 0 0,-1 1 0,2-2 0,45-19 218,-38 17-186,30-12-111,-13 6-504,39-21-1,-58 27-366,-1-1 0,1 0 0,-1-1-1,0 1 1,7-9 0,5-14-5164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5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3844,'0'0'18673,"31"67"-18192,-2-38-321,1 0-64,7-2-96,-2-2-545,-1 1-351,-2-2-930,-6 1-1601,-6-4-2883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5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13901,'0'0'614,"-3"11"-107,-2 18 30,0 0 0,2 1 0,1-1 0,1 1 0,5 39 0,-3-52-367,1 0 1,1-1 0,0 1-1,2-1 1,0 0-1,0 0 1,2 0 0,0-1-1,0 0 1,2 0 0,15 20-1,-20-30-179,0-1 1,1 1-1,0-1 0,0 0 0,0-1 0,0 1 1,1-1-1,-1 0 0,1-1 0,0 1 0,0-1 1,0 0-1,0 0 0,0-1 0,0 0 0,0 0 1,1 0-1,-1-1 0,0 0 0,1 0 0,-1-1 1,0 0-1,0 0 0,8-2 0,-8 1-407,-1 0 0,1 0-1,0-1 1,-1 1 0,1-2 0,8-5 0,-10 5-388,1 0 1,-1 0-1,0-1 1,0 1-1,0-1 1,-1 0 0,5-7-1,10-25-7203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6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12556,'0'0'3972,"-4"51"-2531,-5-18-256,4 7 96,-6 5-672,-1 4-353,-1-1-224,-1-4 0,2-9-256,5-9-353,-2-14-159,7-12-577,-1-13-1570,3-20-1505,-2-6-897</inkml:trace>
  <inkml:trace contextRef="#ctx0" brushRef="#br0" timeOffset="1">0 47 10794,'0'0'7816,"29"50"-6855,-14-33-513,5 0-160,8-4-128,1-4-128,2-7-384,5-2-1089,-4-2-1218,-6-10-2370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6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13901,'0'0'4917,"8"5"-3727,35 22 70,-12-8-938,-1 2 0,0 1 0,33 32 0,-55-46-319,0 1 1,0 0-1,-1 0 1,0 1-1,-1 0 1,0 0-1,0 0 1,-2 1-1,1 0 1,-1 0-1,0 0 1,-1 0-1,-1 1 1,3 21-1,-4-11 56,-1-1 1,-1 1-1,0-1 0,-6 27 0,5-38-275,-1-1 0,0 1 0,0-1 0,-1 0 0,0 0 0,0 0 0,-1 0 1,0-1-1,-1 0 0,0 0 0,-9 10 0,-12 0-4504,2-14-4115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6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0 167 12492,'0'0'2466,"50"-20"-768,-20 3-97,14 2-800,4-4-256,5-2-385,2 1-192,-9 0-1378,-7 1-3779,-11 4-7943</inkml:trace>
  <inkml:trace contextRef="#ctx0" brushRef="#br0" timeOffset="1">71 252 17296,'0'0'3972,"53"-9"-2466,-8-12-321,15-4-321,2-3-735,3 1-97,-8 2-1217,-4-1-2371,-9 2-4483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7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1 131 10090,'0'0'2525,"1"-8"325,0 4-2596,1-1 0,0 1 0,-1-1 1,2 1-1,-1 0 0,0 0 0,1 0 0,0 0 0,0 0 0,0 0 0,0 1 0,1 0 0,-1 0 0,1-1 0,0 2 0,0-1 0,0 0 0,0 1 0,0 0 0,1 0 1,5-2-1,7-4 100,1 1 0,0 0 0,1 1 1,-1 1-1,1 1 0,0 1 1,0 0-1,0 1 0,0 2 0,21 0 1,-39 1-350,1-1 0,0 0 0,-1 1 0,1-1 0,0 1 0,-1 0 0,1-1 0,-1 1 0,0 0 0,1 0-1,-1 0 1,1 0 0,-1 0 0,0 0 0,0 0 0,0 1 0,0-1 0,0 0 0,0 1 0,0-1 0,0 1 0,0-1 0,-1 1 0,1-1 0,0 1 0,-1-1 0,0 1 0,1 0 0,-1-1 0,0 1 0,0 0 0,0-1 0,0 1 0,0 3 0,-1 2 15,1 0 1,-2 1-1,1-1 0,-1 0 0,0 0 1,0 0-1,-4 7 0,-15 25 35,-1-2 1,-31 38-1,-13 22-40,64-94-15,0 0 0,0 0 0,0 1 0,1-1-1,-1 0 1,1 1 0,0-1 0,0 1 0,0-1 0,0 1-1,0 5 1,2-8-1,-1 0 1,1 0-1,-1 1 0,1-1 1,0 0-1,-1 0 0,1 0 1,0 0-1,0-1 0,-1 1 1,1 0-1,0 0 0,0 0 1,0-1-1,0 1 0,0 0 1,0-1-1,0 1 0,0-1 1,1 1-1,-1-1 0,0 0 1,0 1-1,0-1 0,0 0 1,1 0-1,-1 0 0,0 0 0,0 0 1,0 0-1,1 0 0,-1 0 1,0 0-1,0-1 0,2 1 1,17-3-94,0 1-1,-1-2 1,1-1 0,-1 0 0,28-12-1,92-49-5406,-121 57 4051,53-29-6130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45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67 11979,'-5'12'2926,"-1"5"-2018,-2 3 584,2-1 1,0 1-1,1 1 1,-5 39-1,11-4-1261,8 59-1,2 33-173,-20-22-409,11-170 1046,11-58 0,0-3-518,-10 61-146,3-47-13,30-148 0,-36 235-32,1 1-1,0 0 1,0-1 0,0 1 0,0 0-1,1-1 1,0 1 0,-1 0-1,1 0 1,0 0 0,0 1 0,1-1-1,-1 0 1,1 1 0,4-5-1,-6 7 6,0-1 0,0 1 0,0 0 0,0-1 0,0 1 0,0 0 0,0 0 0,0 0 0,0-1 0,0 1 0,0 0 0,0 0-1,0 0 1,0 1 0,0-1 0,0 0 0,0 0 0,0 1 0,0-1 0,0 0 0,1 1 0,0 1 10,0-1 0,0 1 0,0 0 0,0 0 1,0-1-1,0 1 0,0 1 0,0-1 0,-1 0 0,1 0 0,0 4 1,4 5 27,0 0 1,-1 0-1,-1 1 1,0 0 0,0 0-1,3 24 1,-6-31 9,-1 0 0,1 0 1,-1 0-1,-1-1 0,1 1 0,-1 0 1,1 0-1,-1-1 0,-1 1 0,1 0 1,-1-1-1,1 1 0,-1-1 0,0 0 1,-1 1-1,1-1 0,-1 0 0,0 0 1,0-1-1,-7 8 0,3-5 22,0-1-1,0 1 1,-1-1-1,0 0 1,0-1-1,0 0 1,0 0-1,-1-1 1,1 0-1,-1 0 1,0-1-1,0 0 1,-14 1-1,22-3-173,0 0 1,1-1-1,-1 1 0,0 0 0,1 0 1,-1-1-1,0 1 0,1 0 0,-1-1 1,0 1-1,1-1 0,-1 1 0,1-1 1,-1 1-1,1-1 0,-1 1 1,1-1-1,-1 0 0,1 1 0,-1-1 1,1 1-1,0-1 0,-1 0 0,1 0 1,0 1-1,0-1 0,0 0 0,-1 0 1,1 1-1,0-1 0,0 0 1,0 0-1,0 1 0,0-1 0,0 0 1,0 0-1,1 1 0,-1-1 0,0 0 1,0 1-1,1-2 0,12-35-6074,6 9 449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7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47 11915,'0'0'2637,"9"-9"33,30-24-604,-39 33-2028,0-1 1,1 1 0,-1 0 0,0 0 0,0-1 0,1 1-1,-1 0 1,0 0 0,0-1 0,1 1 0,-1 0 0,0 0-1,1 0 1,-1-1 0,0 1 0,1 0 0,-1 0 0,0 0 0,1 0-1,-1 0 1,0 0 0,1 0 0,-1 0 0,0 0 0,1 0-1,-1 0 1,0 0 0,1 0 0,-1 0 0,0 0 0,1 0-1,-1 0 1,0 1 0,1-1 0,-1 0 0,0 0 0,1 0-1,-1 0 1,0 1 0,0-1 0,1 0 0,-1 0 0,0 1-1,0-1 1,1 0 0,-1 0 0,0 1 0,0-1 0,0 0 0,0 1-1,1-1 1,-1 0 0,0 1 0,0-1 0,0 0 0,0 1-1,0-1 1,0 0 0,0 1 0,0-1 0,0 0 0,0 1-1,0-1 1,0 0 0,0 1 0,0-1 0,0 1 0,-3 25 422,3-25-355,-8 31 52,-2 1 0,-1-1 0,-1-1 0,-31 56 0,0 0 24,-14 41-1885,59-141-3835,-6-13 2137,3 20 1887,-8-31-4321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8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12268,'0'0'9352,"81"4"-7814,-36 13-321,8 1-672,3 2-449,3 2-32,-1-2-1345,-10 0-2755,1-5-4773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34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97 11659,'0'0'2157,"-3"-8"234,1 4-2178,-1 0 1,1 0-1,-1 0 0,1 0 0,-1 1 0,0-1 0,0 1 0,-1 0 0,1 0 1,-1 0-1,1 0 0,-1 1 0,0 0 0,0-1 0,0 1 0,0 1 0,-1-1 1,1 0-1,0 1 0,-1 0 0,1 0 0,-1 1 0,1-1 0,-1 1 0,-7 0 1,4 0-88,0 0 1,0 1 0,-1 0-1,1 0 1,0 1 0,1 0 0,-1 1-1,0-1 1,1 1 0,-1 1-1,1 0 1,-8 5 0,10-6-69,1 0 0,0 0 1,1 0-1,-1 1 0,1-1 1,-1 1-1,1 0 0,0 0 1,0 1-1,1-1 0,-1 0 1,1 1-1,0 0 0,0-1 1,1 1-1,-1 0 0,1 0 1,0 0-1,0 0 0,0 9 1,1-13-54,1-1 0,-1 1 0,0 0 0,0 0 0,0 0 0,0 0 0,1-1 0,-1 1 0,0 0 0,1 0 0,-1-1 0,1 1 1,-1 0-1,1 0 0,-1-1 0,1 1 0,-1-1 0,1 1 0,0 0 0,-1-1 0,1 1 0,0-1 0,0 0 0,-1 1 0,1-1 0,0 1 1,0-1-1,1 0 0,34 4 192,33-14-264,-68 9 43,1 0 1,-1 1-1,1-1 0,-1 1 0,1 0 1,-1-1-1,1 1 0,0 0 0,-1 0 0,1 0 1,-1 0-1,1 0 0,-1 1 0,1-1 1,0 0-1,-1 1 0,1-1 0,-1 1 0,1-1 1,-1 1-1,0 0 0,1 0 0,-1 0 1,0 0-1,1 0 0,-1 0 0,0 0 0,0 0 1,0 0-1,2 2 0,-1 3 1,0 0-1,0 0 1,-1-1-1,1 1 1,-1 0-1,0 0 1,-1 7-1,1-11 42,2 34 0,-1-1-1,-6 73 1,3-98 213,0 1 0,-1-1 0,0 0 0,-1 1 0,0-1 0,0 0 0,-1-1 0,-1 1 0,0-1 0,0 1 0,0-1 0,-1-1 0,-1 1 0,-12 12 0,18-20-165,0 0 0,0 0 0,0 0 1,1 0-1,-1-1 0,0 1 0,0 0 1,0-1-1,0 1 0,0-1 1,-1 1-1,1-1 0,0 1 0,0-1 1,0 0-1,0 1 0,0-1 0,-1 0 1,1 0-1,0 0 0,0 0 0,0 0 1,-3-1-1,3 1-27,0-1 1,0 0-1,0 0 1,1 0-1,-1 0 1,0 0 0,0 0-1,1 0 1,-1 0-1,0 0 1,1 0-1,-1 0 1,1 0-1,-1 0 1,1-1-1,0 1 1,-1 0-1,1-2 1,-1-10 3,0 1-1,1-1 1,1-17 0,0 24-57,0-7-58,1-1 0,1 1 0,1-1 0,0 1 0,0 0 0,2 0 0,-1 1 0,2-1 0,-1 1 0,2 1 0,0-1 0,0 1 0,15-16 0,15-10-302,0 2-1,56-39 1,-30 24 1,-26 11 129,-37 38 253,1-1-1,-1 0 1,0 1 0,0-1-1,0 0 1,0 0 0,0 0 0,-1 0-1,1 0 1,-1 0 0,1 0-1,-1 0 1,0 0 0,1 0 0,-1 0-1,0 0 1,0 0 0,-1 0-1,1 0 1,0 0 0,-1 0 0,1 0-1,-1 0 1,0-2 0,0 3-4,0 0 0,0 0 1,-1 0-1,1 0 0,0 0 1,0 0-1,0 0 0,-1 1 1,1-1-1,0 0 0,-1 1 1,1-1-1,0 1 0,-1-1 1,1 1-1,-1 0 0,1 0 1,-1-1-1,1 1 0,-1 0 1,1 1-1,-1-1 0,1 0 1,-1 0-1,1 0 0,0 1 1,-1-1-1,1 1 0,-3 0 1,1 1-10,-1-1 0,0 0 0,1 1 0,0 0 0,-1 0 0,1 0 1,0 0-1,0 0 0,0 0 0,-4 5 0,3-1 25,0 0 0,0 0 0,0 0 0,1 1 0,0 0 0,0 0 0,0 0 0,1 0 0,0 0 0,1 0 0,-1 1 0,2-1 0,-1 0 0,1 1 0,1 12 0,-1-19-13,1 0 0,0 0 0,-1 0-1,1 0 1,0 0 0,0-1-1,0 1 1,0 0 0,0 0 0,0-1-1,0 1 1,0-1 0,0 1 0,0-1-1,0 1 1,1-1 0,-1 0-1,0 1 1,0-1 0,0 0 0,1 0-1,-1 0 1,0 0 0,0 0-1,0 0 1,1 0 0,1-1 0,37-5 213,-24 1-230,0-2 0,-1 0 1,0-1-1,19-13 0,-20 12-140,0 1 0,0 0-1,0 1 1,29-10 0,-42 17 141,-1-1-1,1 1 1,0 0-1,0 0 1,-1 0-1,1 0 1,0 0 0,0-1-1,-1 1 1,1 1-1,0-1 1,0 0-1,-1 0 1,1 0 0,0 0-1,-1 0 1,1 1-1,0-1 1,0 0-1,-1 1 1,1-1 0,-1 0-1,1 1 1,0-1-1,-1 1 1,1-1-1,-1 1 1,1-1 0,-1 1-1,1 0 1,-1-1-1,1 2 1,0 0 32,0 1 0,0-1 0,-1 1 0,1 0 0,-1-1 0,0 1 0,1 0 0,-1 0 0,-1 4 0,-13 65 947,12-64-847,1-8-106,1 1 0,0-1 0,0 1 0,-1 0 0,1-1 0,0 1 0,0-1 0,0 1 0,0 0 0,0-1 0,0 1 0,0-1 0,0 1 0,0 0 0,0-1 0,0 1 0,0 0 0,0-1 0,0 1 0,1-1 0,-1 1 1,0-1-1,0 1 0,1 0 0,-1-1 0,0 1 0,1-1 0,-1 0 0,1 1 0,-1-1 0,1 1 0,0 0 0,20-4 282,29-25-189,-46 26-113,24-19-311,-23 15 212,0 2 1,1-1-1,-1 1 0,1 0 0,0 0 1,0 0-1,1 1 0,-1 0 0,1 0 1,0 1-1,13-3 0,-19 9 104,0 1-1,-1-1 0,1 1 1,-1 0-1,0 0 1,0-1-1,-1 1 0,-1 8 1,-11 19 438,11-28-635,0-1 0,0 1 0,0 0 1,1-1-1,-1 1 0,1 0 1,0 0-1,-1 6 0,12-11-7691,3-4 1618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35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2402,'0'0'22304,"8"0"-21701,-2 1-559,0-2-1,0 1 1,0-1-1,0 1 1,0-2-1,0 1 1,0-1-1,8-3 1,-12 4-23,1 0-1,-1 0 1,0 0 0,1 0-1,-1-1 1,0 1 0,0-1-1,0 0 1,0 0 0,0 1-1,0-1 1,0 0 0,-1-1-1,1 1 1,-1 0 0,1 0-1,-1-1 1,0 1 0,0-1-1,0 1 1,0-1 0,0 1-1,-1-1 1,1 1 0,-1-6-1,0 7-13,0 1 0,0-1 0,-1 1 0,1 0 0,0-1 0,0 1 0,-1-1 0,1 1 0,0 0 0,-1-1 0,1 1 0,0 0 0,-1-1 0,1 1 0,-1 0 0,1 0 0,0 0 0,-1-1 0,1 1 0,-1 0 0,1 0 0,-1 0 0,1 0 0,-1 0 0,1-1 0,-1 1 0,1 0 0,0 0 0,-1 0 0,1 0 0,-1 1 0,1-1 0,-1 0 0,1 0 0,-1 0 0,1 0 0,-1 0 0,1 1 0,-1-1 0,1 0 0,0 0 0,-1 1 0,0-1 0,-22 12-48,17-6 74,0 0-1,0 0 1,0 0 0,0 1 0,1-1-1,0 1 1,1 1 0,0-1-1,0 1 1,0-1 0,1 1-1,0 0 1,1 1 0,0-1 0,-2 14-1,4-21-29,0 1 1,0-1-1,1 0 0,-1 0 0,0 0 1,1 0-1,-1 1 0,1-1 0,0 0 1,-1 0-1,1 0 0,0 0 0,-1 0 1,1 0-1,0 0 0,0-1 0,0 1 0,0 0 1,0 0-1,0-1 0,0 1 0,0 0 1,0-1-1,0 1 0,1-1 0,-1 0 1,0 1-1,0-1 0,0 0 0,1 0 1,-1 1-1,2-1 0,49 0-132,-37 0-78,6 0-139,0-1 0,0-1 0,0-1 0,36-9 0,-53-3 4566,-4-25-4056,-1 31 96,1-7 191,1-16-2274,0 32 1709,-1-1 0,0 1-1,1-1 1,-1 1 0,1 0 0,-1-1 0,1 1-1,-1-1 1,1 1 0,-1 0 0,1-1-1,-1 1 1,1 0 0,0 0 0,-1-1-1,1 1 1,-1 0 0,1 0 0,0 0 0,-1 0-1,1 0 1,-1 0 0,1 0 0,0 0-1,-1 0 1,1 0 0,0 0 0,-1 0-1,1 1 1,-1-1 0,1 0 0,0 0-1,-1 1 1,1-1 0,-1 0 0,1 1 0,-1-1-1,1 0 1,-1 1 0,1-1 0,-1 1-1,0-1 1,1 1 0,0 0 0,8 5-1296,1 0 1,0-1 0,0-1-1,0 0 1,1 0 0,-1-1-1,1 0 1,16 2 0,11-2-3503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35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30 10314,'0'0'7319,"-8"-5"-4938,6 3-2252,-1 1 0,0-1 0,0 0 0,0 1 0,-1-1 1,1 1-1,0 0 0,0 0 0,-1 1 0,1-1 0,0 0 0,-1 1 1,1 0-1,-1 0 0,1 0 0,-1 0 0,1 1 0,0-1 1,-1 1-1,1 0 0,0 0 0,0 0 0,-1 0 0,1 1 0,0-1 1,0 1-1,0 0 0,0 0 0,1 0 0,-5 4 0,3-3 52,0 1 0,0 1 0,1-1 0,-1 0 0,1 1 0,0 0 0,0 0 0,1 0 0,-1 0 0,1 0 0,0 1 0,1-1 0,-1 0 0,1 1 0,0 0-1,0-1 1,1 1 0,0 6 0,1-10-164,-1-1-1,1 1 1,1-1-1,-1 1 1,0-1-1,0 0 1,0 0-1,1 0 1,-1 0 0,1 0-1,-1 0 1,1 0-1,-1 0 1,1 0-1,-1-1 1,1 1-1,0 0 1,-1-1-1,1 0 1,0 1-1,-1-1 1,1 0-1,0 0 1,0 0-1,-1 0 1,1 0-1,0 0 1,2-1-1,52-6 290,-46 2-362,-1 0 0,1 0 0,-1 0 0,-1-1 0,1 0 0,-1-1 0,0 0 0,-1 0 0,1-1 0,-2 0-1,1 0 1,-1-1 0,0 0 0,-1 0 0,0 0 0,0 0 0,3-13 0,-8 23 62,0-1 0,0 0 0,0 0-1,0 0 1,0 0 0,0 0 0,0 0 0,0 0-1,0 0 1,-1 0 0,1 0 0,0 0 0,0 0 0,0 0-1,0 0 1,0 0 0,0 0 0,0-1 0,0 1 0,0 0-1,0 0 1,-1 0 0,1 0 0,0 0 0,0 0-1,0 0 1,0 0 0,0 0 0,0 0 0,0 0 0,0 0-1,0 0 1,0 0 0,0 0 0,0-1 0,0 1-1,0 0 1,0 0 0,0 0 0,0 0 0,0 0 0,0 0-1,0 0 1,0 0 0,0 0 0,0 0 0,0 0-1,0-1 1,0 1 0,0 0 0,0 0 0,0 0 0,0 0-1,0 0 1,0 0 0,0 0 0,0 0 0,-9 9 126,-9 18 7,16-22-102,0 0 0,0 0 0,0 0 0,0 1 0,1-1 0,0 0 0,0 1 0,0-1 0,1 1 0,-1 0 0,1-1 0,1 1 0,1 9 0,-1-12-106,0 1 0,0-1 1,1 0-1,0 0 1,-1 0-1,1 0 1,0 0-1,0-1 1,1 1-1,-1-1 1,1 1-1,-1-1 1,1 0-1,0 0 1,-1 0-1,1 0 1,0 0-1,1 0 1,-1-1-1,0 0 1,0 0-1,1 0 1,3 1-1,36 5-3518,6-6-2787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16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765 114 2114,'-5'-7'878,"0"-1"1,0 1-1,0-1 1,-4-11-1,6 12-488,0 1-1,0 0 0,-1-1 0,0 2 0,0-1 0,0 0 1,-7-7-1,8 12-339,0 0 0,0-1 0,0 1 0,0 0 1,-1 1-1,1-1 0,0 0 0,0 1 0,0 0 0,0 0 1,-1 0-1,1 0 0,0 0 0,-4 1 0,-45 11 693,18 4-552,1 0 0,0 3 0,1 1 1,1 1-1,-34 30 0,46-32-161,0 0 0,2 1 0,0 1 0,1 0 0,1 1-1,1 1 1,-12 28 0,-4 16 62,-29 93-1,41-105-88,-17 51 30,-36 180 0,64-230-15,3 0 0,2 0 0,3 1 0,3-1 0,1 0 1,4 0-1,28 103 0,-34-147-5,1-1-1,-1 0 1,2 1 0,0-1 0,0-1 0,10 15 0,-13-22-5,1 0 0,0-1 0,0 1-1,0 0 1,0-1 0,0 0 0,0 1 0,1-1-1,-1-1 1,1 1 0,0 0 0,-1-1-1,1 0 1,0 0 0,0 0 0,0 0 0,0-1-1,0 1 1,0-1 0,0 0 0,0 0 0,0-1-1,4 0 1,5-1 76,-1-1-1,0-1 1,0 0 0,0 0-1,0-1 1,-1-1 0,0 0-1,0-1 1,13-9 0,88-80 216,-97 82-225,12-12 1,-1-2-1,-1 0 1,-2-2 0,38-63 0,-24 24 247,38-101 0,-39 83 27,67-194 455,-94 246-703,-1 0 1,-2 0 0,-1 0-1,-1-1 1,-3 0 0,-3-50 0,1 78-94,0 0 0,0 0 0,-1 0 0,0 1 0,0-1 0,-1 0 0,0 1 0,0-1 0,-1 1 1,0 0-1,0 0 0,-1 1 0,0-1 0,0 1 0,0 0 0,-8-7 0,3 6-167,0 0 1,0 1-1,0 0 0,-1 1 1,0 0-1,0 0 0,0 1 1,-1 1-1,1 0 0,-16-3 1,15 5-296,10 1 223,0 0-1,0 0 1,-1 0-1,1 0 0,0 0 1,0 0-1,0-1 1,0 1-1,0-1 0,0 0 1,0 1-1,0-1 1,0 0-1,0 0 0,0 0 1,1 0-1,-1-1 1,0 1-1,1 0 0,-1-1 1,1 1-1,-1-1 1,1 0-1,0 1 0,-1-1 1,-1-4-1,2-10-4984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9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403 19 7559,'0'0'4372,"-12"-4"-3256,6 1-993,2 1-92,0 0 0,0 1-1,0-1 1,0 1-1,0 0 1,-1 0 0,1 0-1,0 1 1,-1-1-1,1 1 1,0 0-1,0 1 1,-1-1 0,1 1-1,0-1 1,0 1-1,-1 0 1,-6 4 0,-9 6 65,1 0 1,1 2 0,-1 1-1,2 0 1,0 1 0,1 1-1,1 0 1,0 1-1,1 1 1,1 0 0,0 1-1,2 0 1,0 1 0,1 0-1,-8 25 1,7-11 96,0 1 0,2 0 0,2 0 0,1 0 0,2 1 0,2 0 0,0 0 0,8 65 0,-5-90-191,1-1-1,0 1 1,0-1 0,1 0 0,1 0 0,-1 0 0,2 0-1,-1-1 1,1 0 0,1 0 0,0 0 0,0 0 0,1-1-1,0 0 1,9 8 0,-6-8 106,0-1 0,0 0 1,1 0-1,0-1 0,0-1 0,1 0 1,-1-1-1,1 0 0,0 0 0,0-1 0,1-1 1,18 2-1,-6-2 197,1-1 0,-1-1 0,0-1 0,0-2-1,0 0 1,0-2 0,-1 0 0,0-2 0,30-11 0,-42 12-227,0 0 0,0 0 0,0-1 0,-1-1 0,0 1 0,0-2 1,-1 0-1,0 0 0,-1-1 0,0 0 0,0 0 0,-1-1 0,0 0 0,-1-1 0,-1 0 0,1 0 0,-2 0 0,8-24 0,-8 15 13,-1 1 0,-1-1 0,0 0 0,-2-1 1,0 1-1,-1 0 0,-2 0 0,0 0 0,-1 0 0,-1 0 0,-1 0 0,-1 1 0,-1-1 0,0 2 0,-2-1 1,0 1-1,-1 0 0,-20-27 0,18 29-223,-2 1 1,0 0 0,-1 1-1,0 0 1,-1 2-1,-1 0 1,0 0-1,-21-11 1,21 15-469,0 1 0,0 1 0,-1 0 1,0 1-1,0 1 0,0 1 0,-1 1 0,0 0 0,-30 0 1,0 3-4686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18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727 168 2755,'1'-9'945,"0"-1"-712,0-1 287,0 1 1,-1-1-1,0 0 0,0 1 1,-3-18-1,2 24-425,0 1-1,0 0 1,0 0-1,-1-1 1,1 1-1,-1 0 0,0 0 1,1 0-1,-1 0 1,0 1-1,-1-1 1,1 0-1,-1 1 1,1 0-1,-1-1 1,1 1-1,-1 0 1,0 0-1,0 1 1,0-1-1,0 1 1,-1-1-1,1 1 0,-5-1 1,-2 0 3,0 0 1,-1 1 0,1 1-1,0-1 1,-1 2-1,1-1 1,-1 1-1,1 1 1,0 0-1,-1 0 1,1 1-1,0 1 1,1-1-1,-1 2 1,1-1-1,-1 1 1,-12 10-1,-13 10-117,1 1-1,-57 59 0,79-73 73,-18 18 12,1 2-1,2 0 1,1 2 0,2 1 0,1 0-1,2 2 1,2 1 0,1 0-1,1 1 1,3 1 0,1 1 0,2 0-1,2 0 1,2 1 0,-4 84 0,10-60 64,3 0 0,3 0 1,16 82-1,-14-118-132,0 0-1,2 0 0,2 0 0,0-2 1,2 1-1,2-1 0,0-1 0,1-1 1,23 28-1,-29-44 4,0 1 0,0-1-1,1-1 1,0 0 0,1 0 0,0-1-1,1-1 1,-1 0 0,1-1 0,23 8-1,-28-11 6,0-1-1,0 0 1,0 0-1,1-1 0,-1 0 1,1 0-1,-1-1 1,1 0-1,-1 0 0,1-1 1,-1-1-1,0 1 1,1-1-1,-1 0 0,0-1 1,0 0-1,0 0 1,-1-1-1,10-6 0,-2-2 77,0 0 0,-1-1-1,0-1 1,-1 0 0,-1-1-1,0 0 1,-1-1 0,14-27-1,4-16 1085,25-73-1,-36 86-669,23-69-304,-5-2 0,-5-2 0,21-157 0,-47 240-135,-1 0 1,-1 0 0,-3-1-1,0 1 1,-11-69 0,9 95-206,0 0 1,-1 0 0,0 0 0,-1 0 0,1 0 0,-2 1-1,0 0 1,0 0 0,0 0 0,-1 0 0,0 1 0,-1 0-1,0 0 1,0 1 0,-1 0 0,0 0 0,0 0 0,-1 1-1,1 1 1,-1-1 0,-1 2 0,1-1 0,-1 1 0,1 0-1,-12-2 1,-11-1-2083,6 1-476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19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292 302 4228,'6'-27'557,"1"1"0,1-1 1,2 2-1,12-26 0,-17 39-209,0 0 213,-1 0 1,0 0 0,0-1 0,-2 1 0,1-1 0,-1 0 0,-1-16 0,-1 28-528,0 0 1,0 0 0,-1 1-1,1-1 1,0 0 0,-1 0-1,1 0 1,-1 0 0,1 1-1,-1-1 1,1 0 0,-1 1-1,0-1 1,1 0 0,-1 1 0,0-1-1,0 1 1,1-1 0,-1 1-1,0-1 1,0 1 0,0-1-1,0 1 1,1 0 0,-1 0-1,0-1 1,0 1 0,0 0-1,0 0 1,0 0 0,0 0 0,0 0-1,0 0 1,0 0 0,1 0-1,-1 0 1,0 1 0,0-1-1,0 0 1,0 1 0,-1 0-1,-40 14 250,26-3-184,0 1 0,0 1 0,2 0 0,0 1 0,0 1 0,2 0 0,0 1 0,1 0 0,0 1 0,-10 24 0,0 8-56,1 1 1,-22 90-1,26-63-35,3 0 0,-2 86-1,7 164-10,6-154-257,-1-101 135,0-42 80,2 1 0,1-1 0,1 0 0,1 0 0,2 1 0,10 39 0,-12-65 38,0 0 1,1 0 0,0 0 0,0-1-1,0 1 1,0-1 0,1 0 0,0 0-1,0 0 1,0-1 0,1 0 0,-1 1-1,1-1 1,0-1 0,1 1-1,-1-1 1,0 0 0,7 3 0,-8-5 33,1 0 1,0 1 0,0-1-1,0-1 1,0 1 0,-1-1-1,1 0 1,0 0-1,0 0 1,0-1 0,0 0-1,0 0 1,0 0 0,-1 0-1,1-1 1,0 0 0,-1 0-1,0 0 1,1 0-1,-1-1 1,0 1 0,0-1-1,6-6 1,12-13 341,0 0 1,-2-2 0,0 0-1,-2-2 1,0 0-1,16-34 1,71-178 1028,-57 105-1094,34-148 1,-64 201-287,-4-1 1,-3 0-1,0-105 1,-11 178-42,0 1 0,0 0 0,-1 0 1,0-1-1,-1 1 0,1 0 0,-1 0 1,-1 0-1,1 1 0,-1-1 0,0 1 0,-1-1 1,0 1-1,-7-10 0,5 10-104,-1 0 1,1 0-1,-1 0 0,0 1 0,-1 0 0,1 1 0,-1 0 1,0 0-1,0 0 0,-1 1 0,-13-3 0,-18-1-836,-20-6-601,56 12 1285,1 0-1,0-1 1,0 1 0,0-1 0,0 1-1,1-1 1,-1 0 0,0 0-1,1 0 1,-1 0 0,1 0-1,-1-1 1,1 1 0,-3-6 0,-7-18-3219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41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11531,'0'0'7052,"3"9"-6716,0 1-253,-1-1 1,0 1-1,0 0 0,-1 0 0,0 0 0,-1 0 1,0 0-1,-1 0 0,0 0 0,0 0 0,-4 10 1,-8 27 275,-13 55 37,25-91-173,-1-1-1,1 0 1,1 1-1,-1 0 1,2-1-1,0 1 1,3 15-1,-3-22-182,1 0-1,0-1 1,0 1-1,0-1 1,0 1-1,0-1 1,1 0-1,-1 0 1,1 0-1,0 0 1,0 0-1,0-1 1,1 1-1,-1-1 0,0 0 1,1 0-1,0 0 1,-1 0-1,1-1 1,0 1-1,0-1 1,4 1-1,12 2 51,1 0 0,40 3-1,-58-7-70,859 39 771,-739-46-757,0-5 1,148-33-1,93-11 17,75 50-42,-392 7 0,-46 0 47,1-1 0,-1 0 1,1 0-1,-1 0 1,1 0-1,0 0 1,-1-1-1,1 1 1,-1 0-1,1-1 0,-1 1 1,0-1-1,1 1 1,2-2-1,0-15 1243,3-13-1025,31-34 137,-23 41-372,-1-1 0,10-26 0,-21 42-29,0 1 0,0-1 1,-1 0-1,0 1 0,-1-1 0,0 0 1,0 0-1,-1 0 0,0 0 1,0 0-1,-2-13 0,0 19 9,1 1 0,0-1 0,0 0-1,0 0 1,-1 0 0,1 1 0,-1-1-1,1 1 1,-1-1 0,0 1 0,0 0 0,0-1-1,1 1 1,-1 0 0,0 0 0,0 0 0,-1 1-1,1-1 1,0 0 0,0 1 0,0 0-1,-5-1 1,-20 2-1574,26-1 1310,1 1-1,-1-1 1,0 0-1,1 0 1,-1 1-1,1-1 1,-1 0-1,0 1 1,1-1-1,-1 1 1,1-1-1,-1 0 1,1 1-1,-1-1 1,1 1-1,0 0 1,-1-1-1,1 1 1,0-1-1,-1 1 0,1 0 1,0-1-1,-1 1 1,1-1-1,0 1 1,0 0-1,0-1 1,0 2-1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27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1547 281 5093,'0'0'1890,"-10"-4"-1026,1 2-511,1-1-1,0-1 0,0 0 1,0 0-1,0 0 0,0-1 1,1 0-1,0-1 0,0 1 1,0-1-1,1-1 0,-10-12 1,8 9-79,-1 1 0,0 0 0,0 0-1,0 1 1,-1 1 0,-1-1 0,1 1 0,-1 1 0,0 0 0,-1 1 0,-18-7 0,-16-2 487,-82-15 0,47 13 8,25 2-669,13 3 195,-73-10 0,101 20-252,0 0 0,0 1-1,0 1 1,0 0-1,0 1 1,0 1-1,0 0 1,-26 10-1,-272 97-31,286-103-17,1 2-1,1 0 1,-38 20 0,53-23 3,1 0 0,-1 1 0,1 0 0,0 1 0,0 0-1,1 0 1,0 1 0,1 0 0,0 1 0,-11 18 0,1 3-10,2 1 0,1 0-1,1 1 1,2 1 0,-12 65-1,19-77 3,2 0 0,0 0 0,2 0 0,0 0-1,1 0 1,2 0 0,0 0 0,1 0 0,1-1 0,13 33-1,-6-21 10,3-1-1,0-1 0,2 0 0,1-1 0,2-1 0,0 0 0,2-2 0,46 45 0,-20-30 5,-6-3-10,2-2-1,1-2 0,64 38 1,-99-69-36,-1 1 0,1-2 1,0 0-1,0 0 1,0 0-1,1-2 0,-1 1 1,1-1-1,13-1 0,13-1 35,49-10 0,-10 1-17,34 1-185,0-6 1,-1-5-1,129-40 0,-202 45 273,-2-1-1,0-1 1,-1-2 0,-1-2 0,0-1-1,52-48 1,-64 52-35,-1 0 0,0-2 0,-1 0 1,-1-1-1,-1-1 0,-1 0 0,-1-1 0,-1-1 0,-1 0 0,-1 0 0,-2-1 0,0-1 0,9-42 0,-18 64-36,54-259 659,-52 256-619,-1 1 0,0 0 0,0 0 0,-1-1 0,1 1 0,-2 0 1,1-1-1,-1 1 0,1 0 0,-2-1 0,1 1 0,-1 0 0,0 0 0,0 0 0,0 0 0,-1 1 0,0-1 1,0 1-1,-1-1 0,0 1 0,1 0 0,-2 0 0,1 1 0,0-1 0,-7-4 0,-12-9 59,0 1-1,-2 1 0,0 1 1,-31-14-1,51 27-100,-49-26 16,6 1-17,-2 3-1,-1 2 0,0 2 0,-56-13 0,97 31-213,-1 0 0,0 1 0,1 0 0,-1 1 0,0 0 0,0 1 0,-16 3 0,-67 25-4943,40-10 1165,19-9 379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46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2 196 9513,'0'0'4607,"-1"10"-2087,0 32-278,2-40-2165,-1-1 0,0 0 0,0 1 0,1-1 0,-1 0 0,1 1 0,-1-1 0,1 0 0,-1 0 0,1 1 0,0-1 0,0 0 0,0 0 0,0 0 0,-1 0 0,1 0 0,1 0 0,-1 0 0,0 0 0,0-1 0,0 1 0,0 0 0,0 0 0,1-1 0,-1 1 0,0-1 0,1 0 0,-1 1 0,0-1 0,1 0 0,-1 0 0,1 1 0,-1-1 0,0 0 0,1 0 0,-1-1 0,0 1 0,1 0 0,-1 0 0,2-1 0,2 0-34,0 0 0,1-1 0,-1 1 0,0-1 0,-1 0 0,1 0 0,0-1 1,6-3-1,-3-2 45,0 0 1,-1 0 0,0-1-1,0 0 1,-1 0 0,0-1 0,0 0-1,-1 0 1,-1 0 0,0 0-1,0-1 1,-1 1 0,0-1 0,-1 0-1,0 0 1,-1 0 0,0-1-1,0 1 1,-2 0 0,-1-19 0,2 29-89,0 0 1,0 0-1,-1 0 1,1 0-1,0 0 1,0 0 0,0 0-1,-1 0 1,1 0-1,-1 0 1,1 0-1,-1 0 1,1 0 0,-1 0-1,1 0 1,-1 1-1,0-1 1,1 0-1,-1 0 1,0 1 0,0-1-1,0 0 1,0 1-1,1-1 1,-1 1-1,0-1 1,0 1 0,0-1-1,0 1 1,0 0-1,0-1 1,0 1-1,0 0 1,0 0-1,0 0 1,-1 0 0,1 0-1,0 0 1,0 0-1,0 0 1,0 0-1,0 1 1,0-1 0,0 0-1,0 1 1,0-1-1,0 1 1,0-1-1,0 1 1,1-1 0,-1 1-1,0 0 1,0-1-1,0 1 1,1 0-1,-1-1 1,0 1-1,1 0 1,-1 0 0,0 0-1,1 0 1,-1 0-1,1 0 1,0 0-1,-1 1 1,-8 17 8,1 0-1,1 1 1,1-1-1,1 1 1,0 0-1,2 1 1,0-1-1,1 1 1,1 28-1,1-47 2,0-1-1,-1 1 0,1-1 0,0 1 0,0-1 0,0 1 0,0-1 0,0 1 0,1-1 0,-1 1 0,0-1 0,1 1 1,-1-1-1,1 1 0,-1-1 0,1 1 0,0-1 0,-1 0 0,1 1 0,0-1 0,0 0 0,0 0 0,0 0 0,0 0 1,0 0-1,0 0 0,1 0 0,-1 0 0,0 0 0,0 0 0,1-1 0,-1 1 0,1 0 0,-1-1 0,1 1 0,-1-1 1,1 0-1,-1 1 0,1-1 0,-1 0 0,1 0 0,-1 0 0,1 0 0,-1 0 0,1 0 0,-1-1 0,1 1 0,-1 0 1,1-1-1,1 0 0,5-2 86,-1 0 1,0-1 0,0 1-1,0-1 1,0 0-1,-1-1 1,1 0 0,8-9-1,3-4 4,-1-1 0,-1-1 0,-2-1-1,1 0 1,11-25 0,-22 39 94,-1 9-89,-3 17-80,-6 28-105,5-41 89,-1 0-12,1 0-1,0 1 1,0-1 0,1 1-1,0-1 1,0 1 0,2 8-1,-2-14 2,0-1 0,1 1 0,-1 0 0,0-1 0,1 1 0,-1-1 0,1 1 0,-1-1 0,1 0 0,-1 1 0,1-1 0,-1 1 0,1-1-1,-1 0 1,1 0 0,0 1 0,-1-1 0,1 0 0,-1 0 0,1 0 0,0 1 0,-1-1 0,1 0 0,0 0 0,-1 0 0,1 0 0,0 0 0,-1 0-1,1-1 1,0 1 0,-1 0 0,1 0 0,1-1 0,22-8 134,-13 0-29,-1-1 1,1 0-1,-2 0 0,1-1 0,-1 0 0,9-16 0,27-31-128,-45 58-22,0 0 0,0-1 0,0 1 0,0 0 0,0 0 0,1 0 0,-1 0 0,0-1-1,0 1 1,0 0 0,1 0 0,-1 0 0,0 0 0,0 0 0,0-1 0,1 1 0,-1 0 0,0 0 0,0 0 0,1 0 0,-1 0 0,0 0 0,0 0 0,1 0 0,-1 0 0,0 0 0,0 0 0,1 0 0,-1 0 0,0 0 0,0 0 0,1 0 0,-1 0 0,0 1 0,0-1 0,1 0 0,-1 0 0,0 0-1,0 0 1,0 0 0,1 1 0,-1-1 0,0 0 0,0 0 0,0 0 0,1 1 0,-1-1 0,0 0 0,0 0 0,0 0 0,0 1 0,0-1 0,0 0 0,0 0 0,0 1 0,0-1 0,0 0 0,1 0 0,-1 1 0,0-1 0,4 23-4171,-3-14-179,2 1-1736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42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 8360,'0'0'9588,"2"8"-8830,7 34 569,-2 1 0,3 78 0,-8-77-941,1 0 0,3 0 0,16 63 0,14-17-327,-70-118-6380,-19-29 809,-28-30 1005,-6 7 9983,87 80-5352,0 0-1,-1 0 1,1 0 0,0 0 0,0 0-1,0 0 1,0 0 0,-1 0 0,1-1-1,0 1 1,0 0 0,0 0 0,0 0-1,0 0 1,0-1 0,-1 1-1,1 0 1,0 0 0,0 0 0,0 0-1,0-1 1,0 1 0,0 0 0,0 0-1,0 0 1,0-1 0,0 1 0,0 0-1,0 0 1,0 0 0,0-1-1,0 1 1,0 0 0,0 0 0,0 0-1,0-1 1,0 1 0,0 0 0,0 0-1,0 0 1,1-1 0,-1 1 0,0 0-1,0 0 1,13-5 2095,27 0-1706,-30 5 396,106-7 634,-1 1-3691,-41-7-6104,-41 3-1650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43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4 117 4837,'0'0'3347,"0"-9"-587,-1-1-1759,0 6-615,0 1 0,1 0 0,-1-1 0,1 1 0,0-1 0,0 1-1,1 0 1,-1-1 0,1 1 0,-1-1 0,3-4 0,4 3 2285,-1 14-1906,2 14-571,6 69 750,-11-64-707,2 0-1,0 0 0,11 31 1,-16-59-218,0 1 0,0-1 0,0 0 0,0 1 0,0-1 0,0 0 0,0 0 0,0 1 0,0-1 0,0 0 0,0 0 0,0 1 0,0-1 1,0 0-1,0 0 0,1 1 0,-1-1 0,0 0 0,0 0 0,0 1 0,0-1 0,1 0 0,-1 0 0,0 0 0,0 1 0,0-1 0,1 0 1,-1 0-1,0 0 0,0 0 0,1 0 0,-1 0 0,0 1 0,0-1 0,1 0 0,-1 0 0,0 0 0,1 0 0,-1 0 0,0 0 0,0 0 1,1 0-1,4-13 506,-1-20-87,-9-168-107,5 200-401,48 43-149,-36-37 227,-1 0-1,1 0 0,0-1 0,0 0 0,0-1 1,1 0-1,-1-1 0,1-1 0,-1 0 1,1-1-1,-1 0 0,1 0 0,19-5 1,-24 4 2,0-1 1,0 0 0,-1-1 0,1 1 0,-1-1 0,0-1 0,1 0 0,-2 0 0,1 0 0,6-6-1,-9 7 2,0-1 0,-1 1 0,0-1 0,0 0-1,0 0 1,0 0 0,0-1 0,-1 1 0,0 0-1,0-1 1,0 0 0,-1 1 0,1-1 0,-1 0-1,0 0 1,0-10 0,-1 14-7,0 0-1,0 0 1,0 1-1,0-1 1,0 0-1,0 0 1,0 0-1,-1 0 1,1 0-1,0 1 1,-1-1-1,1 0 1,0 0-1,-1 1 1,1-1-1,-1 0 1,1 0-1,-1 1 1,0-1-1,1 1 1,-1-1-1,0 0 1,1 1-1,-1-1 1,0 1-1,0 0 1,1-1-1,-1 1 1,0-1-1,0 1 1,0 0-1,1 0 1,-1 0-1,0-1 1,0 1-1,0 0 1,0 0-1,0 0 1,0 0-1,1 0 1,-1 1-1,0-1 1,0 0-1,0 0 1,0 0-1,1 1 1,-3 0-1,-2 0 4,1 0 1,-1 1-1,0 0 0,0 0 1,1 0-1,-1 1 1,-5 3-1,-2 4 31,0 1 0,0 0 0,1 1 0,1 0 0,-10 14-1,16-20-17,1 0 0,-1 0 0,1 0-1,0 0 1,1 0 0,-1 1 0,1-1-1,1 1 1,-1 0 0,1 0 0,0 0-1,1-1 1,-1 1 0,2 9-1,-1-14-49,1 0-1,0 0 0,0 0 0,0 0 0,0 0 0,0 0 0,0 0 0,1 0 0,-1-1 0,0 1 0,1 0 0,0-1 0,-1 1 0,1-1 0,0 0 0,0 1 0,-1-1 0,1 0 0,0 0 0,0 0 0,0-1 0,1 1 1,-1 0-1,0-1 0,0 1 0,4-1 0,65 5-5123,-65-5 4062,31 0-5208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44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142 313 10154,'0'0'5909,"-8"-7"-3811,5 5-1943,-1-1 0,1 0-1,-1 0 1,0 1 0,0 0-1,0 0 1,0 0 0,0 0-1,0 1 1,-6-2 0,8 3-101,-1 0 0,1 0 0,-1 0 0,1 1 0,-1-1 0,1 1 0,0-1 0,-1 1 0,1 0 0,0 0 0,-1 0 0,1 0 0,0 0 0,0 1 0,0-1 1,0 1-1,0-1 0,0 1 0,1 0 0,-1-1 0,0 1 0,1 0 0,-1 0 0,1 0 0,-2 4 0,-2 3 101,0 1 0,1-1 0,0 1 0,0 0 0,-2 16 0,5-22-103,0 0 0,1-1 0,-1 1 0,1 0 0,0 0 1,0 0-1,1 0 0,0 5 0,0-7-31,-1-1 0,1 0 0,-1 0 0,1 1 0,-1-1 1,1 0-1,0 0 0,0 0 0,-1 0 0,1 0 0,0 0 0,0 0 1,0 0-1,0 0 0,0 0 0,0-1 0,0 1 0,0 0 0,1-1 1,-1 1-1,0-1 0,0 1 0,1-1 0,0 1 0,4 0 27,0 0 1,0-1-1,0 1 0,0-1 0,1 0 0,-1-1 0,0 0 1,0 0-1,-1 0 0,1 0 0,0-1 0,0 0 0,-1-1 1,1 1-1,-1-1 0,0 0 0,1 0 0,-1 0 1,-1-1-1,1 0 0,0 0 0,-1 0 0,0-1 0,0 1 1,5-9-1,-2 3-25,-1 0-1,0-1 1,0 0 0,-1 0 0,-1 0 0,0 0 0,0-1 0,-1 1-1,-1-1 1,0 0 0,1-23 0,-3 35-26,0-1 0,0 1 0,0 0 0,0 0-1,0 0 1,0-1 0,0 1 0,0 0 0,0 0 0,0 0 0,0 0 0,0-1-1,0 1 1,-1 0 0,1 0 0,0 0 0,0 0 0,0-1 0,0 1-1,0 0 1,0 0 0,-1 0 0,1 0 0,0 0 0,0 0 0,0-1 0,0 1-1,-1 0 1,1 0 0,0 0 0,0 0 0,0 0 0,-1 0 0,1 0 0,0 0-1,0 0 1,0 0 0,0 0 0,-1 0 0,1 0 0,0 0 0,0 0 0,0 0-1,-1 0 1,1 0 0,0 0 0,0 0 0,0 0 0,-1 1 0,1-1-1,0 0 1,0 0 0,0 0 0,0 0 0,0 0 0,-1 0 0,1 1 0,0-1-1,0 0 1,0 0 0,0 0 0,0 1 0,-10 8-56,8-6-31,1-1-1,0 0 1,-1 1 0,1-1-1,1 0 1,-1 1 0,0-1 0,0 1-1,1 0 1,0-1 0,-1 1 0,1-1-1,0 1 1,0 0 0,0-1 0,1 1-1,-1 0 1,1-1 0,-1 1-1,1-1 1,0 1 0,0-1 0,0 1-1,0-1 1,1 0 0,-1 0 0,0 1-1,1-1 1,0 0 0,-1 0 0,1 0-1,0-1 1,0 1 0,0 0-1,0-1 1,1 1 0,-1-1 0,0 0-1,1 0 1,-1 0 0,0 0 0,1 0-1,4 1 1,-2-2-161,0 1-1,0-1 1,0 0 0,1 0-1,-1-1 1,0 0 0,0 0-1,0 0 1,-1 0-1,1-1 1,0 1 0,0-1-1,-1-1 1,1 1 0,-1-1-1,0 1 1,7-7 0,-5 3 57,1-1 0,-1 0 1,-1 0-1,1 0 0,-1-1 0,-1 0 1,0 0-1,0 0 0,4-10 0,1-13 464,0 0-1,-2-1 1,-2 0-1,3-46 1,-8 77-162,0 0 0,0 1 0,1-1 0,-1 1-1,0-1 1,0 1 0,0-1 0,0 0 0,1 1 0,-1-1 0,0 1 0,0-1 0,0 0 0,-1 1 0,1-1 0,0 1-1,0-1 1,0 0 0,0 1 0,-1-1 0,1 1 0,0-1 0,0 1 0,-1-1 0,1 1 0,0-1 0,-1 1 0,0-2-1,-9 18 1015,-8 36-430,12-29-251,1 0 0,1 1 0,2-1-1,0 1 1,1 0 0,3 29 0,-1-44-382,0 1 0,1-1 0,-1 0 1,2 1-1,-1-1 0,1 0 1,1 0-1,0 0 0,0-1 1,1 1-1,-1-1 0,2 0 0,-1 0 1,1-1-1,1 0 0,-1 0 1,1 0-1,8 5 0,-15-11-65,0-1 0,1 0 0,-1 0 0,0 0 0,0 0 0,0 0 0,0 1 0,0-1-1,1 0 1,-1 0 0,0 0 0,0 0 0,0 0 0,0 0 0,1 0 0,-1 0 0,0 1 0,0-1 0,0 0 0,1 0-1,-1 0 1,0 0 0,0 0 0,0 0 0,1 0 0,-1 0 0,0 0 0,0 0 0,1-1 0,-1 1 0,0 0 0,0 0-1,0 0 1,0 0 0,1 0 0,-1 0 0,0 0 0,0 0 0,0 0 0,0-1 0,1 1 0,-1 0 0,0 0 0,0 0-1,0 0 1,0-1 0,0 1 0,0 0 0,1 0 0,-1 0 0,0-1 0,0 1 0,0 0 0,0 0 0,-1-19-248,-12-21-284,-38-57-1001,45 87 1462,0 1 1,0 0-1,-1 0 1,0 1-1,-1 0 1,0 0-1,-16-12 0,18 18 960,10 9-686,14 9-182,-2-8-165,-1-1 0,1-1 0,0-1 0,0 0-1,1-1 1,24 2 0,-17-3-3488,47-3-1,-30-4-2313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44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44 12684,'0'0'7741,"-3"10"-6754,-5 18-516,2 1-1,1 0 0,1-1 0,1 1 1,1 1-1,2-1 0,1 0 0,2 0 1,0 0-1,10 37 0,-11-62-439,-1 0 6,0 1 1,0 0-1,1 0 1,0-1-1,0 1 1,0-1-1,1 0 1,-1 1-1,6 5 1,-7-11-4,0 1 1,-1-1-1,1 1 1,0-1-1,0 1 1,-1-1-1,1 1 0,0-1 1,-1 0-1,1 0 1,-1 1-1,1-1 1,-1 0-1,1 0 1,-1 1-1,1-1 1,-1 0-1,0 0 0,1 0 1,-1 0-1,0 0 1,0 0-1,0-1 1,6-30 63,-5 24-57,3-29-295,-1 0 0,-4-52 0,0 32-361,1 56 492,30 22-315,-24-17 451,0 0-1,1-1 1,0 0 0,-1 0-1,1-1 1,0 0 0,0 0-1,1-1 1,-1 0-1,0 0 1,0 0 0,1-1-1,-1 0 1,0-1-1,1 1 1,-1-1 0,0-1-1,0 0 1,0 0-1,0 0 1,0-1 0,0 1-1,-1-2 1,1 1-1,-1-1 1,0 0 0,0 0-1,0-1 1,-1 0-1,1 0 1,-1 0 0,0 0-1,-1-1 1,1 0 0,-1 0-1,0 0 1,-1-1-1,0 1 1,0-1 0,0 0-1,-1 0 1,1 0-1,-2 0 1,1 0 0,-1 0-1,0-12 1,0 13-12,-4-39 11,3 44-18,0 0 1,0 0-1,0 0 1,-1 1 0,1-1-1,0 0 1,0 1 0,-1-1-1,1 0 1,-1 1-1,1-1 1,0 0 0,-1 1-1,1-1 1,-1 0 0,0 1-1,1-1 1,-1 1-1,1 0 1,-1-1 0,0 1-1,1-1 1,-1 1-1,0 0 1,0-1 0,1 1-1,-1 0 1,0 0 0,0 0-1,1 0 1,-1-1-1,0 1 1,0 0 0,0 0-1,1 0 1,-1 1 0,0-1-1,0 0 1,1 0-1,-1 0 1,0 1 0,0-1-1,1 0 1,-1 0 0,0 1-1,1-1 1,-1 1-1,0-1 1,1 1 0,-2 0-1,-1 2 9,-1 0 0,1 0 0,0 1 0,0-1 0,0 1 0,0 0 0,1 0 0,0 0 0,-1 0 0,1 0 0,1 0 0,-1 0 0,1 1 0,-1-1 0,0 9 1,-1 3 147,0 1 0,0 34 0,3-44-104,0 0-1,0 0 1,1 0 0,0 0-1,0 0 1,1 0 0,0 0-1,0 0 1,1 0 0,-1-1-1,7 11 1,-6-14-32,0 1-1,0-1 1,0 0 0,0 0 0,1 0-1,-1 0 1,1 0 0,0-1-1,0 0 1,0 0 0,0 0 0,0 0-1,0-1 1,0 1 0,1-1-1,-1 0 1,1 0 0,-1-1 0,7 1-1,-5 0 1,1-1 1,0 0-1,0 0 0,-1-1 0,1 1 0,0-1 1,-1-1-1,1 1 0,-1-1 0,1-1 0,-1 1 1,0-1-1,0 0 0,0 0 0,0-1 1,-1 0-1,1 0 0,-1 0 0,0 0 0,0-1 1,-1 0-1,1 0 0,-1 0 0,0-1 0,-1 1 1,1-1-1,-1 0 0,0 0 0,0 0 0,-1-1 1,0 1-1,2-10 0,-6 28 107,-1 0 1,2 0-1,0 1 1,0-1-1,2 0 1,2 23-1,-3-31-187,1-1 0,0 1 1,0-1-1,1 1 0,-1-1 0,1 0 1,0 0-1,0 1 0,0-1 0,0 0 1,4 4-1,-3-5-252,-1 0-1,1 0 1,0 0 0,0 0-1,0-1 1,0 1 0,0-1 0,0 0-1,0 0 1,0 0 0,0 0-1,0-1 1,1 1 0,-1-1 0,4 0-1,7-1-4187,-4-6-2062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45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14061,'0'0'9236,"1"8"-8734,-1-3-601,2 1 1,-1-1 0,1 0 0,0 1 0,0-1-1,0 0 1,0 0 0,1-1 0,0 1 0,0 0 0,1-1-1,-1 0 1,1 1 0,0-1 0,0-1 0,0 1-1,0-1 1,1 1 0,0-1 0,-1-1 0,1 1 0,6 2-1,3 2-1902,1-1-1,0 0 0,20 5 0,16-4-2823,-19-11 5507,-27-1 7095,-16 0-3871,-14 1-1218,18 5-2342,0-1-1,1 1 1,-1 0 0,0 1-1,1-1 1,-1 1 0,1 1-1,-8 2 1,12-4-319,0 1 1,-1-1 0,1 0-1,0 0 1,0 1 0,0-1-1,0 1 1,0 0 0,0 0-1,0 0 1,1 0 0,-1 0-1,0 0 1,1 0 0,0 0-1,0 0 1,-1 1-1,1-1 1,1 1 0,-1-1-1,0 1 1,0-1 0,0 5-1,2-6-70,-1 0-1,0 0 1,1 0-1,-1 0 0,1-1 1,-1 1-1,1 0 0,-1 0 1,1-1-1,0 1 1,-1 0-1,1-1 0,0 1 1,-1 0-1,1-1 1,0 1-1,0-1 0,0 1 1,0-1-1,-1 0 1,1 1-1,0-1 0,0 0 1,1 1-1,30 7-1066,-22-6 631,3 1-138,49 15-876,-59-17 1487,1 1 1,-1-1 0,1 1 0,-1 0-1,0 0 1,0 0 0,0 0 0,0 0-1,0 0 1,-1 1 0,1 0 0,-1-1-1,1 1 1,1 4 0,-4-6 52,1 0 0,-1 0 0,0 0 0,0 0 0,0 0 0,0 0 0,0 0 0,-1 0 1,1 0-1,0 0 0,0 0 0,-1 0 0,1 0 0,-1 0 0,1 0 0,-1-1 0,1 1 0,-1 0 0,1 0 0,-1 0 1,0 0-1,1-1 0,-1 1 0,0 0 0,0-1 0,0 1 0,1-1 0,-1 1 0,0-1 0,0 1 0,0-1 1,0 1-1,0-1 0,0 0 0,-1 1 0,-45 15 149,37-13-133,-10 4-114,-36 8-3721,36-14-3061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46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154 155 9257,'4'-7'1296,"0"-1"0,-1 0 1,0 0-1,-1 0 0,3-10 0,-5 17-1142,1 0-1,-1-1 1,0 1-1,1 0 1,-1-1-1,0 1 1,0-1-1,0 1 1,0 0-1,0-1 0,0 1 1,0 0-1,0-1 1,0 1-1,-1 0 1,1-1-1,-1 1 1,1 0-1,-1-1 1,1 1-1,-1 0 0,0 0 1,1 0-1,-1 0 1,0-1-1,0 1 1,0 0-1,0 1 1,0-1-1,0 0 1,0 0-1,0 0 0,-1 1 1,1-1-1,0 0 1,0 1-1,-1-1 1,-1 0-1,-3 1-103,1 0 0,-1 0-1,1 1 1,0 0 0,-1 0-1,1 0 1,0 0 0,-1 1 0,1 0-1,0 0 1,0 1 0,0-1-1,1 1 1,-1 0 0,1 0 0,-1 1-1,1-1 1,-6 7 0,5-4-44,0-1 0,0 1 0,0 0 0,1 0 0,0 1 0,0-1 1,1 1-1,-1 0 0,1 0 0,1 0 0,0 1 0,0-1 0,-1 8 0,3-14-3,-1 0 0,1 0 0,0 0 0,0-1 0,0 1 0,0 0-1,1 0 1,-1 0 0,0-1 0,0 1 0,0 0 0,1 0-1,-1 0 1,0-1 0,1 1 0,-1 0 0,1-1 0,-1 1 0,0 0-1,1-1 1,0 1 0,-1-1 0,1 1 0,-1-1 0,1 1-1,0-1 1,-1 1 0,1-1 0,0 1 0,-1-1 0,2 1 0,31 0 176,-23-2-96,-1-1-1,1-1 1,-1 0-1,17-7 1,-11 1-56,0-1 0,0 0 0,-1-1 0,-1-1 0,0 0 0,-1-1 0,0 0 1,-1-1-1,0 0 0,-1-1 0,-1 0 0,9-18 0,-11 15 118,-7 18-138,0 0 0,0 0 0,0 0-1,-1 0 1,1 1 0,0-1 0,0 0-1,0 0 1,0 0 0,0 0 0,0 0 0,0 0-1,0 0 1,0 0 0,0 0 0,0 0-1,0 0 1,0 0 0,0 0 0,-1 0 0,1 0-1,0 0 1,0 0 0,0 0 0,0 0-1,0 0 1,0 0 0,0 0 0,0 0 0,0 0-1,0 0 1,-1 0 0,1 0 0,0 0-1,0 0 1,0 0 0,0 0 0,0 0 0,0 0-1,0 0 1,0 0 0,0 0 0,0 0-1,0 0 1,0 0 0,-1 0 0,1 0 0,0 0-1,0 0 1,0-1 0,0 1 0,0 0-1,0 0 1,0 0 0,0 0 0,0 0 0,0 0-1,0 0 1,0 0 0,0 0 0,0 0-1,0 0 1,0-1 0,0 1 0,0 0 0,0 0-1,-20 28 340,14-15-323,1 1 0,0 0 0,1 0 0,0 0 0,1 0 0,-3 28 0,6-39-19,-1 0 1,1 0 0,0 1 0,0-1-1,0 0 1,0 0 0,1 0 0,0 0-1,-1 1 1,1-1 0,0 0 0,0 0 0,0 0-1,1 0 1,-1-1 0,1 1 0,0 0-1,0-1 1,0 1 0,0-1 0,0 1-1,0-1 1,0 0 0,1 0 0,0 0-1,-1 0 1,1 0 0,0-1 0,0 1-1,-1-1 1,1 0 0,0 0 0,0 0 0,1 0-1,-1 0 1,0-1 0,4 1 0,52-2-2155,-55 0 1560,0 1 1,1-2-1,-1 1 0,0 0 0,0-1 0,0 0 0,-1 0 1,1 0-1,0 0 0,-1 0 0,1-1 0,2-3 0,19-18-6003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47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7 10922,'0'0'14916,"-10"-2"-14788,9 1-123,-39-2 28,38 3-33,1 0 0,-1 0 0,1 1 0,0-1 0,0 0 0,-1 1 0,1-1 0,0 1 0,-1-1 0,1 1 0,0-1 0,0 1 0,0 0-1,0 0 1,0 0 0,0 0 0,0 0 0,0-1 0,0 2 0,0-1 0,0 0 0,1 0 0,-1 0 0,0 0 0,1 0 0,-1 1 0,1-1 0,-1 0 0,1 1 0,0-1 0,0 0 0,-1 1 0,1-1 0,0 0 0,0 3 0,1-4-3,0 1 0,-1 0 0,1-1 0,0 1 0,-1-1 0,1 1-1,0-1 1,0 1 0,0-1 0,-1 1 0,1-1 0,0 0 0,0 0 0,0 1-1,0-1 1,0 0 0,0 0 0,0 0 0,0 0 0,-1 0 0,1 0 0,0 0-1,1 0 1,33-1-98,-26 1 5,4 0 4,0 0 0,-1 1-1,1 1 1,0 0 0,17 5 0,-27-6 94,0 0 1,0 0-1,0 0 1,0 0-1,-1 1 1,1-1-1,-1 1 1,1 0-1,-1-1 1,1 1-1,-1 0 1,0 0-1,0 1 1,0-1-1,0 0 1,0 1-1,-1-1 1,1 1-1,-1 0 1,1-1-1,-1 1 1,0 0-1,0 0 1,0 0-1,-1 0 1,1 0 0,-1 0-1,1 5 1,-2-4 55,0-1 0,0 1 1,-1-1-1,1 0 0,-1 0 1,0 1-1,1-1 1,-1 0-1,-1 0 0,1-1 1,0 1-1,-1 0 0,1-1 1,-1 1-1,0-1 0,0 0 1,0 0-1,0 0 1,0 0-1,0-1 0,-1 1 1,1-1-1,-5 1 0,-2 3-108,-1-1-1,0-1 0,0 0 1,-1 0-1,1-1 1,-15 1-1,24-3-261,2 0 221,0 0-1,0 0 1,0 0 0,0 0 0,-1 0 0,1 0 0,0 0 0,0 0 0,0 0 0,0 0-1,-1 0 1,1 0 0,0 0 0,0 0 0,0 0 0,0 0 0,-1 0 0,1 0 0,0-1-1,0 1 1,0 0 0,0 0 0,-1 0 0,1 0 0,0 0 0,0 0 0,0 0 0,0 0 0,0-1-1,0 1 1,0 0 0,-1 0 0,1 0 0,0 0 0,0-1 0,0 1 0,0 0 0,0 0-1,0 0 1,0 0 0,0-1 0,0 1 0,0 0 0,0 0 0,0 0 0,0 0 0,0-1 0,0 1-1,0 0 1,0 0 0,0 0 0,0 0 0,0-1 0,0 1 0,0 0 0,0 0 0,0 0-1,1 0 1,-1 0 0,0-1 0,0 1 0,0 0 0,0 0 0,0 0 0,0 0 0,1 0-1,-1-1 1,7-16-8039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48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50 828 4869,'-6'30'3753,"-1"-1"1,-19 48-1,23-69-2388,3-9-1251,0 1-1,0 0 1,0 0 0,0 0 0,-1 0-1,1 0 1,0 0 0,0 0 0,0 0-1,0 0 1,0 0 0,0 0 0,0 0-1,0-1 1,0 1 0,-1 0 0,1 0-1,0 0 1,0 0 0,0 0 0,0 0-1,0 0 1,0 0 0,0 0 0,-1 0-1,1 0 1,0 0 0,0 0 0,0 0-1,0 0 1,0 0 0,0 0 0,0 1-1,0-1 1,-1 0 0,1 0 0,0 0-1,0 0 1,0 0 0,0 0 0,0 0-1,0 0 1,0 0 0,0 0 0,0 0-1,0 0 1,0 1 0,0-1 0,-1 0-1,1 0 1,0 0 0,0 0 0,-2-19 1739,2-30-1135,11-5-337,3 2 0,2 0-1,40-89 1,-10 25-324,6-30-39,57-144-4,-107 284-16,14-26-1,-15 31-1,-1 0 0,1 0 0,0 0 0,-1 0 0,1 0 0,0 0 0,-1 0 0,1 1 0,0-1 0,0 0-1,0 1 1,0-1 0,0 0 0,0 1 0,0-1 0,0 1 0,0 0 0,0-1 0,0 1 0,0 0 0,0 0 0,1-1 0,-1 1 0,2 0-1,-2 1-7,0-1 0,-1 1 0,1 0 0,0 0 0,0-1 0,-1 1 0,1 0 0,0 0 0,-1 0 0,1 0 0,-1-1 0,1 1 0,-1 0 0,0 0 0,1 0 0,-1 0 0,0 0 0,1 0 0,-1 0 0,0 0 0,0 0 0,0 2 0,2 28-66,-2-26 64,1 10 11,-1 0 0,-1 0-1,-1 0 1,0 0 0,-1 0 0,0 0 0,-1 0-1,-1-1 1,-6 15 0,10-28 3,0-1 1,1 1-1,0 0 1,-1 0-1,1-1 0,-1 1 1,1 0-1,0 0 1,-1-1-1,1 1 0,0 0 1,0 0-1,0 0 1,0-1-1,0 1 0,0 0 1,0 0-1,0 0 0,0 0 1,0-1-1,0 1 1,0 0-1,1 0 0,-1 0 1,0-1-1,1 1 1,-1 0-1,0 0 0,1-1 1,-1 1-1,2 1 1,25 1-66,-15-4 21,-1 2-45,-1 0 1,1 1-1,-1-1 0,1 2 0,-1 0 1,0 0-1,16 8 0,-21-9 81,-1 0 0,0 0 0,1 0 0,-1 1 0,-1-1 0,1 1 0,0 0 0,-1 1 0,1-1 0,-1 0 0,0 1 0,0 0 0,0 0 0,-1 0 0,1 0 0,-1 0 0,0 0 0,0 1 0,2 7 0,-4-9 34,0 0-1,-1 1 1,1-1 0,-1 0 0,0 0 0,0-1-1,0 1 1,0 0 0,0 0 0,0 0-1,-1-1 1,0 1 0,1 0 0,-1-1 0,0 0-1,0 1 1,0-1 0,-1 0 0,1 0 0,-1 0-1,1 0 1,-1-1 0,1 1 0,-1-1 0,0 0-1,-4 2 1,-12 6 388,0-1 0,-33 8 0,50-15-382,-19 5 165,1-1 1,0-1-1,-1 0 1,0-2-1,0 0 1,0-2-1,-32-2 1,52 2-217,0 0 1,0 0-1,0 0 0,0 0 1,0 0-1,0-1 1,0 1-1,0 0 0,0 0 1,0-1-1,0 1 1,0-1-1,0 1 0,0 0 1,0-1-1,0 0 1,0 1-1,1-1 0,-1 0 1,0 1-1,0-1 1,1 0-1,-1 0 0,0 0 1,1 1-1,-1-1 1,1 0-1,-1 0 0,1 0 1,-1 0-1,1 0 0,0 0 1,0 0-1,-1 0 1,1 0-1,0 0 0,0 0 1,0-1-1,0 1 1,0 0-1,0 0 0,0 0 1,1 0-1,-1 0 1,0 0-1,0 0 0,1 0 1,-1 0-1,1 0 1,-1 0-1,1 0 0,0-1 1,3-3-389,0 0-1,-1 0 1,2 0 0,-1 1 0,0-1-1,1 1 1,7-5 0,64-37-6917,-33 22 1248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49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0 170 7335,'0'0'2354,"5"-10"86,0-1-1827,1 0 1,1 1-1,0 0 1,1 0-1,0 1 1,0-1-1,1 2 1,0 0-1,0 0 1,1 0-1,19-10 0,-28 17-574,7-4 181,-1 0 0,1 1-1,0 0 1,-1 1 0,2-1-1,-1 2 1,0-1-1,1 1 1,-1 0 0,1 1-1,14-1 1,-22 2-208,0 1 0,-1-1 0,1 1 0,0-1 0,-1 1 0,1-1 0,-1 1 0,1-1 1,-1 1-1,1 0 0,-1-1 0,0 1 0,1 0 0,-1-1 0,0 1 0,1 0 0,-1 0 0,0-1 0,0 1 0,0 0 0,0 0 0,0-1 0,0 1 0,0 0 0,0 0 1,0 0-1,0-1 0,0 1 0,0 0 0,0 0 0,-1-1 0,1 1 0,-1 1 0,-8 26 363,-1-11-243,0 0 0,-2-2 0,0 1 0,0-1 0,-19 16 0,17-18-114,1 1 1,0 1-1,1 0 0,1 0 1,-15 27-1,25-41-12,1 0-1,0-1 1,0 1 0,-1 0 0,1 0-1,0-1 1,0 1 0,0 0 0,0 0 0,0-1-1,0 1 1,0 0 0,0 0 0,0-1-1,0 1 1,0 0 0,0 0 0,1-1-1,-1 1 1,0 0 0,1-1 0,-1 1-1,0 0 1,1-1 0,-1 1 0,1-1 0,-1 1-1,1 0 1,-1-1 0,1 1 0,-1-1-1,1 1 1,-1-1 0,1 0 0,0 1-1,-1-1 1,1 0 0,0 1 0,-1-1-1,1 0 1,0 0 0,0 0 0,-1 1-1,1-1 1,0 0 0,0 0 0,-1 0 0,1 0-1,0 0 1,1-1 0,51 0 202,-41 0-187,75-10-3,-54 6 864,55-2 1,-87 6-796,0 1-1,0-1 1,0 1-1,0-1 1,0 0-1,0 0 1,0 0-1,0 1 1,0-1-1,0 0 1,-1 0 0,1 0-1,0 0 1,-1 0-1,1-1 1,0 1-1,-1 0 1,0 0-1,1 0 1,-1 0-1,0-1 1,1 1-1,-1 0 1,0-2-1,6-36-253,-5 34 194,3-16-2001,2 8-2810,-1 4-1617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50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6470,'0'0'15759,"9"5"-15369,-2-2-326,-2-1-38,0 1-1,0-1 1,0 1 0,-1 0-1,1 1 1,-1-1 0,0 1 0,0-1-1,0 1 1,3 5 0,-5-7-21,0 1 0,1-1 1,-1 0-1,0 1 1,1-1-1,0 0 0,-1 0 1,1-1-1,0 1 0,0-1 1,0 1-1,0-1 1,0 0-1,1 0 0,-1 0 1,0-1-1,0 1 0,1-1 1,-1 0-1,0 0 1,0 0-1,1 0 0,-1 0 1,0-1-1,1 0 0,-1 1 1,0-1-1,0 0 1,0-1-1,0 1 0,0 0 1,0-1-1,0 0 0,0 0 1,-1 0-1,6-4 1,-3 2-58,0 0 0,0-1 0,0 0 0,0 0 0,-1 0 0,1 0 0,-1-1 0,-1 1 0,1-1 0,-1 0 0,0 0 0,0 0 0,-1-1 0,0 1 0,0-1 0,0 1 0,0-8 0,-21 50-567,17-27 404,0 1-1,0 0 1,1-1 0,1 1 0,-1 0-1,3 14 1,-2-22 47,0 1 0,0-1 0,0 1 0,1 0 0,-1-1 1,1 1-1,0-1 0,0 1 0,0-1 0,0 1 0,0-1 0,1 0 0,-1 0 0,1 1 0,-1-1 0,1 0 0,0 0 0,0 0 1,-1-1-1,2 1 0,-1 0 0,0-1 0,0 1 0,0-1 0,1 0 0,-1 0 0,5 2 0,18-2-7706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46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87 307 11050,'0'0'6914,"-8"2"-6647,3 0-204,1 1 0,-1-1 0,1 1 0,-1-1 1,1 1-1,0 0 0,0 1 0,0-1 0,1 1 1,-1 0-1,1 0 0,0 0 0,0 0 0,0 0 1,1 1-1,-1-1 0,1 1 0,0 0 1,0 0-1,1 0 0,-1 0 0,1 0 0,0 0 1,0 7-1,0-6 191,-2 29 1026,4-34-1266,-1 0-1,0-1 1,0 1-1,1 0 1,-1 0 0,1-1-1,-1 1 1,1 0-1,-1-1 1,1 1-1,-1 0 1,1-1 0,-1 1-1,1-1 1,0 1-1,-1-1 1,1 1-1,0-1 1,-1 1-1,1-1 1,0 0 0,0 1-1,0-1 1,-1 0-1,1 0 1,0 0-1,0 1 1,0-1 0,-1 0-1,1 0 1,0 0-1,0 0 1,0 0-1,0-1 1,-1 1 0,1 0-1,1-1 1,5-1 113,-1 0 1,1 0-1,-1-1 1,0 0 0,0-1-1,0 1 1,0-1-1,-1 0 1,1-1-1,-1 1 1,0-1 0,0 0-1,-1 0 1,6-8-1,4-7 24,0 0-1,19-37 1,-22 30 59,0-1 0,-2 0 0,-1 0 0,-1-1 1,-2 0-1,-1 0 0,1-45 0,-4 71-206,-1 1-1,0 0 1,0-1 0,0 1-1,0 0 1,0-1-1,-1 1 1,1 0 0,0-1-1,-1 1 1,0 0-1,-1-3 1,2 5-8,-1 0 1,1-1-1,0 1 0,-1 0 1,1 0-1,0 0 0,-1 0 1,1 0-1,-1 0 0,1 0 1,0 0-1,-1 0 0,1 0 0,-1 0 1,1 0-1,-1 0 0,1 0 1,0 0-1,-1 0 0,1 0 1,-1 0-1,1 0 0,0 1 1,-1-1-1,1 0 0,0 0 1,-1 1-1,1-1 0,0 0 1,-1 0-1,1 1 0,0-1 1,0 0-1,-1 1 0,1-1 0,0 0 1,-1 1-1,-4 7-50,-1 0 0,1 0 0,1 0 0,-6 13 0,0-1 32,2 1-1,1-1 1,1 2-1,0-1 1,2 1 0,0-1-1,1 1 1,2 0-1,1 34 1,0-54-82,0-1 0,0 1 0,1 0 0,-1-1 0,0 1 0,1-1 0,0 1 0,-1-1 0,1 1 0,0-1-1,0 0 1,0 1 0,0-1 0,0 0 0,0 1 0,0-1 0,0 0 0,0 0 0,1 0 0,-1 0 0,0 0 0,1 0 0,-1-1 0,1 1 0,-1 0 0,1-1 0,-1 1 0,1-1 0,2 1 0,-1-1-517,0 1-1,0-1 1,-1 0 0,1-1 0,0 1 0,0 0 0,-1-1 0,1 1 0,0-1-1,-1 0 1,1 0 0,0 0 0,-1 0 0,1 0 0,-1-1 0,0 1 0,3-3-1,16-17-6648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50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0 163 4644,'4'-9'1650,"23"-66"3962,0-4 4028,-28 84-9388,0 0 1,0 1 0,1-1-1,0 0 1,0 0 0,0 0-1,1 7 1,1 14 27,-5 16 226,1-25-350,0 1 0,2-1 0,0 0 0,4 24 0,-4-38-147,1-1 0,0 1-1,0-1 1,0 0 0,0 0 0,0 1-1,0-1 1,0 0 0,1 0 0,-1 0-1,1 0 1,-1-1 0,1 1 0,0 0 0,0-1-1,0 1 1,0-1 0,0 1 0,0-1-1,0 0 1,1 0 0,-1 0 0,0 0-1,0 0 1,1-1 0,-1 1 0,1-1-1,-1 1 1,1-1 0,-1 0 0,1 0-1,-1 0 1,0 0 0,1-1 0,3 0 0,2 0 21,0-1 1,0 1 0,-1-2 0,1 1 0,0-1 0,-1 0 0,0-1 0,0 1 0,12-9 0,-13 7-27,-1 0-1,1 0 1,-1-1 0,0 0 0,0 1 0,-1-2-1,1 1 1,-1-1 0,-1 1 0,1-1 0,-1 0-1,0 0 1,-1-1 0,0 1 0,0 0 0,-1-1 0,1 1-1,-2-1 1,1 0 0,-1-11 0,-2 10-248,-3 15 3,-3 17 69,7-13 21,0 0-1,1 0 0,0-1 1,0 1-1,1 0 1,0 0-1,5 16 0,-4-21-383,0 1 1,1 0-1,0-1 0,0 0 0,0 1 0,0-1 0,1 0 0,6 5 0,10 11-5038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56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1130 300 6054,'0'0'4794,"-1"-8"-4004,0 2-671,-1 0 1,1 0-1,-1 1 1,0-1 0,0 1-1,-1-1 1,0 1-1,0 0 1,0 0-1,0 0 1,-1 0 0,0 1-1,0 0 1,0-1-1,-1 1 1,1 1 0,-1-1-1,0 1 1,-9-5-1,-61-41 520,-114-62-103,178 105-483,-1 1 1,0 1 0,-1 0-1,1 0 1,-1 2 0,1-1-1,-1 2 1,0 0 0,0 0 0,0 1-1,0 0 1,-24 5 0,19 0 15,-1 0 0,1 1 0,1 1 0,-1 0 0,1 2 0,0 0 1,-29 21-1,2 6 124,2 2 0,2 2-1,1 1 1,-60 85 0,77-96-59,0 2 0,3 0-1,1 1 1,1 1 0,1 1-1,-20 69 1,30-78-110,1 0 0,1 1 0,2-1 0,0 1 1,2-1-1,0 1 0,2 0 0,1-1 0,1 0 0,13 43 0,56 245 414,-65-280 185,-2-23-1283,0-21-3755,-3-2-101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56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1 120 7687,'0'0'6332,"6"10"-4565,5 7-1077,1-1 1,1 0 0,0 0-1,1-2 1,1 0 0,0 0-1,24 15 1,-10-10-266,0-1 0,56 25 1,-73-38-355,-1-1 1,1-1 0,0 1-1,0-2 1,0 0-1,0 0 1,0-1 0,0 0-1,0-1 1,1-1 0,16-2-1,-23 1 16,1 0-1,-1-1 0,0 0 1,0 0-1,0 0 0,-1 0 1,1-1-1,-1 0 0,0 0 1,0-1-1,0 1 0,0-1 1,-1 0-1,0 0 0,0-1 1,-1 1-1,1-1 0,-1 0 1,0 0-1,0 0 0,-1 0 1,0 0-1,2-10 0,2-9 102,-1-1 0,-1 0 0,-1 0-1,0-41 1,-3 61-155,-1 0-1,1 1 1,-1-1-1,0 0 1,-1 0-1,-2-8 1,4 12-128,-1 1 1,0-1 0,1 0-1,-1 1 1,0-1-1,0 1 1,0 0-1,0-1 1,0 1-1,0 0 1,-1-1 0,1 1-1,0 0 1,-1 0-1,1 0 1,0 0-1,-1 0 1,1 0-1,-1 1 1,0-1 0,1 1-1,-1-1 1,0 1-1,1-1 1,-1 1-1,-3-1 1,4 7-5714,5-5 325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10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83 10634,'0'0'3977,"2"-9"-1414,-2 7-2461,3-7 602,-1 1 1,1-1-1,1 0 1,-1 1 0,2-1-1,5-9 1,-9 17-70,-3 3-117,-16 10-305,0 2 1,1 0-1,-17 19 1,28-27-168,0 0 0,1 1 0,0-1 0,1 1 0,-1 0 0,1 0 0,1 1 0,-1-1 0,1 1 0,1-1 0,-1 1 0,-1 9 0,4-16-54,0 0 1,0 0 0,1 1-1,-1-1 1,0 0-1,0 0 1,1 0 0,-1 0-1,0 1 1,1-1-1,-1 0 1,1 0-1,0 0 1,-1 0 0,1 0-1,0 0 1,-1 0-1,1-1 1,0 1 0,0 0-1,0 0 1,0 0-1,0-1 1,0 1-1,0-1 1,0 1 0,0-1-1,0 1 1,0-1-1,0 1 1,1-1 0,-1 0-1,0 0 1,0 0-1,0 1 1,1-1 0,0 0-1,58-1-538,-40 0 344,20-1-423,-23 1 308,0 0 0,32 3 1,-48-2 329,0 0 0,0 0 0,0 1 0,0-1 1,0 0-1,0 0 0,0 0 0,1 1 1,-1-1-1,0 1 0,0-1 0,0 1 0,0-1 1,0 1-1,0 0 0,-1-1 0,1 1 0,0 0 1,0 0-1,0-1 0,-1 1 0,1 0 0,0 0 1,-1 0-1,1 0 0,-1 0 0,1 0 0,-1 0 1,1 0-1,-1 0 0,0 0 0,1 0 0,-1 1 1,0-1-1,0 0 0,0 0 0,0 0 0,0 0 1,0 0-1,0 0 0,-1 1 0,1-1 0,0 0 1,0 0-1,-1 0 0,0 1 0,0 2 142,-1-1 1,0 1-1,1-1 0,-1 0 0,-1 1 0,1-1 0,0 0 0,-1 0 1,0-1-1,0 1 0,-5 4 0,-9 3 537,-1-1 0,-33 12 1,45-18-645,-1-1 0,1 0 1,0-1-1,-1 0 1,1 0-1,-1 0 1,1-1-1,-1 1 1,1-2-1,-1 1 1,1-1-1,-8-1 1,13 1-118,1 1 0,-1-1 0,1 1 0,-1-1 0,1 1 0,-1-1 0,1 1 0,-1-1 0,1 1 0,0-1 0,-1 1 0,1-1 0,0 0 0,0 1 0,-1-1 0,1 1 1,0-1-1,0 0 0,0 1 0,0-1 0,0 0 0,0 1 0,0-1 0,0 0 0,0 1 0,0-1 0,0 0 0,0 1 0,1-1 0,-1 0 0,0 1 0,0-1 0,1 0 0,10-22-3523,11-2-2835,6-3-3737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11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65 12684,'-8'0'5333,"0"2"-4898,0-1 0,0 1 0,1 0 0,-1 1 0,1 0 0,-1 0 0,1 0 0,0 1 0,0 0 0,-12 10-1,16-11-323,-1-1-1,1 1 1,0 0-1,0 0 1,1 0-1,-1 0 0,1 1 1,-1-1-1,1 1 1,0-1-1,0 1 0,1 0 1,-1 0-1,1 0 1,0 0-1,0 0 1,0 0-1,0 0 0,1 0 1,0 0-1,0 0 1,0 0-1,0 0 0,0 0 1,3 8-1,-3-10-95,1 0-1,-1 0 1,1-1-1,0 1 0,0 0 1,0-1-1,0 1 1,0-1-1,0 1 1,0-1-1,0 0 0,1 1 1,-1-1-1,0 0 1,1 0-1,-1 0 0,1 0 1,0 0-1,-1 0 1,1 0-1,2 0 1,0 0 29,0 0 1,-1 0 0,1-1 0,0 0 0,0 0 0,0 0 0,0 0 0,0 0 0,7-2 0,-3 0 85,0 0 0,-1-1 0,1 1 0,0-2 0,-1 1-1,1-1 1,-1 0 0,0-1 0,7-5 0,-9 3 11,1 1 0,-2-1 1,1 0-1,-1 0 0,0 0 0,0-1 0,-1 1 0,0-1 0,-1 0 0,1 0 0,-1 0 0,-1 0 1,1-14-1,-1 19-124,-1 0 0,1 0 1,-1 0-1,0 0 0,0 0 1,-1 0-1,1 0 0,-1 0 0,1 0 1,-1 0-1,0 1 0,0-1 1,0 0-1,0 0 0,-1 1 1,1-1-1,-1 1 0,0-1 1,1 1-1,-1 0 0,0-1 1,0 1-1,-1 0 0,1 0 0,0 1 1,-1-1-1,1 0 0,-1 1 1,1-1-1,-1 1 0,0 0 1,0 0-1,0 0 0,1 0 1,-1 1-1,0-1 0,0 1 1,0 0-1,0-1 0,-3 2 0,5-2-60,-1 1-1,1 0 1,0 0-1,0 0 0,0 0 1,0 1-1,0-1 1,0 0-1,0 0 0,0 1 1,0-1-1,-1 1 1,1-1-1,0 1 0,1-1 1,-1 1-1,0-1 1,0 1-1,0 0 0,0-1 1,0 1-1,1 0 1,-1 0-1,0 0 0,1 0 1,-1 0-1,0 0 1,1 0-1,-1 0 1,1 0-1,0 0 0,-1 0 1,1 0-1,0 0 1,0 0-1,-1 0 0,1 0 1,0 0-1,0 1 1,0-1-1,0 0 0,1 0 1,-1 0-1,0 2 1,1-2-296,-1 0 1,1 0 0,0 0 0,-1 0 0,1 0-1,0 0 1,-1 0 0,1 0 0,0 0 0,0 0-1,0 0 1,0 0 0,0-1 0,0 1 0,0 0-1,0-1 1,0 1 0,1-1 0,-1 1 0,0-1-1,0 0 1,0 1 0,1-1 0,-1 0 0,0 0-1,3 0 1,15 0-8614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11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15054,'0'0'4623,"7"11"-3048,28 60 416,33 90 0,4 13-1462,-66-160-457,1-1 1,0-1-1,1 1 0,1-2 1,0 1-1,11 11 0,-16-18-226,1-1 0,0 0 0,0-1 0,0 1 0,0-1 0,0 0-1,1 0 1,-1 0 0,1-1 0,0 0 0,0 0 0,0 0 0,0-1-1,0 0 1,0 0 0,10 0 0,-14-1-126,-1 0 0,0 0 1,1 0-1,-1 0 0,0-1 0,1 1 0,-1 0 1,0-1-1,1 1 0,-1-1 0,0 1 0,0-1 1,1 0-1,-1 1 0,0-1 0,0 0 0,0 0 1,0 0-1,0 0 0,0 0 0,0 0 0,0 0 1,-1 0-1,1 0 0,0 0 0,0-1 0,-1 1 0,1-2 1,7-19-8530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12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10 339 9289,'0'0'6673,"-2"-9"-3796,0 6-2674,1-1 0,0 1-1,0-1 1,0 1 0,0-1-1,1 1 1,-1-1 0,1 1-1,0-1 1,0 1 0,0-1-1,1 0 1,-1 1 0,1-1-1,0 1 1,0-1 0,0 1 0,0 0-1,1-1 1,-1 1 0,1 0-1,0 0 1,0 0 0,0 0-1,0 0 1,1 0 0,-1 1-1,1-1 1,0 1 0,5-4-1,-6 4-142,0 1 0,0-1-1,0 0 1,0 1-1,0 0 1,1-1-1,-1 1 1,1 0 0,-1 0-1,1 1 1,-1-1-1,1 0 1,0 1-1,-1-1 1,1 1 0,0 0-1,-1 0 1,1 0-1,0 0 1,-1 1-1,1-1 1,4 2 0,-4 0-56,-1-1 0,0 1 0,0 0 0,0 0 0,-1 0 0,1 0 0,0 0 0,-1 0 0,1 0 0,-1 1 0,0-1 0,1 0 0,-1 1 0,0-1 0,-1 1 0,1-1 0,0 1 0,-1 0 0,0-1 0,1 1 0,-1 0 0,0 3 0,1 150 156,-2-155-139,1 0 0,0 1-1,1-1 1,-1 0 0,0 0 0,0 0-1,0 1 1,1-1 0,-1 0-1,1 0 1,-1 0 0,1 0-1,-1 0 1,1 0 0,-1 0 0,1 0-1,0 0 1,0 0 0,0 0-1,-1 0 1,1 0 0,0 0-1,0-1 1,0 1 0,0 0 0,0-1-1,0 1 1,1-1 0,-1 1-1,0-1 1,0 0 0,0 1-1,0-1 1,1 0 0,-1 0 0,0 0-1,0 0 1,0 0 0,1 0-1,-1 0 1,0 0 0,0 0-1,0-1 1,3 0 0,1 0 107,0-1-1,0 1 1,0-1 0,0-1 0,0 1 0,0-1 0,-1 1-1,8-7 1,-4 1-45,0 0 0,-1-1 0,0 1 0,-1-2 0,0 1 0,0-1 0,-1 0 0,7-15 0,-9 17-47,-1 1-1,1-1 1,-1 1-1,-1-1 1,1 0-1,-1 1 1,-1-1-1,1 0 1,-2 0-1,1 0 1,-1 0-1,0 1 1,-2-9-1,1 12-37,0 0-1,0 0 1,-1 1-1,1-1 1,-1 1-1,0 0 1,0-1-1,0 1 1,-1 1-1,1-1 1,0 0 0,-1 1-1,0 0 1,0-1-1,0 2 1,0-1-1,0 0 1,0 1-1,0 0 1,0 0-1,-1 0 1,1 0-1,0 1 1,-1-1 0,-4 1-1,10 1 1,-1-1-1,0 0 1,0 0-1,1 0 1,-1 0-1,0 1 1,0-1-1,1 0 1,-1 0-1,0 0 1,0 1 0,0-1-1,0 0 1,1 0-1,-1 0 1,0 1-1,0-1 1,0 0-1,0 1 1,0-1-1,0 0 1,0 0 0,0 1-1,0-1 1,0 0-1,0 0 1,0 1-1,0-1 1,0 0-1,0 1 1,0-1-1,0 0 1,0 0-1,0 1 1,0-1 0,0 0-1,0 0 1,0 1-1,-1-1 1,1 0-1,0 0 1,0 1-1,0-1 1,0 0-1,-1 0 1,1 0-1,0 1 1,0-1 0,-1 0-1,1 0 1,0 0-1,0 0 1,-1 1-1,1-1 1,0 0-1,0 0 1,-1 0-1,1 0 1,0 0 0,0 0-1,-1 0 1,1 0-1,0 0 1,-1 0-1,1 0 1,0 0-1,0 0 1,-1 0-1,24 14-8,-8-12 14,0-1 0,0 0 0,0-1 1,0-1-1,0 0 0,0-1 1,0-1-1,15-4 0,-22 5-41,1-1 0,-1 0 0,0 0-1,0-1 1,0 0 0,0 0 0,-1-1-1,1 0 1,-1 0 0,0-1 0,-1 0 0,0 0-1,0-1 1,0 0 0,5-8 0,-9 12 38,0 1 1,-1-1 0,1 1-1,-1-1 1,0 0 0,0 1-1,0-1 1,0 0 0,-1 0-1,1 0 1,-1 0 0,0 0-1,0 0 1,0 0 0,0 0-1,0 0 1,0 0-1,-1 0 1,0 0 0,1 1-1,-3-6 1,2 6-4,-1 1 0,1-1 0,-1 0 1,0 1-1,1-1 0,-1 1 0,0 0 0,0 0 0,0-1 0,0 1 0,0 1 0,0-1 1,0 0-1,0 0 0,0 1 0,0-1 0,-1 1 0,1-1 0,0 1 0,0 0 0,-1 0 1,1 0-1,0 0 0,0 1 0,0-1 0,-1 1 0,1-1 0,-4 2 0,2 0 9,0-1-1,0 1 0,1 0 0,-1 0 1,0 1-1,1-1 0,0 1 0,-1-1 1,1 1-1,0 0 0,0 0 1,1 0-1,-1 1 0,1-1 0,-1 1 1,1-1-1,0 1 0,0 0 0,-2 7 1,0 0 10,1 0 0,0 0 0,1 0 1,0 0-1,0 1 0,1 14 0,1-23-37,1 1 0,0-1 0,-1 0 0,1 1 0,0-1 0,1 0 0,-1 0 0,1 0 0,-1 0 0,1 0 0,0 0 0,0 0 0,0 0 0,0-1 0,1 1-1,-1-1 1,1 1 0,-1-1 0,1 0 0,0 0 0,0 0 0,0-1 0,0 1 0,0-1 0,0 0 0,1 1 0,-1-2 0,0 1 0,6 1 0,9 2-399,1-1 0,0 0 0,36-1 0,2-5-3211,-20-6-1910,8-9-6732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13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146 129 7399,'0'-11'1262,"-1"1"0,0 0-1,-1-1 1,0 1 0,-1 0 0,-6-17-1,9 25-1120,-1 0 0,0 0 0,0 0-1,0 0 1,0 0 0,0 0 0,0 0 0,0 0-1,-1 0 1,1 0 0,-1 1 0,1-1 0,-1 1-1,0-1 1,1 1 0,-1 0 0,0-1-1,0 1 1,0 0 0,0 0 0,0 0 0,0 1-1,0-1 1,-1 0 0,1 1 0,0 0-1,0-1 1,0 1 0,-1 0 0,1 0 0,0 0-1,0 0 1,-1 1 0,1-1 0,0 0 0,0 1-1,0 0 1,-3 1 0,3-1-119,0 1 0,0-1 1,0 1-1,0 0 0,0-1 0,1 1 1,-1 0-1,1 0 0,0 0 0,-1 0 1,1 1-1,0-1 0,0 0 0,0 1 1,0-1-1,1 0 0,-1 1 0,1-1 1,-1 5-1,-3 50 498,4-55-487,2 28 337,0 1 0,2-1-1,2 0 1,0-1 0,2 1 0,1-1 0,2-1-1,20 42 1,4-6-129,3-2 1,63 81-1,-90-129-197,-6-8-2,0 1-1,0-1 0,-1 1 0,1-1 0,-2 1 0,1 1 1,4 12-1,-26-43 1193,7 11-1070,-124-155 145,112 143-264,-1 1 0,-1 1 0,-1 1 0,-42-27 0,130 47 83,83-9-2780,-125 7-750,-1-1-1,36-11 0,-31 5-2245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13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99 179 9641,'0'0'11670,"-5"-7"-9925,-13-24-330,18 30-1365,-1 0 1,0 0-1,1 0 0,-1 0 0,0 1 0,0-1 1,0 0-1,1 1 0,-1-1 0,0 1 0,0-1 1,0 1-1,0-1 0,0 1 0,0 0 1,0-1-1,0 1 0,0 0 0,0 0 0,-1 0 1,1 0-1,0 0 0,0 0 0,0 0 0,0 0 1,0 0-1,0 0 0,0 1 0,0-1 1,0 0-1,0 1 0,0-1 0,-2 2 0,-22 18 96,23-18-86,1 0 1,-1 1 0,0-1 0,1 0 0,0 1 0,-1-1-1,1 1 1,0 0 0,0-1 0,1 1 0,-1 0-1,0 4 1,1-6-49,0-1 0,0 1-1,0 0 1,1 0 0,-1 0-1,0 0 1,1 0-1,-1 0 1,0 0 0,1 0-1,-1-1 1,1 1 0,-1 0-1,1 0 1,0 0 0,-1-1-1,1 1 1,0 0 0,-1-1-1,1 1 1,0-1-1,0 1 1,0-1 0,0 1-1,-1-1 1,1 0 0,0 1-1,0-1 1,0 0 0,0 0-1,0 1 1,0-1 0,0 0-1,0 0 1,0 0-1,0 0 1,1-1 0,27 1 46,1-1 0,-1-1 0,43-10 0,3 0-114,-104-15 1428,18 17-1170,0 0 0,0-1 0,1-1 1,1 0-1,0 0 0,1 0 0,-8-17 0,16 29-196,0-1 0,-1 0-1,1 0 1,0 0 0,0 0-1,0 1 1,0-1-1,0 0 1,0 0 0,0 0-1,0 1 1,0-1 0,0 0-1,0 0 1,0 0-1,1 1 1,-1-1 0,0 0-1,1 0 1,-1 1 0,1-1-1,-1 0 1,0 0-1,1 1 1,0-1 0,-1 1-1,1-1 1,-1 0 0,1 1-1,0-1 1,-1 1-1,1 0 1,0-1 0,-1 1-1,1-1 1,0 1 0,0 0-1,0 0 1,-1-1-1,1 1 1,0 0 0,0 0-1,0 0 1,0 0 0,-1 0-1,2 0 1,49-1-136,-39 1 118,29 1-581,40 0-3106,-32-12-3316,-25-1-480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15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1 700 2338,'1'8'4009,"0"-1"-3429,14 59 4798,1-20 3014,-21-252-993,6-154-7372,2 327-11,9-74-3,-11 96-9,2 0 0,0 0 1,0 0-1,1 0 0,0 1 0,12-20 0,-16 28-6,1 0-1,0 1 0,0-1 0,0 1 0,0-1 0,1 1 1,-1 0-1,0-1 0,1 1 0,-1 0 0,1 0 1,-1 0-1,1 0 0,-1 0 0,1 0 0,0 0 1,0 0-1,-1 1 0,1-1 0,0 1 0,0 0 0,0-1 1,-1 1-1,1 0 0,0 0 0,0 0 0,0 0 1,0 0-1,0 0 0,-1 1 0,1-1 0,0 1 1,0-1-1,0 1 0,-1 0 0,1 0 0,3 1 0,-1 1-5,0 0 0,0 1 0,0-1 0,0 1-1,-1 0 1,1 0 0,-1 0 0,0 0 0,0 1-1,0-1 1,-1 1 0,2 5 0,0 3 12,-1 1 0,0-1 0,-1 1 0,0 0 1,-1 0-1,-2 24 0,1-16 31,2-20-28,1-1 1,-1-1 0,1 1-1,0 0 1,0-1-1,-1 1 1,1-1-1,0 0 1,0 0-1,-1 0 1,1 0 0,0 0-1,5-2 1,-7 2-2,2 0-6,11-3-5,1 2 0,0 0 0,0 1 0,0 1 0,20 2 0,-32-2 3,1 0 0,-1 0 1,0 0-1,0 0 0,1 0 1,-1 1-1,0-1 0,0 1 1,0 0-1,-1 0 0,1 0 1,0 0-1,-1 1 1,1-1-1,-1 1 0,0-1 1,0 1-1,0 0 0,0 0 1,0 0-1,-1 0 0,1 0 1,-1 0-1,0 1 0,0-1 1,0 0-1,-1 1 0,1-1 1,0 5-1,-1-2 97,-1 0 0,1 0 0,-1-1 0,0 1 1,0 0-1,-1-1 0,0 1 0,0-1 0,0 0 0,-1 1 0,1-1 1,-1 0-1,0-1 0,-1 1 0,1 0 0,-1-1 0,0 0 0,0 0 1,-1 0-1,1 0 0,-1-1 0,1 1 0,-1-1 0,-7 3 0,4-1 25,-1-1 0,0 1 0,-1-1 0,1-1 0,-1 1 0,1-2 0,-1 1 0,0-1 0,0-1-1,0 0 1,0 0 0,0-1 0,-14-2 0,23 2-139,0 0 0,0 0 0,0 0-1,0 0 1,0 0 0,0-1 0,0 1 0,0 0 0,0-1 0,0 1-1,0-1 1,0 1 0,0-1 0,0 1 0,0-1 0,1 0 0,-1 0-1,0 1 1,0-1 0,1 0 0,-1 0 0,0 0 0,1 0 0,-1 0-1,1 0 1,-1 0 0,1 0 0,0 0 0,-1 0 0,1 0-1,0 0 1,0 0 0,-1 0 0,1 0 0,0 0 0,0 0 0,0 0-1,1 0 1,-1 0 0,0 0 0,0 0 0,0 0 0,1 0 0,0-2-1,0-1-347,1 1-1,0-1 0,0 1 1,0 0-1,0-1 0,0 1 0,1 0 1,-1 1-1,1-1 0,0 0 0,4-2 1,21-13-4646,1-1-3208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47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12 125 14061,'0'0'8713,"8"-9"-8564,-5 6-123,27-33 78,-29 33-67,1 1 0,-1 0 0,0-1 0,0 1 0,0-1 0,0 1 0,0-1 0,-1 1 0,1-1 0,-1 1 0,0-1 0,1 0 0,-1 1 0,0-1 0,-1 0 0,1 1 0,0-1 0,-1 0 0,0-2 0,0 4-35,1 1 1,0 0-1,0-1 0,0 1 1,0 0-1,-1-1 0,1 1 0,0 0 1,0 0-1,-1-1 0,1 1 0,0 0 1,-1 0-1,1 0 0,0-1 0,0 1 1,-1 0-1,1 0 0,0 0 1,-1 0-1,1 0 0,0 0 0,-1 0 1,1 0-1,0-1 0,-1 1 0,1 0 1,-1 0-1,1 1 0,0-1 1,-1 0-1,1 0 0,0 0 0,-1 0 1,1 0-1,0 0 0,-1 0 0,1 0 1,0 1-1,-1-1 0,1 0 1,0 0-1,0 0 0,-1 1 0,1-1 1,0 0-1,0 1 0,-1-1 0,1 1 1,-13 13-58,8-1 67,-1-1-1,2 1 1,-1-1 0,2 1 0,0 1-1,0-1 1,1 0 0,1 1 0,0 20-1,1-33-3,0 1 0,0-1 0,0 0 0,1 1 0,-1-1 0,0 0 0,1 0 1,-1 1-1,1-1 0,-1 0 0,1 0 0,0 0 0,-1 0 0,1 1 0,0-1 0,0 0 0,0 0 0,0-1 0,0 1 0,0 0 0,0 0 0,0 0 0,0-1 0,0 1 0,0 0 0,0-1 0,1 1 0,-1-1 0,0 1 0,0-1 0,1 0 0,-1 0 0,0 1 0,1-1 0,-1 0 0,0 0 0,0 0 0,1 0 0,-1-1 0,0 1 0,1 0 0,-1-1 0,0 1 0,2-1 0,5-1 99,-1-1-1,0 0 0,0 0 0,0 0 1,0-1-1,7-5 0,31-27 526,-1-2 0,66-76 0,-120 129-628,0 0 1,0 0-1,1 1 1,1 0-1,1 0 1,-8 23 0,15-39-6,0 1 1,0-1 0,0 0 0,0 1 0,0-1 0,0 0 0,0 1 0,-1-1 0,1 0 0,0 1-1,0-1 1,0 1 0,0-1 0,0 0 0,1 1 0,-1-1 0,0 0 0,0 1 0,0-1-1,0 0 1,0 1 0,0-1 0,1 0 0,-1 1 0,0-1 0,0 0 0,0 0 0,1 1 0,-1-1-1,0 0 1,0 0 0,1 1 0,-1-1 0,0 0 0,1 0 0,-1 0 0,0 1 0,0-1 0,1 0-1,-1 0 1,1 0 0,18-5 212,18-18 194,1-6-303,-22 15-115,1 1 0,0 1 0,1 1 0,31-15 0,-49 26-9,1 0 0,-1 0 0,0 0 0,0 0 0,1 0 0,-1-1-1,0 1 1,1 0 0,-1 0 0,0 0 0,1 0 0,-1 0 0,0 0 0,1 0 0,-1 0-1,0 0 1,1 0 0,-1 0 0,0 1 0,1-1 0,-1 0 0,0 0 0,0 0 0,1 0 0,-1 0-1,0 1 1,0-1 0,1 0 0,-1 0 0,0 0 0,0 1 0,1-1 0,-1 0 0,0 0 0,0 1-1,0-1 1,1 0 0,-1 1 0,0-1 0,0 1 0,1 19-923,-11 26-2194,9-42 2170,-1 8-1858,2-8-1960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8:25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2 352 5990,'0'0'496,"2"8"-95,-1-4-305,0 0 0,0 0 0,1 0 0,-1 0 0,1 0 0,0 0 0,0 0 0,0-1 0,1 1 0,4 5 1,-6-7-22,1-1 1,-1 1 0,0 0 0,0 0 0,0 0 0,-1 0 0,1 0 0,0 0 0,-1 0 0,1 0-1,-1 0 1,0 0 0,0 1 0,1-1 0,-2 0 0,1 0 0,0 0 0,0 0 0,-2 5 0,-15 41 821,8-28-697,7-16-152,1 0 0,0-1 0,-1 1 0,1 0 0,0 0 0,1 0 0,-1 0 0,1 0 0,0 0 0,0 0 0,0 0 0,0 0 0,1 0 0,0 0 0,1 6 0,0-8-17,-1 1 0,1-1 0,0 0 0,0 0 1,0 0-1,0 0 0,1-1 0,-1 1 0,0-1 0,1 1 0,-1-1 1,1 0-1,-1 0 0,1 0 0,0 0 0,-1 0 0,1 0 1,0-1-1,0 0 0,-1 1 0,1-1 0,4 0 0,81 1 372,1-2 0,142-23 0,19-1-362,194-10-58,-24 2 1017,3 33-51,-59 27-366,398 15-242,-634-41-284,564 25 8,-519-8-58,549 36 50,388-123 200,-1079 66-229,0-2 1,-1-2-1,0 0 1,0-2-1,0-1 1,-1-2-1,-1 0 0,46-29 1,-60 33-15,-2-1 0,1 0 1,-1 0-1,-1-1 0,1-1 1,12-15-1,-20 20-6,1-1 1,-1 0-1,0-1 1,0 1-1,-1-1 1,0 1-1,0-1 1,-1 0-1,0 0 1,-1 0-1,1 0 1,-2-1-1,1-11 1,-2 2 23,-1 0 0,-1 0 1,-1 0-1,0 1 0,-10-23 0,9 25 47,0 1 0,0-1-1,2-1 1,-1 1 0,2 0 0,0-1-1,1 1 1,1-17 0,1 32-86,-1-1-1,0 0 1,0 1 0,1-1-1,-1 0 1,0 1 0,1-1-1,-1 1 1,0-1 0,1 1-1,-1-1 1,1 1 0,-1-1-1,1 1 1,-1-1 0,1 1-1,-1-1 1,1 1 0,-1 0-1,1-1 1,0 1 0,-1 0-1,1 0 1,0 0 0,-1-1-1,1 1 1,0 0 0,-1 0-1,1 0 1,0 0 0,-1 0-1,1 0 1,0 0 0,-1 0-1,1 0 1,0 1 0,-1-1-1,2 0 1,-1 0-253,0 1 0,0-1 0,0 0 1,1 1-1,-1-1 0,0 0 0,0 1 0,0 0 1,0-1-1,0 1 0,0-1 0,0 1 0,0 0 0,0 0 1,-1 0-1,1-1 0,0 1 0,0 0 0,-1 0 1,1 0-1,0 0 0,0 2 0,-1 6-3311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8:26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37 281 5317,'-2'-3'-86,"-13"-25"2962,6 24-791,2 18-757,7-13-1274,-1 0 1,0 1-1,1-1 0,0 0 0,-1 1 1,1-1-1,0 0 0,0 0 0,0 1 1,0-1-1,0 1 0,0-1 0,0 0 0,0 1 1,0-1-1,0 0 0,1 0 0,-1 1 1,1-1-1,-1 0 0,1 0 0,-1 1 1,1-1-1,0 0 0,0 0 0,-1 0 0,1 0 1,0 0-1,0 0 0,0 0 0,0 0 1,0 0-1,0-1 0,1 1 0,-1 0 1,0-1-1,0 1 0,0-1 0,1 1 0,-1-1 1,0 0-1,1 1 0,-1-1 0,0 0 1,1 0-1,-1 0 0,0 0 0,1 0 1,-1 0-1,2 0 0,4-1 97,0-1-1,-1 1 1,1-1-1,-1 0 1,1 0 0,-1-1-1,0 0 1,11-7-1,-3 0-65,-2 0 0,0-1-1,0-1 1,-1 0-1,0 0 1,-1-1 0,12-19-1,-5 1 31,0 0-1,15-45 0,-32 74-113,1 1 1,-1-1-1,1 0 0,0 1 1,-1-1-1,1 1 0,0 0 0,0-1 1,0 1-1,0 0 0,0-1 0,1 1 1,-1 0-1,0 0 0,1 0 1,-1 0-1,0 0 0,1 0 0,-1 0 1,1 1-1,0-1 0,-1 0 1,3 0-1,-2 1-39,1 0 1,0 0-1,0 1 0,-1-1 1,1 0-1,0 1 0,-1 0 1,1 0-1,-1 0 0,1 0 1,-1 0-1,1 0 0,2 2 1,10 7-497,-2 1-1,1 1 1,20 22 0,-23-23-63,10 9-1418,37 28 0,-17-22-2101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8:27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1 166 3459,'0'0'6374,"9"-4"-5706,20-5-323,1 1 0,0 2 0,0 1 1,0 1-1,36 0 0,40-5-238,318-62 85,-544 78 1164,-40 17-830,-265 7-1,423-31-509,30-4-21,263-38-316,69-13-1248,-331 49 1559,-89 5 277,-188 56 36,166-33-1765,-98 13-1,106-30-2588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8:28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42 168 7239,'8'0'1078,"33"-1"-977,0-3 0,75-15-1,84-33-74,-103 25 4,-39 13-5,-34 9 30,0 0 0,0-2-1,0-1 1,34-17 0,-98 24 1589,-10 9-1375,0 2 0,1 2 0,-90 34 0,79-25-58,-8 2-23,-201 74 56,237-81-2513,44-32-1137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8:57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15503,'0'0'3971,"7"53"-2753,-2-26-290,1 2-287,-1 1-385,2-1-160,2-3-32,-2-4-32,2-1-64,-7-8-192,1-2-352,-1-7-706,-4-12-7109,-12-12 2241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8:57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12 801,'0'0'20435,"7"-12"-20787,0 12-1826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8:58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25 7655,'0'0'10650,"-11"-6"-9502,6 4-1088,2 0 20,-1 0 1,1 0-1,-1 0 1,0 0-1,0 1 1,0 0-1,0-1 1,0 1-1,0 1 1,0-1-1,-1 1 0,1-1 1,0 1-1,0 0 1,0 1-1,0-1 1,-1 1-1,1 0 1,0 0-1,0 0 1,0 0-1,0 1 0,1 0 1,-7 3-1,0 2 58,1 0-1,0 0 1,1 1-1,0 0 1,0 1-1,0-1 1,1 2 0,1-1-1,-1 1 1,2 0-1,-1 0 1,2 0-1,-1 1 1,1 0-1,1 0 1,0 0-1,0 0 1,1 0-1,1 1 1,0-1-1,0 1 1,1-1-1,1 1 1,2 15-1,-2-24-135,0 1-1,1-1 1,0 0-1,0 1 1,0-1 0,0 0-1,0 0 1,0 0-1,1-1 1,0 1-1,-1 0 1,1-1-1,0 0 1,0 1-1,1-1 1,-1-1 0,0 1-1,1 0 1,-1-1-1,1 1 1,-1-1-1,1 0 1,-1-1-1,1 1 1,0 0 0,0-1-1,7 0 1,1 1-273,0-1 1,0-1 0,0 0-1,1-1 1,-1 0 0,0 0-1,17-7 1,-11 2-1289,-1-1 0,28-18 0,3-11-5097,-17 4-594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8:58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14 1634,'0'0'9155,"-8"-1"-5674,4 1-3240,1 0 1,-1 1 0,1-1 0,-1 0 0,1 1-1,0 0 1,-1 0 0,1 0 0,0 0 0,-1 1-1,1-1 1,0 1 0,0-1 0,0 1 0,-3 3-1,1 0 25,0 0 0,0 0 0,1 0 0,-1 1 0,1-1 0,0 1 0,1 0 0,-4 8-1,-20 51 1338,25-60-1500,1 1 1,0-1 0,0 0-1,0 0 1,0 1-1,1-1 1,0 0-1,0 1 1,0-1 0,1 0-1,1 6 1,-2-10-89,1 0 1,-1-1-1,1 1 1,0 0-1,0-1 1,-1 1-1,1 0 0,0-1 1,0 1-1,0-1 1,-1 1-1,1-1 1,0 0-1,0 1 1,0-1-1,0 0 1,0 0-1,0 1 0,0-1 1,0 0-1,0 0 1,0 0-1,0 0 1,0 0-1,0 0 1,0-1-1,1 1 1,30-8 293,-13-3-243,1-1 0,-1 0 0,-1-2-1,-1 0 1,0-1 0,24-26 0,28-24 23,-69 64-73,0 1 1,0 0 0,1-1 0,-1 1-1,0-1 1,0 1 0,1 0-1,-1 0 1,0-1 0,1 1-1,-1 0 1,0-1 0,1 1 0,-1 0-1,1 0 1,-1 0 0,0-1-1,1 1 1,-1 0 0,1 0 0,-1 0-1,1 0 1,-1 0 0,0 0-1,1 0 1,-1 0 0,1 0 0,-1 0-1,1 0 1,-1 0 0,1 0-1,-1 0 1,0 1 0,1-1 0,-1 0-1,1 0 1,-1 0 0,0 0-1,1 1 1,-1-1 0,0 0 0,1 1-1,1 24 651,-14 42 380,10-59-896,2-7-143,-1-1 0,1 0 0,0 0 0,0 1-1,0-1 1,0 0 0,0 1 0,0-1-1,0 0 1,-1 0 0,1 1 0,0-1-1,0 0 1,0 1 0,0-1 0,0 0-1,0 1 1,1-1 0,-1 0 0,0 1-1,0-1 1,0 0 0,0 0 0,0 1-1,0-1 1,0 0 0,1 0 0,-1 1-1,0-1 1,0 0 0,0 0 0,0 1 0,1-1-1,-1 0 1,0 0 0,0 0 0,1 1-1,-1-1 1,0 0 0,0 0 0,1 0-1,-1 0 1,0 0 0,1 0 0,-1 1-1,0-1 1,1 0 0,-1 0 0,1 0-1,20-9 143,18-20-74,-20 11-50,23-22-49,-40 38 7,1 0 0,0 0 1,-1 0-1,1 0 0,0 0 0,0 1 0,0-1 1,0 1-1,0 0 0,1 0 0,-1 0 0,5-1 1,-6 6-19,-1-1 0,1 0 1,-1 0-1,0 1 1,1-1-1,-1 1 1,-1 0-1,1-1 1,-1 1-1,1-1 1,-1 6-1,1 1-252,-1-9 215,0-1 0,0 1-1,0-1 1,1 1 0,-1 0 0,0-1 0,0 1 0,0-1-1,0 1 1,1 0 0,-1-1 0,0 1 0,1-1 0,-1 1-1,0-1 1,1 1 0,-1-1 0,1 1 0,-1-1 0,1 1-1,-1-1 1,1 0 0,-1 1 0,1-1 0,-1 0 0,1 1-1,-1-1 1,1 0 0,-1 0 0,1 0 0,1 1 0,16-12-1758,11-30-3674,-16 16 58,1-1-1768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8:59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29 7911,'0'0'8328,"3"9"-8178,3 19 342,-1 0 0,-2 0 0,0 1 1,-2 33-1,-3-6 852,0-40-854,1 1 0,0-1 0,1 1 0,1 0 0,1-1 0,0 1 0,1-1 1,10 29-1,-13-45-480,0 0 1,0 0 0,0 0 0,0 0-1,0 0 1,0 0 0,0-1 0,0 1-1,0 0 1,0 0 0,0 0 0,0 0-1,0 0 1,0 0 0,0 0-1,0 0 1,0-1 0,0 1 0,0 0-1,0 0 1,1 0 0,-1 0 0,0 0-1,0 0 1,0 0 0,0 0 0,0 0-1,0 0 1,0 0 0,0 0 0,0 0-1,1 0 1,-1-1 0,0 1 0,0 0-1,0 0 1,0 0 0,0 0 0,0 0-1,0 0 1,1 0 0,-1 0 0,0 0-1,0 0 1,0 1 0,0-1-1,0 0 1,0 0 0,0 0 0,1 0-1,-1 0 1,0 0 0,0 0 0,0 0-1,0 0 1,0 0 0,0 0 0,0 0-1,3-20 428,-2-28 17,-8-53-87,4 74-363,0 0 1,2-1-1,2 1 1,4-36-1,-4 58-10,0-1-1,1 1 1,0 0-1,0-1 1,1 1 0,-1 0-1,1 0 1,0 1-1,1-1 1,-1 1-1,1-1 1,0 1-1,0 0 1,0 1-1,0-1 1,1 1-1,-1-1 1,1 1-1,0 1 1,0-1-1,0 1 1,0 0-1,1 0 1,-1 0-1,1 1 1,-1 0-1,1 0 1,-1 0-1,8 0 1,-9 1-3,0 0 0,0 0 0,0 0 1,0 1-1,0 0 0,0-1 0,0 1 0,-1 1 0,1-1 1,0 0-1,0 1 0,-1 0 0,1 0 0,-1 0 0,0 0 1,1 0-1,-1 1 0,0 0 0,0-1 0,-1 1 0,1 0 1,-1 1-1,1-1 0,-1 0 0,0 1 0,0-1 0,0 1 1,-1-1-1,1 1 0,-1 0 0,0 0 0,0 0 0,0 0 1,-1 0-1,1 0 0,-1 0 0,0 0 0,0 0 0,0 0 1,-2 7-1,1-5 156,-1 0 0,1 0 0,-1 0 1,0 0-1,-1 0 0,1-1 0,-1 1 1,0-1-1,-1 0 0,1 1 1,-1-2-1,0 1 0,0 0 0,-1-1 1,1 1-1,-1-1 0,0-1 0,0 1 1,0-1-1,-1 0 0,1 0 0,-1 0 1,0-1-1,0 0 0,-6 2 1,7-2-124,0-1 0,0 0 0,0 0 1,0 0-1,-1 0 0,1-1 1,0 0-1,0 0 0,0-1 0,-1 1 1,1-1-1,0 0 0,0 0 1,0-1-1,0 1 0,1-1 1,-1-1-1,0 1 0,1 0 0,-1-1 1,1 0-1,0 0 0,0 0 1,0-1-1,0 1 0,1-1 1,-1 0-1,1 0 0,0 0 0,-4-7 1,6 10-166,0-1 0,0 1 0,0 0 0,1-1 0,-1 1 0,0-1 0,0 1 0,1-1 0,-1 1 0,1-1 0,0 0 0,-1 1 0,1-1 0,0 1 0,0-1 0,0 0 0,0 1 0,0-1 0,0 0 0,1 1 0,-1-1 0,0 1 0,1-1 0,-1 0 0,1 1 0,0-1 0,-1 1 0,1 0 0,0-1 0,0 1 0,0 0 1,0-1-1,0 1 0,0 0 0,0 0 0,1 0 0,-1 0 0,0 0 0,1 0 0,-1 0 0,3-1 0,5-1-1298,0 0 0,1 1 1,0-1-1,0 2 0,17-2 1,-10 2-591,16-3-2670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00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118 248 12620,'0'0'2797,"-1"-8"-90,-14-40 1046,15 47-3688,0 0 0,0 0 0,0 0 1,0 0-1,-1 0 0,1 1 0,-1-1 1,1 0-1,0 0 0,-1 0 0,1 1 1,-1-1-1,1 0 0,-1 1 0,0-1 1,1 0-1,-1 1 0,0-1 0,1 1 1,-1-1-1,0 1 0,0-1 0,0 1 1,1-1-1,-1 1 0,0 0 0,0 0 1,0-1-1,0 1 0,0 0 0,0 0 1,1 0-1,-1 0 0,0 0 0,0 0 1,0 0-1,0 0 0,0 1 0,0-1 1,0 0-1,1 0 0,-1 1 0,0-1 1,0 0-1,0 1 0,1-1 0,-1 1 1,0-1-1,0 1 0,1 0 0,-1-1 1,0 1-1,1 0 0,-1-1 0,1 1 1,-1 0-1,1 0 0,-1-1 0,1 1 1,0 0-1,-1 0 0,1 1 0,-10 11 244,2 1 0,0 0 0,0 1 0,2-1 0,-1 2 0,2-1 0,-5 19 0,10-33-303,0-1 0,0 0 0,0 0 0,0 1 0,0-1 0,0 0 0,0 0 0,0 1-1,0-1 1,0 0 0,0 0 0,0 1 0,0-1 0,0 0 0,0 0 0,1 1 0,-1-1 0,0 0 0,0 0 0,0 0 0,0 1 0,0-1 0,0 0 0,1 0 0,-1 0 0,0 1 0,0-1 0,0 0-1,1 0 1,-1 0 0,0 0 0,0 0 0,0 0 0,1 1 0,-1-1 0,0 0 0,0 0 0,1 0 0,-1 0 0,0 0 0,0 0 0,1 0 0,-1 0 0,0 0 0,0 0 0,1 0 0,-1 0-1,19-5 130,17-11-59,-32 13-53,54-28-99,-55 30 61,-1-1 0,1 1-1,0 0 1,0 0 0,0 0 0,0 0 0,0 1 0,0-1 0,0 1 0,0 0 0,0 0-1,0 0 1,0 0 0,0 1 0,0-1 0,0 1 0,6 1 0,-8 0 12,1-1 0,-1 0 0,0 0 0,0 1 0,0-1 0,0 1 0,0-1-1,0 1 1,-1-1 0,1 1 0,0 0 0,-1-1 0,1 1 0,-1 0 0,1-1 0,-1 1 0,0 0 0,0 2 0,0 40 520,-1-29 22,15-51 721,-14-41-1141,0 20-145,1 42-169,-1 15 189,0 0 0,0 0 0,0 0 0,0 0 0,1 0 0,-1 0 0,0 0 0,0 0 0,0 0 0,0 0 0,0 0 0,0 1 0,0-1 0,0 0 0,0 0 0,0 0 0,0 0 0,0 0 0,0 0 0,0 0 0,0 0 0,1 0 0,-1 0 0,0 0 0,0 0 0,0 0 0,0 0 0,0 0 0,0 0 0,0 0 0,0 0 0,0 0 0,0 0 0,1 0 0,-1 0 0,0 0 0,0 0 0,0 0 0,0 0 0,0 0 0,0 0 0,0 0 0,0 0 0,0 0 0,0 0 0,0 0 0,1 0 0,-1 0 0,0-1 0,0 1 0,0 0 0,0 0 0,0 0 0,0 0 0,0 0 0,0 0 0,0 0 0,0 0 0,0 0 0,0 0 0,0 0 0,0 0 0,0-1 0,1 4-30,1 0 1,-1 0-1,1-1 0,0 1 1,0-1-1,0 1 0,0-1 0,0 0 1,0 1-1,0-1 0,1-1 1,-1 1-1,1 0 0,0 0 1,-1-1-1,1 0 0,0 1 0,0-1 1,0 0-1,4 1 0,-4-3-116,0 1 0,0 0 1,0-1-1,0 0 0,0 0 0,0 1 0,-1-2 0,1 1 0,0 0 0,0-1 0,-1 1 0,1-1 1,-1 1-1,0-1 0,1 0 0,-1 0 0,0-1 0,0 1 0,0 0 0,3-5 0,40-42-925,13-13 1758,-55 58-598,0 0 1,0 0 0,0-1 0,0 1 0,-1-1 0,0 0 0,0 0 0,-1 0 0,1 0 0,-1 0 0,0 0-1,1-9 1,-3 14-71,1 0-1,0-1 1,0 1-1,0 0 1,-1 0-1,1-1 1,0 1-1,-1 0 1,1 0-1,0-1 1,0 1-1,-1 0 0,1 0 1,0 0-1,-1-1 1,1 1-1,0 0 1,-1 0-1,1 0 1,-1 0-1,1 0 1,0 0-1,-1 0 1,1 0-1,0 0 1,-1 0-1,1 0 1,-1 0-1,1 0 0,0 0 1,-1 0-1,1 0 1,0 1-1,-1-1 1,1 0-1,0 0 1,-1 0-1,1 1 1,0-1-1,0 0 1,-1 0-1,1 1 1,0-1-1,-1 0 1,1 0-1,0 1 0,0-1 1,0 0-1,-1 1 1,1 0-1,-18 14 158,12-5-38,0 1-1,1 0 1,0 0-1,0 1 1,1-1-1,1 1 1,0 0-1,0 0 1,1 0-1,1 0 0,0 0 1,1 0-1,0 0 1,1 1-1,2 11 1,-2-21-130,0-1 1,1 1 0,0 0 0,-1 0-1,1-1 1,0 1 0,0-1 0,0 0-1,0 1 1,1-1 0,-1 0-1,1 0 1,-1-1 0,1 1 0,0 0-1,0-1 1,-1 0 0,1 1-1,0-1 1,6 1 0,2 0-836,-1 0 1,0 0-1,1-1 1,-1 0-1,12-1 1,13-2-5782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47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16752,'0'0'4836,"-53"20"-5028,33 7 224,1 5 0,5-1 32,5-2 0,4-7-128,5-8-384,8-4-1410,7-5-1057,4-5-1633,0 0-3043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8:55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361 43 7815,'16'-23'4358,"-4"3"4245,-26 36-5831,-223 293-109,207-269-2406,22-28-261,0-1 1,0 0 0,-1-1 0,-18 17 0,27-27-136,-1 1 1,1 0-1,-1-1 1,0 1 0,1-1-1,-1 1 1,0-1-1,1 1 1,-1-1-1,0 0 1,1 1 0,-1-1-1,0 0 1,0 0-1,0 1 1,1-1-1,-1 0 1,0 0-1,0 0 1,0 0 0,1 0-1,-1 0 1,0 0-1,0 0 1,0 0-1,1-1 1,-1 1 0,0 0-1,0 0 1,1-1-1,-1 1 1,0 0-1,0-1 1,1 1 0,-1-1-1,0 1 1,1-1-1,-1 1 1,1-1-1,-1 0 1,0 0-1,-11-32-8710,11 31 8400,-4-21-6053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8:55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6790,'0'0'13779,"10"-4"-12535,-3 2-1100,-1 0 1,1 0-1,0 0 1,0 1-1,0 0 1,-1 1-1,1 0 1,0 0-1,0 0 1,0 0-1,0 1 1,-1 1-1,1-1 1,9 4-1,27 14-118,-1 2 1,-1 1-1,40 30 1,-25-16-4099,-41-29-925,1-4-2621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02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1698,'-6'0'-32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02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0 135 10090,'0'0'9651,"10"-3"-8145,253-73 3411,-93 28-4704,-158 43-1381,-19 3-3647,-23 5-3301,9 5 3814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03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0 164 11627,'0'0'7847,"73"-33"-6117,-24 9-321,11 0-95,4 2-482,-6 2-511,-4 5-257,-10 5-609,-11 4-928,-11 1-1186,-10 1-3170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04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9033,'0'4'9244,"14"13"-7080,-1-6-1209,0 0 1,0-1-1,1 0 1,0-1-1,0-1 1,29 12-1,-2-6-437,60 12 0,-98-25-507,0 0-700,20 5 331,-17-6-3466,-3-17-11890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05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15759,'0'0'6321,"-4"12"-5078,0 3-886,0 0-1,1 1 1,0 0-1,2 0 1,0 0-1,0 0 1,2 0-1,2 21 1,72 272-501,-64-283-1042,-2-15-1706,-9-11 2623,1 0 0,-1 0 0,1 1 0,-1-1 0,0 0 0,1 0 0,-1 0-1,1 0 1,-1 0 0,0 0 0,1 0 0,-1 0 0,1 0 0,-1 0 0,0 0 0,1-1 0,-1 1 0,1 0-1,-1 0 1,0 0 0,1 0 0,-1 0 0,0-1 0,1 1 0,-1 0 0,0 0 0,1-1 0,-1 1 0,1-1-1,10-15-11853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05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17360,'0'0'2237,"-8"5"80,-40 30 772,46-34-3005,0 1 1,0 0-1,0-1 0,1 1 1,-1 0-1,1 0 0,-1 0 0,1 0 1,0 0-1,0 0 0,-1 1 1,2-1-1,-1 0 0,0 1 1,0-1-1,1 0 0,-1 1 0,1-1 1,0 1-1,0-1 0,0 1 1,0-1-1,0 0 0,0 1 1,1-1-1,0 5 0,0-6-78,-1-1 0,0 1 1,1-1-1,-1 1 0,0-1 0,1 0 0,-1 1 0,1-1 1,-1 1-1,0-1 0,1 0 0,-1 1 0,1-1 0,-1 0 1,1 0-1,0 1 0,-1-1 0,1 0 0,-1 0 0,1 0 1,-1 0-1,1 0 0,0 0 0,-1 0 0,1 0 0,-1 0 1,1 0-1,-1 0 0,1 0 0,0 0 0,-1 0 0,1 0 0,-1 0 1,1-1-1,-1 1 0,1 0 0,-1-1 0,1 1 0,-1 0 1,1-1-1,-1 1 0,1 0 0,-1-1 0,0 1 0,1-1 1,0 0-1,17-21 163,-17 19-91,0 0 0,0 0-1,-1 0 1,1 0-1,-1 0 1,1-1 0,-1 1-1,0 0 1,0 0 0,-1-4-1,1 6-62,0 0 0,-1 1 0,1-1 0,0 0 0,0 0 0,-1 0 1,1 1-1,0-1 0,-1 0 0,1 1 0,-1-1 0,1 0 0,-1 1 0,1-1 0,-1 0 0,1 1 0,-1-1 0,0 1 0,1-1 0,-1 1 0,0-1 0,0 1 0,1 0 0,-1-1 0,0 1 0,0 0 0,1 0 0,-1-1 0,0 1 0,0 0 0,0 0 0,1 0 0,-1 0 0,0 0 0,0 0 0,0 0 0,0 0 0,1 1 0,-1-1 0,0 0 0,0 0 0,-1 1 0,0 4-26,1-1 1,-1 1-1,1-1 0,0 1 0,0 0 0,1-1 0,-1 1 0,1 0 0,0 0 0,1 8 1,-1-9 7,3 14-738,5-33-1213,4-29-3984,-8 33-1925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06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20 950 1666,'0'0'8408,"-3"9"-4565,1 0-4122,-5 24 5547,4-31-1887,2-24-1085,-2-158 1543,4-152-2278,2 278-1575,3 1-1,3 0 1,1 1-1,21-60 1,-27 100 10,0 0 0,1 1-1,1 0 1,0 0 0,0 0 0,1 1 0,14-18-1,-18 25-5,1-1 0,0 1 0,0-1 0,0 1 0,0 0 0,1 1 0,-1-1 0,1 1 0,0 0-1,0 0 1,0 0 0,0 1 0,0-1 0,0 1 0,0 1 0,0-1 0,0 1 0,0 0 0,1 0-1,7 1 1,-11 0 4,1-1 0,0 1 0,-1 0 0,0 0 0,1 0 0,-1 1 0,0-1 0,1 0 0,-1 1 0,0 0 0,0-1 0,0 1 0,0 0 0,-1 0 0,1 0 0,-1 0 0,1 1 0,-1-1 0,1 0 0,-1 1 0,0-1 0,0 1 0,0-1 0,-1 1 0,1-1 0,-1 1 0,1-1 0,-1 1 0,0 0 0,0-1-1,0 1 1,0 3 0,0 5 4,-1 0-1,0 0 0,0 0 0,-1 0 0,0-1 0,-7 17 1,-7 7 127,12-28-94,1 0 0,0 0-1,0 0 1,1 0 0,-1 0-1,1 1 1,1-1 0,-1 1-1,0 10 1,2-17-37,1 1 0,-1 0 1,1 0-1,-1 0 0,1 0 1,-1-1-1,1 1 0,0 0 0,-1 0 1,1-1-1,0 1 0,0 0 0,-1-1 1,1 1-1,0-1 0,0 1 0,0-1 1,0 0-1,-1 1 0,1-1 1,0 0-1,0 1 0,0-1 0,0 0 1,0 0-1,1 0 0,37 5-285,-23-3 139,-5 0 90,-1 1-1,1 0 1,-1 1 0,0 0-1,0 1 1,-1 0 0,1 0-1,16 13 1,-24-17 67,0 1 0,-1 0 0,1 0 0,0-1 0,-1 1 0,1 0 0,-1 1-1,0-1 1,1 0 0,-1 0 0,0 0 0,0 1 0,-1-1 0,1 1 0,0-1 0,-1 0 0,1 5 0,-2-4 40,1 0-1,-1 0 1,0 0 0,1 0 0,-2-1 0,1 1-1,0 0 1,0 0 0,-1-1 0,0 1 0,1-1-1,-1 1 1,0-1 0,0 0 0,0 0 0,-1 0-1,1 0 1,-4 3 0,-5 3 162,0 0 0,-1 0 0,0-1 1,0 0-1,-1-1 0,0-1 0,0 0 0,0 0 0,-1-2 0,1 1 0,-1-2 1,0 0-1,0-1 0,-22 0 0,35-1-285,0 0 0,0 0 0,-1 0 0,1-1 0,0 1 0,0 0-1,1-1 1,-1 1 0,0-1 0,0 1 0,0-1 0,0 0 0,0 1 0,0-1 0,1 0 0,-1 1 0,0-1 0,0 0 0,1 0 0,-1 0-1,1 0 1,-1 0 0,1 0 0,-1 1 0,1-1 0,-1 0 0,1 0 0,0-1 0,0 1 0,0 0 0,-1 0 0,1 0 0,0 0-1,0 0 1,1-1 0,-1-1-371,0 0 0,0 1 0,1-1 0,-1 1 0,1-1 0,0 1 0,-1 0 0,1-1 0,0 1 0,1 0 0,-1-1 0,0 1 0,4-4 0,10-8-8039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29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0 111 9545,'0'0'11243,"62"1"-10282,-23-19-417,7-3-320,-3 1-128,-2 1-32,-8 5-128,-5 3-672,-6 5-1026,-10 4-896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47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40 103 6662,'0'0'13880,"9"7"-13218,31 20-443,-38-26-180,0 0 1,1 0-1,-1 0 0,0 0 1,1-1-1,-1 1 0,1-1 0,-1 1 1,1-1-1,0 0 0,-1 0 1,1 0-1,-1 0 0,1-1 1,-1 1-1,1-1 0,-1 0 1,1 1-1,-1-1 0,0 0 1,1 0-1,-1-1 0,0 1 0,0 0 1,0-1-1,0 1 0,0-1 1,0 0-1,0 0 0,0 0 1,2-3-1,0 0 215,0 0 1,0-1-1,0 1 0,-1-1 0,0 0 1,0 0-1,0 0 0,-1-1 1,3-11-1,-5 16-256,1 1 1,-1-1 0,0 0-1,0 0 1,0 1 0,0-1-1,0 0 1,-1 1-1,1-1 1,0 0 0,-1 1-1,1-1 1,-1 1-1,0-1 1,1 1 0,-1-1-1,0 1 1,0-1-1,0 1 1,0 0 0,0-1-1,0 1 1,-1 0-1,1 0 1,0 0 0,-1 0-1,1 0 1,0 0-1,-1 0 1,1 1 0,-1-1-1,0 0 1,1 1 0,-1-1-1,1 1 1,-1-1-1,0 1 1,1 0 0,-1 0-1,0 0 1,-2 0-1,-2 0-71,0 0 0,0 1-1,0-1 1,1 1 0,-1 0 0,0 1-1,0-1 1,1 1 0,-1 0-1,-9 6 1,8-3 135,0 0-1,1 0 1,0 1-1,0 0 1,0 0-1,1 1 1,0 0-1,0 0 1,1 0-1,0 0 1,0 0-1,0 1 1,1 0-1,1 0 1,-1 0-1,1 0 1,0 0-1,1 0 1,0 1-1,0 13 1,1-20-50,0 0-1,0 1 1,1-1 0,-1 0 0,0 1 0,1-1-1,0 0 1,-1 0 0,1 0 0,0 0-1,0 1 1,0-1 0,1-1 0,-1 1-1,0 0 1,1 0 0,-1 0 0,1-1-1,2 3 1,0-1 15,0-1 0,0 1 0,0-1 0,1 0 1,-1 0-1,0-1 0,1 1 0,-1-1 0,7 1 0,1-1-137,1 0 1,-1 0-1,1-1 0,-1-1 1,1 0-1,22-5 0,11-13-2687,-4-5-3812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29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55 10122,'0'0'3683,"-39"51"-1473,39-43-801,6-3-416,17-5 96,8 0-256,10-8-448,7-5-321,3-4-96,-5-1-929,-1 0-961,-8-5-1794,-7 1-1825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30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13837,'0'0'4661,"12"0"-4256,1 0-344,3-1-11,-1 1 0,1 1 0,-1 1 0,20 3 0,-32-4-50,0 0-1,1 0 1,-1 0-1,0 0 0,0 0 1,1 0-1,-1 1 0,0 0 1,0-1-1,-1 1 1,1 0-1,0 1 0,-1-1 1,1 0-1,-1 1 0,0 0 1,1-1-1,-1 1 0,-1 0 1,1 0-1,0 0 1,-1 0-1,1 0 0,-1 0 1,0 1-1,0-1 0,0 5 1,0 0 7,0 1 1,-1 0-1,-1 0 1,1 0-1,-1-1 1,-1 1-1,0 0 1,0-1-1,0 1 1,-8 15-1,-2-2 104,0-1 0,-23 30 0,23-35-121,0 0-1,1 1 1,1 1-1,-15 35 1,21-33-1302,5-9-3264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32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41 6470,'-47'-40'11499,"46"40"-10004,29 20 1398,-1 2-1713,1-1 1,59 32-1,-72-46-1138,-1-1 0,1 0 0,1-1 0,-1-1 0,1-1 0,-1 0 0,1 0 0,29-1 0,-43-2 262,13-2-3395,-13-16-5136,-2 2 2318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33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11787,'0'0'10154,"0"10"-8921,2 47-243,3-1 0,21 91 1,-7-42-909,17 110-1528,-36-215 1344,0-1 0,0 1 0,1 0 0,-1-1 0,0 1-1,0 0 1,0-1 0,0 1 0,0 0 0,1-1 0,-1 1 0,0 0 0,0 0 0,0-1 0,1 1 0,-1 0 0,0 0 0,1-1 0,-1 1 0,0 0 0,0 0 0,1 0 0,-1 0 0,0-1 0,1 1 0,-1 0-1,0 0 1,1 0 0,-1 0 0,0 0 0,1 0 0,-1 0 0,0 0 0,1 0 0,-1 0 0,1 0 0,-1 0 0,0 0 0,1 0 0,-1 0 0,0 1 0,1-1 0,-1 0 0,0 0 0,0 0 0,1 0 0,-1 1-1,0-1 1,1 0 0,-1 0 0,0 1 0,0-1 0,0 0 0,1 0 0,-1 1 0,0-1 0,0 0 0,0 1 0,1-1 0,-1 0 0,0 1 0,0-1 0,0 0 0,0 1 0,0-1 0,0 0 0,0 1 0,0-1-1,8-21-5176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33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6694,'0'0'16453,"11"-1"-15177,0-1-1106,0 0-1,0-1 1,0-1-1,-1 1 1,1-2-1,-1 1 1,0-2-1,0 1 1,0-1-1,-1-1 1,17-14-1,-17 12-456,11-10-419,-6 11-5550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34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7 306 9225,'0'0'4190,"-1"8"-1707,-1-1-1801,1-4-457,1 0 0,-1-1 0,1 1 1,-1 0-1,1-1 0,0 1 0,0 0 0,0 0 0,0-1 0,0 1 0,1 0 0,1 4 0,-2-7-136,0 1-1,1-1 0,-1 0 0,0 1 0,1-1 0,-1 0 0,1 1 0,-1-1 0,0 0 1,1 1-1,-1-1 0,1 0 0,-1 0 0,1 0 0,-1 0 0,1 1 0,-1-1 0,1 0 1,-1 0-1,1 0 0,0 0 0,-1 0 0,1 0 0,-1 0 0,1 0 0,-1 0 0,1-1 1,-1 1-1,1 0 0,-1 0 0,1 0 0,-1-1 0,1 1 0,-1 0 0,1 0 0,-1-1 0,0 1 1,1-1-1,17-12 1099,-6-3-954,-1-1 1,-1 0-1,-1 0 1,0-1-1,-1 0 1,-1-1-1,7-29 1,-7 17 113,-1 0 0,-2-1 0,0-53 0,-5 135-342,-1-13 11,5 54-1,-2-82-14,0 0-1,1 0 1,0-1-1,0 1 1,1-1-1,0 1 1,0-1-1,1 0 1,0 0 0,1 0-1,8 11 1,-8-14-43,0 0 0,0 0 0,1 0 0,0-1 1,0 0-1,10 5 0,-4-4-3701,-1-4-3726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35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4420,'0'0'3844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36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50 13164,'-19'11'1222,"11"-7"629,-2 2 4242,10-5-5983,-1 0-1,0 0 0,1 0 0,-1 0 0,1 0 0,0 0 0,-1 0 0,1 0 0,0 0 0,-1 0 0,1 0 0,0 0 0,0 0 0,0 0 1,0 0-1,0 0 0,0 0 0,0 0 0,1 0 0,-1 0 0,0 0 0,0 0 0,1 0 0,0 2 0,6 1 367,1-20-113,-7 10-278,-1-1-1,1 1 0,-1 0 0,-1 0 0,1-1 0,-2-6 0,-7-2 277,8 15-352,0 1-1,0-1 0,1 0 1,-1 0-1,0 1 1,0-1-1,1 1 1,-1-1-1,0 0 1,1 1-1,-1-1 0,0 1 1,1 0-1,-1-1 1,1 1-1,-1-1 1,1 1-1,-1 0 1,1 0-1,-1-1 0,1 1 1,0 0-1,-1 0 1,1-1-1,-1 2 1,-1 5 4,-1 1 0,1-1 1,0 1-1,0 0 0,1-1 1,0 1-1,0 0 0,1 0 1,0 0-1,0 0 0,3 11 1,-3-18-9,0-1-1,0 1 1,0 0 0,0 0 0,0 0 0,0 0-1,1 0 1,-1 0 0,0-1 0,1 1 0,-1 0 0,1 0-1,-1 0 1,1-1 0,-1 1 0,1 0 0,-1-1-1,1 1 1,0 0 0,-1-1 0,1 1 0,0-1-1,0 1 1,-1-1 0,1 1 0,0-1 0,0 0 0,1 1-1,0-1 19,-1 0 0,1 0 0,0 0-1,0-1 1,-1 1 0,1-1 0,-1 1-1,1-1 1,0 1 0,-1-1 0,1 0-1,-1 0 1,3-2 0,2-1 94,0-1 1,0 0 0,-1 0-1,0-1 1,9-10 0,-11 10-85,1 1 0,-1-1 0,-1 0 0,1 0 0,-1 0 0,0 0 0,0-1 0,-1 1 0,0-1 1,0 1-1,0-1 0,-1 1 0,0-1 0,-1-6 0,1 13-33,0-1 0,0 1 0,0 0 0,0-1-1,0 1 1,0 0 0,0-1 0,0 1 0,0 0 0,0-1 0,0 1 0,0 0 0,-1-1-1,1 1 1,0 0 0,0 0 0,0-1 0,-1 1 0,1 0 0,0-1 0,0 1 0,-1 0-1,1 0 1,0 0 0,-1-1 0,1 1 0,0 0 0,-1 0 0,1 0 0,0 0 0,-1 0-1,1 0 1,0-1 0,-1 1 0,1 0 0,0 0 0,-1 0 0,1 0 0,0 0 0,-1 0-1,1 0 1,0 1 0,-1-1 0,1 0 0,0 0 0,-1 0 0,1 0 0,0 0 0,-1 1-1,-14 12-105,14-9 17,-1 0 0,1 0 0,0 0 0,0 0 0,1 1 0,-1-1 0,1 0 0,0 0 0,0 1 0,1-1 0,-1 0 0,1 0 0,0 0 0,2 7 0,-3-10-84,1 0 0,-1 0 1,1 0-1,-1 0 1,1 0-1,-1 0 1,1 0-1,0 0 0,0-1 1,-1 1-1,1 0 1,0 0-1,0-1 0,0 1 1,0 0-1,0-1 1,-1 1-1,1-1 1,0 1-1,1-1 0,-1 1 1,1-1-1,0 0-173,0 0-1,0 0 1,0-1-1,0 1 1,-1-1-1,1 1 1,0-1-1,0 0 1,-1 1-1,1-1 1,0 0-1,-1 0 0,1 0 1,-1-1-1,1 1 1,-1 0-1,0 0 1,2-3-1,16-17-6545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36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 10858,'0'0'11494,"-7"12"-10368,-27 61 221,3 1 0,-37 135 0,63-187-1407,4-19-2323,1-8-673,0-9 137,0-11-2761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36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15535,'0'0'7559,"55"51"-5541,-21-39-449,5-5-480,3-3-544,2-2-321,4 2-192,-7 1-256,-6 4-1186,-1 1-1664,-15 0-2243,-5-3-4965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28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1289 2018 6854,'-12'-3'3727,"-45"-10"-1432,21 7-1735,0-3 0,0 0-1,1-3 1,0-1-1,-58-30 1,39 3-390,0-3 0,3-2 0,-82-93 0,111 115-87,-49-57-20,4-3-1,3-3 0,4-3 1,3-2-1,5-2 0,4-3 0,5-1 1,3-3-1,5-1 0,4-1 1,-23-143-1,49 213-280,1 0 0,1-1 0,2-33 1,2 49-729,1 0-1,1 0 1,0 0 0,1 0 0,1 1 0,0 0 0,10-21 0,6-4-2978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37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0 129 13453,'0'0'9961,"85"7"-8808,-35-23-416,7-5-385,-4-3-256,-6 2-64,-8 1 0,-12 5-416,-15 6-385,-3 4-480,-7 6-448,-7 3-4325,-6 6 897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38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0 186 12716,'0'0'9385,"64"-23"-8488,-22-2-449,4-2-288,0-1-128,4 3-608,-11 3-1538,-11 3-2627,1 2-2562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38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113 889 7751,'0'0'6785,"-9"5"-4067,-31 11-754,39-16-1883,0 1 0,0-1 0,0 0 1,0 0-1,0 0 0,0 0 0,0 0 0,0 0 0,0 0 0,0 0 0,0 0 0,0 0 0,0 0 0,0-1 1,1 1-1,-1 0 0,0-1 0,0 1 0,0-1 0,0 1 0,0-1 0,0 1 0,1-1 0,-1 0 1,0 1-1,1-1 0,-1 0 0,0 1 0,1-1 0,-1 0 0,0-1 0,-11-28 951,11 24-724,-7-28 190,2-1 0,2 0 0,1-1 0,1 1 0,7-63 0,-4 63-331,2-5-134,1-1 0,2 1 0,1 0 0,2 1 0,3 0 0,0 0 0,3 1 0,1 1 0,23-40 1,-30 64-36,0 1 0,0 0 0,1 0 1,1 1-1,0 0 0,15-11 0,-22 19 9,1-1 0,0 1 0,-1 0 0,1 0 0,0 1 0,1-1 0,-1 1 0,0 0 0,1 0 0,-1 1 1,1 0-1,-1 0 0,1 0 0,0 0 0,-1 1 0,1 0 0,0 0 0,0 1 0,8 1 0,-12-1-7,-1-1 1,0 1 0,0-1-1,1 1 1,-1-1 0,0 1-1,0 0 1,0 0-1,0 0 1,0-1 0,0 1-1,0 0 1,0 0 0,0 0-1,-1 0 1,1 0 0,0 1-1,-1-1 1,1 0-1,-1 0 1,1 0 0,-1 1-1,1 1 1,0 1 6,-1 0 0,0-1 0,0 1-1,0 0 1,0-1 0,-1 1 0,0 0 0,-1 5 0,-2 4 54,-1-1-1,0 0 1,-12 20 0,-3-3 210,14-21-73,0-1 0,1 2-1,0-1 1,-7 18 0,12-26-193,0 1 0,0-1-1,1 1 1,-1-1 0,1 1 0,-1-1 0,0 1 0,1-1 0,-1 1 0,1-1 0,-1 0 0,1 1-1,-1-1 1,1 0 0,0 0 0,-1 1 0,1-1 0,-1 0 0,1 0 0,-1 0 0,1 0-1,0 0 1,-1 0 0,1 0 0,0 0 0,-1 0 0,1 0 0,-1 0 0,1 0 0,0 0-1,-1 0 1,1 0 0,0-1 0,27-2 10,-12 1-161,1 0 0,-1 0 0,1 2 0,-1 0 0,28 4 0,-40-3 122,0-1 1,0 1-1,0 1 1,0-1-1,0 0 0,0 1 1,-1 0-1,1 0 1,0 0-1,-1 1 1,0-1-1,1 1 1,-1-1-1,0 1 1,0 0-1,-1 1 1,1-1-1,-1 0 1,1 1-1,-1-1 1,0 1-1,0 0 1,-1-1-1,1 1 1,-1 0-1,0 0 1,0 0-1,1 5 1,-1-4 45,-1-1 1,0 1 0,1 0 0,-1-1 0,-1 1 0,1 0-1,-1-1 1,0 1 0,0-1 0,0 1 0,-1-1 0,1 1 0,-1-1-1,0 0 1,0 1 0,-4 4 0,1-3 149,0 0 0,-1 0 0,1-1 1,-1 0-1,0 0 0,-1 0 0,1 0 0,-1-1 0,-8 4 1,-1-1 147,-1 0 0,0-1 0,0-1 0,-1-1 0,0 0 0,1-1 0,-37 1 1,50-4-335,1 0 1,0 0-1,-1 0 1,1 0-1,-1-1 1,1 1-1,0-1 1,-1 0-1,1 0 1,0 0-1,0-1 1,-6-2-1,9 3-77,-1 1 0,0-1-1,1 0 1,-1 1 0,1-1-1,-1 0 1,1 1 0,0-1-1,-1 0 1,1 0 0,0 0-1,-1 1 1,1-1 0,0 0 0,0 0-1,0 0 1,-1 0 0,1 1-1,0-1 1,1-2 0,11-25-4505,4 7-2238,3-6-5839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8:40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43 4965,'0'0'8274,"-2"-7"-6854,-1-22 170,3 29-1547,0 0-1,0-1 1,0 1 0,0 0 0,0 0 0,0-1 0,0 1 0,0 0 0,0-1 0,1 1 0,-1 0 0,0 0 0,0-1 0,0 1-1,0 0 1,1 0 0,-1-1 0,0 1 0,0 0 0,1 0 0,-1 0 0,0-1 0,0 1 0,1 0 0,-1 0 0,0 0 0,0 0-1,1 0 1,-1 0 0,0-1 0,1 1 0,-1 0 0,1 0 0,18 12 1184,7 15 5,27 35 0,-31-35-886,44 43-1,-43-52-269,0-1 0,46 25 0,-21-14-37,-37-19-502,-20-10-739,-39-14-2276,4 0 469,-28 5-3792,33 8 1063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8:40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118 463 5573,'-9'0'1271,"-3"1"-544,-47-3 2273,55 1-2343,1 0-1,-1 1 1,1-1-1,0-1 1,0 1-1,-1 0 1,1-1-1,0 0 1,-5-3-1,37 10 3001,-18-1-3453,0-1 0,0 1 1,0-2-1,0 0 0,1 0 0,-1-1 0,1-1 0,18 0 1,-25-1-137,0 0 1,0 0-1,0-1 1,0 0 0,0 1-1,-1-1 1,1-1-1,-1 1 1,1-1 0,-1 0-1,0 0 1,0 0 0,0-1-1,0 1 1,-1-1-1,1 0 1,-1 0 0,0 0-1,0 0 1,-1-1 0,4-6-1,-1-1-16,0 0-1,-2 1 1,1-1 0,-1 0-1,-1-1 1,-1 1-1,1 0 1,-2-1 0,0 1-1,0-1 1,-1 1-1,-1 0 1,0-1 0,-7-22-1,5 21-8,-1 0 1,-1-1-1,0 2 0,-1-1 0,0 1 0,-1 0 0,-1 1 0,0-1 1,-1 2-1,0-1 0,-21-17 0,29 27-45,0 0 0,0 0-1,-1 1 1,1-1 0,-1 0 0,1 1 0,-1 0-1,1 0 1,-1-1 0,0 2 0,1-1 0,-1 0-1,0 0 1,0 1 0,0 0 0,-4-1 0,7 2-2,0-1 0,0 0 1,0 0-1,0 1 0,0-1 1,0 0-1,0 1 0,-1-1 1,1 0-1,0 1 0,0-1 1,0 0-1,0 1 0,0-1 1,0 0-1,1 1 1,-1-1-1,0 0 0,0 1 1,0-1-1,0 0 0,0 1 1,0-1-1,1 0 0,-1 0 1,0 1-1,0-1 0,0 0 1,1 1-1,-1-1 0,0 0 1,0 0-1,1 0 0,-1 1 1,0-1-1,0 0 0,1 0 1,-1 0-1,0 0 0,1 0 1,-1 1-1,0-1 0,1 0 1,13 11-23,-3-6 21,0 0 1,1-1 0,-1 0-1,1 0 1,0-2 0,0 1-1,0-2 1,19 1-1,102-5 52,-117 2-49,69-8-8,32-2-1393,-101 11-740,0 1 0,29 5 0,-26-1-3409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49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6662,'0'0'7501,"-5"10"-6658,0 4-463,0-1-1,0 1 1,2 0-1,-1 0 0,2 0 1,0 0-1,0 1 1,2-1-1,0 1 1,0-1-1,3 16 0,-1-20-231,-1-1 0,2 0-1,-1 0 1,1 0 0,0-1-1,1 1 1,0-1-1,0 1 1,1-1 0,0 0-1,1-1 1,-1 1 0,1-1-1,1-1 1,0 1-1,-1-1 1,2 0 0,-1 0-1,14 7 1,-3-4 19,1-1 0,0-1 0,1 0 1,-1-2-1,1 0 0,1-1 0,-1-1 0,28 1 0,18-4 301,84-11 0,20 0-250,-166 11-171,0 0 0,0 0 0,0 1 0,0-1-1,0 1 1,0 0 0,0 0 0,0 0 0,0 1-1,0-1 1,0 1 0,-1 0 0,6 4 0,8 16-660,-11 12-3561,-15-33-11123,6-4 13946,3-4 4365,5-8 5838,2 7-9099,29-18 2795,56-29-1,-41 29-2256,1 3 0,56-18 0,-97 37-212,1 1-1,-1 0 1,1 1-1,0 0 1,0 0-1,19 1 1,-30 2-56,1-1-1,-1 0 1,0 1-1,0-1 1,0 1-1,0 0 1,0-1-1,0 1 1,0 0 0,0-1-1,0 1 1,0 0-1,0 0 1,0 0-1,-1 0 1,1 0 0,0 0-1,-1 0 1,1 0-1,-1 0 1,1 0-1,-1 1 1,1-1-1,-1 0 1,0 0 0,0 0-1,1 1 1,-1-1-1,0 0 1,0 2-1,1 45 526,-2-35-402,-1 21 192,0-24-132,1 0 1,1 0-1,0 0 1,0 0-1,2 10 1,-2-18-164,1 0-1,-1 0 1,1 0 0,0-1-1,-1 1 1,1 0-1,0 0 1,0 0 0,0-1-1,0 1 1,0 0 0,1-1-1,-1 1 1,0-1 0,1 0-1,-1 1 1,1-1 0,0 0-1,-1 0 1,1 0 0,0 0-1,0 0 1,-1 0-1,1-1 1,0 1 0,0-1-1,0 1 1,0-1 0,4 1-1,14 0 160,0-1-1,0-1 0,0 0 0,0-2 0,0 0 0,0-1 0,-1-1 1,1-1-1,28-13 0,-34 13-108,0 0 0,0-2 0,-1 0-1,0 0 1,0-1 0,-1-1 0,0 0 0,0-1 0,-1 0 0,-1-1 0,0 0-1,16-26 1,-23 32-59,0 0 0,-1-1 0,1 1 0,-1-1-1,-1 1 1,1-1 0,-1 0 0,0-10 0,-1 17-257,0-1 0,-1 1 0,1-1 0,-1 1 0,1 0 0,-1-1 0,0 1 1,1-1-1,-1 1 0,1 0 0,-1-1 0,0 1 0,1 0 0,-1 0 0,0 0 0,1-1 0,-1 1 1,0 0-1,1 0 0,-1 0 0,0 0 0,1 0 0,-1 0 0,0 0 0,0 1 0,1-1 0,-1 0 1,0 0-1,1 0 0,-1 1 0,1-1 0,-1 0 0,0 1 0,1-1 0,-1 0 0,0 2 1,-4-1-2518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51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95 11179,'4'-9'1238,"5"-11"-96,24-45 6209,-30 66-4222,-2 9-2347,-2 14-518,-14 60 1257,-60 417 2040,58-324-3120,10 268-1,8-439-411,1 35 557,9 43 0,-6-121-118,0-1-3968,-3 11-5799,-2 10-337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52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99 3107,'0'0'20681,"5"-1"-19485,18-5-171,-18 4-193,13-37 1213,-17 35-2031,-1 0 0,1 0 0,-1 0 0,1 0 0,-1-1 0,0 1 0,0 0 0,-2-5 0,2 9-13,0-1 0,0 1 1,0 0-1,0-1 0,0 1 1,0-1-1,0 1 0,-1 0 0,1-1 1,0 1-1,0 0 0,0-1 1,-1 1-1,1 0 0,0 0 1,0-1-1,-1 1 0,1 0 1,0 0-1,-1-1 0,1 1 0,0 0 1,-1 0-1,1 0 0,0-1 1,-1 1-1,1 0 0,0 0 1,-1 0-1,1 0 0,-1 0 1,1 0-1,-19 14-58,16-9 56,0-1 1,0 1-1,1 0 0,-1-1 1,1 1-1,0 0 0,0 1 0,1-1 1,0 0-1,-1 0 0,2 1 1,-1-1-1,1 1 0,0 6 0,0-11 11,1 0-1,0 0 0,0 0 0,-1 0 0,1 0 0,0 0 0,0 0 0,0-1 1,0 1-1,0 0 0,0-1 0,0 1 0,0 0 0,0-1 0,0 0 1,0 1-1,0-1 0,1 1 0,-1-1 0,0 0 0,0 0 0,0 0 0,1 0 1,-1 0-1,0 0 0,0 0 0,0 0 0,1 0 0,-1-1 0,0 1 1,0 0-1,2-2 0,-1 2-58,-1 0-1,1 0 1,0 0 0,-1-1 0,1 1-1,-1 0 1,1-1 0,0 0 0,-1 1-1,0-1 1,1 0 0,-1 0 0,1 0 0,-1 0-1,0 0 1,0 0 0,1 0 0,-1 0-1,0 0 1,0-1 0,0 1 0,0 0-1,0-1 1,-1 1 0,1-1 0,0 1 0,-1-1-1,1-2 1,-15 2-10057,4 0 1576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58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213 124 4612,'0'0'1292,"10"-8"1425,28-26-476,-13 11 4329,48-36-1,-67 60-3593,-8 10-2196,-12 16-489,-97 125 937,38-53-601,-74 128 0,136-207-606,9-15-991,2-8-591,4-36-3077,-5-27-4197,-6 29 3128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58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9289,'0'0'10922,"10"-2"-9214,-3 1-1457,0 0-1,-1 0 0,1 1 1,0 0-1,-1 0 0,1 1 1,-1-1-1,1 1 0,0 1 1,-1 0-1,0 0 0,1 0 0,-1 0 1,0 1-1,0 0 0,0 0 1,8 7-1,21 13 592,-1 2 0,58 55 0,-75-62-1164,29 40 0,-32-37-1138,-1 1 0,12 26 0,-24-46 895,3 6-1647,2-6-2346,-1-2-2041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29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23 9673,'0'0'2878,"8"-7"-1410,-6 6-1396,0-1 1,0 1-1,0-1 1,-1 1 0,1 0-1,1 0 1,-1 0-1,0 0 1,0 0-1,0 0 1,0 0 0,1 1-1,-1-1 1,5 0-1,-6 2-24,-1-1 0,1 0 0,0 1 0,0-1 0,-1 0 0,1 1 0,0-1 0,-1 1 0,1-1 0,0 1 0,-1 0 0,1-1-1,-1 1 1,1-1 0,-1 1 0,1 0 0,-1 0 0,1-1 0,0 3 0,7 31 1204,-6-7-967,-1 0 0,-1-1 0,-1 1 0,-2-1 0,-1 0 1,0 1-1,-2-2 0,-1 1 0,-1-1 0,-1 0 0,-2 0 0,0-1 0,-1-1 1,-2 0-1,0 0 0,-19 20 0,27-35-151,-1-1 0,1-1 0,-2 1-1,1-1 1,-11 6 0,17-11-128,-1 1 1,1-1-1,-1 0 0,0 0 0,0 0 1,1 0-1,-1-1 0,0 1 0,0 0 1,0-1-1,0 1 0,0-1 1,0 0-1,0 0 0,0 0 0,0 0 1,0 0-1,0 0 0,0 0 0,0-1 1,0 1-1,0-1 0,0 1 0,0-1 1,0 0-1,1 0 0,-1 0 1,0 0-1,0 0 0,1 0 0,-3-2 1,-1-4-61,0 0 0,1-1 0,0 1 1,1-1-1,0 0 0,0 0 0,0 0 1,1-1-1,0 1 0,1 0 0,0-1 1,0-13-1,0-9-62,2-1 0,4-34 0,-4 60 108,0-1 1,1 0-1,-1 1 0,1-1 0,1 1 0,-1 0 1,1 0-1,0-1 0,0 2 0,1-1 0,0 0 0,0 1 1,7-8-1,-8 11 3,-1 0-1,1 0 1,-1 0 0,1 1 0,-1-1-1,1 1 1,0-1 0,0 1 0,0 0-1,0 0 1,0 0 0,0 1 0,0-1-1,0 1 1,0 0 0,0-1 0,0 1-1,0 1 1,0-1 0,0 0-1,0 1 1,0 0 0,0-1 0,0 1-1,0 0 1,0 1 0,0-1 0,-1 0-1,1 1 1,0-1 0,2 3 0,78 57 124,-48-34-80,51 30 0,-59-41-453,8 5-2136,1-5-4954,-16-11 799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58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13229,'0'0'13394,"5"11"-12327,0 2-852,0 1 0,-1 0 0,-1-1 0,0 1 0,-1 0-1,0 1 1,-1 15 0,-1 12-30,-1-14-422,1 0 1,1 0-1,1 0 1,11 46-1,-35-114-18090,-1 13 11510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59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97 11723,'0'0'10634,"14"-47"-8904,9 39-193,7 0-352,9-1-288,9 1-288,-2 3-321,0-1-160,0 2-128,-4 2 32,-6 2-384,-8 0-929,2 4-1218,-16 2-1376,2-2-3108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59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43 7175,'0'0'16463,"0"0"-16325,0 1-1,0-1 0,1 1 1,-1-1-1,0 1 0,1-1 0,-1 1 1,0-1-1,1 0 0,-1 1 1,0-1-1,1 1 0,-1-1 1,1 0-1,-1 0 0,1 1 1,-1-1-1,1 0 0,-1 0 0,1 1 1,-1-1-1,1 0 0,-1 0 1,1 0-1,3-2-58,-1 0 1,-1 0-1,1-1 0,0 1 1,0-1-1,-1 1 0,0-1 1,1 0-1,-1 0 1,0 0-1,0-1 0,-1 1 1,1 0-1,2-7 0,-6 9-61,0 1-1,0-1 0,1 1 0,-1-1 0,0 1 0,0 0 0,1 0 1,-1 0-1,0 0 0,0 0 0,1 0 0,-1 1 0,0-1 0,0 1 0,1-1 1,-1 1-1,0-1 0,-1 2 0,0 0 28,1 0 0,-1 0 0,1-1 1,0 2-1,-1-1 0,1 0 0,0 0 0,0 1 0,1-1 0,-1 1 1,0-1-1,1 1 0,0 0 0,0 0 0,-1-1 0,2 1 0,-1 0 0,0 0 1,0 0-1,1 0 0,0 5 0,0-7-34,1 0 0,-1-1 0,1 1 0,-1 0 1,1 0-1,0-1 0,-1 1 0,1 0 0,0-1 0,0 1 0,0-1 0,-1 1 1,1-1-1,0 1 0,0-1 0,0 0 0,0 1 0,0-1 0,0 0 0,0 0 1,0 0-1,0 0 0,0 1 0,0-1 0,0-1 0,0 1 0,0 0 0,-1 0 0,1 0 1,0 0-1,0-1 0,0 1 0,0 0 0,1-1 0,36-10 128,-9-11-42,-28 22-107,0 0 0,0-1 0,0 0 1,0 1-1,-1-1 0,1 0 0,0 1 0,-1-1 0,1 0 0,0 0 1,-1 1-1,1-1 0,-1 0 0,1 0 0,-1 0 0,1 0 0,-1 0 1,0 0-1,0 0 0,1 0 0,-1 0 0,0 0 0,0 0 0,0 0 1,0 0-1,0 0 0,0 0 0,0 0 0,0 0 0,-1 0 0,1-1 1,-1 1-122,0 1 1,1-1-1,-1 1 0,0-1 1,1 1-1,-1 0 1,0 0-1,1-1 1,-1 1-1,0 0 1,0 0-1,0 0 1,1-1-1,-1 1 0,0 0 1,0 0-1,1 0 1,-1 1-1,0-1 1,0 0-1,0 0 1,1 0-1,-1 0 0,0 1 1,1-1-1,-1 0 1,0 1-1,0-1 1,1 1-1,-1-1 1,1 0-1,-1 1 1,0 0-1,1-1 0,-1 1 1,-18 21-8399,15-11 2182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00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52 8264,'0'0'2616,"9"-7"443,0-3-1947,-5 6-597,0 0 0,0 0 0,0 0-1,0 1 1,1 0 0,0 0 0,7-4 0,-12 7-421,1 0 0,-1-1 0,0 1 0,0 0 0,0 0 0,0 0 1,1 0-1,-1-1 0,0 1 0,0 0 0,1 0 0,-1 0 0,0 0 0,0 0 0,1 0 0,-1 0 0,0-1 0,0 1 0,1 0 0,-1 0 0,0 0 0,1 0 1,-1 0-1,0 0 0,0 0 0,1 0 0,-1 1 0,0-1 0,0 0 0,1 0 0,-1 0 0,0 0 0,0 0 0,1 0 0,-1 0 0,0 1 0,0-1 0,0 0 0,1 0 1,-1 0-1,0 1 0,0-1 0,0 0 0,0 0 0,1 0 0,-1 1 0,0-1 0,0 0 0,0 0 0,0 1 0,0-1 0,0 0 0,0 1 0,-5 20 1585,-17 23-750,-207 321 1004,225-357-1777,0-2-1737,5-10-1096,4-16 170,5-45-6024,-8 22 2825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00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9705,'0'0'16037,"12"11"-14847,26 21-514,2-1 1,46 26-1,-70-48-900,17 10 331,37 27 0,-58-37-1624,-1 1 1,0 0 0,14 18 0,-16-20-3988,-2-5-4671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02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286 111 8008,'0'0'5749,"1"-9"-3512,0 1-2155,3-35 3402,-4 41-3315,0 1 0,0-1 0,0 1 0,0-1 0,-1 1 0,1-1 0,0 1 0,-1-1 0,1 1 0,-1-1 0,0 1 0,1 0 0,-1-1 0,0 1 0,0 0 0,0 0 0,0-1 0,0 1 0,0 0 0,0 0 0,0 0 0,-1 0 0,1 0 0,0 1 0,-1-1 0,1 0 0,0 1 0,-3-2-1,-29-3 191,0 0-1,0 2 0,-1 2 0,-33 2 0,15 0-301,52-1-56,-1-1 1,1 1 0,0 0-1,-1 0 1,1 0 0,-1 0 0,1 0-1,-1 0 1,1 0 0,-1 0-1,1 0 1,0 0 0,-1 0 0,1 0-1,-1 0 1,1 0 0,-1 0-1,1 0 1,0 0 0,-1 1 0,1-1-1,-1 0 1,1 0 0,0 0 0,-1 1-1,1-1 1,0 0 0,-1 1-1,1-1 1,0 0 0,-1 1 0,1-1-1,0 0 1,0 1 0,-1-1-1,1 1 1,0-1 0,0 0 0,0 1-1,0-1 1,0 1 0,-1-1-1,1 1 1,0-1 0,0 0 0,0 1-1,0-1 1,0 1 0,0-1-1,0 1 1,1-1 0,-1 1 0,0-1-1,0 0 1,0 1 0,0-1 0,0 1-1,1-1 1,-1 0 0,0 1-1,0-1 1,1 0 0,-1 1 0,0-1-1,1 0 1,-1 1 0,0-1-1,1 0 1,0 1 0,24 21 27,-7-11 4,-14-9-29,0 0 0,0 0 0,0 0 0,0 0-1,-1 0 1,1 1 0,-1 0 0,1 0 0,-1 0 0,0 0 0,0 0-1,0 1 1,-1-1 0,1 1 0,-1 0 0,0 0 0,0 0 0,0 0-1,-1 0 1,1 0 0,-1 1 0,0-1 0,0 0 0,0 1 0,0 5-1,3 60 137,-2 1-1,-12 111 1,-37 138 1294,37-258-1082,-4 119 1,14-180-345,0 0 0,0 1 1,0-1-1,1 0 0,-1 0 1,0 0-1,0 0 1,0 1-1,1-1 0,-1 0 1,1 0-1,-1 0 0,1 0 1,-1 0-1,1 0 1,0 0-1,-1 0 0,1 0 1,0 0-1,0-1 0,0 1 1,0 0-1,0 0 1,-1-1-1,1 1 0,2 0 1,0 0 12,0 0 0,0 0 0,0-1 0,0 1 0,0-1 0,0 0 0,0 0 0,0 0 0,0 0 0,4-1 0,12-3 78,-1-1 0,33-13 0,-34 12-95,20-6-644,69-11 0,-7 11-7791,-67 8 952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03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51 10474,'-8'-3'2253,"4"2"-1765,-36-14 2148,37 14-2069,0 0 0,0 0 0,0-1 0,0 1 0,0-1 0,1 0 0,-1 0 0,1 0 0,-1 0 0,1 0 0,0-1 0,-3-3 0,17 2 2817,24 3-3126,-34 1-35,245 18 908,-135-6-1109,-110-13-28,0 1-1,0 0 1,-1 0 0,1 0-1,0 0 1,0 1 0,-1-1 0,1 0-1,0 1 1,-1-1 0,1 1-1,0 0 1,-1-1 0,1 1-1,-1 0 1,1 0 0,-1 0-1,1 0 1,-1 0 0,0 0-1,0 1 1,2 1 0,-2 0 5,-1-1 1,0 1 0,0-1 0,-1 1-1,1-1 1,-1 1 0,1-1-1,-1 1 1,0-1 0,0 1 0,0-1-1,0 0 1,0 1 0,-3 3 0,-5 15 14,0 0 0,2 1 1,0 0-1,1 0 0,2 0 1,0 1-1,1 0 1,1 0-1,2 0 0,0 0 1,1 0-1,5 24 0,-3-34 0,2 1 0,0-1 0,0-1 0,1 1 0,12 18 0,-10-18-10,-1 0-1,0 0 1,-1 1-1,7 24 1,-9-24 24,-1 0-1,0 1 1,-2 0 0,1 0 0,-2-1-1,-1 24 1,-1-31 85,1 0-1,-1 0 1,0 0 0,0 0-1,-1 0 1,0-1 0,0 1-1,-1-1 1,0 0 0,0 0-1,0 0 1,-1-1-1,0 1 1,0-1 0,-8 6-1,2-3-3,0 0 0,-1-1 0,0 0 0,0-1 0,-1 0 0,0-1 0,0-1 0,0 0 0,0-1 0,-1 0 0,-18 1 0,21-3-31,-1 0-1,1-1 1,-1 0-1,1-1 0,-1 0 1,1-1-1,0 0 1,-1 0-1,1-2 0,0 1 1,0-2-1,1 1 1,-18-11-1,26 14-240,-1-1 1,1 1-1,0-1 1,0 0-1,0 1 1,0-1-1,0 0 1,1 0-1,-1 0 1,0 0-1,1 0 0,0-1 1,-1 1-1,1 0 1,0-1-1,0 1 1,0-1-1,1 1 1,-1-1-1,1 0 1,-1 1-1,1-1 1,0-3-1,1 2-340,0 0-1,0 0 1,0 0-1,1 0 1,0 0-1,0 0 1,0 0 0,0 0-1,0 1 1,1-1-1,0 1 1,0 0-1,3-4 1,17-18-6741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03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9961,'0'0'18306,"10"-3"-17329,71-17-1105,89-10-1,-163 30-287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03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0 295 10410,'0'0'20099,"6"-5"-19533,32-35-390,-2-1 0,-1-2 0,46-76 0,-50 73-122,-37 86-230,-5-3 51,2 1 0,1 1 0,2-1 0,2 1 1,2 0-1,1 0 0,5 45 0,-3-79-858,0 1 0,0-1 0,1 1 0,0-1 0,0 0 0,4 9 0,6-3-6875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09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120 249 7976,'-11'4'581,"-2"0"-211,-42 13 1118,15-2 2906,66-17-42,-1 1-3793,271-58 2801,33-6-2818,-50 19-411,351-61-427,-580 100-873,-37 6-971,-33 6-242,-16 2-1937,-7 2-2113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30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1 131 16143,'0'0'5157,"71"-35"-4068,-32 24-352,0-1-545,3 2-128,2-3-32,1 0-801,-14 0-1857,-11 1-3043,-9 0-3588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11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78 170 3812,'0'0'-417,"-49"-55"417,40 38 0,0 0-64,4 1-160,5-1 64,0 1 384,0 3-128,-2 3 32,2 4-96,0 4-160,-4 2-833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12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7111,'0'0'7303,"-1"10"-6374,-2 43-181,3 0 1,2 0 0,3 0-1,1 0 1,3-1 0,3 0-1,18 53 1,-3-37-493,-24-62-434,-1-1 1,1 0-1,1 1 0,-1-1 0,1-1 1,0 1-1,0 0 0,0-1 1,9 7-1,-10-9-817,3-11-8052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12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0 8712,'0'0'10293,"-7"10"-9888,-30 47 107,2 3 0,-49 114 0,47-93-387,33-70-174,-2 5-820,5-25-6573,4-13 2899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12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9353,'0'0'11979,"62"36"-11338,-34-16-321,9 0-224,-1 0-64,1-1-192,-4-4-865,-3 0-769,-1-4-1248,-8-5-898,-9-5 288,-1-1-2241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13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9321,'0'0'8862,"3"9"-7821,15 32-985,1 0 0,2-1 0,37 54 0,-55-88-1104,-13-5-9088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13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62 6983,'0'0'7014,"-26"-51"-4740,29 46-576,17 2-417,8 1-256,11 2-224,9 0-353,-2 0-352,0 0-31,1 1-514,-8 1-1409,-9-1-1985,-7-1-2563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13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13965,'0'0'9065,"58"5"-11756,-40-5-640,-2-4-3107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14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0 11755,'0'0'9732,"1"13"-9428,-1-12-298,1 7 13,-1 0 1,1 0-1,-2 0 1,1 0 0,-1 0-1,0 0 1,-1 0-1,0 0 1,0 0-1,-1-1 1,-4 10 0,-17 28 46,-47 97 102,73-159-6139,-4-16 2077,1 21 1711,-4-23-2590</inkml:trace>
  <inkml:trace contextRef="#ctx0" brushRef="#br0" timeOffset="1">0 21 8008,'0'0'10441,"48"50"-9480,-23-28-416,6 1-161,5-4-256,3 0-96,3-2-608,-3-4-1282,-5-3-2082,-6-5-768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14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10570,'0'0'4292,"0"68"-3299,4-27-256,6 4-257,3 0-224,-1 2-63,6-1-97,3-3-64,-3-4-160,1-4-2083,-5-10-2017,-3-6-4356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15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5605,'0'0'8686,"3"9"-7191,6 9-936,-1-1 0,2 0 1,0-1-1,2 0 0,12 15 1,79 79 1691,19 24-1607,-93-95-866,24 43 0,-45-69-581,-1 0 1,-1 1-1,0 0 0,-1 0 1,0 1-1,-1-1 0,3 24 1,-7-24-1948,-3-7-447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30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1 170 17969,'0'0'3972,"77"-38"-2755,-36 14-897,3-4-288,1 3-224,-5 3-2082,-3 5-1506,-8 1-2241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16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102 481 11115,'-11'1'1932,"7"0"-1659,-42 5 1494,44-6-1551,-1 0 0,1 1 0,0-1 0,-1 1 0,1 0 0,0 0 0,0 0 0,0 0 0,-1 0 0,1 0 0,0 0 0,1 1 0,-1-1 0,0 1 0,0-1 0,0 1 0,1 0 0,-3 3 0,4-4-164,0-1 0,0 1-1,0-1 1,0 1 0,1-1-1,-1 1 1,0 0-1,0-1 1,0 1 0,1-1-1,-1 1 1,0-1-1,1 1 1,-1-1 0,0 1-1,1-1 1,-1 0-1,1 1 1,-1-1 0,1 1-1,-1-1 1,1 0-1,-1 0 1,1 1 0,-1-1-1,1 0 1,-1 0 0,1 1-1,-1-1 1,1 0-1,-1 0 1,1 0 0,0 0-1,-1 0 1,1 0-1,-1 0 1,1 0 0,0 0-1,-1 0 1,1 0-1,-1 0 1,2-1 0,29 0 777,-22-1-709,-1-1 1,0 1 0,0-1-1,0 0 1,-1-1-1,1 0 1,-1 0 0,1-1-1,-1 0 1,-1 0 0,1 0-1,-1-1 1,0 0 0,0 0-1,5-9 1,6-7 16,-1-1-1,0 0 1,15-34 0,-17 29-113,-2-1 0,0 0 1,-2-1-1,-1 0 0,-1 0 1,-2-1-1,-1 0 0,1-40 1,-7 60-228,1 20 30,4 26 57,1-25-17,1 1 0,0-1-1,1 1 1,0-2 0,1 1 0,0-1-1,0 0 1,20 15 0,-6-7-1165,1-1 0,45 24 1,-6-13-4629,3-10-5354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18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46 9353,'2'-41'6732,"-2"36"-2272,0 27-3710,-1 30 102,-1-31-467,1 0-1,1 0 1,2 0 0,0 0-1,9 39 1,-11-58-353,0-1 0,1 0 0,-1 0 0,1 0-1,-1 1 1,1-1 0,0 0 0,-1 0 0,1 0 0,0 0 0,0 0-1,0 0 1,0 0 0,-1 0 0,1-1 0,0 1 0,1 0 0,-1 0 0,0-1-1,0 1 1,0-1 0,0 1 0,0-1 0,3 1 0,-2-1 18,1 0 1,-1 0 0,1 0 0,-1 0-1,0-1 1,1 1 0,-1-1-1,1 0 1,-1 0 0,0 1 0,0-1-1,3-2 1,5-3 73,0-1 1,0 0-1,17-16 1,-5 0-84,29-39-1,0 0 77,-51 62-112,0-1 0,0 1 0,0 0 0,0 0 0,0 0 0,1 0 0,-1 0 0,0 0 1,0 0-1,0 0 0,0 0 0,0 0 0,1-1 0,-1 1 0,0 0 0,0 0 1,0 0-1,0 0 0,1 0 0,-1 0 0,0 0 0,0 0 0,0 0 0,0 0 1,1 0-1,-1 1 0,0-1 0,0 0 0,0 0 0,0 0 0,1 0 0,-1 0 1,0 0-1,0 0 0,0 0 0,0 0 0,0 0 0,0 1 0,1-1 0,-1 0 1,0 0-1,0 0 0,0 0 0,0 0 0,0 1 0,0-1 0,0 0 0,0 0 1,0 0-1,0 0 0,0 1 0,0-1 0,0 0 0,0 0 0,0 0 0,0 0 1,0 1-1,0-1 0,0 0 0,0 0 0,3 22 139,-2 33-52,-1-47-59,0-8-30,0 1 0,0 0 0,0-1 0,0 1-1,0 0 1,1-1 0,-1 1 0,0 0 0,0-1-1,0 1 1,1 0 0,-1-1 0,0 1-1,1 0 1,-1-1 0,0 1 0,1-1 0,-1 1-1,1-1 1,-1 1 0,1-1 0,-1 1 0,1-1-1,-1 1 1,1-1 0,-1 0 0,1 1 0,0-1-1,-1 0 1,2 1 0,25-2 134,25-20 50,-9-7-145,-34 21-82,0 0-1,0 1 1,1 0 0,0 1 0,0 0 0,0 0-1,0 1 1,14-3 0,-23 8 30,-1 0-1,1-1 1,-1 1 0,1 0-1,0-1 1,-1 1-1,1 0 1,-1 0 0,0 0-1,1 0 1,-1 0-1,0-1 1,1 1 0,-1 0-1,0 0 1,0 0-1,0 0 1,0 0 0,0 0-1,0 0 1,0 0-1,0 0 1,0 0 0,0 1-1,-2 28 68,-7 11 196,0 15-1979,0-62-6128,8 5 6996,-11-12-5463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19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15567,'0'0'6438,"11"47"-6630,12-35-1666,-4-3-2562,3-1-3332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19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17296,'0'0'7709,"0"11"-6780,0-9-894,0 27 580,1-1 1,9 51 0,-9-71-579,1 0 0,0 0 0,0 0 1,1-1-1,0 1 0,0 0 0,1-1 0,0 0 1,0 0-1,1 0 0,0-1 0,0 1 0,0-1 1,1 0-1,0-1 0,9 7 0,-13-10-28,0-1 1,0 1-1,0-1 0,0 0 0,1 0 0,-1 0 1,0 0-1,1 0 0,-1 0 0,1 0 1,-1-1-1,1 0 0,-1 1 0,1-1 0,0 0 1,-1 0-1,1 0 0,-1-1 0,1 1 0,-1 0 1,1-1-1,-1 0 0,5-1 0,-3-1 6,-1 1 1,0-1-1,0 0 0,-1 0 1,1 0-1,0 0 0,-1 0 0,0 0 1,1-1-1,-2 1 0,1-1 1,0 0-1,2-6 0,1-9 22,0 1 0,-2-1 0,0 0 0,0 0 0,-2-24 0,0 29-42,-1-30 57,0 44-56,0-1 1,0 0-1,0 1 0,0-1 0,0 0 0,0 0 1,0 1-1,0-1 0,0 0 0,-1 1 0,1-1 1,0 0-1,0 0 0,-1 1 0,1-1 0,-1 1 1,1-1-1,0 0 0,-1 1 0,1-1 0,-1 1 1,1-1-1,-1 1 0,0-1 0,1 1 0,-1 0 1,1-1-1,-1 1 0,0 0 0,1-1 0,-1 1 1,0 0-1,0 0 0,1-1 0,-1 1 0,0 0 1,1 0-1,-1 0 0,0 0 0,0 0 1,-1 0-1,1 2-5,0-1 0,-1 0 0,1 0 0,0 0 0,0 1 0,0-1 0,0 1 0,0-1-1,0 1 1,0-1 0,0 1 0,0-1 0,1 1 0,-1 0 0,1 0 0,-1-1 0,1 1 0,0 0 0,0 0 0,0-1 0,0 1 0,0 3 0,0-1 8,-1 0-1,1 0 1,1-1-1,-1 1 1,0 0-1,1 0 1,0 0-1,0-1 1,0 1-1,2 4 1,0-6 8,0 1 1,0-1 0,0 0-1,0 0 1,0 0 0,1 0 0,-1-1-1,1 1 1,-1-1 0,1 0 0,-1 0-1,1 0 1,0-1 0,0 1-1,-1-1 1,1 0 0,6 0 0,-3 0 3,0 0 1,0-1 0,1 0 0,-1 0 0,0 0 0,0-1-1,0 0 1,10-5 0,1-6-2,1 0 0,-2-2 0,0 0 0,0-1 1,-2-1-1,0 0 0,-1-2 0,18-29 0,-31 48-11,-1-1-1,0 1 1,1-1 0,-1 1 0,1 0 0,-1-1-1,0 1 1,1-1 0,-1 1 0,0-1 0,0 1-1,1-1 1,-1 1 0,0-1 0,0 0-1,0 1 1,0-1 0,0 1 0,1-1 0,-1 1-1,0-1 1,0 0 0,-1 1 0,1-1 0,0 1-1,0-1 1,0 1 0,0-1 0,0 1-1,-1-1 1,1 1 0,0-1 0,0 1 0,-1-1-1,0 0 1,-20 4-97,-26 21-59,29-10 140,1 1 0,-22 24 0,35-34 27,-1 0-1,1 0 0,1 0 1,-1 0-1,1 0 0,0 1 1,0 0-1,0-1 0,1 1 1,0 0-1,0 0 0,0 1 1,0 7-1,2-13-5,0 0 0,0-1 1,0 1-1,0 0 0,1 0 0,-1-1 0,0 1 0,0-1 1,1 1-1,-1 0 0,0-1 0,1 1 0,-1-1 1,1 1-1,-1 0 0,1-1 0,-1 1 0,1-1 0,-1 0 1,1 1-1,-1-1 0,1 1 0,0-1 0,-1 0 1,1 0-1,0 1 0,0-1 0,27 5 71,28-10-5,27-17-79,-71 17-11,1 1 0,0 0 1,0 1-1,0 0 0,1 1 0,-1 0 0,1 1 1,19 1-1,-32 1 26,0-1 0,1 0 0,-1 1 0,0-1 0,0 1 0,0-1 0,1 1 0,-1-1 0,0 1 0,0 0 0,0 0 0,0-1 0,0 1 0,0 0 0,0 0 0,-1 0 0,1 0 0,0 0 0,0 0 0,-1 0 0,1 1 0,0 1 0,7 31 158,-8-31-89,1 0-1,-1 0 1,0 0-1,1 0 1,0-1-1,-1 1 1,1 0-1,0-1 1,0 1-1,1 0 1,-1-1-1,0 1 1,1-1-1,3 4 1,-4-5-47,0-1-1,0 1 1,0-1 0,0 1 0,0-1 0,1 1-1,-1-1 1,0 0 0,0 0 0,0 1 0,1-1-1,-1 0 1,0 0 0,0 0 0,0 0 0,1-1-1,-1 1 1,0 0 0,0 0 0,0-1 0,1 1-1,-1-1 1,0 1 0,0-1 0,0 0 0,0 1-1,0-1 1,0 0 0,0 1 0,0-1 0,0 0-1,-1 0 1,1 0 0,0 0 0,0 0 0,-1 0-1,1 0 1,-1 0 0,1 0 0,-1 0 0,1-1 0,-1 0-1,19-51 48,-15 35-98,-1 0-1,-1-1 0,0 1 1,-2-1-1,0 1 0,-4-30 1,0 37-822,1 16-2443,3-4 2940,0 1-1,0 0 0,0-1 0,1 1 0,-1-1 0,0 1 0,0 0 0,1-1 1,-1 1-1,1-1 0,-1 1 0,1-1 0,1 3 0,20 12-6943,-11-11 1884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20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59 12332,'0'0'7046,"-1"-8"-4206,1 2-2492,0 5-218,0-1 0,0 0 0,0 1 0,0-1 0,0 0 0,0 1 0,0-1 0,-1 0 0,1 1 0,-1-1 0,1 0 0,-1 1 1,0-1-1,1 1 0,-1-1 0,0 1 0,0 0 0,0-1 0,0 1 0,0 0 0,0 0 0,0-1 0,-1 1 0,1 0 0,0 0 0,-1 0 0,1 0 0,-1 1 0,1-1 0,-1 0 0,1 1 0,-1-1 0,1 1 0,-1-1 0,0 1 0,1 0 0,-1 0 0,-2 0 0,-3 0-75,1 0 0,-1 1 0,1 0 0,0 0 0,-1 1 1,1 0-1,0 0 0,0 0 0,0 1 0,0-1 0,1 2 0,-1-1 0,-6 6 1,8-6-58,1 0 0,-1 0 0,1 0 0,-1 1 0,1-1 1,0 1-1,1 0 0,-1 0 0,1 0 0,-1 1 0,1-1 0,0 0 1,1 1-1,-1-1 0,1 1 0,0 0 0,0 0 0,0 8 1,1-10-26,1-1 1,-1 0 0,1 0 0,0 0 0,0 1 0,0-1 0,0 0 0,0 0 0,0-1 0,0 1 0,1 0 0,-1 0 0,1 0 0,-1-1 0,1 1 0,0-1 0,-1 1 0,1-1 0,0 0 0,0 0 0,0 0 0,0 0 0,0 0 0,0 0 0,0 0 0,5 0 0,10 4-483,-1-1 0,28 3 0,-21-4-64,-14-1 499,1 0 1,-1 1-1,0 0 0,10 4 1,-18-6 113,0-1 0,-1 0 0,1 1 1,0-1-1,0 1 0,-1-1 0,1 0 1,-1 1-1,1-1 0,0 1 0,-1 0 0,1-1 1,-1 1-1,1 0 0,-1-1 0,0 1 0,1 0 1,-1-1-1,1 1 0,-1 0 0,0 0 1,0-1-1,0 1 0,1 1 0,-2-1 39,0 1 0,1-1-1,-1 0 1,0 1-1,0-1 1,0 0 0,0 0-1,0 0 1,0 0 0,0 0-1,0 0 1,0 0-1,0 0 1,-1 0 0,1-1-1,0 1 1,-1 0 0,1-1-1,-2 1 1,-10 5-80,0 0-1,-1-2 1,0 1 0,1-2-1,-1 1 1,0-2 0,-26 2-1,39-4-90,1 0-1,-1 0 1,1 0-1,0-1 1,-1 1 0,1 0-1,-1 0 1,1 0-1,0 0 1,-1 0-1,1-1 1,0 1-1,-1 0 1,1 0 0,0-1-1,-1 1 1,1 0-1,0 0 1,-1-1-1,1 1 1,0 0-1,0-1 1,-1 1 0,1 0-1,0-1 1,0 1-1,0-1 1,0 1-1,-1 0 1,1-1-1,0 1 1,0-1 0,0 1-1,0 0 1,0-1-1,0 1 1,0-1-1,0 1 1,0-1-1,0 1 1,0 0 0,1-1-1,-1 1 1,0-1-1,0 1 1,0 0-1,0-1 1,1 1-1,-1 0 1,0-1 0,0 1-1,1 0 1,-1-1-1,15-20-4225,7 6-486,4-2-588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20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1 162 5637,'10'-4'2851,"76"-28"4989,20-7 2401,-100 36-10041,1 0 1,-1 0-1,0-1 0,0 0 0,-1-1 0,6-4 1,-9 7-178,0 1 0,-1-1 1,1 1-1,-1-1 1,1 1-1,-1-1 1,0 0-1,0 0 1,0 0-1,0 0 1,0 0-1,0 0 1,0 0-1,-1 0 0,1 0 1,-1 0-1,1 0 1,-1 0-1,0 0 1,0-1-1,0 1 1,0 0-1,-1-3 1,1 4-23,-1 0 0,0 1 1,0-1-1,0 1 0,0-1 1,0 1-1,0-1 0,0 1 1,0 0-1,0 0 0,0-1 1,0 1-1,0 0 0,0 0 1,0 0-1,0 0 0,0 0 1,0 0-1,0 0 0,0 1 1,0-1-1,-1 0 0,-26 7 6,21-3 57,1 1-1,-1 0 1,1 0 0,0 0-1,0 1 1,0 0 0,1 0-1,0 0 1,-5 9 0,7-10-13,-1 0 1,1 0 0,1 0 0,-1 0-1,1 0 1,0 1 0,0-1 0,1 1 0,-1 0-1,1-1 1,0 1 0,1 0 0,0 9-1,0-13-39,1 0-1,0 0 1,-1-1-1,1 1 0,0 0 1,0 0-1,1-1 1,-1 1-1,0 0 1,0-1-1,1 1 0,-1-1 1,1 0-1,-1 0 1,1 1-1,0-1 1,0 0-1,-1 0 0,1 0 1,0-1-1,0 1 1,0 0-1,0-1 0,0 1 1,0-1-1,3 1 1,61 3-104,-58-4-2,-3 0 9,16 0-839,-1-1 1,30-4-1,-41 3-231,-1 0 0,1-1 0,-1 1 1,0-2-1,10-4 0,22-17-9442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21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12812,'0'0'7559,"1"11"-6080,-1-11-1471,1 28 1012,1 1 0,6 27 1,-7-49-891,0-1 1,0 0-1,1 1 1,-1-1-1,1 0 1,1 0-1,0 0 1,-1 0 0,2-1-1,-1 1 1,1-1-1,-1 1 1,2-1-1,-1-1 1,0 1-1,1 0 1,8 5-1,-9-9-81,-1 1-1,1-1 1,0 0-1,0-1 1,0 1-1,0-1 0,0 0 1,0 0-1,0 0 1,0 0-1,0 0 1,0-1-1,0 0 0,0 0 1,0 0-1,-1 0 1,1-1-1,0 0 0,-1 1 1,1-1-1,-1 0 1,0-1-1,1 1 1,-1-1-1,0 1 0,-1-1 1,6-6-1,5-5-14,-1 0 1,-1-1-1,-1 0 0,14-25 0,-17 27-5,-1-2 0,0 1-1,5-17 1,-6 16-5,-9 31 32,2 1 0,0-1 0,1 31 0,1-47-38,0 1-1,0 0 0,0 0 1,0-1-1,0 1 0,0 0 1,1 0-1,-1-1 1,0 1-1,0 0 0,1 0 1,-1-1-1,0 1 0,1 0 1,-1-1-1,0 1 0,1 0 1,-1-1-1,1 1 1,-1-1-1,1 1 0,-1-1 1,1 1-1,0-1 0,-1 1 1,1-1-1,0 0 0,-1 1 1,1-1-1,1 1 0,27-3 372,-20-1-323,0-1-1,0 1 1,-1-1-1,12-8 1,7-11-49,-21 17-47,0 1 0,0 0 0,0 0-1,1 0 1,0 1 0,0 0 0,10-5 0,-17 10-27,1 0 1,0 0-1,-1 0 1,1 0 0,-1 0-1,1 0 1,-1 0-1,1 0 1,-1 0 0,0 0-1,1 0 1,-1 0 0,0 0-1,0 0 1,0 0-1,0 0 1,0 0 0,0 0-1,-1 3 1,2 32-661,-1-30 223,4 27-2747,6-22-1082,8-8-3994,-3-5-161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21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14 11082,'0'0'9038,"-10"0"-7783,0 1-1063,0 0 0,0 1 1,0 1-1,0 0 0,0 0 0,0 1 1,1 0-1,0 0 0,-12 8 0,15-8-50,1-1 0,-1 1-1,1-1 1,0 1-1,0 1 1,0-1-1,1 1 1,0 0 0,0 0-1,0 0 1,0 0-1,1 1 1,0-1-1,0 1 1,0 0 0,1 0-1,0 0 1,-2 7-1,4-12-135,0 0 1,0-1-1,0 1 0,0-1 0,0 1 0,1 0 0,-1-1 0,0 1 0,0-1 1,0 1-1,1 0 0,-1-1 0,0 1 0,1-1 0,-1 1 0,0-1 1,1 1-1,-1-1 0,0 1 0,1-1 0,-1 0 0,1 1 0,-1-1 1,1 0-1,-1 1 0,1-1 0,-1 0 0,1 1 0,1-1 0,25 5 154,26-9 105,-42 1-251,-1 0 0,0-1-1,0 0 1,0-1 0,0 0 0,-1-1 0,0 0 0,0 0-1,13-13 1,-16 13-6,1 0 0,-1 0 0,-1-1 0,1 1-1,-1-1 1,0-1 0,-1 1 0,1-1 0,-2 1 0,1-1-1,-1 0 1,3-13 0,-8 20-182,-6 12 107,-7 17 30,13-23 40,1 0 0,-1 0-1,1 0 1,0 1-1,0-1 1,1 1 0,-1-1-1,1 1 1,0-1 0,1 1-1,-1-1 1,1 0-1,2 8 1,-2-10-133,1-1 0,-1 1 0,1-1-1,0 1 1,-1-1 0,1 0 0,0 0 0,0 0 0,0 0 0,1 0-1,-1 0 1,0 0 0,1-1 0,-1 1 0,1-1 0,0 0 0,-1 0-1,1 0 1,0 0 0,0 0 0,0 0 0,-1-1 0,1 0 0,0 1-1,5-1 1,-3 0-738,0 1 0,0-1-1,0-1 1,0 1-1,1 0 1,-1-1 0,0 0-1,7-3 1,13-12-7225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22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8520,'0'0'5173,"-7"9"-2354,2-1-2240,0 1 0,0-1 0,1 1 0,0 0-1,1 0 1,0 0 0,0 0 0,1 1 0,0-1 0,-1 15 0,4 10 253,2 1-1,1-1 0,17 64 1,-12-63-57,-2 0 1,-1 1-1,1 45 1,-7-80-376,-3-63 1421,1 49-1791,1 1 0,1-1 0,0 0 0,0 1 1,1-1-1,4-18 0,-3 27-42,-1 1 1,1-1-1,0 1 0,-1 0 1,1-1-1,1 1 1,-1 0-1,0 0 1,1 0-1,0 1 0,-1-1 1,1 0-1,0 1 1,1 0-1,-1 0 0,0 0 1,0 0-1,1 0 1,-1 1-1,1 0 1,0-1-1,-1 1 0,1 0 1,0 1-1,0-1 1,4 1-1,-1-2-44,1 2-1,0-1 1,-1 1-1,1 0 1,0 0-1,-1 1 1,1 0-1,-1 1 1,14 4-1,-18-5 25,0 0 0,0 1-1,-1-1 1,1 1-1,-1 0 1,1-1-1,-1 1 1,0 0-1,1 1 1,-1-1-1,0 0 1,0 1 0,-1-1-1,1 1 1,-1-1-1,1 1 1,-1 0-1,0 0 1,0-1-1,0 1 1,0 0-1,0 0 1,-1 0-1,1 0 1,-1 0 0,0 0-1,0 4 1,-6 27 311,5-31 15,4-9-100,3-6-193,0-1-4,-1-1 0,-1 0 0,0-1 0,-1 1-1,-1 0 1,0-1 0,-1 0 0,0 1-1,-3-20 1,2 20-45,0 13-10,14 24-215,-10-17 275,1-1 1,-1 0-1,1 0 0,0 0 0,0-1 0,1 0 0,-1 0 0,1 0 0,0-1 0,0 1 0,0-2 0,0 1 0,1-1 0,10 4 1,-13-6 1,0 1 0,-1 0 0,1-1 1,-1 0-1,1 0 0,0 0 0,-1 0 1,1 0-1,0-1 0,-1 0 0,1 0 1,-1 0-1,1 0 0,-1 0 0,0-1 1,1 1-1,-1-1 0,0 0 1,0 0-1,0 0 0,0 0 0,0-1 1,-1 1-1,1-1 0,-1 0 0,0 1 1,1-1-1,2-7 0,0 2-5,-1-1 0,-1 0 0,0 0 0,0-1 0,-1 1 0,0 0 0,0-1 0,-1 1 0,0-1 0,-1-12 0,-1 23-1,1-1-1,0 0 0,0 0 0,0 1 1,-1-1-1,1 0 0,0 0 0,0 0 0,-1 1 1,1-1-1,0 0 0,-1 0 0,1 0 1,0 0-1,0 0 0,-1 0 0,1 0 0,0 0 1,-1 0-1,1 0 0,0 0 0,-1 0 1,1 0-1,0 0 0,-1 0 0,1 0 0,0 0 1,-1 0-1,1 0 0,0 0 0,0 0 1,-1-1-1,1 1 0,0 0 0,0 0 0,-1 0 1,1 0-1,0-1 0,0 1 0,-1 0 1,1 0-1,0-1 0,0 1 0,0 0 0,-1 0 1,1-1-1,0 1 0,0 0 0,0-1 1,0 1-1,0 0 0,0-1 0,0 1 0,0 0 1,0 0-1,0-1 0,0 1 0,0 0 1,0-1-1,0 1 0,0 0 0,0-1 0,0 1 1,0 0-1,0-1 0,0 1 0,0 0 0,1 0 1,-1-1-1,-15 22-187,11-11 250,1 0 0,1 0 0,0 0 0,1 0-1,-1 0 1,2 0 0,0 1 0,0-1 0,1 0 0,0 1 0,4 13-1,-5-20-135,1 0-1,1-1 1,-1 1-1,0 0 1,1-1 0,0 0-1,0 1 1,0-1-1,0 0 1,1 0-1,-1 0 1,1 0-1,0 0 1,-1-1-1,1 1 1,0-1-1,7 4 1,-6-5-268,-1 1-1,1-1 1,-1 0 0,1-1 0,0 1 0,0-1-1,0 1 1,-1-1 0,1 0 0,0-1 0,0 1-1,0-1 1,5-1 0,-8 2-18,0-1-1,0 1 1,0-1-1,0 1 1,0-1-1,0 0 1,0 1-1,0-1 1,0 0 0,-1 0-1,1 0 1,0 0-1,0 0 1,-1 0-1,1 0 1,-1 0-1,1 0 1,-1 0 0,1 0-1,-1 0 1,0 0-1,1-1 1,-1 1-1,0 0 1,0 0 0,0 0-1,0-2 1,1-25-8447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22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12460,'0'0'13453,"3"52"-13293,10-29-64,4-1-352,-1-2-1346,2-5-768,-4-3-1057,2-7-2211,-2-5-1056</inkml:trace>
  <inkml:trace contextRef="#ctx0" brushRef="#br0" timeOffset="1">286 63 7431,'0'0'17820,"0"8"-16246,-2 6-1292,-1-1 0,0 1-1,0-1 1,-2 0 0,1 0-1,-2-1 1,0 1 0,0-1-1,-14 19 1,10-16-219,0 1 0,2 0 0,0 1-1,1 0 1,0 0 0,-6 30 0,12-40-832,-1-16-11125,2-13 4693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30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18097,'0'0'5541,"-18"65"-5316,18-27-161,2 3-64,10 1 0,10-4-673,1-2-736,3-2-577,1-6-1121,-4-5-481,-6-2-1280</inkml:trace>
  <inkml:trace contextRef="#ctx0" brushRef="#br0" timeOffset="1">29 535 15983,'0'0'3139,"58"-29"-2658,-16 5-65,4-3-352,4 3-32,-4 2-833,-7 4-3651,-11 2-2563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23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12043,'0'0'16144,"56"22"-15151,-22-2-353,2 4-384,6 2-224,-1 1 1,-2 5-962,0-1-1378,-4-1-1760,-1-6-2660,3-6-9352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23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15022,'0'0'10698,"53"-2"-9609,-44 23-256,2 4-448,5 5-257,1 6-64,6 5-1185,-2-1-2050,-3-4-2114,2 1-5542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23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17136,'0'0'14446,"25"-13"-16368,-13 9-2018,-5 0-3747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30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33 9385,'0'0'2771,"-7"11"-1085,-2 11-844,0-1 0,1 1 0,1 1 0,1-1 0,1 1 0,-3 29 0,2 13 324,-11 172 2152,17-236-3242,1 0 0,-1 0 0,0 1-1,1-1 1,-1 0 0,1 0 0,-1 1 0,1-1-1,-1 0 1,1 0 0,0 0 0,0 0-1,0 0 1,-1 0 0,1 0 0,0 0 0,0 0-1,0-1 1,0 1 0,1 0 0,-1-1 0,0 1-1,0 0 1,0-1 0,0 1 0,1-1-1,-1 0 1,0 0 0,1 1 0,-1-1 0,0 0-1,0 0 1,1 0 0,-1 0 0,0 0 0,1 0-1,1-1 1,58-9 863,-57 9-834,108-24 142,1 5 1,201-9-1,-246 27-245,22-2-112,124 11-1,-159 4-97,-57-16 235,1 0 0,0 0 0,0 0 1,0 0-1,1 0 0,-1-8 0,1 12-14,0-8-17,1 0 1,0 0 0,0 0-1,1 0 1,0 0-1,0 1 1,1-1-1,1 1 1,-1-1 0,1 1-1,0 0 1,1 1-1,6-9 1,13-26-8,-19 31 11,-1-1-1,0 0 0,0 0 1,-1 0-1,-1 0 1,0-1-1,-1 1 1,0 0-1,-1-19 1,0 25-2,0-1 0,-1 1 0,0-1 0,0 1 0,0-1 1,-1 1-1,0-1 0,0 1 0,0 0 0,-1 0 0,0 0 0,0 1 0,-1-1 1,1 1-1,-1-1 0,0 1 0,-1 0 0,1 1 0,-8-7 0,11 10-43,1 1-1,-1-1 0,0 1 1,1-1-1,-1 1 0,0-1 1,1 1-1,-1-1 1,0 1-1,0-1 0,1 1 1,-1 0-1,0 0 0,0-1 1,0 1-1,1 0 0,-1 0 1,0 0-1,0 0 0,0 0 1,0 0-1,0 0 0,1 0 1,-1 0-1,0 0 1,0 1-1,0-1 0,1 0 1,-1 0-1,0 1 0,0-1 1,0 1-1,1-1 0,-1 1 1,0-1-1,1 1 0,-1-1 1,1 1-1,-1-1 0,0 1 1,1 0-1,-1-1 1,1 1-1,0 0 0,-1 0 1,1-1-1,-1 1 0,1 0 1,0 0-1,0 0 0,-1-1 1,1 1-1,0 0 0,0 0 1,0 0-1,0 0 0,0-1 1,0 1-1,0 1 1,0 4-699,0 0 0,1 1 1,-1-1-1,1 0 1,0 0-1,4 12 1,11 8-4072,9-1-2435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30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35 449 9673,'0'0'3385,"-8"-3"-1522,0 0-2102,-11-4 3574,21 4-1275,16 2-901,161 5 1402,-77 0-2128,174-14 0,438-39 502,-79 66 186,-632-16-1064,0-1 0,0 0 0,0 0 0,1-1 0,-1 1 0,0-1 0,0 1 0,0-1 1,0 0-1,0 0 0,0-1 0,0 1 0,-1 0 0,1-1 0,0 0 0,4-3 0,-7 4 4,1-1 0,0 0 0,0 0-1,0 1 1,-1-1 0,1 0 0,-1 0 0,1 0-1,-1 1 1,0-1 0,0 0 0,0 0-1,0 0 1,0 0 0,0 0 0,0 0 0,-1 1-1,1-1 1,-1 0 0,1 0 0,-1 0-1,0 1 1,1-1 0,-1 0 0,0 1 0,0-1-1,-1 1 1,-1-3 0,-2-4-21,0-1 0,1 1 0,0 0 0,1-1-1,0 0 1,0 0 0,1 0 0,0 0 0,0-1 0,1 1 0,0-10 0,1 2-58,2 1 1,0-1-1,1 0 1,0 1-1,8-20 1,-10 33 16,0 1 1,0 0 0,-1-1 0,1 1-1,0-1 1,-1 1 0,0-1 0,1 1 0,-1-1-1,0 1 1,0-1 0,0 1 0,-1-1-1,1 1 1,-1-1 0,1 1 0,-1 0-1,0-1 1,0 1 0,0 0 0,0-1 0,0 1-1,-1 0 1,1 0 0,-3-3 0,-23-11-1960,-8 4-4472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42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9161,'0'0'4185,"0"9"-2808,-1-2-1053,1 0 0,0 0 0,1 0 0,0 0 0,0 0 0,0 0 0,1 0 0,0 0 0,0-1 0,1 1 0,0-1 0,7 12 0,78 126 2618,186 231-1,-121-203-1099,-152-171-1812,0-1 0,0 1 0,0 0 0,0 0 0,0-1 0,0 1 0,0 0 0,0-1 0,0 1 0,0-1 0,1 1 0,-1-1 0,0 0 0,0 0 0,0 1 0,1-1 0,-1 0 0,0 0 0,0 0 0,0 0 0,1 0 0,-1 0 0,0-1 0,0 1 0,0 0 0,1-1 0,-1 1 0,0-1 0,2 0 0,35-23 241,-28 17-241,320-228-14,185-116-27,-355 255 17,-149 93-354,-9 8-2203,-3-4 2136,1 0 1,-1 0-1,1 0 0,-1-1 0,1 1 0,-1 0 0,0 0 0,1-1 0,-1 1 0,0 0 1,0-1-1,0 1 0,1 0 0,-1-1 0,0 1 0,0-1 0,0 0 0,0 1 0,0-1 1,-2 1-1,-8-1-9344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44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1 833,'0'0'2082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44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4388,'0'0'2306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45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69 5093,'1'-2'456,"0"1"1,0-1-1,0 0 1,1 1-1,-1-1 1,-1 0-1,1 0 1,0 0-1,0 1 1,-1-1-1,1 0 1,-1 0-1,0 0 1,1 0-1,-1 0 1,0 0-1,0 0 1,0 0-1,-1 0 1,1 0-1,0 0 1,-1 0-1,1 0 1,-1 0-1,0 0 0,1 0 1,-1 0-1,-1-1 1,0 1-269,-1 1 0,1-1-1,0 1 1,0 0 0,-1 0 0,1 0 0,-1 0-1,1 1 1,-1-1 0,1 1 0,-1-1 0,0 1 0,1 0-1,-1 0 1,1 0 0,-1 0 0,1 0 0,-1 1-1,0-1 1,1 1 0,-1 0 0,-3 1 0,-3 2-25,1-1 0,0 2 0,0-1 0,0 1 0,1 0 0,-1 1 1,1 0-1,1 0 0,-1 0 0,1 1 0,0 0 0,-10 14 0,10-12 3,0 1-1,1-1 0,0 1 1,0 0-1,1 0 1,0 0-1,1 1 0,0 0 1,1-1-1,-2 17 1,4-25-144,-1 0 0,1 0 1,0 0-1,1 1 1,-1-1-1,0 0 0,1 0 1,-1 0-1,1 0 1,0 0-1,-1 0 0,1 0 1,0 0-1,0 0 1,0 0-1,1 0 0,-1 0 1,0-1-1,1 1 1,-1-1-1,4 4 0,-2-4 6,0 1 1,0-1-1,0 0 0,0 1 0,1-1 0,-1-1 0,0 1 0,0 0 0,1-1 0,-1 0 0,1 0 0,5 0 0,3-1 34,1-1 0,-1-1 0,0 0 0,0 0 0,-1-1 0,23-11 0,-12 2-30,-1 0-1,-1-1 1,0-1-1,19-19 1,-31 27-23,-1 0 0,0 0-1,-1-1 1,1 0 0,-1 0 0,-1-1 0,0 1 0,0-1-1,-1 0 1,0-1 0,0 1 0,4-18 0,-8 27-10,0 0 1,0 0 0,0 0-1,0 0 1,0-1 0,0 1-1,0 0 1,0 0 0,0 0-1,0 0 1,0-1 0,0 1-1,0 0 1,0 0 0,0 0-1,0 0 1,0-1 0,0 1-1,0 0 1,0 0 0,0 0-1,0-1 1,0 1 0,0 0-1,0 0 1,0 0 0,0 0-1,0 0 1,-1-1 0,1 1-1,0 0 1,0 0 0,0 0-1,0 0 1,0 0 0,0 0-1,-1-1 1,1 1 0,0 0-1,0 0 1,0 0 0,0 0-1,-1 0 1,1 0 0,0 0-1,0 0 1,0 0 0,0 0-1,-1 0 1,1 0 0,0 0-1,0 0 1,0 0 0,-1 0-1,-12 8-39,-10 15-19,17-15 60,0 0 0,0 1-1,1-1 1,0 1 0,1 1-1,0-1 1,0 0 0,1 1 0,0 0-1,1 0 1,0 0 0,0 0-1,1 0 1,0 20 0,2-28-70,-1 0 0,1 0 1,-1 0-1,1-1 0,0 1 1,0 0-1,0 0 0,0-1 0,0 1 1,0 0-1,0-1 0,0 1 1,1-1-1,-1 1 0,0-1 0,1 0 1,-1 0-1,1 1 0,0-1 1,-1 0-1,1-1 0,0 1 0,0 0 1,0 0-1,-1-1 0,1 1 0,0-1 1,0 1-1,0-1 0,0 0 1,0 0-1,0 0 0,0 0 0,0 0 1,0 0-1,0-1 0,0 1 1,0-1-1,2 0 0,2 0-575,1-1 0,0 0 0,-1 0 0,0 0 0,1-1 0,-1 1 0,0-2 0,0 1 0,-1-1 0,10-7 0,10-20-4428,0-8-672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45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2 10794,'0'0'3476,"-3"11"-813,-5 13-1606,-2 5 547,0 1-1,3 1 1,0-1 0,-3 42 0,10-71-1597,0 1 0,0 0 1,0 0-1,1-1 1,-1 1-1,0 0 0,1-1 1,-1 1-1,1 0 1,-1-1-1,1 1 0,0-1 1,0 1-1,0-1 0,0 1 1,0-1-1,0 1 1,0-1-1,0 0 0,0 0 1,1 0-1,-1 1 1,1-1-1,-1 0 0,1-1 1,-1 1-1,1 0 1,-1 0-1,1-1 0,0 1 1,-1-1-1,1 1 0,0-1 1,-1 0-1,3 0 1,0 1 3,-1-1 1,1 0 0,0-1 0,0 1-1,0-1 1,-1 1 0,1-1 0,0 0-1,-1-1 1,1 1 0,-1-1-1,1 1 1,-1-1 0,0 0 0,5-4-1,6-8-13,-1 0-1,-1-1 0,0 0 0,-1-1 0,0 0 0,-2-1 0,0 0 0,-1 0 1,0-1-1,-2 0 0,0-1 0,5-29 0,-11 48 4,1 0 1,-1-1-1,0 1 0,0 0 0,0 0 1,0 0-1,0 0 0,0 0 1,0 0-1,1 0 0,-1-1 0,0 1 1,0 0-1,0 0 0,0 0 1,0 0-1,0 0 0,0-1 0,0 1 1,0 0-1,0 0 0,0 0 1,0 0-1,0 0 0,0-1 0,0 1 1,0 0-1,0 0 0,0 0 1,0 0-1,0-1 0,0 1 0,0 0 1,0 0-1,0 0 0,0 0 1,0 0-1,0-1 0,-1 1 0,1 0 1,0 0-1,0 0 0,0 0 1,0 0-1,0 0 0,0 0 0,-1 0 1,1-1-1,0 1 0,0 0 1,0 0-1,0 0 0,0 0 1,-1 0-1,1 0 0,0 0 0,0 0 1,0 0-1,0 0 0,0 0 1,-1 0-1,1 0 0,0 0 0,0 0 1,0 0-1,0 0 0,-1 0 1,1 0-1,-11 14 208,-11 25 224,13-18-146,1 1 0,1 0-1,0 0 1,2 0-1,-4 42 1,8-56-374,1 0 0,0-1 0,1 1 0,0 0 0,0 0-1,1 0 1,0-1 0,0 1 0,4 7 0,-4-11-317,0 1 0,0-1 1,1 0-1,0-1 0,0 1 0,0 0 0,0-1 0,0 0 1,1 0-1,0 0 0,-1 0 0,1 0 0,0-1 1,1 1-1,-1-1 0,6 2 0,10 1-7091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FFCA2-0A1F-4760-ADFA-59A1765278F7}" type="datetimeFigureOut">
              <a:rPr lang="de-DE" smtClean="0"/>
              <a:t>07.11.2023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826E3-5B33-4C67-9B4E-7CF7ACDD5A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528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07.11.2023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74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07.11.2023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77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07.11.2023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863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9035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07.11.2023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972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07.11.2023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46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07.11.2023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07.11.2023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13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07.11.2023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95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07.11.2023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82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07.11.2023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844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07.11.2023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13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34C2F-5BEB-4907-856B-1C3F84EA353E}" type="datetimeFigureOut">
              <a:rPr lang="de-DE" smtClean="0"/>
              <a:t>07.11.2023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54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customXml" Target="../ink/ink4.xml"/><Relationship Id="rId1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customXml" Target="../ink/ink1.xml"/><Relationship Id="rId12" Type="http://schemas.openxmlformats.org/officeDocument/2006/relationships/image" Target="../media/image4.png"/><Relationship Id="rId17" Type="http://schemas.openxmlformats.org/officeDocument/2006/relationships/customXml" Target="../ink/ink6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support.microsoft.com/en-us/office/excel-functions-translator-f262d0c0-991c-485b-89b6-32cc8d326889" TargetMode="External"/><Relationship Id="rId11" Type="http://schemas.openxmlformats.org/officeDocument/2006/relationships/customXml" Target="../ink/ink3.xml"/><Relationship Id="rId5" Type="http://schemas.openxmlformats.org/officeDocument/2006/relationships/hyperlink" Target="https://en.excel-translator.de/translator/" TargetMode="External"/><Relationship Id="rId15" Type="http://schemas.openxmlformats.org/officeDocument/2006/relationships/customXml" Target="../ink/ink5.xml"/><Relationship Id="rId10" Type="http://schemas.openxmlformats.org/officeDocument/2006/relationships/image" Target="../media/image3.png"/><Relationship Id="rId19" Type="http://schemas.openxmlformats.org/officeDocument/2006/relationships/customXml" Target="../ink/ink7.xml"/><Relationship Id="rId4" Type="http://schemas.openxmlformats.org/officeDocument/2006/relationships/hyperlink" Target="http://www.bernhardkoester.de/vorlesungen/inhalt.html" TargetMode="External"/><Relationship Id="rId9" Type="http://schemas.openxmlformats.org/officeDocument/2006/relationships/customXml" Target="../ink/ink2.xml"/><Relationship Id="rId1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439.xml"/><Relationship Id="rId18" Type="http://schemas.openxmlformats.org/officeDocument/2006/relationships/image" Target="../media/image4349.png"/><Relationship Id="rId26" Type="http://schemas.openxmlformats.org/officeDocument/2006/relationships/image" Target="../media/image4353.png"/><Relationship Id="rId21" Type="http://schemas.openxmlformats.org/officeDocument/2006/relationships/customXml" Target="../ink/ink1443.xml"/><Relationship Id="rId34" Type="http://schemas.openxmlformats.org/officeDocument/2006/relationships/image" Target="../media/image6510.png"/><Relationship Id="rId7" Type="http://schemas.openxmlformats.org/officeDocument/2006/relationships/customXml" Target="../ink/ink1436.xml"/><Relationship Id="rId12" Type="http://schemas.openxmlformats.org/officeDocument/2006/relationships/image" Target="../media/image4346.png"/><Relationship Id="rId17" Type="http://schemas.openxmlformats.org/officeDocument/2006/relationships/customXml" Target="../ink/ink1441.xml"/><Relationship Id="rId25" Type="http://schemas.openxmlformats.org/officeDocument/2006/relationships/customXml" Target="../ink/ink1445.xml"/><Relationship Id="rId33" Type="http://schemas.openxmlformats.org/officeDocument/2006/relationships/customXml" Target="../ink/ink1449.xml"/><Relationship Id="rId38" Type="http://schemas.openxmlformats.org/officeDocument/2006/relationships/image" Target="../media/image6710.png"/><Relationship Id="rId2" Type="http://schemas.openxmlformats.org/officeDocument/2006/relationships/image" Target="../media/image4341.png"/><Relationship Id="rId16" Type="http://schemas.openxmlformats.org/officeDocument/2006/relationships/image" Target="../media/image4348.png"/><Relationship Id="rId20" Type="http://schemas.openxmlformats.org/officeDocument/2006/relationships/image" Target="../media/image4350.png"/><Relationship Id="rId29" Type="http://schemas.openxmlformats.org/officeDocument/2006/relationships/customXml" Target="../ink/ink144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43.png"/><Relationship Id="rId11" Type="http://schemas.openxmlformats.org/officeDocument/2006/relationships/customXml" Target="../ink/ink1438.xml"/><Relationship Id="rId24" Type="http://schemas.openxmlformats.org/officeDocument/2006/relationships/image" Target="../media/image4352.png"/><Relationship Id="rId32" Type="http://schemas.openxmlformats.org/officeDocument/2006/relationships/image" Target="../media/image6410.png"/><Relationship Id="rId37" Type="http://schemas.openxmlformats.org/officeDocument/2006/relationships/customXml" Target="../ink/ink1451.xml"/><Relationship Id="rId5" Type="http://schemas.openxmlformats.org/officeDocument/2006/relationships/customXml" Target="../ink/ink1435.xml"/><Relationship Id="rId15" Type="http://schemas.openxmlformats.org/officeDocument/2006/relationships/customXml" Target="../ink/ink1440.xml"/><Relationship Id="rId23" Type="http://schemas.openxmlformats.org/officeDocument/2006/relationships/customXml" Target="../ink/ink1444.xml"/><Relationship Id="rId28" Type="http://schemas.openxmlformats.org/officeDocument/2006/relationships/image" Target="../media/image6210.png"/><Relationship Id="rId36" Type="http://schemas.openxmlformats.org/officeDocument/2006/relationships/image" Target="../media/image6610.png"/><Relationship Id="rId10" Type="http://schemas.openxmlformats.org/officeDocument/2006/relationships/image" Target="../media/image4345.png"/><Relationship Id="rId19" Type="http://schemas.openxmlformats.org/officeDocument/2006/relationships/customXml" Target="../ink/ink1442.xml"/><Relationship Id="rId31" Type="http://schemas.openxmlformats.org/officeDocument/2006/relationships/customXml" Target="../ink/ink1448.xml"/><Relationship Id="rId4" Type="http://schemas.openxmlformats.org/officeDocument/2006/relationships/image" Target="../media/image4342.png"/><Relationship Id="rId9" Type="http://schemas.openxmlformats.org/officeDocument/2006/relationships/customXml" Target="../ink/ink1437.xml"/><Relationship Id="rId14" Type="http://schemas.openxmlformats.org/officeDocument/2006/relationships/image" Target="../media/image4347.png"/><Relationship Id="rId22" Type="http://schemas.openxmlformats.org/officeDocument/2006/relationships/image" Target="../media/image4351.png"/><Relationship Id="rId27" Type="http://schemas.openxmlformats.org/officeDocument/2006/relationships/customXml" Target="../ink/ink1446.xml"/><Relationship Id="rId30" Type="http://schemas.openxmlformats.org/officeDocument/2006/relationships/image" Target="../media/image6310.png"/><Relationship Id="rId35" Type="http://schemas.openxmlformats.org/officeDocument/2006/relationships/customXml" Target="../ink/ink1450.xml"/><Relationship Id="rId8" Type="http://schemas.openxmlformats.org/officeDocument/2006/relationships/image" Target="../media/image4344.png"/><Relationship Id="rId3" Type="http://schemas.openxmlformats.org/officeDocument/2006/relationships/customXml" Target="../ink/ink1434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509.xml"/><Relationship Id="rId21" Type="http://schemas.openxmlformats.org/officeDocument/2006/relationships/customXml" Target="../ink/ink1461.xml"/><Relationship Id="rId63" Type="http://schemas.openxmlformats.org/officeDocument/2006/relationships/customXml" Target="../ink/ink1482.xml"/><Relationship Id="rId159" Type="http://schemas.openxmlformats.org/officeDocument/2006/relationships/customXml" Target="../ink/ink1530.xml"/><Relationship Id="rId170" Type="http://schemas.openxmlformats.org/officeDocument/2006/relationships/image" Target="../media/image152.png"/><Relationship Id="rId226" Type="http://schemas.openxmlformats.org/officeDocument/2006/relationships/image" Target="../media/image179.png"/><Relationship Id="rId107" Type="http://schemas.openxmlformats.org/officeDocument/2006/relationships/customXml" Target="../ink/ink1504.xml"/><Relationship Id="rId11" Type="http://schemas.openxmlformats.org/officeDocument/2006/relationships/customXml" Target="../ink/ink1456.xml"/><Relationship Id="rId32" Type="http://schemas.openxmlformats.org/officeDocument/2006/relationships/image" Target="../media/image8310.png"/><Relationship Id="rId53" Type="http://schemas.openxmlformats.org/officeDocument/2006/relationships/customXml" Target="../ink/ink1477.xml"/><Relationship Id="rId74" Type="http://schemas.openxmlformats.org/officeDocument/2006/relationships/image" Target="../media/image104.png"/><Relationship Id="rId128" Type="http://schemas.openxmlformats.org/officeDocument/2006/relationships/image" Target="../media/image131.png"/><Relationship Id="rId149" Type="http://schemas.openxmlformats.org/officeDocument/2006/relationships/customXml" Target="../ink/ink1525.xml"/><Relationship Id="rId5" Type="http://schemas.openxmlformats.org/officeDocument/2006/relationships/customXml" Target="../ink/ink1453.xml"/><Relationship Id="rId95" Type="http://schemas.openxmlformats.org/officeDocument/2006/relationships/customXml" Target="../ink/ink1498.xml"/><Relationship Id="rId160" Type="http://schemas.openxmlformats.org/officeDocument/2006/relationships/image" Target="../media/image147.png"/><Relationship Id="rId181" Type="http://schemas.openxmlformats.org/officeDocument/2006/relationships/customXml" Target="../ink/ink1541.xml"/><Relationship Id="rId216" Type="http://schemas.openxmlformats.org/officeDocument/2006/relationships/image" Target="../media/image175.png"/><Relationship Id="rId237" Type="http://schemas.openxmlformats.org/officeDocument/2006/relationships/image" Target="../media/image184.png"/><Relationship Id="rId258" Type="http://schemas.openxmlformats.org/officeDocument/2006/relationships/customXml" Target="../ink/ink1580.xml"/><Relationship Id="rId22" Type="http://schemas.openxmlformats.org/officeDocument/2006/relationships/image" Target="../media/image7810.png"/><Relationship Id="rId43" Type="http://schemas.openxmlformats.org/officeDocument/2006/relationships/customXml" Target="../ink/ink1472.xml"/><Relationship Id="rId64" Type="http://schemas.openxmlformats.org/officeDocument/2006/relationships/image" Target="../media/image99.png"/><Relationship Id="rId118" Type="http://schemas.openxmlformats.org/officeDocument/2006/relationships/image" Target="../media/image126.png"/><Relationship Id="rId139" Type="http://schemas.openxmlformats.org/officeDocument/2006/relationships/customXml" Target="../ink/ink1520.xml"/><Relationship Id="rId85" Type="http://schemas.openxmlformats.org/officeDocument/2006/relationships/customXml" Target="../ink/ink1493.xml"/><Relationship Id="rId150" Type="http://schemas.openxmlformats.org/officeDocument/2006/relationships/image" Target="../media/image142.png"/><Relationship Id="rId171" Type="http://schemas.openxmlformats.org/officeDocument/2006/relationships/customXml" Target="../ink/ink1536.xml"/><Relationship Id="rId192" Type="http://schemas.openxmlformats.org/officeDocument/2006/relationships/image" Target="../media/image163.png"/><Relationship Id="rId206" Type="http://schemas.openxmlformats.org/officeDocument/2006/relationships/image" Target="../media/image170.png"/><Relationship Id="rId227" Type="http://schemas.openxmlformats.org/officeDocument/2006/relationships/customXml" Target="../ink/ink1564.xml"/><Relationship Id="rId248" Type="http://schemas.openxmlformats.org/officeDocument/2006/relationships/customXml" Target="../ink/ink1575.xml"/><Relationship Id="rId12" Type="http://schemas.openxmlformats.org/officeDocument/2006/relationships/image" Target="../media/image7310.png"/><Relationship Id="rId33" Type="http://schemas.openxmlformats.org/officeDocument/2006/relationships/customXml" Target="../ink/ink1467.xml"/><Relationship Id="rId108" Type="http://schemas.openxmlformats.org/officeDocument/2006/relationships/image" Target="../media/image121.png"/><Relationship Id="rId129" Type="http://schemas.openxmlformats.org/officeDocument/2006/relationships/customXml" Target="../ink/ink1515.xml"/><Relationship Id="rId54" Type="http://schemas.openxmlformats.org/officeDocument/2006/relationships/image" Target="../media/image94.png"/><Relationship Id="rId75" Type="http://schemas.openxmlformats.org/officeDocument/2006/relationships/customXml" Target="../ink/ink1488.xml"/><Relationship Id="rId96" Type="http://schemas.openxmlformats.org/officeDocument/2006/relationships/image" Target="../media/image115.png"/><Relationship Id="rId140" Type="http://schemas.openxmlformats.org/officeDocument/2006/relationships/image" Target="../media/image137.png"/><Relationship Id="rId161" Type="http://schemas.openxmlformats.org/officeDocument/2006/relationships/customXml" Target="../ink/ink1531.xml"/><Relationship Id="rId182" Type="http://schemas.openxmlformats.org/officeDocument/2006/relationships/image" Target="../media/image158.png"/><Relationship Id="rId217" Type="http://schemas.openxmlformats.org/officeDocument/2006/relationships/customXml" Target="../ink/ink1559.xml"/><Relationship Id="rId6" Type="http://schemas.openxmlformats.org/officeDocument/2006/relationships/image" Target="../media/image7010.png"/><Relationship Id="rId238" Type="http://schemas.openxmlformats.org/officeDocument/2006/relationships/customXml" Target="../ink/ink1570.xml"/><Relationship Id="rId259" Type="http://schemas.openxmlformats.org/officeDocument/2006/relationships/image" Target="../media/image195.png"/><Relationship Id="rId23" Type="http://schemas.openxmlformats.org/officeDocument/2006/relationships/customXml" Target="../ink/ink1462.xml"/><Relationship Id="rId119" Type="http://schemas.openxmlformats.org/officeDocument/2006/relationships/customXml" Target="../ink/ink1510.xml"/><Relationship Id="rId44" Type="http://schemas.openxmlformats.org/officeDocument/2006/relationships/image" Target="../media/image8910.png"/><Relationship Id="rId65" Type="http://schemas.openxmlformats.org/officeDocument/2006/relationships/customXml" Target="../ink/ink1483.xml"/><Relationship Id="rId86" Type="http://schemas.openxmlformats.org/officeDocument/2006/relationships/image" Target="../media/image110.png"/><Relationship Id="rId130" Type="http://schemas.openxmlformats.org/officeDocument/2006/relationships/image" Target="../media/image132.png"/><Relationship Id="rId151" Type="http://schemas.openxmlformats.org/officeDocument/2006/relationships/customXml" Target="../ink/ink1526.xml"/><Relationship Id="rId172" Type="http://schemas.openxmlformats.org/officeDocument/2006/relationships/image" Target="../media/image153.png"/><Relationship Id="rId193" Type="http://schemas.openxmlformats.org/officeDocument/2006/relationships/customXml" Target="../ink/ink1547.xml"/><Relationship Id="rId207" Type="http://schemas.openxmlformats.org/officeDocument/2006/relationships/customXml" Target="../ink/ink1554.xml"/><Relationship Id="rId228" Type="http://schemas.openxmlformats.org/officeDocument/2006/relationships/image" Target="../media/image180.png"/><Relationship Id="rId249" Type="http://schemas.openxmlformats.org/officeDocument/2006/relationships/image" Target="../media/image190.png"/><Relationship Id="rId13" Type="http://schemas.openxmlformats.org/officeDocument/2006/relationships/customXml" Target="../ink/ink1457.xml"/><Relationship Id="rId109" Type="http://schemas.openxmlformats.org/officeDocument/2006/relationships/customXml" Target="../ink/ink1505.xml"/><Relationship Id="rId260" Type="http://schemas.openxmlformats.org/officeDocument/2006/relationships/customXml" Target="../ink/ink1581.xml"/><Relationship Id="rId34" Type="http://schemas.openxmlformats.org/officeDocument/2006/relationships/image" Target="../media/image8410.png"/><Relationship Id="rId55" Type="http://schemas.openxmlformats.org/officeDocument/2006/relationships/customXml" Target="../ink/ink1478.xml"/><Relationship Id="rId76" Type="http://schemas.openxmlformats.org/officeDocument/2006/relationships/image" Target="../media/image105.png"/><Relationship Id="rId97" Type="http://schemas.openxmlformats.org/officeDocument/2006/relationships/customXml" Target="../ink/ink1499.xml"/><Relationship Id="rId120" Type="http://schemas.openxmlformats.org/officeDocument/2006/relationships/image" Target="../media/image127.png"/><Relationship Id="rId141" Type="http://schemas.openxmlformats.org/officeDocument/2006/relationships/customXml" Target="../ink/ink1521.xml"/><Relationship Id="rId7" Type="http://schemas.openxmlformats.org/officeDocument/2006/relationships/customXml" Target="../ink/ink1454.xml"/><Relationship Id="rId162" Type="http://schemas.openxmlformats.org/officeDocument/2006/relationships/image" Target="../media/image148.png"/><Relationship Id="rId183" Type="http://schemas.openxmlformats.org/officeDocument/2006/relationships/customXml" Target="../ink/ink1542.xml"/><Relationship Id="rId218" Type="http://schemas.openxmlformats.org/officeDocument/2006/relationships/image" Target="../media/image5710.png"/><Relationship Id="rId239" Type="http://schemas.openxmlformats.org/officeDocument/2006/relationships/image" Target="../media/image185.png"/><Relationship Id="rId250" Type="http://schemas.openxmlformats.org/officeDocument/2006/relationships/customXml" Target="../ink/ink1576.xml"/><Relationship Id="rId24" Type="http://schemas.openxmlformats.org/officeDocument/2006/relationships/image" Target="../media/image7910.png"/><Relationship Id="rId45" Type="http://schemas.openxmlformats.org/officeDocument/2006/relationships/customXml" Target="../ink/ink1473.xml"/><Relationship Id="rId66" Type="http://schemas.openxmlformats.org/officeDocument/2006/relationships/image" Target="../media/image100.png"/><Relationship Id="rId87" Type="http://schemas.openxmlformats.org/officeDocument/2006/relationships/customXml" Target="../ink/ink1494.xml"/><Relationship Id="rId110" Type="http://schemas.openxmlformats.org/officeDocument/2006/relationships/image" Target="../media/image122.png"/><Relationship Id="rId131" Type="http://schemas.openxmlformats.org/officeDocument/2006/relationships/customXml" Target="../ink/ink1516.xml"/><Relationship Id="rId152" Type="http://schemas.openxmlformats.org/officeDocument/2006/relationships/image" Target="../media/image143.png"/><Relationship Id="rId173" Type="http://schemas.openxmlformats.org/officeDocument/2006/relationships/customXml" Target="../ink/ink1537.xml"/><Relationship Id="rId194" Type="http://schemas.openxmlformats.org/officeDocument/2006/relationships/image" Target="../media/image164.png"/><Relationship Id="rId208" Type="http://schemas.openxmlformats.org/officeDocument/2006/relationships/image" Target="../media/image171.png"/><Relationship Id="rId229" Type="http://schemas.openxmlformats.org/officeDocument/2006/relationships/customXml" Target="../ink/ink1565.xml"/><Relationship Id="rId240" Type="http://schemas.openxmlformats.org/officeDocument/2006/relationships/customXml" Target="../ink/ink1571.xml"/><Relationship Id="rId261" Type="http://schemas.openxmlformats.org/officeDocument/2006/relationships/image" Target="../media/image196.png"/><Relationship Id="rId14" Type="http://schemas.openxmlformats.org/officeDocument/2006/relationships/image" Target="../media/image7410.png"/><Relationship Id="rId35" Type="http://schemas.openxmlformats.org/officeDocument/2006/relationships/customXml" Target="../ink/ink1468.xml"/><Relationship Id="rId56" Type="http://schemas.openxmlformats.org/officeDocument/2006/relationships/image" Target="../media/image95.png"/><Relationship Id="rId77" Type="http://schemas.openxmlformats.org/officeDocument/2006/relationships/customXml" Target="../ink/ink1489.xml"/><Relationship Id="rId100" Type="http://schemas.openxmlformats.org/officeDocument/2006/relationships/image" Target="../media/image117.png"/><Relationship Id="rId8" Type="http://schemas.openxmlformats.org/officeDocument/2006/relationships/image" Target="../media/image7110.png"/><Relationship Id="rId98" Type="http://schemas.openxmlformats.org/officeDocument/2006/relationships/image" Target="../media/image116.png"/><Relationship Id="rId121" Type="http://schemas.openxmlformats.org/officeDocument/2006/relationships/customXml" Target="../ink/ink1511.xml"/><Relationship Id="rId142" Type="http://schemas.openxmlformats.org/officeDocument/2006/relationships/image" Target="../media/image138.png"/><Relationship Id="rId163" Type="http://schemas.openxmlformats.org/officeDocument/2006/relationships/customXml" Target="../ink/ink1532.xml"/><Relationship Id="rId184" Type="http://schemas.openxmlformats.org/officeDocument/2006/relationships/image" Target="../media/image159.png"/><Relationship Id="rId219" Type="http://schemas.openxmlformats.org/officeDocument/2006/relationships/customXml" Target="../ink/ink1560.xml"/><Relationship Id="rId230" Type="http://schemas.openxmlformats.org/officeDocument/2006/relationships/image" Target="../media/image181.png"/><Relationship Id="rId251" Type="http://schemas.openxmlformats.org/officeDocument/2006/relationships/image" Target="../media/image191.png"/><Relationship Id="rId25" Type="http://schemas.openxmlformats.org/officeDocument/2006/relationships/customXml" Target="../ink/ink1463.xml"/><Relationship Id="rId46" Type="http://schemas.openxmlformats.org/officeDocument/2006/relationships/image" Target="../media/image9010.png"/><Relationship Id="rId67" Type="http://schemas.openxmlformats.org/officeDocument/2006/relationships/customXml" Target="../ink/ink1484.xml"/><Relationship Id="rId88" Type="http://schemas.openxmlformats.org/officeDocument/2006/relationships/image" Target="../media/image111.png"/><Relationship Id="rId111" Type="http://schemas.openxmlformats.org/officeDocument/2006/relationships/customXml" Target="../ink/ink1506.xml"/><Relationship Id="rId132" Type="http://schemas.openxmlformats.org/officeDocument/2006/relationships/image" Target="../media/image133.png"/><Relationship Id="rId153" Type="http://schemas.openxmlformats.org/officeDocument/2006/relationships/customXml" Target="../ink/ink1527.xml"/><Relationship Id="rId174" Type="http://schemas.openxmlformats.org/officeDocument/2006/relationships/image" Target="../media/image154.png"/><Relationship Id="rId195" Type="http://schemas.openxmlformats.org/officeDocument/2006/relationships/customXml" Target="../ink/ink1548.xml"/><Relationship Id="rId209" Type="http://schemas.openxmlformats.org/officeDocument/2006/relationships/customXml" Target="../ink/ink1555.xml"/><Relationship Id="rId220" Type="http://schemas.openxmlformats.org/officeDocument/2006/relationships/image" Target="../media/image176.png"/><Relationship Id="rId241" Type="http://schemas.openxmlformats.org/officeDocument/2006/relationships/image" Target="../media/image186.png"/><Relationship Id="rId15" Type="http://schemas.openxmlformats.org/officeDocument/2006/relationships/customXml" Target="../ink/ink1458.xml"/><Relationship Id="rId36" Type="http://schemas.openxmlformats.org/officeDocument/2006/relationships/image" Target="../media/image8510.png"/><Relationship Id="rId57" Type="http://schemas.openxmlformats.org/officeDocument/2006/relationships/customXml" Target="../ink/ink1479.xml"/><Relationship Id="rId262" Type="http://schemas.openxmlformats.org/officeDocument/2006/relationships/customXml" Target="../ink/ink1582.xml"/><Relationship Id="rId78" Type="http://schemas.openxmlformats.org/officeDocument/2006/relationships/image" Target="../media/image106.png"/><Relationship Id="rId99" Type="http://schemas.openxmlformats.org/officeDocument/2006/relationships/customXml" Target="../ink/ink1500.xml"/><Relationship Id="rId101" Type="http://schemas.openxmlformats.org/officeDocument/2006/relationships/customXml" Target="../ink/ink1501.xml"/><Relationship Id="rId122" Type="http://schemas.openxmlformats.org/officeDocument/2006/relationships/image" Target="../media/image128.png"/><Relationship Id="rId143" Type="http://schemas.openxmlformats.org/officeDocument/2006/relationships/customXml" Target="../ink/ink1522.xml"/><Relationship Id="rId164" Type="http://schemas.openxmlformats.org/officeDocument/2006/relationships/image" Target="../media/image149.png"/><Relationship Id="rId185" Type="http://schemas.openxmlformats.org/officeDocument/2006/relationships/customXml" Target="../ink/ink1543.xml"/><Relationship Id="rId9" Type="http://schemas.openxmlformats.org/officeDocument/2006/relationships/customXml" Target="../ink/ink1455.xml"/><Relationship Id="rId210" Type="http://schemas.openxmlformats.org/officeDocument/2006/relationships/image" Target="../media/image172.png"/><Relationship Id="rId26" Type="http://schemas.openxmlformats.org/officeDocument/2006/relationships/image" Target="../media/image8010.png"/><Relationship Id="rId231" Type="http://schemas.openxmlformats.org/officeDocument/2006/relationships/customXml" Target="../ink/ink1566.xml"/><Relationship Id="rId252" Type="http://schemas.openxmlformats.org/officeDocument/2006/relationships/customXml" Target="../ink/ink1577.xml"/><Relationship Id="rId47" Type="http://schemas.openxmlformats.org/officeDocument/2006/relationships/customXml" Target="../ink/ink1474.xml"/><Relationship Id="rId68" Type="http://schemas.openxmlformats.org/officeDocument/2006/relationships/image" Target="../media/image101.png"/><Relationship Id="rId89" Type="http://schemas.openxmlformats.org/officeDocument/2006/relationships/customXml" Target="../ink/ink1495.xml"/><Relationship Id="rId112" Type="http://schemas.openxmlformats.org/officeDocument/2006/relationships/image" Target="../media/image123.png"/><Relationship Id="rId133" Type="http://schemas.openxmlformats.org/officeDocument/2006/relationships/customXml" Target="../ink/ink1517.xml"/><Relationship Id="rId154" Type="http://schemas.openxmlformats.org/officeDocument/2006/relationships/image" Target="../media/image144.png"/><Relationship Id="rId175" Type="http://schemas.openxmlformats.org/officeDocument/2006/relationships/customXml" Target="../ink/ink1538.xml"/><Relationship Id="rId196" Type="http://schemas.openxmlformats.org/officeDocument/2006/relationships/image" Target="../media/image165.png"/><Relationship Id="rId200" Type="http://schemas.openxmlformats.org/officeDocument/2006/relationships/image" Target="../media/image167.png"/><Relationship Id="rId16" Type="http://schemas.openxmlformats.org/officeDocument/2006/relationships/image" Target="../media/image7510.png"/><Relationship Id="rId221" Type="http://schemas.openxmlformats.org/officeDocument/2006/relationships/customXml" Target="../ink/ink1561.xml"/><Relationship Id="rId242" Type="http://schemas.openxmlformats.org/officeDocument/2006/relationships/customXml" Target="../ink/ink1572.xml"/><Relationship Id="rId263" Type="http://schemas.openxmlformats.org/officeDocument/2006/relationships/image" Target="../media/image197.png"/><Relationship Id="rId37" Type="http://schemas.openxmlformats.org/officeDocument/2006/relationships/customXml" Target="../ink/ink1469.xml"/><Relationship Id="rId58" Type="http://schemas.openxmlformats.org/officeDocument/2006/relationships/image" Target="../media/image96.png"/><Relationship Id="rId79" Type="http://schemas.openxmlformats.org/officeDocument/2006/relationships/customXml" Target="../ink/ink1490.xml"/><Relationship Id="rId102" Type="http://schemas.openxmlformats.org/officeDocument/2006/relationships/image" Target="../media/image118.png"/><Relationship Id="rId123" Type="http://schemas.openxmlformats.org/officeDocument/2006/relationships/customXml" Target="../ink/ink1512.xml"/><Relationship Id="rId144" Type="http://schemas.openxmlformats.org/officeDocument/2006/relationships/image" Target="../media/image139.png"/><Relationship Id="rId90" Type="http://schemas.openxmlformats.org/officeDocument/2006/relationships/image" Target="../media/image112.png"/><Relationship Id="rId165" Type="http://schemas.openxmlformats.org/officeDocument/2006/relationships/customXml" Target="../ink/ink1533.xml"/><Relationship Id="rId186" Type="http://schemas.openxmlformats.org/officeDocument/2006/relationships/image" Target="../media/image160.png"/><Relationship Id="rId211" Type="http://schemas.openxmlformats.org/officeDocument/2006/relationships/customXml" Target="../ink/ink1556.xml"/><Relationship Id="rId232" Type="http://schemas.openxmlformats.org/officeDocument/2006/relationships/customXml" Target="../ink/ink1567.xml"/><Relationship Id="rId253" Type="http://schemas.openxmlformats.org/officeDocument/2006/relationships/image" Target="../media/image192.png"/><Relationship Id="rId27" Type="http://schemas.openxmlformats.org/officeDocument/2006/relationships/customXml" Target="../ink/ink1464.xml"/><Relationship Id="rId48" Type="http://schemas.openxmlformats.org/officeDocument/2006/relationships/image" Target="../media/image9110.png"/><Relationship Id="rId69" Type="http://schemas.openxmlformats.org/officeDocument/2006/relationships/customXml" Target="../ink/ink1485.xml"/><Relationship Id="rId113" Type="http://schemas.openxmlformats.org/officeDocument/2006/relationships/customXml" Target="../ink/ink1507.xml"/><Relationship Id="rId134" Type="http://schemas.openxmlformats.org/officeDocument/2006/relationships/image" Target="../media/image134.png"/><Relationship Id="rId80" Type="http://schemas.openxmlformats.org/officeDocument/2006/relationships/image" Target="../media/image107.png"/><Relationship Id="rId155" Type="http://schemas.openxmlformats.org/officeDocument/2006/relationships/customXml" Target="../ink/ink1528.xml"/><Relationship Id="rId176" Type="http://schemas.openxmlformats.org/officeDocument/2006/relationships/image" Target="../media/image155.png"/><Relationship Id="rId197" Type="http://schemas.openxmlformats.org/officeDocument/2006/relationships/customXml" Target="../ink/ink1549.xml"/><Relationship Id="rId201" Type="http://schemas.openxmlformats.org/officeDocument/2006/relationships/customXml" Target="../ink/ink1551.xml"/><Relationship Id="rId222" Type="http://schemas.openxmlformats.org/officeDocument/2006/relationships/image" Target="../media/image177.png"/><Relationship Id="rId243" Type="http://schemas.openxmlformats.org/officeDocument/2006/relationships/image" Target="../media/image187.png"/><Relationship Id="rId264" Type="http://schemas.openxmlformats.org/officeDocument/2006/relationships/customXml" Target="../ink/ink1583.xml"/><Relationship Id="rId17" Type="http://schemas.openxmlformats.org/officeDocument/2006/relationships/customXml" Target="../ink/ink1459.xml"/><Relationship Id="rId38" Type="http://schemas.openxmlformats.org/officeDocument/2006/relationships/image" Target="../media/image8610.png"/><Relationship Id="rId59" Type="http://schemas.openxmlformats.org/officeDocument/2006/relationships/customXml" Target="../ink/ink1480.xml"/><Relationship Id="rId103" Type="http://schemas.openxmlformats.org/officeDocument/2006/relationships/customXml" Target="../ink/ink1502.xml"/><Relationship Id="rId124" Type="http://schemas.openxmlformats.org/officeDocument/2006/relationships/image" Target="../media/image129.png"/><Relationship Id="rId70" Type="http://schemas.openxmlformats.org/officeDocument/2006/relationships/image" Target="../media/image102.png"/><Relationship Id="rId91" Type="http://schemas.openxmlformats.org/officeDocument/2006/relationships/customXml" Target="../ink/ink1496.xml"/><Relationship Id="rId145" Type="http://schemas.openxmlformats.org/officeDocument/2006/relationships/customXml" Target="../ink/ink1523.xml"/><Relationship Id="rId166" Type="http://schemas.openxmlformats.org/officeDocument/2006/relationships/image" Target="../media/image150.png"/><Relationship Id="rId187" Type="http://schemas.openxmlformats.org/officeDocument/2006/relationships/customXml" Target="../ink/ink1544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173.png"/><Relationship Id="rId233" Type="http://schemas.openxmlformats.org/officeDocument/2006/relationships/image" Target="../media/image182.png"/><Relationship Id="rId254" Type="http://schemas.openxmlformats.org/officeDocument/2006/relationships/customXml" Target="../ink/ink1578.xml"/><Relationship Id="rId28" Type="http://schemas.openxmlformats.org/officeDocument/2006/relationships/image" Target="../media/image8110.png"/><Relationship Id="rId49" Type="http://schemas.openxmlformats.org/officeDocument/2006/relationships/customXml" Target="../ink/ink1475.xml"/><Relationship Id="rId114" Type="http://schemas.openxmlformats.org/officeDocument/2006/relationships/image" Target="../media/image124.png"/><Relationship Id="rId60" Type="http://schemas.openxmlformats.org/officeDocument/2006/relationships/image" Target="../media/image97.png"/><Relationship Id="rId81" Type="http://schemas.openxmlformats.org/officeDocument/2006/relationships/customXml" Target="../ink/ink1491.xml"/><Relationship Id="rId135" Type="http://schemas.openxmlformats.org/officeDocument/2006/relationships/customXml" Target="../ink/ink1518.xml"/><Relationship Id="rId156" Type="http://schemas.openxmlformats.org/officeDocument/2006/relationships/image" Target="../media/image145.png"/><Relationship Id="rId177" Type="http://schemas.openxmlformats.org/officeDocument/2006/relationships/customXml" Target="../ink/ink1539.xml"/><Relationship Id="rId198" Type="http://schemas.openxmlformats.org/officeDocument/2006/relationships/image" Target="../media/image166.png"/><Relationship Id="rId202" Type="http://schemas.openxmlformats.org/officeDocument/2006/relationships/image" Target="../media/image168.png"/><Relationship Id="rId223" Type="http://schemas.openxmlformats.org/officeDocument/2006/relationships/customXml" Target="../ink/ink1562.xml"/><Relationship Id="rId244" Type="http://schemas.openxmlformats.org/officeDocument/2006/relationships/customXml" Target="../ink/ink1573.xml"/><Relationship Id="rId18" Type="http://schemas.openxmlformats.org/officeDocument/2006/relationships/image" Target="../media/image7610.png"/><Relationship Id="rId39" Type="http://schemas.openxmlformats.org/officeDocument/2006/relationships/customXml" Target="../ink/ink1470.xml"/><Relationship Id="rId265" Type="http://schemas.openxmlformats.org/officeDocument/2006/relationships/image" Target="../media/image198.png"/><Relationship Id="rId50" Type="http://schemas.openxmlformats.org/officeDocument/2006/relationships/image" Target="../media/image9210.png"/><Relationship Id="rId104" Type="http://schemas.openxmlformats.org/officeDocument/2006/relationships/image" Target="../media/image119.png"/><Relationship Id="rId125" Type="http://schemas.openxmlformats.org/officeDocument/2006/relationships/customXml" Target="../ink/ink1513.xml"/><Relationship Id="rId146" Type="http://schemas.openxmlformats.org/officeDocument/2006/relationships/image" Target="../media/image140.png"/><Relationship Id="rId167" Type="http://schemas.openxmlformats.org/officeDocument/2006/relationships/customXml" Target="../ink/ink1534.xml"/><Relationship Id="rId188" Type="http://schemas.openxmlformats.org/officeDocument/2006/relationships/image" Target="../media/image161.png"/><Relationship Id="rId71" Type="http://schemas.openxmlformats.org/officeDocument/2006/relationships/customXml" Target="../ink/ink1486.xml"/><Relationship Id="rId92" Type="http://schemas.openxmlformats.org/officeDocument/2006/relationships/image" Target="../media/image113.png"/><Relationship Id="rId213" Type="http://schemas.openxmlformats.org/officeDocument/2006/relationships/customXml" Target="../ink/ink1557.xml"/><Relationship Id="rId234" Type="http://schemas.openxmlformats.org/officeDocument/2006/relationships/customXml" Target="../ink/ink1568.xml"/><Relationship Id="rId2" Type="http://schemas.openxmlformats.org/officeDocument/2006/relationships/image" Target="../media/image94.emf"/><Relationship Id="rId29" Type="http://schemas.openxmlformats.org/officeDocument/2006/relationships/customXml" Target="../ink/ink1465.xml"/><Relationship Id="rId255" Type="http://schemas.openxmlformats.org/officeDocument/2006/relationships/image" Target="../media/image193.png"/><Relationship Id="rId40" Type="http://schemas.openxmlformats.org/officeDocument/2006/relationships/image" Target="../media/image8711.png"/><Relationship Id="rId115" Type="http://schemas.openxmlformats.org/officeDocument/2006/relationships/customXml" Target="../ink/ink1508.xml"/><Relationship Id="rId136" Type="http://schemas.openxmlformats.org/officeDocument/2006/relationships/image" Target="../media/image135.png"/><Relationship Id="rId157" Type="http://schemas.openxmlformats.org/officeDocument/2006/relationships/customXml" Target="../ink/ink1529.xml"/><Relationship Id="rId178" Type="http://schemas.openxmlformats.org/officeDocument/2006/relationships/image" Target="../media/image156.png"/><Relationship Id="rId61" Type="http://schemas.openxmlformats.org/officeDocument/2006/relationships/customXml" Target="../ink/ink1481.xml"/><Relationship Id="rId82" Type="http://schemas.openxmlformats.org/officeDocument/2006/relationships/image" Target="../media/image108.png"/><Relationship Id="rId199" Type="http://schemas.openxmlformats.org/officeDocument/2006/relationships/customXml" Target="../ink/ink1550.xml"/><Relationship Id="rId203" Type="http://schemas.openxmlformats.org/officeDocument/2006/relationships/customXml" Target="../ink/ink1552.xml"/><Relationship Id="rId19" Type="http://schemas.openxmlformats.org/officeDocument/2006/relationships/customXml" Target="../ink/ink1460.xml"/><Relationship Id="rId224" Type="http://schemas.openxmlformats.org/officeDocument/2006/relationships/image" Target="../media/image178.png"/><Relationship Id="rId245" Type="http://schemas.openxmlformats.org/officeDocument/2006/relationships/image" Target="../media/image188.png"/><Relationship Id="rId266" Type="http://schemas.openxmlformats.org/officeDocument/2006/relationships/customXml" Target="../ink/ink1584.xml"/><Relationship Id="rId30" Type="http://schemas.openxmlformats.org/officeDocument/2006/relationships/image" Target="../media/image8210.png"/><Relationship Id="rId105" Type="http://schemas.openxmlformats.org/officeDocument/2006/relationships/customXml" Target="../ink/ink1503.xml"/><Relationship Id="rId126" Type="http://schemas.openxmlformats.org/officeDocument/2006/relationships/image" Target="../media/image130.png"/><Relationship Id="rId147" Type="http://schemas.openxmlformats.org/officeDocument/2006/relationships/customXml" Target="../ink/ink1524.xml"/><Relationship Id="rId168" Type="http://schemas.openxmlformats.org/officeDocument/2006/relationships/image" Target="../media/image151.png"/><Relationship Id="rId51" Type="http://schemas.openxmlformats.org/officeDocument/2006/relationships/customXml" Target="../ink/ink1476.xml"/><Relationship Id="rId72" Type="http://schemas.openxmlformats.org/officeDocument/2006/relationships/image" Target="../media/image103.png"/><Relationship Id="rId93" Type="http://schemas.openxmlformats.org/officeDocument/2006/relationships/customXml" Target="../ink/ink1497.xml"/><Relationship Id="rId189" Type="http://schemas.openxmlformats.org/officeDocument/2006/relationships/customXml" Target="../ink/ink1545.xml"/><Relationship Id="rId3" Type="http://schemas.openxmlformats.org/officeDocument/2006/relationships/customXml" Target="../ink/ink1452.xml"/><Relationship Id="rId214" Type="http://schemas.openxmlformats.org/officeDocument/2006/relationships/image" Target="../media/image174.png"/><Relationship Id="rId235" Type="http://schemas.openxmlformats.org/officeDocument/2006/relationships/image" Target="../media/image183.png"/><Relationship Id="rId256" Type="http://schemas.openxmlformats.org/officeDocument/2006/relationships/customXml" Target="../ink/ink1579.xml"/><Relationship Id="rId116" Type="http://schemas.openxmlformats.org/officeDocument/2006/relationships/image" Target="../media/image125.png"/><Relationship Id="rId137" Type="http://schemas.openxmlformats.org/officeDocument/2006/relationships/customXml" Target="../ink/ink1519.xml"/><Relationship Id="rId158" Type="http://schemas.openxmlformats.org/officeDocument/2006/relationships/image" Target="../media/image146.png"/><Relationship Id="rId20" Type="http://schemas.openxmlformats.org/officeDocument/2006/relationships/image" Target="../media/image7710.png"/><Relationship Id="rId41" Type="http://schemas.openxmlformats.org/officeDocument/2006/relationships/customXml" Target="../ink/ink1471.xml"/><Relationship Id="rId62" Type="http://schemas.openxmlformats.org/officeDocument/2006/relationships/image" Target="../media/image98.png"/><Relationship Id="rId83" Type="http://schemas.openxmlformats.org/officeDocument/2006/relationships/customXml" Target="../ink/ink1492.xml"/><Relationship Id="rId179" Type="http://schemas.openxmlformats.org/officeDocument/2006/relationships/customXml" Target="../ink/ink1540.xml"/><Relationship Id="rId190" Type="http://schemas.openxmlformats.org/officeDocument/2006/relationships/image" Target="../media/image162.png"/><Relationship Id="rId204" Type="http://schemas.openxmlformats.org/officeDocument/2006/relationships/image" Target="../media/image169.png"/><Relationship Id="rId225" Type="http://schemas.openxmlformats.org/officeDocument/2006/relationships/customXml" Target="../ink/ink1563.xml"/><Relationship Id="rId246" Type="http://schemas.openxmlformats.org/officeDocument/2006/relationships/customXml" Target="../ink/ink1574.xml"/><Relationship Id="rId267" Type="http://schemas.openxmlformats.org/officeDocument/2006/relationships/image" Target="../media/image199.png"/><Relationship Id="rId106" Type="http://schemas.openxmlformats.org/officeDocument/2006/relationships/image" Target="../media/image120.png"/><Relationship Id="rId127" Type="http://schemas.openxmlformats.org/officeDocument/2006/relationships/customXml" Target="../ink/ink1514.xml"/><Relationship Id="rId10" Type="http://schemas.openxmlformats.org/officeDocument/2006/relationships/image" Target="../media/image7210.png"/><Relationship Id="rId31" Type="http://schemas.openxmlformats.org/officeDocument/2006/relationships/customXml" Target="../ink/ink1466.xml"/><Relationship Id="rId52" Type="http://schemas.openxmlformats.org/officeDocument/2006/relationships/image" Target="../media/image9310.png"/><Relationship Id="rId73" Type="http://schemas.openxmlformats.org/officeDocument/2006/relationships/customXml" Target="../ink/ink1487.xml"/><Relationship Id="rId94" Type="http://schemas.openxmlformats.org/officeDocument/2006/relationships/image" Target="../media/image114.png"/><Relationship Id="rId148" Type="http://schemas.openxmlformats.org/officeDocument/2006/relationships/image" Target="../media/image141.png"/><Relationship Id="rId169" Type="http://schemas.openxmlformats.org/officeDocument/2006/relationships/customXml" Target="../ink/ink1535.xml"/><Relationship Id="rId4" Type="http://schemas.openxmlformats.org/officeDocument/2006/relationships/image" Target="../media/image6910.png"/><Relationship Id="rId180" Type="http://schemas.openxmlformats.org/officeDocument/2006/relationships/image" Target="../media/image157.png"/><Relationship Id="rId215" Type="http://schemas.openxmlformats.org/officeDocument/2006/relationships/customXml" Target="../ink/ink1558.xml"/><Relationship Id="rId236" Type="http://schemas.openxmlformats.org/officeDocument/2006/relationships/customXml" Target="../ink/ink1569.xml"/><Relationship Id="rId257" Type="http://schemas.openxmlformats.org/officeDocument/2006/relationships/image" Target="../media/image194.png"/><Relationship Id="rId42" Type="http://schemas.openxmlformats.org/officeDocument/2006/relationships/image" Target="../media/image8811.png"/><Relationship Id="rId84" Type="http://schemas.openxmlformats.org/officeDocument/2006/relationships/image" Target="../media/image109.png"/><Relationship Id="rId138" Type="http://schemas.openxmlformats.org/officeDocument/2006/relationships/image" Target="../media/image136.png"/><Relationship Id="rId191" Type="http://schemas.openxmlformats.org/officeDocument/2006/relationships/customXml" Target="../ink/ink1546.xml"/><Relationship Id="rId205" Type="http://schemas.openxmlformats.org/officeDocument/2006/relationships/customXml" Target="../ink/ink1553.xml"/><Relationship Id="rId247" Type="http://schemas.openxmlformats.org/officeDocument/2006/relationships/image" Target="../media/image189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590.xml"/><Relationship Id="rId18" Type="http://schemas.openxmlformats.org/officeDocument/2006/relationships/image" Target="../media/image1910.png"/><Relationship Id="rId26" Type="http://schemas.openxmlformats.org/officeDocument/2006/relationships/image" Target="../media/image1950.png"/><Relationship Id="rId39" Type="http://schemas.openxmlformats.org/officeDocument/2006/relationships/customXml" Target="../ink/ink1603.xml"/><Relationship Id="rId21" Type="http://schemas.openxmlformats.org/officeDocument/2006/relationships/customXml" Target="../ink/ink1594.xml"/><Relationship Id="rId34" Type="http://schemas.openxmlformats.org/officeDocument/2006/relationships/image" Target="../media/image1990.png"/><Relationship Id="rId42" Type="http://schemas.openxmlformats.org/officeDocument/2006/relationships/image" Target="../media/image203.png"/><Relationship Id="rId47" Type="http://schemas.openxmlformats.org/officeDocument/2006/relationships/customXml" Target="../ink/ink1607.xml"/><Relationship Id="rId50" Type="http://schemas.openxmlformats.org/officeDocument/2006/relationships/image" Target="../media/image207.png"/><Relationship Id="rId55" Type="http://schemas.openxmlformats.org/officeDocument/2006/relationships/customXml" Target="../ink/ink1611.xml"/><Relationship Id="rId7" Type="http://schemas.openxmlformats.org/officeDocument/2006/relationships/customXml" Target="../ink/ink1587.xml"/><Relationship Id="rId2" Type="http://schemas.openxmlformats.org/officeDocument/2006/relationships/image" Target="../media/image200.png"/><Relationship Id="rId16" Type="http://schemas.openxmlformats.org/officeDocument/2006/relationships/image" Target="../media/image1900.png"/><Relationship Id="rId29" Type="http://schemas.openxmlformats.org/officeDocument/2006/relationships/customXml" Target="../ink/ink1598.xml"/><Relationship Id="rId11" Type="http://schemas.openxmlformats.org/officeDocument/2006/relationships/customXml" Target="../ink/ink1589.xml"/><Relationship Id="rId24" Type="http://schemas.openxmlformats.org/officeDocument/2006/relationships/image" Target="../media/image1940.png"/><Relationship Id="rId32" Type="http://schemas.openxmlformats.org/officeDocument/2006/relationships/image" Target="../media/image1980.png"/><Relationship Id="rId37" Type="http://schemas.openxmlformats.org/officeDocument/2006/relationships/customXml" Target="../ink/ink1602.xml"/><Relationship Id="rId40" Type="http://schemas.openxmlformats.org/officeDocument/2006/relationships/image" Target="../media/image202.png"/><Relationship Id="rId45" Type="http://schemas.openxmlformats.org/officeDocument/2006/relationships/customXml" Target="../ink/ink1606.xml"/><Relationship Id="rId53" Type="http://schemas.openxmlformats.org/officeDocument/2006/relationships/customXml" Target="../ink/ink1610.xml"/><Relationship Id="rId58" Type="http://schemas.openxmlformats.org/officeDocument/2006/relationships/image" Target="../media/image210.png"/><Relationship Id="rId5" Type="http://schemas.openxmlformats.org/officeDocument/2006/relationships/customXml" Target="../ink/ink1586.xml"/><Relationship Id="rId19" Type="http://schemas.openxmlformats.org/officeDocument/2006/relationships/customXml" Target="../ink/ink1593.xml"/><Relationship Id="rId4" Type="http://schemas.openxmlformats.org/officeDocument/2006/relationships/image" Target="../media/image1840.png"/><Relationship Id="rId9" Type="http://schemas.openxmlformats.org/officeDocument/2006/relationships/customXml" Target="../ink/ink1588.xml"/><Relationship Id="rId14" Type="http://schemas.openxmlformats.org/officeDocument/2006/relationships/image" Target="../media/image1890.png"/><Relationship Id="rId22" Type="http://schemas.openxmlformats.org/officeDocument/2006/relationships/image" Target="../media/image1930.png"/><Relationship Id="rId27" Type="http://schemas.openxmlformats.org/officeDocument/2006/relationships/customXml" Target="../ink/ink1597.xml"/><Relationship Id="rId30" Type="http://schemas.openxmlformats.org/officeDocument/2006/relationships/image" Target="../media/image1970.png"/><Relationship Id="rId35" Type="http://schemas.openxmlformats.org/officeDocument/2006/relationships/customXml" Target="../ink/ink1601.xml"/><Relationship Id="rId43" Type="http://schemas.openxmlformats.org/officeDocument/2006/relationships/customXml" Target="../ink/ink1605.xml"/><Relationship Id="rId48" Type="http://schemas.openxmlformats.org/officeDocument/2006/relationships/image" Target="../media/image206.png"/><Relationship Id="rId56" Type="http://schemas.openxmlformats.org/officeDocument/2006/relationships/image" Target="../media/image209.png"/><Relationship Id="rId8" Type="http://schemas.openxmlformats.org/officeDocument/2006/relationships/image" Target="../media/image1860.png"/><Relationship Id="rId51" Type="http://schemas.openxmlformats.org/officeDocument/2006/relationships/customXml" Target="../ink/ink1609.xml"/><Relationship Id="rId3" Type="http://schemas.openxmlformats.org/officeDocument/2006/relationships/customXml" Target="../ink/ink1585.xml"/><Relationship Id="rId12" Type="http://schemas.openxmlformats.org/officeDocument/2006/relationships/image" Target="../media/image1880.png"/><Relationship Id="rId17" Type="http://schemas.openxmlformats.org/officeDocument/2006/relationships/customXml" Target="../ink/ink1592.xml"/><Relationship Id="rId25" Type="http://schemas.openxmlformats.org/officeDocument/2006/relationships/customXml" Target="../ink/ink1596.xml"/><Relationship Id="rId33" Type="http://schemas.openxmlformats.org/officeDocument/2006/relationships/customXml" Target="../ink/ink1600.xml"/><Relationship Id="rId38" Type="http://schemas.openxmlformats.org/officeDocument/2006/relationships/image" Target="../media/image201.png"/><Relationship Id="rId46" Type="http://schemas.openxmlformats.org/officeDocument/2006/relationships/image" Target="../media/image205.png"/><Relationship Id="rId59" Type="http://schemas.openxmlformats.org/officeDocument/2006/relationships/customXml" Target="../ink/ink1613.xml"/><Relationship Id="rId20" Type="http://schemas.openxmlformats.org/officeDocument/2006/relationships/image" Target="../media/image1920.png"/><Relationship Id="rId41" Type="http://schemas.openxmlformats.org/officeDocument/2006/relationships/customXml" Target="../ink/ink1604.xml"/><Relationship Id="rId54" Type="http://schemas.openxmlformats.org/officeDocument/2006/relationships/image" Target="../media/image20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50.png"/><Relationship Id="rId15" Type="http://schemas.openxmlformats.org/officeDocument/2006/relationships/customXml" Target="../ink/ink1591.xml"/><Relationship Id="rId23" Type="http://schemas.openxmlformats.org/officeDocument/2006/relationships/customXml" Target="../ink/ink1595.xml"/><Relationship Id="rId28" Type="http://schemas.openxmlformats.org/officeDocument/2006/relationships/image" Target="../media/image1960.png"/><Relationship Id="rId36" Type="http://schemas.openxmlformats.org/officeDocument/2006/relationships/image" Target="../media/image2000.png"/><Relationship Id="rId49" Type="http://schemas.openxmlformats.org/officeDocument/2006/relationships/customXml" Target="../ink/ink1608.xml"/><Relationship Id="rId57" Type="http://schemas.openxmlformats.org/officeDocument/2006/relationships/customXml" Target="../ink/ink1612.xml"/><Relationship Id="rId10" Type="http://schemas.openxmlformats.org/officeDocument/2006/relationships/image" Target="../media/image1870.png"/><Relationship Id="rId31" Type="http://schemas.openxmlformats.org/officeDocument/2006/relationships/customXml" Target="../ink/ink1599.xml"/><Relationship Id="rId44" Type="http://schemas.openxmlformats.org/officeDocument/2006/relationships/image" Target="../media/image204.png"/><Relationship Id="rId52" Type="http://schemas.openxmlformats.org/officeDocument/2006/relationships/image" Target="../media/image5710.png"/><Relationship Id="rId60" Type="http://schemas.openxmlformats.org/officeDocument/2006/relationships/image" Target="../media/image2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5.png"/><Relationship Id="rId3" Type="http://schemas.openxmlformats.org/officeDocument/2006/relationships/customXml" Target="../ink/ink1614.xml"/><Relationship Id="rId7" Type="http://schemas.openxmlformats.org/officeDocument/2006/relationships/customXml" Target="../ink/ink1616.xml"/><Relationship Id="rId12" Type="http://schemas.openxmlformats.org/officeDocument/2006/relationships/image" Target="../media/image217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4.png"/><Relationship Id="rId11" Type="http://schemas.openxmlformats.org/officeDocument/2006/relationships/customXml" Target="../ink/ink1618.xml"/><Relationship Id="rId5" Type="http://schemas.openxmlformats.org/officeDocument/2006/relationships/customXml" Target="../ink/ink1615.xml"/><Relationship Id="rId10" Type="http://schemas.openxmlformats.org/officeDocument/2006/relationships/image" Target="../media/image216.png"/><Relationship Id="rId4" Type="http://schemas.openxmlformats.org/officeDocument/2006/relationships/image" Target="../media/image213.png"/><Relationship Id="rId9" Type="http://schemas.openxmlformats.org/officeDocument/2006/relationships/customXml" Target="../ink/ink1617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3.png"/><Relationship Id="rId18" Type="http://schemas.openxmlformats.org/officeDocument/2006/relationships/customXml" Target="../ink/ink1627.xml"/><Relationship Id="rId26" Type="http://schemas.openxmlformats.org/officeDocument/2006/relationships/customXml" Target="../ink/ink1631.xml"/><Relationship Id="rId39" Type="http://schemas.openxmlformats.org/officeDocument/2006/relationships/image" Target="../media/image236.png"/><Relationship Id="rId21" Type="http://schemas.openxmlformats.org/officeDocument/2006/relationships/image" Target="../media/image227.png"/><Relationship Id="rId34" Type="http://schemas.openxmlformats.org/officeDocument/2006/relationships/customXml" Target="../ink/ink1635.xml"/><Relationship Id="rId42" Type="http://schemas.openxmlformats.org/officeDocument/2006/relationships/customXml" Target="../ink/ink1639.xml"/><Relationship Id="rId47" Type="http://schemas.openxmlformats.org/officeDocument/2006/relationships/image" Target="../media/image240.png"/><Relationship Id="rId50" Type="http://schemas.openxmlformats.org/officeDocument/2006/relationships/customXml" Target="../ink/ink1643.xml"/><Relationship Id="rId55" Type="http://schemas.openxmlformats.org/officeDocument/2006/relationships/image" Target="../media/image244.png"/><Relationship Id="rId7" Type="http://schemas.openxmlformats.org/officeDocument/2006/relationships/image" Target="../media/image220.png"/><Relationship Id="rId2" Type="http://schemas.openxmlformats.org/officeDocument/2006/relationships/customXml" Target="../ink/ink1619.xml"/><Relationship Id="rId16" Type="http://schemas.openxmlformats.org/officeDocument/2006/relationships/customXml" Target="../ink/ink1626.xml"/><Relationship Id="rId29" Type="http://schemas.openxmlformats.org/officeDocument/2006/relationships/image" Target="../media/image231.png"/><Relationship Id="rId11" Type="http://schemas.openxmlformats.org/officeDocument/2006/relationships/image" Target="../media/image222.png"/><Relationship Id="rId24" Type="http://schemas.openxmlformats.org/officeDocument/2006/relationships/customXml" Target="../ink/ink1630.xml"/><Relationship Id="rId32" Type="http://schemas.openxmlformats.org/officeDocument/2006/relationships/customXml" Target="../ink/ink1634.xml"/><Relationship Id="rId37" Type="http://schemas.openxmlformats.org/officeDocument/2006/relationships/image" Target="../media/image235.png"/><Relationship Id="rId40" Type="http://schemas.openxmlformats.org/officeDocument/2006/relationships/customXml" Target="../ink/ink1638.xml"/><Relationship Id="rId45" Type="http://schemas.openxmlformats.org/officeDocument/2006/relationships/image" Target="../media/image239.png"/><Relationship Id="rId53" Type="http://schemas.openxmlformats.org/officeDocument/2006/relationships/image" Target="../media/image243.png"/><Relationship Id="rId5" Type="http://schemas.openxmlformats.org/officeDocument/2006/relationships/image" Target="../media/image219.png"/><Relationship Id="rId10" Type="http://schemas.openxmlformats.org/officeDocument/2006/relationships/customXml" Target="../ink/ink1623.xml"/><Relationship Id="rId19" Type="http://schemas.openxmlformats.org/officeDocument/2006/relationships/image" Target="../media/image226.png"/><Relationship Id="rId31" Type="http://schemas.openxmlformats.org/officeDocument/2006/relationships/image" Target="../media/image232.png"/><Relationship Id="rId44" Type="http://schemas.openxmlformats.org/officeDocument/2006/relationships/customXml" Target="../ink/ink1640.xml"/><Relationship Id="rId52" Type="http://schemas.openxmlformats.org/officeDocument/2006/relationships/customXml" Target="../ink/ink1644.xml"/><Relationship Id="rId4" Type="http://schemas.openxmlformats.org/officeDocument/2006/relationships/customXml" Target="../ink/ink1620.xml"/><Relationship Id="rId9" Type="http://schemas.openxmlformats.org/officeDocument/2006/relationships/image" Target="../media/image221.png"/><Relationship Id="rId14" Type="http://schemas.openxmlformats.org/officeDocument/2006/relationships/customXml" Target="../ink/ink1625.xml"/><Relationship Id="rId22" Type="http://schemas.openxmlformats.org/officeDocument/2006/relationships/customXml" Target="../ink/ink1629.xml"/><Relationship Id="rId27" Type="http://schemas.openxmlformats.org/officeDocument/2006/relationships/image" Target="../media/image230.png"/><Relationship Id="rId30" Type="http://schemas.openxmlformats.org/officeDocument/2006/relationships/customXml" Target="../ink/ink1633.xml"/><Relationship Id="rId35" Type="http://schemas.openxmlformats.org/officeDocument/2006/relationships/image" Target="../media/image234.png"/><Relationship Id="rId43" Type="http://schemas.openxmlformats.org/officeDocument/2006/relationships/image" Target="../media/image238.png"/><Relationship Id="rId48" Type="http://schemas.openxmlformats.org/officeDocument/2006/relationships/customXml" Target="../ink/ink1642.xml"/><Relationship Id="rId8" Type="http://schemas.openxmlformats.org/officeDocument/2006/relationships/customXml" Target="../ink/ink1622.xml"/><Relationship Id="rId51" Type="http://schemas.openxmlformats.org/officeDocument/2006/relationships/image" Target="../media/image242.png"/><Relationship Id="rId3" Type="http://schemas.openxmlformats.org/officeDocument/2006/relationships/image" Target="../media/image218.png"/><Relationship Id="rId12" Type="http://schemas.openxmlformats.org/officeDocument/2006/relationships/customXml" Target="../ink/ink1624.xml"/><Relationship Id="rId17" Type="http://schemas.openxmlformats.org/officeDocument/2006/relationships/image" Target="../media/image225.png"/><Relationship Id="rId25" Type="http://schemas.openxmlformats.org/officeDocument/2006/relationships/image" Target="../media/image229.png"/><Relationship Id="rId33" Type="http://schemas.openxmlformats.org/officeDocument/2006/relationships/image" Target="../media/image233.png"/><Relationship Id="rId38" Type="http://schemas.openxmlformats.org/officeDocument/2006/relationships/customXml" Target="../ink/ink1637.xml"/><Relationship Id="rId46" Type="http://schemas.openxmlformats.org/officeDocument/2006/relationships/customXml" Target="../ink/ink1641.xml"/><Relationship Id="rId20" Type="http://schemas.openxmlformats.org/officeDocument/2006/relationships/customXml" Target="../ink/ink1628.xml"/><Relationship Id="rId41" Type="http://schemas.openxmlformats.org/officeDocument/2006/relationships/image" Target="../media/image237.png"/><Relationship Id="rId54" Type="http://schemas.openxmlformats.org/officeDocument/2006/relationships/customXml" Target="../ink/ink164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621.xml"/><Relationship Id="rId15" Type="http://schemas.openxmlformats.org/officeDocument/2006/relationships/image" Target="../media/image224.png"/><Relationship Id="rId23" Type="http://schemas.openxmlformats.org/officeDocument/2006/relationships/image" Target="../media/image228.png"/><Relationship Id="rId28" Type="http://schemas.openxmlformats.org/officeDocument/2006/relationships/customXml" Target="../ink/ink1632.xml"/><Relationship Id="rId36" Type="http://schemas.openxmlformats.org/officeDocument/2006/relationships/customXml" Target="../ink/ink1636.xml"/><Relationship Id="rId49" Type="http://schemas.openxmlformats.org/officeDocument/2006/relationships/image" Target="../media/image241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703.xml"/><Relationship Id="rId21" Type="http://schemas.openxmlformats.org/officeDocument/2006/relationships/customXml" Target="../ink/ink1655.xml"/><Relationship Id="rId42" Type="http://schemas.openxmlformats.org/officeDocument/2006/relationships/image" Target="../media/image264.png"/><Relationship Id="rId63" Type="http://schemas.openxmlformats.org/officeDocument/2006/relationships/customXml" Target="../ink/ink1676.xml"/><Relationship Id="rId84" Type="http://schemas.openxmlformats.org/officeDocument/2006/relationships/image" Target="../media/image285.png"/><Relationship Id="rId138" Type="http://schemas.openxmlformats.org/officeDocument/2006/relationships/image" Target="../media/image312.png"/><Relationship Id="rId159" Type="http://schemas.openxmlformats.org/officeDocument/2006/relationships/customXml" Target="../ink/ink1724.xml"/><Relationship Id="rId170" Type="http://schemas.openxmlformats.org/officeDocument/2006/relationships/image" Target="../media/image328.png"/><Relationship Id="rId107" Type="http://schemas.openxmlformats.org/officeDocument/2006/relationships/customXml" Target="../ink/ink1698.xml"/><Relationship Id="rId11" Type="http://schemas.openxmlformats.org/officeDocument/2006/relationships/customXml" Target="../ink/ink1650.xml"/><Relationship Id="rId32" Type="http://schemas.openxmlformats.org/officeDocument/2006/relationships/image" Target="../media/image259.png"/><Relationship Id="rId53" Type="http://schemas.openxmlformats.org/officeDocument/2006/relationships/customXml" Target="../ink/ink1671.xml"/><Relationship Id="rId74" Type="http://schemas.openxmlformats.org/officeDocument/2006/relationships/image" Target="../media/image280.png"/><Relationship Id="rId128" Type="http://schemas.openxmlformats.org/officeDocument/2006/relationships/image" Target="../media/image307.png"/><Relationship Id="rId149" Type="http://schemas.openxmlformats.org/officeDocument/2006/relationships/customXml" Target="../ink/ink1719.xml"/><Relationship Id="rId5" Type="http://schemas.openxmlformats.org/officeDocument/2006/relationships/customXml" Target="../ink/ink1647.xml"/><Relationship Id="rId95" Type="http://schemas.openxmlformats.org/officeDocument/2006/relationships/customXml" Target="../ink/ink1692.xml"/><Relationship Id="rId160" Type="http://schemas.openxmlformats.org/officeDocument/2006/relationships/image" Target="../media/image323.png"/><Relationship Id="rId181" Type="http://schemas.openxmlformats.org/officeDocument/2006/relationships/customXml" Target="../ink/ink1735.xml"/><Relationship Id="rId22" Type="http://schemas.openxmlformats.org/officeDocument/2006/relationships/image" Target="../media/image254.png"/><Relationship Id="rId43" Type="http://schemas.openxmlformats.org/officeDocument/2006/relationships/customXml" Target="../ink/ink1666.xml"/><Relationship Id="rId64" Type="http://schemas.openxmlformats.org/officeDocument/2006/relationships/image" Target="../media/image275.png"/><Relationship Id="rId118" Type="http://schemas.openxmlformats.org/officeDocument/2006/relationships/image" Target="../media/image302.png"/><Relationship Id="rId139" Type="http://schemas.openxmlformats.org/officeDocument/2006/relationships/customXml" Target="../ink/ink1714.xml"/><Relationship Id="rId85" Type="http://schemas.openxmlformats.org/officeDocument/2006/relationships/customXml" Target="../ink/ink1687.xml"/><Relationship Id="rId150" Type="http://schemas.openxmlformats.org/officeDocument/2006/relationships/image" Target="../media/image318.png"/><Relationship Id="rId171" Type="http://schemas.openxmlformats.org/officeDocument/2006/relationships/customXml" Target="../ink/ink1730.xml"/><Relationship Id="rId12" Type="http://schemas.openxmlformats.org/officeDocument/2006/relationships/image" Target="../media/image249.png"/><Relationship Id="rId33" Type="http://schemas.openxmlformats.org/officeDocument/2006/relationships/customXml" Target="../ink/ink1661.xml"/><Relationship Id="rId108" Type="http://schemas.openxmlformats.org/officeDocument/2006/relationships/image" Target="../media/image297.png"/><Relationship Id="rId129" Type="http://schemas.openxmlformats.org/officeDocument/2006/relationships/customXml" Target="../ink/ink1709.xml"/><Relationship Id="rId54" Type="http://schemas.openxmlformats.org/officeDocument/2006/relationships/image" Target="../media/image270.png"/><Relationship Id="rId75" Type="http://schemas.openxmlformats.org/officeDocument/2006/relationships/customXml" Target="../ink/ink1682.xml"/><Relationship Id="rId96" Type="http://schemas.openxmlformats.org/officeDocument/2006/relationships/image" Target="../media/image291.png"/><Relationship Id="rId140" Type="http://schemas.openxmlformats.org/officeDocument/2006/relationships/image" Target="../media/image313.png"/><Relationship Id="rId161" Type="http://schemas.openxmlformats.org/officeDocument/2006/relationships/customXml" Target="../ink/ink1725.xml"/><Relationship Id="rId182" Type="http://schemas.openxmlformats.org/officeDocument/2006/relationships/image" Target="../media/image334.png"/><Relationship Id="rId6" Type="http://schemas.openxmlformats.org/officeDocument/2006/relationships/image" Target="../media/image246.png"/><Relationship Id="rId23" Type="http://schemas.openxmlformats.org/officeDocument/2006/relationships/customXml" Target="../ink/ink1656.xml"/><Relationship Id="rId119" Type="http://schemas.openxmlformats.org/officeDocument/2006/relationships/customXml" Target="../ink/ink1704.xml"/><Relationship Id="rId44" Type="http://schemas.openxmlformats.org/officeDocument/2006/relationships/image" Target="../media/image265.png"/><Relationship Id="rId65" Type="http://schemas.openxmlformats.org/officeDocument/2006/relationships/customXml" Target="../ink/ink1677.xml"/><Relationship Id="rId86" Type="http://schemas.openxmlformats.org/officeDocument/2006/relationships/image" Target="../media/image286.png"/><Relationship Id="rId130" Type="http://schemas.openxmlformats.org/officeDocument/2006/relationships/image" Target="../media/image308.png"/><Relationship Id="rId151" Type="http://schemas.openxmlformats.org/officeDocument/2006/relationships/customXml" Target="../ink/ink1720.xml"/><Relationship Id="rId172" Type="http://schemas.openxmlformats.org/officeDocument/2006/relationships/image" Target="../media/image329.png"/><Relationship Id="rId13" Type="http://schemas.openxmlformats.org/officeDocument/2006/relationships/customXml" Target="../ink/ink1651.xml"/><Relationship Id="rId18" Type="http://schemas.openxmlformats.org/officeDocument/2006/relationships/image" Target="../media/image252.png"/><Relationship Id="rId39" Type="http://schemas.openxmlformats.org/officeDocument/2006/relationships/customXml" Target="../ink/ink1664.xml"/><Relationship Id="rId109" Type="http://schemas.openxmlformats.org/officeDocument/2006/relationships/customXml" Target="../ink/ink1699.xml"/><Relationship Id="rId34" Type="http://schemas.openxmlformats.org/officeDocument/2006/relationships/image" Target="../media/image260.png"/><Relationship Id="rId50" Type="http://schemas.openxmlformats.org/officeDocument/2006/relationships/image" Target="../media/image268.png"/><Relationship Id="rId55" Type="http://schemas.openxmlformats.org/officeDocument/2006/relationships/customXml" Target="../ink/ink1672.xml"/><Relationship Id="rId76" Type="http://schemas.openxmlformats.org/officeDocument/2006/relationships/image" Target="../media/image281.png"/><Relationship Id="rId97" Type="http://schemas.openxmlformats.org/officeDocument/2006/relationships/customXml" Target="../ink/ink1693.xml"/><Relationship Id="rId104" Type="http://schemas.openxmlformats.org/officeDocument/2006/relationships/image" Target="../media/image295.png"/><Relationship Id="rId120" Type="http://schemas.openxmlformats.org/officeDocument/2006/relationships/image" Target="../media/image303.png"/><Relationship Id="rId125" Type="http://schemas.openxmlformats.org/officeDocument/2006/relationships/customXml" Target="../ink/ink1707.xml"/><Relationship Id="rId141" Type="http://schemas.openxmlformats.org/officeDocument/2006/relationships/customXml" Target="../ink/ink1715.xml"/><Relationship Id="rId146" Type="http://schemas.openxmlformats.org/officeDocument/2006/relationships/image" Target="../media/image316.png"/><Relationship Id="rId167" Type="http://schemas.openxmlformats.org/officeDocument/2006/relationships/customXml" Target="../ink/ink1728.xml"/><Relationship Id="rId188" Type="http://schemas.openxmlformats.org/officeDocument/2006/relationships/image" Target="../media/image337.png"/><Relationship Id="rId7" Type="http://schemas.openxmlformats.org/officeDocument/2006/relationships/customXml" Target="../ink/ink1648.xml"/><Relationship Id="rId71" Type="http://schemas.openxmlformats.org/officeDocument/2006/relationships/customXml" Target="../ink/ink1680.xml"/><Relationship Id="rId92" Type="http://schemas.openxmlformats.org/officeDocument/2006/relationships/image" Target="../media/image289.png"/><Relationship Id="rId162" Type="http://schemas.openxmlformats.org/officeDocument/2006/relationships/image" Target="../media/image324.png"/><Relationship Id="rId183" Type="http://schemas.openxmlformats.org/officeDocument/2006/relationships/customXml" Target="../ink/ink1736.xml"/><Relationship Id="rId2" Type="http://schemas.openxmlformats.org/officeDocument/2006/relationships/image" Target="../media/image516.png"/><Relationship Id="rId29" Type="http://schemas.openxmlformats.org/officeDocument/2006/relationships/customXml" Target="../ink/ink1659.xml"/><Relationship Id="rId24" Type="http://schemas.openxmlformats.org/officeDocument/2006/relationships/image" Target="../media/image255.png"/><Relationship Id="rId40" Type="http://schemas.openxmlformats.org/officeDocument/2006/relationships/image" Target="../media/image263.png"/><Relationship Id="rId45" Type="http://schemas.openxmlformats.org/officeDocument/2006/relationships/customXml" Target="../ink/ink1667.xml"/><Relationship Id="rId66" Type="http://schemas.openxmlformats.org/officeDocument/2006/relationships/image" Target="../media/image276.png"/><Relationship Id="rId87" Type="http://schemas.openxmlformats.org/officeDocument/2006/relationships/customXml" Target="../ink/ink1688.xml"/><Relationship Id="rId110" Type="http://schemas.openxmlformats.org/officeDocument/2006/relationships/image" Target="../media/image298.png"/><Relationship Id="rId115" Type="http://schemas.openxmlformats.org/officeDocument/2006/relationships/customXml" Target="../ink/ink1702.xml"/><Relationship Id="rId131" Type="http://schemas.openxmlformats.org/officeDocument/2006/relationships/customXml" Target="../ink/ink1710.xml"/><Relationship Id="rId136" Type="http://schemas.openxmlformats.org/officeDocument/2006/relationships/image" Target="../media/image311.png"/><Relationship Id="rId157" Type="http://schemas.openxmlformats.org/officeDocument/2006/relationships/customXml" Target="../ink/ink1723.xml"/><Relationship Id="rId178" Type="http://schemas.openxmlformats.org/officeDocument/2006/relationships/image" Target="../media/image332.png"/><Relationship Id="rId61" Type="http://schemas.openxmlformats.org/officeDocument/2006/relationships/customXml" Target="../ink/ink1675.xml"/><Relationship Id="rId82" Type="http://schemas.openxmlformats.org/officeDocument/2006/relationships/image" Target="../media/image284.png"/><Relationship Id="rId152" Type="http://schemas.openxmlformats.org/officeDocument/2006/relationships/image" Target="../media/image319.png"/><Relationship Id="rId173" Type="http://schemas.openxmlformats.org/officeDocument/2006/relationships/customXml" Target="../ink/ink1731.xml"/><Relationship Id="rId19" Type="http://schemas.openxmlformats.org/officeDocument/2006/relationships/customXml" Target="../ink/ink1654.xml"/><Relationship Id="rId14" Type="http://schemas.openxmlformats.org/officeDocument/2006/relationships/image" Target="../media/image250.png"/><Relationship Id="rId30" Type="http://schemas.openxmlformats.org/officeDocument/2006/relationships/image" Target="../media/image258.png"/><Relationship Id="rId35" Type="http://schemas.openxmlformats.org/officeDocument/2006/relationships/customXml" Target="../ink/ink1662.xml"/><Relationship Id="rId56" Type="http://schemas.openxmlformats.org/officeDocument/2006/relationships/image" Target="../media/image271.png"/><Relationship Id="rId77" Type="http://schemas.openxmlformats.org/officeDocument/2006/relationships/customXml" Target="../ink/ink1683.xml"/><Relationship Id="rId100" Type="http://schemas.openxmlformats.org/officeDocument/2006/relationships/image" Target="../media/image293.png"/><Relationship Id="rId105" Type="http://schemas.openxmlformats.org/officeDocument/2006/relationships/customXml" Target="../ink/ink1697.xml"/><Relationship Id="rId126" Type="http://schemas.openxmlformats.org/officeDocument/2006/relationships/image" Target="../media/image306.png"/><Relationship Id="rId147" Type="http://schemas.openxmlformats.org/officeDocument/2006/relationships/customXml" Target="../ink/ink1718.xml"/><Relationship Id="rId168" Type="http://schemas.openxmlformats.org/officeDocument/2006/relationships/image" Target="../media/image327.png"/><Relationship Id="rId8" Type="http://schemas.openxmlformats.org/officeDocument/2006/relationships/image" Target="../media/image247.png"/><Relationship Id="rId51" Type="http://schemas.openxmlformats.org/officeDocument/2006/relationships/customXml" Target="../ink/ink1670.xml"/><Relationship Id="rId72" Type="http://schemas.openxmlformats.org/officeDocument/2006/relationships/image" Target="../media/image279.png"/><Relationship Id="rId93" Type="http://schemas.openxmlformats.org/officeDocument/2006/relationships/customXml" Target="../ink/ink1691.xml"/><Relationship Id="rId98" Type="http://schemas.openxmlformats.org/officeDocument/2006/relationships/image" Target="../media/image292.png"/><Relationship Id="rId121" Type="http://schemas.openxmlformats.org/officeDocument/2006/relationships/customXml" Target="../ink/ink1705.xml"/><Relationship Id="rId142" Type="http://schemas.openxmlformats.org/officeDocument/2006/relationships/image" Target="../media/image314.png"/><Relationship Id="rId163" Type="http://schemas.openxmlformats.org/officeDocument/2006/relationships/customXml" Target="../ink/ink1726.xml"/><Relationship Id="rId184" Type="http://schemas.openxmlformats.org/officeDocument/2006/relationships/image" Target="../media/image335.png"/><Relationship Id="rId189" Type="http://schemas.openxmlformats.org/officeDocument/2006/relationships/customXml" Target="../ink/ink1739.xml"/><Relationship Id="rId3" Type="http://schemas.openxmlformats.org/officeDocument/2006/relationships/customXml" Target="../ink/ink1646.xml"/><Relationship Id="rId25" Type="http://schemas.openxmlformats.org/officeDocument/2006/relationships/customXml" Target="../ink/ink1657.xml"/><Relationship Id="rId46" Type="http://schemas.openxmlformats.org/officeDocument/2006/relationships/image" Target="../media/image266.png"/><Relationship Id="rId67" Type="http://schemas.openxmlformats.org/officeDocument/2006/relationships/customXml" Target="../ink/ink1678.xml"/><Relationship Id="rId116" Type="http://schemas.openxmlformats.org/officeDocument/2006/relationships/image" Target="../media/image301.png"/><Relationship Id="rId137" Type="http://schemas.openxmlformats.org/officeDocument/2006/relationships/customXml" Target="../ink/ink1713.xml"/><Relationship Id="rId158" Type="http://schemas.openxmlformats.org/officeDocument/2006/relationships/image" Target="../media/image322.png"/><Relationship Id="rId20" Type="http://schemas.openxmlformats.org/officeDocument/2006/relationships/image" Target="../media/image253.png"/><Relationship Id="rId41" Type="http://schemas.openxmlformats.org/officeDocument/2006/relationships/customXml" Target="../ink/ink1665.xml"/><Relationship Id="rId62" Type="http://schemas.openxmlformats.org/officeDocument/2006/relationships/image" Target="../media/image274.png"/><Relationship Id="rId83" Type="http://schemas.openxmlformats.org/officeDocument/2006/relationships/customXml" Target="../ink/ink1686.xml"/><Relationship Id="rId88" Type="http://schemas.openxmlformats.org/officeDocument/2006/relationships/image" Target="../media/image287.png"/><Relationship Id="rId111" Type="http://schemas.openxmlformats.org/officeDocument/2006/relationships/customXml" Target="../ink/ink1700.xml"/><Relationship Id="rId132" Type="http://schemas.openxmlformats.org/officeDocument/2006/relationships/image" Target="../media/image309.png"/><Relationship Id="rId153" Type="http://schemas.openxmlformats.org/officeDocument/2006/relationships/customXml" Target="../ink/ink1721.xml"/><Relationship Id="rId174" Type="http://schemas.openxmlformats.org/officeDocument/2006/relationships/image" Target="../media/image330.png"/><Relationship Id="rId179" Type="http://schemas.openxmlformats.org/officeDocument/2006/relationships/customXml" Target="../ink/ink1734.xml"/><Relationship Id="rId190" Type="http://schemas.openxmlformats.org/officeDocument/2006/relationships/image" Target="../media/image338.png"/><Relationship Id="rId15" Type="http://schemas.openxmlformats.org/officeDocument/2006/relationships/customXml" Target="../ink/ink1652.xml"/><Relationship Id="rId36" Type="http://schemas.openxmlformats.org/officeDocument/2006/relationships/image" Target="../media/image261.png"/><Relationship Id="rId57" Type="http://schemas.openxmlformats.org/officeDocument/2006/relationships/customXml" Target="../ink/ink1673.xml"/><Relationship Id="rId106" Type="http://schemas.openxmlformats.org/officeDocument/2006/relationships/image" Target="../media/image296.png"/><Relationship Id="rId127" Type="http://schemas.openxmlformats.org/officeDocument/2006/relationships/customXml" Target="../ink/ink1708.xml"/><Relationship Id="rId10" Type="http://schemas.openxmlformats.org/officeDocument/2006/relationships/image" Target="../media/image248.png"/><Relationship Id="rId31" Type="http://schemas.openxmlformats.org/officeDocument/2006/relationships/customXml" Target="../ink/ink1660.xml"/><Relationship Id="rId52" Type="http://schemas.openxmlformats.org/officeDocument/2006/relationships/image" Target="../media/image269.png"/><Relationship Id="rId73" Type="http://schemas.openxmlformats.org/officeDocument/2006/relationships/customXml" Target="../ink/ink1681.xml"/><Relationship Id="rId78" Type="http://schemas.openxmlformats.org/officeDocument/2006/relationships/image" Target="../media/image282.png"/><Relationship Id="rId94" Type="http://schemas.openxmlformats.org/officeDocument/2006/relationships/image" Target="../media/image290.png"/><Relationship Id="rId99" Type="http://schemas.openxmlformats.org/officeDocument/2006/relationships/customXml" Target="../ink/ink1694.xml"/><Relationship Id="rId101" Type="http://schemas.openxmlformats.org/officeDocument/2006/relationships/customXml" Target="../ink/ink1695.xml"/><Relationship Id="rId122" Type="http://schemas.openxmlformats.org/officeDocument/2006/relationships/image" Target="../media/image304.png"/><Relationship Id="rId143" Type="http://schemas.openxmlformats.org/officeDocument/2006/relationships/customXml" Target="../ink/ink1716.xml"/><Relationship Id="rId148" Type="http://schemas.openxmlformats.org/officeDocument/2006/relationships/image" Target="../media/image317.png"/><Relationship Id="rId164" Type="http://schemas.openxmlformats.org/officeDocument/2006/relationships/image" Target="../media/image325.png"/><Relationship Id="rId169" Type="http://schemas.openxmlformats.org/officeDocument/2006/relationships/customXml" Target="../ink/ink1729.xml"/><Relationship Id="rId185" Type="http://schemas.openxmlformats.org/officeDocument/2006/relationships/customXml" Target="../ink/ink1737.xml"/><Relationship Id="rId4" Type="http://schemas.openxmlformats.org/officeDocument/2006/relationships/image" Target="../media/image245.png"/><Relationship Id="rId9" Type="http://schemas.openxmlformats.org/officeDocument/2006/relationships/customXml" Target="../ink/ink1649.xml"/><Relationship Id="rId180" Type="http://schemas.openxmlformats.org/officeDocument/2006/relationships/image" Target="../media/image333.png"/><Relationship Id="rId26" Type="http://schemas.openxmlformats.org/officeDocument/2006/relationships/image" Target="../media/image256.png"/><Relationship Id="rId47" Type="http://schemas.openxmlformats.org/officeDocument/2006/relationships/customXml" Target="../ink/ink1668.xml"/><Relationship Id="rId68" Type="http://schemas.openxmlformats.org/officeDocument/2006/relationships/image" Target="../media/image277.png"/><Relationship Id="rId89" Type="http://schemas.openxmlformats.org/officeDocument/2006/relationships/customXml" Target="../ink/ink1689.xml"/><Relationship Id="rId112" Type="http://schemas.openxmlformats.org/officeDocument/2006/relationships/image" Target="../media/image299.png"/><Relationship Id="rId133" Type="http://schemas.openxmlformats.org/officeDocument/2006/relationships/customXml" Target="../ink/ink1711.xml"/><Relationship Id="rId154" Type="http://schemas.openxmlformats.org/officeDocument/2006/relationships/image" Target="../media/image320.png"/><Relationship Id="rId175" Type="http://schemas.openxmlformats.org/officeDocument/2006/relationships/customXml" Target="../ink/ink1732.xml"/><Relationship Id="rId16" Type="http://schemas.openxmlformats.org/officeDocument/2006/relationships/image" Target="../media/image251.png"/><Relationship Id="rId37" Type="http://schemas.openxmlformats.org/officeDocument/2006/relationships/customXml" Target="../ink/ink1663.xml"/><Relationship Id="rId58" Type="http://schemas.openxmlformats.org/officeDocument/2006/relationships/image" Target="../media/image272.png"/><Relationship Id="rId79" Type="http://schemas.openxmlformats.org/officeDocument/2006/relationships/customXml" Target="../ink/ink1684.xml"/><Relationship Id="rId102" Type="http://schemas.openxmlformats.org/officeDocument/2006/relationships/image" Target="../media/image294.png"/><Relationship Id="rId123" Type="http://schemas.openxmlformats.org/officeDocument/2006/relationships/customXml" Target="../ink/ink1706.xml"/><Relationship Id="rId144" Type="http://schemas.openxmlformats.org/officeDocument/2006/relationships/image" Target="../media/image315.png"/><Relationship Id="rId90" Type="http://schemas.openxmlformats.org/officeDocument/2006/relationships/image" Target="../media/image288.png"/><Relationship Id="rId165" Type="http://schemas.openxmlformats.org/officeDocument/2006/relationships/customXml" Target="../ink/ink1727.xml"/><Relationship Id="rId186" Type="http://schemas.openxmlformats.org/officeDocument/2006/relationships/image" Target="../media/image336.png"/><Relationship Id="rId27" Type="http://schemas.openxmlformats.org/officeDocument/2006/relationships/customXml" Target="../ink/ink1658.xml"/><Relationship Id="rId48" Type="http://schemas.openxmlformats.org/officeDocument/2006/relationships/image" Target="../media/image267.png"/><Relationship Id="rId69" Type="http://schemas.openxmlformats.org/officeDocument/2006/relationships/customXml" Target="../ink/ink1679.xml"/><Relationship Id="rId113" Type="http://schemas.openxmlformats.org/officeDocument/2006/relationships/customXml" Target="../ink/ink1701.xml"/><Relationship Id="rId134" Type="http://schemas.openxmlformats.org/officeDocument/2006/relationships/image" Target="../media/image310.png"/><Relationship Id="rId80" Type="http://schemas.openxmlformats.org/officeDocument/2006/relationships/image" Target="../media/image283.png"/><Relationship Id="rId155" Type="http://schemas.openxmlformats.org/officeDocument/2006/relationships/customXml" Target="../ink/ink1722.xml"/><Relationship Id="rId176" Type="http://schemas.openxmlformats.org/officeDocument/2006/relationships/image" Target="../media/image331.png"/><Relationship Id="rId17" Type="http://schemas.openxmlformats.org/officeDocument/2006/relationships/customXml" Target="../ink/ink1653.xml"/><Relationship Id="rId38" Type="http://schemas.openxmlformats.org/officeDocument/2006/relationships/image" Target="../media/image262.png"/><Relationship Id="rId59" Type="http://schemas.openxmlformats.org/officeDocument/2006/relationships/customXml" Target="../ink/ink1674.xml"/><Relationship Id="rId103" Type="http://schemas.openxmlformats.org/officeDocument/2006/relationships/customXml" Target="../ink/ink1696.xml"/><Relationship Id="rId124" Type="http://schemas.openxmlformats.org/officeDocument/2006/relationships/image" Target="../media/image305.png"/><Relationship Id="rId70" Type="http://schemas.openxmlformats.org/officeDocument/2006/relationships/image" Target="../media/image278.png"/><Relationship Id="rId91" Type="http://schemas.openxmlformats.org/officeDocument/2006/relationships/customXml" Target="../ink/ink1690.xml"/><Relationship Id="rId145" Type="http://schemas.openxmlformats.org/officeDocument/2006/relationships/customXml" Target="../ink/ink1717.xml"/><Relationship Id="rId166" Type="http://schemas.openxmlformats.org/officeDocument/2006/relationships/image" Target="../media/image326.png"/><Relationship Id="rId187" Type="http://schemas.openxmlformats.org/officeDocument/2006/relationships/customXml" Target="../ink/ink1738.xml"/><Relationship Id="rId1" Type="http://schemas.openxmlformats.org/officeDocument/2006/relationships/slideLayout" Target="../slideLayouts/slideLayout1.xml"/><Relationship Id="rId28" Type="http://schemas.openxmlformats.org/officeDocument/2006/relationships/image" Target="../media/image257.png"/><Relationship Id="rId49" Type="http://schemas.openxmlformats.org/officeDocument/2006/relationships/customXml" Target="../ink/ink1669.xml"/><Relationship Id="rId114" Type="http://schemas.openxmlformats.org/officeDocument/2006/relationships/image" Target="../media/image300.png"/><Relationship Id="rId60" Type="http://schemas.openxmlformats.org/officeDocument/2006/relationships/image" Target="../media/image273.png"/><Relationship Id="rId81" Type="http://schemas.openxmlformats.org/officeDocument/2006/relationships/customXml" Target="../ink/ink1685.xml"/><Relationship Id="rId135" Type="http://schemas.openxmlformats.org/officeDocument/2006/relationships/customXml" Target="../ink/ink1712.xml"/><Relationship Id="rId156" Type="http://schemas.openxmlformats.org/officeDocument/2006/relationships/image" Target="../media/image321.png"/><Relationship Id="rId177" Type="http://schemas.openxmlformats.org/officeDocument/2006/relationships/customXml" Target="../ink/ink1733.xm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88.png"/><Relationship Id="rId299" Type="http://schemas.openxmlformats.org/officeDocument/2006/relationships/image" Target="../media/image478.png"/><Relationship Id="rId21" Type="http://schemas.openxmlformats.org/officeDocument/2006/relationships/image" Target="../media/image340.png"/><Relationship Id="rId63" Type="http://schemas.openxmlformats.org/officeDocument/2006/relationships/image" Target="../media/image361.png"/><Relationship Id="rId159" Type="http://schemas.openxmlformats.org/officeDocument/2006/relationships/customXml" Target="../ink/ink1818.xml"/><Relationship Id="rId324" Type="http://schemas.openxmlformats.org/officeDocument/2006/relationships/customXml" Target="../ink/ink1901.xml"/><Relationship Id="rId170" Type="http://schemas.openxmlformats.org/officeDocument/2006/relationships/image" Target="../media/image414.png"/><Relationship Id="rId226" Type="http://schemas.openxmlformats.org/officeDocument/2006/relationships/customXml" Target="../ink/ink1852.xml"/><Relationship Id="rId268" Type="http://schemas.openxmlformats.org/officeDocument/2006/relationships/customXml" Target="../ink/ink1873.xml"/><Relationship Id="rId32" Type="http://schemas.openxmlformats.org/officeDocument/2006/relationships/customXml" Target="../ink/ink1754.xml"/><Relationship Id="rId74" Type="http://schemas.openxmlformats.org/officeDocument/2006/relationships/customXml" Target="../ink/ink1775.xml"/><Relationship Id="rId128" Type="http://schemas.openxmlformats.org/officeDocument/2006/relationships/image" Target="../media/image393.png"/><Relationship Id="rId5" Type="http://schemas.openxmlformats.org/officeDocument/2006/relationships/image" Target="../media/image33310.png"/><Relationship Id="rId181" Type="http://schemas.openxmlformats.org/officeDocument/2006/relationships/image" Target="../media/image419.png"/><Relationship Id="rId237" Type="http://schemas.openxmlformats.org/officeDocument/2006/relationships/image" Target="../media/image447.png"/><Relationship Id="rId279" Type="http://schemas.openxmlformats.org/officeDocument/2006/relationships/image" Target="../media/image468.png"/><Relationship Id="rId43" Type="http://schemas.openxmlformats.org/officeDocument/2006/relationships/image" Target="../media/image351.png"/><Relationship Id="rId139" Type="http://schemas.openxmlformats.org/officeDocument/2006/relationships/customXml" Target="../ink/ink1808.xml"/><Relationship Id="rId290" Type="http://schemas.openxmlformats.org/officeDocument/2006/relationships/customXml" Target="../ink/ink1884.xml"/><Relationship Id="rId304" Type="http://schemas.openxmlformats.org/officeDocument/2006/relationships/customXml" Target="../ink/ink1891.xml"/><Relationship Id="rId85" Type="http://schemas.openxmlformats.org/officeDocument/2006/relationships/image" Target="../media/image372.png"/><Relationship Id="rId150" Type="http://schemas.openxmlformats.org/officeDocument/2006/relationships/image" Target="../media/image404.png"/><Relationship Id="rId192" Type="http://schemas.openxmlformats.org/officeDocument/2006/relationships/customXml" Target="../ink/ink1835.xml"/><Relationship Id="rId206" Type="http://schemas.openxmlformats.org/officeDocument/2006/relationships/customXml" Target="../ink/ink1842.xml"/><Relationship Id="rId248" Type="http://schemas.openxmlformats.org/officeDocument/2006/relationships/customXml" Target="../ink/ink1863.xml"/><Relationship Id="rId12" Type="http://schemas.openxmlformats.org/officeDocument/2006/relationships/customXml" Target="../ink/ink1744.xml"/><Relationship Id="rId108" Type="http://schemas.openxmlformats.org/officeDocument/2006/relationships/customXml" Target="../ink/ink1792.xml"/><Relationship Id="rId315" Type="http://schemas.openxmlformats.org/officeDocument/2006/relationships/image" Target="../media/image486.png"/><Relationship Id="rId54" Type="http://schemas.openxmlformats.org/officeDocument/2006/relationships/customXml" Target="../ink/ink1765.xml"/><Relationship Id="rId96" Type="http://schemas.openxmlformats.org/officeDocument/2006/relationships/customXml" Target="../ink/ink1786.xml"/><Relationship Id="rId161" Type="http://schemas.openxmlformats.org/officeDocument/2006/relationships/customXml" Target="../ink/ink1819.xml"/><Relationship Id="rId217" Type="http://schemas.openxmlformats.org/officeDocument/2006/relationships/image" Target="../media/image437.png"/><Relationship Id="rId259" Type="http://schemas.openxmlformats.org/officeDocument/2006/relationships/image" Target="../media/image458.png"/><Relationship Id="rId23" Type="http://schemas.openxmlformats.org/officeDocument/2006/relationships/image" Target="../media/image341.png"/><Relationship Id="rId119" Type="http://schemas.openxmlformats.org/officeDocument/2006/relationships/image" Target="../media/image389.png"/><Relationship Id="rId270" Type="http://schemas.openxmlformats.org/officeDocument/2006/relationships/customXml" Target="../ink/ink1874.xml"/><Relationship Id="rId326" Type="http://schemas.openxmlformats.org/officeDocument/2006/relationships/customXml" Target="../ink/ink1902.xml"/><Relationship Id="rId65" Type="http://schemas.openxmlformats.org/officeDocument/2006/relationships/image" Target="../media/image362.png"/><Relationship Id="rId130" Type="http://schemas.openxmlformats.org/officeDocument/2006/relationships/image" Target="../media/image394.png"/><Relationship Id="rId172" Type="http://schemas.openxmlformats.org/officeDocument/2006/relationships/image" Target="../media/image415.png"/><Relationship Id="rId228" Type="http://schemas.openxmlformats.org/officeDocument/2006/relationships/customXml" Target="../ink/ink1853.xml"/><Relationship Id="rId281" Type="http://schemas.openxmlformats.org/officeDocument/2006/relationships/image" Target="../media/image469.png"/><Relationship Id="rId34" Type="http://schemas.openxmlformats.org/officeDocument/2006/relationships/customXml" Target="../ink/ink1755.xml"/><Relationship Id="rId76" Type="http://schemas.openxmlformats.org/officeDocument/2006/relationships/customXml" Target="../ink/ink1776.xml"/><Relationship Id="rId141" Type="http://schemas.openxmlformats.org/officeDocument/2006/relationships/customXml" Target="../ink/ink1809.xml"/><Relationship Id="rId7" Type="http://schemas.openxmlformats.org/officeDocument/2006/relationships/image" Target="../media/image33410.png"/><Relationship Id="rId183" Type="http://schemas.openxmlformats.org/officeDocument/2006/relationships/image" Target="../media/image420.png"/><Relationship Id="rId239" Type="http://schemas.openxmlformats.org/officeDocument/2006/relationships/image" Target="../media/image448.png"/><Relationship Id="rId250" Type="http://schemas.openxmlformats.org/officeDocument/2006/relationships/customXml" Target="../ink/ink1864.xml"/><Relationship Id="rId292" Type="http://schemas.openxmlformats.org/officeDocument/2006/relationships/customXml" Target="../ink/ink1885.xml"/><Relationship Id="rId306" Type="http://schemas.openxmlformats.org/officeDocument/2006/relationships/customXml" Target="../ink/ink1892.xml"/><Relationship Id="rId24" Type="http://schemas.openxmlformats.org/officeDocument/2006/relationships/customXml" Target="../ink/ink1750.xml"/><Relationship Id="rId45" Type="http://schemas.openxmlformats.org/officeDocument/2006/relationships/image" Target="../media/image352.png"/><Relationship Id="rId66" Type="http://schemas.openxmlformats.org/officeDocument/2006/relationships/customXml" Target="../ink/ink1771.xml"/><Relationship Id="rId87" Type="http://schemas.openxmlformats.org/officeDocument/2006/relationships/image" Target="../media/image373.png"/><Relationship Id="rId110" Type="http://schemas.openxmlformats.org/officeDocument/2006/relationships/customXml" Target="../ink/ink1793.xml"/><Relationship Id="rId131" Type="http://schemas.openxmlformats.org/officeDocument/2006/relationships/customXml" Target="../ink/ink1804.xml"/><Relationship Id="rId327" Type="http://schemas.openxmlformats.org/officeDocument/2006/relationships/image" Target="../media/image492.png"/><Relationship Id="rId152" Type="http://schemas.openxmlformats.org/officeDocument/2006/relationships/image" Target="../media/image405.png"/><Relationship Id="rId173" Type="http://schemas.openxmlformats.org/officeDocument/2006/relationships/customXml" Target="../ink/ink1825.xml"/><Relationship Id="rId194" Type="http://schemas.openxmlformats.org/officeDocument/2006/relationships/customXml" Target="../ink/ink1836.xml"/><Relationship Id="rId208" Type="http://schemas.openxmlformats.org/officeDocument/2006/relationships/customXml" Target="../ink/ink1843.xml"/><Relationship Id="rId229" Type="http://schemas.openxmlformats.org/officeDocument/2006/relationships/image" Target="../media/image443.png"/><Relationship Id="rId240" Type="http://schemas.openxmlformats.org/officeDocument/2006/relationships/customXml" Target="../ink/ink1859.xml"/><Relationship Id="rId261" Type="http://schemas.openxmlformats.org/officeDocument/2006/relationships/image" Target="../media/image459.png"/><Relationship Id="rId14" Type="http://schemas.openxmlformats.org/officeDocument/2006/relationships/customXml" Target="../ink/ink1745.xml"/><Relationship Id="rId35" Type="http://schemas.openxmlformats.org/officeDocument/2006/relationships/image" Target="../media/image347.png"/><Relationship Id="rId56" Type="http://schemas.openxmlformats.org/officeDocument/2006/relationships/customXml" Target="../ink/ink1766.xml"/><Relationship Id="rId77" Type="http://schemas.openxmlformats.org/officeDocument/2006/relationships/image" Target="../media/image368.png"/><Relationship Id="rId100" Type="http://schemas.openxmlformats.org/officeDocument/2006/relationships/customXml" Target="../ink/ink1788.xml"/><Relationship Id="rId282" Type="http://schemas.openxmlformats.org/officeDocument/2006/relationships/customXml" Target="../ink/ink1880.xml"/><Relationship Id="rId317" Type="http://schemas.openxmlformats.org/officeDocument/2006/relationships/image" Target="../media/image487.png"/><Relationship Id="rId8" Type="http://schemas.openxmlformats.org/officeDocument/2006/relationships/customXml" Target="../ink/ink1742.xml"/><Relationship Id="rId98" Type="http://schemas.openxmlformats.org/officeDocument/2006/relationships/customXml" Target="../ink/ink1787.xml"/><Relationship Id="rId121" Type="http://schemas.openxmlformats.org/officeDocument/2006/relationships/image" Target="../media/image390.png"/><Relationship Id="rId142" Type="http://schemas.openxmlformats.org/officeDocument/2006/relationships/image" Target="../media/image400.png"/><Relationship Id="rId163" Type="http://schemas.openxmlformats.org/officeDocument/2006/relationships/customXml" Target="../ink/ink1820.xml"/><Relationship Id="rId184" Type="http://schemas.openxmlformats.org/officeDocument/2006/relationships/customXml" Target="../ink/ink1831.xml"/><Relationship Id="rId219" Type="http://schemas.openxmlformats.org/officeDocument/2006/relationships/image" Target="../media/image438.png"/><Relationship Id="rId230" Type="http://schemas.openxmlformats.org/officeDocument/2006/relationships/customXml" Target="../ink/ink1854.xml"/><Relationship Id="rId251" Type="http://schemas.openxmlformats.org/officeDocument/2006/relationships/image" Target="../media/image454.png"/><Relationship Id="rId25" Type="http://schemas.openxmlformats.org/officeDocument/2006/relationships/image" Target="../media/image342.png"/><Relationship Id="rId46" Type="http://schemas.openxmlformats.org/officeDocument/2006/relationships/customXml" Target="../ink/ink1761.xml"/><Relationship Id="rId67" Type="http://schemas.openxmlformats.org/officeDocument/2006/relationships/image" Target="../media/image363.png"/><Relationship Id="rId272" Type="http://schemas.openxmlformats.org/officeDocument/2006/relationships/customXml" Target="../ink/ink1875.xml"/><Relationship Id="rId293" Type="http://schemas.openxmlformats.org/officeDocument/2006/relationships/image" Target="../media/image475.png"/><Relationship Id="rId307" Type="http://schemas.openxmlformats.org/officeDocument/2006/relationships/image" Target="../media/image482.png"/><Relationship Id="rId328" Type="http://schemas.openxmlformats.org/officeDocument/2006/relationships/customXml" Target="../ink/ink1903.xml"/><Relationship Id="rId88" Type="http://schemas.openxmlformats.org/officeDocument/2006/relationships/customXml" Target="../ink/ink1782.xml"/><Relationship Id="rId111" Type="http://schemas.openxmlformats.org/officeDocument/2006/relationships/image" Target="../media/image385.png"/><Relationship Id="rId132" Type="http://schemas.openxmlformats.org/officeDocument/2006/relationships/image" Target="../media/image395.png"/><Relationship Id="rId153" Type="http://schemas.openxmlformats.org/officeDocument/2006/relationships/customXml" Target="../ink/ink1815.xml"/><Relationship Id="rId174" Type="http://schemas.openxmlformats.org/officeDocument/2006/relationships/image" Target="../media/image416.png"/><Relationship Id="rId195" Type="http://schemas.openxmlformats.org/officeDocument/2006/relationships/image" Target="../media/image426.png"/><Relationship Id="rId209" Type="http://schemas.openxmlformats.org/officeDocument/2006/relationships/image" Target="../media/image433.png"/><Relationship Id="rId220" Type="http://schemas.openxmlformats.org/officeDocument/2006/relationships/customXml" Target="../ink/ink1849.xml"/><Relationship Id="rId241" Type="http://schemas.openxmlformats.org/officeDocument/2006/relationships/image" Target="../media/image449.png"/><Relationship Id="rId15" Type="http://schemas.openxmlformats.org/officeDocument/2006/relationships/image" Target="../media/image5710.png"/><Relationship Id="rId36" Type="http://schemas.openxmlformats.org/officeDocument/2006/relationships/customXml" Target="../ink/ink1756.xml"/><Relationship Id="rId57" Type="http://schemas.openxmlformats.org/officeDocument/2006/relationships/image" Target="../media/image358.png"/><Relationship Id="rId262" Type="http://schemas.openxmlformats.org/officeDocument/2006/relationships/customXml" Target="../ink/ink1870.xml"/><Relationship Id="rId283" Type="http://schemas.openxmlformats.org/officeDocument/2006/relationships/image" Target="../media/image470.png"/><Relationship Id="rId318" Type="http://schemas.openxmlformats.org/officeDocument/2006/relationships/customXml" Target="../ink/ink1898.xml"/><Relationship Id="rId78" Type="http://schemas.openxmlformats.org/officeDocument/2006/relationships/customXml" Target="../ink/ink1777.xml"/><Relationship Id="rId99" Type="http://schemas.openxmlformats.org/officeDocument/2006/relationships/image" Target="../media/image379.png"/><Relationship Id="rId101" Type="http://schemas.openxmlformats.org/officeDocument/2006/relationships/image" Target="../media/image380.png"/><Relationship Id="rId122" Type="http://schemas.openxmlformats.org/officeDocument/2006/relationships/customXml" Target="../ink/ink1799.xml"/><Relationship Id="rId143" Type="http://schemas.openxmlformats.org/officeDocument/2006/relationships/customXml" Target="../ink/ink1810.xml"/><Relationship Id="rId164" Type="http://schemas.openxmlformats.org/officeDocument/2006/relationships/image" Target="../media/image411.png"/><Relationship Id="rId185" Type="http://schemas.openxmlformats.org/officeDocument/2006/relationships/image" Target="../media/image421.png"/><Relationship Id="rId9" Type="http://schemas.openxmlformats.org/officeDocument/2006/relationships/image" Target="../media/image33510.png"/><Relationship Id="rId210" Type="http://schemas.openxmlformats.org/officeDocument/2006/relationships/customXml" Target="../ink/ink1844.xml"/><Relationship Id="rId26" Type="http://schemas.openxmlformats.org/officeDocument/2006/relationships/customXml" Target="../ink/ink1751.xml"/><Relationship Id="rId231" Type="http://schemas.openxmlformats.org/officeDocument/2006/relationships/image" Target="../media/image444.png"/><Relationship Id="rId252" Type="http://schemas.openxmlformats.org/officeDocument/2006/relationships/customXml" Target="../ink/ink1865.xml"/><Relationship Id="rId273" Type="http://schemas.openxmlformats.org/officeDocument/2006/relationships/image" Target="../media/image465.png"/><Relationship Id="rId294" Type="http://schemas.openxmlformats.org/officeDocument/2006/relationships/customXml" Target="../ink/ink1886.xml"/><Relationship Id="rId308" Type="http://schemas.openxmlformats.org/officeDocument/2006/relationships/customXml" Target="../ink/ink1893.xml"/><Relationship Id="rId329" Type="http://schemas.openxmlformats.org/officeDocument/2006/relationships/image" Target="../media/image493.png"/><Relationship Id="rId47" Type="http://schemas.openxmlformats.org/officeDocument/2006/relationships/image" Target="../media/image353.png"/><Relationship Id="rId68" Type="http://schemas.openxmlformats.org/officeDocument/2006/relationships/customXml" Target="../ink/ink1772.xml"/><Relationship Id="rId89" Type="http://schemas.openxmlformats.org/officeDocument/2006/relationships/image" Target="../media/image374.png"/><Relationship Id="rId112" Type="http://schemas.openxmlformats.org/officeDocument/2006/relationships/customXml" Target="../ink/ink1794.xml"/><Relationship Id="rId133" Type="http://schemas.openxmlformats.org/officeDocument/2006/relationships/customXml" Target="../ink/ink1805.xml"/><Relationship Id="rId154" Type="http://schemas.openxmlformats.org/officeDocument/2006/relationships/image" Target="../media/image406.png"/><Relationship Id="rId175" Type="http://schemas.openxmlformats.org/officeDocument/2006/relationships/customXml" Target="../ink/ink1826.xml"/><Relationship Id="rId196" Type="http://schemas.openxmlformats.org/officeDocument/2006/relationships/customXml" Target="../ink/ink1837.xml"/><Relationship Id="rId200" Type="http://schemas.openxmlformats.org/officeDocument/2006/relationships/customXml" Target="../ink/ink1839.xml"/><Relationship Id="rId16" Type="http://schemas.openxmlformats.org/officeDocument/2006/relationships/customXml" Target="../ink/ink1746.xml"/><Relationship Id="rId221" Type="http://schemas.openxmlformats.org/officeDocument/2006/relationships/image" Target="../media/image439.png"/><Relationship Id="rId242" Type="http://schemas.openxmlformats.org/officeDocument/2006/relationships/customXml" Target="../ink/ink1860.xml"/><Relationship Id="rId263" Type="http://schemas.openxmlformats.org/officeDocument/2006/relationships/image" Target="../media/image460.png"/><Relationship Id="rId284" Type="http://schemas.openxmlformats.org/officeDocument/2006/relationships/customXml" Target="../ink/ink1881.xml"/><Relationship Id="rId319" Type="http://schemas.openxmlformats.org/officeDocument/2006/relationships/image" Target="../media/image488.png"/><Relationship Id="rId37" Type="http://schemas.openxmlformats.org/officeDocument/2006/relationships/image" Target="../media/image348.png"/><Relationship Id="rId58" Type="http://schemas.openxmlformats.org/officeDocument/2006/relationships/customXml" Target="../ink/ink1767.xml"/><Relationship Id="rId79" Type="http://schemas.openxmlformats.org/officeDocument/2006/relationships/image" Target="../media/image369.png"/><Relationship Id="rId102" Type="http://schemas.openxmlformats.org/officeDocument/2006/relationships/customXml" Target="../ink/ink1789.xml"/><Relationship Id="rId123" Type="http://schemas.openxmlformats.org/officeDocument/2006/relationships/image" Target="../media/image391.png"/><Relationship Id="rId144" Type="http://schemas.openxmlformats.org/officeDocument/2006/relationships/image" Target="../media/image401.png"/><Relationship Id="rId330" Type="http://schemas.openxmlformats.org/officeDocument/2006/relationships/customXml" Target="../ink/ink1904.xml"/><Relationship Id="rId90" Type="http://schemas.openxmlformats.org/officeDocument/2006/relationships/customXml" Target="../ink/ink1783.xml"/><Relationship Id="rId165" Type="http://schemas.openxmlformats.org/officeDocument/2006/relationships/customXml" Target="../ink/ink1821.xml"/><Relationship Id="rId186" Type="http://schemas.openxmlformats.org/officeDocument/2006/relationships/customXml" Target="../ink/ink1832.xml"/><Relationship Id="rId211" Type="http://schemas.openxmlformats.org/officeDocument/2006/relationships/image" Target="../media/image434.png"/><Relationship Id="rId232" Type="http://schemas.openxmlformats.org/officeDocument/2006/relationships/customXml" Target="../ink/ink1855.xml"/><Relationship Id="rId253" Type="http://schemas.openxmlformats.org/officeDocument/2006/relationships/image" Target="../media/image455.png"/><Relationship Id="rId274" Type="http://schemas.openxmlformats.org/officeDocument/2006/relationships/customXml" Target="../ink/ink1876.xml"/><Relationship Id="rId295" Type="http://schemas.openxmlformats.org/officeDocument/2006/relationships/image" Target="../media/image476.png"/><Relationship Id="rId309" Type="http://schemas.openxmlformats.org/officeDocument/2006/relationships/image" Target="../media/image483.png"/><Relationship Id="rId27" Type="http://schemas.openxmlformats.org/officeDocument/2006/relationships/image" Target="../media/image343.png"/><Relationship Id="rId48" Type="http://schemas.openxmlformats.org/officeDocument/2006/relationships/customXml" Target="../ink/ink1762.xml"/><Relationship Id="rId69" Type="http://schemas.openxmlformats.org/officeDocument/2006/relationships/image" Target="../media/image364.png"/><Relationship Id="rId113" Type="http://schemas.openxmlformats.org/officeDocument/2006/relationships/image" Target="../media/image386.png"/><Relationship Id="rId134" Type="http://schemas.openxmlformats.org/officeDocument/2006/relationships/image" Target="../media/image396.png"/><Relationship Id="rId320" Type="http://schemas.openxmlformats.org/officeDocument/2006/relationships/customXml" Target="../ink/ink1899.xml"/><Relationship Id="rId80" Type="http://schemas.openxmlformats.org/officeDocument/2006/relationships/customXml" Target="../ink/ink1778.xml"/><Relationship Id="rId155" Type="http://schemas.openxmlformats.org/officeDocument/2006/relationships/customXml" Target="../ink/ink1816.xml"/><Relationship Id="rId176" Type="http://schemas.openxmlformats.org/officeDocument/2006/relationships/customXml" Target="../ink/ink1827.xml"/><Relationship Id="rId197" Type="http://schemas.openxmlformats.org/officeDocument/2006/relationships/image" Target="../media/image427.png"/><Relationship Id="rId201" Type="http://schemas.openxmlformats.org/officeDocument/2006/relationships/image" Target="../media/image429.png"/><Relationship Id="rId222" Type="http://schemas.openxmlformats.org/officeDocument/2006/relationships/customXml" Target="../ink/ink1850.xml"/><Relationship Id="rId243" Type="http://schemas.openxmlformats.org/officeDocument/2006/relationships/image" Target="../media/image450.png"/><Relationship Id="rId264" Type="http://schemas.openxmlformats.org/officeDocument/2006/relationships/customXml" Target="../ink/ink1871.xml"/><Relationship Id="rId285" Type="http://schemas.openxmlformats.org/officeDocument/2006/relationships/image" Target="../media/image471.png"/><Relationship Id="rId17" Type="http://schemas.openxmlformats.org/officeDocument/2006/relationships/image" Target="../media/image33810.png"/><Relationship Id="rId38" Type="http://schemas.openxmlformats.org/officeDocument/2006/relationships/customXml" Target="../ink/ink1757.xml"/><Relationship Id="rId59" Type="http://schemas.openxmlformats.org/officeDocument/2006/relationships/image" Target="../media/image359.png"/><Relationship Id="rId103" Type="http://schemas.openxmlformats.org/officeDocument/2006/relationships/image" Target="../media/image381.png"/><Relationship Id="rId124" Type="http://schemas.openxmlformats.org/officeDocument/2006/relationships/customXml" Target="../ink/ink1800.xml"/><Relationship Id="rId310" Type="http://schemas.openxmlformats.org/officeDocument/2006/relationships/customXml" Target="../ink/ink1894.xml"/><Relationship Id="rId70" Type="http://schemas.openxmlformats.org/officeDocument/2006/relationships/customXml" Target="../ink/ink1773.xml"/><Relationship Id="rId91" Type="http://schemas.openxmlformats.org/officeDocument/2006/relationships/image" Target="../media/image375.png"/><Relationship Id="rId145" Type="http://schemas.openxmlformats.org/officeDocument/2006/relationships/customXml" Target="../ink/ink1811.xml"/><Relationship Id="rId166" Type="http://schemas.openxmlformats.org/officeDocument/2006/relationships/image" Target="../media/image412.png"/><Relationship Id="rId187" Type="http://schemas.openxmlformats.org/officeDocument/2006/relationships/image" Target="../media/image422.png"/><Relationship Id="rId331" Type="http://schemas.openxmlformats.org/officeDocument/2006/relationships/image" Target="../media/image494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845.xml"/><Relationship Id="rId233" Type="http://schemas.openxmlformats.org/officeDocument/2006/relationships/image" Target="../media/image445.png"/><Relationship Id="rId254" Type="http://schemas.openxmlformats.org/officeDocument/2006/relationships/customXml" Target="../ink/ink1866.xml"/><Relationship Id="rId28" Type="http://schemas.openxmlformats.org/officeDocument/2006/relationships/customXml" Target="../ink/ink1752.xml"/><Relationship Id="rId49" Type="http://schemas.openxmlformats.org/officeDocument/2006/relationships/image" Target="../media/image354.png"/><Relationship Id="rId114" Type="http://schemas.openxmlformats.org/officeDocument/2006/relationships/customXml" Target="../ink/ink1795.xml"/><Relationship Id="rId275" Type="http://schemas.openxmlformats.org/officeDocument/2006/relationships/image" Target="../media/image466.png"/><Relationship Id="rId296" Type="http://schemas.openxmlformats.org/officeDocument/2006/relationships/customXml" Target="../ink/ink1887.xml"/><Relationship Id="rId300" Type="http://schemas.openxmlformats.org/officeDocument/2006/relationships/customXml" Target="../ink/ink1889.xml"/><Relationship Id="rId60" Type="http://schemas.openxmlformats.org/officeDocument/2006/relationships/customXml" Target="../ink/ink1768.xml"/><Relationship Id="rId81" Type="http://schemas.openxmlformats.org/officeDocument/2006/relationships/image" Target="../media/image370.png"/><Relationship Id="rId135" Type="http://schemas.openxmlformats.org/officeDocument/2006/relationships/customXml" Target="../ink/ink1806.xml"/><Relationship Id="rId156" Type="http://schemas.openxmlformats.org/officeDocument/2006/relationships/image" Target="../media/image407.png"/><Relationship Id="rId177" Type="http://schemas.openxmlformats.org/officeDocument/2006/relationships/image" Target="../media/image417.png"/><Relationship Id="rId198" Type="http://schemas.openxmlformats.org/officeDocument/2006/relationships/customXml" Target="../ink/ink1838.xml"/><Relationship Id="rId321" Type="http://schemas.openxmlformats.org/officeDocument/2006/relationships/image" Target="../media/image489.png"/><Relationship Id="rId202" Type="http://schemas.openxmlformats.org/officeDocument/2006/relationships/customXml" Target="../ink/ink1840.xml"/><Relationship Id="rId223" Type="http://schemas.openxmlformats.org/officeDocument/2006/relationships/image" Target="../media/image440.png"/><Relationship Id="rId244" Type="http://schemas.openxmlformats.org/officeDocument/2006/relationships/customXml" Target="../ink/ink1861.xml"/><Relationship Id="rId18" Type="http://schemas.openxmlformats.org/officeDocument/2006/relationships/customXml" Target="../ink/ink1747.xml"/><Relationship Id="rId39" Type="http://schemas.openxmlformats.org/officeDocument/2006/relationships/image" Target="../media/image349.png"/><Relationship Id="rId265" Type="http://schemas.openxmlformats.org/officeDocument/2006/relationships/image" Target="../media/image461.png"/><Relationship Id="rId286" Type="http://schemas.openxmlformats.org/officeDocument/2006/relationships/customXml" Target="../ink/ink1882.xml"/><Relationship Id="rId50" Type="http://schemas.openxmlformats.org/officeDocument/2006/relationships/customXml" Target="../ink/ink1763.xml"/><Relationship Id="rId104" Type="http://schemas.openxmlformats.org/officeDocument/2006/relationships/customXml" Target="../ink/ink1790.xml"/><Relationship Id="rId125" Type="http://schemas.openxmlformats.org/officeDocument/2006/relationships/customXml" Target="../ink/ink1801.xml"/><Relationship Id="rId146" Type="http://schemas.openxmlformats.org/officeDocument/2006/relationships/image" Target="../media/image402.png"/><Relationship Id="rId167" Type="http://schemas.openxmlformats.org/officeDocument/2006/relationships/customXml" Target="../ink/ink1822.xml"/><Relationship Id="rId188" Type="http://schemas.openxmlformats.org/officeDocument/2006/relationships/customXml" Target="../ink/ink1833.xml"/><Relationship Id="rId311" Type="http://schemas.openxmlformats.org/officeDocument/2006/relationships/image" Target="../media/image484.png"/><Relationship Id="rId332" Type="http://schemas.openxmlformats.org/officeDocument/2006/relationships/customXml" Target="../ink/ink1905.xml"/><Relationship Id="rId71" Type="http://schemas.openxmlformats.org/officeDocument/2006/relationships/image" Target="../media/image365.png"/><Relationship Id="rId92" Type="http://schemas.openxmlformats.org/officeDocument/2006/relationships/customXml" Target="../ink/ink1784.xml"/><Relationship Id="rId213" Type="http://schemas.openxmlformats.org/officeDocument/2006/relationships/image" Target="../media/image435.png"/><Relationship Id="rId234" Type="http://schemas.openxmlformats.org/officeDocument/2006/relationships/customXml" Target="../ink/ink1856.xml"/><Relationship Id="rId2" Type="http://schemas.openxmlformats.org/officeDocument/2006/relationships/image" Target="../media/image920.png"/><Relationship Id="rId29" Type="http://schemas.openxmlformats.org/officeDocument/2006/relationships/image" Target="../media/image344.png"/><Relationship Id="rId255" Type="http://schemas.openxmlformats.org/officeDocument/2006/relationships/image" Target="../media/image456.png"/><Relationship Id="rId276" Type="http://schemas.openxmlformats.org/officeDocument/2006/relationships/customXml" Target="../ink/ink1877.xml"/><Relationship Id="rId297" Type="http://schemas.openxmlformats.org/officeDocument/2006/relationships/image" Target="../media/image477.png"/><Relationship Id="rId40" Type="http://schemas.openxmlformats.org/officeDocument/2006/relationships/customXml" Target="../ink/ink1758.xml"/><Relationship Id="rId115" Type="http://schemas.openxmlformats.org/officeDocument/2006/relationships/image" Target="../media/image387.png"/><Relationship Id="rId136" Type="http://schemas.openxmlformats.org/officeDocument/2006/relationships/image" Target="../media/image397.png"/><Relationship Id="rId157" Type="http://schemas.openxmlformats.org/officeDocument/2006/relationships/customXml" Target="../ink/ink1817.xml"/><Relationship Id="rId178" Type="http://schemas.openxmlformats.org/officeDocument/2006/relationships/customXml" Target="../ink/ink1828.xml"/><Relationship Id="rId301" Type="http://schemas.openxmlformats.org/officeDocument/2006/relationships/image" Target="../media/image479.png"/><Relationship Id="rId322" Type="http://schemas.openxmlformats.org/officeDocument/2006/relationships/customXml" Target="../ink/ink1900.xml"/><Relationship Id="rId61" Type="http://schemas.openxmlformats.org/officeDocument/2006/relationships/image" Target="../media/image360.png"/><Relationship Id="rId82" Type="http://schemas.openxmlformats.org/officeDocument/2006/relationships/customXml" Target="../ink/ink1779.xml"/><Relationship Id="rId199" Type="http://schemas.openxmlformats.org/officeDocument/2006/relationships/image" Target="../media/image428.png"/><Relationship Id="rId203" Type="http://schemas.openxmlformats.org/officeDocument/2006/relationships/image" Target="../media/image430.png"/><Relationship Id="rId19" Type="http://schemas.openxmlformats.org/officeDocument/2006/relationships/image" Target="../media/image339.png"/><Relationship Id="rId224" Type="http://schemas.openxmlformats.org/officeDocument/2006/relationships/customXml" Target="../ink/ink1851.xml"/><Relationship Id="rId245" Type="http://schemas.openxmlformats.org/officeDocument/2006/relationships/image" Target="../media/image451.png"/><Relationship Id="rId266" Type="http://schemas.openxmlformats.org/officeDocument/2006/relationships/customXml" Target="../ink/ink1872.xml"/><Relationship Id="rId287" Type="http://schemas.openxmlformats.org/officeDocument/2006/relationships/image" Target="../media/image472.png"/><Relationship Id="rId30" Type="http://schemas.openxmlformats.org/officeDocument/2006/relationships/customXml" Target="../ink/ink1753.xml"/><Relationship Id="rId105" Type="http://schemas.openxmlformats.org/officeDocument/2006/relationships/image" Target="../media/image382.png"/><Relationship Id="rId126" Type="http://schemas.openxmlformats.org/officeDocument/2006/relationships/image" Target="../media/image392.png"/><Relationship Id="rId147" Type="http://schemas.openxmlformats.org/officeDocument/2006/relationships/customXml" Target="../ink/ink1812.xml"/><Relationship Id="rId168" Type="http://schemas.openxmlformats.org/officeDocument/2006/relationships/image" Target="../media/image413.png"/><Relationship Id="rId312" Type="http://schemas.openxmlformats.org/officeDocument/2006/relationships/customXml" Target="../ink/ink1895.xml"/><Relationship Id="rId333" Type="http://schemas.openxmlformats.org/officeDocument/2006/relationships/image" Target="../media/image495.png"/><Relationship Id="rId51" Type="http://schemas.openxmlformats.org/officeDocument/2006/relationships/image" Target="../media/image355.png"/><Relationship Id="rId72" Type="http://schemas.openxmlformats.org/officeDocument/2006/relationships/customXml" Target="../ink/ink1774.xml"/><Relationship Id="rId93" Type="http://schemas.openxmlformats.org/officeDocument/2006/relationships/image" Target="../media/image376.png"/><Relationship Id="rId189" Type="http://schemas.openxmlformats.org/officeDocument/2006/relationships/image" Target="../media/image423.png"/><Relationship Id="rId3" Type="http://schemas.openxmlformats.org/officeDocument/2006/relationships/image" Target="../media/image213.emf"/><Relationship Id="rId214" Type="http://schemas.openxmlformats.org/officeDocument/2006/relationships/customXml" Target="../ink/ink1846.xml"/><Relationship Id="rId235" Type="http://schemas.openxmlformats.org/officeDocument/2006/relationships/image" Target="../media/image446.png"/><Relationship Id="rId256" Type="http://schemas.openxmlformats.org/officeDocument/2006/relationships/customXml" Target="../ink/ink1867.xml"/><Relationship Id="rId277" Type="http://schemas.openxmlformats.org/officeDocument/2006/relationships/image" Target="../media/image467.png"/><Relationship Id="rId298" Type="http://schemas.openxmlformats.org/officeDocument/2006/relationships/customXml" Target="../ink/ink1888.xml"/><Relationship Id="rId116" Type="http://schemas.openxmlformats.org/officeDocument/2006/relationships/customXml" Target="../ink/ink1796.xml"/><Relationship Id="rId137" Type="http://schemas.openxmlformats.org/officeDocument/2006/relationships/customXml" Target="../ink/ink1807.xml"/><Relationship Id="rId158" Type="http://schemas.openxmlformats.org/officeDocument/2006/relationships/image" Target="../media/image408.png"/><Relationship Id="rId302" Type="http://schemas.openxmlformats.org/officeDocument/2006/relationships/customXml" Target="../ink/ink1890.xml"/><Relationship Id="rId323" Type="http://schemas.openxmlformats.org/officeDocument/2006/relationships/image" Target="../media/image490.png"/><Relationship Id="rId20" Type="http://schemas.openxmlformats.org/officeDocument/2006/relationships/customXml" Target="../ink/ink1748.xml"/><Relationship Id="rId41" Type="http://schemas.openxmlformats.org/officeDocument/2006/relationships/image" Target="../media/image350.png"/><Relationship Id="rId62" Type="http://schemas.openxmlformats.org/officeDocument/2006/relationships/customXml" Target="../ink/ink1769.xml"/><Relationship Id="rId83" Type="http://schemas.openxmlformats.org/officeDocument/2006/relationships/image" Target="../media/image371.png"/><Relationship Id="rId179" Type="http://schemas.openxmlformats.org/officeDocument/2006/relationships/image" Target="../media/image418.png"/><Relationship Id="rId190" Type="http://schemas.openxmlformats.org/officeDocument/2006/relationships/customXml" Target="../ink/ink1834.xml"/><Relationship Id="rId204" Type="http://schemas.openxmlformats.org/officeDocument/2006/relationships/customXml" Target="../ink/ink1841.xml"/><Relationship Id="rId225" Type="http://schemas.openxmlformats.org/officeDocument/2006/relationships/image" Target="../media/image441.png"/><Relationship Id="rId246" Type="http://schemas.openxmlformats.org/officeDocument/2006/relationships/customXml" Target="../ink/ink1862.xml"/><Relationship Id="rId267" Type="http://schemas.openxmlformats.org/officeDocument/2006/relationships/image" Target="../media/image462.png"/><Relationship Id="rId288" Type="http://schemas.openxmlformats.org/officeDocument/2006/relationships/customXml" Target="../ink/ink1883.xml"/><Relationship Id="rId106" Type="http://schemas.openxmlformats.org/officeDocument/2006/relationships/customXml" Target="../ink/ink1791.xml"/><Relationship Id="rId127" Type="http://schemas.openxmlformats.org/officeDocument/2006/relationships/customXml" Target="../ink/ink1802.xml"/><Relationship Id="rId313" Type="http://schemas.openxmlformats.org/officeDocument/2006/relationships/image" Target="../media/image485.png"/><Relationship Id="rId10" Type="http://schemas.openxmlformats.org/officeDocument/2006/relationships/customXml" Target="../ink/ink1743.xml"/><Relationship Id="rId31" Type="http://schemas.openxmlformats.org/officeDocument/2006/relationships/image" Target="../media/image345.png"/><Relationship Id="rId52" Type="http://schemas.openxmlformats.org/officeDocument/2006/relationships/customXml" Target="../ink/ink1764.xml"/><Relationship Id="rId73" Type="http://schemas.openxmlformats.org/officeDocument/2006/relationships/image" Target="../media/image366.png"/><Relationship Id="rId94" Type="http://schemas.openxmlformats.org/officeDocument/2006/relationships/customXml" Target="../ink/ink1785.xml"/><Relationship Id="rId148" Type="http://schemas.openxmlformats.org/officeDocument/2006/relationships/image" Target="../media/image403.png"/><Relationship Id="rId169" Type="http://schemas.openxmlformats.org/officeDocument/2006/relationships/customXml" Target="../ink/ink1823.xml"/><Relationship Id="rId4" Type="http://schemas.openxmlformats.org/officeDocument/2006/relationships/customXml" Target="../ink/ink1740.xml"/><Relationship Id="rId180" Type="http://schemas.openxmlformats.org/officeDocument/2006/relationships/customXml" Target="../ink/ink1829.xml"/><Relationship Id="rId215" Type="http://schemas.openxmlformats.org/officeDocument/2006/relationships/image" Target="../media/image436.png"/><Relationship Id="rId236" Type="http://schemas.openxmlformats.org/officeDocument/2006/relationships/customXml" Target="../ink/ink1857.xml"/><Relationship Id="rId257" Type="http://schemas.openxmlformats.org/officeDocument/2006/relationships/image" Target="../media/image457.png"/><Relationship Id="rId278" Type="http://schemas.openxmlformats.org/officeDocument/2006/relationships/customXml" Target="../ink/ink1878.xml"/><Relationship Id="rId303" Type="http://schemas.openxmlformats.org/officeDocument/2006/relationships/image" Target="../media/image480.png"/><Relationship Id="rId42" Type="http://schemas.openxmlformats.org/officeDocument/2006/relationships/customXml" Target="../ink/ink1759.xml"/><Relationship Id="rId84" Type="http://schemas.openxmlformats.org/officeDocument/2006/relationships/customXml" Target="../ink/ink1780.xml"/><Relationship Id="rId138" Type="http://schemas.openxmlformats.org/officeDocument/2006/relationships/image" Target="../media/image398.png"/><Relationship Id="rId191" Type="http://schemas.openxmlformats.org/officeDocument/2006/relationships/image" Target="../media/image424.png"/><Relationship Id="rId205" Type="http://schemas.openxmlformats.org/officeDocument/2006/relationships/image" Target="../media/image431.png"/><Relationship Id="rId247" Type="http://schemas.openxmlformats.org/officeDocument/2006/relationships/image" Target="../media/image452.png"/><Relationship Id="rId107" Type="http://schemas.openxmlformats.org/officeDocument/2006/relationships/image" Target="../media/image383.png"/><Relationship Id="rId289" Type="http://schemas.openxmlformats.org/officeDocument/2006/relationships/image" Target="../media/image473.png"/><Relationship Id="rId11" Type="http://schemas.openxmlformats.org/officeDocument/2006/relationships/image" Target="../media/image3366.png"/><Relationship Id="rId53" Type="http://schemas.openxmlformats.org/officeDocument/2006/relationships/image" Target="../media/image356.png"/><Relationship Id="rId149" Type="http://schemas.openxmlformats.org/officeDocument/2006/relationships/customXml" Target="../ink/ink1813.xml"/><Relationship Id="rId314" Type="http://schemas.openxmlformats.org/officeDocument/2006/relationships/customXml" Target="../ink/ink1896.xml"/><Relationship Id="rId95" Type="http://schemas.openxmlformats.org/officeDocument/2006/relationships/image" Target="../media/image377.png"/><Relationship Id="rId160" Type="http://schemas.openxmlformats.org/officeDocument/2006/relationships/image" Target="../media/image409.png"/><Relationship Id="rId216" Type="http://schemas.openxmlformats.org/officeDocument/2006/relationships/customXml" Target="../ink/ink1847.xml"/><Relationship Id="rId258" Type="http://schemas.openxmlformats.org/officeDocument/2006/relationships/customXml" Target="../ink/ink1868.xml"/><Relationship Id="rId22" Type="http://schemas.openxmlformats.org/officeDocument/2006/relationships/customXml" Target="../ink/ink1749.xml"/><Relationship Id="rId64" Type="http://schemas.openxmlformats.org/officeDocument/2006/relationships/customXml" Target="../ink/ink1770.xml"/><Relationship Id="rId118" Type="http://schemas.openxmlformats.org/officeDocument/2006/relationships/customXml" Target="../ink/ink1797.xml"/><Relationship Id="rId325" Type="http://schemas.openxmlformats.org/officeDocument/2006/relationships/image" Target="../media/image491.png"/><Relationship Id="rId171" Type="http://schemas.openxmlformats.org/officeDocument/2006/relationships/customXml" Target="../ink/ink1824.xml"/><Relationship Id="rId227" Type="http://schemas.openxmlformats.org/officeDocument/2006/relationships/image" Target="../media/image442.png"/><Relationship Id="rId269" Type="http://schemas.openxmlformats.org/officeDocument/2006/relationships/image" Target="../media/image463.png"/><Relationship Id="rId33" Type="http://schemas.openxmlformats.org/officeDocument/2006/relationships/image" Target="../media/image346.png"/><Relationship Id="rId129" Type="http://schemas.openxmlformats.org/officeDocument/2006/relationships/customXml" Target="../ink/ink1803.xml"/><Relationship Id="rId280" Type="http://schemas.openxmlformats.org/officeDocument/2006/relationships/customXml" Target="../ink/ink1879.xml"/><Relationship Id="rId75" Type="http://schemas.openxmlformats.org/officeDocument/2006/relationships/image" Target="../media/image367.png"/><Relationship Id="rId140" Type="http://schemas.openxmlformats.org/officeDocument/2006/relationships/image" Target="../media/image399.png"/><Relationship Id="rId182" Type="http://schemas.openxmlformats.org/officeDocument/2006/relationships/customXml" Target="../ink/ink1830.xml"/><Relationship Id="rId6" Type="http://schemas.openxmlformats.org/officeDocument/2006/relationships/customXml" Target="../ink/ink1741.xml"/><Relationship Id="rId238" Type="http://schemas.openxmlformats.org/officeDocument/2006/relationships/customXml" Target="../ink/ink1858.xml"/><Relationship Id="rId291" Type="http://schemas.openxmlformats.org/officeDocument/2006/relationships/image" Target="../media/image474.png"/><Relationship Id="rId305" Type="http://schemas.openxmlformats.org/officeDocument/2006/relationships/image" Target="../media/image481.png"/><Relationship Id="rId44" Type="http://schemas.openxmlformats.org/officeDocument/2006/relationships/customXml" Target="../ink/ink1760.xml"/><Relationship Id="rId86" Type="http://schemas.openxmlformats.org/officeDocument/2006/relationships/customXml" Target="../ink/ink1781.xml"/><Relationship Id="rId151" Type="http://schemas.openxmlformats.org/officeDocument/2006/relationships/customXml" Target="../ink/ink1814.xml"/><Relationship Id="rId193" Type="http://schemas.openxmlformats.org/officeDocument/2006/relationships/image" Target="../media/image425.png"/><Relationship Id="rId207" Type="http://schemas.openxmlformats.org/officeDocument/2006/relationships/image" Target="../media/image432.png"/><Relationship Id="rId249" Type="http://schemas.openxmlformats.org/officeDocument/2006/relationships/image" Target="../media/image453.png"/><Relationship Id="rId13" Type="http://schemas.openxmlformats.org/officeDocument/2006/relationships/image" Target="../media/image33710.png"/><Relationship Id="rId109" Type="http://schemas.openxmlformats.org/officeDocument/2006/relationships/image" Target="../media/image384.png"/><Relationship Id="rId260" Type="http://schemas.openxmlformats.org/officeDocument/2006/relationships/customXml" Target="../ink/ink1869.xml"/><Relationship Id="rId316" Type="http://schemas.openxmlformats.org/officeDocument/2006/relationships/customXml" Target="../ink/ink1897.xml"/><Relationship Id="rId55" Type="http://schemas.openxmlformats.org/officeDocument/2006/relationships/image" Target="../media/image357.png"/><Relationship Id="rId97" Type="http://schemas.openxmlformats.org/officeDocument/2006/relationships/image" Target="../media/image378.png"/><Relationship Id="rId120" Type="http://schemas.openxmlformats.org/officeDocument/2006/relationships/customXml" Target="../ink/ink1798.xml"/><Relationship Id="rId162" Type="http://schemas.openxmlformats.org/officeDocument/2006/relationships/image" Target="../media/image410.png"/><Relationship Id="rId218" Type="http://schemas.openxmlformats.org/officeDocument/2006/relationships/customXml" Target="../ink/ink1848.xml"/><Relationship Id="rId271" Type="http://schemas.openxmlformats.org/officeDocument/2006/relationships/image" Target="../media/image46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50.png"/><Relationship Id="rId13" Type="http://schemas.openxmlformats.org/officeDocument/2006/relationships/customXml" Target="../ink/ink1911.xml"/><Relationship Id="rId18" Type="http://schemas.openxmlformats.org/officeDocument/2006/relationships/image" Target="../media/image500.png"/><Relationship Id="rId3" Type="http://schemas.openxmlformats.org/officeDocument/2006/relationships/customXml" Target="../ink/ink1906.xml"/><Relationship Id="rId21" Type="http://schemas.openxmlformats.org/officeDocument/2006/relationships/customXml" Target="../ink/ink1915.xml"/><Relationship Id="rId7" Type="http://schemas.openxmlformats.org/officeDocument/2006/relationships/customXml" Target="../ink/ink1908.xml"/><Relationship Id="rId12" Type="http://schemas.openxmlformats.org/officeDocument/2006/relationships/image" Target="../media/image497.png"/><Relationship Id="rId17" Type="http://schemas.openxmlformats.org/officeDocument/2006/relationships/customXml" Target="../ink/ink1913.xml"/><Relationship Id="rId2" Type="http://schemas.openxmlformats.org/officeDocument/2006/relationships/image" Target="../media/image214.emf"/><Relationship Id="rId16" Type="http://schemas.openxmlformats.org/officeDocument/2006/relationships/image" Target="../media/image499.png"/><Relationship Id="rId20" Type="http://schemas.openxmlformats.org/officeDocument/2006/relationships/image" Target="../media/image50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40.png"/><Relationship Id="rId11" Type="http://schemas.openxmlformats.org/officeDocument/2006/relationships/customXml" Target="../ink/ink1910.xml"/><Relationship Id="rId5" Type="http://schemas.openxmlformats.org/officeDocument/2006/relationships/customXml" Target="../ink/ink1907.xml"/><Relationship Id="rId15" Type="http://schemas.openxmlformats.org/officeDocument/2006/relationships/customXml" Target="../ink/ink1912.xml"/><Relationship Id="rId10" Type="http://schemas.openxmlformats.org/officeDocument/2006/relationships/image" Target="../media/image496.png"/><Relationship Id="rId19" Type="http://schemas.openxmlformats.org/officeDocument/2006/relationships/customXml" Target="../ink/ink1914.xml"/><Relationship Id="rId4" Type="http://schemas.openxmlformats.org/officeDocument/2006/relationships/image" Target="../media/image4930.png"/><Relationship Id="rId9" Type="http://schemas.openxmlformats.org/officeDocument/2006/relationships/customXml" Target="../ink/ink1909.xml"/><Relationship Id="rId14" Type="http://schemas.openxmlformats.org/officeDocument/2006/relationships/image" Target="../media/image498.png"/><Relationship Id="rId22" Type="http://schemas.openxmlformats.org/officeDocument/2006/relationships/image" Target="../media/image502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921.xml"/><Relationship Id="rId18" Type="http://schemas.openxmlformats.org/officeDocument/2006/relationships/image" Target="../media/image511.png"/><Relationship Id="rId26" Type="http://schemas.openxmlformats.org/officeDocument/2006/relationships/image" Target="../media/image514.png"/><Relationship Id="rId3" Type="http://schemas.openxmlformats.org/officeDocument/2006/relationships/customXml" Target="../ink/ink1916.xml"/><Relationship Id="rId21" Type="http://schemas.openxmlformats.org/officeDocument/2006/relationships/customXml" Target="../ink/ink1925.xml"/><Relationship Id="rId34" Type="http://schemas.openxmlformats.org/officeDocument/2006/relationships/image" Target="../media/image518.png"/><Relationship Id="rId7" Type="http://schemas.openxmlformats.org/officeDocument/2006/relationships/customXml" Target="../ink/ink1918.xml"/><Relationship Id="rId12" Type="http://schemas.openxmlformats.org/officeDocument/2006/relationships/image" Target="../media/image508.png"/><Relationship Id="rId17" Type="http://schemas.openxmlformats.org/officeDocument/2006/relationships/customXml" Target="../ink/ink1923.xml"/><Relationship Id="rId25" Type="http://schemas.openxmlformats.org/officeDocument/2006/relationships/customXml" Target="../ink/ink1927.xml"/><Relationship Id="rId33" Type="http://schemas.openxmlformats.org/officeDocument/2006/relationships/customXml" Target="../ink/ink1931.xml"/><Relationship Id="rId2" Type="http://schemas.openxmlformats.org/officeDocument/2006/relationships/image" Target="../media/image215.emf"/><Relationship Id="rId16" Type="http://schemas.openxmlformats.org/officeDocument/2006/relationships/image" Target="../media/image510.png"/><Relationship Id="rId20" Type="http://schemas.openxmlformats.org/officeDocument/2006/relationships/image" Target="../media/image5710.png"/><Relationship Id="rId29" Type="http://schemas.openxmlformats.org/officeDocument/2006/relationships/customXml" Target="../ink/ink19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5.png"/><Relationship Id="rId11" Type="http://schemas.openxmlformats.org/officeDocument/2006/relationships/customXml" Target="../ink/ink1920.xml"/><Relationship Id="rId24" Type="http://schemas.openxmlformats.org/officeDocument/2006/relationships/image" Target="../media/image513.png"/><Relationship Id="rId32" Type="http://schemas.openxmlformats.org/officeDocument/2006/relationships/image" Target="../media/image517.png"/><Relationship Id="rId5" Type="http://schemas.openxmlformats.org/officeDocument/2006/relationships/customXml" Target="../ink/ink1917.xml"/><Relationship Id="rId15" Type="http://schemas.openxmlformats.org/officeDocument/2006/relationships/customXml" Target="../ink/ink1922.xml"/><Relationship Id="rId23" Type="http://schemas.openxmlformats.org/officeDocument/2006/relationships/customXml" Target="../ink/ink1926.xml"/><Relationship Id="rId28" Type="http://schemas.openxmlformats.org/officeDocument/2006/relationships/image" Target="../media/image515.png"/><Relationship Id="rId36" Type="http://schemas.openxmlformats.org/officeDocument/2006/relationships/image" Target="../media/image519.png"/><Relationship Id="rId10" Type="http://schemas.openxmlformats.org/officeDocument/2006/relationships/image" Target="../media/image507.png"/><Relationship Id="rId19" Type="http://schemas.openxmlformats.org/officeDocument/2006/relationships/customXml" Target="../ink/ink1924.xml"/><Relationship Id="rId31" Type="http://schemas.openxmlformats.org/officeDocument/2006/relationships/customXml" Target="../ink/ink1930.xml"/><Relationship Id="rId4" Type="http://schemas.openxmlformats.org/officeDocument/2006/relationships/image" Target="../media/image504.png"/><Relationship Id="rId9" Type="http://schemas.openxmlformats.org/officeDocument/2006/relationships/customXml" Target="../ink/ink1919.xml"/><Relationship Id="rId14" Type="http://schemas.openxmlformats.org/officeDocument/2006/relationships/image" Target="../media/image509.png"/><Relationship Id="rId22" Type="http://schemas.openxmlformats.org/officeDocument/2006/relationships/image" Target="../media/image512.png"/><Relationship Id="rId27" Type="http://schemas.openxmlformats.org/officeDocument/2006/relationships/customXml" Target="../ink/ink1928.xml"/><Relationship Id="rId30" Type="http://schemas.openxmlformats.org/officeDocument/2006/relationships/image" Target="../media/image503.png"/><Relationship Id="rId35" Type="http://schemas.openxmlformats.org/officeDocument/2006/relationships/customXml" Target="../ink/ink1932.xml"/><Relationship Id="rId8" Type="http://schemas.openxmlformats.org/officeDocument/2006/relationships/image" Target="../media/image50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3.png"/><Relationship Id="rId13" Type="http://schemas.openxmlformats.org/officeDocument/2006/relationships/customXml" Target="../ink/ink1938.xml"/><Relationship Id="rId18" Type="http://schemas.openxmlformats.org/officeDocument/2006/relationships/image" Target="../media/image528.png"/><Relationship Id="rId3" Type="http://schemas.openxmlformats.org/officeDocument/2006/relationships/customXml" Target="../ink/ink1933.xml"/><Relationship Id="rId7" Type="http://schemas.openxmlformats.org/officeDocument/2006/relationships/customXml" Target="../ink/ink1935.xml"/><Relationship Id="rId12" Type="http://schemas.openxmlformats.org/officeDocument/2006/relationships/image" Target="../media/image525.png"/><Relationship Id="rId17" Type="http://schemas.openxmlformats.org/officeDocument/2006/relationships/customXml" Target="../ink/ink1940.xml"/><Relationship Id="rId2" Type="http://schemas.openxmlformats.org/officeDocument/2006/relationships/image" Target="../media/image216.emf"/><Relationship Id="rId16" Type="http://schemas.openxmlformats.org/officeDocument/2006/relationships/image" Target="../media/image527.png"/><Relationship Id="rId20" Type="http://schemas.openxmlformats.org/officeDocument/2006/relationships/image" Target="../media/image5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2.png"/><Relationship Id="rId11" Type="http://schemas.openxmlformats.org/officeDocument/2006/relationships/customXml" Target="../ink/ink1937.xml"/><Relationship Id="rId5" Type="http://schemas.openxmlformats.org/officeDocument/2006/relationships/customXml" Target="../ink/ink1934.xml"/><Relationship Id="rId15" Type="http://schemas.openxmlformats.org/officeDocument/2006/relationships/customXml" Target="../ink/ink1939.xml"/><Relationship Id="rId10" Type="http://schemas.openxmlformats.org/officeDocument/2006/relationships/image" Target="../media/image524.png"/><Relationship Id="rId19" Type="http://schemas.openxmlformats.org/officeDocument/2006/relationships/customXml" Target="../ink/ink1941.xml"/><Relationship Id="rId4" Type="http://schemas.openxmlformats.org/officeDocument/2006/relationships/image" Target="../media/image521.png"/><Relationship Id="rId9" Type="http://schemas.openxmlformats.org/officeDocument/2006/relationships/customXml" Target="../ink/ink1936.xml"/><Relationship Id="rId14" Type="http://schemas.openxmlformats.org/officeDocument/2006/relationships/image" Target="../media/image526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5.xml"/><Relationship Id="rId671" Type="http://schemas.openxmlformats.org/officeDocument/2006/relationships/image" Target="../media/image3360.png"/><Relationship Id="rId21" Type="http://schemas.openxmlformats.org/officeDocument/2006/relationships/customXml" Target="../ink/ink17.xml"/><Relationship Id="rId324" Type="http://schemas.openxmlformats.org/officeDocument/2006/relationships/image" Target="../media/image3190.png"/><Relationship Id="rId531" Type="http://schemas.openxmlformats.org/officeDocument/2006/relationships/customXml" Target="../ink/ink275.xml"/><Relationship Id="rId629" Type="http://schemas.openxmlformats.org/officeDocument/2006/relationships/customXml" Target="../ink/ink325.xml"/><Relationship Id="rId170" Type="http://schemas.openxmlformats.org/officeDocument/2006/relationships/image" Target="../media/image3114.png"/><Relationship Id="rId268" Type="http://schemas.openxmlformats.org/officeDocument/2006/relationships/image" Target="../media/image3163.png"/><Relationship Id="rId475" Type="http://schemas.openxmlformats.org/officeDocument/2006/relationships/customXml" Target="../ink/ink247.xml"/><Relationship Id="rId682" Type="http://schemas.openxmlformats.org/officeDocument/2006/relationships/customXml" Target="../ink/ink352.xml"/><Relationship Id="rId32" Type="http://schemas.openxmlformats.org/officeDocument/2006/relationships/image" Target="../media/image3045.png"/><Relationship Id="rId128" Type="http://schemas.openxmlformats.org/officeDocument/2006/relationships/image" Target="../media/image3093.png"/><Relationship Id="rId335" Type="http://schemas.openxmlformats.org/officeDocument/2006/relationships/customXml" Target="../ink/ink175.xml"/><Relationship Id="rId542" Type="http://schemas.openxmlformats.org/officeDocument/2006/relationships/image" Target="../media/image3297.png"/><Relationship Id="rId181" Type="http://schemas.openxmlformats.org/officeDocument/2006/relationships/customXml" Target="../ink/ink97.xml"/><Relationship Id="rId402" Type="http://schemas.openxmlformats.org/officeDocument/2006/relationships/customXml" Target="../ink/ink210.xml"/><Relationship Id="rId279" Type="http://schemas.openxmlformats.org/officeDocument/2006/relationships/customXml" Target="../ink/ink146.xml"/><Relationship Id="rId486" Type="http://schemas.openxmlformats.org/officeDocument/2006/relationships/image" Target="../media/image3269.png"/><Relationship Id="rId43" Type="http://schemas.openxmlformats.org/officeDocument/2006/relationships/customXml" Target="../ink/ink28.xml"/><Relationship Id="rId139" Type="http://schemas.openxmlformats.org/officeDocument/2006/relationships/customXml" Target="../ink/ink76.xml"/><Relationship Id="rId346" Type="http://schemas.openxmlformats.org/officeDocument/2006/relationships/image" Target="../media/image3201.png"/><Relationship Id="rId553" Type="http://schemas.openxmlformats.org/officeDocument/2006/relationships/customXml" Target="../ink/ink286.xml"/><Relationship Id="rId192" Type="http://schemas.openxmlformats.org/officeDocument/2006/relationships/image" Target="../media/image3125.png"/><Relationship Id="rId206" Type="http://schemas.openxmlformats.org/officeDocument/2006/relationships/image" Target="../media/image3132.png"/><Relationship Id="rId413" Type="http://schemas.openxmlformats.org/officeDocument/2006/relationships/image" Target="../media/image3233.png"/><Relationship Id="rId497" Type="http://schemas.openxmlformats.org/officeDocument/2006/relationships/customXml" Target="../ink/ink258.xml"/><Relationship Id="rId620" Type="http://schemas.openxmlformats.org/officeDocument/2006/relationships/image" Target="../media/image3335.png"/><Relationship Id="rId357" Type="http://schemas.openxmlformats.org/officeDocument/2006/relationships/customXml" Target="../ink/ink186.xml"/><Relationship Id="rId54" Type="http://schemas.openxmlformats.org/officeDocument/2006/relationships/image" Target="../media/image3056.png"/><Relationship Id="rId217" Type="http://schemas.openxmlformats.org/officeDocument/2006/relationships/customXml" Target="../ink/ink115.xml"/><Relationship Id="rId564" Type="http://schemas.openxmlformats.org/officeDocument/2006/relationships/image" Target="../media/image3308.png"/><Relationship Id="rId424" Type="http://schemas.openxmlformats.org/officeDocument/2006/relationships/customXml" Target="../ink/ink221.xml"/><Relationship Id="rId631" Type="http://schemas.openxmlformats.org/officeDocument/2006/relationships/customXml" Target="../ink/ink326.xml"/><Relationship Id="rId270" Type="http://schemas.openxmlformats.org/officeDocument/2006/relationships/image" Target="../media/image3164.png"/><Relationship Id="rId65" Type="http://schemas.openxmlformats.org/officeDocument/2006/relationships/customXml" Target="../ink/ink39.xml"/><Relationship Id="rId130" Type="http://schemas.openxmlformats.org/officeDocument/2006/relationships/image" Target="../media/image3094.png"/><Relationship Id="rId368" Type="http://schemas.openxmlformats.org/officeDocument/2006/relationships/image" Target="../media/image3212.png"/><Relationship Id="rId575" Type="http://schemas.openxmlformats.org/officeDocument/2006/relationships/customXml" Target="../ink/ink297.xml"/><Relationship Id="rId228" Type="http://schemas.openxmlformats.org/officeDocument/2006/relationships/image" Target="../media/image3143.png"/><Relationship Id="rId435" Type="http://schemas.openxmlformats.org/officeDocument/2006/relationships/image" Target="../media/image3244.png"/><Relationship Id="rId642" Type="http://schemas.openxmlformats.org/officeDocument/2006/relationships/image" Target="../media/image3346.png"/><Relationship Id="rId281" Type="http://schemas.openxmlformats.org/officeDocument/2006/relationships/customXml" Target="../ink/ink147.xml"/><Relationship Id="rId502" Type="http://schemas.openxmlformats.org/officeDocument/2006/relationships/image" Target="../media/image3277.png"/><Relationship Id="rId76" Type="http://schemas.openxmlformats.org/officeDocument/2006/relationships/image" Target="../media/image3067.png"/><Relationship Id="rId141" Type="http://schemas.openxmlformats.org/officeDocument/2006/relationships/customXml" Target="../ink/ink77.xml"/><Relationship Id="rId379" Type="http://schemas.openxmlformats.org/officeDocument/2006/relationships/image" Target="../media/image3217.png"/><Relationship Id="rId586" Type="http://schemas.openxmlformats.org/officeDocument/2006/relationships/image" Target="../media/image3318.png"/><Relationship Id="rId7" Type="http://schemas.openxmlformats.org/officeDocument/2006/relationships/customXml" Target="../ink/ink10.xml"/><Relationship Id="rId239" Type="http://schemas.openxmlformats.org/officeDocument/2006/relationships/customXml" Target="../ink/ink126.xml"/><Relationship Id="rId446" Type="http://schemas.openxmlformats.org/officeDocument/2006/relationships/customXml" Target="../ink/ink232.xml"/><Relationship Id="rId653" Type="http://schemas.openxmlformats.org/officeDocument/2006/relationships/customXml" Target="../ink/ink337.xml"/><Relationship Id="rId292" Type="http://schemas.openxmlformats.org/officeDocument/2006/relationships/image" Target="../media/image3175.png"/><Relationship Id="rId306" Type="http://schemas.openxmlformats.org/officeDocument/2006/relationships/customXml" Target="../ink/ink160.xml"/><Relationship Id="rId87" Type="http://schemas.openxmlformats.org/officeDocument/2006/relationships/customXml" Target="../ink/ink50.xml"/><Relationship Id="rId513" Type="http://schemas.openxmlformats.org/officeDocument/2006/relationships/customXml" Target="../ink/ink266.xml"/><Relationship Id="rId597" Type="http://schemas.openxmlformats.org/officeDocument/2006/relationships/customXml" Target="../ink/ink309.xml"/><Relationship Id="rId152" Type="http://schemas.openxmlformats.org/officeDocument/2006/relationships/image" Target="../media/image3105.png"/><Relationship Id="rId457" Type="http://schemas.openxmlformats.org/officeDocument/2006/relationships/image" Target="../media/image3255.png"/><Relationship Id="rId664" Type="http://schemas.openxmlformats.org/officeDocument/2006/relationships/customXml" Target="../ink/ink343.xml"/><Relationship Id="rId14" Type="http://schemas.openxmlformats.org/officeDocument/2006/relationships/image" Target="../media/image3036.png"/><Relationship Id="rId317" Type="http://schemas.openxmlformats.org/officeDocument/2006/relationships/customXml" Target="../ink/ink166.xml"/><Relationship Id="rId524" Type="http://schemas.openxmlformats.org/officeDocument/2006/relationships/image" Target="../media/image3288.png"/><Relationship Id="rId98" Type="http://schemas.openxmlformats.org/officeDocument/2006/relationships/image" Target="../media/image3078.png"/><Relationship Id="rId163" Type="http://schemas.openxmlformats.org/officeDocument/2006/relationships/customXml" Target="../ink/ink88.xml"/><Relationship Id="rId370" Type="http://schemas.openxmlformats.org/officeDocument/2006/relationships/customXml" Target="../ink/ink193.xml"/><Relationship Id="rId230" Type="http://schemas.openxmlformats.org/officeDocument/2006/relationships/image" Target="../media/image3144.png"/><Relationship Id="rId468" Type="http://schemas.openxmlformats.org/officeDocument/2006/relationships/image" Target="../media/image3260.png"/><Relationship Id="rId675" Type="http://schemas.openxmlformats.org/officeDocument/2006/relationships/image" Target="../media/image3362.png"/><Relationship Id="rId25" Type="http://schemas.openxmlformats.org/officeDocument/2006/relationships/customXml" Target="../ink/ink19.xml"/><Relationship Id="rId328" Type="http://schemas.openxmlformats.org/officeDocument/2006/relationships/image" Target="../media/image3192.png"/><Relationship Id="rId535" Type="http://schemas.openxmlformats.org/officeDocument/2006/relationships/customXml" Target="../ink/ink277.xml"/><Relationship Id="rId174" Type="http://schemas.openxmlformats.org/officeDocument/2006/relationships/image" Target="../media/image3116.png"/><Relationship Id="rId381" Type="http://schemas.openxmlformats.org/officeDocument/2006/relationships/image" Target="../media/image3218.png"/><Relationship Id="rId602" Type="http://schemas.openxmlformats.org/officeDocument/2006/relationships/image" Target="../media/image3326.png"/><Relationship Id="rId241" Type="http://schemas.openxmlformats.org/officeDocument/2006/relationships/customXml" Target="../ink/ink127.xml"/><Relationship Id="rId479" Type="http://schemas.openxmlformats.org/officeDocument/2006/relationships/customXml" Target="../ink/ink249.xml"/><Relationship Id="rId686" Type="http://schemas.openxmlformats.org/officeDocument/2006/relationships/customXml" Target="../ink/ink354.xml"/><Relationship Id="rId36" Type="http://schemas.openxmlformats.org/officeDocument/2006/relationships/image" Target="../media/image3047.png"/><Relationship Id="rId339" Type="http://schemas.openxmlformats.org/officeDocument/2006/relationships/customXml" Target="../ink/ink177.xml"/><Relationship Id="rId546" Type="http://schemas.openxmlformats.org/officeDocument/2006/relationships/image" Target="../media/image3299.png"/><Relationship Id="rId101" Type="http://schemas.openxmlformats.org/officeDocument/2006/relationships/customXml" Target="../ink/ink57.xml"/><Relationship Id="rId185" Type="http://schemas.openxmlformats.org/officeDocument/2006/relationships/customXml" Target="../ink/ink99.xml"/><Relationship Id="rId406" Type="http://schemas.openxmlformats.org/officeDocument/2006/relationships/customXml" Target="../ink/ink212.xml"/><Relationship Id="rId392" Type="http://schemas.openxmlformats.org/officeDocument/2006/relationships/customXml" Target="../ink/ink205.xml"/><Relationship Id="rId613" Type="http://schemas.openxmlformats.org/officeDocument/2006/relationships/customXml" Target="../ink/ink317.xml"/><Relationship Id="rId252" Type="http://schemas.openxmlformats.org/officeDocument/2006/relationships/image" Target="../media/image3155.png"/><Relationship Id="rId47" Type="http://schemas.openxmlformats.org/officeDocument/2006/relationships/customXml" Target="../ink/ink30.xml"/><Relationship Id="rId112" Type="http://schemas.openxmlformats.org/officeDocument/2006/relationships/image" Target="../media/image3085.png"/><Relationship Id="rId557" Type="http://schemas.openxmlformats.org/officeDocument/2006/relationships/customXml" Target="../ink/ink288.xml"/><Relationship Id="rId196" Type="http://schemas.openxmlformats.org/officeDocument/2006/relationships/image" Target="../media/image3127.png"/><Relationship Id="rId417" Type="http://schemas.openxmlformats.org/officeDocument/2006/relationships/image" Target="../media/image3235.png"/><Relationship Id="rId624" Type="http://schemas.openxmlformats.org/officeDocument/2006/relationships/image" Target="../media/image3337.png"/><Relationship Id="rId263" Type="http://schemas.openxmlformats.org/officeDocument/2006/relationships/customXml" Target="../ink/ink138.xml"/><Relationship Id="rId470" Type="http://schemas.openxmlformats.org/officeDocument/2006/relationships/image" Target="../media/image3261.png"/><Relationship Id="rId58" Type="http://schemas.openxmlformats.org/officeDocument/2006/relationships/image" Target="../media/image3058.png"/><Relationship Id="rId123" Type="http://schemas.openxmlformats.org/officeDocument/2006/relationships/customXml" Target="../ink/ink68.xml"/><Relationship Id="rId330" Type="http://schemas.openxmlformats.org/officeDocument/2006/relationships/image" Target="../media/image3193.png"/><Relationship Id="rId568" Type="http://schemas.openxmlformats.org/officeDocument/2006/relationships/image" Target="../media/image3310.png"/><Relationship Id="rId428" Type="http://schemas.openxmlformats.org/officeDocument/2006/relationships/customXml" Target="../ink/ink223.xml"/><Relationship Id="rId635" Type="http://schemas.openxmlformats.org/officeDocument/2006/relationships/customXml" Target="../ink/ink328.xml"/><Relationship Id="rId274" Type="http://schemas.openxmlformats.org/officeDocument/2006/relationships/image" Target="../media/image3166.png"/><Relationship Id="rId481" Type="http://schemas.openxmlformats.org/officeDocument/2006/relationships/customXml" Target="../ink/ink250.xml"/><Relationship Id="rId69" Type="http://schemas.openxmlformats.org/officeDocument/2006/relationships/customXml" Target="../ink/ink41.xml"/><Relationship Id="rId134" Type="http://schemas.openxmlformats.org/officeDocument/2006/relationships/image" Target="../media/image3096.png"/><Relationship Id="rId579" Type="http://schemas.openxmlformats.org/officeDocument/2006/relationships/customXml" Target="../ink/ink300.xml"/><Relationship Id="rId341" Type="http://schemas.openxmlformats.org/officeDocument/2006/relationships/customXml" Target="../ink/ink178.xml"/><Relationship Id="rId439" Type="http://schemas.openxmlformats.org/officeDocument/2006/relationships/image" Target="../media/image3246.png"/><Relationship Id="rId646" Type="http://schemas.openxmlformats.org/officeDocument/2006/relationships/image" Target="../media/image3348.png"/><Relationship Id="rId201" Type="http://schemas.openxmlformats.org/officeDocument/2006/relationships/customXml" Target="../ink/ink107.xml"/><Relationship Id="rId285" Type="http://schemas.openxmlformats.org/officeDocument/2006/relationships/customXml" Target="../ink/ink149.xml"/><Relationship Id="rId506" Type="http://schemas.openxmlformats.org/officeDocument/2006/relationships/image" Target="../media/image3279.png"/><Relationship Id="rId492" Type="http://schemas.openxmlformats.org/officeDocument/2006/relationships/image" Target="../media/image3272.png"/><Relationship Id="rId145" Type="http://schemas.openxmlformats.org/officeDocument/2006/relationships/customXml" Target="../ink/ink79.xml"/><Relationship Id="rId352" Type="http://schemas.openxmlformats.org/officeDocument/2006/relationships/image" Target="../media/image3204.png"/><Relationship Id="rId212" Type="http://schemas.openxmlformats.org/officeDocument/2006/relationships/image" Target="../media/image3135.png"/><Relationship Id="rId657" Type="http://schemas.openxmlformats.org/officeDocument/2006/relationships/image" Target="../media/image3353.png"/><Relationship Id="rId49" Type="http://schemas.openxmlformats.org/officeDocument/2006/relationships/customXml" Target="../ink/ink31.xml"/><Relationship Id="rId114" Type="http://schemas.openxmlformats.org/officeDocument/2006/relationships/image" Target="../media/image3086.png"/><Relationship Id="rId296" Type="http://schemas.openxmlformats.org/officeDocument/2006/relationships/customXml" Target="../ink/ink155.xml"/><Relationship Id="rId461" Type="http://schemas.openxmlformats.org/officeDocument/2006/relationships/image" Target="../media/image3257.png"/><Relationship Id="rId517" Type="http://schemas.openxmlformats.org/officeDocument/2006/relationships/customXml" Target="../ink/ink268.xml"/><Relationship Id="rId559" Type="http://schemas.openxmlformats.org/officeDocument/2006/relationships/customXml" Target="../ink/ink289.xml"/><Relationship Id="rId60" Type="http://schemas.openxmlformats.org/officeDocument/2006/relationships/image" Target="../media/image3059.png"/><Relationship Id="rId156" Type="http://schemas.openxmlformats.org/officeDocument/2006/relationships/image" Target="../media/image3107.png"/><Relationship Id="rId198" Type="http://schemas.openxmlformats.org/officeDocument/2006/relationships/image" Target="../media/image3128.png"/><Relationship Id="rId321" Type="http://schemas.openxmlformats.org/officeDocument/2006/relationships/customXml" Target="../ink/ink168.xml"/><Relationship Id="rId363" Type="http://schemas.openxmlformats.org/officeDocument/2006/relationships/customXml" Target="../ink/ink189.xml"/><Relationship Id="rId419" Type="http://schemas.openxmlformats.org/officeDocument/2006/relationships/image" Target="../media/image3236.png"/><Relationship Id="rId570" Type="http://schemas.openxmlformats.org/officeDocument/2006/relationships/image" Target="../media/image3311.png"/><Relationship Id="rId626" Type="http://schemas.openxmlformats.org/officeDocument/2006/relationships/image" Target="../media/image3338.png"/><Relationship Id="rId223" Type="http://schemas.openxmlformats.org/officeDocument/2006/relationships/customXml" Target="../ink/ink118.xml"/><Relationship Id="rId430" Type="http://schemas.openxmlformats.org/officeDocument/2006/relationships/customXml" Target="../ink/ink224.xml"/><Relationship Id="rId668" Type="http://schemas.openxmlformats.org/officeDocument/2006/relationships/customXml" Target="../ink/ink345.xml"/><Relationship Id="rId18" Type="http://schemas.openxmlformats.org/officeDocument/2006/relationships/image" Target="../media/image3038.png"/><Relationship Id="rId265" Type="http://schemas.openxmlformats.org/officeDocument/2006/relationships/customXml" Target="../ink/ink139.xml"/><Relationship Id="rId472" Type="http://schemas.openxmlformats.org/officeDocument/2006/relationships/image" Target="../media/image3262.png"/><Relationship Id="rId528" Type="http://schemas.openxmlformats.org/officeDocument/2006/relationships/image" Target="../media/image3290.png"/><Relationship Id="rId125" Type="http://schemas.openxmlformats.org/officeDocument/2006/relationships/customXml" Target="../ink/ink69.xml"/><Relationship Id="rId167" Type="http://schemas.openxmlformats.org/officeDocument/2006/relationships/customXml" Target="../ink/ink90.xml"/><Relationship Id="rId332" Type="http://schemas.openxmlformats.org/officeDocument/2006/relationships/image" Target="../media/image3194.png"/><Relationship Id="rId374" Type="http://schemas.openxmlformats.org/officeDocument/2006/relationships/customXml" Target="../ink/ink195.xml"/><Relationship Id="rId581" Type="http://schemas.openxmlformats.org/officeDocument/2006/relationships/customXml" Target="../ink/ink301.xml"/><Relationship Id="rId71" Type="http://schemas.openxmlformats.org/officeDocument/2006/relationships/customXml" Target="../ink/ink42.xml"/><Relationship Id="rId234" Type="http://schemas.openxmlformats.org/officeDocument/2006/relationships/image" Target="../media/image3146.png"/><Relationship Id="rId637" Type="http://schemas.openxmlformats.org/officeDocument/2006/relationships/customXml" Target="../ink/ink329.xml"/><Relationship Id="rId679" Type="http://schemas.openxmlformats.org/officeDocument/2006/relationships/image" Target="../media/image3364.png"/><Relationship Id="rId2" Type="http://schemas.openxmlformats.org/officeDocument/2006/relationships/image" Target="../media/image2941.png"/><Relationship Id="rId29" Type="http://schemas.openxmlformats.org/officeDocument/2006/relationships/customXml" Target="../ink/ink21.xml"/><Relationship Id="rId276" Type="http://schemas.openxmlformats.org/officeDocument/2006/relationships/image" Target="../media/image3167.png"/><Relationship Id="rId441" Type="http://schemas.openxmlformats.org/officeDocument/2006/relationships/image" Target="../media/image3247.png"/><Relationship Id="rId483" Type="http://schemas.openxmlformats.org/officeDocument/2006/relationships/customXml" Target="../ink/ink251.xml"/><Relationship Id="rId539" Type="http://schemas.openxmlformats.org/officeDocument/2006/relationships/customXml" Target="../ink/ink279.xml"/><Relationship Id="rId690" Type="http://schemas.openxmlformats.org/officeDocument/2006/relationships/customXml" Target="../ink/ink356.xml"/><Relationship Id="rId40" Type="http://schemas.openxmlformats.org/officeDocument/2006/relationships/image" Target="../media/image3049.png"/><Relationship Id="rId136" Type="http://schemas.openxmlformats.org/officeDocument/2006/relationships/image" Target="../media/image3097.png"/><Relationship Id="rId178" Type="http://schemas.openxmlformats.org/officeDocument/2006/relationships/image" Target="../media/image3118.png"/><Relationship Id="rId301" Type="http://schemas.openxmlformats.org/officeDocument/2006/relationships/image" Target="../media/image3179.png"/><Relationship Id="rId343" Type="http://schemas.openxmlformats.org/officeDocument/2006/relationships/customXml" Target="../ink/ink179.xml"/><Relationship Id="rId550" Type="http://schemas.openxmlformats.org/officeDocument/2006/relationships/image" Target="../media/image3301.png"/><Relationship Id="rId82" Type="http://schemas.openxmlformats.org/officeDocument/2006/relationships/image" Target="../media/image3070.png"/><Relationship Id="rId203" Type="http://schemas.openxmlformats.org/officeDocument/2006/relationships/customXml" Target="../ink/ink108.xml"/><Relationship Id="rId385" Type="http://schemas.openxmlformats.org/officeDocument/2006/relationships/image" Target="../media/image3219.png"/><Relationship Id="rId592" Type="http://schemas.openxmlformats.org/officeDocument/2006/relationships/image" Target="../media/image3321.png"/><Relationship Id="rId606" Type="http://schemas.openxmlformats.org/officeDocument/2006/relationships/image" Target="../media/image3328.png"/><Relationship Id="rId648" Type="http://schemas.openxmlformats.org/officeDocument/2006/relationships/image" Target="../media/image3349.png"/><Relationship Id="rId245" Type="http://schemas.openxmlformats.org/officeDocument/2006/relationships/customXml" Target="../ink/ink129.xml"/><Relationship Id="rId287" Type="http://schemas.openxmlformats.org/officeDocument/2006/relationships/customXml" Target="../ink/ink150.xml"/><Relationship Id="rId410" Type="http://schemas.openxmlformats.org/officeDocument/2006/relationships/customXml" Target="../ink/ink214.xml"/><Relationship Id="rId452" Type="http://schemas.openxmlformats.org/officeDocument/2006/relationships/customXml" Target="../ink/ink235.xml"/><Relationship Id="rId494" Type="http://schemas.openxmlformats.org/officeDocument/2006/relationships/image" Target="../media/image3273.png"/><Relationship Id="rId508" Type="http://schemas.openxmlformats.org/officeDocument/2006/relationships/image" Target="../media/image3280.png"/><Relationship Id="rId105" Type="http://schemas.openxmlformats.org/officeDocument/2006/relationships/customXml" Target="../ink/ink59.xml"/><Relationship Id="rId147" Type="http://schemas.openxmlformats.org/officeDocument/2006/relationships/customXml" Target="../ink/ink80.xml"/><Relationship Id="rId312" Type="http://schemas.openxmlformats.org/officeDocument/2006/relationships/image" Target="../media/image3184.png"/><Relationship Id="rId354" Type="http://schemas.openxmlformats.org/officeDocument/2006/relationships/image" Target="../media/image3205.png"/><Relationship Id="rId51" Type="http://schemas.openxmlformats.org/officeDocument/2006/relationships/customXml" Target="../ink/ink32.xml"/><Relationship Id="rId93" Type="http://schemas.openxmlformats.org/officeDocument/2006/relationships/customXml" Target="../ink/ink53.xml"/><Relationship Id="rId189" Type="http://schemas.openxmlformats.org/officeDocument/2006/relationships/customXml" Target="../ink/ink101.xml"/><Relationship Id="rId396" Type="http://schemas.openxmlformats.org/officeDocument/2006/relationships/customXml" Target="../ink/ink207.xml"/><Relationship Id="rId561" Type="http://schemas.openxmlformats.org/officeDocument/2006/relationships/customXml" Target="../ink/ink290.xml"/><Relationship Id="rId617" Type="http://schemas.openxmlformats.org/officeDocument/2006/relationships/customXml" Target="../ink/ink319.xml"/><Relationship Id="rId659" Type="http://schemas.openxmlformats.org/officeDocument/2006/relationships/image" Target="../media/image3354.png"/><Relationship Id="rId214" Type="http://schemas.openxmlformats.org/officeDocument/2006/relationships/image" Target="../media/image3136.png"/><Relationship Id="rId256" Type="http://schemas.openxmlformats.org/officeDocument/2006/relationships/image" Target="../media/image3157.png"/><Relationship Id="rId298" Type="http://schemas.openxmlformats.org/officeDocument/2006/relationships/customXml" Target="../ink/ink156.xml"/><Relationship Id="rId421" Type="http://schemas.openxmlformats.org/officeDocument/2006/relationships/image" Target="../media/image3237.png"/><Relationship Id="rId463" Type="http://schemas.openxmlformats.org/officeDocument/2006/relationships/image" Target="../media/image3258.png"/><Relationship Id="rId519" Type="http://schemas.openxmlformats.org/officeDocument/2006/relationships/customXml" Target="../ink/ink269.xml"/><Relationship Id="rId670" Type="http://schemas.openxmlformats.org/officeDocument/2006/relationships/customXml" Target="../ink/ink346.xml"/><Relationship Id="rId116" Type="http://schemas.openxmlformats.org/officeDocument/2006/relationships/image" Target="../media/image3087.png"/><Relationship Id="rId158" Type="http://schemas.openxmlformats.org/officeDocument/2006/relationships/image" Target="../media/image3108.png"/><Relationship Id="rId323" Type="http://schemas.openxmlformats.org/officeDocument/2006/relationships/customXml" Target="../ink/ink169.xml"/><Relationship Id="rId530" Type="http://schemas.openxmlformats.org/officeDocument/2006/relationships/image" Target="../media/image3291.png"/><Relationship Id="rId20" Type="http://schemas.openxmlformats.org/officeDocument/2006/relationships/image" Target="../media/image3039.png"/><Relationship Id="rId62" Type="http://schemas.openxmlformats.org/officeDocument/2006/relationships/image" Target="../media/image3060.png"/><Relationship Id="rId365" Type="http://schemas.openxmlformats.org/officeDocument/2006/relationships/customXml" Target="../ink/ink190.xml"/><Relationship Id="rId572" Type="http://schemas.openxmlformats.org/officeDocument/2006/relationships/image" Target="../media/image3312.png"/><Relationship Id="rId628" Type="http://schemas.openxmlformats.org/officeDocument/2006/relationships/image" Target="../media/image3339.png"/><Relationship Id="rId225" Type="http://schemas.openxmlformats.org/officeDocument/2006/relationships/customXml" Target="../ink/ink119.xml"/><Relationship Id="rId267" Type="http://schemas.openxmlformats.org/officeDocument/2006/relationships/customXml" Target="../ink/ink140.xml"/><Relationship Id="rId432" Type="http://schemas.openxmlformats.org/officeDocument/2006/relationships/customXml" Target="../ink/ink225.xml"/><Relationship Id="rId474" Type="http://schemas.openxmlformats.org/officeDocument/2006/relationships/image" Target="../media/image3263.png"/><Relationship Id="rId127" Type="http://schemas.openxmlformats.org/officeDocument/2006/relationships/customXml" Target="../ink/ink70.xml"/><Relationship Id="rId681" Type="http://schemas.openxmlformats.org/officeDocument/2006/relationships/image" Target="../media/image3365.png"/><Relationship Id="rId31" Type="http://schemas.openxmlformats.org/officeDocument/2006/relationships/customXml" Target="../ink/ink22.xml"/><Relationship Id="rId73" Type="http://schemas.openxmlformats.org/officeDocument/2006/relationships/customXml" Target="../ink/ink43.xml"/><Relationship Id="rId169" Type="http://schemas.openxmlformats.org/officeDocument/2006/relationships/customXml" Target="../ink/ink91.xml"/><Relationship Id="rId334" Type="http://schemas.openxmlformats.org/officeDocument/2006/relationships/image" Target="../media/image3195.png"/><Relationship Id="rId376" Type="http://schemas.openxmlformats.org/officeDocument/2006/relationships/customXml" Target="../ink/ink196.xml"/><Relationship Id="rId541" Type="http://schemas.openxmlformats.org/officeDocument/2006/relationships/customXml" Target="../ink/ink280.xml"/><Relationship Id="rId583" Type="http://schemas.openxmlformats.org/officeDocument/2006/relationships/customXml" Target="../ink/ink302.xml"/><Relationship Id="rId639" Type="http://schemas.openxmlformats.org/officeDocument/2006/relationships/customXml" Target="../ink/ink330.xml"/><Relationship Id="rId4" Type="http://schemas.openxmlformats.org/officeDocument/2006/relationships/image" Target="../media/image2942.png"/><Relationship Id="rId180" Type="http://schemas.openxmlformats.org/officeDocument/2006/relationships/image" Target="../media/image3119.png"/><Relationship Id="rId236" Type="http://schemas.openxmlformats.org/officeDocument/2006/relationships/image" Target="../media/image3147.png"/><Relationship Id="rId278" Type="http://schemas.openxmlformats.org/officeDocument/2006/relationships/image" Target="../media/image3168.png"/><Relationship Id="rId401" Type="http://schemas.openxmlformats.org/officeDocument/2006/relationships/image" Target="../media/image3227.png"/><Relationship Id="rId443" Type="http://schemas.openxmlformats.org/officeDocument/2006/relationships/image" Target="../media/image3248.png"/><Relationship Id="rId650" Type="http://schemas.openxmlformats.org/officeDocument/2006/relationships/image" Target="../media/image3350.png"/><Relationship Id="rId303" Type="http://schemas.openxmlformats.org/officeDocument/2006/relationships/image" Target="../media/image3180.png"/><Relationship Id="rId485" Type="http://schemas.openxmlformats.org/officeDocument/2006/relationships/customXml" Target="../ink/ink252.xml"/><Relationship Id="rId42" Type="http://schemas.openxmlformats.org/officeDocument/2006/relationships/image" Target="../media/image3050.png"/><Relationship Id="rId84" Type="http://schemas.openxmlformats.org/officeDocument/2006/relationships/image" Target="../media/image3071.png"/><Relationship Id="rId138" Type="http://schemas.openxmlformats.org/officeDocument/2006/relationships/image" Target="../media/image3098.png"/><Relationship Id="rId345" Type="http://schemas.openxmlformats.org/officeDocument/2006/relationships/customXml" Target="../ink/ink180.xml"/><Relationship Id="rId387" Type="http://schemas.openxmlformats.org/officeDocument/2006/relationships/image" Target="../media/image3220.png"/><Relationship Id="rId510" Type="http://schemas.openxmlformats.org/officeDocument/2006/relationships/image" Target="../media/image3281.png"/><Relationship Id="rId552" Type="http://schemas.openxmlformats.org/officeDocument/2006/relationships/image" Target="../media/image3302.png"/><Relationship Id="rId594" Type="http://schemas.openxmlformats.org/officeDocument/2006/relationships/image" Target="../media/image3322.png"/><Relationship Id="rId608" Type="http://schemas.openxmlformats.org/officeDocument/2006/relationships/image" Target="../media/image3329.png"/><Relationship Id="rId191" Type="http://schemas.openxmlformats.org/officeDocument/2006/relationships/customXml" Target="../ink/ink102.xml"/><Relationship Id="rId205" Type="http://schemas.openxmlformats.org/officeDocument/2006/relationships/customXml" Target="../ink/ink109.xml"/><Relationship Id="rId247" Type="http://schemas.openxmlformats.org/officeDocument/2006/relationships/customXml" Target="../ink/ink130.xml"/><Relationship Id="rId412" Type="http://schemas.openxmlformats.org/officeDocument/2006/relationships/customXml" Target="../ink/ink215.xml"/><Relationship Id="rId107" Type="http://schemas.openxmlformats.org/officeDocument/2006/relationships/customXml" Target="../ink/ink60.xml"/><Relationship Id="rId289" Type="http://schemas.openxmlformats.org/officeDocument/2006/relationships/customXml" Target="../ink/ink151.xml"/><Relationship Id="rId454" Type="http://schemas.openxmlformats.org/officeDocument/2006/relationships/customXml" Target="../ink/ink236.xml"/><Relationship Id="rId496" Type="http://schemas.openxmlformats.org/officeDocument/2006/relationships/image" Target="../media/image3274.png"/><Relationship Id="rId661" Type="http://schemas.openxmlformats.org/officeDocument/2006/relationships/image" Target="../media/image3355.png"/><Relationship Id="rId11" Type="http://schemas.openxmlformats.org/officeDocument/2006/relationships/customXml" Target="../ink/ink12.xml"/><Relationship Id="rId53" Type="http://schemas.openxmlformats.org/officeDocument/2006/relationships/customXml" Target="../ink/ink33.xml"/><Relationship Id="rId149" Type="http://schemas.openxmlformats.org/officeDocument/2006/relationships/customXml" Target="../ink/ink81.xml"/><Relationship Id="rId314" Type="http://schemas.openxmlformats.org/officeDocument/2006/relationships/image" Target="../media/image3185.png"/><Relationship Id="rId356" Type="http://schemas.openxmlformats.org/officeDocument/2006/relationships/image" Target="../media/image3206.png"/><Relationship Id="rId398" Type="http://schemas.openxmlformats.org/officeDocument/2006/relationships/customXml" Target="../ink/ink208.xml"/><Relationship Id="rId521" Type="http://schemas.openxmlformats.org/officeDocument/2006/relationships/customXml" Target="../ink/ink270.xml"/><Relationship Id="rId563" Type="http://schemas.openxmlformats.org/officeDocument/2006/relationships/customXml" Target="../ink/ink291.xml"/><Relationship Id="rId619" Type="http://schemas.openxmlformats.org/officeDocument/2006/relationships/customXml" Target="../ink/ink320.xml"/><Relationship Id="rId95" Type="http://schemas.openxmlformats.org/officeDocument/2006/relationships/customXml" Target="../ink/ink54.xml"/><Relationship Id="rId160" Type="http://schemas.openxmlformats.org/officeDocument/2006/relationships/image" Target="../media/image3109.png"/><Relationship Id="rId216" Type="http://schemas.openxmlformats.org/officeDocument/2006/relationships/image" Target="../media/image3137.png"/><Relationship Id="rId423" Type="http://schemas.openxmlformats.org/officeDocument/2006/relationships/image" Target="../media/image3238.png"/><Relationship Id="rId258" Type="http://schemas.openxmlformats.org/officeDocument/2006/relationships/image" Target="../media/image3158.png"/><Relationship Id="rId465" Type="http://schemas.openxmlformats.org/officeDocument/2006/relationships/customXml" Target="../ink/ink242.xml"/><Relationship Id="rId630" Type="http://schemas.openxmlformats.org/officeDocument/2006/relationships/image" Target="../media/image3340.png"/><Relationship Id="rId672" Type="http://schemas.openxmlformats.org/officeDocument/2006/relationships/customXml" Target="../ink/ink347.xml"/><Relationship Id="rId22" Type="http://schemas.openxmlformats.org/officeDocument/2006/relationships/image" Target="../media/image3040.png"/><Relationship Id="rId64" Type="http://schemas.openxmlformats.org/officeDocument/2006/relationships/image" Target="../media/image3061.png"/><Relationship Id="rId118" Type="http://schemas.openxmlformats.org/officeDocument/2006/relationships/image" Target="../media/image3088.png"/><Relationship Id="rId325" Type="http://schemas.openxmlformats.org/officeDocument/2006/relationships/customXml" Target="../ink/ink170.xml"/><Relationship Id="rId367" Type="http://schemas.openxmlformats.org/officeDocument/2006/relationships/customXml" Target="../ink/ink191.xml"/><Relationship Id="rId532" Type="http://schemas.openxmlformats.org/officeDocument/2006/relationships/image" Target="../media/image3292.png"/><Relationship Id="rId574" Type="http://schemas.openxmlformats.org/officeDocument/2006/relationships/image" Target="../media/image3313.png"/><Relationship Id="rId171" Type="http://schemas.openxmlformats.org/officeDocument/2006/relationships/customXml" Target="../ink/ink92.xml"/><Relationship Id="rId227" Type="http://schemas.openxmlformats.org/officeDocument/2006/relationships/customXml" Target="../ink/ink120.xml"/><Relationship Id="rId269" Type="http://schemas.openxmlformats.org/officeDocument/2006/relationships/customXml" Target="../ink/ink141.xml"/><Relationship Id="rId434" Type="http://schemas.openxmlformats.org/officeDocument/2006/relationships/customXml" Target="../ink/ink226.xml"/><Relationship Id="rId476" Type="http://schemas.openxmlformats.org/officeDocument/2006/relationships/image" Target="../media/image3264.png"/><Relationship Id="rId641" Type="http://schemas.openxmlformats.org/officeDocument/2006/relationships/customXml" Target="../ink/ink331.xml"/><Relationship Id="rId683" Type="http://schemas.openxmlformats.org/officeDocument/2006/relationships/image" Target="../media/image9.png"/><Relationship Id="rId33" Type="http://schemas.openxmlformats.org/officeDocument/2006/relationships/customXml" Target="../ink/ink23.xml"/><Relationship Id="rId129" Type="http://schemas.openxmlformats.org/officeDocument/2006/relationships/customXml" Target="../ink/ink71.xml"/><Relationship Id="rId280" Type="http://schemas.openxmlformats.org/officeDocument/2006/relationships/image" Target="../media/image3169.png"/><Relationship Id="rId336" Type="http://schemas.openxmlformats.org/officeDocument/2006/relationships/image" Target="../media/image3196.png"/><Relationship Id="rId501" Type="http://schemas.openxmlformats.org/officeDocument/2006/relationships/customXml" Target="../ink/ink260.xml"/><Relationship Id="rId543" Type="http://schemas.openxmlformats.org/officeDocument/2006/relationships/customXml" Target="../ink/ink281.xml"/><Relationship Id="rId75" Type="http://schemas.openxmlformats.org/officeDocument/2006/relationships/customXml" Target="../ink/ink44.xml"/><Relationship Id="rId140" Type="http://schemas.openxmlformats.org/officeDocument/2006/relationships/image" Target="../media/image3099.png"/><Relationship Id="rId182" Type="http://schemas.openxmlformats.org/officeDocument/2006/relationships/image" Target="../media/image3120.png"/><Relationship Id="rId378" Type="http://schemas.openxmlformats.org/officeDocument/2006/relationships/customXml" Target="../ink/ink197.xml"/><Relationship Id="rId403" Type="http://schemas.openxmlformats.org/officeDocument/2006/relationships/image" Target="../media/image3228.png"/><Relationship Id="rId585" Type="http://schemas.openxmlformats.org/officeDocument/2006/relationships/customXml" Target="../ink/ink303.xml"/><Relationship Id="rId6" Type="http://schemas.openxmlformats.org/officeDocument/2006/relationships/image" Target="../media/image2943.png"/><Relationship Id="rId238" Type="http://schemas.openxmlformats.org/officeDocument/2006/relationships/image" Target="../media/image3148.png"/><Relationship Id="rId445" Type="http://schemas.openxmlformats.org/officeDocument/2006/relationships/image" Target="../media/image3249.png"/><Relationship Id="rId487" Type="http://schemas.openxmlformats.org/officeDocument/2006/relationships/customXml" Target="../ink/ink253.xml"/><Relationship Id="rId610" Type="http://schemas.openxmlformats.org/officeDocument/2006/relationships/image" Target="../media/image3330.png"/><Relationship Id="rId652" Type="http://schemas.openxmlformats.org/officeDocument/2006/relationships/image" Target="../media/image3351.png"/><Relationship Id="rId291" Type="http://schemas.openxmlformats.org/officeDocument/2006/relationships/customXml" Target="../ink/ink152.xml"/><Relationship Id="rId305" Type="http://schemas.openxmlformats.org/officeDocument/2006/relationships/image" Target="../media/image3181.png"/><Relationship Id="rId347" Type="http://schemas.openxmlformats.org/officeDocument/2006/relationships/customXml" Target="../ink/ink181.xml"/><Relationship Id="rId512" Type="http://schemas.openxmlformats.org/officeDocument/2006/relationships/image" Target="../media/image3282.png"/><Relationship Id="rId44" Type="http://schemas.openxmlformats.org/officeDocument/2006/relationships/image" Target="../media/image3051.png"/><Relationship Id="rId86" Type="http://schemas.openxmlformats.org/officeDocument/2006/relationships/image" Target="../media/image3072.png"/><Relationship Id="rId151" Type="http://schemas.openxmlformats.org/officeDocument/2006/relationships/customXml" Target="../ink/ink82.xml"/><Relationship Id="rId389" Type="http://schemas.openxmlformats.org/officeDocument/2006/relationships/image" Target="../media/image3221.png"/><Relationship Id="rId554" Type="http://schemas.openxmlformats.org/officeDocument/2006/relationships/image" Target="../media/image3303.png"/><Relationship Id="rId596" Type="http://schemas.openxmlformats.org/officeDocument/2006/relationships/image" Target="../media/image3323.png"/><Relationship Id="rId193" Type="http://schemas.openxmlformats.org/officeDocument/2006/relationships/customXml" Target="../ink/ink103.xml"/><Relationship Id="rId207" Type="http://schemas.openxmlformats.org/officeDocument/2006/relationships/customXml" Target="../ink/ink110.xml"/><Relationship Id="rId249" Type="http://schemas.openxmlformats.org/officeDocument/2006/relationships/customXml" Target="../ink/ink131.xml"/><Relationship Id="rId414" Type="http://schemas.openxmlformats.org/officeDocument/2006/relationships/customXml" Target="../ink/ink216.xml"/><Relationship Id="rId456" Type="http://schemas.openxmlformats.org/officeDocument/2006/relationships/customXml" Target="../ink/ink237.xml"/><Relationship Id="rId498" Type="http://schemas.openxmlformats.org/officeDocument/2006/relationships/image" Target="../media/image3275.png"/><Relationship Id="rId621" Type="http://schemas.openxmlformats.org/officeDocument/2006/relationships/customXml" Target="../ink/ink321.xml"/><Relationship Id="rId663" Type="http://schemas.openxmlformats.org/officeDocument/2006/relationships/image" Target="../media/image3356.png"/><Relationship Id="rId13" Type="http://schemas.openxmlformats.org/officeDocument/2006/relationships/customXml" Target="../ink/ink13.xml"/><Relationship Id="rId109" Type="http://schemas.openxmlformats.org/officeDocument/2006/relationships/customXml" Target="../ink/ink61.xml"/><Relationship Id="rId260" Type="http://schemas.openxmlformats.org/officeDocument/2006/relationships/image" Target="../media/image3159.png"/><Relationship Id="rId316" Type="http://schemas.openxmlformats.org/officeDocument/2006/relationships/image" Target="../media/image3186.png"/><Relationship Id="rId523" Type="http://schemas.openxmlformats.org/officeDocument/2006/relationships/customXml" Target="../ink/ink271.xml"/><Relationship Id="rId55" Type="http://schemas.openxmlformats.org/officeDocument/2006/relationships/customXml" Target="../ink/ink34.xml"/><Relationship Id="rId97" Type="http://schemas.openxmlformats.org/officeDocument/2006/relationships/customXml" Target="../ink/ink55.xml"/><Relationship Id="rId120" Type="http://schemas.openxmlformats.org/officeDocument/2006/relationships/image" Target="../media/image3089.png"/><Relationship Id="rId358" Type="http://schemas.openxmlformats.org/officeDocument/2006/relationships/image" Target="../media/image3207.png"/><Relationship Id="rId565" Type="http://schemas.openxmlformats.org/officeDocument/2006/relationships/customXml" Target="../ink/ink292.xml"/><Relationship Id="rId162" Type="http://schemas.openxmlformats.org/officeDocument/2006/relationships/image" Target="../media/image3110.png"/><Relationship Id="rId218" Type="http://schemas.openxmlformats.org/officeDocument/2006/relationships/image" Target="../media/image3138.png"/><Relationship Id="rId425" Type="http://schemas.openxmlformats.org/officeDocument/2006/relationships/image" Target="../media/image3239.png"/><Relationship Id="rId467" Type="http://schemas.openxmlformats.org/officeDocument/2006/relationships/customXml" Target="../ink/ink243.xml"/><Relationship Id="rId632" Type="http://schemas.openxmlformats.org/officeDocument/2006/relationships/image" Target="../media/image3341.png"/><Relationship Id="rId271" Type="http://schemas.openxmlformats.org/officeDocument/2006/relationships/customXml" Target="../ink/ink142.xml"/><Relationship Id="rId674" Type="http://schemas.openxmlformats.org/officeDocument/2006/relationships/customXml" Target="../ink/ink348.xml"/><Relationship Id="rId24" Type="http://schemas.openxmlformats.org/officeDocument/2006/relationships/image" Target="../media/image3041.png"/><Relationship Id="rId66" Type="http://schemas.openxmlformats.org/officeDocument/2006/relationships/image" Target="../media/image3062.png"/><Relationship Id="rId131" Type="http://schemas.openxmlformats.org/officeDocument/2006/relationships/customXml" Target="../ink/ink72.xml"/><Relationship Id="rId327" Type="http://schemas.openxmlformats.org/officeDocument/2006/relationships/customXml" Target="../ink/ink171.xml"/><Relationship Id="rId369" Type="http://schemas.openxmlformats.org/officeDocument/2006/relationships/customXml" Target="../ink/ink192.xml"/><Relationship Id="rId534" Type="http://schemas.openxmlformats.org/officeDocument/2006/relationships/image" Target="../media/image3293.png"/><Relationship Id="rId576" Type="http://schemas.openxmlformats.org/officeDocument/2006/relationships/image" Target="../media/image3314.png"/><Relationship Id="rId173" Type="http://schemas.openxmlformats.org/officeDocument/2006/relationships/customXml" Target="../ink/ink93.xml"/><Relationship Id="rId229" Type="http://schemas.openxmlformats.org/officeDocument/2006/relationships/customXml" Target="../ink/ink121.xml"/><Relationship Id="rId380" Type="http://schemas.openxmlformats.org/officeDocument/2006/relationships/customXml" Target="../ink/ink198.xml"/><Relationship Id="rId436" Type="http://schemas.openxmlformats.org/officeDocument/2006/relationships/customXml" Target="../ink/ink227.xml"/><Relationship Id="rId601" Type="http://schemas.openxmlformats.org/officeDocument/2006/relationships/customXml" Target="../ink/ink311.xml"/><Relationship Id="rId643" Type="http://schemas.openxmlformats.org/officeDocument/2006/relationships/customXml" Target="../ink/ink332.xml"/><Relationship Id="rId240" Type="http://schemas.openxmlformats.org/officeDocument/2006/relationships/image" Target="../media/image3149.png"/><Relationship Id="rId478" Type="http://schemas.openxmlformats.org/officeDocument/2006/relationships/image" Target="../media/image3265.png"/><Relationship Id="rId685" Type="http://schemas.openxmlformats.org/officeDocument/2006/relationships/image" Target="../media/image10.png"/><Relationship Id="rId35" Type="http://schemas.openxmlformats.org/officeDocument/2006/relationships/customXml" Target="../ink/ink24.xml"/><Relationship Id="rId77" Type="http://schemas.openxmlformats.org/officeDocument/2006/relationships/customXml" Target="../ink/ink45.xml"/><Relationship Id="rId100" Type="http://schemas.openxmlformats.org/officeDocument/2006/relationships/image" Target="../media/image3079.png"/><Relationship Id="rId282" Type="http://schemas.openxmlformats.org/officeDocument/2006/relationships/image" Target="../media/image3170.png"/><Relationship Id="rId338" Type="http://schemas.openxmlformats.org/officeDocument/2006/relationships/image" Target="../media/image3197.png"/><Relationship Id="rId503" Type="http://schemas.openxmlformats.org/officeDocument/2006/relationships/customXml" Target="../ink/ink261.xml"/><Relationship Id="rId545" Type="http://schemas.openxmlformats.org/officeDocument/2006/relationships/customXml" Target="../ink/ink282.xml"/><Relationship Id="rId587" Type="http://schemas.openxmlformats.org/officeDocument/2006/relationships/customXml" Target="../ink/ink304.xml"/><Relationship Id="rId8" Type="http://schemas.openxmlformats.org/officeDocument/2006/relationships/image" Target="../media/image2994.png"/><Relationship Id="rId142" Type="http://schemas.openxmlformats.org/officeDocument/2006/relationships/image" Target="../media/image3100.png"/><Relationship Id="rId184" Type="http://schemas.openxmlformats.org/officeDocument/2006/relationships/image" Target="../media/image3121.png"/><Relationship Id="rId391" Type="http://schemas.openxmlformats.org/officeDocument/2006/relationships/image" Target="../media/image3222.png"/><Relationship Id="rId405" Type="http://schemas.openxmlformats.org/officeDocument/2006/relationships/image" Target="../media/image3229.png"/><Relationship Id="rId447" Type="http://schemas.openxmlformats.org/officeDocument/2006/relationships/image" Target="../media/image3250.png"/><Relationship Id="rId612" Type="http://schemas.openxmlformats.org/officeDocument/2006/relationships/image" Target="../media/image3331.png"/><Relationship Id="rId251" Type="http://schemas.openxmlformats.org/officeDocument/2006/relationships/customXml" Target="../ink/ink132.xml"/><Relationship Id="rId489" Type="http://schemas.openxmlformats.org/officeDocument/2006/relationships/customXml" Target="../ink/ink254.xml"/><Relationship Id="rId654" Type="http://schemas.openxmlformats.org/officeDocument/2006/relationships/image" Target="../media/image3352.png"/><Relationship Id="rId46" Type="http://schemas.openxmlformats.org/officeDocument/2006/relationships/image" Target="../media/image3052.png"/><Relationship Id="rId293" Type="http://schemas.openxmlformats.org/officeDocument/2006/relationships/customXml" Target="../ink/ink153.xml"/><Relationship Id="rId307" Type="http://schemas.openxmlformats.org/officeDocument/2006/relationships/customXml" Target="../ink/ink161.xml"/><Relationship Id="rId349" Type="http://schemas.openxmlformats.org/officeDocument/2006/relationships/customXml" Target="../ink/ink182.xml"/><Relationship Id="rId514" Type="http://schemas.openxmlformats.org/officeDocument/2006/relationships/image" Target="../media/image3283.png"/><Relationship Id="rId556" Type="http://schemas.openxmlformats.org/officeDocument/2006/relationships/image" Target="../media/image3304.png"/><Relationship Id="rId88" Type="http://schemas.openxmlformats.org/officeDocument/2006/relationships/image" Target="../media/image3073.png"/><Relationship Id="rId111" Type="http://schemas.openxmlformats.org/officeDocument/2006/relationships/customXml" Target="../ink/ink62.xml"/><Relationship Id="rId153" Type="http://schemas.openxmlformats.org/officeDocument/2006/relationships/customXml" Target="../ink/ink83.xml"/><Relationship Id="rId195" Type="http://schemas.openxmlformats.org/officeDocument/2006/relationships/customXml" Target="../ink/ink104.xml"/><Relationship Id="rId209" Type="http://schemas.openxmlformats.org/officeDocument/2006/relationships/customXml" Target="../ink/ink111.xml"/><Relationship Id="rId360" Type="http://schemas.openxmlformats.org/officeDocument/2006/relationships/image" Target="../media/image3208.png"/><Relationship Id="rId416" Type="http://schemas.openxmlformats.org/officeDocument/2006/relationships/customXml" Target="../ink/ink217.xml"/><Relationship Id="rId598" Type="http://schemas.openxmlformats.org/officeDocument/2006/relationships/image" Target="../media/image3324.png"/><Relationship Id="rId220" Type="http://schemas.openxmlformats.org/officeDocument/2006/relationships/image" Target="../media/image3139.png"/><Relationship Id="rId458" Type="http://schemas.openxmlformats.org/officeDocument/2006/relationships/customXml" Target="../ink/ink238.xml"/><Relationship Id="rId623" Type="http://schemas.openxmlformats.org/officeDocument/2006/relationships/customXml" Target="../ink/ink322.xml"/><Relationship Id="rId665" Type="http://schemas.openxmlformats.org/officeDocument/2006/relationships/image" Target="../media/image3357.png"/><Relationship Id="rId15" Type="http://schemas.openxmlformats.org/officeDocument/2006/relationships/customXml" Target="../ink/ink14.xml"/><Relationship Id="rId57" Type="http://schemas.openxmlformats.org/officeDocument/2006/relationships/customXml" Target="../ink/ink35.xml"/><Relationship Id="rId262" Type="http://schemas.openxmlformats.org/officeDocument/2006/relationships/image" Target="../media/image3160.png"/><Relationship Id="rId318" Type="http://schemas.openxmlformats.org/officeDocument/2006/relationships/image" Target="../media/image3187.png"/><Relationship Id="rId525" Type="http://schemas.openxmlformats.org/officeDocument/2006/relationships/customXml" Target="../ink/ink272.xml"/><Relationship Id="rId567" Type="http://schemas.openxmlformats.org/officeDocument/2006/relationships/customXml" Target="../ink/ink293.xml"/><Relationship Id="rId99" Type="http://schemas.openxmlformats.org/officeDocument/2006/relationships/customXml" Target="../ink/ink56.xml"/><Relationship Id="rId122" Type="http://schemas.openxmlformats.org/officeDocument/2006/relationships/image" Target="../media/image3090.png"/><Relationship Id="rId164" Type="http://schemas.openxmlformats.org/officeDocument/2006/relationships/image" Target="../media/image3111.png"/><Relationship Id="rId371" Type="http://schemas.openxmlformats.org/officeDocument/2006/relationships/image" Target="../media/image3213.png"/><Relationship Id="rId427" Type="http://schemas.openxmlformats.org/officeDocument/2006/relationships/image" Target="../media/image3240.png"/><Relationship Id="rId469" Type="http://schemas.openxmlformats.org/officeDocument/2006/relationships/customXml" Target="../ink/ink244.xml"/><Relationship Id="rId634" Type="http://schemas.openxmlformats.org/officeDocument/2006/relationships/image" Target="../media/image3342.png"/><Relationship Id="rId676" Type="http://schemas.openxmlformats.org/officeDocument/2006/relationships/customXml" Target="../ink/ink349.xml"/><Relationship Id="rId26" Type="http://schemas.openxmlformats.org/officeDocument/2006/relationships/image" Target="../media/image3042.png"/><Relationship Id="rId231" Type="http://schemas.openxmlformats.org/officeDocument/2006/relationships/customXml" Target="../ink/ink122.xml"/><Relationship Id="rId273" Type="http://schemas.openxmlformats.org/officeDocument/2006/relationships/customXml" Target="../ink/ink143.xml"/><Relationship Id="rId329" Type="http://schemas.openxmlformats.org/officeDocument/2006/relationships/customXml" Target="../ink/ink172.xml"/><Relationship Id="rId480" Type="http://schemas.openxmlformats.org/officeDocument/2006/relationships/image" Target="../media/image3266.png"/><Relationship Id="rId536" Type="http://schemas.openxmlformats.org/officeDocument/2006/relationships/image" Target="../media/image3294.png"/><Relationship Id="rId68" Type="http://schemas.openxmlformats.org/officeDocument/2006/relationships/image" Target="../media/image3063.png"/><Relationship Id="rId133" Type="http://schemas.openxmlformats.org/officeDocument/2006/relationships/customXml" Target="../ink/ink73.xml"/><Relationship Id="rId175" Type="http://schemas.openxmlformats.org/officeDocument/2006/relationships/customXml" Target="../ink/ink94.xml"/><Relationship Id="rId340" Type="http://schemas.openxmlformats.org/officeDocument/2006/relationships/image" Target="../media/image3198.png"/><Relationship Id="rId578" Type="http://schemas.openxmlformats.org/officeDocument/2006/relationships/customXml" Target="../ink/ink299.xml"/><Relationship Id="rId200" Type="http://schemas.openxmlformats.org/officeDocument/2006/relationships/image" Target="../media/image3129.png"/><Relationship Id="rId382" Type="http://schemas.openxmlformats.org/officeDocument/2006/relationships/customXml" Target="../ink/ink199.xml"/><Relationship Id="rId438" Type="http://schemas.openxmlformats.org/officeDocument/2006/relationships/customXml" Target="../ink/ink228.xml"/><Relationship Id="rId603" Type="http://schemas.openxmlformats.org/officeDocument/2006/relationships/customXml" Target="../ink/ink312.xml"/><Relationship Id="rId645" Type="http://schemas.openxmlformats.org/officeDocument/2006/relationships/customXml" Target="../ink/ink333.xml"/><Relationship Id="rId687" Type="http://schemas.openxmlformats.org/officeDocument/2006/relationships/image" Target="../media/image11.png"/><Relationship Id="rId242" Type="http://schemas.openxmlformats.org/officeDocument/2006/relationships/image" Target="../media/image3150.png"/><Relationship Id="rId284" Type="http://schemas.openxmlformats.org/officeDocument/2006/relationships/image" Target="../media/image3171.png"/><Relationship Id="rId491" Type="http://schemas.openxmlformats.org/officeDocument/2006/relationships/customXml" Target="../ink/ink255.xml"/><Relationship Id="rId505" Type="http://schemas.openxmlformats.org/officeDocument/2006/relationships/customXml" Target="../ink/ink262.xml"/><Relationship Id="rId37" Type="http://schemas.openxmlformats.org/officeDocument/2006/relationships/customXml" Target="../ink/ink25.xml"/><Relationship Id="rId79" Type="http://schemas.openxmlformats.org/officeDocument/2006/relationships/customXml" Target="../ink/ink46.xml"/><Relationship Id="rId102" Type="http://schemas.openxmlformats.org/officeDocument/2006/relationships/image" Target="../media/image3080.png"/><Relationship Id="rId144" Type="http://schemas.openxmlformats.org/officeDocument/2006/relationships/image" Target="../media/image3101.png"/><Relationship Id="rId547" Type="http://schemas.openxmlformats.org/officeDocument/2006/relationships/customXml" Target="../ink/ink283.xml"/><Relationship Id="rId589" Type="http://schemas.openxmlformats.org/officeDocument/2006/relationships/customXml" Target="../ink/ink305.xml"/><Relationship Id="rId90" Type="http://schemas.openxmlformats.org/officeDocument/2006/relationships/image" Target="../media/image3074.png"/><Relationship Id="rId186" Type="http://schemas.openxmlformats.org/officeDocument/2006/relationships/image" Target="../media/image3122.png"/><Relationship Id="rId351" Type="http://schemas.openxmlformats.org/officeDocument/2006/relationships/customXml" Target="../ink/ink183.xml"/><Relationship Id="rId393" Type="http://schemas.openxmlformats.org/officeDocument/2006/relationships/image" Target="../media/image3223.png"/><Relationship Id="rId407" Type="http://schemas.openxmlformats.org/officeDocument/2006/relationships/image" Target="../media/image3230.png"/><Relationship Id="rId449" Type="http://schemas.openxmlformats.org/officeDocument/2006/relationships/image" Target="../media/image3251.png"/><Relationship Id="rId614" Type="http://schemas.openxmlformats.org/officeDocument/2006/relationships/image" Target="../media/image3332.png"/><Relationship Id="rId656" Type="http://schemas.openxmlformats.org/officeDocument/2006/relationships/customXml" Target="../ink/ink339.xml"/><Relationship Id="rId211" Type="http://schemas.openxmlformats.org/officeDocument/2006/relationships/customXml" Target="../ink/ink112.xml"/><Relationship Id="rId253" Type="http://schemas.openxmlformats.org/officeDocument/2006/relationships/customXml" Target="../ink/ink133.xml"/><Relationship Id="rId295" Type="http://schemas.openxmlformats.org/officeDocument/2006/relationships/customXml" Target="../ink/ink154.xml"/><Relationship Id="rId309" Type="http://schemas.openxmlformats.org/officeDocument/2006/relationships/customXml" Target="../ink/ink162.xml"/><Relationship Id="rId460" Type="http://schemas.openxmlformats.org/officeDocument/2006/relationships/customXml" Target="../ink/ink239.xml"/><Relationship Id="rId516" Type="http://schemas.openxmlformats.org/officeDocument/2006/relationships/image" Target="../media/image3284.png"/><Relationship Id="rId48" Type="http://schemas.openxmlformats.org/officeDocument/2006/relationships/image" Target="../media/image3053.png"/><Relationship Id="rId113" Type="http://schemas.openxmlformats.org/officeDocument/2006/relationships/customXml" Target="../ink/ink63.xml"/><Relationship Id="rId320" Type="http://schemas.openxmlformats.org/officeDocument/2006/relationships/image" Target="../media/image3188.png"/><Relationship Id="rId558" Type="http://schemas.openxmlformats.org/officeDocument/2006/relationships/image" Target="../media/image3305.png"/><Relationship Id="rId155" Type="http://schemas.openxmlformats.org/officeDocument/2006/relationships/customXml" Target="../ink/ink84.xml"/><Relationship Id="rId197" Type="http://schemas.openxmlformats.org/officeDocument/2006/relationships/customXml" Target="../ink/ink105.xml"/><Relationship Id="rId362" Type="http://schemas.openxmlformats.org/officeDocument/2006/relationships/image" Target="../media/image3209.png"/><Relationship Id="rId418" Type="http://schemas.openxmlformats.org/officeDocument/2006/relationships/customXml" Target="../ink/ink218.xml"/><Relationship Id="rId625" Type="http://schemas.openxmlformats.org/officeDocument/2006/relationships/customXml" Target="../ink/ink323.xml"/><Relationship Id="rId222" Type="http://schemas.openxmlformats.org/officeDocument/2006/relationships/image" Target="../media/image3140.png"/><Relationship Id="rId264" Type="http://schemas.openxmlformats.org/officeDocument/2006/relationships/image" Target="../media/image3161.png"/><Relationship Id="rId471" Type="http://schemas.openxmlformats.org/officeDocument/2006/relationships/customXml" Target="../ink/ink245.xml"/><Relationship Id="rId667" Type="http://schemas.openxmlformats.org/officeDocument/2006/relationships/image" Target="../media/image3358.png"/><Relationship Id="rId17" Type="http://schemas.openxmlformats.org/officeDocument/2006/relationships/customXml" Target="../ink/ink15.xml"/><Relationship Id="rId59" Type="http://schemas.openxmlformats.org/officeDocument/2006/relationships/customXml" Target="../ink/ink36.xml"/><Relationship Id="rId124" Type="http://schemas.openxmlformats.org/officeDocument/2006/relationships/image" Target="../media/image3091.png"/><Relationship Id="rId527" Type="http://schemas.openxmlformats.org/officeDocument/2006/relationships/customXml" Target="../ink/ink273.xml"/><Relationship Id="rId569" Type="http://schemas.openxmlformats.org/officeDocument/2006/relationships/customXml" Target="../ink/ink294.xml"/><Relationship Id="rId70" Type="http://schemas.openxmlformats.org/officeDocument/2006/relationships/image" Target="../media/image3064.png"/><Relationship Id="rId166" Type="http://schemas.openxmlformats.org/officeDocument/2006/relationships/image" Target="../media/image3112.png"/><Relationship Id="rId331" Type="http://schemas.openxmlformats.org/officeDocument/2006/relationships/customXml" Target="../ink/ink173.xml"/><Relationship Id="rId373" Type="http://schemas.openxmlformats.org/officeDocument/2006/relationships/image" Target="../media/image3214.png"/><Relationship Id="rId429" Type="http://schemas.openxmlformats.org/officeDocument/2006/relationships/image" Target="../media/image3241.png"/><Relationship Id="rId580" Type="http://schemas.openxmlformats.org/officeDocument/2006/relationships/image" Target="../media/image3315.png"/><Relationship Id="rId636" Type="http://schemas.openxmlformats.org/officeDocument/2006/relationships/image" Target="../media/image3343.png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123.xml"/><Relationship Id="rId440" Type="http://schemas.openxmlformats.org/officeDocument/2006/relationships/customXml" Target="../ink/ink229.xml"/><Relationship Id="rId678" Type="http://schemas.openxmlformats.org/officeDocument/2006/relationships/customXml" Target="../ink/ink350.xml"/><Relationship Id="rId28" Type="http://schemas.openxmlformats.org/officeDocument/2006/relationships/image" Target="../media/image3043.png"/><Relationship Id="rId275" Type="http://schemas.openxmlformats.org/officeDocument/2006/relationships/customXml" Target="../ink/ink144.xml"/><Relationship Id="rId300" Type="http://schemas.openxmlformats.org/officeDocument/2006/relationships/customXml" Target="../ink/ink157.xml"/><Relationship Id="rId482" Type="http://schemas.openxmlformats.org/officeDocument/2006/relationships/image" Target="../media/image3267.png"/><Relationship Id="rId538" Type="http://schemas.openxmlformats.org/officeDocument/2006/relationships/image" Target="../media/image3295.png"/><Relationship Id="rId81" Type="http://schemas.openxmlformats.org/officeDocument/2006/relationships/customXml" Target="../ink/ink47.xml"/><Relationship Id="rId135" Type="http://schemas.openxmlformats.org/officeDocument/2006/relationships/customXml" Target="../ink/ink74.xml"/><Relationship Id="rId177" Type="http://schemas.openxmlformats.org/officeDocument/2006/relationships/customXml" Target="../ink/ink95.xml"/><Relationship Id="rId342" Type="http://schemas.openxmlformats.org/officeDocument/2006/relationships/image" Target="../media/image3199.png"/><Relationship Id="rId384" Type="http://schemas.openxmlformats.org/officeDocument/2006/relationships/customXml" Target="../ink/ink201.xml"/><Relationship Id="rId591" Type="http://schemas.openxmlformats.org/officeDocument/2006/relationships/customXml" Target="../ink/ink306.xml"/><Relationship Id="rId605" Type="http://schemas.openxmlformats.org/officeDocument/2006/relationships/customXml" Target="../ink/ink313.xml"/><Relationship Id="rId202" Type="http://schemas.openxmlformats.org/officeDocument/2006/relationships/image" Target="../media/image3130.png"/><Relationship Id="rId244" Type="http://schemas.openxmlformats.org/officeDocument/2006/relationships/image" Target="../media/image3151.png"/><Relationship Id="rId647" Type="http://schemas.openxmlformats.org/officeDocument/2006/relationships/customXml" Target="../ink/ink334.xml"/><Relationship Id="rId689" Type="http://schemas.openxmlformats.org/officeDocument/2006/relationships/image" Target="../media/image12.png"/><Relationship Id="rId39" Type="http://schemas.openxmlformats.org/officeDocument/2006/relationships/customXml" Target="../ink/ink26.xml"/><Relationship Id="rId286" Type="http://schemas.openxmlformats.org/officeDocument/2006/relationships/image" Target="../media/image3172.png"/><Relationship Id="rId451" Type="http://schemas.openxmlformats.org/officeDocument/2006/relationships/image" Target="../media/image3252.png"/><Relationship Id="rId493" Type="http://schemas.openxmlformats.org/officeDocument/2006/relationships/customXml" Target="../ink/ink256.xml"/><Relationship Id="rId507" Type="http://schemas.openxmlformats.org/officeDocument/2006/relationships/customXml" Target="../ink/ink263.xml"/><Relationship Id="rId549" Type="http://schemas.openxmlformats.org/officeDocument/2006/relationships/customXml" Target="../ink/ink284.xml"/><Relationship Id="rId50" Type="http://schemas.openxmlformats.org/officeDocument/2006/relationships/image" Target="../media/image3054.png"/><Relationship Id="rId104" Type="http://schemas.openxmlformats.org/officeDocument/2006/relationships/image" Target="../media/image3081.png"/><Relationship Id="rId146" Type="http://schemas.openxmlformats.org/officeDocument/2006/relationships/image" Target="../media/image3102.png"/><Relationship Id="rId188" Type="http://schemas.openxmlformats.org/officeDocument/2006/relationships/image" Target="../media/image3123.png"/><Relationship Id="rId311" Type="http://schemas.openxmlformats.org/officeDocument/2006/relationships/customXml" Target="../ink/ink163.xml"/><Relationship Id="rId353" Type="http://schemas.openxmlformats.org/officeDocument/2006/relationships/customXml" Target="../ink/ink184.xml"/><Relationship Id="rId395" Type="http://schemas.openxmlformats.org/officeDocument/2006/relationships/image" Target="../media/image3224.png"/><Relationship Id="rId409" Type="http://schemas.openxmlformats.org/officeDocument/2006/relationships/image" Target="../media/image3231.png"/><Relationship Id="rId560" Type="http://schemas.openxmlformats.org/officeDocument/2006/relationships/image" Target="../media/image3306.png"/><Relationship Id="rId92" Type="http://schemas.openxmlformats.org/officeDocument/2006/relationships/image" Target="../media/image3075.png"/><Relationship Id="rId213" Type="http://schemas.openxmlformats.org/officeDocument/2006/relationships/customXml" Target="../ink/ink113.xml"/><Relationship Id="rId420" Type="http://schemas.openxmlformats.org/officeDocument/2006/relationships/customXml" Target="../ink/ink219.xml"/><Relationship Id="rId616" Type="http://schemas.openxmlformats.org/officeDocument/2006/relationships/image" Target="../media/image3333.png"/><Relationship Id="rId658" Type="http://schemas.openxmlformats.org/officeDocument/2006/relationships/customXml" Target="../ink/ink340.xml"/><Relationship Id="rId255" Type="http://schemas.openxmlformats.org/officeDocument/2006/relationships/customXml" Target="../ink/ink134.xml"/><Relationship Id="rId297" Type="http://schemas.openxmlformats.org/officeDocument/2006/relationships/image" Target="../media/image3177.png"/><Relationship Id="rId462" Type="http://schemas.openxmlformats.org/officeDocument/2006/relationships/customXml" Target="../ink/ink240.xml"/><Relationship Id="rId518" Type="http://schemas.openxmlformats.org/officeDocument/2006/relationships/image" Target="../media/image3285.png"/><Relationship Id="rId115" Type="http://schemas.openxmlformats.org/officeDocument/2006/relationships/customXml" Target="../ink/ink64.xml"/><Relationship Id="rId157" Type="http://schemas.openxmlformats.org/officeDocument/2006/relationships/customXml" Target="../ink/ink85.xml"/><Relationship Id="rId322" Type="http://schemas.openxmlformats.org/officeDocument/2006/relationships/image" Target="../media/image3189.png"/><Relationship Id="rId364" Type="http://schemas.openxmlformats.org/officeDocument/2006/relationships/image" Target="../media/image3210.png"/><Relationship Id="rId61" Type="http://schemas.openxmlformats.org/officeDocument/2006/relationships/customXml" Target="../ink/ink37.xml"/><Relationship Id="rId199" Type="http://schemas.openxmlformats.org/officeDocument/2006/relationships/customXml" Target="../ink/ink106.xml"/><Relationship Id="rId571" Type="http://schemas.openxmlformats.org/officeDocument/2006/relationships/customXml" Target="../ink/ink295.xml"/><Relationship Id="rId627" Type="http://schemas.openxmlformats.org/officeDocument/2006/relationships/customXml" Target="../ink/ink324.xml"/><Relationship Id="rId669" Type="http://schemas.openxmlformats.org/officeDocument/2006/relationships/image" Target="../media/image3359.png"/><Relationship Id="rId19" Type="http://schemas.openxmlformats.org/officeDocument/2006/relationships/customXml" Target="../ink/ink16.xml"/><Relationship Id="rId224" Type="http://schemas.openxmlformats.org/officeDocument/2006/relationships/image" Target="../media/image3141.png"/><Relationship Id="rId266" Type="http://schemas.openxmlformats.org/officeDocument/2006/relationships/image" Target="../media/image3162.png"/><Relationship Id="rId431" Type="http://schemas.openxmlformats.org/officeDocument/2006/relationships/image" Target="../media/image3242.png"/><Relationship Id="rId473" Type="http://schemas.openxmlformats.org/officeDocument/2006/relationships/customXml" Target="../ink/ink246.xml"/><Relationship Id="rId529" Type="http://schemas.openxmlformats.org/officeDocument/2006/relationships/customXml" Target="../ink/ink274.xml"/><Relationship Id="rId680" Type="http://schemas.openxmlformats.org/officeDocument/2006/relationships/customXml" Target="../ink/ink351.xml"/><Relationship Id="rId30" Type="http://schemas.openxmlformats.org/officeDocument/2006/relationships/image" Target="../media/image3044.png"/><Relationship Id="rId126" Type="http://schemas.openxmlformats.org/officeDocument/2006/relationships/image" Target="../media/image3092.png"/><Relationship Id="rId168" Type="http://schemas.openxmlformats.org/officeDocument/2006/relationships/image" Target="../media/image3113.png"/><Relationship Id="rId333" Type="http://schemas.openxmlformats.org/officeDocument/2006/relationships/customXml" Target="../ink/ink174.xml"/><Relationship Id="rId540" Type="http://schemas.openxmlformats.org/officeDocument/2006/relationships/image" Target="../media/image3296.png"/><Relationship Id="rId72" Type="http://schemas.openxmlformats.org/officeDocument/2006/relationships/image" Target="../media/image3065.png"/><Relationship Id="rId375" Type="http://schemas.openxmlformats.org/officeDocument/2006/relationships/image" Target="../media/image3215.png"/><Relationship Id="rId582" Type="http://schemas.openxmlformats.org/officeDocument/2006/relationships/image" Target="../media/image3316.png"/><Relationship Id="rId638" Type="http://schemas.openxmlformats.org/officeDocument/2006/relationships/image" Target="../media/image3344.png"/><Relationship Id="rId3" Type="http://schemas.openxmlformats.org/officeDocument/2006/relationships/customXml" Target="../ink/ink8.xml"/><Relationship Id="rId235" Type="http://schemas.openxmlformats.org/officeDocument/2006/relationships/customXml" Target="../ink/ink124.xml"/><Relationship Id="rId277" Type="http://schemas.openxmlformats.org/officeDocument/2006/relationships/customXml" Target="../ink/ink145.xml"/><Relationship Id="rId400" Type="http://schemas.openxmlformats.org/officeDocument/2006/relationships/customXml" Target="../ink/ink209.xml"/><Relationship Id="rId442" Type="http://schemas.openxmlformats.org/officeDocument/2006/relationships/customXml" Target="../ink/ink230.xml"/><Relationship Id="rId484" Type="http://schemas.openxmlformats.org/officeDocument/2006/relationships/image" Target="../media/image3268.png"/><Relationship Id="rId137" Type="http://schemas.openxmlformats.org/officeDocument/2006/relationships/customXml" Target="../ink/ink75.xml"/><Relationship Id="rId302" Type="http://schemas.openxmlformats.org/officeDocument/2006/relationships/customXml" Target="../ink/ink158.xml"/><Relationship Id="rId344" Type="http://schemas.openxmlformats.org/officeDocument/2006/relationships/image" Target="../media/image3200.png"/><Relationship Id="rId691" Type="http://schemas.openxmlformats.org/officeDocument/2006/relationships/image" Target="../media/image13.png"/><Relationship Id="rId41" Type="http://schemas.openxmlformats.org/officeDocument/2006/relationships/customXml" Target="../ink/ink27.xml"/><Relationship Id="rId83" Type="http://schemas.openxmlformats.org/officeDocument/2006/relationships/customXml" Target="../ink/ink48.xml"/><Relationship Id="rId179" Type="http://schemas.openxmlformats.org/officeDocument/2006/relationships/customXml" Target="../ink/ink96.xml"/><Relationship Id="rId386" Type="http://schemas.openxmlformats.org/officeDocument/2006/relationships/customXml" Target="../ink/ink202.xml"/><Relationship Id="rId551" Type="http://schemas.openxmlformats.org/officeDocument/2006/relationships/customXml" Target="../ink/ink285.xml"/><Relationship Id="rId593" Type="http://schemas.openxmlformats.org/officeDocument/2006/relationships/customXml" Target="../ink/ink307.xml"/><Relationship Id="rId607" Type="http://schemas.openxmlformats.org/officeDocument/2006/relationships/customXml" Target="../ink/ink314.xml"/><Relationship Id="rId649" Type="http://schemas.openxmlformats.org/officeDocument/2006/relationships/customXml" Target="../ink/ink335.xml"/><Relationship Id="rId190" Type="http://schemas.openxmlformats.org/officeDocument/2006/relationships/image" Target="../media/image3124.png"/><Relationship Id="rId204" Type="http://schemas.openxmlformats.org/officeDocument/2006/relationships/image" Target="../media/image3131.png"/><Relationship Id="rId246" Type="http://schemas.openxmlformats.org/officeDocument/2006/relationships/image" Target="../media/image3152.png"/><Relationship Id="rId288" Type="http://schemas.openxmlformats.org/officeDocument/2006/relationships/image" Target="../media/image3173.png"/><Relationship Id="rId411" Type="http://schemas.openxmlformats.org/officeDocument/2006/relationships/image" Target="../media/image3232.png"/><Relationship Id="rId453" Type="http://schemas.openxmlformats.org/officeDocument/2006/relationships/image" Target="../media/image3253.png"/><Relationship Id="rId509" Type="http://schemas.openxmlformats.org/officeDocument/2006/relationships/customXml" Target="../ink/ink264.xml"/><Relationship Id="rId660" Type="http://schemas.openxmlformats.org/officeDocument/2006/relationships/customXml" Target="../ink/ink341.xml"/><Relationship Id="rId106" Type="http://schemas.openxmlformats.org/officeDocument/2006/relationships/image" Target="../media/image3082.png"/><Relationship Id="rId313" Type="http://schemas.openxmlformats.org/officeDocument/2006/relationships/customXml" Target="../ink/ink164.xml"/><Relationship Id="rId495" Type="http://schemas.openxmlformats.org/officeDocument/2006/relationships/customXml" Target="../ink/ink257.xml"/><Relationship Id="rId10" Type="http://schemas.openxmlformats.org/officeDocument/2006/relationships/image" Target="../media/image2995.png"/><Relationship Id="rId52" Type="http://schemas.openxmlformats.org/officeDocument/2006/relationships/image" Target="../media/image3055.png"/><Relationship Id="rId94" Type="http://schemas.openxmlformats.org/officeDocument/2006/relationships/image" Target="../media/image3076.png"/><Relationship Id="rId148" Type="http://schemas.openxmlformats.org/officeDocument/2006/relationships/image" Target="../media/image3103.png"/><Relationship Id="rId355" Type="http://schemas.openxmlformats.org/officeDocument/2006/relationships/customXml" Target="../ink/ink185.xml"/><Relationship Id="rId397" Type="http://schemas.openxmlformats.org/officeDocument/2006/relationships/image" Target="../media/image3225.png"/><Relationship Id="rId520" Type="http://schemas.openxmlformats.org/officeDocument/2006/relationships/image" Target="../media/image3286.png"/><Relationship Id="rId562" Type="http://schemas.openxmlformats.org/officeDocument/2006/relationships/image" Target="../media/image3307.png"/><Relationship Id="rId618" Type="http://schemas.openxmlformats.org/officeDocument/2006/relationships/image" Target="../media/image3334.png"/><Relationship Id="rId215" Type="http://schemas.openxmlformats.org/officeDocument/2006/relationships/customXml" Target="../ink/ink114.xml"/><Relationship Id="rId257" Type="http://schemas.openxmlformats.org/officeDocument/2006/relationships/customXml" Target="../ink/ink135.xml"/><Relationship Id="rId422" Type="http://schemas.openxmlformats.org/officeDocument/2006/relationships/customXml" Target="../ink/ink220.xml"/><Relationship Id="rId464" Type="http://schemas.openxmlformats.org/officeDocument/2006/relationships/customXml" Target="../ink/ink241.xml"/><Relationship Id="rId299" Type="http://schemas.openxmlformats.org/officeDocument/2006/relationships/image" Target="../media/image3178.png"/><Relationship Id="rId63" Type="http://schemas.openxmlformats.org/officeDocument/2006/relationships/customXml" Target="../ink/ink38.xml"/><Relationship Id="rId159" Type="http://schemas.openxmlformats.org/officeDocument/2006/relationships/customXml" Target="../ink/ink86.xml"/><Relationship Id="rId366" Type="http://schemas.openxmlformats.org/officeDocument/2006/relationships/image" Target="../media/image3211.png"/><Relationship Id="rId573" Type="http://schemas.openxmlformats.org/officeDocument/2006/relationships/customXml" Target="../ink/ink296.xml"/><Relationship Id="rId226" Type="http://schemas.openxmlformats.org/officeDocument/2006/relationships/image" Target="../media/image3142.png"/><Relationship Id="rId433" Type="http://schemas.openxmlformats.org/officeDocument/2006/relationships/image" Target="../media/image3243.png"/><Relationship Id="rId640" Type="http://schemas.openxmlformats.org/officeDocument/2006/relationships/image" Target="../media/image3345.png"/><Relationship Id="rId74" Type="http://schemas.openxmlformats.org/officeDocument/2006/relationships/image" Target="../media/image3066.png"/><Relationship Id="rId377" Type="http://schemas.openxmlformats.org/officeDocument/2006/relationships/image" Target="../media/image3216.png"/><Relationship Id="rId500" Type="http://schemas.openxmlformats.org/officeDocument/2006/relationships/image" Target="../media/image3276.png"/><Relationship Id="rId584" Type="http://schemas.openxmlformats.org/officeDocument/2006/relationships/image" Target="../media/image3317.png"/><Relationship Id="rId5" Type="http://schemas.openxmlformats.org/officeDocument/2006/relationships/customXml" Target="../ink/ink9.xml"/><Relationship Id="rId237" Type="http://schemas.openxmlformats.org/officeDocument/2006/relationships/customXml" Target="../ink/ink125.xml"/><Relationship Id="rId444" Type="http://schemas.openxmlformats.org/officeDocument/2006/relationships/customXml" Target="../ink/ink231.xml"/><Relationship Id="rId651" Type="http://schemas.openxmlformats.org/officeDocument/2006/relationships/customXml" Target="../ink/ink336.xml"/><Relationship Id="rId290" Type="http://schemas.openxmlformats.org/officeDocument/2006/relationships/image" Target="../media/image3174.png"/><Relationship Id="rId304" Type="http://schemas.openxmlformats.org/officeDocument/2006/relationships/customXml" Target="../ink/ink159.xml"/><Relationship Id="rId388" Type="http://schemas.openxmlformats.org/officeDocument/2006/relationships/customXml" Target="../ink/ink203.xml"/><Relationship Id="rId511" Type="http://schemas.openxmlformats.org/officeDocument/2006/relationships/customXml" Target="../ink/ink265.xml"/><Relationship Id="rId609" Type="http://schemas.openxmlformats.org/officeDocument/2006/relationships/customXml" Target="../ink/ink315.xml"/><Relationship Id="rId85" Type="http://schemas.openxmlformats.org/officeDocument/2006/relationships/customXml" Target="../ink/ink49.xml"/><Relationship Id="rId150" Type="http://schemas.openxmlformats.org/officeDocument/2006/relationships/image" Target="../media/image3104.png"/><Relationship Id="rId595" Type="http://schemas.openxmlformats.org/officeDocument/2006/relationships/customXml" Target="../ink/ink308.xml"/><Relationship Id="rId248" Type="http://schemas.openxmlformats.org/officeDocument/2006/relationships/image" Target="../media/image3153.png"/><Relationship Id="rId455" Type="http://schemas.openxmlformats.org/officeDocument/2006/relationships/image" Target="../media/image3254.png"/><Relationship Id="rId662" Type="http://schemas.openxmlformats.org/officeDocument/2006/relationships/customXml" Target="../ink/ink342.xml"/><Relationship Id="rId12" Type="http://schemas.openxmlformats.org/officeDocument/2006/relationships/image" Target="../media/image2996.png"/><Relationship Id="rId108" Type="http://schemas.openxmlformats.org/officeDocument/2006/relationships/image" Target="../media/image3083.png"/><Relationship Id="rId315" Type="http://schemas.openxmlformats.org/officeDocument/2006/relationships/customXml" Target="../ink/ink165.xml"/><Relationship Id="rId522" Type="http://schemas.openxmlformats.org/officeDocument/2006/relationships/image" Target="../media/image3287.png"/><Relationship Id="rId96" Type="http://schemas.openxmlformats.org/officeDocument/2006/relationships/image" Target="../media/image3077.png"/><Relationship Id="rId161" Type="http://schemas.openxmlformats.org/officeDocument/2006/relationships/customXml" Target="../ink/ink87.xml"/><Relationship Id="rId399" Type="http://schemas.openxmlformats.org/officeDocument/2006/relationships/image" Target="../media/image3226.png"/><Relationship Id="rId259" Type="http://schemas.openxmlformats.org/officeDocument/2006/relationships/customXml" Target="../ink/ink136.xml"/><Relationship Id="rId466" Type="http://schemas.openxmlformats.org/officeDocument/2006/relationships/image" Target="../media/image3259.png"/><Relationship Id="rId673" Type="http://schemas.openxmlformats.org/officeDocument/2006/relationships/image" Target="../media/image3361.png"/><Relationship Id="rId23" Type="http://schemas.openxmlformats.org/officeDocument/2006/relationships/customXml" Target="../ink/ink18.xml"/><Relationship Id="rId119" Type="http://schemas.openxmlformats.org/officeDocument/2006/relationships/customXml" Target="../ink/ink66.xml"/><Relationship Id="rId326" Type="http://schemas.openxmlformats.org/officeDocument/2006/relationships/image" Target="../media/image3191.png"/><Relationship Id="rId533" Type="http://schemas.openxmlformats.org/officeDocument/2006/relationships/customXml" Target="../ink/ink276.xml"/><Relationship Id="rId172" Type="http://schemas.openxmlformats.org/officeDocument/2006/relationships/image" Target="../media/image3115.png"/><Relationship Id="rId477" Type="http://schemas.openxmlformats.org/officeDocument/2006/relationships/customXml" Target="../ink/ink248.xml"/><Relationship Id="rId600" Type="http://schemas.openxmlformats.org/officeDocument/2006/relationships/image" Target="../media/image3325.png"/><Relationship Id="rId684" Type="http://schemas.openxmlformats.org/officeDocument/2006/relationships/customXml" Target="../ink/ink353.xml"/><Relationship Id="rId337" Type="http://schemas.openxmlformats.org/officeDocument/2006/relationships/customXml" Target="../ink/ink176.xml"/><Relationship Id="rId34" Type="http://schemas.openxmlformats.org/officeDocument/2006/relationships/image" Target="../media/image3046.png"/><Relationship Id="rId544" Type="http://schemas.openxmlformats.org/officeDocument/2006/relationships/image" Target="../media/image3298.png"/><Relationship Id="rId183" Type="http://schemas.openxmlformats.org/officeDocument/2006/relationships/customXml" Target="../ink/ink98.xml"/><Relationship Id="rId390" Type="http://schemas.openxmlformats.org/officeDocument/2006/relationships/customXml" Target="../ink/ink204.xml"/><Relationship Id="rId404" Type="http://schemas.openxmlformats.org/officeDocument/2006/relationships/customXml" Target="../ink/ink211.xml"/><Relationship Id="rId611" Type="http://schemas.openxmlformats.org/officeDocument/2006/relationships/customXml" Target="../ink/ink316.xml"/><Relationship Id="rId250" Type="http://schemas.openxmlformats.org/officeDocument/2006/relationships/image" Target="../media/image3154.png"/><Relationship Id="rId488" Type="http://schemas.openxmlformats.org/officeDocument/2006/relationships/image" Target="../media/image3270.png"/><Relationship Id="rId45" Type="http://schemas.openxmlformats.org/officeDocument/2006/relationships/customXml" Target="../ink/ink29.xml"/><Relationship Id="rId110" Type="http://schemas.openxmlformats.org/officeDocument/2006/relationships/image" Target="../media/image3084.png"/><Relationship Id="rId348" Type="http://schemas.openxmlformats.org/officeDocument/2006/relationships/image" Target="../media/image3202.png"/><Relationship Id="rId555" Type="http://schemas.openxmlformats.org/officeDocument/2006/relationships/customXml" Target="../ink/ink287.xml"/><Relationship Id="rId194" Type="http://schemas.openxmlformats.org/officeDocument/2006/relationships/image" Target="../media/image3126.png"/><Relationship Id="rId208" Type="http://schemas.openxmlformats.org/officeDocument/2006/relationships/image" Target="../media/image3133.png"/><Relationship Id="rId415" Type="http://schemas.openxmlformats.org/officeDocument/2006/relationships/image" Target="../media/image3234.png"/><Relationship Id="rId622" Type="http://schemas.openxmlformats.org/officeDocument/2006/relationships/image" Target="../media/image3336.png"/><Relationship Id="rId261" Type="http://schemas.openxmlformats.org/officeDocument/2006/relationships/customXml" Target="../ink/ink137.xml"/><Relationship Id="rId499" Type="http://schemas.openxmlformats.org/officeDocument/2006/relationships/customXml" Target="../ink/ink259.xml"/><Relationship Id="rId56" Type="http://schemas.openxmlformats.org/officeDocument/2006/relationships/image" Target="../media/image3057.png"/><Relationship Id="rId359" Type="http://schemas.openxmlformats.org/officeDocument/2006/relationships/customXml" Target="../ink/ink187.xml"/><Relationship Id="rId566" Type="http://schemas.openxmlformats.org/officeDocument/2006/relationships/image" Target="../media/image3309.png"/><Relationship Id="rId121" Type="http://schemas.openxmlformats.org/officeDocument/2006/relationships/customXml" Target="../ink/ink67.xml"/><Relationship Id="rId219" Type="http://schemas.openxmlformats.org/officeDocument/2006/relationships/customXml" Target="../ink/ink116.xml"/><Relationship Id="rId426" Type="http://schemas.openxmlformats.org/officeDocument/2006/relationships/customXml" Target="../ink/ink222.xml"/><Relationship Id="rId633" Type="http://schemas.openxmlformats.org/officeDocument/2006/relationships/customXml" Target="../ink/ink327.xml"/><Relationship Id="rId67" Type="http://schemas.openxmlformats.org/officeDocument/2006/relationships/customXml" Target="../ink/ink40.xml"/><Relationship Id="rId272" Type="http://schemas.openxmlformats.org/officeDocument/2006/relationships/image" Target="../media/image3165.png"/><Relationship Id="rId577" Type="http://schemas.openxmlformats.org/officeDocument/2006/relationships/customXml" Target="../ink/ink298.xml"/><Relationship Id="rId132" Type="http://schemas.openxmlformats.org/officeDocument/2006/relationships/image" Target="../media/image3095.png"/><Relationship Id="rId437" Type="http://schemas.openxmlformats.org/officeDocument/2006/relationships/image" Target="../media/image3245.png"/><Relationship Id="rId644" Type="http://schemas.openxmlformats.org/officeDocument/2006/relationships/image" Target="../media/image3347.png"/><Relationship Id="rId283" Type="http://schemas.openxmlformats.org/officeDocument/2006/relationships/customXml" Target="../ink/ink148.xml"/><Relationship Id="rId490" Type="http://schemas.openxmlformats.org/officeDocument/2006/relationships/image" Target="../media/image3271.png"/><Relationship Id="rId504" Type="http://schemas.openxmlformats.org/officeDocument/2006/relationships/image" Target="../media/image3278.png"/><Relationship Id="rId78" Type="http://schemas.openxmlformats.org/officeDocument/2006/relationships/image" Target="../media/image3068.png"/><Relationship Id="rId143" Type="http://schemas.openxmlformats.org/officeDocument/2006/relationships/customXml" Target="../ink/ink78.xml"/><Relationship Id="rId350" Type="http://schemas.openxmlformats.org/officeDocument/2006/relationships/image" Target="../media/image3203.png"/><Relationship Id="rId588" Type="http://schemas.openxmlformats.org/officeDocument/2006/relationships/image" Target="../media/image3319.png"/><Relationship Id="rId9" Type="http://schemas.openxmlformats.org/officeDocument/2006/relationships/customXml" Target="../ink/ink11.xml"/><Relationship Id="rId210" Type="http://schemas.openxmlformats.org/officeDocument/2006/relationships/image" Target="../media/image3134.png"/><Relationship Id="rId448" Type="http://schemas.openxmlformats.org/officeDocument/2006/relationships/customXml" Target="../ink/ink233.xml"/><Relationship Id="rId655" Type="http://schemas.openxmlformats.org/officeDocument/2006/relationships/customXml" Target="../ink/ink338.xml"/><Relationship Id="rId294" Type="http://schemas.openxmlformats.org/officeDocument/2006/relationships/image" Target="../media/image3176.png"/><Relationship Id="rId308" Type="http://schemas.openxmlformats.org/officeDocument/2006/relationships/image" Target="../media/image3182.png"/><Relationship Id="rId515" Type="http://schemas.openxmlformats.org/officeDocument/2006/relationships/customXml" Target="../ink/ink267.xml"/><Relationship Id="rId89" Type="http://schemas.openxmlformats.org/officeDocument/2006/relationships/customXml" Target="../ink/ink51.xml"/><Relationship Id="rId154" Type="http://schemas.openxmlformats.org/officeDocument/2006/relationships/image" Target="../media/image3106.png"/><Relationship Id="rId361" Type="http://schemas.openxmlformats.org/officeDocument/2006/relationships/customXml" Target="../ink/ink188.xml"/><Relationship Id="rId599" Type="http://schemas.openxmlformats.org/officeDocument/2006/relationships/customXml" Target="../ink/ink310.xml"/><Relationship Id="rId459" Type="http://schemas.openxmlformats.org/officeDocument/2006/relationships/image" Target="../media/image3256.png"/><Relationship Id="rId666" Type="http://schemas.openxmlformats.org/officeDocument/2006/relationships/customXml" Target="../ink/ink344.xml"/><Relationship Id="rId16" Type="http://schemas.openxmlformats.org/officeDocument/2006/relationships/image" Target="../media/image3037.png"/><Relationship Id="rId221" Type="http://schemas.openxmlformats.org/officeDocument/2006/relationships/customXml" Target="../ink/ink117.xml"/><Relationship Id="rId319" Type="http://schemas.openxmlformats.org/officeDocument/2006/relationships/customXml" Target="../ink/ink167.xml"/><Relationship Id="rId526" Type="http://schemas.openxmlformats.org/officeDocument/2006/relationships/image" Target="../media/image3289.png"/><Relationship Id="rId165" Type="http://schemas.openxmlformats.org/officeDocument/2006/relationships/customXml" Target="../ink/ink89.xml"/><Relationship Id="rId372" Type="http://schemas.openxmlformats.org/officeDocument/2006/relationships/customXml" Target="../ink/ink194.xml"/><Relationship Id="rId677" Type="http://schemas.openxmlformats.org/officeDocument/2006/relationships/image" Target="../media/image3363.png"/><Relationship Id="rId232" Type="http://schemas.openxmlformats.org/officeDocument/2006/relationships/image" Target="../media/image3145.png"/><Relationship Id="rId27" Type="http://schemas.openxmlformats.org/officeDocument/2006/relationships/customXml" Target="../ink/ink20.xml"/><Relationship Id="rId537" Type="http://schemas.openxmlformats.org/officeDocument/2006/relationships/customXml" Target="../ink/ink278.xml"/><Relationship Id="rId80" Type="http://schemas.openxmlformats.org/officeDocument/2006/relationships/image" Target="../media/image3069.png"/><Relationship Id="rId176" Type="http://schemas.openxmlformats.org/officeDocument/2006/relationships/image" Target="../media/image3117.png"/><Relationship Id="rId383" Type="http://schemas.openxmlformats.org/officeDocument/2006/relationships/customXml" Target="../ink/ink200.xml"/><Relationship Id="rId590" Type="http://schemas.openxmlformats.org/officeDocument/2006/relationships/image" Target="../media/image3320.png"/><Relationship Id="rId604" Type="http://schemas.openxmlformats.org/officeDocument/2006/relationships/image" Target="../media/image3327.png"/><Relationship Id="rId243" Type="http://schemas.openxmlformats.org/officeDocument/2006/relationships/customXml" Target="../ink/ink128.xml"/><Relationship Id="rId450" Type="http://schemas.openxmlformats.org/officeDocument/2006/relationships/customXml" Target="../ink/ink234.xml"/><Relationship Id="rId688" Type="http://schemas.openxmlformats.org/officeDocument/2006/relationships/customXml" Target="../ink/ink355.xml"/><Relationship Id="rId38" Type="http://schemas.openxmlformats.org/officeDocument/2006/relationships/image" Target="../media/image3048.png"/><Relationship Id="rId103" Type="http://schemas.openxmlformats.org/officeDocument/2006/relationships/customXml" Target="../ink/ink58.xml"/><Relationship Id="rId310" Type="http://schemas.openxmlformats.org/officeDocument/2006/relationships/image" Target="../media/image3183.png"/><Relationship Id="rId548" Type="http://schemas.openxmlformats.org/officeDocument/2006/relationships/image" Target="../media/image3300.png"/><Relationship Id="rId91" Type="http://schemas.openxmlformats.org/officeDocument/2006/relationships/customXml" Target="../ink/ink52.xml"/><Relationship Id="rId187" Type="http://schemas.openxmlformats.org/officeDocument/2006/relationships/customXml" Target="../ink/ink100.xml"/><Relationship Id="rId394" Type="http://schemas.openxmlformats.org/officeDocument/2006/relationships/customXml" Target="../ink/ink206.xml"/><Relationship Id="rId408" Type="http://schemas.openxmlformats.org/officeDocument/2006/relationships/customXml" Target="../ink/ink213.xml"/><Relationship Id="rId615" Type="http://schemas.openxmlformats.org/officeDocument/2006/relationships/customXml" Target="../ink/ink318.xml"/><Relationship Id="rId254" Type="http://schemas.openxmlformats.org/officeDocument/2006/relationships/image" Target="../media/image3156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947.xml"/><Relationship Id="rId18" Type="http://schemas.openxmlformats.org/officeDocument/2006/relationships/image" Target="../media/image538.png"/><Relationship Id="rId26" Type="http://schemas.openxmlformats.org/officeDocument/2006/relationships/image" Target="../media/image542.png"/><Relationship Id="rId39" Type="http://schemas.openxmlformats.org/officeDocument/2006/relationships/customXml" Target="../ink/ink1960.xml"/><Relationship Id="rId21" Type="http://schemas.openxmlformats.org/officeDocument/2006/relationships/customXml" Target="../ink/ink1951.xml"/><Relationship Id="rId34" Type="http://schemas.openxmlformats.org/officeDocument/2006/relationships/image" Target="../media/image546.png"/><Relationship Id="rId42" Type="http://schemas.openxmlformats.org/officeDocument/2006/relationships/customXml" Target="../ink/ink1962.xml"/><Relationship Id="rId47" Type="http://schemas.openxmlformats.org/officeDocument/2006/relationships/image" Target="../media/image552.png"/><Relationship Id="rId50" Type="http://schemas.openxmlformats.org/officeDocument/2006/relationships/customXml" Target="../ink/ink1966.xml"/><Relationship Id="rId55" Type="http://schemas.openxmlformats.org/officeDocument/2006/relationships/image" Target="../media/image556.png"/><Relationship Id="rId63" Type="http://schemas.openxmlformats.org/officeDocument/2006/relationships/image" Target="../media/image560.png"/><Relationship Id="rId7" Type="http://schemas.openxmlformats.org/officeDocument/2006/relationships/customXml" Target="../ink/ink1944.xml"/><Relationship Id="rId2" Type="http://schemas.openxmlformats.org/officeDocument/2006/relationships/image" Target="../media/image217.emf"/><Relationship Id="rId16" Type="http://schemas.openxmlformats.org/officeDocument/2006/relationships/image" Target="../media/image537.png"/><Relationship Id="rId29" Type="http://schemas.openxmlformats.org/officeDocument/2006/relationships/customXml" Target="../ink/ink1955.xml"/><Relationship Id="rId11" Type="http://schemas.openxmlformats.org/officeDocument/2006/relationships/customXml" Target="../ink/ink1946.xml"/><Relationship Id="rId24" Type="http://schemas.openxmlformats.org/officeDocument/2006/relationships/image" Target="../media/image541.png"/><Relationship Id="rId32" Type="http://schemas.openxmlformats.org/officeDocument/2006/relationships/image" Target="../media/image545.png"/><Relationship Id="rId37" Type="http://schemas.openxmlformats.org/officeDocument/2006/relationships/customXml" Target="../ink/ink1959.xml"/><Relationship Id="rId40" Type="http://schemas.openxmlformats.org/officeDocument/2006/relationships/image" Target="../media/image549.png"/><Relationship Id="rId45" Type="http://schemas.openxmlformats.org/officeDocument/2006/relationships/image" Target="../media/image551.png"/><Relationship Id="rId53" Type="http://schemas.openxmlformats.org/officeDocument/2006/relationships/image" Target="../media/image555.png"/><Relationship Id="rId58" Type="http://schemas.openxmlformats.org/officeDocument/2006/relationships/customXml" Target="../ink/ink1970.xml"/><Relationship Id="rId5" Type="http://schemas.openxmlformats.org/officeDocument/2006/relationships/customXml" Target="../ink/ink1943.xml"/><Relationship Id="rId61" Type="http://schemas.openxmlformats.org/officeDocument/2006/relationships/image" Target="../media/image559.png"/><Relationship Id="rId19" Type="http://schemas.openxmlformats.org/officeDocument/2006/relationships/customXml" Target="../ink/ink1950.xml"/><Relationship Id="rId14" Type="http://schemas.openxmlformats.org/officeDocument/2006/relationships/image" Target="../media/image536.png"/><Relationship Id="rId22" Type="http://schemas.openxmlformats.org/officeDocument/2006/relationships/image" Target="../media/image540.png"/><Relationship Id="rId27" Type="http://schemas.openxmlformats.org/officeDocument/2006/relationships/customXml" Target="../ink/ink1954.xml"/><Relationship Id="rId30" Type="http://schemas.openxmlformats.org/officeDocument/2006/relationships/image" Target="../media/image544.png"/><Relationship Id="rId35" Type="http://schemas.openxmlformats.org/officeDocument/2006/relationships/customXml" Target="../ink/ink1958.xml"/><Relationship Id="rId43" Type="http://schemas.openxmlformats.org/officeDocument/2006/relationships/image" Target="../media/image550.png"/><Relationship Id="rId48" Type="http://schemas.openxmlformats.org/officeDocument/2006/relationships/customXml" Target="../ink/ink1965.xml"/><Relationship Id="rId56" Type="http://schemas.openxmlformats.org/officeDocument/2006/relationships/customXml" Target="../ink/ink1969.xml"/><Relationship Id="rId8" Type="http://schemas.openxmlformats.org/officeDocument/2006/relationships/image" Target="../media/image533.png"/><Relationship Id="rId51" Type="http://schemas.openxmlformats.org/officeDocument/2006/relationships/image" Target="../media/image554.png"/><Relationship Id="rId3" Type="http://schemas.openxmlformats.org/officeDocument/2006/relationships/customXml" Target="../ink/ink1942.xml"/><Relationship Id="rId12" Type="http://schemas.openxmlformats.org/officeDocument/2006/relationships/image" Target="../media/image535.png"/><Relationship Id="rId17" Type="http://schemas.openxmlformats.org/officeDocument/2006/relationships/customXml" Target="../ink/ink1949.xml"/><Relationship Id="rId25" Type="http://schemas.openxmlformats.org/officeDocument/2006/relationships/customXml" Target="../ink/ink1953.xml"/><Relationship Id="rId33" Type="http://schemas.openxmlformats.org/officeDocument/2006/relationships/customXml" Target="../ink/ink1957.xml"/><Relationship Id="rId38" Type="http://schemas.openxmlformats.org/officeDocument/2006/relationships/image" Target="../media/image548.png"/><Relationship Id="rId46" Type="http://schemas.openxmlformats.org/officeDocument/2006/relationships/customXml" Target="../ink/ink1964.xml"/><Relationship Id="rId59" Type="http://schemas.openxmlformats.org/officeDocument/2006/relationships/image" Target="../media/image558.png"/><Relationship Id="rId20" Type="http://schemas.openxmlformats.org/officeDocument/2006/relationships/image" Target="../media/image539.png"/><Relationship Id="rId41" Type="http://schemas.openxmlformats.org/officeDocument/2006/relationships/customXml" Target="../ink/ink1961.xml"/><Relationship Id="rId54" Type="http://schemas.openxmlformats.org/officeDocument/2006/relationships/customXml" Target="../ink/ink1968.xml"/><Relationship Id="rId62" Type="http://schemas.openxmlformats.org/officeDocument/2006/relationships/customXml" Target="../ink/ink197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2.png"/><Relationship Id="rId15" Type="http://schemas.openxmlformats.org/officeDocument/2006/relationships/customXml" Target="../ink/ink1948.xml"/><Relationship Id="rId23" Type="http://schemas.openxmlformats.org/officeDocument/2006/relationships/customXml" Target="../ink/ink1952.xml"/><Relationship Id="rId28" Type="http://schemas.openxmlformats.org/officeDocument/2006/relationships/image" Target="../media/image543.png"/><Relationship Id="rId36" Type="http://schemas.openxmlformats.org/officeDocument/2006/relationships/image" Target="../media/image547.png"/><Relationship Id="rId49" Type="http://schemas.openxmlformats.org/officeDocument/2006/relationships/image" Target="../media/image553.png"/><Relationship Id="rId57" Type="http://schemas.openxmlformats.org/officeDocument/2006/relationships/image" Target="../media/image557.png"/><Relationship Id="rId10" Type="http://schemas.openxmlformats.org/officeDocument/2006/relationships/image" Target="../media/image534.png"/><Relationship Id="rId31" Type="http://schemas.openxmlformats.org/officeDocument/2006/relationships/customXml" Target="../ink/ink1956.xml"/><Relationship Id="rId44" Type="http://schemas.openxmlformats.org/officeDocument/2006/relationships/customXml" Target="../ink/ink1963.xml"/><Relationship Id="rId52" Type="http://schemas.openxmlformats.org/officeDocument/2006/relationships/customXml" Target="../ink/ink1967.xml"/><Relationship Id="rId60" Type="http://schemas.openxmlformats.org/officeDocument/2006/relationships/customXml" Target="../ink/ink1971.xml"/><Relationship Id="rId4" Type="http://schemas.openxmlformats.org/officeDocument/2006/relationships/image" Target="../media/image531.png"/><Relationship Id="rId9" Type="http://schemas.openxmlformats.org/officeDocument/2006/relationships/customXml" Target="../ink/ink1945.xml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73.png"/><Relationship Id="rId21" Type="http://schemas.openxmlformats.org/officeDocument/2006/relationships/customXml" Target="../ink/ink1982.xml"/><Relationship Id="rId42" Type="http://schemas.openxmlformats.org/officeDocument/2006/relationships/image" Target="../media/image581.png"/><Relationship Id="rId47" Type="http://schemas.openxmlformats.org/officeDocument/2006/relationships/customXml" Target="../ink/ink1995.xml"/><Relationship Id="rId63" Type="http://schemas.openxmlformats.org/officeDocument/2006/relationships/customXml" Target="../ink/ink2003.xml"/><Relationship Id="rId68" Type="http://schemas.openxmlformats.org/officeDocument/2006/relationships/customXml" Target="../ink/ink2006.xml"/><Relationship Id="rId16" Type="http://schemas.openxmlformats.org/officeDocument/2006/relationships/image" Target="../media/image568.png"/><Relationship Id="rId11" Type="http://schemas.openxmlformats.org/officeDocument/2006/relationships/customXml" Target="../ink/ink1977.xml"/><Relationship Id="rId24" Type="http://schemas.openxmlformats.org/officeDocument/2006/relationships/image" Target="../media/image572.png"/><Relationship Id="rId32" Type="http://schemas.openxmlformats.org/officeDocument/2006/relationships/image" Target="../media/image576.png"/><Relationship Id="rId37" Type="http://schemas.openxmlformats.org/officeDocument/2006/relationships/customXml" Target="../ink/ink1990.xml"/><Relationship Id="rId40" Type="http://schemas.openxmlformats.org/officeDocument/2006/relationships/image" Target="../media/image580.png"/><Relationship Id="rId45" Type="http://schemas.openxmlformats.org/officeDocument/2006/relationships/customXml" Target="../ink/ink1994.xml"/><Relationship Id="rId53" Type="http://schemas.openxmlformats.org/officeDocument/2006/relationships/customXml" Target="../ink/ink1998.xml"/><Relationship Id="rId58" Type="http://schemas.openxmlformats.org/officeDocument/2006/relationships/image" Target="../media/image588.png"/><Relationship Id="rId66" Type="http://schemas.openxmlformats.org/officeDocument/2006/relationships/image" Target="../media/image592.png"/><Relationship Id="rId74" Type="http://schemas.openxmlformats.org/officeDocument/2006/relationships/customXml" Target="../ink/ink2009.xml"/><Relationship Id="rId79" Type="http://schemas.openxmlformats.org/officeDocument/2006/relationships/image" Target="../media/image598.png"/><Relationship Id="rId5" Type="http://schemas.openxmlformats.org/officeDocument/2006/relationships/customXml" Target="../ink/ink1974.xml"/><Relationship Id="rId61" Type="http://schemas.openxmlformats.org/officeDocument/2006/relationships/customXml" Target="../ink/ink2002.xml"/><Relationship Id="rId19" Type="http://schemas.openxmlformats.org/officeDocument/2006/relationships/customXml" Target="../ink/ink1981.xml"/><Relationship Id="rId14" Type="http://schemas.openxmlformats.org/officeDocument/2006/relationships/image" Target="../media/image567.png"/><Relationship Id="rId22" Type="http://schemas.openxmlformats.org/officeDocument/2006/relationships/image" Target="../media/image571.png"/><Relationship Id="rId27" Type="http://schemas.openxmlformats.org/officeDocument/2006/relationships/customXml" Target="../ink/ink1985.xml"/><Relationship Id="rId30" Type="http://schemas.openxmlformats.org/officeDocument/2006/relationships/image" Target="../media/image575.png"/><Relationship Id="rId35" Type="http://schemas.openxmlformats.org/officeDocument/2006/relationships/customXml" Target="../ink/ink1989.xml"/><Relationship Id="rId43" Type="http://schemas.openxmlformats.org/officeDocument/2006/relationships/customXml" Target="../ink/ink1993.xml"/><Relationship Id="rId48" Type="http://schemas.openxmlformats.org/officeDocument/2006/relationships/image" Target="../media/image583.png"/><Relationship Id="rId56" Type="http://schemas.openxmlformats.org/officeDocument/2006/relationships/image" Target="../media/image587.png"/><Relationship Id="rId64" Type="http://schemas.openxmlformats.org/officeDocument/2006/relationships/image" Target="../media/image591.png"/><Relationship Id="rId69" Type="http://schemas.openxmlformats.org/officeDocument/2006/relationships/image" Target="../media/image593.png"/><Relationship Id="rId77" Type="http://schemas.openxmlformats.org/officeDocument/2006/relationships/image" Target="../media/image597.png"/><Relationship Id="rId8" Type="http://schemas.openxmlformats.org/officeDocument/2006/relationships/image" Target="../media/image564.png"/><Relationship Id="rId51" Type="http://schemas.openxmlformats.org/officeDocument/2006/relationships/customXml" Target="../ink/ink1997.xml"/><Relationship Id="rId72" Type="http://schemas.openxmlformats.org/officeDocument/2006/relationships/customXml" Target="../ink/ink2008.xml"/><Relationship Id="rId3" Type="http://schemas.openxmlformats.org/officeDocument/2006/relationships/customXml" Target="../ink/ink1973.xml"/><Relationship Id="rId12" Type="http://schemas.openxmlformats.org/officeDocument/2006/relationships/image" Target="../media/image566.png"/><Relationship Id="rId17" Type="http://schemas.openxmlformats.org/officeDocument/2006/relationships/customXml" Target="../ink/ink1980.xml"/><Relationship Id="rId25" Type="http://schemas.openxmlformats.org/officeDocument/2006/relationships/customXml" Target="../ink/ink1984.xml"/><Relationship Id="rId33" Type="http://schemas.openxmlformats.org/officeDocument/2006/relationships/customXml" Target="../ink/ink1988.xml"/><Relationship Id="rId38" Type="http://schemas.openxmlformats.org/officeDocument/2006/relationships/image" Target="../media/image579.png"/><Relationship Id="rId46" Type="http://schemas.openxmlformats.org/officeDocument/2006/relationships/image" Target="../media/image582.png"/><Relationship Id="rId59" Type="http://schemas.openxmlformats.org/officeDocument/2006/relationships/customXml" Target="../ink/ink2001.xml"/><Relationship Id="rId67" Type="http://schemas.openxmlformats.org/officeDocument/2006/relationships/customXml" Target="../ink/ink2005.xml"/><Relationship Id="rId20" Type="http://schemas.openxmlformats.org/officeDocument/2006/relationships/image" Target="../media/image570.png"/><Relationship Id="rId41" Type="http://schemas.openxmlformats.org/officeDocument/2006/relationships/customXml" Target="../ink/ink1992.xml"/><Relationship Id="rId54" Type="http://schemas.openxmlformats.org/officeDocument/2006/relationships/image" Target="../media/image586.png"/><Relationship Id="rId62" Type="http://schemas.openxmlformats.org/officeDocument/2006/relationships/image" Target="../media/image590.png"/><Relationship Id="rId70" Type="http://schemas.openxmlformats.org/officeDocument/2006/relationships/customXml" Target="../ink/ink2007.xml"/><Relationship Id="rId75" Type="http://schemas.openxmlformats.org/officeDocument/2006/relationships/image" Target="../media/image59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3.png"/><Relationship Id="rId15" Type="http://schemas.openxmlformats.org/officeDocument/2006/relationships/customXml" Target="../ink/ink1979.xml"/><Relationship Id="rId23" Type="http://schemas.openxmlformats.org/officeDocument/2006/relationships/customXml" Target="../ink/ink1983.xml"/><Relationship Id="rId28" Type="http://schemas.openxmlformats.org/officeDocument/2006/relationships/image" Target="../media/image574.png"/><Relationship Id="rId36" Type="http://schemas.openxmlformats.org/officeDocument/2006/relationships/image" Target="../media/image578.png"/><Relationship Id="rId49" Type="http://schemas.openxmlformats.org/officeDocument/2006/relationships/customXml" Target="../ink/ink1996.xml"/><Relationship Id="rId57" Type="http://schemas.openxmlformats.org/officeDocument/2006/relationships/customXml" Target="../ink/ink2000.xml"/><Relationship Id="rId10" Type="http://schemas.openxmlformats.org/officeDocument/2006/relationships/image" Target="../media/image565.png"/><Relationship Id="rId31" Type="http://schemas.openxmlformats.org/officeDocument/2006/relationships/customXml" Target="../ink/ink1987.xml"/><Relationship Id="rId44" Type="http://schemas.openxmlformats.org/officeDocument/2006/relationships/image" Target="../media/image542.png"/><Relationship Id="rId52" Type="http://schemas.openxmlformats.org/officeDocument/2006/relationships/image" Target="../media/image585.png"/><Relationship Id="rId60" Type="http://schemas.openxmlformats.org/officeDocument/2006/relationships/image" Target="../media/image589.png"/><Relationship Id="rId65" Type="http://schemas.openxmlformats.org/officeDocument/2006/relationships/customXml" Target="../ink/ink2004.xml"/><Relationship Id="rId73" Type="http://schemas.openxmlformats.org/officeDocument/2006/relationships/image" Target="../media/image595.png"/><Relationship Id="rId78" Type="http://schemas.openxmlformats.org/officeDocument/2006/relationships/customXml" Target="../ink/ink2011.xml"/><Relationship Id="rId4" Type="http://schemas.openxmlformats.org/officeDocument/2006/relationships/image" Target="../media/image562.png"/><Relationship Id="rId9" Type="http://schemas.openxmlformats.org/officeDocument/2006/relationships/customXml" Target="../ink/ink1976.xml"/><Relationship Id="rId13" Type="http://schemas.openxmlformats.org/officeDocument/2006/relationships/customXml" Target="../ink/ink1978.xml"/><Relationship Id="rId18" Type="http://schemas.openxmlformats.org/officeDocument/2006/relationships/image" Target="../media/image569.png"/><Relationship Id="rId39" Type="http://schemas.openxmlformats.org/officeDocument/2006/relationships/customXml" Target="../ink/ink1991.xml"/><Relationship Id="rId34" Type="http://schemas.openxmlformats.org/officeDocument/2006/relationships/image" Target="../media/image577.png"/><Relationship Id="rId50" Type="http://schemas.openxmlformats.org/officeDocument/2006/relationships/image" Target="../media/image584.png"/><Relationship Id="rId55" Type="http://schemas.openxmlformats.org/officeDocument/2006/relationships/customXml" Target="../ink/ink1999.xml"/><Relationship Id="rId76" Type="http://schemas.openxmlformats.org/officeDocument/2006/relationships/customXml" Target="../ink/ink2010.xml"/><Relationship Id="rId7" Type="http://schemas.openxmlformats.org/officeDocument/2006/relationships/customXml" Target="../ink/ink1975.xml"/><Relationship Id="rId71" Type="http://schemas.openxmlformats.org/officeDocument/2006/relationships/image" Target="../media/image594.png"/><Relationship Id="rId2" Type="http://schemas.openxmlformats.org/officeDocument/2006/relationships/image" Target="../media/image218.emf"/><Relationship Id="rId29" Type="http://schemas.openxmlformats.org/officeDocument/2006/relationships/customXml" Target="../ink/ink1986.xml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068.xml"/><Relationship Id="rId21" Type="http://schemas.openxmlformats.org/officeDocument/2006/relationships/customXml" Target="../ink/ink2020.xml"/><Relationship Id="rId42" Type="http://schemas.openxmlformats.org/officeDocument/2006/relationships/image" Target="../media/image542.png"/><Relationship Id="rId63" Type="http://schemas.openxmlformats.org/officeDocument/2006/relationships/customXml" Target="../ink/ink2041.xml"/><Relationship Id="rId84" Type="http://schemas.openxmlformats.org/officeDocument/2006/relationships/image" Target="../media/image640.png"/><Relationship Id="rId16" Type="http://schemas.openxmlformats.org/officeDocument/2006/relationships/image" Target="../media/image607.png"/><Relationship Id="rId107" Type="http://schemas.openxmlformats.org/officeDocument/2006/relationships/customXml" Target="../ink/ink2063.xml"/><Relationship Id="rId11" Type="http://schemas.openxmlformats.org/officeDocument/2006/relationships/customXml" Target="../ink/ink2015.xml"/><Relationship Id="rId32" Type="http://schemas.openxmlformats.org/officeDocument/2006/relationships/image" Target="../media/image615.png"/><Relationship Id="rId37" Type="http://schemas.openxmlformats.org/officeDocument/2006/relationships/customXml" Target="../ink/ink2028.xml"/><Relationship Id="rId53" Type="http://schemas.openxmlformats.org/officeDocument/2006/relationships/customXml" Target="../ink/ink2036.xml"/><Relationship Id="rId58" Type="http://schemas.openxmlformats.org/officeDocument/2006/relationships/image" Target="../media/image627.png"/><Relationship Id="rId74" Type="http://schemas.openxmlformats.org/officeDocument/2006/relationships/image" Target="../media/image635.png"/><Relationship Id="rId79" Type="http://schemas.openxmlformats.org/officeDocument/2006/relationships/customXml" Target="../ink/ink2049.xml"/><Relationship Id="rId102" Type="http://schemas.openxmlformats.org/officeDocument/2006/relationships/image" Target="../media/image649.png"/><Relationship Id="rId123" Type="http://schemas.openxmlformats.org/officeDocument/2006/relationships/customXml" Target="../ink/ink2071.xml"/><Relationship Id="rId128" Type="http://schemas.openxmlformats.org/officeDocument/2006/relationships/image" Target="../media/image661.png"/><Relationship Id="rId5" Type="http://schemas.openxmlformats.org/officeDocument/2006/relationships/customXml" Target="../ink/ink2012.xml"/><Relationship Id="rId90" Type="http://schemas.openxmlformats.org/officeDocument/2006/relationships/image" Target="../media/image643.png"/><Relationship Id="rId95" Type="http://schemas.openxmlformats.org/officeDocument/2006/relationships/customXml" Target="../ink/ink2057.xml"/><Relationship Id="rId22" Type="http://schemas.openxmlformats.org/officeDocument/2006/relationships/image" Target="../media/image610.png"/><Relationship Id="rId27" Type="http://schemas.openxmlformats.org/officeDocument/2006/relationships/customXml" Target="../ink/ink2023.xml"/><Relationship Id="rId43" Type="http://schemas.openxmlformats.org/officeDocument/2006/relationships/customXml" Target="../ink/ink2031.xml"/><Relationship Id="rId48" Type="http://schemas.openxmlformats.org/officeDocument/2006/relationships/image" Target="../media/image622.png"/><Relationship Id="rId64" Type="http://schemas.openxmlformats.org/officeDocument/2006/relationships/image" Target="../media/image630.png"/><Relationship Id="rId69" Type="http://schemas.openxmlformats.org/officeDocument/2006/relationships/customXml" Target="../ink/ink2044.xml"/><Relationship Id="rId113" Type="http://schemas.openxmlformats.org/officeDocument/2006/relationships/customXml" Target="../ink/ink2066.xml"/><Relationship Id="rId118" Type="http://schemas.openxmlformats.org/officeDocument/2006/relationships/image" Target="../media/image656.png"/><Relationship Id="rId134" Type="http://schemas.openxmlformats.org/officeDocument/2006/relationships/image" Target="../media/image664.png"/><Relationship Id="rId80" Type="http://schemas.openxmlformats.org/officeDocument/2006/relationships/image" Target="../media/image638.png"/><Relationship Id="rId85" Type="http://schemas.openxmlformats.org/officeDocument/2006/relationships/customXml" Target="../ink/ink2052.xml"/><Relationship Id="rId12" Type="http://schemas.openxmlformats.org/officeDocument/2006/relationships/image" Target="../media/image605.png"/><Relationship Id="rId17" Type="http://schemas.openxmlformats.org/officeDocument/2006/relationships/customXml" Target="../ink/ink2018.xml"/><Relationship Id="rId33" Type="http://schemas.openxmlformats.org/officeDocument/2006/relationships/customXml" Target="../ink/ink2026.xml"/><Relationship Id="rId38" Type="http://schemas.openxmlformats.org/officeDocument/2006/relationships/image" Target="../media/image618.png"/><Relationship Id="rId59" Type="http://schemas.openxmlformats.org/officeDocument/2006/relationships/customXml" Target="../ink/ink2039.xml"/><Relationship Id="rId103" Type="http://schemas.openxmlformats.org/officeDocument/2006/relationships/customXml" Target="../ink/ink2061.xml"/><Relationship Id="rId108" Type="http://schemas.openxmlformats.org/officeDocument/2006/relationships/image" Target="../media/image652.png"/><Relationship Id="rId124" Type="http://schemas.openxmlformats.org/officeDocument/2006/relationships/image" Target="../media/image659.png"/><Relationship Id="rId129" Type="http://schemas.openxmlformats.org/officeDocument/2006/relationships/customXml" Target="../ink/ink2074.xml"/><Relationship Id="rId54" Type="http://schemas.openxmlformats.org/officeDocument/2006/relationships/image" Target="../media/image625.png"/><Relationship Id="rId70" Type="http://schemas.openxmlformats.org/officeDocument/2006/relationships/image" Target="../media/image633.png"/><Relationship Id="rId75" Type="http://schemas.openxmlformats.org/officeDocument/2006/relationships/customXml" Target="../ink/ink2047.xml"/><Relationship Id="rId91" Type="http://schemas.openxmlformats.org/officeDocument/2006/relationships/customXml" Target="../ink/ink2055.xml"/><Relationship Id="rId96" Type="http://schemas.openxmlformats.org/officeDocument/2006/relationships/image" Target="../media/image6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2.png"/><Relationship Id="rId23" Type="http://schemas.openxmlformats.org/officeDocument/2006/relationships/customXml" Target="../ink/ink2021.xml"/><Relationship Id="rId28" Type="http://schemas.openxmlformats.org/officeDocument/2006/relationships/image" Target="../media/image613.png"/><Relationship Id="rId49" Type="http://schemas.openxmlformats.org/officeDocument/2006/relationships/customXml" Target="../ink/ink2034.xml"/><Relationship Id="rId114" Type="http://schemas.openxmlformats.org/officeDocument/2006/relationships/image" Target="../media/image654.png"/><Relationship Id="rId119" Type="http://schemas.openxmlformats.org/officeDocument/2006/relationships/customXml" Target="../ink/ink2069.xml"/><Relationship Id="rId44" Type="http://schemas.openxmlformats.org/officeDocument/2006/relationships/image" Target="../media/image620.png"/><Relationship Id="rId60" Type="http://schemas.openxmlformats.org/officeDocument/2006/relationships/image" Target="../media/image628.png"/><Relationship Id="rId65" Type="http://schemas.openxmlformats.org/officeDocument/2006/relationships/customXml" Target="../ink/ink2042.xml"/><Relationship Id="rId81" Type="http://schemas.openxmlformats.org/officeDocument/2006/relationships/customXml" Target="../ink/ink2050.xml"/><Relationship Id="rId86" Type="http://schemas.openxmlformats.org/officeDocument/2006/relationships/image" Target="../media/image641.png"/><Relationship Id="rId130" Type="http://schemas.openxmlformats.org/officeDocument/2006/relationships/image" Target="../media/image662.png"/><Relationship Id="rId13" Type="http://schemas.openxmlformats.org/officeDocument/2006/relationships/customXml" Target="../ink/ink2016.xml"/><Relationship Id="rId18" Type="http://schemas.openxmlformats.org/officeDocument/2006/relationships/image" Target="../media/image608.png"/><Relationship Id="rId39" Type="http://schemas.openxmlformats.org/officeDocument/2006/relationships/customXml" Target="../ink/ink2029.xml"/><Relationship Id="rId109" Type="http://schemas.openxmlformats.org/officeDocument/2006/relationships/customXml" Target="../ink/ink2064.xml"/><Relationship Id="rId34" Type="http://schemas.openxmlformats.org/officeDocument/2006/relationships/image" Target="../media/image616.png"/><Relationship Id="rId50" Type="http://schemas.openxmlformats.org/officeDocument/2006/relationships/image" Target="../media/image623.png"/><Relationship Id="rId55" Type="http://schemas.openxmlformats.org/officeDocument/2006/relationships/customXml" Target="../ink/ink2037.xml"/><Relationship Id="rId76" Type="http://schemas.openxmlformats.org/officeDocument/2006/relationships/image" Target="../media/image636.png"/><Relationship Id="rId97" Type="http://schemas.openxmlformats.org/officeDocument/2006/relationships/customXml" Target="../ink/ink2058.xml"/><Relationship Id="rId104" Type="http://schemas.openxmlformats.org/officeDocument/2006/relationships/image" Target="../media/image650.png"/><Relationship Id="rId120" Type="http://schemas.openxmlformats.org/officeDocument/2006/relationships/image" Target="../media/image657.png"/><Relationship Id="rId125" Type="http://schemas.openxmlformats.org/officeDocument/2006/relationships/customXml" Target="../ink/ink2072.xml"/><Relationship Id="rId7" Type="http://schemas.openxmlformats.org/officeDocument/2006/relationships/customXml" Target="../ink/ink2013.xml"/><Relationship Id="rId71" Type="http://schemas.openxmlformats.org/officeDocument/2006/relationships/customXml" Target="../ink/ink2045.xml"/><Relationship Id="rId92" Type="http://schemas.openxmlformats.org/officeDocument/2006/relationships/image" Target="../media/image644.png"/><Relationship Id="rId2" Type="http://schemas.openxmlformats.org/officeDocument/2006/relationships/image" Target="../media/image219.emf"/><Relationship Id="rId29" Type="http://schemas.openxmlformats.org/officeDocument/2006/relationships/customXml" Target="../ink/ink2024.xml"/><Relationship Id="rId24" Type="http://schemas.openxmlformats.org/officeDocument/2006/relationships/image" Target="../media/image611.png"/><Relationship Id="rId40" Type="http://schemas.openxmlformats.org/officeDocument/2006/relationships/image" Target="../media/image619.png"/><Relationship Id="rId45" Type="http://schemas.openxmlformats.org/officeDocument/2006/relationships/customXml" Target="../ink/ink2032.xml"/><Relationship Id="rId66" Type="http://schemas.openxmlformats.org/officeDocument/2006/relationships/image" Target="../media/image631.png"/><Relationship Id="rId87" Type="http://schemas.openxmlformats.org/officeDocument/2006/relationships/customXml" Target="../ink/ink2053.xml"/><Relationship Id="rId110" Type="http://schemas.openxmlformats.org/officeDocument/2006/relationships/image" Target="../media/image653.png"/><Relationship Id="rId115" Type="http://schemas.openxmlformats.org/officeDocument/2006/relationships/customXml" Target="../ink/ink2067.xml"/><Relationship Id="rId131" Type="http://schemas.openxmlformats.org/officeDocument/2006/relationships/customXml" Target="../ink/ink2075.xml"/><Relationship Id="rId61" Type="http://schemas.openxmlformats.org/officeDocument/2006/relationships/customXml" Target="../ink/ink2040.xml"/><Relationship Id="rId82" Type="http://schemas.openxmlformats.org/officeDocument/2006/relationships/image" Target="../media/image639.png"/><Relationship Id="rId19" Type="http://schemas.openxmlformats.org/officeDocument/2006/relationships/customXml" Target="../ink/ink2019.xml"/><Relationship Id="rId14" Type="http://schemas.openxmlformats.org/officeDocument/2006/relationships/image" Target="../media/image606.png"/><Relationship Id="rId30" Type="http://schemas.openxmlformats.org/officeDocument/2006/relationships/image" Target="../media/image614.png"/><Relationship Id="rId35" Type="http://schemas.openxmlformats.org/officeDocument/2006/relationships/customXml" Target="../ink/ink2027.xml"/><Relationship Id="rId56" Type="http://schemas.openxmlformats.org/officeDocument/2006/relationships/image" Target="../media/image626.png"/><Relationship Id="rId77" Type="http://schemas.openxmlformats.org/officeDocument/2006/relationships/customXml" Target="../ink/ink2048.xml"/><Relationship Id="rId100" Type="http://schemas.openxmlformats.org/officeDocument/2006/relationships/image" Target="../media/image648.png"/><Relationship Id="rId105" Type="http://schemas.openxmlformats.org/officeDocument/2006/relationships/customXml" Target="../ink/ink2062.xml"/><Relationship Id="rId126" Type="http://schemas.openxmlformats.org/officeDocument/2006/relationships/image" Target="../media/image660.png"/><Relationship Id="rId8" Type="http://schemas.openxmlformats.org/officeDocument/2006/relationships/image" Target="../media/image603.png"/><Relationship Id="rId51" Type="http://schemas.openxmlformats.org/officeDocument/2006/relationships/customXml" Target="../ink/ink2035.xml"/><Relationship Id="rId72" Type="http://schemas.openxmlformats.org/officeDocument/2006/relationships/image" Target="../media/image634.png"/><Relationship Id="rId93" Type="http://schemas.openxmlformats.org/officeDocument/2006/relationships/customXml" Target="../ink/ink2056.xml"/><Relationship Id="rId98" Type="http://schemas.openxmlformats.org/officeDocument/2006/relationships/image" Target="../media/image647.png"/><Relationship Id="rId121" Type="http://schemas.openxmlformats.org/officeDocument/2006/relationships/customXml" Target="../ink/ink2070.xml"/><Relationship Id="rId3" Type="http://schemas.openxmlformats.org/officeDocument/2006/relationships/image" Target="../media/image220.emf"/><Relationship Id="rId25" Type="http://schemas.openxmlformats.org/officeDocument/2006/relationships/customXml" Target="../ink/ink2022.xml"/><Relationship Id="rId46" Type="http://schemas.openxmlformats.org/officeDocument/2006/relationships/image" Target="../media/image621.png"/><Relationship Id="rId67" Type="http://schemas.openxmlformats.org/officeDocument/2006/relationships/customXml" Target="../ink/ink2043.xml"/><Relationship Id="rId116" Type="http://schemas.openxmlformats.org/officeDocument/2006/relationships/image" Target="../media/image655.png"/><Relationship Id="rId20" Type="http://schemas.openxmlformats.org/officeDocument/2006/relationships/image" Target="../media/image609.png"/><Relationship Id="rId41" Type="http://schemas.openxmlformats.org/officeDocument/2006/relationships/customXml" Target="../ink/ink2030.xml"/><Relationship Id="rId62" Type="http://schemas.openxmlformats.org/officeDocument/2006/relationships/image" Target="../media/image629.png"/><Relationship Id="rId83" Type="http://schemas.openxmlformats.org/officeDocument/2006/relationships/customXml" Target="../ink/ink2051.xml"/><Relationship Id="rId88" Type="http://schemas.openxmlformats.org/officeDocument/2006/relationships/image" Target="../media/image642.png"/><Relationship Id="rId111" Type="http://schemas.openxmlformats.org/officeDocument/2006/relationships/customXml" Target="../ink/ink2065.xml"/><Relationship Id="rId132" Type="http://schemas.openxmlformats.org/officeDocument/2006/relationships/image" Target="../media/image663.png"/><Relationship Id="rId15" Type="http://schemas.openxmlformats.org/officeDocument/2006/relationships/customXml" Target="../ink/ink2017.xml"/><Relationship Id="rId36" Type="http://schemas.openxmlformats.org/officeDocument/2006/relationships/image" Target="../media/image617.png"/><Relationship Id="rId57" Type="http://schemas.openxmlformats.org/officeDocument/2006/relationships/customXml" Target="../ink/ink2038.xml"/><Relationship Id="rId106" Type="http://schemas.openxmlformats.org/officeDocument/2006/relationships/image" Target="../media/image651.png"/><Relationship Id="rId127" Type="http://schemas.openxmlformats.org/officeDocument/2006/relationships/customXml" Target="../ink/ink2073.xml"/><Relationship Id="rId10" Type="http://schemas.openxmlformats.org/officeDocument/2006/relationships/image" Target="../media/image604.png"/><Relationship Id="rId31" Type="http://schemas.openxmlformats.org/officeDocument/2006/relationships/customXml" Target="../ink/ink2025.xml"/><Relationship Id="rId52" Type="http://schemas.openxmlformats.org/officeDocument/2006/relationships/image" Target="../media/image624.png"/><Relationship Id="rId73" Type="http://schemas.openxmlformats.org/officeDocument/2006/relationships/customXml" Target="../ink/ink2046.xml"/><Relationship Id="rId78" Type="http://schemas.openxmlformats.org/officeDocument/2006/relationships/image" Target="../media/image637.png"/><Relationship Id="rId94" Type="http://schemas.openxmlformats.org/officeDocument/2006/relationships/image" Target="../media/image645.png"/><Relationship Id="rId99" Type="http://schemas.openxmlformats.org/officeDocument/2006/relationships/customXml" Target="../ink/ink2059.xml"/><Relationship Id="rId101" Type="http://schemas.openxmlformats.org/officeDocument/2006/relationships/customXml" Target="../ink/ink2060.xml"/><Relationship Id="rId122" Type="http://schemas.openxmlformats.org/officeDocument/2006/relationships/image" Target="../media/image658.png"/><Relationship Id="rId4" Type="http://schemas.openxmlformats.org/officeDocument/2006/relationships/image" Target="../media/image221.emf"/><Relationship Id="rId9" Type="http://schemas.openxmlformats.org/officeDocument/2006/relationships/customXml" Target="../ink/ink2014.xml"/><Relationship Id="rId26" Type="http://schemas.openxmlformats.org/officeDocument/2006/relationships/image" Target="../media/image612.png"/><Relationship Id="rId47" Type="http://schemas.openxmlformats.org/officeDocument/2006/relationships/customXml" Target="../ink/ink2033.xml"/><Relationship Id="rId68" Type="http://schemas.openxmlformats.org/officeDocument/2006/relationships/image" Target="../media/image632.png"/><Relationship Id="rId89" Type="http://schemas.openxmlformats.org/officeDocument/2006/relationships/customXml" Target="../ink/ink2054.xml"/><Relationship Id="rId112" Type="http://schemas.openxmlformats.org/officeDocument/2006/relationships/image" Target="../media/image601.png"/><Relationship Id="rId133" Type="http://schemas.openxmlformats.org/officeDocument/2006/relationships/customXml" Target="../ink/ink2076.xml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12.png"/><Relationship Id="rId21" Type="http://schemas.openxmlformats.org/officeDocument/2006/relationships/image" Target="../media/image6640.png"/><Relationship Id="rId63" Type="http://schemas.openxmlformats.org/officeDocument/2006/relationships/image" Target="../media/image685.png"/><Relationship Id="rId159" Type="http://schemas.openxmlformats.org/officeDocument/2006/relationships/image" Target="../media/image733.png"/><Relationship Id="rId170" Type="http://schemas.openxmlformats.org/officeDocument/2006/relationships/customXml" Target="../ink/ink2160.xml"/><Relationship Id="rId226" Type="http://schemas.openxmlformats.org/officeDocument/2006/relationships/customXml" Target="../ink/ink2188.xml"/><Relationship Id="rId268" Type="http://schemas.openxmlformats.org/officeDocument/2006/relationships/customXml" Target="../ink/ink2209.xml"/><Relationship Id="rId32" Type="http://schemas.openxmlformats.org/officeDocument/2006/relationships/customXml" Target="../ink/ink2091.xml"/><Relationship Id="rId74" Type="http://schemas.openxmlformats.org/officeDocument/2006/relationships/customXml" Target="../ink/ink2112.xml"/><Relationship Id="rId128" Type="http://schemas.openxmlformats.org/officeDocument/2006/relationships/customXml" Target="../ink/ink2139.xml"/><Relationship Id="rId5" Type="http://schemas.openxmlformats.org/officeDocument/2006/relationships/image" Target="../media/image6560.png"/><Relationship Id="rId181" Type="http://schemas.openxmlformats.org/officeDocument/2006/relationships/image" Target="../media/image744.png"/><Relationship Id="rId237" Type="http://schemas.openxmlformats.org/officeDocument/2006/relationships/image" Target="../media/image772.png"/><Relationship Id="rId279" Type="http://schemas.openxmlformats.org/officeDocument/2006/relationships/image" Target="../media/image792.png"/><Relationship Id="rId43" Type="http://schemas.openxmlformats.org/officeDocument/2006/relationships/image" Target="../media/image675.png"/><Relationship Id="rId139" Type="http://schemas.openxmlformats.org/officeDocument/2006/relationships/image" Target="../media/image723.png"/><Relationship Id="rId290" Type="http://schemas.openxmlformats.org/officeDocument/2006/relationships/customXml" Target="../ink/ink2220.xml"/><Relationship Id="rId85" Type="http://schemas.openxmlformats.org/officeDocument/2006/relationships/image" Target="../media/image696.png"/><Relationship Id="rId150" Type="http://schemas.openxmlformats.org/officeDocument/2006/relationships/customXml" Target="../ink/ink2150.xml"/><Relationship Id="rId192" Type="http://schemas.openxmlformats.org/officeDocument/2006/relationships/customXml" Target="../ink/ink2171.xml"/><Relationship Id="rId206" Type="http://schemas.openxmlformats.org/officeDocument/2006/relationships/customXml" Target="../ink/ink2178.xml"/><Relationship Id="rId248" Type="http://schemas.openxmlformats.org/officeDocument/2006/relationships/customXml" Target="../ink/ink2199.xml"/><Relationship Id="rId12" Type="http://schemas.openxmlformats.org/officeDocument/2006/relationships/customXml" Target="../ink/ink2081.xml"/><Relationship Id="rId33" Type="http://schemas.openxmlformats.org/officeDocument/2006/relationships/image" Target="../media/image670.png"/><Relationship Id="rId108" Type="http://schemas.openxmlformats.org/officeDocument/2006/relationships/customXml" Target="../ink/ink2129.xml"/><Relationship Id="rId129" Type="http://schemas.openxmlformats.org/officeDocument/2006/relationships/image" Target="../media/image718.png"/><Relationship Id="rId280" Type="http://schemas.openxmlformats.org/officeDocument/2006/relationships/customXml" Target="../ink/ink2215.xml"/><Relationship Id="rId54" Type="http://schemas.openxmlformats.org/officeDocument/2006/relationships/customXml" Target="../ink/ink2102.xml"/><Relationship Id="rId75" Type="http://schemas.openxmlformats.org/officeDocument/2006/relationships/image" Target="../media/image691.png"/><Relationship Id="rId96" Type="http://schemas.openxmlformats.org/officeDocument/2006/relationships/customXml" Target="../ink/ink2123.xml"/><Relationship Id="rId140" Type="http://schemas.openxmlformats.org/officeDocument/2006/relationships/customXml" Target="../ink/ink2145.xml"/><Relationship Id="rId161" Type="http://schemas.openxmlformats.org/officeDocument/2006/relationships/image" Target="../media/image734.png"/><Relationship Id="rId182" Type="http://schemas.openxmlformats.org/officeDocument/2006/relationships/customXml" Target="../ink/ink2166.xml"/><Relationship Id="rId217" Type="http://schemas.openxmlformats.org/officeDocument/2006/relationships/image" Target="../media/image762.png"/><Relationship Id="rId6" Type="http://schemas.openxmlformats.org/officeDocument/2006/relationships/customXml" Target="../ink/ink2078.xml"/><Relationship Id="rId238" Type="http://schemas.openxmlformats.org/officeDocument/2006/relationships/customXml" Target="../ink/ink2194.xml"/><Relationship Id="rId259" Type="http://schemas.openxmlformats.org/officeDocument/2006/relationships/image" Target="../media/image782.png"/><Relationship Id="rId23" Type="http://schemas.openxmlformats.org/officeDocument/2006/relationships/image" Target="../media/image6650.png"/><Relationship Id="rId119" Type="http://schemas.openxmlformats.org/officeDocument/2006/relationships/image" Target="../media/image713.png"/><Relationship Id="rId270" Type="http://schemas.openxmlformats.org/officeDocument/2006/relationships/customXml" Target="../ink/ink2210.xml"/><Relationship Id="rId291" Type="http://schemas.openxmlformats.org/officeDocument/2006/relationships/image" Target="../media/image798.png"/><Relationship Id="rId44" Type="http://schemas.openxmlformats.org/officeDocument/2006/relationships/customXml" Target="../ink/ink2097.xml"/><Relationship Id="rId65" Type="http://schemas.openxmlformats.org/officeDocument/2006/relationships/image" Target="../media/image686.png"/><Relationship Id="rId86" Type="http://schemas.openxmlformats.org/officeDocument/2006/relationships/customXml" Target="../ink/ink2118.xml"/><Relationship Id="rId130" Type="http://schemas.openxmlformats.org/officeDocument/2006/relationships/customXml" Target="../ink/ink2140.xml"/><Relationship Id="rId151" Type="http://schemas.openxmlformats.org/officeDocument/2006/relationships/image" Target="../media/image729.png"/><Relationship Id="rId172" Type="http://schemas.openxmlformats.org/officeDocument/2006/relationships/customXml" Target="../ink/ink2161.xml"/><Relationship Id="rId193" Type="http://schemas.openxmlformats.org/officeDocument/2006/relationships/image" Target="../media/image750.png"/><Relationship Id="rId207" Type="http://schemas.openxmlformats.org/officeDocument/2006/relationships/image" Target="../media/image757.png"/><Relationship Id="rId228" Type="http://schemas.openxmlformats.org/officeDocument/2006/relationships/customXml" Target="../ink/ink2189.xml"/><Relationship Id="rId249" Type="http://schemas.openxmlformats.org/officeDocument/2006/relationships/image" Target="../media/image777.png"/><Relationship Id="rId13" Type="http://schemas.openxmlformats.org/officeDocument/2006/relationships/image" Target="../media/image6600.png"/><Relationship Id="rId109" Type="http://schemas.openxmlformats.org/officeDocument/2006/relationships/image" Target="../media/image708.png"/><Relationship Id="rId260" Type="http://schemas.openxmlformats.org/officeDocument/2006/relationships/customXml" Target="../ink/ink2205.xml"/><Relationship Id="rId281" Type="http://schemas.openxmlformats.org/officeDocument/2006/relationships/image" Target="../media/image793.png"/><Relationship Id="rId34" Type="http://schemas.openxmlformats.org/officeDocument/2006/relationships/customXml" Target="../ink/ink2092.xml"/><Relationship Id="rId55" Type="http://schemas.openxmlformats.org/officeDocument/2006/relationships/image" Target="../media/image681.png"/><Relationship Id="rId76" Type="http://schemas.openxmlformats.org/officeDocument/2006/relationships/customXml" Target="../ink/ink2113.xml"/><Relationship Id="rId97" Type="http://schemas.openxmlformats.org/officeDocument/2006/relationships/image" Target="../media/image702.png"/><Relationship Id="rId120" Type="http://schemas.openxmlformats.org/officeDocument/2006/relationships/customXml" Target="../ink/ink2135.xml"/><Relationship Id="rId141" Type="http://schemas.openxmlformats.org/officeDocument/2006/relationships/image" Target="../media/image724.png"/><Relationship Id="rId7" Type="http://schemas.openxmlformats.org/officeDocument/2006/relationships/image" Target="../media/image6570.png"/><Relationship Id="rId162" Type="http://schemas.openxmlformats.org/officeDocument/2006/relationships/customXml" Target="../ink/ink2156.xml"/><Relationship Id="rId183" Type="http://schemas.openxmlformats.org/officeDocument/2006/relationships/image" Target="../media/image745.png"/><Relationship Id="rId218" Type="http://schemas.openxmlformats.org/officeDocument/2006/relationships/customXml" Target="../ink/ink2184.xml"/><Relationship Id="rId239" Type="http://schemas.openxmlformats.org/officeDocument/2006/relationships/image" Target="../media/image773.png"/><Relationship Id="rId250" Type="http://schemas.openxmlformats.org/officeDocument/2006/relationships/customXml" Target="../ink/ink2200.xml"/><Relationship Id="rId271" Type="http://schemas.openxmlformats.org/officeDocument/2006/relationships/image" Target="../media/image788.png"/><Relationship Id="rId292" Type="http://schemas.openxmlformats.org/officeDocument/2006/relationships/customXml" Target="../ink/ink2221.xml"/><Relationship Id="rId24" Type="http://schemas.openxmlformats.org/officeDocument/2006/relationships/customXml" Target="../ink/ink2087.xml"/><Relationship Id="rId45" Type="http://schemas.openxmlformats.org/officeDocument/2006/relationships/image" Target="../media/image676.png"/><Relationship Id="rId66" Type="http://schemas.openxmlformats.org/officeDocument/2006/relationships/customXml" Target="../ink/ink2108.xml"/><Relationship Id="rId87" Type="http://schemas.openxmlformats.org/officeDocument/2006/relationships/image" Target="../media/image697.png"/><Relationship Id="rId110" Type="http://schemas.openxmlformats.org/officeDocument/2006/relationships/customXml" Target="../ink/ink2130.xml"/><Relationship Id="rId131" Type="http://schemas.openxmlformats.org/officeDocument/2006/relationships/image" Target="../media/image719.png"/><Relationship Id="rId152" Type="http://schemas.openxmlformats.org/officeDocument/2006/relationships/customXml" Target="../ink/ink2151.xml"/><Relationship Id="rId173" Type="http://schemas.openxmlformats.org/officeDocument/2006/relationships/image" Target="../media/image740.png"/><Relationship Id="rId194" Type="http://schemas.openxmlformats.org/officeDocument/2006/relationships/customXml" Target="../ink/ink2172.xml"/><Relationship Id="rId208" Type="http://schemas.openxmlformats.org/officeDocument/2006/relationships/customXml" Target="../ink/ink2179.xml"/><Relationship Id="rId229" Type="http://schemas.openxmlformats.org/officeDocument/2006/relationships/image" Target="../media/image768.png"/><Relationship Id="rId240" Type="http://schemas.openxmlformats.org/officeDocument/2006/relationships/customXml" Target="../ink/ink2195.xml"/><Relationship Id="rId261" Type="http://schemas.openxmlformats.org/officeDocument/2006/relationships/image" Target="../media/image783.png"/><Relationship Id="rId14" Type="http://schemas.openxmlformats.org/officeDocument/2006/relationships/customXml" Target="../ink/ink2082.xml"/><Relationship Id="rId35" Type="http://schemas.openxmlformats.org/officeDocument/2006/relationships/image" Target="../media/image671.png"/><Relationship Id="rId56" Type="http://schemas.openxmlformats.org/officeDocument/2006/relationships/customXml" Target="../ink/ink2103.xml"/><Relationship Id="rId77" Type="http://schemas.openxmlformats.org/officeDocument/2006/relationships/image" Target="../media/image692.png"/><Relationship Id="rId100" Type="http://schemas.openxmlformats.org/officeDocument/2006/relationships/customXml" Target="../ink/ink2125.xml"/><Relationship Id="rId282" Type="http://schemas.openxmlformats.org/officeDocument/2006/relationships/customXml" Target="../ink/ink2216.xml"/><Relationship Id="rId8" Type="http://schemas.openxmlformats.org/officeDocument/2006/relationships/customXml" Target="../ink/ink2079.xml"/><Relationship Id="rId98" Type="http://schemas.openxmlformats.org/officeDocument/2006/relationships/customXml" Target="../ink/ink2124.xml"/><Relationship Id="rId121" Type="http://schemas.openxmlformats.org/officeDocument/2006/relationships/image" Target="../media/image714.png"/><Relationship Id="rId142" Type="http://schemas.openxmlformats.org/officeDocument/2006/relationships/customXml" Target="../ink/ink2146.xml"/><Relationship Id="rId163" Type="http://schemas.openxmlformats.org/officeDocument/2006/relationships/image" Target="../media/image735.png"/><Relationship Id="rId184" Type="http://schemas.openxmlformats.org/officeDocument/2006/relationships/customXml" Target="../ink/ink2167.xml"/><Relationship Id="rId219" Type="http://schemas.openxmlformats.org/officeDocument/2006/relationships/image" Target="../media/image763.png"/><Relationship Id="rId230" Type="http://schemas.openxmlformats.org/officeDocument/2006/relationships/customXml" Target="../ink/ink2190.xml"/><Relationship Id="rId251" Type="http://schemas.openxmlformats.org/officeDocument/2006/relationships/image" Target="../media/image778.png"/><Relationship Id="rId25" Type="http://schemas.openxmlformats.org/officeDocument/2006/relationships/image" Target="../media/image6660.png"/><Relationship Id="rId46" Type="http://schemas.openxmlformats.org/officeDocument/2006/relationships/customXml" Target="../ink/ink2098.xml"/><Relationship Id="rId67" Type="http://schemas.openxmlformats.org/officeDocument/2006/relationships/image" Target="../media/image687.png"/><Relationship Id="rId272" Type="http://schemas.openxmlformats.org/officeDocument/2006/relationships/customXml" Target="../ink/ink2211.xml"/><Relationship Id="rId293" Type="http://schemas.openxmlformats.org/officeDocument/2006/relationships/image" Target="../media/image799.png"/><Relationship Id="rId88" Type="http://schemas.openxmlformats.org/officeDocument/2006/relationships/customXml" Target="../ink/ink2119.xml"/><Relationship Id="rId111" Type="http://schemas.openxmlformats.org/officeDocument/2006/relationships/image" Target="../media/image709.png"/><Relationship Id="rId132" Type="http://schemas.openxmlformats.org/officeDocument/2006/relationships/customXml" Target="../ink/ink2141.xml"/><Relationship Id="rId153" Type="http://schemas.openxmlformats.org/officeDocument/2006/relationships/image" Target="../media/image730.png"/><Relationship Id="rId174" Type="http://schemas.openxmlformats.org/officeDocument/2006/relationships/customXml" Target="../ink/ink2162.xml"/><Relationship Id="rId195" Type="http://schemas.openxmlformats.org/officeDocument/2006/relationships/image" Target="../media/image751.png"/><Relationship Id="rId209" Type="http://schemas.openxmlformats.org/officeDocument/2006/relationships/image" Target="../media/image758.png"/><Relationship Id="rId220" Type="http://schemas.openxmlformats.org/officeDocument/2006/relationships/customXml" Target="../ink/ink2185.xml"/><Relationship Id="rId241" Type="http://schemas.openxmlformats.org/officeDocument/2006/relationships/image" Target="../media/image774.png"/><Relationship Id="rId15" Type="http://schemas.openxmlformats.org/officeDocument/2006/relationships/image" Target="../media/image6611.png"/><Relationship Id="rId36" Type="http://schemas.openxmlformats.org/officeDocument/2006/relationships/customXml" Target="../ink/ink2093.xml"/><Relationship Id="rId57" Type="http://schemas.openxmlformats.org/officeDocument/2006/relationships/image" Target="../media/image682.png"/><Relationship Id="rId262" Type="http://schemas.openxmlformats.org/officeDocument/2006/relationships/customXml" Target="../ink/ink2206.xml"/><Relationship Id="rId283" Type="http://schemas.openxmlformats.org/officeDocument/2006/relationships/image" Target="../media/image794.png"/><Relationship Id="rId78" Type="http://schemas.openxmlformats.org/officeDocument/2006/relationships/customXml" Target="../ink/ink2114.xml"/><Relationship Id="rId99" Type="http://schemas.openxmlformats.org/officeDocument/2006/relationships/image" Target="../media/image703.png"/><Relationship Id="rId101" Type="http://schemas.openxmlformats.org/officeDocument/2006/relationships/image" Target="../media/image704.png"/><Relationship Id="rId122" Type="http://schemas.openxmlformats.org/officeDocument/2006/relationships/customXml" Target="../ink/ink2136.xml"/><Relationship Id="rId143" Type="http://schemas.openxmlformats.org/officeDocument/2006/relationships/image" Target="../media/image725.png"/><Relationship Id="rId164" Type="http://schemas.openxmlformats.org/officeDocument/2006/relationships/customXml" Target="../ink/ink2157.xml"/><Relationship Id="rId185" Type="http://schemas.openxmlformats.org/officeDocument/2006/relationships/image" Target="../media/image746.png"/><Relationship Id="rId9" Type="http://schemas.openxmlformats.org/officeDocument/2006/relationships/image" Target="../media/image6580.png"/><Relationship Id="rId210" Type="http://schemas.openxmlformats.org/officeDocument/2006/relationships/customXml" Target="../ink/ink2180.xml"/><Relationship Id="rId26" Type="http://schemas.openxmlformats.org/officeDocument/2006/relationships/customXml" Target="../ink/ink2088.xml"/><Relationship Id="rId231" Type="http://schemas.openxmlformats.org/officeDocument/2006/relationships/image" Target="../media/image769.png"/><Relationship Id="rId252" Type="http://schemas.openxmlformats.org/officeDocument/2006/relationships/customXml" Target="../ink/ink2201.xml"/><Relationship Id="rId273" Type="http://schemas.openxmlformats.org/officeDocument/2006/relationships/image" Target="../media/image789.png"/><Relationship Id="rId47" Type="http://schemas.openxmlformats.org/officeDocument/2006/relationships/image" Target="../media/image677.png"/><Relationship Id="rId68" Type="http://schemas.openxmlformats.org/officeDocument/2006/relationships/customXml" Target="../ink/ink2109.xml"/><Relationship Id="rId89" Type="http://schemas.openxmlformats.org/officeDocument/2006/relationships/image" Target="../media/image698.png"/><Relationship Id="rId112" Type="http://schemas.openxmlformats.org/officeDocument/2006/relationships/customXml" Target="../ink/ink2131.xml"/><Relationship Id="rId133" Type="http://schemas.openxmlformats.org/officeDocument/2006/relationships/image" Target="../media/image720.png"/><Relationship Id="rId154" Type="http://schemas.openxmlformats.org/officeDocument/2006/relationships/customXml" Target="../ink/ink2152.xml"/><Relationship Id="rId175" Type="http://schemas.openxmlformats.org/officeDocument/2006/relationships/image" Target="../media/image741.png"/><Relationship Id="rId196" Type="http://schemas.openxmlformats.org/officeDocument/2006/relationships/customXml" Target="../ink/ink2173.xml"/><Relationship Id="rId200" Type="http://schemas.openxmlformats.org/officeDocument/2006/relationships/customXml" Target="../ink/ink2175.xml"/><Relationship Id="rId16" Type="http://schemas.openxmlformats.org/officeDocument/2006/relationships/customXml" Target="../ink/ink2083.xml"/><Relationship Id="rId221" Type="http://schemas.openxmlformats.org/officeDocument/2006/relationships/image" Target="../media/image764.png"/><Relationship Id="rId242" Type="http://schemas.openxmlformats.org/officeDocument/2006/relationships/customXml" Target="../ink/ink2196.xml"/><Relationship Id="rId263" Type="http://schemas.openxmlformats.org/officeDocument/2006/relationships/image" Target="../media/image784.png"/><Relationship Id="rId284" Type="http://schemas.openxmlformats.org/officeDocument/2006/relationships/customXml" Target="../ink/ink2217.xml"/><Relationship Id="rId37" Type="http://schemas.openxmlformats.org/officeDocument/2006/relationships/image" Target="../media/image672.png"/><Relationship Id="rId58" Type="http://schemas.openxmlformats.org/officeDocument/2006/relationships/customXml" Target="../ink/ink2104.xml"/><Relationship Id="rId79" Type="http://schemas.openxmlformats.org/officeDocument/2006/relationships/image" Target="../media/image693.png"/><Relationship Id="rId102" Type="http://schemas.openxmlformats.org/officeDocument/2006/relationships/customXml" Target="../ink/ink2126.xml"/><Relationship Id="rId123" Type="http://schemas.openxmlformats.org/officeDocument/2006/relationships/image" Target="../media/image715.png"/><Relationship Id="rId144" Type="http://schemas.openxmlformats.org/officeDocument/2006/relationships/customXml" Target="../ink/ink2147.xml"/><Relationship Id="rId90" Type="http://schemas.openxmlformats.org/officeDocument/2006/relationships/customXml" Target="../ink/ink2120.xml"/><Relationship Id="rId165" Type="http://schemas.openxmlformats.org/officeDocument/2006/relationships/image" Target="../media/image736.png"/><Relationship Id="rId186" Type="http://schemas.openxmlformats.org/officeDocument/2006/relationships/customXml" Target="../ink/ink2168.xml"/><Relationship Id="rId211" Type="http://schemas.openxmlformats.org/officeDocument/2006/relationships/image" Target="../media/image759.png"/><Relationship Id="rId232" Type="http://schemas.openxmlformats.org/officeDocument/2006/relationships/customXml" Target="../ink/ink2191.xml"/><Relationship Id="rId253" Type="http://schemas.openxmlformats.org/officeDocument/2006/relationships/image" Target="../media/image779.png"/><Relationship Id="rId274" Type="http://schemas.openxmlformats.org/officeDocument/2006/relationships/customXml" Target="../ink/ink2212.xml"/><Relationship Id="rId27" Type="http://schemas.openxmlformats.org/officeDocument/2006/relationships/image" Target="../media/image667.png"/><Relationship Id="rId48" Type="http://schemas.openxmlformats.org/officeDocument/2006/relationships/customXml" Target="../ink/ink2099.xml"/><Relationship Id="rId69" Type="http://schemas.openxmlformats.org/officeDocument/2006/relationships/image" Target="../media/image688.png"/><Relationship Id="rId113" Type="http://schemas.openxmlformats.org/officeDocument/2006/relationships/image" Target="../media/image710.png"/><Relationship Id="rId134" Type="http://schemas.openxmlformats.org/officeDocument/2006/relationships/customXml" Target="../ink/ink2142.xml"/><Relationship Id="rId80" Type="http://schemas.openxmlformats.org/officeDocument/2006/relationships/customXml" Target="../ink/ink2115.xml"/><Relationship Id="rId155" Type="http://schemas.openxmlformats.org/officeDocument/2006/relationships/image" Target="../media/image731.png"/><Relationship Id="rId176" Type="http://schemas.openxmlformats.org/officeDocument/2006/relationships/customXml" Target="../ink/ink2163.xml"/><Relationship Id="rId197" Type="http://schemas.openxmlformats.org/officeDocument/2006/relationships/image" Target="../media/image752.png"/><Relationship Id="rId201" Type="http://schemas.openxmlformats.org/officeDocument/2006/relationships/image" Target="../media/image754.png"/><Relationship Id="rId222" Type="http://schemas.openxmlformats.org/officeDocument/2006/relationships/customXml" Target="../ink/ink2186.xml"/><Relationship Id="rId243" Type="http://schemas.openxmlformats.org/officeDocument/2006/relationships/image" Target="../media/image775.png"/><Relationship Id="rId264" Type="http://schemas.openxmlformats.org/officeDocument/2006/relationships/customXml" Target="../ink/ink2207.xml"/><Relationship Id="rId285" Type="http://schemas.openxmlformats.org/officeDocument/2006/relationships/image" Target="../media/image795.png"/><Relationship Id="rId17" Type="http://schemas.openxmlformats.org/officeDocument/2006/relationships/image" Target="../media/image6620.png"/><Relationship Id="rId38" Type="http://schemas.openxmlformats.org/officeDocument/2006/relationships/customXml" Target="../ink/ink2094.xml"/><Relationship Id="rId59" Type="http://schemas.openxmlformats.org/officeDocument/2006/relationships/image" Target="../media/image683.png"/><Relationship Id="rId103" Type="http://schemas.openxmlformats.org/officeDocument/2006/relationships/image" Target="../media/image705.png"/><Relationship Id="rId124" Type="http://schemas.openxmlformats.org/officeDocument/2006/relationships/customXml" Target="../ink/ink2137.xml"/><Relationship Id="rId70" Type="http://schemas.openxmlformats.org/officeDocument/2006/relationships/customXml" Target="../ink/ink2110.xml"/><Relationship Id="rId91" Type="http://schemas.openxmlformats.org/officeDocument/2006/relationships/image" Target="../media/image699.png"/><Relationship Id="rId145" Type="http://schemas.openxmlformats.org/officeDocument/2006/relationships/image" Target="../media/image726.png"/><Relationship Id="rId166" Type="http://schemas.openxmlformats.org/officeDocument/2006/relationships/customXml" Target="../ink/ink2158.xml"/><Relationship Id="rId187" Type="http://schemas.openxmlformats.org/officeDocument/2006/relationships/image" Target="../media/image747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2181.xml"/><Relationship Id="rId233" Type="http://schemas.openxmlformats.org/officeDocument/2006/relationships/image" Target="../media/image770.png"/><Relationship Id="rId254" Type="http://schemas.openxmlformats.org/officeDocument/2006/relationships/customXml" Target="../ink/ink2202.xml"/><Relationship Id="rId28" Type="http://schemas.openxmlformats.org/officeDocument/2006/relationships/customXml" Target="../ink/ink2089.xml"/><Relationship Id="rId49" Type="http://schemas.openxmlformats.org/officeDocument/2006/relationships/image" Target="../media/image678.png"/><Relationship Id="rId114" Type="http://schemas.openxmlformats.org/officeDocument/2006/relationships/customXml" Target="../ink/ink2132.xml"/><Relationship Id="rId275" Type="http://schemas.openxmlformats.org/officeDocument/2006/relationships/image" Target="../media/image790.png"/><Relationship Id="rId60" Type="http://schemas.openxmlformats.org/officeDocument/2006/relationships/customXml" Target="../ink/ink2105.xml"/><Relationship Id="rId81" Type="http://schemas.openxmlformats.org/officeDocument/2006/relationships/image" Target="../media/image694.png"/><Relationship Id="rId135" Type="http://schemas.openxmlformats.org/officeDocument/2006/relationships/image" Target="../media/image721.png"/><Relationship Id="rId156" Type="http://schemas.openxmlformats.org/officeDocument/2006/relationships/customXml" Target="../ink/ink2153.xml"/><Relationship Id="rId177" Type="http://schemas.openxmlformats.org/officeDocument/2006/relationships/image" Target="../media/image742.png"/><Relationship Id="rId198" Type="http://schemas.openxmlformats.org/officeDocument/2006/relationships/customXml" Target="../ink/ink2174.xml"/><Relationship Id="rId202" Type="http://schemas.openxmlformats.org/officeDocument/2006/relationships/customXml" Target="../ink/ink2176.xml"/><Relationship Id="rId223" Type="http://schemas.openxmlformats.org/officeDocument/2006/relationships/image" Target="../media/image765.png"/><Relationship Id="rId244" Type="http://schemas.openxmlformats.org/officeDocument/2006/relationships/customXml" Target="../ink/ink2197.xml"/><Relationship Id="rId18" Type="http://schemas.openxmlformats.org/officeDocument/2006/relationships/customXml" Target="../ink/ink2084.xml"/><Relationship Id="rId39" Type="http://schemas.openxmlformats.org/officeDocument/2006/relationships/image" Target="../media/image673.png"/><Relationship Id="rId265" Type="http://schemas.openxmlformats.org/officeDocument/2006/relationships/image" Target="../media/image785.png"/><Relationship Id="rId286" Type="http://schemas.openxmlformats.org/officeDocument/2006/relationships/customXml" Target="../ink/ink2218.xml"/><Relationship Id="rId50" Type="http://schemas.openxmlformats.org/officeDocument/2006/relationships/customXml" Target="../ink/ink2100.xml"/><Relationship Id="rId104" Type="http://schemas.openxmlformats.org/officeDocument/2006/relationships/customXml" Target="../ink/ink2127.xml"/><Relationship Id="rId125" Type="http://schemas.openxmlformats.org/officeDocument/2006/relationships/image" Target="../media/image716.png"/><Relationship Id="rId146" Type="http://schemas.openxmlformats.org/officeDocument/2006/relationships/customXml" Target="../ink/ink2148.xml"/><Relationship Id="rId167" Type="http://schemas.openxmlformats.org/officeDocument/2006/relationships/image" Target="../media/image737.png"/><Relationship Id="rId188" Type="http://schemas.openxmlformats.org/officeDocument/2006/relationships/customXml" Target="../ink/ink2169.xml"/><Relationship Id="rId71" Type="http://schemas.openxmlformats.org/officeDocument/2006/relationships/image" Target="../media/image689.png"/><Relationship Id="rId92" Type="http://schemas.openxmlformats.org/officeDocument/2006/relationships/customXml" Target="../ink/ink2121.xml"/><Relationship Id="rId213" Type="http://schemas.openxmlformats.org/officeDocument/2006/relationships/image" Target="../media/image760.png"/><Relationship Id="rId234" Type="http://schemas.openxmlformats.org/officeDocument/2006/relationships/customXml" Target="../ink/ink2192.xml"/><Relationship Id="rId2" Type="http://schemas.openxmlformats.org/officeDocument/2006/relationships/image" Target="../media/image665.png"/><Relationship Id="rId29" Type="http://schemas.openxmlformats.org/officeDocument/2006/relationships/image" Target="../media/image668.png"/><Relationship Id="rId255" Type="http://schemas.openxmlformats.org/officeDocument/2006/relationships/image" Target="../media/image780.png"/><Relationship Id="rId276" Type="http://schemas.openxmlformats.org/officeDocument/2006/relationships/customXml" Target="../ink/ink2213.xml"/><Relationship Id="rId40" Type="http://schemas.openxmlformats.org/officeDocument/2006/relationships/customXml" Target="../ink/ink2095.xml"/><Relationship Id="rId115" Type="http://schemas.openxmlformats.org/officeDocument/2006/relationships/image" Target="../media/image711.png"/><Relationship Id="rId136" Type="http://schemas.openxmlformats.org/officeDocument/2006/relationships/customXml" Target="../ink/ink2143.xml"/><Relationship Id="rId157" Type="http://schemas.openxmlformats.org/officeDocument/2006/relationships/image" Target="../media/image732.png"/><Relationship Id="rId178" Type="http://schemas.openxmlformats.org/officeDocument/2006/relationships/customXml" Target="../ink/ink2164.xml"/><Relationship Id="rId61" Type="http://schemas.openxmlformats.org/officeDocument/2006/relationships/image" Target="../media/image684.png"/><Relationship Id="rId82" Type="http://schemas.openxmlformats.org/officeDocument/2006/relationships/customXml" Target="../ink/ink2116.xml"/><Relationship Id="rId199" Type="http://schemas.openxmlformats.org/officeDocument/2006/relationships/image" Target="../media/image753.png"/><Relationship Id="rId203" Type="http://schemas.openxmlformats.org/officeDocument/2006/relationships/image" Target="../media/image755.png"/><Relationship Id="rId19" Type="http://schemas.openxmlformats.org/officeDocument/2006/relationships/image" Target="../media/image6630.png"/><Relationship Id="rId224" Type="http://schemas.openxmlformats.org/officeDocument/2006/relationships/customXml" Target="../ink/ink2187.xml"/><Relationship Id="rId245" Type="http://schemas.openxmlformats.org/officeDocument/2006/relationships/image" Target="../media/image542.png"/><Relationship Id="rId266" Type="http://schemas.openxmlformats.org/officeDocument/2006/relationships/customXml" Target="../ink/ink2208.xml"/><Relationship Id="rId287" Type="http://schemas.openxmlformats.org/officeDocument/2006/relationships/image" Target="../media/image796.png"/><Relationship Id="rId30" Type="http://schemas.openxmlformats.org/officeDocument/2006/relationships/customXml" Target="../ink/ink2090.xml"/><Relationship Id="rId105" Type="http://schemas.openxmlformats.org/officeDocument/2006/relationships/image" Target="../media/image706.png"/><Relationship Id="rId126" Type="http://schemas.openxmlformats.org/officeDocument/2006/relationships/customXml" Target="../ink/ink2138.xml"/><Relationship Id="rId147" Type="http://schemas.openxmlformats.org/officeDocument/2006/relationships/image" Target="../media/image727.png"/><Relationship Id="rId168" Type="http://schemas.openxmlformats.org/officeDocument/2006/relationships/customXml" Target="../ink/ink2159.xml"/><Relationship Id="rId51" Type="http://schemas.openxmlformats.org/officeDocument/2006/relationships/image" Target="../media/image679.png"/><Relationship Id="rId72" Type="http://schemas.openxmlformats.org/officeDocument/2006/relationships/customXml" Target="../ink/ink2111.xml"/><Relationship Id="rId93" Type="http://schemas.openxmlformats.org/officeDocument/2006/relationships/image" Target="../media/image700.png"/><Relationship Id="rId189" Type="http://schemas.openxmlformats.org/officeDocument/2006/relationships/image" Target="../media/image748.png"/><Relationship Id="rId3" Type="http://schemas.openxmlformats.org/officeDocument/2006/relationships/image" Target="../media/image666.png"/><Relationship Id="rId214" Type="http://schemas.openxmlformats.org/officeDocument/2006/relationships/customXml" Target="../ink/ink2182.xml"/><Relationship Id="rId235" Type="http://schemas.openxmlformats.org/officeDocument/2006/relationships/image" Target="../media/image771.png"/><Relationship Id="rId256" Type="http://schemas.openxmlformats.org/officeDocument/2006/relationships/customXml" Target="../ink/ink2203.xml"/><Relationship Id="rId277" Type="http://schemas.openxmlformats.org/officeDocument/2006/relationships/image" Target="../media/image791.png"/><Relationship Id="rId116" Type="http://schemas.openxmlformats.org/officeDocument/2006/relationships/customXml" Target="../ink/ink2133.xml"/><Relationship Id="rId137" Type="http://schemas.openxmlformats.org/officeDocument/2006/relationships/image" Target="../media/image722.png"/><Relationship Id="rId158" Type="http://schemas.openxmlformats.org/officeDocument/2006/relationships/customXml" Target="../ink/ink2154.xml"/><Relationship Id="rId20" Type="http://schemas.openxmlformats.org/officeDocument/2006/relationships/customXml" Target="../ink/ink2085.xml"/><Relationship Id="rId41" Type="http://schemas.openxmlformats.org/officeDocument/2006/relationships/image" Target="../media/image674.png"/><Relationship Id="rId62" Type="http://schemas.openxmlformats.org/officeDocument/2006/relationships/customXml" Target="../ink/ink2106.xml"/><Relationship Id="rId83" Type="http://schemas.openxmlformats.org/officeDocument/2006/relationships/image" Target="../media/image695.png"/><Relationship Id="rId179" Type="http://schemas.openxmlformats.org/officeDocument/2006/relationships/image" Target="../media/image743.png"/><Relationship Id="rId190" Type="http://schemas.openxmlformats.org/officeDocument/2006/relationships/customXml" Target="../ink/ink2170.xml"/><Relationship Id="rId204" Type="http://schemas.openxmlformats.org/officeDocument/2006/relationships/customXml" Target="../ink/ink2177.xml"/><Relationship Id="rId225" Type="http://schemas.openxmlformats.org/officeDocument/2006/relationships/image" Target="../media/image766.png"/><Relationship Id="rId246" Type="http://schemas.openxmlformats.org/officeDocument/2006/relationships/customXml" Target="../ink/ink2198.xml"/><Relationship Id="rId267" Type="http://schemas.openxmlformats.org/officeDocument/2006/relationships/image" Target="../media/image786.png"/><Relationship Id="rId288" Type="http://schemas.openxmlformats.org/officeDocument/2006/relationships/customXml" Target="../ink/ink2219.xml"/><Relationship Id="rId106" Type="http://schemas.openxmlformats.org/officeDocument/2006/relationships/customXml" Target="../ink/ink2128.xml"/><Relationship Id="rId127" Type="http://schemas.openxmlformats.org/officeDocument/2006/relationships/image" Target="../media/image717.png"/><Relationship Id="rId10" Type="http://schemas.openxmlformats.org/officeDocument/2006/relationships/customXml" Target="../ink/ink2080.xml"/><Relationship Id="rId31" Type="http://schemas.openxmlformats.org/officeDocument/2006/relationships/image" Target="../media/image669.png"/><Relationship Id="rId52" Type="http://schemas.openxmlformats.org/officeDocument/2006/relationships/customXml" Target="../ink/ink2101.xml"/><Relationship Id="rId73" Type="http://schemas.openxmlformats.org/officeDocument/2006/relationships/image" Target="../media/image690.png"/><Relationship Id="rId94" Type="http://schemas.openxmlformats.org/officeDocument/2006/relationships/customXml" Target="../ink/ink2122.xml"/><Relationship Id="rId148" Type="http://schemas.openxmlformats.org/officeDocument/2006/relationships/customXml" Target="../ink/ink2149.xml"/><Relationship Id="rId169" Type="http://schemas.openxmlformats.org/officeDocument/2006/relationships/image" Target="../media/image738.png"/><Relationship Id="rId4" Type="http://schemas.openxmlformats.org/officeDocument/2006/relationships/customXml" Target="../ink/ink2077.xml"/><Relationship Id="rId180" Type="http://schemas.openxmlformats.org/officeDocument/2006/relationships/customXml" Target="../ink/ink2165.xml"/><Relationship Id="rId215" Type="http://schemas.openxmlformats.org/officeDocument/2006/relationships/image" Target="../media/image761.png"/><Relationship Id="rId236" Type="http://schemas.openxmlformats.org/officeDocument/2006/relationships/customXml" Target="../ink/ink2193.xml"/><Relationship Id="rId257" Type="http://schemas.openxmlformats.org/officeDocument/2006/relationships/image" Target="../media/image781.png"/><Relationship Id="rId278" Type="http://schemas.openxmlformats.org/officeDocument/2006/relationships/customXml" Target="../ink/ink2214.xml"/><Relationship Id="rId42" Type="http://schemas.openxmlformats.org/officeDocument/2006/relationships/customXml" Target="../ink/ink2096.xml"/><Relationship Id="rId84" Type="http://schemas.openxmlformats.org/officeDocument/2006/relationships/customXml" Target="../ink/ink2117.xml"/><Relationship Id="rId138" Type="http://schemas.openxmlformats.org/officeDocument/2006/relationships/customXml" Target="../ink/ink2144.xml"/><Relationship Id="rId191" Type="http://schemas.openxmlformats.org/officeDocument/2006/relationships/image" Target="../media/image749.png"/><Relationship Id="rId205" Type="http://schemas.openxmlformats.org/officeDocument/2006/relationships/image" Target="../media/image756.png"/><Relationship Id="rId247" Type="http://schemas.openxmlformats.org/officeDocument/2006/relationships/image" Target="../media/image776.png"/><Relationship Id="rId107" Type="http://schemas.openxmlformats.org/officeDocument/2006/relationships/image" Target="../media/image707.png"/><Relationship Id="rId289" Type="http://schemas.openxmlformats.org/officeDocument/2006/relationships/image" Target="../media/image797.png"/><Relationship Id="rId11" Type="http://schemas.openxmlformats.org/officeDocument/2006/relationships/image" Target="../media/image6590.png"/><Relationship Id="rId53" Type="http://schemas.openxmlformats.org/officeDocument/2006/relationships/image" Target="../media/image680.png"/><Relationship Id="rId149" Type="http://schemas.openxmlformats.org/officeDocument/2006/relationships/image" Target="../media/image728.png"/><Relationship Id="rId95" Type="http://schemas.openxmlformats.org/officeDocument/2006/relationships/image" Target="../media/image701.png"/><Relationship Id="rId160" Type="http://schemas.openxmlformats.org/officeDocument/2006/relationships/customXml" Target="../ink/ink2155.xml"/><Relationship Id="rId216" Type="http://schemas.openxmlformats.org/officeDocument/2006/relationships/customXml" Target="../ink/ink2183.xml"/><Relationship Id="rId258" Type="http://schemas.openxmlformats.org/officeDocument/2006/relationships/customXml" Target="../ink/ink2204.xml"/><Relationship Id="rId22" Type="http://schemas.openxmlformats.org/officeDocument/2006/relationships/customXml" Target="../ink/ink2086.xml"/><Relationship Id="rId64" Type="http://schemas.openxmlformats.org/officeDocument/2006/relationships/customXml" Target="../ink/ink2107.xml"/><Relationship Id="rId118" Type="http://schemas.openxmlformats.org/officeDocument/2006/relationships/customXml" Target="../ink/ink2134.xml"/><Relationship Id="rId171" Type="http://schemas.openxmlformats.org/officeDocument/2006/relationships/image" Target="../media/image739.png"/><Relationship Id="rId227" Type="http://schemas.openxmlformats.org/officeDocument/2006/relationships/image" Target="../media/image767.png"/><Relationship Id="rId269" Type="http://schemas.openxmlformats.org/officeDocument/2006/relationships/image" Target="../media/image787.png"/></Relationships>
</file>

<file path=ppt/slides/_rels/slide2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55.png"/><Relationship Id="rId21" Type="http://schemas.openxmlformats.org/officeDocument/2006/relationships/image" Target="../media/image807.png"/><Relationship Id="rId42" Type="http://schemas.openxmlformats.org/officeDocument/2006/relationships/customXml" Target="../ink/ink2241.xml"/><Relationship Id="rId63" Type="http://schemas.openxmlformats.org/officeDocument/2006/relationships/image" Target="../media/image828.png"/><Relationship Id="rId84" Type="http://schemas.openxmlformats.org/officeDocument/2006/relationships/customXml" Target="../ink/ink2262.xml"/><Relationship Id="rId138" Type="http://schemas.openxmlformats.org/officeDocument/2006/relationships/customXml" Target="../ink/ink2289.xml"/><Relationship Id="rId107" Type="http://schemas.openxmlformats.org/officeDocument/2006/relationships/image" Target="../media/image850.png"/><Relationship Id="rId11" Type="http://schemas.openxmlformats.org/officeDocument/2006/relationships/image" Target="../media/image542.png"/><Relationship Id="rId32" Type="http://schemas.openxmlformats.org/officeDocument/2006/relationships/customXml" Target="../ink/ink2236.xml"/><Relationship Id="rId53" Type="http://schemas.openxmlformats.org/officeDocument/2006/relationships/image" Target="../media/image823.png"/><Relationship Id="rId74" Type="http://schemas.openxmlformats.org/officeDocument/2006/relationships/customXml" Target="../ink/ink2257.xml"/><Relationship Id="rId128" Type="http://schemas.openxmlformats.org/officeDocument/2006/relationships/customXml" Target="../ink/ink2284.xml"/><Relationship Id="rId149" Type="http://schemas.openxmlformats.org/officeDocument/2006/relationships/image" Target="../media/image871.png"/><Relationship Id="rId5" Type="http://schemas.openxmlformats.org/officeDocument/2006/relationships/image" Target="../media/image800.png"/><Relationship Id="rId95" Type="http://schemas.openxmlformats.org/officeDocument/2006/relationships/image" Target="../media/image844.png"/><Relationship Id="rId22" Type="http://schemas.openxmlformats.org/officeDocument/2006/relationships/customXml" Target="../ink/ink2231.xml"/><Relationship Id="rId27" Type="http://schemas.openxmlformats.org/officeDocument/2006/relationships/image" Target="../media/image810.png"/><Relationship Id="rId43" Type="http://schemas.openxmlformats.org/officeDocument/2006/relationships/image" Target="../media/image818.png"/><Relationship Id="rId48" Type="http://schemas.openxmlformats.org/officeDocument/2006/relationships/customXml" Target="../ink/ink2244.xml"/><Relationship Id="rId64" Type="http://schemas.openxmlformats.org/officeDocument/2006/relationships/customXml" Target="../ink/ink2252.xml"/><Relationship Id="rId69" Type="http://schemas.openxmlformats.org/officeDocument/2006/relationships/image" Target="../media/image831.png"/><Relationship Id="rId113" Type="http://schemas.openxmlformats.org/officeDocument/2006/relationships/image" Target="../media/image853.png"/><Relationship Id="rId118" Type="http://schemas.openxmlformats.org/officeDocument/2006/relationships/customXml" Target="../ink/ink2279.xml"/><Relationship Id="rId134" Type="http://schemas.openxmlformats.org/officeDocument/2006/relationships/customXml" Target="../ink/ink2287.xml"/><Relationship Id="rId139" Type="http://schemas.openxmlformats.org/officeDocument/2006/relationships/image" Target="../media/image866.png"/><Relationship Id="rId80" Type="http://schemas.openxmlformats.org/officeDocument/2006/relationships/customXml" Target="../ink/ink2260.xml"/><Relationship Id="rId85" Type="http://schemas.openxmlformats.org/officeDocument/2006/relationships/image" Target="../media/image839.png"/><Relationship Id="rId150" Type="http://schemas.openxmlformats.org/officeDocument/2006/relationships/customXml" Target="../ink/ink2295.xml"/><Relationship Id="rId12" Type="http://schemas.openxmlformats.org/officeDocument/2006/relationships/customXml" Target="../ink/ink2226.xml"/><Relationship Id="rId17" Type="http://schemas.openxmlformats.org/officeDocument/2006/relationships/image" Target="../media/image805.png"/><Relationship Id="rId33" Type="http://schemas.openxmlformats.org/officeDocument/2006/relationships/image" Target="../media/image813.png"/><Relationship Id="rId38" Type="http://schemas.openxmlformats.org/officeDocument/2006/relationships/customXml" Target="../ink/ink2239.xml"/><Relationship Id="rId59" Type="http://schemas.openxmlformats.org/officeDocument/2006/relationships/image" Target="../media/image826.png"/><Relationship Id="rId103" Type="http://schemas.openxmlformats.org/officeDocument/2006/relationships/image" Target="../media/image848.png"/><Relationship Id="rId108" Type="http://schemas.openxmlformats.org/officeDocument/2006/relationships/customXml" Target="../ink/ink2274.xml"/><Relationship Id="rId124" Type="http://schemas.openxmlformats.org/officeDocument/2006/relationships/customXml" Target="../ink/ink2282.xml"/><Relationship Id="rId129" Type="http://schemas.openxmlformats.org/officeDocument/2006/relationships/image" Target="../media/image861.png"/><Relationship Id="rId54" Type="http://schemas.openxmlformats.org/officeDocument/2006/relationships/customXml" Target="../ink/ink2247.xml"/><Relationship Id="rId70" Type="http://schemas.openxmlformats.org/officeDocument/2006/relationships/customXml" Target="../ink/ink2255.xml"/><Relationship Id="rId75" Type="http://schemas.openxmlformats.org/officeDocument/2006/relationships/image" Target="../media/image834.png"/><Relationship Id="rId91" Type="http://schemas.openxmlformats.org/officeDocument/2006/relationships/image" Target="../media/image842.png"/><Relationship Id="rId96" Type="http://schemas.openxmlformats.org/officeDocument/2006/relationships/customXml" Target="../ink/ink2268.xml"/><Relationship Id="rId140" Type="http://schemas.openxmlformats.org/officeDocument/2006/relationships/customXml" Target="../ink/ink2290.xml"/><Relationship Id="rId145" Type="http://schemas.openxmlformats.org/officeDocument/2006/relationships/image" Target="../media/image869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223.xml"/><Relationship Id="rId23" Type="http://schemas.openxmlformats.org/officeDocument/2006/relationships/image" Target="../media/image808.png"/><Relationship Id="rId28" Type="http://schemas.openxmlformats.org/officeDocument/2006/relationships/customXml" Target="../ink/ink2234.xml"/><Relationship Id="rId49" Type="http://schemas.openxmlformats.org/officeDocument/2006/relationships/image" Target="../media/image821.png"/><Relationship Id="rId114" Type="http://schemas.openxmlformats.org/officeDocument/2006/relationships/customXml" Target="../ink/ink2277.xml"/><Relationship Id="rId119" Type="http://schemas.openxmlformats.org/officeDocument/2006/relationships/image" Target="../media/image856.png"/><Relationship Id="rId44" Type="http://schemas.openxmlformats.org/officeDocument/2006/relationships/customXml" Target="../ink/ink2242.xml"/><Relationship Id="rId60" Type="http://schemas.openxmlformats.org/officeDocument/2006/relationships/customXml" Target="../ink/ink2250.xml"/><Relationship Id="rId65" Type="http://schemas.openxmlformats.org/officeDocument/2006/relationships/image" Target="../media/image829.png"/><Relationship Id="rId81" Type="http://schemas.openxmlformats.org/officeDocument/2006/relationships/image" Target="../media/image837.png"/><Relationship Id="rId86" Type="http://schemas.openxmlformats.org/officeDocument/2006/relationships/customXml" Target="../ink/ink2263.xml"/><Relationship Id="rId130" Type="http://schemas.openxmlformats.org/officeDocument/2006/relationships/customXml" Target="../ink/ink2285.xml"/><Relationship Id="rId135" Type="http://schemas.openxmlformats.org/officeDocument/2006/relationships/image" Target="../media/image864.png"/><Relationship Id="rId151" Type="http://schemas.openxmlformats.org/officeDocument/2006/relationships/image" Target="../media/image872.png"/><Relationship Id="rId13" Type="http://schemas.openxmlformats.org/officeDocument/2006/relationships/image" Target="../media/image803.png"/><Relationship Id="rId18" Type="http://schemas.openxmlformats.org/officeDocument/2006/relationships/customXml" Target="../ink/ink2229.xml"/><Relationship Id="rId39" Type="http://schemas.openxmlformats.org/officeDocument/2006/relationships/image" Target="../media/image816.png"/><Relationship Id="rId109" Type="http://schemas.openxmlformats.org/officeDocument/2006/relationships/image" Target="../media/image851.png"/><Relationship Id="rId34" Type="http://schemas.openxmlformats.org/officeDocument/2006/relationships/customXml" Target="../ink/ink2237.xml"/><Relationship Id="rId50" Type="http://schemas.openxmlformats.org/officeDocument/2006/relationships/customXml" Target="../ink/ink2245.xml"/><Relationship Id="rId55" Type="http://schemas.openxmlformats.org/officeDocument/2006/relationships/image" Target="../media/image824.png"/><Relationship Id="rId76" Type="http://schemas.openxmlformats.org/officeDocument/2006/relationships/customXml" Target="../ink/ink2258.xml"/><Relationship Id="rId97" Type="http://schemas.openxmlformats.org/officeDocument/2006/relationships/image" Target="../media/image845.png"/><Relationship Id="rId104" Type="http://schemas.openxmlformats.org/officeDocument/2006/relationships/customXml" Target="../ink/ink2272.xml"/><Relationship Id="rId120" Type="http://schemas.openxmlformats.org/officeDocument/2006/relationships/customXml" Target="../ink/ink2280.xml"/><Relationship Id="rId125" Type="http://schemas.openxmlformats.org/officeDocument/2006/relationships/image" Target="../media/image859.png"/><Relationship Id="rId141" Type="http://schemas.openxmlformats.org/officeDocument/2006/relationships/image" Target="../media/image867.png"/><Relationship Id="rId146" Type="http://schemas.openxmlformats.org/officeDocument/2006/relationships/customXml" Target="../ink/ink2293.xml"/><Relationship Id="rId7" Type="http://schemas.openxmlformats.org/officeDocument/2006/relationships/image" Target="../media/image801.png"/><Relationship Id="rId71" Type="http://schemas.openxmlformats.org/officeDocument/2006/relationships/image" Target="../media/image832.png"/><Relationship Id="rId92" Type="http://schemas.openxmlformats.org/officeDocument/2006/relationships/customXml" Target="../ink/ink2266.xml"/><Relationship Id="rId2" Type="http://schemas.openxmlformats.org/officeDocument/2006/relationships/image" Target="../media/image960.png"/><Relationship Id="rId29" Type="http://schemas.openxmlformats.org/officeDocument/2006/relationships/image" Target="../media/image811.png"/><Relationship Id="rId24" Type="http://schemas.openxmlformats.org/officeDocument/2006/relationships/customXml" Target="../ink/ink2232.xml"/><Relationship Id="rId40" Type="http://schemas.openxmlformats.org/officeDocument/2006/relationships/customXml" Target="../ink/ink2240.xml"/><Relationship Id="rId45" Type="http://schemas.openxmlformats.org/officeDocument/2006/relationships/image" Target="../media/image819.png"/><Relationship Id="rId66" Type="http://schemas.openxmlformats.org/officeDocument/2006/relationships/customXml" Target="../ink/ink2253.xml"/><Relationship Id="rId87" Type="http://schemas.openxmlformats.org/officeDocument/2006/relationships/image" Target="../media/image840.png"/><Relationship Id="rId110" Type="http://schemas.openxmlformats.org/officeDocument/2006/relationships/customXml" Target="../ink/ink2275.xml"/><Relationship Id="rId115" Type="http://schemas.openxmlformats.org/officeDocument/2006/relationships/image" Target="../media/image854.png"/><Relationship Id="rId131" Type="http://schemas.openxmlformats.org/officeDocument/2006/relationships/image" Target="../media/image862.png"/><Relationship Id="rId136" Type="http://schemas.openxmlformats.org/officeDocument/2006/relationships/customXml" Target="../ink/ink2288.xml"/><Relationship Id="rId61" Type="http://schemas.openxmlformats.org/officeDocument/2006/relationships/image" Target="../media/image827.png"/><Relationship Id="rId82" Type="http://schemas.openxmlformats.org/officeDocument/2006/relationships/customXml" Target="../ink/ink2261.xml"/><Relationship Id="rId152" Type="http://schemas.openxmlformats.org/officeDocument/2006/relationships/customXml" Target="../ink/ink2296.xml"/><Relationship Id="rId19" Type="http://schemas.openxmlformats.org/officeDocument/2006/relationships/image" Target="../media/image806.png"/><Relationship Id="rId14" Type="http://schemas.openxmlformats.org/officeDocument/2006/relationships/customXml" Target="../ink/ink2227.xml"/><Relationship Id="rId30" Type="http://schemas.openxmlformats.org/officeDocument/2006/relationships/customXml" Target="../ink/ink2235.xml"/><Relationship Id="rId35" Type="http://schemas.openxmlformats.org/officeDocument/2006/relationships/image" Target="../media/image814.png"/><Relationship Id="rId56" Type="http://schemas.openxmlformats.org/officeDocument/2006/relationships/customXml" Target="../ink/ink2248.xml"/><Relationship Id="rId77" Type="http://schemas.openxmlformats.org/officeDocument/2006/relationships/image" Target="../media/image835.png"/><Relationship Id="rId100" Type="http://schemas.openxmlformats.org/officeDocument/2006/relationships/customXml" Target="../ink/ink2270.xml"/><Relationship Id="rId105" Type="http://schemas.openxmlformats.org/officeDocument/2006/relationships/image" Target="../media/image849.png"/><Relationship Id="rId126" Type="http://schemas.openxmlformats.org/officeDocument/2006/relationships/customXml" Target="../ink/ink2283.xml"/><Relationship Id="rId147" Type="http://schemas.openxmlformats.org/officeDocument/2006/relationships/image" Target="../media/image870.png"/><Relationship Id="rId8" Type="http://schemas.openxmlformats.org/officeDocument/2006/relationships/customXml" Target="../ink/ink2224.xml"/><Relationship Id="rId51" Type="http://schemas.openxmlformats.org/officeDocument/2006/relationships/image" Target="../media/image822.png"/><Relationship Id="rId72" Type="http://schemas.openxmlformats.org/officeDocument/2006/relationships/customXml" Target="../ink/ink2256.xml"/><Relationship Id="rId93" Type="http://schemas.openxmlformats.org/officeDocument/2006/relationships/image" Target="../media/image843.png"/><Relationship Id="rId98" Type="http://schemas.openxmlformats.org/officeDocument/2006/relationships/customXml" Target="../ink/ink2269.xml"/><Relationship Id="rId121" Type="http://schemas.openxmlformats.org/officeDocument/2006/relationships/image" Target="../media/image857.png"/><Relationship Id="rId142" Type="http://schemas.openxmlformats.org/officeDocument/2006/relationships/customXml" Target="../ink/ink2291.xml"/><Relationship Id="rId3" Type="http://schemas.openxmlformats.org/officeDocument/2006/relationships/image" Target="../media/image665.png"/><Relationship Id="rId25" Type="http://schemas.openxmlformats.org/officeDocument/2006/relationships/image" Target="../media/image809.png"/><Relationship Id="rId46" Type="http://schemas.openxmlformats.org/officeDocument/2006/relationships/customXml" Target="../ink/ink2243.xml"/><Relationship Id="rId67" Type="http://schemas.openxmlformats.org/officeDocument/2006/relationships/image" Target="../media/image830.png"/><Relationship Id="rId116" Type="http://schemas.openxmlformats.org/officeDocument/2006/relationships/customXml" Target="../ink/ink2278.xml"/><Relationship Id="rId137" Type="http://schemas.openxmlformats.org/officeDocument/2006/relationships/image" Target="../media/image865.png"/><Relationship Id="rId20" Type="http://schemas.openxmlformats.org/officeDocument/2006/relationships/customXml" Target="../ink/ink2230.xml"/><Relationship Id="rId41" Type="http://schemas.openxmlformats.org/officeDocument/2006/relationships/image" Target="../media/image817.png"/><Relationship Id="rId62" Type="http://schemas.openxmlformats.org/officeDocument/2006/relationships/customXml" Target="../ink/ink2251.xml"/><Relationship Id="rId83" Type="http://schemas.openxmlformats.org/officeDocument/2006/relationships/image" Target="../media/image838.png"/><Relationship Id="rId88" Type="http://schemas.openxmlformats.org/officeDocument/2006/relationships/customXml" Target="../ink/ink2264.xml"/><Relationship Id="rId111" Type="http://schemas.openxmlformats.org/officeDocument/2006/relationships/image" Target="../media/image852.png"/><Relationship Id="rId132" Type="http://schemas.openxmlformats.org/officeDocument/2006/relationships/customXml" Target="../ink/ink2286.xml"/><Relationship Id="rId153" Type="http://schemas.openxmlformats.org/officeDocument/2006/relationships/image" Target="../media/image873.png"/><Relationship Id="rId15" Type="http://schemas.openxmlformats.org/officeDocument/2006/relationships/image" Target="../media/image804.png"/><Relationship Id="rId36" Type="http://schemas.openxmlformats.org/officeDocument/2006/relationships/customXml" Target="../ink/ink2238.xml"/><Relationship Id="rId57" Type="http://schemas.openxmlformats.org/officeDocument/2006/relationships/image" Target="../media/image825.png"/><Relationship Id="rId106" Type="http://schemas.openxmlformats.org/officeDocument/2006/relationships/customXml" Target="../ink/ink2273.xml"/><Relationship Id="rId127" Type="http://schemas.openxmlformats.org/officeDocument/2006/relationships/image" Target="../media/image860.png"/><Relationship Id="rId10" Type="http://schemas.openxmlformats.org/officeDocument/2006/relationships/customXml" Target="../ink/ink2225.xml"/><Relationship Id="rId31" Type="http://schemas.openxmlformats.org/officeDocument/2006/relationships/image" Target="../media/image812.png"/><Relationship Id="rId52" Type="http://schemas.openxmlformats.org/officeDocument/2006/relationships/customXml" Target="../ink/ink2246.xml"/><Relationship Id="rId73" Type="http://schemas.openxmlformats.org/officeDocument/2006/relationships/image" Target="../media/image833.png"/><Relationship Id="rId78" Type="http://schemas.openxmlformats.org/officeDocument/2006/relationships/customXml" Target="../ink/ink2259.xml"/><Relationship Id="rId94" Type="http://schemas.openxmlformats.org/officeDocument/2006/relationships/customXml" Target="../ink/ink2267.xml"/><Relationship Id="rId99" Type="http://schemas.openxmlformats.org/officeDocument/2006/relationships/image" Target="../media/image846.png"/><Relationship Id="rId101" Type="http://schemas.openxmlformats.org/officeDocument/2006/relationships/image" Target="../media/image847.png"/><Relationship Id="rId122" Type="http://schemas.openxmlformats.org/officeDocument/2006/relationships/customXml" Target="../ink/ink2281.xml"/><Relationship Id="rId143" Type="http://schemas.openxmlformats.org/officeDocument/2006/relationships/image" Target="../media/image868.png"/><Relationship Id="rId148" Type="http://schemas.openxmlformats.org/officeDocument/2006/relationships/customXml" Target="../ink/ink2294.xml"/><Relationship Id="rId4" Type="http://schemas.openxmlformats.org/officeDocument/2006/relationships/customXml" Target="../ink/ink2222.xml"/><Relationship Id="rId9" Type="http://schemas.openxmlformats.org/officeDocument/2006/relationships/image" Target="../media/image802.png"/><Relationship Id="rId26" Type="http://schemas.openxmlformats.org/officeDocument/2006/relationships/customXml" Target="../ink/ink2233.xml"/><Relationship Id="rId47" Type="http://schemas.openxmlformats.org/officeDocument/2006/relationships/image" Target="../media/image820.png"/><Relationship Id="rId68" Type="http://schemas.openxmlformats.org/officeDocument/2006/relationships/customXml" Target="../ink/ink2254.xml"/><Relationship Id="rId89" Type="http://schemas.openxmlformats.org/officeDocument/2006/relationships/image" Target="../media/image841.png"/><Relationship Id="rId112" Type="http://schemas.openxmlformats.org/officeDocument/2006/relationships/customXml" Target="../ink/ink2276.xml"/><Relationship Id="rId133" Type="http://schemas.openxmlformats.org/officeDocument/2006/relationships/image" Target="../media/image863.png"/><Relationship Id="rId16" Type="http://schemas.openxmlformats.org/officeDocument/2006/relationships/customXml" Target="../ink/ink2228.xml"/><Relationship Id="rId37" Type="http://schemas.openxmlformats.org/officeDocument/2006/relationships/image" Target="../media/image815.png"/><Relationship Id="rId58" Type="http://schemas.openxmlformats.org/officeDocument/2006/relationships/customXml" Target="../ink/ink2249.xml"/><Relationship Id="rId79" Type="http://schemas.openxmlformats.org/officeDocument/2006/relationships/image" Target="../media/image836.png"/><Relationship Id="rId102" Type="http://schemas.openxmlformats.org/officeDocument/2006/relationships/customXml" Target="../ink/ink2271.xml"/><Relationship Id="rId123" Type="http://schemas.openxmlformats.org/officeDocument/2006/relationships/image" Target="../media/image858.png"/><Relationship Id="rId144" Type="http://schemas.openxmlformats.org/officeDocument/2006/relationships/customXml" Target="../ink/ink2292.xml"/><Relationship Id="rId90" Type="http://schemas.openxmlformats.org/officeDocument/2006/relationships/customXml" Target="../ink/ink2265.xml"/></Relationships>
</file>

<file path=ppt/slides/_rels/slide2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27.png"/><Relationship Id="rId299" Type="http://schemas.openxmlformats.org/officeDocument/2006/relationships/customXml" Target="../ink/ink2442.xml"/><Relationship Id="rId21" Type="http://schemas.openxmlformats.org/officeDocument/2006/relationships/image" Target="../media/image878.png"/><Relationship Id="rId63" Type="http://schemas.openxmlformats.org/officeDocument/2006/relationships/image" Target="../media/image899.png"/><Relationship Id="rId159" Type="http://schemas.openxmlformats.org/officeDocument/2006/relationships/image" Target="../media/image948.png"/><Relationship Id="rId324" Type="http://schemas.openxmlformats.org/officeDocument/2006/relationships/image" Target="../media/image1035.png"/><Relationship Id="rId366" Type="http://schemas.openxmlformats.org/officeDocument/2006/relationships/image" Target="../media/image1055.png"/><Relationship Id="rId170" Type="http://schemas.openxmlformats.org/officeDocument/2006/relationships/customXml" Target="../ink/ink2378.xml"/><Relationship Id="rId226" Type="http://schemas.openxmlformats.org/officeDocument/2006/relationships/image" Target="../media/image983.png"/><Relationship Id="rId433" Type="http://schemas.openxmlformats.org/officeDocument/2006/relationships/customXml" Target="../ink/ink2509.xml"/><Relationship Id="rId268" Type="http://schemas.openxmlformats.org/officeDocument/2006/relationships/image" Target="../media/image1006.png"/><Relationship Id="rId32" Type="http://schemas.openxmlformats.org/officeDocument/2006/relationships/customXml" Target="../ink/ink2309.xml"/><Relationship Id="rId74" Type="http://schemas.openxmlformats.org/officeDocument/2006/relationships/customXml" Target="../ink/ink2330.xml"/><Relationship Id="rId128" Type="http://schemas.openxmlformats.org/officeDocument/2006/relationships/customXml" Target="../ink/ink2357.xml"/><Relationship Id="rId335" Type="http://schemas.openxmlformats.org/officeDocument/2006/relationships/customXml" Target="../ink/ink2460.xml"/><Relationship Id="rId377" Type="http://schemas.openxmlformats.org/officeDocument/2006/relationships/customXml" Target="../ink/ink2481.xml"/><Relationship Id="rId5" Type="http://schemas.openxmlformats.org/officeDocument/2006/relationships/image" Target="../media/image1000.png"/><Relationship Id="rId181" Type="http://schemas.openxmlformats.org/officeDocument/2006/relationships/image" Target="../media/image959.png"/><Relationship Id="rId237" Type="http://schemas.openxmlformats.org/officeDocument/2006/relationships/customXml" Target="../ink/ink2411.xml"/><Relationship Id="rId402" Type="http://schemas.openxmlformats.org/officeDocument/2006/relationships/image" Target="../media/image1073.png"/><Relationship Id="rId279" Type="http://schemas.openxmlformats.org/officeDocument/2006/relationships/customXml" Target="../ink/ink2432.xml"/><Relationship Id="rId444" Type="http://schemas.openxmlformats.org/officeDocument/2006/relationships/image" Target="../media/image1094.png"/><Relationship Id="rId43" Type="http://schemas.openxmlformats.org/officeDocument/2006/relationships/image" Target="../media/image889.png"/><Relationship Id="rId139" Type="http://schemas.openxmlformats.org/officeDocument/2006/relationships/image" Target="../media/image938.png"/><Relationship Id="rId290" Type="http://schemas.openxmlformats.org/officeDocument/2006/relationships/image" Target="../media/image1018.png"/><Relationship Id="rId304" Type="http://schemas.openxmlformats.org/officeDocument/2006/relationships/image" Target="../media/image1025.png"/><Relationship Id="rId346" Type="http://schemas.openxmlformats.org/officeDocument/2006/relationships/image" Target="../media/image1045.png"/><Relationship Id="rId388" Type="http://schemas.openxmlformats.org/officeDocument/2006/relationships/image" Target="../media/image1066.png"/><Relationship Id="rId85" Type="http://schemas.openxmlformats.org/officeDocument/2006/relationships/image" Target="../media/image910.png"/><Relationship Id="rId150" Type="http://schemas.openxmlformats.org/officeDocument/2006/relationships/customXml" Target="../ink/ink2368.xml"/><Relationship Id="rId192" Type="http://schemas.openxmlformats.org/officeDocument/2006/relationships/image" Target="../media/image965.png"/><Relationship Id="rId206" Type="http://schemas.openxmlformats.org/officeDocument/2006/relationships/image" Target="../media/image973.png"/><Relationship Id="rId413" Type="http://schemas.openxmlformats.org/officeDocument/2006/relationships/customXml" Target="../ink/ink2499.xml"/><Relationship Id="rId248" Type="http://schemas.openxmlformats.org/officeDocument/2006/relationships/image" Target="../media/image995.png"/><Relationship Id="rId455" Type="http://schemas.openxmlformats.org/officeDocument/2006/relationships/customXml" Target="../ink/ink2520.xml"/><Relationship Id="rId12" Type="http://schemas.openxmlformats.org/officeDocument/2006/relationships/customXml" Target="../ink/ink2299.xml"/><Relationship Id="rId108" Type="http://schemas.openxmlformats.org/officeDocument/2006/relationships/customXml" Target="../ink/ink2347.xml"/><Relationship Id="rId315" Type="http://schemas.openxmlformats.org/officeDocument/2006/relationships/customXml" Target="../ink/ink2450.xml"/><Relationship Id="rId357" Type="http://schemas.openxmlformats.org/officeDocument/2006/relationships/customXml" Target="../ink/ink2471.xml"/><Relationship Id="rId54" Type="http://schemas.openxmlformats.org/officeDocument/2006/relationships/customXml" Target="../ink/ink2320.xml"/><Relationship Id="rId96" Type="http://schemas.openxmlformats.org/officeDocument/2006/relationships/customXml" Target="../ink/ink2341.xml"/><Relationship Id="rId161" Type="http://schemas.openxmlformats.org/officeDocument/2006/relationships/image" Target="../media/image949.png"/><Relationship Id="rId217" Type="http://schemas.openxmlformats.org/officeDocument/2006/relationships/customXml" Target="../ink/ink2401.xml"/><Relationship Id="rId399" Type="http://schemas.openxmlformats.org/officeDocument/2006/relationships/customXml" Target="../ink/ink2492.xml"/><Relationship Id="rId259" Type="http://schemas.openxmlformats.org/officeDocument/2006/relationships/customXml" Target="../ink/ink2422.xml"/><Relationship Id="rId424" Type="http://schemas.openxmlformats.org/officeDocument/2006/relationships/image" Target="../media/image1084.png"/><Relationship Id="rId466" Type="http://schemas.openxmlformats.org/officeDocument/2006/relationships/image" Target="../media/image1105.png"/><Relationship Id="rId23" Type="http://schemas.openxmlformats.org/officeDocument/2006/relationships/image" Target="../media/image879.png"/><Relationship Id="rId119" Type="http://schemas.openxmlformats.org/officeDocument/2006/relationships/image" Target="../media/image928.png"/><Relationship Id="rId270" Type="http://schemas.openxmlformats.org/officeDocument/2006/relationships/image" Target="../media/image1007.png"/><Relationship Id="rId326" Type="http://schemas.openxmlformats.org/officeDocument/2006/relationships/image" Target="../media/image1036.png"/><Relationship Id="rId65" Type="http://schemas.openxmlformats.org/officeDocument/2006/relationships/image" Target="../media/image900.png"/><Relationship Id="rId130" Type="http://schemas.openxmlformats.org/officeDocument/2006/relationships/customXml" Target="../ink/ink2358.xml"/><Relationship Id="rId368" Type="http://schemas.openxmlformats.org/officeDocument/2006/relationships/image" Target="../media/image1056.png"/><Relationship Id="rId172" Type="http://schemas.openxmlformats.org/officeDocument/2006/relationships/customXml" Target="../ink/ink2379.xml"/><Relationship Id="rId228" Type="http://schemas.openxmlformats.org/officeDocument/2006/relationships/image" Target="../media/image984.png"/><Relationship Id="rId435" Type="http://schemas.openxmlformats.org/officeDocument/2006/relationships/customXml" Target="../ink/ink2510.xml"/><Relationship Id="rId281" Type="http://schemas.openxmlformats.org/officeDocument/2006/relationships/customXml" Target="../ink/ink2433.xml"/><Relationship Id="rId337" Type="http://schemas.openxmlformats.org/officeDocument/2006/relationships/customXml" Target="../ink/ink2461.xml"/><Relationship Id="rId34" Type="http://schemas.openxmlformats.org/officeDocument/2006/relationships/customXml" Target="../ink/ink2310.xml"/><Relationship Id="rId76" Type="http://schemas.openxmlformats.org/officeDocument/2006/relationships/customXml" Target="../ink/ink2331.xml"/><Relationship Id="rId141" Type="http://schemas.openxmlformats.org/officeDocument/2006/relationships/image" Target="../media/image939.png"/><Relationship Id="rId379" Type="http://schemas.openxmlformats.org/officeDocument/2006/relationships/customXml" Target="../ink/ink2482.xml"/><Relationship Id="rId7" Type="http://schemas.openxmlformats.org/officeDocument/2006/relationships/image" Target="../media/image875.png"/><Relationship Id="rId183" Type="http://schemas.openxmlformats.org/officeDocument/2006/relationships/image" Target="../media/image961.png"/><Relationship Id="rId239" Type="http://schemas.openxmlformats.org/officeDocument/2006/relationships/customXml" Target="../ink/ink2412.xml"/><Relationship Id="rId390" Type="http://schemas.openxmlformats.org/officeDocument/2006/relationships/image" Target="../media/image1067.png"/><Relationship Id="rId404" Type="http://schemas.openxmlformats.org/officeDocument/2006/relationships/image" Target="../media/image1074.png"/><Relationship Id="rId446" Type="http://schemas.openxmlformats.org/officeDocument/2006/relationships/image" Target="../media/image1095.png"/><Relationship Id="rId250" Type="http://schemas.openxmlformats.org/officeDocument/2006/relationships/image" Target="../media/image996.png"/><Relationship Id="rId292" Type="http://schemas.openxmlformats.org/officeDocument/2006/relationships/image" Target="../media/image1019.png"/><Relationship Id="rId306" Type="http://schemas.openxmlformats.org/officeDocument/2006/relationships/image" Target="../media/image1026.png"/><Relationship Id="rId45" Type="http://schemas.openxmlformats.org/officeDocument/2006/relationships/image" Target="../media/image890.png"/><Relationship Id="rId87" Type="http://schemas.openxmlformats.org/officeDocument/2006/relationships/image" Target="../media/image911.png"/><Relationship Id="rId110" Type="http://schemas.openxmlformats.org/officeDocument/2006/relationships/customXml" Target="../ink/ink2348.xml"/><Relationship Id="rId348" Type="http://schemas.openxmlformats.org/officeDocument/2006/relationships/image" Target="../media/image1046.png"/><Relationship Id="rId152" Type="http://schemas.openxmlformats.org/officeDocument/2006/relationships/customXml" Target="../ink/ink2369.xml"/><Relationship Id="rId194" Type="http://schemas.openxmlformats.org/officeDocument/2006/relationships/image" Target="../media/image966.png"/><Relationship Id="rId208" Type="http://schemas.openxmlformats.org/officeDocument/2006/relationships/image" Target="../media/image974.png"/><Relationship Id="rId415" Type="http://schemas.openxmlformats.org/officeDocument/2006/relationships/customXml" Target="../ink/ink2500.xml"/><Relationship Id="rId457" Type="http://schemas.openxmlformats.org/officeDocument/2006/relationships/customXml" Target="../ink/ink2521.xml"/><Relationship Id="rId261" Type="http://schemas.openxmlformats.org/officeDocument/2006/relationships/customXml" Target="../ink/ink2423.xml"/><Relationship Id="rId14" Type="http://schemas.openxmlformats.org/officeDocument/2006/relationships/customXml" Target="../ink/ink2300.xml"/><Relationship Id="rId56" Type="http://schemas.openxmlformats.org/officeDocument/2006/relationships/customXml" Target="../ink/ink2321.xml"/><Relationship Id="rId317" Type="http://schemas.openxmlformats.org/officeDocument/2006/relationships/customXml" Target="../ink/ink2451.xml"/><Relationship Id="rId359" Type="http://schemas.openxmlformats.org/officeDocument/2006/relationships/customXml" Target="../ink/ink2472.xml"/><Relationship Id="rId98" Type="http://schemas.openxmlformats.org/officeDocument/2006/relationships/customXml" Target="../ink/ink2342.xml"/><Relationship Id="rId121" Type="http://schemas.openxmlformats.org/officeDocument/2006/relationships/image" Target="../media/image929.png"/><Relationship Id="rId163" Type="http://schemas.openxmlformats.org/officeDocument/2006/relationships/image" Target="../media/image950.png"/><Relationship Id="rId219" Type="http://schemas.openxmlformats.org/officeDocument/2006/relationships/customXml" Target="../ink/ink2402.xml"/><Relationship Id="rId370" Type="http://schemas.openxmlformats.org/officeDocument/2006/relationships/image" Target="../media/image1057.png"/><Relationship Id="rId426" Type="http://schemas.openxmlformats.org/officeDocument/2006/relationships/image" Target="../media/image1085.png"/><Relationship Id="rId230" Type="http://schemas.openxmlformats.org/officeDocument/2006/relationships/image" Target="../media/image985.png"/><Relationship Id="rId25" Type="http://schemas.openxmlformats.org/officeDocument/2006/relationships/image" Target="../media/image880.png"/><Relationship Id="rId67" Type="http://schemas.openxmlformats.org/officeDocument/2006/relationships/image" Target="../media/image901.png"/><Relationship Id="rId272" Type="http://schemas.openxmlformats.org/officeDocument/2006/relationships/image" Target="../media/image1008.png"/><Relationship Id="rId328" Type="http://schemas.openxmlformats.org/officeDocument/2006/relationships/image" Target="../media/image1037.png"/><Relationship Id="rId132" Type="http://schemas.openxmlformats.org/officeDocument/2006/relationships/customXml" Target="../ink/ink2359.xml"/><Relationship Id="rId174" Type="http://schemas.openxmlformats.org/officeDocument/2006/relationships/customXml" Target="../ink/ink2380.xml"/><Relationship Id="rId381" Type="http://schemas.openxmlformats.org/officeDocument/2006/relationships/customXml" Target="../ink/ink2483.xml"/><Relationship Id="rId241" Type="http://schemas.openxmlformats.org/officeDocument/2006/relationships/customXml" Target="../ink/ink2413.xml"/><Relationship Id="rId437" Type="http://schemas.openxmlformats.org/officeDocument/2006/relationships/customXml" Target="../ink/ink2511.xml"/><Relationship Id="rId36" Type="http://schemas.openxmlformats.org/officeDocument/2006/relationships/customXml" Target="../ink/ink2311.xml"/><Relationship Id="rId283" Type="http://schemas.openxmlformats.org/officeDocument/2006/relationships/customXml" Target="../ink/ink2434.xml"/><Relationship Id="rId339" Type="http://schemas.openxmlformats.org/officeDocument/2006/relationships/customXml" Target="../ink/ink2462.xml"/><Relationship Id="rId78" Type="http://schemas.openxmlformats.org/officeDocument/2006/relationships/customXml" Target="../ink/ink2332.xml"/><Relationship Id="rId101" Type="http://schemas.openxmlformats.org/officeDocument/2006/relationships/image" Target="../media/image918.png"/><Relationship Id="rId143" Type="http://schemas.openxmlformats.org/officeDocument/2006/relationships/image" Target="../media/image940.png"/><Relationship Id="rId185" Type="http://schemas.openxmlformats.org/officeDocument/2006/relationships/image" Target="../media/image962.png"/><Relationship Id="rId350" Type="http://schemas.openxmlformats.org/officeDocument/2006/relationships/image" Target="../media/image1047.png"/><Relationship Id="rId406" Type="http://schemas.openxmlformats.org/officeDocument/2006/relationships/image" Target="../media/image1075.png"/><Relationship Id="rId9" Type="http://schemas.openxmlformats.org/officeDocument/2006/relationships/image" Target="../media/image8720.png"/><Relationship Id="rId210" Type="http://schemas.openxmlformats.org/officeDocument/2006/relationships/image" Target="../media/image975.png"/><Relationship Id="rId392" Type="http://schemas.openxmlformats.org/officeDocument/2006/relationships/image" Target="../media/image1068.png"/><Relationship Id="rId448" Type="http://schemas.openxmlformats.org/officeDocument/2006/relationships/image" Target="../media/image1096.png"/><Relationship Id="rId252" Type="http://schemas.openxmlformats.org/officeDocument/2006/relationships/image" Target="../media/image997.png"/><Relationship Id="rId294" Type="http://schemas.openxmlformats.org/officeDocument/2006/relationships/image" Target="../media/image1020.png"/><Relationship Id="rId308" Type="http://schemas.openxmlformats.org/officeDocument/2006/relationships/image" Target="../media/image1027.png"/><Relationship Id="rId47" Type="http://schemas.openxmlformats.org/officeDocument/2006/relationships/image" Target="../media/image891.png"/><Relationship Id="rId89" Type="http://schemas.openxmlformats.org/officeDocument/2006/relationships/image" Target="../media/image912.png"/><Relationship Id="rId112" Type="http://schemas.openxmlformats.org/officeDocument/2006/relationships/customXml" Target="../ink/ink2349.xml"/><Relationship Id="rId154" Type="http://schemas.openxmlformats.org/officeDocument/2006/relationships/customXml" Target="../ink/ink2370.xml"/><Relationship Id="rId361" Type="http://schemas.openxmlformats.org/officeDocument/2006/relationships/customXml" Target="../ink/ink2473.xml"/><Relationship Id="rId196" Type="http://schemas.openxmlformats.org/officeDocument/2006/relationships/image" Target="../media/image967.png"/><Relationship Id="rId417" Type="http://schemas.openxmlformats.org/officeDocument/2006/relationships/customXml" Target="../ink/ink2501.xml"/><Relationship Id="rId459" Type="http://schemas.openxmlformats.org/officeDocument/2006/relationships/customXml" Target="../ink/ink2522.xml"/><Relationship Id="rId16" Type="http://schemas.openxmlformats.org/officeDocument/2006/relationships/customXml" Target="../ink/ink2301.xml"/><Relationship Id="rId221" Type="http://schemas.openxmlformats.org/officeDocument/2006/relationships/customXml" Target="../ink/ink2403.xml"/><Relationship Id="rId263" Type="http://schemas.openxmlformats.org/officeDocument/2006/relationships/customXml" Target="../ink/ink2424.xml"/><Relationship Id="rId319" Type="http://schemas.openxmlformats.org/officeDocument/2006/relationships/customXml" Target="../ink/ink2452.xml"/><Relationship Id="rId58" Type="http://schemas.openxmlformats.org/officeDocument/2006/relationships/customXml" Target="../ink/ink2322.xml"/><Relationship Id="rId123" Type="http://schemas.openxmlformats.org/officeDocument/2006/relationships/image" Target="../media/image930.png"/><Relationship Id="rId330" Type="http://schemas.openxmlformats.org/officeDocument/2006/relationships/image" Target="../media/image1038.png"/><Relationship Id="rId165" Type="http://schemas.openxmlformats.org/officeDocument/2006/relationships/image" Target="../media/image951.png"/><Relationship Id="rId372" Type="http://schemas.openxmlformats.org/officeDocument/2006/relationships/image" Target="../media/image1058.png"/><Relationship Id="rId428" Type="http://schemas.openxmlformats.org/officeDocument/2006/relationships/image" Target="../media/image1086.png"/><Relationship Id="rId232" Type="http://schemas.openxmlformats.org/officeDocument/2006/relationships/image" Target="../media/image986.png"/><Relationship Id="rId274" Type="http://schemas.openxmlformats.org/officeDocument/2006/relationships/image" Target="../media/image1009.png"/><Relationship Id="rId27" Type="http://schemas.openxmlformats.org/officeDocument/2006/relationships/image" Target="../media/image881.png"/><Relationship Id="rId69" Type="http://schemas.openxmlformats.org/officeDocument/2006/relationships/image" Target="../media/image902.png"/><Relationship Id="rId134" Type="http://schemas.openxmlformats.org/officeDocument/2006/relationships/customXml" Target="../ink/ink2360.xml"/><Relationship Id="rId80" Type="http://schemas.openxmlformats.org/officeDocument/2006/relationships/customXml" Target="../ink/ink2333.xml"/><Relationship Id="rId176" Type="http://schemas.openxmlformats.org/officeDocument/2006/relationships/customXml" Target="../ink/ink2381.xml"/><Relationship Id="rId341" Type="http://schemas.openxmlformats.org/officeDocument/2006/relationships/customXml" Target="../ink/ink2463.xml"/><Relationship Id="rId383" Type="http://schemas.openxmlformats.org/officeDocument/2006/relationships/customXml" Target="../ink/ink2484.xml"/><Relationship Id="rId439" Type="http://schemas.openxmlformats.org/officeDocument/2006/relationships/customXml" Target="../ink/ink2512.xml"/><Relationship Id="rId201" Type="http://schemas.openxmlformats.org/officeDocument/2006/relationships/customXml" Target="../ink/ink2393.xml"/><Relationship Id="rId243" Type="http://schemas.openxmlformats.org/officeDocument/2006/relationships/customXml" Target="../ink/ink2414.xml"/><Relationship Id="rId285" Type="http://schemas.openxmlformats.org/officeDocument/2006/relationships/customXml" Target="../ink/ink2435.xml"/><Relationship Id="rId450" Type="http://schemas.openxmlformats.org/officeDocument/2006/relationships/image" Target="../media/image1097.png"/><Relationship Id="rId38" Type="http://schemas.openxmlformats.org/officeDocument/2006/relationships/customXml" Target="../ink/ink2312.xml"/><Relationship Id="rId103" Type="http://schemas.openxmlformats.org/officeDocument/2006/relationships/image" Target="../media/image919.png"/><Relationship Id="rId310" Type="http://schemas.openxmlformats.org/officeDocument/2006/relationships/image" Target="../media/image1028.png"/><Relationship Id="rId91" Type="http://schemas.openxmlformats.org/officeDocument/2006/relationships/image" Target="../media/image913.png"/><Relationship Id="rId145" Type="http://schemas.openxmlformats.org/officeDocument/2006/relationships/image" Target="../media/image941.png"/><Relationship Id="rId187" Type="http://schemas.openxmlformats.org/officeDocument/2006/relationships/image" Target="../media/image963.png"/><Relationship Id="rId352" Type="http://schemas.openxmlformats.org/officeDocument/2006/relationships/image" Target="../media/image1048.png"/><Relationship Id="rId394" Type="http://schemas.openxmlformats.org/officeDocument/2006/relationships/image" Target="../media/image1069.png"/><Relationship Id="rId408" Type="http://schemas.openxmlformats.org/officeDocument/2006/relationships/image" Target="../media/image1076.png"/><Relationship Id="rId212" Type="http://schemas.openxmlformats.org/officeDocument/2006/relationships/image" Target="../media/image976.png"/><Relationship Id="rId254" Type="http://schemas.openxmlformats.org/officeDocument/2006/relationships/image" Target="../media/image998.png"/><Relationship Id="rId49" Type="http://schemas.openxmlformats.org/officeDocument/2006/relationships/image" Target="../media/image892.png"/><Relationship Id="rId114" Type="http://schemas.openxmlformats.org/officeDocument/2006/relationships/customXml" Target="../ink/ink2350.xml"/><Relationship Id="rId296" Type="http://schemas.openxmlformats.org/officeDocument/2006/relationships/image" Target="../media/image1021.png"/><Relationship Id="rId461" Type="http://schemas.openxmlformats.org/officeDocument/2006/relationships/customXml" Target="../ink/ink2523.xml"/><Relationship Id="rId60" Type="http://schemas.openxmlformats.org/officeDocument/2006/relationships/customXml" Target="../ink/ink2323.xml"/><Relationship Id="rId156" Type="http://schemas.openxmlformats.org/officeDocument/2006/relationships/customXml" Target="../ink/ink2371.xml"/><Relationship Id="rId198" Type="http://schemas.openxmlformats.org/officeDocument/2006/relationships/image" Target="../media/image968.png"/><Relationship Id="rId321" Type="http://schemas.openxmlformats.org/officeDocument/2006/relationships/customXml" Target="../ink/ink2453.xml"/><Relationship Id="rId363" Type="http://schemas.openxmlformats.org/officeDocument/2006/relationships/customXml" Target="../ink/ink2474.xml"/><Relationship Id="rId419" Type="http://schemas.openxmlformats.org/officeDocument/2006/relationships/customXml" Target="../ink/ink2502.xml"/><Relationship Id="rId223" Type="http://schemas.openxmlformats.org/officeDocument/2006/relationships/customXml" Target="../ink/ink2404.xml"/><Relationship Id="rId430" Type="http://schemas.openxmlformats.org/officeDocument/2006/relationships/image" Target="../media/image1087.png"/><Relationship Id="rId18" Type="http://schemas.openxmlformats.org/officeDocument/2006/relationships/customXml" Target="../ink/ink2302.xml"/><Relationship Id="rId265" Type="http://schemas.openxmlformats.org/officeDocument/2006/relationships/customXml" Target="../ink/ink2425.xml"/><Relationship Id="rId125" Type="http://schemas.openxmlformats.org/officeDocument/2006/relationships/image" Target="../media/image931.png"/><Relationship Id="rId167" Type="http://schemas.openxmlformats.org/officeDocument/2006/relationships/image" Target="../media/image952.png"/><Relationship Id="rId332" Type="http://schemas.openxmlformats.org/officeDocument/2006/relationships/image" Target="../media/image1039.png"/><Relationship Id="rId374" Type="http://schemas.openxmlformats.org/officeDocument/2006/relationships/image" Target="../media/image1059.png"/><Relationship Id="rId71" Type="http://schemas.openxmlformats.org/officeDocument/2006/relationships/image" Target="../media/image903.png"/><Relationship Id="rId234" Type="http://schemas.openxmlformats.org/officeDocument/2006/relationships/image" Target="../media/image987.png"/><Relationship Id="rId2" Type="http://schemas.openxmlformats.org/officeDocument/2006/relationships/image" Target="../media/image970.png"/><Relationship Id="rId29" Type="http://schemas.openxmlformats.org/officeDocument/2006/relationships/image" Target="../media/image882.png"/><Relationship Id="rId276" Type="http://schemas.openxmlformats.org/officeDocument/2006/relationships/image" Target="../media/image1011.png"/><Relationship Id="rId441" Type="http://schemas.openxmlformats.org/officeDocument/2006/relationships/customXml" Target="../ink/ink2513.xml"/><Relationship Id="rId40" Type="http://schemas.openxmlformats.org/officeDocument/2006/relationships/customXml" Target="../ink/ink2313.xml"/><Relationship Id="rId136" Type="http://schemas.openxmlformats.org/officeDocument/2006/relationships/customXml" Target="../ink/ink2361.xml"/><Relationship Id="rId178" Type="http://schemas.openxmlformats.org/officeDocument/2006/relationships/customXml" Target="../ink/ink2382.xml"/><Relationship Id="rId301" Type="http://schemas.openxmlformats.org/officeDocument/2006/relationships/customXml" Target="../ink/ink2443.xml"/><Relationship Id="rId343" Type="http://schemas.openxmlformats.org/officeDocument/2006/relationships/customXml" Target="../ink/ink2464.xml"/><Relationship Id="rId61" Type="http://schemas.openxmlformats.org/officeDocument/2006/relationships/image" Target="../media/image898.png"/><Relationship Id="rId82" Type="http://schemas.openxmlformats.org/officeDocument/2006/relationships/customXml" Target="../ink/ink2334.xml"/><Relationship Id="rId199" Type="http://schemas.openxmlformats.org/officeDocument/2006/relationships/customXml" Target="../ink/ink2392.xml"/><Relationship Id="rId203" Type="http://schemas.openxmlformats.org/officeDocument/2006/relationships/customXml" Target="../ink/ink2394.xml"/><Relationship Id="rId385" Type="http://schemas.openxmlformats.org/officeDocument/2006/relationships/customXml" Target="../ink/ink2485.xml"/><Relationship Id="rId19" Type="http://schemas.openxmlformats.org/officeDocument/2006/relationships/image" Target="../media/image877.png"/><Relationship Id="rId224" Type="http://schemas.openxmlformats.org/officeDocument/2006/relationships/image" Target="../media/image982.png"/><Relationship Id="rId245" Type="http://schemas.openxmlformats.org/officeDocument/2006/relationships/customXml" Target="../ink/ink2415.xml"/><Relationship Id="rId266" Type="http://schemas.openxmlformats.org/officeDocument/2006/relationships/image" Target="../media/image1005.png"/><Relationship Id="rId287" Type="http://schemas.openxmlformats.org/officeDocument/2006/relationships/customXml" Target="../ink/ink2436.xml"/><Relationship Id="rId410" Type="http://schemas.openxmlformats.org/officeDocument/2006/relationships/image" Target="../media/image1077.png"/><Relationship Id="rId431" Type="http://schemas.openxmlformats.org/officeDocument/2006/relationships/customXml" Target="../ink/ink2508.xml"/><Relationship Id="rId452" Type="http://schemas.openxmlformats.org/officeDocument/2006/relationships/image" Target="../media/image1098.png"/><Relationship Id="rId30" Type="http://schemas.openxmlformats.org/officeDocument/2006/relationships/customXml" Target="../ink/ink2308.xml"/><Relationship Id="rId105" Type="http://schemas.openxmlformats.org/officeDocument/2006/relationships/image" Target="../media/image921.png"/><Relationship Id="rId126" Type="http://schemas.openxmlformats.org/officeDocument/2006/relationships/customXml" Target="../ink/ink2356.xml"/><Relationship Id="rId147" Type="http://schemas.openxmlformats.org/officeDocument/2006/relationships/image" Target="../media/image942.png"/><Relationship Id="rId168" Type="http://schemas.openxmlformats.org/officeDocument/2006/relationships/customXml" Target="../ink/ink2377.xml"/><Relationship Id="rId312" Type="http://schemas.openxmlformats.org/officeDocument/2006/relationships/image" Target="../media/image1029.png"/><Relationship Id="rId333" Type="http://schemas.openxmlformats.org/officeDocument/2006/relationships/customXml" Target="../ink/ink2459.xml"/><Relationship Id="rId354" Type="http://schemas.openxmlformats.org/officeDocument/2006/relationships/image" Target="../media/image1049.png"/><Relationship Id="rId51" Type="http://schemas.openxmlformats.org/officeDocument/2006/relationships/image" Target="../media/image893.png"/><Relationship Id="rId72" Type="http://schemas.openxmlformats.org/officeDocument/2006/relationships/customXml" Target="../ink/ink2329.xml"/><Relationship Id="rId93" Type="http://schemas.openxmlformats.org/officeDocument/2006/relationships/image" Target="../media/image914.png"/><Relationship Id="rId189" Type="http://schemas.openxmlformats.org/officeDocument/2006/relationships/image" Target="../media/image964.png"/><Relationship Id="rId375" Type="http://schemas.openxmlformats.org/officeDocument/2006/relationships/customXml" Target="../ink/ink2480.xml"/><Relationship Id="rId396" Type="http://schemas.openxmlformats.org/officeDocument/2006/relationships/image" Target="../media/image1070.png"/><Relationship Id="rId3" Type="http://schemas.openxmlformats.org/officeDocument/2006/relationships/image" Target="../media/image874.png"/><Relationship Id="rId214" Type="http://schemas.openxmlformats.org/officeDocument/2006/relationships/image" Target="../media/image977.png"/><Relationship Id="rId235" Type="http://schemas.openxmlformats.org/officeDocument/2006/relationships/customXml" Target="../ink/ink2410.xml"/><Relationship Id="rId256" Type="http://schemas.openxmlformats.org/officeDocument/2006/relationships/image" Target="../media/image999.png"/><Relationship Id="rId277" Type="http://schemas.openxmlformats.org/officeDocument/2006/relationships/customXml" Target="../ink/ink2431.xml"/><Relationship Id="rId298" Type="http://schemas.openxmlformats.org/officeDocument/2006/relationships/image" Target="../media/image1022.png"/><Relationship Id="rId400" Type="http://schemas.openxmlformats.org/officeDocument/2006/relationships/image" Target="../media/image1072.png"/><Relationship Id="rId421" Type="http://schemas.openxmlformats.org/officeDocument/2006/relationships/customXml" Target="../ink/ink2503.xml"/><Relationship Id="rId442" Type="http://schemas.openxmlformats.org/officeDocument/2006/relationships/image" Target="../media/image1093.png"/><Relationship Id="rId463" Type="http://schemas.openxmlformats.org/officeDocument/2006/relationships/customXml" Target="../ink/ink2524.xml"/><Relationship Id="rId116" Type="http://schemas.openxmlformats.org/officeDocument/2006/relationships/customXml" Target="../ink/ink2351.xml"/><Relationship Id="rId137" Type="http://schemas.openxmlformats.org/officeDocument/2006/relationships/image" Target="../media/image937.png"/><Relationship Id="rId158" Type="http://schemas.openxmlformats.org/officeDocument/2006/relationships/customXml" Target="../ink/ink2372.xml"/><Relationship Id="rId302" Type="http://schemas.openxmlformats.org/officeDocument/2006/relationships/image" Target="../media/image1024.png"/><Relationship Id="rId323" Type="http://schemas.openxmlformats.org/officeDocument/2006/relationships/customXml" Target="../ink/ink2454.xml"/><Relationship Id="rId344" Type="http://schemas.openxmlformats.org/officeDocument/2006/relationships/image" Target="../media/image1044.png"/><Relationship Id="rId20" Type="http://schemas.openxmlformats.org/officeDocument/2006/relationships/customXml" Target="../ink/ink2303.xml"/><Relationship Id="rId41" Type="http://schemas.openxmlformats.org/officeDocument/2006/relationships/image" Target="../media/image888.png"/><Relationship Id="rId62" Type="http://schemas.openxmlformats.org/officeDocument/2006/relationships/customXml" Target="../ink/ink2324.xml"/><Relationship Id="rId83" Type="http://schemas.openxmlformats.org/officeDocument/2006/relationships/image" Target="../media/image909.png"/><Relationship Id="rId179" Type="http://schemas.openxmlformats.org/officeDocument/2006/relationships/image" Target="../media/image958.png"/><Relationship Id="rId365" Type="http://schemas.openxmlformats.org/officeDocument/2006/relationships/customXml" Target="../ink/ink2475.xml"/><Relationship Id="rId386" Type="http://schemas.openxmlformats.org/officeDocument/2006/relationships/image" Target="../media/image1065.png"/><Relationship Id="rId190" Type="http://schemas.openxmlformats.org/officeDocument/2006/relationships/image" Target="../media/image665.png"/><Relationship Id="rId204" Type="http://schemas.openxmlformats.org/officeDocument/2006/relationships/image" Target="../media/image972.png"/><Relationship Id="rId225" Type="http://schemas.openxmlformats.org/officeDocument/2006/relationships/customXml" Target="../ink/ink2405.xml"/><Relationship Id="rId246" Type="http://schemas.openxmlformats.org/officeDocument/2006/relationships/image" Target="../media/image994.png"/><Relationship Id="rId267" Type="http://schemas.openxmlformats.org/officeDocument/2006/relationships/customXml" Target="../ink/ink2426.xml"/><Relationship Id="rId288" Type="http://schemas.openxmlformats.org/officeDocument/2006/relationships/image" Target="../media/image1017.png"/><Relationship Id="rId411" Type="http://schemas.openxmlformats.org/officeDocument/2006/relationships/customXml" Target="../ink/ink2498.xml"/><Relationship Id="rId432" Type="http://schemas.openxmlformats.org/officeDocument/2006/relationships/image" Target="../media/image1088.png"/><Relationship Id="rId453" Type="http://schemas.openxmlformats.org/officeDocument/2006/relationships/customXml" Target="../ink/ink2519.xml"/><Relationship Id="rId106" Type="http://schemas.openxmlformats.org/officeDocument/2006/relationships/customXml" Target="../ink/ink2346.xml"/><Relationship Id="rId127" Type="http://schemas.openxmlformats.org/officeDocument/2006/relationships/image" Target="../media/image932.png"/><Relationship Id="rId313" Type="http://schemas.openxmlformats.org/officeDocument/2006/relationships/customXml" Target="../ink/ink2449.xml"/><Relationship Id="rId10" Type="http://schemas.openxmlformats.org/officeDocument/2006/relationships/customXml" Target="../ink/ink2298.xml"/><Relationship Id="rId31" Type="http://schemas.openxmlformats.org/officeDocument/2006/relationships/image" Target="../media/image883.png"/><Relationship Id="rId52" Type="http://schemas.openxmlformats.org/officeDocument/2006/relationships/customXml" Target="../ink/ink2319.xml"/><Relationship Id="rId73" Type="http://schemas.openxmlformats.org/officeDocument/2006/relationships/image" Target="../media/image904.png"/><Relationship Id="rId94" Type="http://schemas.openxmlformats.org/officeDocument/2006/relationships/customXml" Target="../ink/ink2340.xml"/><Relationship Id="rId148" Type="http://schemas.openxmlformats.org/officeDocument/2006/relationships/customXml" Target="../ink/ink2367.xml"/><Relationship Id="rId169" Type="http://schemas.openxmlformats.org/officeDocument/2006/relationships/image" Target="../media/image953.png"/><Relationship Id="rId334" Type="http://schemas.openxmlformats.org/officeDocument/2006/relationships/image" Target="../media/image1040.png"/><Relationship Id="rId355" Type="http://schemas.openxmlformats.org/officeDocument/2006/relationships/customXml" Target="../ink/ink2470.xml"/><Relationship Id="rId376" Type="http://schemas.openxmlformats.org/officeDocument/2006/relationships/image" Target="../media/image1060.png"/><Relationship Id="rId397" Type="http://schemas.openxmlformats.org/officeDocument/2006/relationships/customXml" Target="../ink/ink2491.xml"/><Relationship Id="rId4" Type="http://schemas.openxmlformats.org/officeDocument/2006/relationships/image" Target="../media/image990.png"/><Relationship Id="rId180" Type="http://schemas.openxmlformats.org/officeDocument/2006/relationships/customXml" Target="../ink/ink2383.xml"/><Relationship Id="rId215" Type="http://schemas.openxmlformats.org/officeDocument/2006/relationships/customXml" Target="../ink/ink2400.xml"/><Relationship Id="rId236" Type="http://schemas.openxmlformats.org/officeDocument/2006/relationships/image" Target="../media/image988.png"/><Relationship Id="rId257" Type="http://schemas.openxmlformats.org/officeDocument/2006/relationships/customXml" Target="../ink/ink2421.xml"/><Relationship Id="rId278" Type="http://schemas.openxmlformats.org/officeDocument/2006/relationships/image" Target="../media/image1012.png"/><Relationship Id="rId401" Type="http://schemas.openxmlformats.org/officeDocument/2006/relationships/customXml" Target="../ink/ink2493.xml"/><Relationship Id="rId422" Type="http://schemas.openxmlformats.org/officeDocument/2006/relationships/image" Target="../media/image1083.png"/><Relationship Id="rId443" Type="http://schemas.openxmlformats.org/officeDocument/2006/relationships/customXml" Target="../ink/ink2514.xml"/><Relationship Id="rId464" Type="http://schemas.openxmlformats.org/officeDocument/2006/relationships/image" Target="../media/image1104.png"/><Relationship Id="rId303" Type="http://schemas.openxmlformats.org/officeDocument/2006/relationships/customXml" Target="../ink/ink2444.xml"/><Relationship Id="rId42" Type="http://schemas.openxmlformats.org/officeDocument/2006/relationships/customXml" Target="../ink/ink2314.xml"/><Relationship Id="rId84" Type="http://schemas.openxmlformats.org/officeDocument/2006/relationships/customXml" Target="../ink/ink2335.xml"/><Relationship Id="rId138" Type="http://schemas.openxmlformats.org/officeDocument/2006/relationships/customXml" Target="../ink/ink2362.xml"/><Relationship Id="rId345" Type="http://schemas.openxmlformats.org/officeDocument/2006/relationships/customXml" Target="../ink/ink2465.xml"/><Relationship Id="rId387" Type="http://schemas.openxmlformats.org/officeDocument/2006/relationships/customXml" Target="../ink/ink2486.xml"/><Relationship Id="rId191" Type="http://schemas.openxmlformats.org/officeDocument/2006/relationships/customXml" Target="../ink/ink2388.xml"/><Relationship Id="rId205" Type="http://schemas.openxmlformats.org/officeDocument/2006/relationships/customXml" Target="../ink/ink2395.xml"/><Relationship Id="rId247" Type="http://schemas.openxmlformats.org/officeDocument/2006/relationships/customXml" Target="../ink/ink2416.xml"/><Relationship Id="rId412" Type="http://schemas.openxmlformats.org/officeDocument/2006/relationships/image" Target="../media/image1078.png"/><Relationship Id="rId107" Type="http://schemas.openxmlformats.org/officeDocument/2006/relationships/image" Target="../media/image922.png"/><Relationship Id="rId289" Type="http://schemas.openxmlformats.org/officeDocument/2006/relationships/customXml" Target="../ink/ink2437.xml"/><Relationship Id="rId454" Type="http://schemas.openxmlformats.org/officeDocument/2006/relationships/image" Target="../media/image1099.png"/><Relationship Id="rId11" Type="http://schemas.openxmlformats.org/officeDocument/2006/relationships/image" Target="../media/image8730.png"/><Relationship Id="rId53" Type="http://schemas.openxmlformats.org/officeDocument/2006/relationships/image" Target="../media/image894.png"/><Relationship Id="rId149" Type="http://schemas.openxmlformats.org/officeDocument/2006/relationships/image" Target="../media/image943.png"/><Relationship Id="rId314" Type="http://schemas.openxmlformats.org/officeDocument/2006/relationships/image" Target="../media/image1030.png"/><Relationship Id="rId356" Type="http://schemas.openxmlformats.org/officeDocument/2006/relationships/image" Target="../media/image1050.png"/><Relationship Id="rId398" Type="http://schemas.openxmlformats.org/officeDocument/2006/relationships/image" Target="../media/image1071.png"/><Relationship Id="rId95" Type="http://schemas.openxmlformats.org/officeDocument/2006/relationships/image" Target="../media/image915.png"/><Relationship Id="rId160" Type="http://schemas.openxmlformats.org/officeDocument/2006/relationships/customXml" Target="../ink/ink2373.xml"/><Relationship Id="rId216" Type="http://schemas.openxmlformats.org/officeDocument/2006/relationships/image" Target="../media/image978.png"/><Relationship Id="rId423" Type="http://schemas.openxmlformats.org/officeDocument/2006/relationships/customXml" Target="../ink/ink2504.xml"/><Relationship Id="rId258" Type="http://schemas.openxmlformats.org/officeDocument/2006/relationships/image" Target="../media/image1001.png"/><Relationship Id="rId465" Type="http://schemas.openxmlformats.org/officeDocument/2006/relationships/customXml" Target="../ink/ink2525.xml"/><Relationship Id="rId22" Type="http://schemas.openxmlformats.org/officeDocument/2006/relationships/customXml" Target="../ink/ink2304.xml"/><Relationship Id="rId64" Type="http://schemas.openxmlformats.org/officeDocument/2006/relationships/customXml" Target="../ink/ink2325.xml"/><Relationship Id="rId118" Type="http://schemas.openxmlformats.org/officeDocument/2006/relationships/customXml" Target="../ink/ink2352.xml"/><Relationship Id="rId325" Type="http://schemas.openxmlformats.org/officeDocument/2006/relationships/customXml" Target="../ink/ink2455.xml"/><Relationship Id="rId367" Type="http://schemas.openxmlformats.org/officeDocument/2006/relationships/customXml" Target="../ink/ink2476.xml"/><Relationship Id="rId171" Type="http://schemas.openxmlformats.org/officeDocument/2006/relationships/image" Target="../media/image954.png"/><Relationship Id="rId227" Type="http://schemas.openxmlformats.org/officeDocument/2006/relationships/customXml" Target="../ink/ink2406.xml"/><Relationship Id="rId269" Type="http://schemas.openxmlformats.org/officeDocument/2006/relationships/customXml" Target="../ink/ink2427.xml"/><Relationship Id="rId434" Type="http://schemas.openxmlformats.org/officeDocument/2006/relationships/image" Target="../media/image1089.png"/><Relationship Id="rId33" Type="http://schemas.openxmlformats.org/officeDocument/2006/relationships/image" Target="../media/image884.png"/><Relationship Id="rId129" Type="http://schemas.openxmlformats.org/officeDocument/2006/relationships/image" Target="../media/image933.png"/><Relationship Id="rId280" Type="http://schemas.openxmlformats.org/officeDocument/2006/relationships/image" Target="../media/image1013.png"/><Relationship Id="rId336" Type="http://schemas.openxmlformats.org/officeDocument/2006/relationships/image" Target="../media/image1041.png"/><Relationship Id="rId75" Type="http://schemas.openxmlformats.org/officeDocument/2006/relationships/image" Target="../media/image905.png"/><Relationship Id="rId140" Type="http://schemas.openxmlformats.org/officeDocument/2006/relationships/customXml" Target="../ink/ink2363.xml"/><Relationship Id="rId182" Type="http://schemas.openxmlformats.org/officeDocument/2006/relationships/customXml" Target="../ink/ink2384.xml"/><Relationship Id="rId378" Type="http://schemas.openxmlformats.org/officeDocument/2006/relationships/image" Target="../media/image1061.png"/><Relationship Id="rId403" Type="http://schemas.openxmlformats.org/officeDocument/2006/relationships/customXml" Target="../ink/ink2494.xml"/><Relationship Id="rId6" Type="http://schemas.openxmlformats.org/officeDocument/2006/relationships/image" Target="../media/image1010.png"/><Relationship Id="rId238" Type="http://schemas.openxmlformats.org/officeDocument/2006/relationships/image" Target="../media/image989.png"/><Relationship Id="rId445" Type="http://schemas.openxmlformats.org/officeDocument/2006/relationships/customXml" Target="../ink/ink2515.xml"/><Relationship Id="rId291" Type="http://schemas.openxmlformats.org/officeDocument/2006/relationships/customXml" Target="../ink/ink2438.xml"/><Relationship Id="rId305" Type="http://schemas.openxmlformats.org/officeDocument/2006/relationships/customXml" Target="../ink/ink2445.xml"/><Relationship Id="rId347" Type="http://schemas.openxmlformats.org/officeDocument/2006/relationships/customXml" Target="../ink/ink2466.xml"/><Relationship Id="rId44" Type="http://schemas.openxmlformats.org/officeDocument/2006/relationships/customXml" Target="../ink/ink2315.xml"/><Relationship Id="rId86" Type="http://schemas.openxmlformats.org/officeDocument/2006/relationships/customXml" Target="../ink/ink2336.xml"/><Relationship Id="rId151" Type="http://schemas.openxmlformats.org/officeDocument/2006/relationships/image" Target="../media/image944.png"/><Relationship Id="rId389" Type="http://schemas.openxmlformats.org/officeDocument/2006/relationships/customXml" Target="../ink/ink2487.xml"/><Relationship Id="rId193" Type="http://schemas.openxmlformats.org/officeDocument/2006/relationships/customXml" Target="../ink/ink2389.xml"/><Relationship Id="rId207" Type="http://schemas.openxmlformats.org/officeDocument/2006/relationships/customXml" Target="../ink/ink2396.xml"/><Relationship Id="rId249" Type="http://schemas.openxmlformats.org/officeDocument/2006/relationships/customXml" Target="../ink/ink2417.xml"/><Relationship Id="rId414" Type="http://schemas.openxmlformats.org/officeDocument/2006/relationships/image" Target="../media/image1079.png"/><Relationship Id="rId456" Type="http://schemas.openxmlformats.org/officeDocument/2006/relationships/image" Target="../media/image1100.png"/><Relationship Id="rId13" Type="http://schemas.openxmlformats.org/officeDocument/2006/relationships/image" Target="../media/image8740.png"/><Relationship Id="rId109" Type="http://schemas.openxmlformats.org/officeDocument/2006/relationships/image" Target="../media/image923.png"/><Relationship Id="rId260" Type="http://schemas.openxmlformats.org/officeDocument/2006/relationships/image" Target="../media/image1002.png"/><Relationship Id="rId316" Type="http://schemas.openxmlformats.org/officeDocument/2006/relationships/image" Target="../media/image1031.png"/><Relationship Id="rId55" Type="http://schemas.openxmlformats.org/officeDocument/2006/relationships/image" Target="../media/image895.png"/><Relationship Id="rId97" Type="http://schemas.openxmlformats.org/officeDocument/2006/relationships/image" Target="../media/image916.png"/><Relationship Id="rId120" Type="http://schemas.openxmlformats.org/officeDocument/2006/relationships/customXml" Target="../ink/ink2353.xml"/><Relationship Id="rId358" Type="http://schemas.openxmlformats.org/officeDocument/2006/relationships/image" Target="../media/image1051.png"/><Relationship Id="rId162" Type="http://schemas.openxmlformats.org/officeDocument/2006/relationships/customXml" Target="../ink/ink2374.xml"/><Relationship Id="rId218" Type="http://schemas.openxmlformats.org/officeDocument/2006/relationships/image" Target="../media/image979.png"/><Relationship Id="rId425" Type="http://schemas.openxmlformats.org/officeDocument/2006/relationships/customXml" Target="../ink/ink2505.xml"/><Relationship Id="rId271" Type="http://schemas.openxmlformats.org/officeDocument/2006/relationships/customXml" Target="../ink/ink2428.xml"/><Relationship Id="rId24" Type="http://schemas.openxmlformats.org/officeDocument/2006/relationships/customXml" Target="../ink/ink2305.xml"/><Relationship Id="rId66" Type="http://schemas.openxmlformats.org/officeDocument/2006/relationships/customXml" Target="../ink/ink2326.xml"/><Relationship Id="rId131" Type="http://schemas.openxmlformats.org/officeDocument/2006/relationships/image" Target="../media/image934.png"/><Relationship Id="rId327" Type="http://schemas.openxmlformats.org/officeDocument/2006/relationships/customXml" Target="../ink/ink2456.xml"/><Relationship Id="rId369" Type="http://schemas.openxmlformats.org/officeDocument/2006/relationships/customXml" Target="../ink/ink2477.xml"/><Relationship Id="rId173" Type="http://schemas.openxmlformats.org/officeDocument/2006/relationships/image" Target="../media/image955.png"/><Relationship Id="rId229" Type="http://schemas.openxmlformats.org/officeDocument/2006/relationships/customXml" Target="../ink/ink2407.xml"/><Relationship Id="rId380" Type="http://schemas.openxmlformats.org/officeDocument/2006/relationships/image" Target="../media/image1062.png"/><Relationship Id="rId436" Type="http://schemas.openxmlformats.org/officeDocument/2006/relationships/image" Target="../media/image1090.png"/><Relationship Id="rId240" Type="http://schemas.openxmlformats.org/officeDocument/2006/relationships/image" Target="../media/image991.png"/><Relationship Id="rId35" Type="http://schemas.openxmlformats.org/officeDocument/2006/relationships/image" Target="../media/image885.png"/><Relationship Id="rId77" Type="http://schemas.openxmlformats.org/officeDocument/2006/relationships/image" Target="../media/image906.png"/><Relationship Id="rId100" Type="http://schemas.openxmlformats.org/officeDocument/2006/relationships/customXml" Target="../ink/ink2343.xml"/><Relationship Id="rId282" Type="http://schemas.openxmlformats.org/officeDocument/2006/relationships/image" Target="../media/image1014.png"/><Relationship Id="rId338" Type="http://schemas.openxmlformats.org/officeDocument/2006/relationships/image" Target="../media/image1042.png"/><Relationship Id="rId8" Type="http://schemas.openxmlformats.org/officeDocument/2006/relationships/customXml" Target="../ink/ink2297.xml"/><Relationship Id="rId142" Type="http://schemas.openxmlformats.org/officeDocument/2006/relationships/customXml" Target="../ink/ink2364.xml"/><Relationship Id="rId184" Type="http://schemas.openxmlformats.org/officeDocument/2006/relationships/customXml" Target="../ink/ink2385.xml"/><Relationship Id="rId391" Type="http://schemas.openxmlformats.org/officeDocument/2006/relationships/customXml" Target="../ink/ink2488.xml"/><Relationship Id="rId405" Type="http://schemas.openxmlformats.org/officeDocument/2006/relationships/customXml" Target="../ink/ink2495.xml"/><Relationship Id="rId447" Type="http://schemas.openxmlformats.org/officeDocument/2006/relationships/customXml" Target="../ink/ink2516.xml"/><Relationship Id="rId251" Type="http://schemas.openxmlformats.org/officeDocument/2006/relationships/customXml" Target="../ink/ink2418.xml"/><Relationship Id="rId46" Type="http://schemas.openxmlformats.org/officeDocument/2006/relationships/customXml" Target="../ink/ink2316.xml"/><Relationship Id="rId293" Type="http://schemas.openxmlformats.org/officeDocument/2006/relationships/customXml" Target="../ink/ink2439.xml"/><Relationship Id="rId307" Type="http://schemas.openxmlformats.org/officeDocument/2006/relationships/customXml" Target="../ink/ink2446.xml"/><Relationship Id="rId349" Type="http://schemas.openxmlformats.org/officeDocument/2006/relationships/customXml" Target="../ink/ink2467.xml"/><Relationship Id="rId88" Type="http://schemas.openxmlformats.org/officeDocument/2006/relationships/customXml" Target="../ink/ink2337.xml"/><Relationship Id="rId111" Type="http://schemas.openxmlformats.org/officeDocument/2006/relationships/image" Target="../media/image924.png"/><Relationship Id="rId153" Type="http://schemas.openxmlformats.org/officeDocument/2006/relationships/image" Target="../media/image945.png"/><Relationship Id="rId195" Type="http://schemas.openxmlformats.org/officeDocument/2006/relationships/customXml" Target="../ink/ink2390.xml"/><Relationship Id="rId209" Type="http://schemas.openxmlformats.org/officeDocument/2006/relationships/customXml" Target="../ink/ink2397.xml"/><Relationship Id="rId360" Type="http://schemas.openxmlformats.org/officeDocument/2006/relationships/image" Target="../media/image1052.png"/><Relationship Id="rId416" Type="http://schemas.openxmlformats.org/officeDocument/2006/relationships/image" Target="../media/image1080.png"/><Relationship Id="rId220" Type="http://schemas.openxmlformats.org/officeDocument/2006/relationships/image" Target="../media/image980.png"/><Relationship Id="rId458" Type="http://schemas.openxmlformats.org/officeDocument/2006/relationships/image" Target="../media/image1101.png"/><Relationship Id="rId15" Type="http://schemas.openxmlformats.org/officeDocument/2006/relationships/image" Target="../media/image8750.png"/><Relationship Id="rId57" Type="http://schemas.openxmlformats.org/officeDocument/2006/relationships/image" Target="../media/image896.png"/><Relationship Id="rId262" Type="http://schemas.openxmlformats.org/officeDocument/2006/relationships/image" Target="../media/image1003.png"/><Relationship Id="rId318" Type="http://schemas.openxmlformats.org/officeDocument/2006/relationships/image" Target="../media/image1032.png"/><Relationship Id="rId99" Type="http://schemas.openxmlformats.org/officeDocument/2006/relationships/image" Target="../media/image917.png"/><Relationship Id="rId122" Type="http://schemas.openxmlformats.org/officeDocument/2006/relationships/customXml" Target="../ink/ink2354.xml"/><Relationship Id="rId164" Type="http://schemas.openxmlformats.org/officeDocument/2006/relationships/customXml" Target="../ink/ink2375.xml"/><Relationship Id="rId371" Type="http://schemas.openxmlformats.org/officeDocument/2006/relationships/customXml" Target="../ink/ink2478.xml"/><Relationship Id="rId427" Type="http://schemas.openxmlformats.org/officeDocument/2006/relationships/customXml" Target="../ink/ink2506.xml"/><Relationship Id="rId26" Type="http://schemas.openxmlformats.org/officeDocument/2006/relationships/customXml" Target="../ink/ink2306.xml"/><Relationship Id="rId231" Type="http://schemas.openxmlformats.org/officeDocument/2006/relationships/customXml" Target="../ink/ink2408.xml"/><Relationship Id="rId273" Type="http://schemas.openxmlformats.org/officeDocument/2006/relationships/customXml" Target="../ink/ink2429.xml"/><Relationship Id="rId329" Type="http://schemas.openxmlformats.org/officeDocument/2006/relationships/customXml" Target="../ink/ink2457.xml"/><Relationship Id="rId68" Type="http://schemas.openxmlformats.org/officeDocument/2006/relationships/customXml" Target="../ink/ink2327.xml"/><Relationship Id="rId133" Type="http://schemas.openxmlformats.org/officeDocument/2006/relationships/image" Target="../media/image935.png"/><Relationship Id="rId175" Type="http://schemas.openxmlformats.org/officeDocument/2006/relationships/image" Target="../media/image956.png"/><Relationship Id="rId340" Type="http://schemas.openxmlformats.org/officeDocument/2006/relationships/image" Target="../media/image542.png"/><Relationship Id="rId200" Type="http://schemas.openxmlformats.org/officeDocument/2006/relationships/image" Target="../media/image969.png"/><Relationship Id="rId382" Type="http://schemas.openxmlformats.org/officeDocument/2006/relationships/image" Target="../media/image1063.png"/><Relationship Id="rId438" Type="http://schemas.openxmlformats.org/officeDocument/2006/relationships/image" Target="../media/image1091.png"/><Relationship Id="rId242" Type="http://schemas.openxmlformats.org/officeDocument/2006/relationships/image" Target="../media/image992.png"/><Relationship Id="rId284" Type="http://schemas.openxmlformats.org/officeDocument/2006/relationships/image" Target="../media/image1015.png"/><Relationship Id="rId37" Type="http://schemas.openxmlformats.org/officeDocument/2006/relationships/image" Target="../media/image886.png"/><Relationship Id="rId79" Type="http://schemas.openxmlformats.org/officeDocument/2006/relationships/image" Target="../media/image907.png"/><Relationship Id="rId102" Type="http://schemas.openxmlformats.org/officeDocument/2006/relationships/customXml" Target="../ink/ink2344.xml"/><Relationship Id="rId144" Type="http://schemas.openxmlformats.org/officeDocument/2006/relationships/customXml" Target="../ink/ink2365.xml"/><Relationship Id="rId90" Type="http://schemas.openxmlformats.org/officeDocument/2006/relationships/customXml" Target="../ink/ink2338.xml"/><Relationship Id="rId186" Type="http://schemas.openxmlformats.org/officeDocument/2006/relationships/customXml" Target="../ink/ink2386.xml"/><Relationship Id="rId351" Type="http://schemas.openxmlformats.org/officeDocument/2006/relationships/customXml" Target="../ink/ink2468.xml"/><Relationship Id="rId393" Type="http://schemas.openxmlformats.org/officeDocument/2006/relationships/customXml" Target="../ink/ink2489.xml"/><Relationship Id="rId407" Type="http://schemas.openxmlformats.org/officeDocument/2006/relationships/customXml" Target="../ink/ink2496.xml"/><Relationship Id="rId449" Type="http://schemas.openxmlformats.org/officeDocument/2006/relationships/customXml" Target="../ink/ink2517.xml"/><Relationship Id="rId211" Type="http://schemas.openxmlformats.org/officeDocument/2006/relationships/customXml" Target="../ink/ink2398.xml"/><Relationship Id="rId253" Type="http://schemas.openxmlformats.org/officeDocument/2006/relationships/customXml" Target="../ink/ink2419.xml"/><Relationship Id="rId295" Type="http://schemas.openxmlformats.org/officeDocument/2006/relationships/customXml" Target="../ink/ink2440.xml"/><Relationship Id="rId309" Type="http://schemas.openxmlformats.org/officeDocument/2006/relationships/customXml" Target="../ink/ink2447.xml"/><Relationship Id="rId460" Type="http://schemas.openxmlformats.org/officeDocument/2006/relationships/image" Target="../media/image1102.png"/><Relationship Id="rId48" Type="http://schemas.openxmlformats.org/officeDocument/2006/relationships/customXml" Target="../ink/ink2317.xml"/><Relationship Id="rId113" Type="http://schemas.openxmlformats.org/officeDocument/2006/relationships/image" Target="../media/image925.png"/><Relationship Id="rId320" Type="http://schemas.openxmlformats.org/officeDocument/2006/relationships/image" Target="../media/image1033.png"/><Relationship Id="rId155" Type="http://schemas.openxmlformats.org/officeDocument/2006/relationships/image" Target="../media/image946.png"/><Relationship Id="rId197" Type="http://schemas.openxmlformats.org/officeDocument/2006/relationships/customXml" Target="../ink/ink2391.xml"/><Relationship Id="rId362" Type="http://schemas.openxmlformats.org/officeDocument/2006/relationships/image" Target="../media/image1053.png"/><Relationship Id="rId418" Type="http://schemas.openxmlformats.org/officeDocument/2006/relationships/image" Target="../media/image1081.png"/><Relationship Id="rId222" Type="http://schemas.openxmlformats.org/officeDocument/2006/relationships/image" Target="../media/image981.png"/><Relationship Id="rId264" Type="http://schemas.openxmlformats.org/officeDocument/2006/relationships/image" Target="../media/image1004.png"/><Relationship Id="rId17" Type="http://schemas.openxmlformats.org/officeDocument/2006/relationships/image" Target="../media/image876.png"/><Relationship Id="rId59" Type="http://schemas.openxmlformats.org/officeDocument/2006/relationships/image" Target="../media/image897.png"/><Relationship Id="rId124" Type="http://schemas.openxmlformats.org/officeDocument/2006/relationships/customXml" Target="../ink/ink2355.xml"/><Relationship Id="rId70" Type="http://schemas.openxmlformats.org/officeDocument/2006/relationships/customXml" Target="../ink/ink2328.xml"/><Relationship Id="rId166" Type="http://schemas.openxmlformats.org/officeDocument/2006/relationships/customXml" Target="../ink/ink2376.xml"/><Relationship Id="rId331" Type="http://schemas.openxmlformats.org/officeDocument/2006/relationships/customXml" Target="../ink/ink2458.xml"/><Relationship Id="rId373" Type="http://schemas.openxmlformats.org/officeDocument/2006/relationships/customXml" Target="../ink/ink2479.xml"/><Relationship Id="rId429" Type="http://schemas.openxmlformats.org/officeDocument/2006/relationships/customXml" Target="../ink/ink2507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2409.xml"/><Relationship Id="rId440" Type="http://schemas.openxmlformats.org/officeDocument/2006/relationships/image" Target="../media/image1092.png"/><Relationship Id="rId28" Type="http://schemas.openxmlformats.org/officeDocument/2006/relationships/customXml" Target="../ink/ink2307.xml"/><Relationship Id="rId275" Type="http://schemas.openxmlformats.org/officeDocument/2006/relationships/customXml" Target="../ink/ink2430.xml"/><Relationship Id="rId300" Type="http://schemas.openxmlformats.org/officeDocument/2006/relationships/image" Target="../media/image1023.png"/><Relationship Id="rId81" Type="http://schemas.openxmlformats.org/officeDocument/2006/relationships/image" Target="../media/image908.png"/><Relationship Id="rId135" Type="http://schemas.openxmlformats.org/officeDocument/2006/relationships/image" Target="../media/image936.png"/><Relationship Id="rId177" Type="http://schemas.openxmlformats.org/officeDocument/2006/relationships/image" Target="../media/image957.png"/><Relationship Id="rId342" Type="http://schemas.openxmlformats.org/officeDocument/2006/relationships/image" Target="../media/image1043.png"/><Relationship Id="rId384" Type="http://schemas.openxmlformats.org/officeDocument/2006/relationships/image" Target="../media/image1064.png"/><Relationship Id="rId202" Type="http://schemas.openxmlformats.org/officeDocument/2006/relationships/image" Target="../media/image971.png"/><Relationship Id="rId244" Type="http://schemas.openxmlformats.org/officeDocument/2006/relationships/image" Target="../media/image993.png"/><Relationship Id="rId39" Type="http://schemas.openxmlformats.org/officeDocument/2006/relationships/image" Target="../media/image887.png"/><Relationship Id="rId286" Type="http://schemas.openxmlformats.org/officeDocument/2006/relationships/image" Target="../media/image1016.png"/><Relationship Id="rId451" Type="http://schemas.openxmlformats.org/officeDocument/2006/relationships/customXml" Target="../ink/ink2518.xml"/><Relationship Id="rId50" Type="http://schemas.openxmlformats.org/officeDocument/2006/relationships/customXml" Target="../ink/ink2318.xml"/><Relationship Id="rId104" Type="http://schemas.openxmlformats.org/officeDocument/2006/relationships/customXml" Target="../ink/ink2345.xml"/><Relationship Id="rId146" Type="http://schemas.openxmlformats.org/officeDocument/2006/relationships/customXml" Target="../ink/ink2366.xml"/><Relationship Id="rId188" Type="http://schemas.openxmlformats.org/officeDocument/2006/relationships/customXml" Target="../ink/ink2387.xml"/><Relationship Id="rId311" Type="http://schemas.openxmlformats.org/officeDocument/2006/relationships/customXml" Target="../ink/ink2448.xml"/><Relationship Id="rId353" Type="http://schemas.openxmlformats.org/officeDocument/2006/relationships/customXml" Target="../ink/ink2469.xml"/><Relationship Id="rId395" Type="http://schemas.openxmlformats.org/officeDocument/2006/relationships/customXml" Target="../ink/ink2490.xml"/><Relationship Id="rId409" Type="http://schemas.openxmlformats.org/officeDocument/2006/relationships/customXml" Target="../ink/ink2497.xml"/><Relationship Id="rId92" Type="http://schemas.openxmlformats.org/officeDocument/2006/relationships/customXml" Target="../ink/ink2339.xml"/><Relationship Id="rId213" Type="http://schemas.openxmlformats.org/officeDocument/2006/relationships/customXml" Target="../ink/ink2399.xml"/><Relationship Id="rId420" Type="http://schemas.openxmlformats.org/officeDocument/2006/relationships/image" Target="../media/image1082.png"/><Relationship Id="rId255" Type="http://schemas.openxmlformats.org/officeDocument/2006/relationships/customXml" Target="../ink/ink2420.xml"/><Relationship Id="rId297" Type="http://schemas.openxmlformats.org/officeDocument/2006/relationships/customXml" Target="../ink/ink2441.xml"/><Relationship Id="rId462" Type="http://schemas.openxmlformats.org/officeDocument/2006/relationships/image" Target="../media/image1103.png"/><Relationship Id="rId115" Type="http://schemas.openxmlformats.org/officeDocument/2006/relationships/image" Target="../media/image926.png"/><Relationship Id="rId157" Type="http://schemas.openxmlformats.org/officeDocument/2006/relationships/image" Target="../media/image947.png"/><Relationship Id="rId322" Type="http://schemas.openxmlformats.org/officeDocument/2006/relationships/image" Target="../media/image1034.png"/><Relationship Id="rId364" Type="http://schemas.openxmlformats.org/officeDocument/2006/relationships/image" Target="../media/image1054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10.png"/><Relationship Id="rId18" Type="http://schemas.openxmlformats.org/officeDocument/2006/relationships/customXml" Target="../ink/ink2533.xml"/><Relationship Id="rId26" Type="http://schemas.openxmlformats.org/officeDocument/2006/relationships/customXml" Target="../ink/ink2537.xml"/><Relationship Id="rId39" Type="http://schemas.openxmlformats.org/officeDocument/2006/relationships/customXml" Target="../ink/ink2544.xml"/><Relationship Id="rId21" Type="http://schemas.openxmlformats.org/officeDocument/2006/relationships/image" Target="../media/image1114.png"/><Relationship Id="rId34" Type="http://schemas.openxmlformats.org/officeDocument/2006/relationships/image" Target="../media/image1120.png"/><Relationship Id="rId42" Type="http://schemas.openxmlformats.org/officeDocument/2006/relationships/image" Target="../media/image1124.png"/><Relationship Id="rId47" Type="http://schemas.openxmlformats.org/officeDocument/2006/relationships/customXml" Target="../ink/ink2548.xml"/><Relationship Id="rId50" Type="http://schemas.openxmlformats.org/officeDocument/2006/relationships/image" Target="../media/image1128.png"/><Relationship Id="rId55" Type="http://schemas.openxmlformats.org/officeDocument/2006/relationships/customXml" Target="../ink/ink2552.xml"/><Relationship Id="rId7" Type="http://schemas.openxmlformats.org/officeDocument/2006/relationships/image" Target="../media/image1107.png"/><Relationship Id="rId2" Type="http://schemas.openxmlformats.org/officeDocument/2006/relationships/image" Target="../media/image10300.png"/><Relationship Id="rId16" Type="http://schemas.openxmlformats.org/officeDocument/2006/relationships/customXml" Target="../ink/ink2532.xml"/><Relationship Id="rId29" Type="http://schemas.openxmlformats.org/officeDocument/2006/relationships/image" Target="../media/image1118.png"/><Relationship Id="rId11" Type="http://schemas.openxmlformats.org/officeDocument/2006/relationships/image" Target="../media/image1109.png"/><Relationship Id="rId24" Type="http://schemas.openxmlformats.org/officeDocument/2006/relationships/customXml" Target="../ink/ink2536.xml"/><Relationship Id="rId32" Type="http://schemas.openxmlformats.org/officeDocument/2006/relationships/image" Target="../media/image1119.png"/><Relationship Id="rId37" Type="http://schemas.openxmlformats.org/officeDocument/2006/relationships/customXml" Target="../ink/ink2543.xml"/><Relationship Id="rId40" Type="http://schemas.openxmlformats.org/officeDocument/2006/relationships/image" Target="../media/image1123.png"/><Relationship Id="rId45" Type="http://schemas.openxmlformats.org/officeDocument/2006/relationships/customXml" Target="../ink/ink2547.xml"/><Relationship Id="rId53" Type="http://schemas.openxmlformats.org/officeDocument/2006/relationships/customXml" Target="../ink/ink2551.xml"/><Relationship Id="rId58" Type="http://schemas.openxmlformats.org/officeDocument/2006/relationships/image" Target="../media/image1132.png"/><Relationship Id="rId5" Type="http://schemas.openxmlformats.org/officeDocument/2006/relationships/image" Target="../media/image1106.png"/><Relationship Id="rId19" Type="http://schemas.openxmlformats.org/officeDocument/2006/relationships/image" Target="../media/image1113.png"/><Relationship Id="rId4" Type="http://schemas.openxmlformats.org/officeDocument/2006/relationships/customXml" Target="../ink/ink2526.xml"/><Relationship Id="rId9" Type="http://schemas.openxmlformats.org/officeDocument/2006/relationships/image" Target="../media/image1108.png"/><Relationship Id="rId14" Type="http://schemas.openxmlformats.org/officeDocument/2006/relationships/customXml" Target="../ink/ink2531.xml"/><Relationship Id="rId22" Type="http://schemas.openxmlformats.org/officeDocument/2006/relationships/customXml" Target="../ink/ink2535.xml"/><Relationship Id="rId27" Type="http://schemas.openxmlformats.org/officeDocument/2006/relationships/image" Target="../media/image1117.png"/><Relationship Id="rId30" Type="http://schemas.openxmlformats.org/officeDocument/2006/relationships/customXml" Target="../ink/ink2539.xml"/><Relationship Id="rId35" Type="http://schemas.openxmlformats.org/officeDocument/2006/relationships/customXml" Target="../ink/ink2542.xml"/><Relationship Id="rId43" Type="http://schemas.openxmlformats.org/officeDocument/2006/relationships/customXml" Target="../ink/ink2546.xml"/><Relationship Id="rId48" Type="http://schemas.openxmlformats.org/officeDocument/2006/relationships/image" Target="../media/image1127.png"/><Relationship Id="rId56" Type="http://schemas.openxmlformats.org/officeDocument/2006/relationships/image" Target="../media/image1131.png"/><Relationship Id="rId8" Type="http://schemas.openxmlformats.org/officeDocument/2006/relationships/customXml" Target="../ink/ink2528.xml"/><Relationship Id="rId51" Type="http://schemas.openxmlformats.org/officeDocument/2006/relationships/customXml" Target="../ink/ink2550.xml"/><Relationship Id="rId3" Type="http://schemas.openxmlformats.org/officeDocument/2006/relationships/image" Target="../media/image666.png"/><Relationship Id="rId12" Type="http://schemas.openxmlformats.org/officeDocument/2006/relationships/customXml" Target="../ink/ink2530.xml"/><Relationship Id="rId17" Type="http://schemas.openxmlformats.org/officeDocument/2006/relationships/image" Target="../media/image1112.png"/><Relationship Id="rId25" Type="http://schemas.openxmlformats.org/officeDocument/2006/relationships/image" Target="../media/image1116.png"/><Relationship Id="rId33" Type="http://schemas.openxmlformats.org/officeDocument/2006/relationships/customXml" Target="../ink/ink2541.xml"/><Relationship Id="rId38" Type="http://schemas.openxmlformats.org/officeDocument/2006/relationships/image" Target="../media/image1122.png"/><Relationship Id="rId46" Type="http://schemas.openxmlformats.org/officeDocument/2006/relationships/image" Target="../media/image1126.png"/><Relationship Id="rId59" Type="http://schemas.openxmlformats.org/officeDocument/2006/relationships/customXml" Target="../ink/ink2554.xml"/><Relationship Id="rId20" Type="http://schemas.openxmlformats.org/officeDocument/2006/relationships/customXml" Target="../ink/ink2534.xml"/><Relationship Id="rId41" Type="http://schemas.openxmlformats.org/officeDocument/2006/relationships/customXml" Target="../ink/ink2545.xml"/><Relationship Id="rId54" Type="http://schemas.openxmlformats.org/officeDocument/2006/relationships/image" Target="../media/image1130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527.xml"/><Relationship Id="rId15" Type="http://schemas.openxmlformats.org/officeDocument/2006/relationships/image" Target="../media/image1111.png"/><Relationship Id="rId23" Type="http://schemas.openxmlformats.org/officeDocument/2006/relationships/image" Target="../media/image1115.png"/><Relationship Id="rId28" Type="http://schemas.openxmlformats.org/officeDocument/2006/relationships/customXml" Target="../ink/ink2538.xml"/><Relationship Id="rId36" Type="http://schemas.openxmlformats.org/officeDocument/2006/relationships/image" Target="../media/image1121.png"/><Relationship Id="rId49" Type="http://schemas.openxmlformats.org/officeDocument/2006/relationships/customXml" Target="../ink/ink2549.xml"/><Relationship Id="rId57" Type="http://schemas.openxmlformats.org/officeDocument/2006/relationships/customXml" Target="../ink/ink2553.xml"/><Relationship Id="rId10" Type="http://schemas.openxmlformats.org/officeDocument/2006/relationships/customXml" Target="../ink/ink2529.xml"/><Relationship Id="rId31" Type="http://schemas.openxmlformats.org/officeDocument/2006/relationships/customXml" Target="../ink/ink2540.xml"/><Relationship Id="rId44" Type="http://schemas.openxmlformats.org/officeDocument/2006/relationships/image" Target="../media/image1125.png"/><Relationship Id="rId52" Type="http://schemas.openxmlformats.org/officeDocument/2006/relationships/image" Target="../media/image1129.png"/><Relationship Id="rId60" Type="http://schemas.openxmlformats.org/officeDocument/2006/relationships/image" Target="../media/image1133.png"/></Relationships>
</file>

<file path=ppt/slides/_rels/slide2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89.png"/><Relationship Id="rId21" Type="http://schemas.openxmlformats.org/officeDocument/2006/relationships/image" Target="../media/image1141.png"/><Relationship Id="rId324" Type="http://schemas.openxmlformats.org/officeDocument/2006/relationships/customXml" Target="../ink/ink2712.xml"/><Relationship Id="rId531" Type="http://schemas.openxmlformats.org/officeDocument/2006/relationships/customXml" Target="../ink/ink2817.xml"/><Relationship Id="rId170" Type="http://schemas.openxmlformats.org/officeDocument/2006/relationships/image" Target="../media/image1215.png"/><Relationship Id="rId268" Type="http://schemas.openxmlformats.org/officeDocument/2006/relationships/customXml" Target="../ink/ink2684.xml"/><Relationship Id="rId475" Type="http://schemas.openxmlformats.org/officeDocument/2006/relationships/customXml" Target="../ink/ink2788.xml"/><Relationship Id="rId32" Type="http://schemas.openxmlformats.org/officeDocument/2006/relationships/customXml" Target="../ink/ink2567.xml"/><Relationship Id="rId128" Type="http://schemas.openxmlformats.org/officeDocument/2006/relationships/customXml" Target="../ink/ink2615.xml"/><Relationship Id="rId335" Type="http://schemas.openxmlformats.org/officeDocument/2006/relationships/image" Target="../media/image1298.png"/><Relationship Id="rId542" Type="http://schemas.openxmlformats.org/officeDocument/2006/relationships/image" Target="../media/image1400.png"/><Relationship Id="rId181" Type="http://schemas.openxmlformats.org/officeDocument/2006/relationships/image" Target="../media/image1221.png"/><Relationship Id="rId402" Type="http://schemas.openxmlformats.org/officeDocument/2006/relationships/customXml" Target="../ink/ink2751.xml"/><Relationship Id="rId279" Type="http://schemas.openxmlformats.org/officeDocument/2006/relationships/image" Target="../media/image1270.png"/><Relationship Id="rId486" Type="http://schemas.openxmlformats.org/officeDocument/2006/relationships/image" Target="../media/image1373.png"/><Relationship Id="rId43" Type="http://schemas.openxmlformats.org/officeDocument/2006/relationships/image" Target="../media/image1152.png"/><Relationship Id="rId139" Type="http://schemas.openxmlformats.org/officeDocument/2006/relationships/customXml" Target="../ink/ink2620.xml"/><Relationship Id="rId346" Type="http://schemas.openxmlformats.org/officeDocument/2006/relationships/customXml" Target="../ink/ink2723.xml"/><Relationship Id="rId553" Type="http://schemas.openxmlformats.org/officeDocument/2006/relationships/customXml" Target="../ink/ink2828.xml"/><Relationship Id="rId192" Type="http://schemas.openxmlformats.org/officeDocument/2006/relationships/customXml" Target="../ink/ink2646.xml"/><Relationship Id="rId206" Type="http://schemas.openxmlformats.org/officeDocument/2006/relationships/customXml" Target="../ink/ink2653.xml"/><Relationship Id="rId413" Type="http://schemas.openxmlformats.org/officeDocument/2006/relationships/image" Target="../media/image1337.png"/><Relationship Id="rId497" Type="http://schemas.openxmlformats.org/officeDocument/2006/relationships/customXml" Target="../ink/ink2799.xml"/><Relationship Id="rId357" Type="http://schemas.openxmlformats.org/officeDocument/2006/relationships/image" Target="../media/image1309.png"/><Relationship Id="rId54" Type="http://schemas.openxmlformats.org/officeDocument/2006/relationships/customXml" Target="../ink/ink2578.xml"/><Relationship Id="rId217" Type="http://schemas.openxmlformats.org/officeDocument/2006/relationships/image" Target="../media/image1239.png"/><Relationship Id="rId564" Type="http://schemas.openxmlformats.org/officeDocument/2006/relationships/image" Target="../media/image1411.png"/><Relationship Id="rId424" Type="http://schemas.openxmlformats.org/officeDocument/2006/relationships/customXml" Target="../ink/ink2762.xml"/><Relationship Id="rId270" Type="http://schemas.openxmlformats.org/officeDocument/2006/relationships/customXml" Target="../ink/ink2685.xml"/><Relationship Id="rId65" Type="http://schemas.openxmlformats.org/officeDocument/2006/relationships/image" Target="../media/image1163.png"/><Relationship Id="rId130" Type="http://schemas.openxmlformats.org/officeDocument/2006/relationships/customXml" Target="../ink/ink2616.xml"/><Relationship Id="rId368" Type="http://schemas.openxmlformats.org/officeDocument/2006/relationships/customXml" Target="../ink/ink2734.xml"/><Relationship Id="rId575" Type="http://schemas.openxmlformats.org/officeDocument/2006/relationships/customXml" Target="../ink/ink2839.xml"/><Relationship Id="rId228" Type="http://schemas.openxmlformats.org/officeDocument/2006/relationships/customXml" Target="../ink/ink2664.xml"/><Relationship Id="rId435" Type="http://schemas.openxmlformats.org/officeDocument/2006/relationships/image" Target="../media/image1348.png"/><Relationship Id="rId281" Type="http://schemas.openxmlformats.org/officeDocument/2006/relationships/image" Target="../media/image1271.png"/><Relationship Id="rId502" Type="http://schemas.openxmlformats.org/officeDocument/2006/relationships/image" Target="../media/image1381.png"/><Relationship Id="rId76" Type="http://schemas.openxmlformats.org/officeDocument/2006/relationships/customXml" Target="../ink/ink2589.xml"/><Relationship Id="rId141" Type="http://schemas.openxmlformats.org/officeDocument/2006/relationships/customXml" Target="../ink/ink2621.xml"/><Relationship Id="rId379" Type="http://schemas.openxmlformats.org/officeDocument/2006/relationships/image" Target="../media/image1320.png"/><Relationship Id="rId586" Type="http://schemas.openxmlformats.org/officeDocument/2006/relationships/image" Target="../media/image1422.png"/><Relationship Id="rId7" Type="http://schemas.openxmlformats.org/officeDocument/2006/relationships/image" Target="../media/image10900.png"/><Relationship Id="rId239" Type="http://schemas.openxmlformats.org/officeDocument/2006/relationships/image" Target="../media/image1250.png"/><Relationship Id="rId446" Type="http://schemas.openxmlformats.org/officeDocument/2006/relationships/customXml" Target="../ink/ink2773.xml"/><Relationship Id="rId292" Type="http://schemas.openxmlformats.org/officeDocument/2006/relationships/customXml" Target="../ink/ink2696.xml"/><Relationship Id="rId306" Type="http://schemas.openxmlformats.org/officeDocument/2006/relationships/customXml" Target="../ink/ink2703.xml"/><Relationship Id="rId87" Type="http://schemas.openxmlformats.org/officeDocument/2006/relationships/image" Target="../media/image1174.png"/><Relationship Id="rId513" Type="http://schemas.openxmlformats.org/officeDocument/2006/relationships/customXml" Target="../ink/ink2807.xml"/><Relationship Id="rId597" Type="http://schemas.openxmlformats.org/officeDocument/2006/relationships/customXml" Target="../ink/ink2850.xml"/><Relationship Id="rId152" Type="http://schemas.openxmlformats.org/officeDocument/2006/relationships/image" Target="../media/image1207.png"/><Relationship Id="rId457" Type="http://schemas.openxmlformats.org/officeDocument/2006/relationships/image" Target="../media/image1359.png"/><Relationship Id="rId14" Type="http://schemas.openxmlformats.org/officeDocument/2006/relationships/customXml" Target="../ink/ink2558.xml"/><Relationship Id="rId317" Type="http://schemas.openxmlformats.org/officeDocument/2006/relationships/image" Target="../media/image1289.png"/><Relationship Id="rId524" Type="http://schemas.openxmlformats.org/officeDocument/2006/relationships/customXml" Target="../ink/ink2813.xml"/><Relationship Id="rId98" Type="http://schemas.openxmlformats.org/officeDocument/2006/relationships/customXml" Target="../ink/ink2600.xml"/><Relationship Id="rId163" Type="http://schemas.openxmlformats.org/officeDocument/2006/relationships/customXml" Target="../ink/ink2632.xml"/><Relationship Id="rId370" Type="http://schemas.openxmlformats.org/officeDocument/2006/relationships/customXml" Target="../ink/ink2735.xml"/><Relationship Id="rId230" Type="http://schemas.openxmlformats.org/officeDocument/2006/relationships/customXml" Target="../ink/ink2665.xml"/><Relationship Id="rId468" Type="http://schemas.openxmlformats.org/officeDocument/2006/relationships/customXml" Target="../ink/ink2784.xml"/><Relationship Id="rId25" Type="http://schemas.openxmlformats.org/officeDocument/2006/relationships/image" Target="../media/image1143.png"/><Relationship Id="rId67" Type="http://schemas.openxmlformats.org/officeDocument/2006/relationships/image" Target="../media/image1164.png"/><Relationship Id="rId272" Type="http://schemas.openxmlformats.org/officeDocument/2006/relationships/customXml" Target="../ink/ink2686.xml"/><Relationship Id="rId328" Type="http://schemas.openxmlformats.org/officeDocument/2006/relationships/customXml" Target="../ink/ink2714.xml"/><Relationship Id="rId535" Type="http://schemas.openxmlformats.org/officeDocument/2006/relationships/customXml" Target="../ink/ink2819.xml"/><Relationship Id="rId577" Type="http://schemas.openxmlformats.org/officeDocument/2006/relationships/customXml" Target="../ink/ink2840.xml"/><Relationship Id="rId132" Type="http://schemas.openxmlformats.org/officeDocument/2006/relationships/customXml" Target="../ink/ink2617.xml"/><Relationship Id="rId174" Type="http://schemas.openxmlformats.org/officeDocument/2006/relationships/image" Target="../media/image1217.png"/><Relationship Id="rId381" Type="http://schemas.openxmlformats.org/officeDocument/2006/relationships/image" Target="../media/image1321.png"/><Relationship Id="rId602" Type="http://schemas.openxmlformats.org/officeDocument/2006/relationships/image" Target="../media/image1430.png"/><Relationship Id="rId241" Type="http://schemas.openxmlformats.org/officeDocument/2006/relationships/image" Target="../media/image1251.png"/><Relationship Id="rId437" Type="http://schemas.openxmlformats.org/officeDocument/2006/relationships/image" Target="../media/image1349.png"/><Relationship Id="rId479" Type="http://schemas.openxmlformats.org/officeDocument/2006/relationships/customXml" Target="../ink/ink2790.xml"/><Relationship Id="rId36" Type="http://schemas.openxmlformats.org/officeDocument/2006/relationships/customXml" Target="../ink/ink2569.xml"/><Relationship Id="rId283" Type="http://schemas.openxmlformats.org/officeDocument/2006/relationships/image" Target="../media/image1272.png"/><Relationship Id="rId339" Type="http://schemas.openxmlformats.org/officeDocument/2006/relationships/image" Target="../media/image1300.png"/><Relationship Id="rId490" Type="http://schemas.openxmlformats.org/officeDocument/2006/relationships/image" Target="../media/image1375.png"/><Relationship Id="rId504" Type="http://schemas.openxmlformats.org/officeDocument/2006/relationships/image" Target="../media/image1382.png"/><Relationship Id="rId546" Type="http://schemas.openxmlformats.org/officeDocument/2006/relationships/image" Target="../media/image1402.png"/><Relationship Id="rId78" Type="http://schemas.openxmlformats.org/officeDocument/2006/relationships/customXml" Target="../ink/ink2590.xml"/><Relationship Id="rId101" Type="http://schemas.openxmlformats.org/officeDocument/2006/relationships/image" Target="../media/image1181.png"/><Relationship Id="rId143" Type="http://schemas.openxmlformats.org/officeDocument/2006/relationships/customXml" Target="../ink/ink2622.xml"/><Relationship Id="rId185" Type="http://schemas.openxmlformats.org/officeDocument/2006/relationships/image" Target="../media/image1223.png"/><Relationship Id="rId350" Type="http://schemas.openxmlformats.org/officeDocument/2006/relationships/customXml" Target="../ink/ink2725.xml"/><Relationship Id="rId406" Type="http://schemas.openxmlformats.org/officeDocument/2006/relationships/customXml" Target="../ink/ink2753.xml"/><Relationship Id="rId588" Type="http://schemas.openxmlformats.org/officeDocument/2006/relationships/image" Target="../media/image1423.png"/><Relationship Id="rId9" Type="http://schemas.openxmlformats.org/officeDocument/2006/relationships/image" Target="../media/image1135.png"/><Relationship Id="rId210" Type="http://schemas.openxmlformats.org/officeDocument/2006/relationships/customXml" Target="../ink/ink2655.xml"/><Relationship Id="rId392" Type="http://schemas.openxmlformats.org/officeDocument/2006/relationships/customXml" Target="../ink/ink2746.xml"/><Relationship Id="rId448" Type="http://schemas.openxmlformats.org/officeDocument/2006/relationships/customXml" Target="../ink/ink2774.xml"/><Relationship Id="rId252" Type="http://schemas.openxmlformats.org/officeDocument/2006/relationships/customXml" Target="../ink/ink2676.xml"/><Relationship Id="rId294" Type="http://schemas.openxmlformats.org/officeDocument/2006/relationships/customXml" Target="../ink/ink2697.xml"/><Relationship Id="rId308" Type="http://schemas.openxmlformats.org/officeDocument/2006/relationships/customXml" Target="../ink/ink2704.xml"/><Relationship Id="rId515" Type="http://schemas.openxmlformats.org/officeDocument/2006/relationships/customXml" Target="../ink/ink2808.xml"/><Relationship Id="rId47" Type="http://schemas.openxmlformats.org/officeDocument/2006/relationships/image" Target="../media/image1154.png"/><Relationship Id="rId89" Type="http://schemas.openxmlformats.org/officeDocument/2006/relationships/image" Target="../media/image1175.png"/><Relationship Id="rId112" Type="http://schemas.openxmlformats.org/officeDocument/2006/relationships/customXml" Target="../ink/ink2607.xml"/><Relationship Id="rId154" Type="http://schemas.openxmlformats.org/officeDocument/2006/relationships/image" Target="../media/image1208.png"/><Relationship Id="rId361" Type="http://schemas.openxmlformats.org/officeDocument/2006/relationships/image" Target="../media/image1311.png"/><Relationship Id="rId557" Type="http://schemas.openxmlformats.org/officeDocument/2006/relationships/customXml" Target="../ink/ink2830.xml"/><Relationship Id="rId599" Type="http://schemas.openxmlformats.org/officeDocument/2006/relationships/customXml" Target="../ink/ink2851.xml"/><Relationship Id="rId196" Type="http://schemas.openxmlformats.org/officeDocument/2006/relationships/customXml" Target="../ink/ink2648.xml"/><Relationship Id="rId417" Type="http://schemas.openxmlformats.org/officeDocument/2006/relationships/image" Target="../media/image1339.png"/><Relationship Id="rId459" Type="http://schemas.openxmlformats.org/officeDocument/2006/relationships/image" Target="../media/image1360.png"/><Relationship Id="rId16" Type="http://schemas.openxmlformats.org/officeDocument/2006/relationships/customXml" Target="../ink/ink2559.xml"/><Relationship Id="rId221" Type="http://schemas.openxmlformats.org/officeDocument/2006/relationships/image" Target="../media/image1241.png"/><Relationship Id="rId263" Type="http://schemas.openxmlformats.org/officeDocument/2006/relationships/image" Target="../media/image1262.png"/><Relationship Id="rId319" Type="http://schemas.openxmlformats.org/officeDocument/2006/relationships/image" Target="../media/image1290.png"/><Relationship Id="rId470" Type="http://schemas.openxmlformats.org/officeDocument/2006/relationships/customXml" Target="../ink/ink2785.xml"/><Relationship Id="rId526" Type="http://schemas.openxmlformats.org/officeDocument/2006/relationships/customXml" Target="../ink/ink2814.xml"/><Relationship Id="rId58" Type="http://schemas.openxmlformats.org/officeDocument/2006/relationships/customXml" Target="../ink/ink2580.xml"/><Relationship Id="rId123" Type="http://schemas.openxmlformats.org/officeDocument/2006/relationships/image" Target="../media/image1192.png"/><Relationship Id="rId330" Type="http://schemas.openxmlformats.org/officeDocument/2006/relationships/customXml" Target="../ink/ink2715.xml"/><Relationship Id="rId568" Type="http://schemas.openxmlformats.org/officeDocument/2006/relationships/image" Target="../media/image1413.png"/><Relationship Id="rId165" Type="http://schemas.openxmlformats.org/officeDocument/2006/relationships/customXml" Target="../ink/ink2633.xml"/><Relationship Id="rId372" Type="http://schemas.openxmlformats.org/officeDocument/2006/relationships/customXml" Target="../ink/ink2736.xml"/><Relationship Id="rId428" Type="http://schemas.openxmlformats.org/officeDocument/2006/relationships/customXml" Target="../ink/ink2764.xml"/><Relationship Id="rId232" Type="http://schemas.openxmlformats.org/officeDocument/2006/relationships/customXml" Target="../ink/ink2666.xml"/><Relationship Id="rId274" Type="http://schemas.openxmlformats.org/officeDocument/2006/relationships/customXml" Target="../ink/ink2687.xml"/><Relationship Id="rId481" Type="http://schemas.openxmlformats.org/officeDocument/2006/relationships/customXml" Target="../ink/ink2791.xml"/><Relationship Id="rId27" Type="http://schemas.openxmlformats.org/officeDocument/2006/relationships/image" Target="../media/image1144.png"/><Relationship Id="rId69" Type="http://schemas.openxmlformats.org/officeDocument/2006/relationships/image" Target="../media/image1165.png"/><Relationship Id="rId134" Type="http://schemas.openxmlformats.org/officeDocument/2006/relationships/image" Target="../media/image1198.emf"/><Relationship Id="rId537" Type="http://schemas.openxmlformats.org/officeDocument/2006/relationships/customXml" Target="../ink/ink2820.xml"/><Relationship Id="rId579" Type="http://schemas.openxmlformats.org/officeDocument/2006/relationships/customXml" Target="../ink/ink2841.xml"/><Relationship Id="rId80" Type="http://schemas.openxmlformats.org/officeDocument/2006/relationships/customXml" Target="../ink/ink2591.xml"/><Relationship Id="rId176" Type="http://schemas.openxmlformats.org/officeDocument/2006/relationships/customXml" Target="../ink/ink2638.xml"/><Relationship Id="rId341" Type="http://schemas.openxmlformats.org/officeDocument/2006/relationships/image" Target="../media/image1301.png"/><Relationship Id="rId383" Type="http://schemas.openxmlformats.org/officeDocument/2006/relationships/image" Target="../media/image1322.png"/><Relationship Id="rId439" Type="http://schemas.openxmlformats.org/officeDocument/2006/relationships/image" Target="../media/image1350.png"/><Relationship Id="rId590" Type="http://schemas.openxmlformats.org/officeDocument/2006/relationships/image" Target="../media/image1424.png"/><Relationship Id="rId604" Type="http://schemas.openxmlformats.org/officeDocument/2006/relationships/image" Target="../media/image1431.png"/><Relationship Id="rId201" Type="http://schemas.openxmlformats.org/officeDocument/2006/relationships/image" Target="../media/image1231.png"/><Relationship Id="rId243" Type="http://schemas.openxmlformats.org/officeDocument/2006/relationships/image" Target="../media/image1252.png"/><Relationship Id="rId285" Type="http://schemas.openxmlformats.org/officeDocument/2006/relationships/image" Target="../media/image1273.png"/><Relationship Id="rId450" Type="http://schemas.openxmlformats.org/officeDocument/2006/relationships/customXml" Target="../ink/ink2775.xml"/><Relationship Id="rId506" Type="http://schemas.openxmlformats.org/officeDocument/2006/relationships/image" Target="../media/image1383.png"/><Relationship Id="rId38" Type="http://schemas.openxmlformats.org/officeDocument/2006/relationships/customXml" Target="../ink/ink2570.xml"/><Relationship Id="rId103" Type="http://schemas.openxmlformats.org/officeDocument/2006/relationships/image" Target="../media/image1182.png"/><Relationship Id="rId310" Type="http://schemas.openxmlformats.org/officeDocument/2006/relationships/customXml" Target="../ink/ink2705.xml"/><Relationship Id="rId492" Type="http://schemas.openxmlformats.org/officeDocument/2006/relationships/image" Target="../media/image1376.png"/><Relationship Id="rId548" Type="http://schemas.openxmlformats.org/officeDocument/2006/relationships/image" Target="../media/image1403.png"/><Relationship Id="rId91" Type="http://schemas.openxmlformats.org/officeDocument/2006/relationships/image" Target="../media/image1176.png"/><Relationship Id="rId145" Type="http://schemas.openxmlformats.org/officeDocument/2006/relationships/customXml" Target="../ink/ink2623.xml"/><Relationship Id="rId187" Type="http://schemas.openxmlformats.org/officeDocument/2006/relationships/image" Target="../media/image1224.png"/><Relationship Id="rId352" Type="http://schemas.openxmlformats.org/officeDocument/2006/relationships/customXml" Target="../ink/ink2726.xml"/><Relationship Id="rId394" Type="http://schemas.openxmlformats.org/officeDocument/2006/relationships/customXml" Target="../ink/ink2747.xml"/><Relationship Id="rId408" Type="http://schemas.openxmlformats.org/officeDocument/2006/relationships/customXml" Target="../ink/ink2754.xml"/><Relationship Id="rId212" Type="http://schemas.openxmlformats.org/officeDocument/2006/relationships/customXml" Target="../ink/ink2656.xml"/><Relationship Id="rId254" Type="http://schemas.openxmlformats.org/officeDocument/2006/relationships/customXml" Target="../ink/ink2677.xml"/><Relationship Id="rId49" Type="http://schemas.openxmlformats.org/officeDocument/2006/relationships/image" Target="../media/image1155.png"/><Relationship Id="rId114" Type="http://schemas.openxmlformats.org/officeDocument/2006/relationships/customXml" Target="../ink/ink2608.xml"/><Relationship Id="rId296" Type="http://schemas.openxmlformats.org/officeDocument/2006/relationships/customXml" Target="../ink/ink2698.xml"/><Relationship Id="rId461" Type="http://schemas.openxmlformats.org/officeDocument/2006/relationships/image" Target="../media/image1361.png"/><Relationship Id="rId517" Type="http://schemas.openxmlformats.org/officeDocument/2006/relationships/customXml" Target="../ink/ink2809.xml"/><Relationship Id="rId559" Type="http://schemas.openxmlformats.org/officeDocument/2006/relationships/customXml" Target="../ink/ink2831.xml"/><Relationship Id="rId60" Type="http://schemas.openxmlformats.org/officeDocument/2006/relationships/customXml" Target="../ink/ink2581.xml"/><Relationship Id="rId156" Type="http://schemas.openxmlformats.org/officeDocument/2006/relationships/image" Target="../media/image86.png"/><Relationship Id="rId198" Type="http://schemas.openxmlformats.org/officeDocument/2006/relationships/customXml" Target="../ink/ink2649.xml"/><Relationship Id="rId321" Type="http://schemas.openxmlformats.org/officeDocument/2006/relationships/image" Target="../media/image1291.png"/><Relationship Id="rId363" Type="http://schemas.openxmlformats.org/officeDocument/2006/relationships/image" Target="../media/image1312.png"/><Relationship Id="rId419" Type="http://schemas.openxmlformats.org/officeDocument/2006/relationships/image" Target="../media/image1340.png"/><Relationship Id="rId570" Type="http://schemas.openxmlformats.org/officeDocument/2006/relationships/image" Target="../media/image1414.png"/><Relationship Id="rId223" Type="http://schemas.openxmlformats.org/officeDocument/2006/relationships/image" Target="../media/image1242.png"/><Relationship Id="rId430" Type="http://schemas.openxmlformats.org/officeDocument/2006/relationships/customXml" Target="../ink/ink2765.xml"/><Relationship Id="rId18" Type="http://schemas.openxmlformats.org/officeDocument/2006/relationships/customXml" Target="../ink/ink2560.xml"/><Relationship Id="rId265" Type="http://schemas.openxmlformats.org/officeDocument/2006/relationships/image" Target="../media/image1263.png"/><Relationship Id="rId472" Type="http://schemas.openxmlformats.org/officeDocument/2006/relationships/image" Target="../media/image1366.png"/><Relationship Id="rId528" Type="http://schemas.openxmlformats.org/officeDocument/2006/relationships/customXml" Target="../ink/ink2815.xml"/><Relationship Id="rId125" Type="http://schemas.openxmlformats.org/officeDocument/2006/relationships/image" Target="../media/image1193.png"/><Relationship Id="rId167" Type="http://schemas.openxmlformats.org/officeDocument/2006/relationships/customXml" Target="../ink/ink2634.xml"/><Relationship Id="rId332" Type="http://schemas.openxmlformats.org/officeDocument/2006/relationships/customXml" Target="../ink/ink2716.xml"/><Relationship Id="rId374" Type="http://schemas.openxmlformats.org/officeDocument/2006/relationships/customXml" Target="../ink/ink2737.xml"/><Relationship Id="rId581" Type="http://schemas.openxmlformats.org/officeDocument/2006/relationships/customXml" Target="../ink/ink2842.xml"/><Relationship Id="rId71" Type="http://schemas.openxmlformats.org/officeDocument/2006/relationships/image" Target="../media/image1166.png"/><Relationship Id="rId234" Type="http://schemas.openxmlformats.org/officeDocument/2006/relationships/customXml" Target="../ink/ink2667.xml"/><Relationship Id="rId2" Type="http://schemas.openxmlformats.org/officeDocument/2006/relationships/image" Target="../media/image1134.png"/><Relationship Id="rId29" Type="http://schemas.openxmlformats.org/officeDocument/2006/relationships/image" Target="../media/image1145.png"/><Relationship Id="rId276" Type="http://schemas.openxmlformats.org/officeDocument/2006/relationships/customXml" Target="../ink/ink2688.xml"/><Relationship Id="rId441" Type="http://schemas.openxmlformats.org/officeDocument/2006/relationships/image" Target="../media/image1351.png"/><Relationship Id="rId483" Type="http://schemas.openxmlformats.org/officeDocument/2006/relationships/customXml" Target="../ink/ink2792.xml"/><Relationship Id="rId539" Type="http://schemas.openxmlformats.org/officeDocument/2006/relationships/customXml" Target="../ink/ink2821.xml"/><Relationship Id="rId40" Type="http://schemas.openxmlformats.org/officeDocument/2006/relationships/customXml" Target="../ink/ink2571.xml"/><Relationship Id="rId136" Type="http://schemas.openxmlformats.org/officeDocument/2006/relationships/image" Target="../media/image1199.png"/><Relationship Id="rId178" Type="http://schemas.openxmlformats.org/officeDocument/2006/relationships/customXml" Target="../ink/ink2639.xml"/><Relationship Id="rId301" Type="http://schemas.openxmlformats.org/officeDocument/2006/relationships/image" Target="../media/image1281.png"/><Relationship Id="rId343" Type="http://schemas.openxmlformats.org/officeDocument/2006/relationships/image" Target="../media/image1302.png"/><Relationship Id="rId550" Type="http://schemas.openxmlformats.org/officeDocument/2006/relationships/image" Target="../media/image1404.png"/><Relationship Id="rId82" Type="http://schemas.openxmlformats.org/officeDocument/2006/relationships/customXml" Target="../ink/ink2592.xml"/><Relationship Id="rId203" Type="http://schemas.openxmlformats.org/officeDocument/2006/relationships/image" Target="../media/image1232.png"/><Relationship Id="rId385" Type="http://schemas.openxmlformats.org/officeDocument/2006/relationships/image" Target="../media/image1323.png"/><Relationship Id="rId592" Type="http://schemas.openxmlformats.org/officeDocument/2006/relationships/image" Target="../media/image1425.png"/><Relationship Id="rId606" Type="http://schemas.openxmlformats.org/officeDocument/2006/relationships/image" Target="../media/image1432.png"/><Relationship Id="rId245" Type="http://schemas.openxmlformats.org/officeDocument/2006/relationships/image" Target="../media/image1253.png"/><Relationship Id="rId287" Type="http://schemas.openxmlformats.org/officeDocument/2006/relationships/image" Target="../media/image1274.png"/><Relationship Id="rId410" Type="http://schemas.openxmlformats.org/officeDocument/2006/relationships/customXml" Target="../ink/ink2755.xml"/><Relationship Id="rId452" Type="http://schemas.openxmlformats.org/officeDocument/2006/relationships/customXml" Target="../ink/ink2776.xml"/><Relationship Id="rId494" Type="http://schemas.openxmlformats.org/officeDocument/2006/relationships/image" Target="../media/image1377.png"/><Relationship Id="rId508" Type="http://schemas.openxmlformats.org/officeDocument/2006/relationships/image" Target="../media/image1384.png"/><Relationship Id="rId105" Type="http://schemas.openxmlformats.org/officeDocument/2006/relationships/image" Target="../media/image1183.png"/><Relationship Id="rId147" Type="http://schemas.openxmlformats.org/officeDocument/2006/relationships/customXml" Target="../ink/ink2624.xml"/><Relationship Id="rId312" Type="http://schemas.openxmlformats.org/officeDocument/2006/relationships/customXml" Target="../ink/ink2706.xml"/><Relationship Id="rId354" Type="http://schemas.openxmlformats.org/officeDocument/2006/relationships/customXml" Target="../ink/ink2727.xml"/><Relationship Id="rId51" Type="http://schemas.openxmlformats.org/officeDocument/2006/relationships/image" Target="../media/image1156.png"/><Relationship Id="rId93" Type="http://schemas.openxmlformats.org/officeDocument/2006/relationships/image" Target="../media/image1177.png"/><Relationship Id="rId189" Type="http://schemas.openxmlformats.org/officeDocument/2006/relationships/image" Target="../media/image1225.png"/><Relationship Id="rId396" Type="http://schemas.openxmlformats.org/officeDocument/2006/relationships/customXml" Target="../ink/ink2748.xml"/><Relationship Id="rId561" Type="http://schemas.openxmlformats.org/officeDocument/2006/relationships/customXml" Target="../ink/ink2832.xml"/><Relationship Id="rId214" Type="http://schemas.openxmlformats.org/officeDocument/2006/relationships/customXml" Target="../ink/ink2657.xml"/><Relationship Id="rId256" Type="http://schemas.openxmlformats.org/officeDocument/2006/relationships/customXml" Target="../ink/ink2678.xml"/><Relationship Id="rId298" Type="http://schemas.openxmlformats.org/officeDocument/2006/relationships/customXml" Target="../ink/ink2699.xml"/><Relationship Id="rId421" Type="http://schemas.openxmlformats.org/officeDocument/2006/relationships/image" Target="../media/image1341.png"/><Relationship Id="rId463" Type="http://schemas.openxmlformats.org/officeDocument/2006/relationships/image" Target="../media/image1362.png"/><Relationship Id="rId519" Type="http://schemas.openxmlformats.org/officeDocument/2006/relationships/customXml" Target="../ink/ink2810.xml"/><Relationship Id="rId116" Type="http://schemas.openxmlformats.org/officeDocument/2006/relationships/customXml" Target="../ink/ink2609.xml"/><Relationship Id="rId158" Type="http://schemas.openxmlformats.org/officeDocument/2006/relationships/image" Target="../media/image1209.png"/><Relationship Id="rId323" Type="http://schemas.openxmlformats.org/officeDocument/2006/relationships/image" Target="../media/image1292.png"/><Relationship Id="rId530" Type="http://schemas.openxmlformats.org/officeDocument/2006/relationships/customXml" Target="../ink/ink2816.xml"/><Relationship Id="rId20" Type="http://schemas.openxmlformats.org/officeDocument/2006/relationships/customXml" Target="../ink/ink2561.xml"/><Relationship Id="rId62" Type="http://schemas.openxmlformats.org/officeDocument/2006/relationships/customXml" Target="../ink/ink2582.xml"/><Relationship Id="rId365" Type="http://schemas.openxmlformats.org/officeDocument/2006/relationships/image" Target="../media/image1313.png"/><Relationship Id="rId572" Type="http://schemas.openxmlformats.org/officeDocument/2006/relationships/image" Target="../media/image1415.png"/><Relationship Id="rId225" Type="http://schemas.openxmlformats.org/officeDocument/2006/relationships/image" Target="../media/image1243.png"/><Relationship Id="rId267" Type="http://schemas.openxmlformats.org/officeDocument/2006/relationships/image" Target="../media/image1264.png"/><Relationship Id="rId432" Type="http://schemas.openxmlformats.org/officeDocument/2006/relationships/customXml" Target="../ink/ink2766.xml"/><Relationship Id="rId474" Type="http://schemas.openxmlformats.org/officeDocument/2006/relationships/image" Target="../media/image1367.png"/><Relationship Id="rId127" Type="http://schemas.openxmlformats.org/officeDocument/2006/relationships/image" Target="../media/image1194.png"/><Relationship Id="rId31" Type="http://schemas.openxmlformats.org/officeDocument/2006/relationships/image" Target="../media/image1146.png"/><Relationship Id="rId73" Type="http://schemas.openxmlformats.org/officeDocument/2006/relationships/image" Target="../media/image1167.png"/><Relationship Id="rId169" Type="http://schemas.openxmlformats.org/officeDocument/2006/relationships/customXml" Target="../ink/ink2635.xml"/><Relationship Id="rId334" Type="http://schemas.openxmlformats.org/officeDocument/2006/relationships/customXml" Target="../ink/ink2717.xml"/><Relationship Id="rId376" Type="http://schemas.openxmlformats.org/officeDocument/2006/relationships/customXml" Target="../ink/ink2738.xml"/><Relationship Id="rId541" Type="http://schemas.openxmlformats.org/officeDocument/2006/relationships/customXml" Target="../ink/ink2822.xml"/><Relationship Id="rId583" Type="http://schemas.openxmlformats.org/officeDocument/2006/relationships/customXml" Target="../ink/ink2843.xml"/><Relationship Id="rId4" Type="http://schemas.openxmlformats.org/officeDocument/2006/relationships/image" Target="../media/image10600.png"/><Relationship Id="rId180" Type="http://schemas.openxmlformats.org/officeDocument/2006/relationships/customXml" Target="../ink/ink2640.xml"/><Relationship Id="rId236" Type="http://schemas.openxmlformats.org/officeDocument/2006/relationships/customXml" Target="../ink/ink2668.xml"/><Relationship Id="rId278" Type="http://schemas.openxmlformats.org/officeDocument/2006/relationships/customXml" Target="../ink/ink2689.xml"/><Relationship Id="rId401" Type="http://schemas.openxmlformats.org/officeDocument/2006/relationships/image" Target="../media/image1331.png"/><Relationship Id="rId443" Type="http://schemas.openxmlformats.org/officeDocument/2006/relationships/image" Target="../media/image1352.png"/><Relationship Id="rId303" Type="http://schemas.openxmlformats.org/officeDocument/2006/relationships/image" Target="../media/image1282.png"/><Relationship Id="rId485" Type="http://schemas.openxmlformats.org/officeDocument/2006/relationships/customXml" Target="../ink/ink2793.xml"/><Relationship Id="rId42" Type="http://schemas.openxmlformats.org/officeDocument/2006/relationships/customXml" Target="../ink/ink2572.xml"/><Relationship Id="rId84" Type="http://schemas.openxmlformats.org/officeDocument/2006/relationships/customXml" Target="../ink/ink2593.xml"/><Relationship Id="rId138" Type="http://schemas.openxmlformats.org/officeDocument/2006/relationships/image" Target="../media/image1200.png"/><Relationship Id="rId345" Type="http://schemas.openxmlformats.org/officeDocument/2006/relationships/image" Target="../media/image1303.png"/><Relationship Id="rId387" Type="http://schemas.openxmlformats.org/officeDocument/2006/relationships/image" Target="../media/image1324.png"/><Relationship Id="rId510" Type="http://schemas.openxmlformats.org/officeDocument/2006/relationships/image" Target="../media/image1385.png"/><Relationship Id="rId552" Type="http://schemas.openxmlformats.org/officeDocument/2006/relationships/image" Target="../media/image1405.png"/><Relationship Id="rId594" Type="http://schemas.openxmlformats.org/officeDocument/2006/relationships/image" Target="../media/image1426.png"/><Relationship Id="rId608" Type="http://schemas.openxmlformats.org/officeDocument/2006/relationships/image" Target="../media/image1433.png"/><Relationship Id="rId191" Type="http://schemas.openxmlformats.org/officeDocument/2006/relationships/image" Target="../media/image1226.png"/><Relationship Id="rId205" Type="http://schemas.openxmlformats.org/officeDocument/2006/relationships/image" Target="../media/image1233.png"/><Relationship Id="rId247" Type="http://schemas.openxmlformats.org/officeDocument/2006/relationships/image" Target="../media/image1254.png"/><Relationship Id="rId412" Type="http://schemas.openxmlformats.org/officeDocument/2006/relationships/customXml" Target="../ink/ink2756.xml"/><Relationship Id="rId107" Type="http://schemas.openxmlformats.org/officeDocument/2006/relationships/image" Target="../media/image1184.png"/><Relationship Id="rId289" Type="http://schemas.openxmlformats.org/officeDocument/2006/relationships/image" Target="../media/image1275.png"/><Relationship Id="rId454" Type="http://schemas.openxmlformats.org/officeDocument/2006/relationships/customXml" Target="../ink/ink2777.xml"/><Relationship Id="rId496" Type="http://schemas.openxmlformats.org/officeDocument/2006/relationships/image" Target="../media/image1378.png"/><Relationship Id="rId11" Type="http://schemas.openxmlformats.org/officeDocument/2006/relationships/image" Target="../media/image1136.png"/><Relationship Id="rId53" Type="http://schemas.openxmlformats.org/officeDocument/2006/relationships/image" Target="../media/image1157.png"/><Relationship Id="rId149" Type="http://schemas.openxmlformats.org/officeDocument/2006/relationships/customXml" Target="../ink/ink2625.xml"/><Relationship Id="rId314" Type="http://schemas.openxmlformats.org/officeDocument/2006/relationships/customXml" Target="../ink/ink2707.xml"/><Relationship Id="rId356" Type="http://schemas.openxmlformats.org/officeDocument/2006/relationships/customXml" Target="../ink/ink2728.xml"/><Relationship Id="rId398" Type="http://schemas.openxmlformats.org/officeDocument/2006/relationships/customXml" Target="../ink/ink2749.xml"/><Relationship Id="rId521" Type="http://schemas.openxmlformats.org/officeDocument/2006/relationships/customXml" Target="../ink/ink2811.xml"/><Relationship Id="rId563" Type="http://schemas.openxmlformats.org/officeDocument/2006/relationships/customXml" Target="../ink/ink2833.xml"/><Relationship Id="rId95" Type="http://schemas.openxmlformats.org/officeDocument/2006/relationships/image" Target="../media/image1178.png"/><Relationship Id="rId160" Type="http://schemas.openxmlformats.org/officeDocument/2006/relationships/image" Target="../media/image1210.png"/><Relationship Id="rId216" Type="http://schemas.openxmlformats.org/officeDocument/2006/relationships/customXml" Target="../ink/ink2658.xml"/><Relationship Id="rId423" Type="http://schemas.openxmlformats.org/officeDocument/2006/relationships/image" Target="../media/image1342.png"/><Relationship Id="rId258" Type="http://schemas.openxmlformats.org/officeDocument/2006/relationships/customXml" Target="../ink/ink2679.xml"/><Relationship Id="rId465" Type="http://schemas.openxmlformats.org/officeDocument/2006/relationships/image" Target="../media/image1363.png"/><Relationship Id="rId22" Type="http://schemas.openxmlformats.org/officeDocument/2006/relationships/customXml" Target="../ink/ink2562.xml"/><Relationship Id="rId64" Type="http://schemas.openxmlformats.org/officeDocument/2006/relationships/customXml" Target="../ink/ink2583.xml"/><Relationship Id="rId118" Type="http://schemas.openxmlformats.org/officeDocument/2006/relationships/customXml" Target="../ink/ink2610.xml"/><Relationship Id="rId325" Type="http://schemas.openxmlformats.org/officeDocument/2006/relationships/image" Target="../media/image1293.png"/><Relationship Id="rId367" Type="http://schemas.openxmlformats.org/officeDocument/2006/relationships/image" Target="../media/image1314.png"/><Relationship Id="rId532" Type="http://schemas.openxmlformats.org/officeDocument/2006/relationships/image" Target="../media/image1395.png"/><Relationship Id="rId574" Type="http://schemas.openxmlformats.org/officeDocument/2006/relationships/image" Target="../media/image1416.png"/><Relationship Id="rId171" Type="http://schemas.openxmlformats.org/officeDocument/2006/relationships/customXml" Target="../ink/ink2636.xml"/><Relationship Id="rId227" Type="http://schemas.openxmlformats.org/officeDocument/2006/relationships/image" Target="../media/image1244.png"/><Relationship Id="rId269" Type="http://schemas.openxmlformats.org/officeDocument/2006/relationships/image" Target="../media/image1265.png"/><Relationship Id="rId434" Type="http://schemas.openxmlformats.org/officeDocument/2006/relationships/customXml" Target="../ink/ink2767.xml"/><Relationship Id="rId476" Type="http://schemas.openxmlformats.org/officeDocument/2006/relationships/image" Target="../media/image1368.png"/><Relationship Id="rId33" Type="http://schemas.openxmlformats.org/officeDocument/2006/relationships/image" Target="../media/image1147.png"/><Relationship Id="rId129" Type="http://schemas.openxmlformats.org/officeDocument/2006/relationships/image" Target="../media/image1195.png"/><Relationship Id="rId280" Type="http://schemas.openxmlformats.org/officeDocument/2006/relationships/customXml" Target="../ink/ink2690.xml"/><Relationship Id="rId336" Type="http://schemas.openxmlformats.org/officeDocument/2006/relationships/customXml" Target="../ink/ink2718.xml"/><Relationship Id="rId501" Type="http://schemas.openxmlformats.org/officeDocument/2006/relationships/customXml" Target="../ink/ink2801.xml"/><Relationship Id="rId543" Type="http://schemas.openxmlformats.org/officeDocument/2006/relationships/customXml" Target="../ink/ink2823.xml"/><Relationship Id="rId75" Type="http://schemas.openxmlformats.org/officeDocument/2006/relationships/image" Target="../media/image1168.png"/><Relationship Id="rId140" Type="http://schemas.openxmlformats.org/officeDocument/2006/relationships/image" Target="../media/image1201.png"/><Relationship Id="rId182" Type="http://schemas.openxmlformats.org/officeDocument/2006/relationships/customXml" Target="../ink/ink2641.xml"/><Relationship Id="rId378" Type="http://schemas.openxmlformats.org/officeDocument/2006/relationships/customXml" Target="../ink/ink2739.xml"/><Relationship Id="rId403" Type="http://schemas.openxmlformats.org/officeDocument/2006/relationships/image" Target="../media/image1332.png"/><Relationship Id="rId585" Type="http://schemas.openxmlformats.org/officeDocument/2006/relationships/customXml" Target="../ink/ink2844.xml"/><Relationship Id="rId6" Type="http://schemas.openxmlformats.org/officeDocument/2006/relationships/image" Target="../media/image10800.png"/><Relationship Id="rId238" Type="http://schemas.openxmlformats.org/officeDocument/2006/relationships/customXml" Target="../ink/ink2669.xml"/><Relationship Id="rId445" Type="http://schemas.openxmlformats.org/officeDocument/2006/relationships/image" Target="../media/image1353.png"/><Relationship Id="rId487" Type="http://schemas.openxmlformats.org/officeDocument/2006/relationships/customXml" Target="../ink/ink2794.xml"/><Relationship Id="rId610" Type="http://schemas.openxmlformats.org/officeDocument/2006/relationships/image" Target="../media/image1434.png"/><Relationship Id="rId291" Type="http://schemas.openxmlformats.org/officeDocument/2006/relationships/image" Target="../media/image1276.png"/><Relationship Id="rId305" Type="http://schemas.openxmlformats.org/officeDocument/2006/relationships/image" Target="../media/image1283.png"/><Relationship Id="rId347" Type="http://schemas.openxmlformats.org/officeDocument/2006/relationships/image" Target="../media/image1304.png"/><Relationship Id="rId512" Type="http://schemas.openxmlformats.org/officeDocument/2006/relationships/image" Target="../media/image1386.png"/><Relationship Id="rId44" Type="http://schemas.openxmlformats.org/officeDocument/2006/relationships/customXml" Target="../ink/ink2573.xml"/><Relationship Id="rId86" Type="http://schemas.openxmlformats.org/officeDocument/2006/relationships/customXml" Target="../ink/ink2594.xml"/><Relationship Id="rId151" Type="http://schemas.openxmlformats.org/officeDocument/2006/relationships/customXml" Target="../ink/ink2626.xml"/><Relationship Id="rId389" Type="http://schemas.openxmlformats.org/officeDocument/2006/relationships/image" Target="../media/image1325.png"/><Relationship Id="rId554" Type="http://schemas.openxmlformats.org/officeDocument/2006/relationships/image" Target="../media/image1406.png"/><Relationship Id="rId596" Type="http://schemas.openxmlformats.org/officeDocument/2006/relationships/image" Target="../media/image1427.png"/><Relationship Id="rId193" Type="http://schemas.openxmlformats.org/officeDocument/2006/relationships/image" Target="../media/image1227.png"/><Relationship Id="rId207" Type="http://schemas.openxmlformats.org/officeDocument/2006/relationships/image" Target="../media/image1234.png"/><Relationship Id="rId249" Type="http://schemas.openxmlformats.org/officeDocument/2006/relationships/image" Target="../media/image1255.png"/><Relationship Id="rId414" Type="http://schemas.openxmlformats.org/officeDocument/2006/relationships/customXml" Target="../ink/ink2757.xml"/><Relationship Id="rId456" Type="http://schemas.openxmlformats.org/officeDocument/2006/relationships/customXml" Target="../ink/ink2778.xml"/><Relationship Id="rId498" Type="http://schemas.openxmlformats.org/officeDocument/2006/relationships/image" Target="../media/image1379.png"/><Relationship Id="rId13" Type="http://schemas.openxmlformats.org/officeDocument/2006/relationships/image" Target="../media/image1137.png"/><Relationship Id="rId109" Type="http://schemas.openxmlformats.org/officeDocument/2006/relationships/image" Target="../media/image1185.png"/><Relationship Id="rId260" Type="http://schemas.openxmlformats.org/officeDocument/2006/relationships/customXml" Target="../ink/ink2680.xml"/><Relationship Id="rId316" Type="http://schemas.openxmlformats.org/officeDocument/2006/relationships/customXml" Target="../ink/ink2708.xml"/><Relationship Id="rId523" Type="http://schemas.openxmlformats.org/officeDocument/2006/relationships/customXml" Target="../ink/ink2812.xml"/><Relationship Id="rId55" Type="http://schemas.openxmlformats.org/officeDocument/2006/relationships/image" Target="../media/image1158.png"/><Relationship Id="rId97" Type="http://schemas.openxmlformats.org/officeDocument/2006/relationships/image" Target="../media/image1179.png"/><Relationship Id="rId120" Type="http://schemas.openxmlformats.org/officeDocument/2006/relationships/customXml" Target="../ink/ink2611.xml"/><Relationship Id="rId358" Type="http://schemas.openxmlformats.org/officeDocument/2006/relationships/customXml" Target="../ink/ink2729.xml"/><Relationship Id="rId565" Type="http://schemas.openxmlformats.org/officeDocument/2006/relationships/customXml" Target="../ink/ink2834.xml"/><Relationship Id="rId162" Type="http://schemas.openxmlformats.org/officeDocument/2006/relationships/image" Target="../media/image1211.png"/><Relationship Id="rId218" Type="http://schemas.openxmlformats.org/officeDocument/2006/relationships/customXml" Target="../ink/ink2659.xml"/><Relationship Id="rId425" Type="http://schemas.openxmlformats.org/officeDocument/2006/relationships/image" Target="../media/image1343.png"/><Relationship Id="rId467" Type="http://schemas.openxmlformats.org/officeDocument/2006/relationships/image" Target="../media/image1364.png"/><Relationship Id="rId271" Type="http://schemas.openxmlformats.org/officeDocument/2006/relationships/image" Target="../media/image1266.png"/><Relationship Id="rId24" Type="http://schemas.openxmlformats.org/officeDocument/2006/relationships/customXml" Target="../ink/ink2563.xml"/><Relationship Id="rId66" Type="http://schemas.openxmlformats.org/officeDocument/2006/relationships/customXml" Target="../ink/ink2584.xml"/><Relationship Id="rId131" Type="http://schemas.openxmlformats.org/officeDocument/2006/relationships/image" Target="../media/image1196.png"/><Relationship Id="rId327" Type="http://schemas.openxmlformats.org/officeDocument/2006/relationships/image" Target="../media/image1294.png"/><Relationship Id="rId369" Type="http://schemas.openxmlformats.org/officeDocument/2006/relationships/image" Target="../media/image1315.png"/><Relationship Id="rId534" Type="http://schemas.openxmlformats.org/officeDocument/2006/relationships/image" Target="../media/image1396.png"/><Relationship Id="rId576" Type="http://schemas.openxmlformats.org/officeDocument/2006/relationships/image" Target="../media/image1417.png"/><Relationship Id="rId173" Type="http://schemas.openxmlformats.org/officeDocument/2006/relationships/customXml" Target="../ink/ink2637.xml"/><Relationship Id="rId229" Type="http://schemas.openxmlformats.org/officeDocument/2006/relationships/image" Target="../media/image1245.png"/><Relationship Id="rId380" Type="http://schemas.openxmlformats.org/officeDocument/2006/relationships/customXml" Target="../ink/ink2740.xml"/><Relationship Id="rId436" Type="http://schemas.openxmlformats.org/officeDocument/2006/relationships/customXml" Target="../ink/ink2768.xml"/><Relationship Id="rId601" Type="http://schemas.openxmlformats.org/officeDocument/2006/relationships/customXml" Target="../ink/ink2852.xml"/><Relationship Id="rId240" Type="http://schemas.openxmlformats.org/officeDocument/2006/relationships/customXml" Target="../ink/ink2670.xml"/><Relationship Id="rId478" Type="http://schemas.openxmlformats.org/officeDocument/2006/relationships/image" Target="../media/image1369.png"/><Relationship Id="rId35" Type="http://schemas.openxmlformats.org/officeDocument/2006/relationships/image" Target="../media/image1148.png"/><Relationship Id="rId77" Type="http://schemas.openxmlformats.org/officeDocument/2006/relationships/image" Target="../media/image1169.png"/><Relationship Id="rId100" Type="http://schemas.openxmlformats.org/officeDocument/2006/relationships/customXml" Target="../ink/ink2601.xml"/><Relationship Id="rId282" Type="http://schemas.openxmlformats.org/officeDocument/2006/relationships/customXml" Target="../ink/ink2691.xml"/><Relationship Id="rId338" Type="http://schemas.openxmlformats.org/officeDocument/2006/relationships/customXml" Target="../ink/ink2719.xml"/><Relationship Id="rId503" Type="http://schemas.openxmlformats.org/officeDocument/2006/relationships/customXml" Target="../ink/ink2802.xml"/><Relationship Id="rId545" Type="http://schemas.openxmlformats.org/officeDocument/2006/relationships/customXml" Target="../ink/ink2824.xml"/><Relationship Id="rId587" Type="http://schemas.openxmlformats.org/officeDocument/2006/relationships/customXml" Target="../ink/ink2845.xml"/><Relationship Id="rId8" Type="http://schemas.openxmlformats.org/officeDocument/2006/relationships/customXml" Target="../ink/ink2555.xml"/><Relationship Id="rId142" Type="http://schemas.openxmlformats.org/officeDocument/2006/relationships/image" Target="../media/image1202.png"/><Relationship Id="rId184" Type="http://schemas.openxmlformats.org/officeDocument/2006/relationships/customXml" Target="../ink/ink2642.xml"/><Relationship Id="rId391" Type="http://schemas.openxmlformats.org/officeDocument/2006/relationships/image" Target="../media/image1326.png"/><Relationship Id="rId405" Type="http://schemas.openxmlformats.org/officeDocument/2006/relationships/image" Target="../media/image1333.png"/><Relationship Id="rId447" Type="http://schemas.openxmlformats.org/officeDocument/2006/relationships/image" Target="../media/image1354.png"/><Relationship Id="rId612" Type="http://schemas.openxmlformats.org/officeDocument/2006/relationships/image" Target="../media/image1435.png"/><Relationship Id="rId251" Type="http://schemas.openxmlformats.org/officeDocument/2006/relationships/image" Target="../media/image1256.png"/><Relationship Id="rId489" Type="http://schemas.openxmlformats.org/officeDocument/2006/relationships/customXml" Target="../ink/ink2795.xml"/><Relationship Id="rId46" Type="http://schemas.openxmlformats.org/officeDocument/2006/relationships/customXml" Target="../ink/ink2574.xml"/><Relationship Id="rId293" Type="http://schemas.openxmlformats.org/officeDocument/2006/relationships/image" Target="../media/image1277.png"/><Relationship Id="rId307" Type="http://schemas.openxmlformats.org/officeDocument/2006/relationships/image" Target="../media/image1284.png"/><Relationship Id="rId349" Type="http://schemas.openxmlformats.org/officeDocument/2006/relationships/image" Target="../media/image1305.png"/><Relationship Id="rId514" Type="http://schemas.openxmlformats.org/officeDocument/2006/relationships/image" Target="../media/image1387.png"/><Relationship Id="rId556" Type="http://schemas.openxmlformats.org/officeDocument/2006/relationships/image" Target="../media/image1407.png"/><Relationship Id="rId88" Type="http://schemas.openxmlformats.org/officeDocument/2006/relationships/customXml" Target="../ink/ink2595.xml"/><Relationship Id="rId111" Type="http://schemas.openxmlformats.org/officeDocument/2006/relationships/image" Target="../media/image1186.png"/><Relationship Id="rId153" Type="http://schemas.openxmlformats.org/officeDocument/2006/relationships/customXml" Target="../ink/ink2627.xml"/><Relationship Id="rId195" Type="http://schemas.openxmlformats.org/officeDocument/2006/relationships/image" Target="../media/image1228.png"/><Relationship Id="rId209" Type="http://schemas.openxmlformats.org/officeDocument/2006/relationships/image" Target="../media/image1235.png"/><Relationship Id="rId360" Type="http://schemas.openxmlformats.org/officeDocument/2006/relationships/customXml" Target="../ink/ink2730.xml"/><Relationship Id="rId416" Type="http://schemas.openxmlformats.org/officeDocument/2006/relationships/customXml" Target="../ink/ink2758.xml"/><Relationship Id="rId598" Type="http://schemas.openxmlformats.org/officeDocument/2006/relationships/image" Target="../media/image1428.png"/><Relationship Id="rId220" Type="http://schemas.openxmlformats.org/officeDocument/2006/relationships/customXml" Target="../ink/ink2660.xml"/><Relationship Id="rId458" Type="http://schemas.openxmlformats.org/officeDocument/2006/relationships/customXml" Target="../ink/ink2779.xml"/><Relationship Id="rId15" Type="http://schemas.openxmlformats.org/officeDocument/2006/relationships/image" Target="../media/image1138.png"/><Relationship Id="rId57" Type="http://schemas.openxmlformats.org/officeDocument/2006/relationships/image" Target="../media/image1159.png"/><Relationship Id="rId262" Type="http://schemas.openxmlformats.org/officeDocument/2006/relationships/customXml" Target="../ink/ink2681.xml"/><Relationship Id="rId318" Type="http://schemas.openxmlformats.org/officeDocument/2006/relationships/customXml" Target="../ink/ink2709.xml"/><Relationship Id="rId525" Type="http://schemas.openxmlformats.org/officeDocument/2006/relationships/image" Target="../media/image1392.png"/><Relationship Id="rId567" Type="http://schemas.openxmlformats.org/officeDocument/2006/relationships/customXml" Target="../ink/ink2835.xml"/><Relationship Id="rId99" Type="http://schemas.openxmlformats.org/officeDocument/2006/relationships/image" Target="../media/image1180.png"/><Relationship Id="rId122" Type="http://schemas.openxmlformats.org/officeDocument/2006/relationships/customXml" Target="../ink/ink2612.xml"/><Relationship Id="rId164" Type="http://schemas.openxmlformats.org/officeDocument/2006/relationships/image" Target="../media/image1212.png"/><Relationship Id="rId371" Type="http://schemas.openxmlformats.org/officeDocument/2006/relationships/image" Target="../media/image1316.png"/><Relationship Id="rId427" Type="http://schemas.openxmlformats.org/officeDocument/2006/relationships/image" Target="../media/image1344.png"/><Relationship Id="rId469" Type="http://schemas.openxmlformats.org/officeDocument/2006/relationships/image" Target="../media/image1365.png"/><Relationship Id="rId26" Type="http://schemas.openxmlformats.org/officeDocument/2006/relationships/customXml" Target="../ink/ink2564.xml"/><Relationship Id="rId231" Type="http://schemas.openxmlformats.org/officeDocument/2006/relationships/image" Target="../media/image1246.png"/><Relationship Id="rId273" Type="http://schemas.openxmlformats.org/officeDocument/2006/relationships/image" Target="../media/image1267.png"/><Relationship Id="rId329" Type="http://schemas.openxmlformats.org/officeDocument/2006/relationships/image" Target="../media/image1295.png"/><Relationship Id="rId480" Type="http://schemas.openxmlformats.org/officeDocument/2006/relationships/image" Target="../media/image1370.png"/><Relationship Id="rId536" Type="http://schemas.openxmlformats.org/officeDocument/2006/relationships/image" Target="../media/image1397.png"/><Relationship Id="rId68" Type="http://schemas.openxmlformats.org/officeDocument/2006/relationships/customXml" Target="../ink/ink2585.xml"/><Relationship Id="rId133" Type="http://schemas.openxmlformats.org/officeDocument/2006/relationships/image" Target="../media/image1197.png"/><Relationship Id="rId175" Type="http://schemas.openxmlformats.org/officeDocument/2006/relationships/image" Target="../media/image1218.emf"/><Relationship Id="rId340" Type="http://schemas.openxmlformats.org/officeDocument/2006/relationships/customXml" Target="../ink/ink2720.xml"/><Relationship Id="rId578" Type="http://schemas.openxmlformats.org/officeDocument/2006/relationships/image" Target="../media/image1418.png"/><Relationship Id="rId200" Type="http://schemas.openxmlformats.org/officeDocument/2006/relationships/customXml" Target="../ink/ink2650.xml"/><Relationship Id="rId382" Type="http://schemas.openxmlformats.org/officeDocument/2006/relationships/customXml" Target="../ink/ink2741.xml"/><Relationship Id="rId438" Type="http://schemas.openxmlformats.org/officeDocument/2006/relationships/customXml" Target="../ink/ink2769.xml"/><Relationship Id="rId603" Type="http://schemas.openxmlformats.org/officeDocument/2006/relationships/customXml" Target="../ink/ink2853.xml"/><Relationship Id="rId242" Type="http://schemas.openxmlformats.org/officeDocument/2006/relationships/customXml" Target="../ink/ink2671.xml"/><Relationship Id="rId284" Type="http://schemas.openxmlformats.org/officeDocument/2006/relationships/customXml" Target="../ink/ink2692.xml"/><Relationship Id="rId491" Type="http://schemas.openxmlformats.org/officeDocument/2006/relationships/customXml" Target="../ink/ink2796.xml"/><Relationship Id="rId505" Type="http://schemas.openxmlformats.org/officeDocument/2006/relationships/customXml" Target="../ink/ink2803.xml"/><Relationship Id="rId37" Type="http://schemas.openxmlformats.org/officeDocument/2006/relationships/image" Target="../media/image1149.png"/><Relationship Id="rId79" Type="http://schemas.openxmlformats.org/officeDocument/2006/relationships/image" Target="../media/image1170.png"/><Relationship Id="rId102" Type="http://schemas.openxmlformats.org/officeDocument/2006/relationships/customXml" Target="../ink/ink2602.xml"/><Relationship Id="rId144" Type="http://schemas.openxmlformats.org/officeDocument/2006/relationships/image" Target="../media/image1203.png"/><Relationship Id="rId547" Type="http://schemas.openxmlformats.org/officeDocument/2006/relationships/customXml" Target="../ink/ink2825.xml"/><Relationship Id="rId589" Type="http://schemas.openxmlformats.org/officeDocument/2006/relationships/customXml" Target="../ink/ink2846.xml"/><Relationship Id="rId90" Type="http://schemas.openxmlformats.org/officeDocument/2006/relationships/customXml" Target="../ink/ink2596.xml"/><Relationship Id="rId186" Type="http://schemas.openxmlformats.org/officeDocument/2006/relationships/customXml" Target="../ink/ink2643.xml"/><Relationship Id="rId351" Type="http://schemas.openxmlformats.org/officeDocument/2006/relationships/image" Target="../media/image1306.png"/><Relationship Id="rId393" Type="http://schemas.openxmlformats.org/officeDocument/2006/relationships/image" Target="../media/image1327.png"/><Relationship Id="rId407" Type="http://schemas.openxmlformats.org/officeDocument/2006/relationships/image" Target="../media/image1334.png"/><Relationship Id="rId449" Type="http://schemas.openxmlformats.org/officeDocument/2006/relationships/image" Target="../media/image1355.png"/><Relationship Id="rId211" Type="http://schemas.openxmlformats.org/officeDocument/2006/relationships/image" Target="../media/image1236.png"/><Relationship Id="rId253" Type="http://schemas.openxmlformats.org/officeDocument/2006/relationships/image" Target="../media/image1257.png"/><Relationship Id="rId295" Type="http://schemas.openxmlformats.org/officeDocument/2006/relationships/image" Target="../media/image1278.png"/><Relationship Id="rId309" Type="http://schemas.openxmlformats.org/officeDocument/2006/relationships/image" Target="../media/image1285.png"/><Relationship Id="rId460" Type="http://schemas.openxmlformats.org/officeDocument/2006/relationships/customXml" Target="../ink/ink2780.xml"/><Relationship Id="rId516" Type="http://schemas.openxmlformats.org/officeDocument/2006/relationships/image" Target="../media/image1388.png"/><Relationship Id="rId48" Type="http://schemas.openxmlformats.org/officeDocument/2006/relationships/customXml" Target="../ink/ink2575.xml"/><Relationship Id="rId113" Type="http://schemas.openxmlformats.org/officeDocument/2006/relationships/image" Target="../media/image1187.png"/><Relationship Id="rId320" Type="http://schemas.openxmlformats.org/officeDocument/2006/relationships/customXml" Target="../ink/ink2710.xml"/><Relationship Id="rId558" Type="http://schemas.openxmlformats.org/officeDocument/2006/relationships/image" Target="../media/image1408.png"/><Relationship Id="rId155" Type="http://schemas.openxmlformats.org/officeDocument/2006/relationships/customXml" Target="../ink/ink2628.xml"/><Relationship Id="rId197" Type="http://schemas.openxmlformats.org/officeDocument/2006/relationships/image" Target="../media/image1229.png"/><Relationship Id="rId362" Type="http://schemas.openxmlformats.org/officeDocument/2006/relationships/customXml" Target="../ink/ink2731.xml"/><Relationship Id="rId418" Type="http://schemas.openxmlformats.org/officeDocument/2006/relationships/customXml" Target="../ink/ink2759.xml"/><Relationship Id="rId222" Type="http://schemas.openxmlformats.org/officeDocument/2006/relationships/customXml" Target="../ink/ink2661.xml"/><Relationship Id="rId264" Type="http://schemas.openxmlformats.org/officeDocument/2006/relationships/customXml" Target="../ink/ink2682.xml"/><Relationship Id="rId471" Type="http://schemas.openxmlformats.org/officeDocument/2006/relationships/customXml" Target="../ink/ink2786.xml"/><Relationship Id="rId17" Type="http://schemas.openxmlformats.org/officeDocument/2006/relationships/image" Target="../media/image1139.png"/><Relationship Id="rId59" Type="http://schemas.openxmlformats.org/officeDocument/2006/relationships/image" Target="../media/image1160.png"/><Relationship Id="rId124" Type="http://schemas.openxmlformats.org/officeDocument/2006/relationships/customXml" Target="../ink/ink2613.xml"/><Relationship Id="rId527" Type="http://schemas.openxmlformats.org/officeDocument/2006/relationships/image" Target="../media/image1393.png"/><Relationship Id="rId569" Type="http://schemas.openxmlformats.org/officeDocument/2006/relationships/customXml" Target="../ink/ink2836.xml"/><Relationship Id="rId70" Type="http://schemas.openxmlformats.org/officeDocument/2006/relationships/customXml" Target="../ink/ink2586.xml"/><Relationship Id="rId166" Type="http://schemas.openxmlformats.org/officeDocument/2006/relationships/image" Target="../media/image1213.png"/><Relationship Id="rId331" Type="http://schemas.openxmlformats.org/officeDocument/2006/relationships/image" Target="../media/image1296.png"/><Relationship Id="rId373" Type="http://schemas.openxmlformats.org/officeDocument/2006/relationships/image" Target="../media/image1317.png"/><Relationship Id="rId429" Type="http://schemas.openxmlformats.org/officeDocument/2006/relationships/image" Target="../media/image1345.png"/><Relationship Id="rId580" Type="http://schemas.openxmlformats.org/officeDocument/2006/relationships/image" Target="../media/image1419.png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1247.png"/><Relationship Id="rId440" Type="http://schemas.openxmlformats.org/officeDocument/2006/relationships/customXml" Target="../ink/ink2770.xml"/><Relationship Id="rId28" Type="http://schemas.openxmlformats.org/officeDocument/2006/relationships/customXml" Target="../ink/ink2565.xml"/><Relationship Id="rId275" Type="http://schemas.openxmlformats.org/officeDocument/2006/relationships/image" Target="../media/image1268.png"/><Relationship Id="rId300" Type="http://schemas.openxmlformats.org/officeDocument/2006/relationships/customXml" Target="../ink/ink2700.xml"/><Relationship Id="rId482" Type="http://schemas.openxmlformats.org/officeDocument/2006/relationships/image" Target="../media/image1371.png"/><Relationship Id="rId538" Type="http://schemas.openxmlformats.org/officeDocument/2006/relationships/image" Target="../media/image1398.png"/><Relationship Id="rId81" Type="http://schemas.openxmlformats.org/officeDocument/2006/relationships/image" Target="../media/image1171.png"/><Relationship Id="rId135" Type="http://schemas.openxmlformats.org/officeDocument/2006/relationships/customXml" Target="../ink/ink2618.xml"/><Relationship Id="rId177" Type="http://schemas.openxmlformats.org/officeDocument/2006/relationships/image" Target="../media/image1219.png"/><Relationship Id="rId342" Type="http://schemas.openxmlformats.org/officeDocument/2006/relationships/customXml" Target="../ink/ink2721.xml"/><Relationship Id="rId384" Type="http://schemas.openxmlformats.org/officeDocument/2006/relationships/customXml" Target="../ink/ink2742.xml"/><Relationship Id="rId591" Type="http://schemas.openxmlformats.org/officeDocument/2006/relationships/customXml" Target="../ink/ink2847.xml"/><Relationship Id="rId605" Type="http://schemas.openxmlformats.org/officeDocument/2006/relationships/customXml" Target="../ink/ink2854.xml"/><Relationship Id="rId202" Type="http://schemas.openxmlformats.org/officeDocument/2006/relationships/customXml" Target="../ink/ink2651.xml"/><Relationship Id="rId244" Type="http://schemas.openxmlformats.org/officeDocument/2006/relationships/customXml" Target="../ink/ink2672.xml"/><Relationship Id="rId39" Type="http://schemas.openxmlformats.org/officeDocument/2006/relationships/image" Target="../media/image1150.png"/><Relationship Id="rId286" Type="http://schemas.openxmlformats.org/officeDocument/2006/relationships/customXml" Target="../ink/ink2693.xml"/><Relationship Id="rId451" Type="http://schemas.openxmlformats.org/officeDocument/2006/relationships/image" Target="../media/image1356.png"/><Relationship Id="rId493" Type="http://schemas.openxmlformats.org/officeDocument/2006/relationships/customXml" Target="../ink/ink2797.xml"/><Relationship Id="rId507" Type="http://schemas.openxmlformats.org/officeDocument/2006/relationships/customXml" Target="../ink/ink2804.xml"/><Relationship Id="rId549" Type="http://schemas.openxmlformats.org/officeDocument/2006/relationships/customXml" Target="../ink/ink2826.xml"/><Relationship Id="rId50" Type="http://schemas.openxmlformats.org/officeDocument/2006/relationships/customXml" Target="../ink/ink2576.xml"/><Relationship Id="rId104" Type="http://schemas.openxmlformats.org/officeDocument/2006/relationships/customXml" Target="../ink/ink2603.xml"/><Relationship Id="rId146" Type="http://schemas.openxmlformats.org/officeDocument/2006/relationships/image" Target="../media/image1204.png"/><Relationship Id="rId188" Type="http://schemas.openxmlformats.org/officeDocument/2006/relationships/customXml" Target="../ink/ink2644.xml"/><Relationship Id="rId311" Type="http://schemas.openxmlformats.org/officeDocument/2006/relationships/image" Target="../media/image1286.png"/><Relationship Id="rId353" Type="http://schemas.openxmlformats.org/officeDocument/2006/relationships/image" Target="../media/image1307.png"/><Relationship Id="rId395" Type="http://schemas.openxmlformats.org/officeDocument/2006/relationships/image" Target="../media/image1328.png"/><Relationship Id="rId409" Type="http://schemas.openxmlformats.org/officeDocument/2006/relationships/image" Target="../media/image1335.png"/><Relationship Id="rId560" Type="http://schemas.openxmlformats.org/officeDocument/2006/relationships/image" Target="../media/image1409.png"/><Relationship Id="rId92" Type="http://schemas.openxmlformats.org/officeDocument/2006/relationships/customXml" Target="../ink/ink2597.xml"/><Relationship Id="rId213" Type="http://schemas.openxmlformats.org/officeDocument/2006/relationships/image" Target="../media/image1237.png"/><Relationship Id="rId420" Type="http://schemas.openxmlformats.org/officeDocument/2006/relationships/customXml" Target="../ink/ink2760.xml"/><Relationship Id="rId255" Type="http://schemas.openxmlformats.org/officeDocument/2006/relationships/image" Target="../media/image1258.png"/><Relationship Id="rId297" Type="http://schemas.openxmlformats.org/officeDocument/2006/relationships/image" Target="../media/image1279.png"/><Relationship Id="rId462" Type="http://schemas.openxmlformats.org/officeDocument/2006/relationships/customXml" Target="../ink/ink2781.xml"/><Relationship Id="rId518" Type="http://schemas.openxmlformats.org/officeDocument/2006/relationships/image" Target="../media/image1389.png"/><Relationship Id="rId115" Type="http://schemas.openxmlformats.org/officeDocument/2006/relationships/image" Target="../media/image1188.png"/><Relationship Id="rId157" Type="http://schemas.openxmlformats.org/officeDocument/2006/relationships/customXml" Target="../ink/ink2629.xml"/><Relationship Id="rId322" Type="http://schemas.openxmlformats.org/officeDocument/2006/relationships/customXml" Target="../ink/ink2711.xml"/><Relationship Id="rId364" Type="http://schemas.openxmlformats.org/officeDocument/2006/relationships/customXml" Target="../ink/ink2732.xml"/><Relationship Id="rId61" Type="http://schemas.openxmlformats.org/officeDocument/2006/relationships/image" Target="../media/image1161.png"/><Relationship Id="rId199" Type="http://schemas.openxmlformats.org/officeDocument/2006/relationships/image" Target="../media/image1230.png"/><Relationship Id="rId571" Type="http://schemas.openxmlformats.org/officeDocument/2006/relationships/customXml" Target="../ink/ink2837.xml"/><Relationship Id="rId19" Type="http://schemas.openxmlformats.org/officeDocument/2006/relationships/image" Target="../media/image1140.png"/><Relationship Id="rId224" Type="http://schemas.openxmlformats.org/officeDocument/2006/relationships/customXml" Target="../ink/ink2662.xml"/><Relationship Id="rId266" Type="http://schemas.openxmlformats.org/officeDocument/2006/relationships/customXml" Target="../ink/ink2683.xml"/><Relationship Id="rId431" Type="http://schemas.openxmlformats.org/officeDocument/2006/relationships/image" Target="../media/image1346.png"/><Relationship Id="rId473" Type="http://schemas.openxmlformats.org/officeDocument/2006/relationships/customXml" Target="../ink/ink2787.xml"/><Relationship Id="rId529" Type="http://schemas.openxmlformats.org/officeDocument/2006/relationships/image" Target="../media/image1394.png"/><Relationship Id="rId30" Type="http://schemas.openxmlformats.org/officeDocument/2006/relationships/customXml" Target="../ink/ink2566.xml"/><Relationship Id="rId126" Type="http://schemas.openxmlformats.org/officeDocument/2006/relationships/customXml" Target="../ink/ink2614.xml"/><Relationship Id="rId168" Type="http://schemas.openxmlformats.org/officeDocument/2006/relationships/image" Target="../media/image1214.png"/><Relationship Id="rId333" Type="http://schemas.openxmlformats.org/officeDocument/2006/relationships/image" Target="../media/image1297.png"/><Relationship Id="rId540" Type="http://schemas.openxmlformats.org/officeDocument/2006/relationships/image" Target="../media/image1399.png"/><Relationship Id="rId72" Type="http://schemas.openxmlformats.org/officeDocument/2006/relationships/customXml" Target="../ink/ink2587.xml"/><Relationship Id="rId375" Type="http://schemas.openxmlformats.org/officeDocument/2006/relationships/image" Target="../media/image1318.png"/><Relationship Id="rId582" Type="http://schemas.openxmlformats.org/officeDocument/2006/relationships/image" Target="../media/image1420.png"/><Relationship Id="rId3" Type="http://schemas.openxmlformats.org/officeDocument/2006/relationships/image" Target="../media/image10500.png"/><Relationship Id="rId235" Type="http://schemas.openxmlformats.org/officeDocument/2006/relationships/image" Target="../media/image1248.png"/><Relationship Id="rId277" Type="http://schemas.openxmlformats.org/officeDocument/2006/relationships/image" Target="../media/image1269.png"/><Relationship Id="rId400" Type="http://schemas.openxmlformats.org/officeDocument/2006/relationships/customXml" Target="../ink/ink2750.xml"/><Relationship Id="rId442" Type="http://schemas.openxmlformats.org/officeDocument/2006/relationships/customXml" Target="../ink/ink2771.xml"/><Relationship Id="rId484" Type="http://schemas.openxmlformats.org/officeDocument/2006/relationships/image" Target="../media/image1372.png"/><Relationship Id="rId137" Type="http://schemas.openxmlformats.org/officeDocument/2006/relationships/customXml" Target="../ink/ink2619.xml"/><Relationship Id="rId302" Type="http://schemas.openxmlformats.org/officeDocument/2006/relationships/customXml" Target="../ink/ink2701.xml"/><Relationship Id="rId344" Type="http://schemas.openxmlformats.org/officeDocument/2006/relationships/customXml" Target="../ink/ink2722.xml"/><Relationship Id="rId41" Type="http://schemas.openxmlformats.org/officeDocument/2006/relationships/image" Target="../media/image1151.png"/><Relationship Id="rId83" Type="http://schemas.openxmlformats.org/officeDocument/2006/relationships/image" Target="../media/image1172.png"/><Relationship Id="rId179" Type="http://schemas.openxmlformats.org/officeDocument/2006/relationships/image" Target="../media/image1220.png"/><Relationship Id="rId386" Type="http://schemas.openxmlformats.org/officeDocument/2006/relationships/customXml" Target="../ink/ink2743.xml"/><Relationship Id="rId551" Type="http://schemas.openxmlformats.org/officeDocument/2006/relationships/customXml" Target="../ink/ink2827.xml"/><Relationship Id="rId593" Type="http://schemas.openxmlformats.org/officeDocument/2006/relationships/customXml" Target="../ink/ink2848.xml"/><Relationship Id="rId607" Type="http://schemas.openxmlformats.org/officeDocument/2006/relationships/customXml" Target="../ink/ink2855.xml"/><Relationship Id="rId190" Type="http://schemas.openxmlformats.org/officeDocument/2006/relationships/customXml" Target="../ink/ink2645.xml"/><Relationship Id="rId204" Type="http://schemas.openxmlformats.org/officeDocument/2006/relationships/customXml" Target="../ink/ink2652.xml"/><Relationship Id="rId246" Type="http://schemas.openxmlformats.org/officeDocument/2006/relationships/customXml" Target="../ink/ink2673.xml"/><Relationship Id="rId288" Type="http://schemas.openxmlformats.org/officeDocument/2006/relationships/customXml" Target="../ink/ink2694.xml"/><Relationship Id="rId411" Type="http://schemas.openxmlformats.org/officeDocument/2006/relationships/image" Target="../media/image1336.png"/><Relationship Id="rId453" Type="http://schemas.openxmlformats.org/officeDocument/2006/relationships/image" Target="../media/image1357.png"/><Relationship Id="rId509" Type="http://schemas.openxmlformats.org/officeDocument/2006/relationships/customXml" Target="../ink/ink2805.xml"/><Relationship Id="rId106" Type="http://schemas.openxmlformats.org/officeDocument/2006/relationships/customXml" Target="../ink/ink2604.xml"/><Relationship Id="rId313" Type="http://schemas.openxmlformats.org/officeDocument/2006/relationships/image" Target="../media/image1287.png"/><Relationship Id="rId495" Type="http://schemas.openxmlformats.org/officeDocument/2006/relationships/customXml" Target="../ink/ink2798.xml"/><Relationship Id="rId10" Type="http://schemas.openxmlformats.org/officeDocument/2006/relationships/customXml" Target="../ink/ink2556.xml"/><Relationship Id="rId52" Type="http://schemas.openxmlformats.org/officeDocument/2006/relationships/customXml" Target="../ink/ink2577.xml"/><Relationship Id="rId94" Type="http://schemas.openxmlformats.org/officeDocument/2006/relationships/customXml" Target="../ink/ink2598.xml"/><Relationship Id="rId148" Type="http://schemas.openxmlformats.org/officeDocument/2006/relationships/image" Target="../media/image1205.png"/><Relationship Id="rId355" Type="http://schemas.openxmlformats.org/officeDocument/2006/relationships/image" Target="../media/image1308.png"/><Relationship Id="rId397" Type="http://schemas.openxmlformats.org/officeDocument/2006/relationships/image" Target="../media/image1329.png"/><Relationship Id="rId520" Type="http://schemas.openxmlformats.org/officeDocument/2006/relationships/image" Target="../media/image1390.png"/><Relationship Id="rId562" Type="http://schemas.openxmlformats.org/officeDocument/2006/relationships/image" Target="../media/image1410.png"/><Relationship Id="rId215" Type="http://schemas.openxmlformats.org/officeDocument/2006/relationships/image" Target="../media/image1238.png"/><Relationship Id="rId257" Type="http://schemas.openxmlformats.org/officeDocument/2006/relationships/image" Target="../media/image1259.png"/><Relationship Id="rId422" Type="http://schemas.openxmlformats.org/officeDocument/2006/relationships/customXml" Target="../ink/ink2761.xml"/><Relationship Id="rId464" Type="http://schemas.openxmlformats.org/officeDocument/2006/relationships/customXml" Target="../ink/ink2782.xml"/><Relationship Id="rId299" Type="http://schemas.openxmlformats.org/officeDocument/2006/relationships/image" Target="../media/image1280.png"/><Relationship Id="rId63" Type="http://schemas.openxmlformats.org/officeDocument/2006/relationships/image" Target="../media/image1162.png"/><Relationship Id="rId159" Type="http://schemas.openxmlformats.org/officeDocument/2006/relationships/customXml" Target="../ink/ink2630.xml"/><Relationship Id="rId366" Type="http://schemas.openxmlformats.org/officeDocument/2006/relationships/customXml" Target="../ink/ink2733.xml"/><Relationship Id="rId573" Type="http://schemas.openxmlformats.org/officeDocument/2006/relationships/customXml" Target="../ink/ink2838.xml"/><Relationship Id="rId226" Type="http://schemas.openxmlformats.org/officeDocument/2006/relationships/customXml" Target="../ink/ink2663.xml"/><Relationship Id="rId433" Type="http://schemas.openxmlformats.org/officeDocument/2006/relationships/image" Target="../media/image1347.png"/><Relationship Id="rId74" Type="http://schemas.openxmlformats.org/officeDocument/2006/relationships/customXml" Target="../ink/ink2588.xml"/><Relationship Id="rId377" Type="http://schemas.openxmlformats.org/officeDocument/2006/relationships/image" Target="../media/image1319.png"/><Relationship Id="rId500" Type="http://schemas.openxmlformats.org/officeDocument/2006/relationships/image" Target="../media/image1380.png"/><Relationship Id="rId584" Type="http://schemas.openxmlformats.org/officeDocument/2006/relationships/image" Target="../media/image1421.png"/><Relationship Id="rId5" Type="http://schemas.openxmlformats.org/officeDocument/2006/relationships/image" Target="../media/image10700.png"/><Relationship Id="rId237" Type="http://schemas.openxmlformats.org/officeDocument/2006/relationships/image" Target="../media/image1249.png"/><Relationship Id="rId444" Type="http://schemas.openxmlformats.org/officeDocument/2006/relationships/customXml" Target="../ink/ink2772.xml"/><Relationship Id="rId290" Type="http://schemas.openxmlformats.org/officeDocument/2006/relationships/customXml" Target="../ink/ink2695.xml"/><Relationship Id="rId304" Type="http://schemas.openxmlformats.org/officeDocument/2006/relationships/customXml" Target="../ink/ink2702.xml"/><Relationship Id="rId388" Type="http://schemas.openxmlformats.org/officeDocument/2006/relationships/customXml" Target="../ink/ink2744.xml"/><Relationship Id="rId511" Type="http://schemas.openxmlformats.org/officeDocument/2006/relationships/customXml" Target="../ink/ink2806.xml"/><Relationship Id="rId609" Type="http://schemas.openxmlformats.org/officeDocument/2006/relationships/customXml" Target="../ink/ink2856.xml"/><Relationship Id="rId85" Type="http://schemas.openxmlformats.org/officeDocument/2006/relationships/image" Target="../media/image1173.png"/><Relationship Id="rId150" Type="http://schemas.openxmlformats.org/officeDocument/2006/relationships/image" Target="../media/image1206.png"/><Relationship Id="rId595" Type="http://schemas.openxmlformats.org/officeDocument/2006/relationships/customXml" Target="../ink/ink2849.xml"/><Relationship Id="rId248" Type="http://schemas.openxmlformats.org/officeDocument/2006/relationships/customXml" Target="../ink/ink2674.xml"/><Relationship Id="rId455" Type="http://schemas.openxmlformats.org/officeDocument/2006/relationships/image" Target="../media/image1358.png"/><Relationship Id="rId12" Type="http://schemas.openxmlformats.org/officeDocument/2006/relationships/customXml" Target="../ink/ink2557.xml"/><Relationship Id="rId108" Type="http://schemas.openxmlformats.org/officeDocument/2006/relationships/customXml" Target="../ink/ink2605.xml"/><Relationship Id="rId315" Type="http://schemas.openxmlformats.org/officeDocument/2006/relationships/image" Target="../media/image1288.png"/><Relationship Id="rId522" Type="http://schemas.openxmlformats.org/officeDocument/2006/relationships/image" Target="../media/image1391.png"/><Relationship Id="rId96" Type="http://schemas.openxmlformats.org/officeDocument/2006/relationships/customXml" Target="../ink/ink2599.xml"/><Relationship Id="rId161" Type="http://schemas.openxmlformats.org/officeDocument/2006/relationships/customXml" Target="../ink/ink2631.xml"/><Relationship Id="rId399" Type="http://schemas.openxmlformats.org/officeDocument/2006/relationships/image" Target="../media/image1330.png"/><Relationship Id="rId259" Type="http://schemas.openxmlformats.org/officeDocument/2006/relationships/image" Target="../media/image1260.png"/><Relationship Id="rId466" Type="http://schemas.openxmlformats.org/officeDocument/2006/relationships/customXml" Target="../ink/ink2783.xml"/><Relationship Id="rId23" Type="http://schemas.openxmlformats.org/officeDocument/2006/relationships/image" Target="../media/image1142.png"/><Relationship Id="rId119" Type="http://schemas.openxmlformats.org/officeDocument/2006/relationships/image" Target="../media/image1190.png"/><Relationship Id="rId326" Type="http://schemas.openxmlformats.org/officeDocument/2006/relationships/customXml" Target="../ink/ink2713.xml"/><Relationship Id="rId533" Type="http://schemas.openxmlformats.org/officeDocument/2006/relationships/customXml" Target="../ink/ink2818.xml"/><Relationship Id="rId172" Type="http://schemas.openxmlformats.org/officeDocument/2006/relationships/image" Target="../media/image1216.png"/><Relationship Id="rId477" Type="http://schemas.openxmlformats.org/officeDocument/2006/relationships/customXml" Target="../ink/ink2789.xml"/><Relationship Id="rId600" Type="http://schemas.openxmlformats.org/officeDocument/2006/relationships/image" Target="../media/image1429.png"/><Relationship Id="rId337" Type="http://schemas.openxmlformats.org/officeDocument/2006/relationships/image" Target="../media/image1299.png"/><Relationship Id="rId34" Type="http://schemas.openxmlformats.org/officeDocument/2006/relationships/customXml" Target="../ink/ink2568.xml"/><Relationship Id="rId544" Type="http://schemas.openxmlformats.org/officeDocument/2006/relationships/image" Target="../media/image1401.png"/><Relationship Id="rId183" Type="http://schemas.openxmlformats.org/officeDocument/2006/relationships/image" Target="../media/image1222.png"/><Relationship Id="rId390" Type="http://schemas.openxmlformats.org/officeDocument/2006/relationships/customXml" Target="../ink/ink2745.xml"/><Relationship Id="rId404" Type="http://schemas.openxmlformats.org/officeDocument/2006/relationships/customXml" Target="../ink/ink2752.xml"/><Relationship Id="rId611" Type="http://schemas.openxmlformats.org/officeDocument/2006/relationships/customXml" Target="../ink/ink2857.xml"/><Relationship Id="rId250" Type="http://schemas.openxmlformats.org/officeDocument/2006/relationships/customXml" Target="../ink/ink2675.xml"/><Relationship Id="rId488" Type="http://schemas.openxmlformats.org/officeDocument/2006/relationships/image" Target="../media/image1374.png"/><Relationship Id="rId45" Type="http://schemas.openxmlformats.org/officeDocument/2006/relationships/image" Target="../media/image1153.png"/><Relationship Id="rId110" Type="http://schemas.openxmlformats.org/officeDocument/2006/relationships/customXml" Target="../ink/ink2606.xml"/><Relationship Id="rId348" Type="http://schemas.openxmlformats.org/officeDocument/2006/relationships/customXml" Target="../ink/ink2724.xml"/><Relationship Id="rId555" Type="http://schemas.openxmlformats.org/officeDocument/2006/relationships/customXml" Target="../ink/ink2829.xml"/><Relationship Id="rId194" Type="http://schemas.openxmlformats.org/officeDocument/2006/relationships/customXml" Target="../ink/ink2647.xml"/><Relationship Id="rId208" Type="http://schemas.openxmlformats.org/officeDocument/2006/relationships/customXml" Target="../ink/ink2654.xml"/><Relationship Id="rId415" Type="http://schemas.openxmlformats.org/officeDocument/2006/relationships/image" Target="../media/image1338.png"/><Relationship Id="rId261" Type="http://schemas.openxmlformats.org/officeDocument/2006/relationships/image" Target="../media/image1261.png"/><Relationship Id="rId499" Type="http://schemas.openxmlformats.org/officeDocument/2006/relationships/customXml" Target="../ink/ink2800.xml"/><Relationship Id="rId56" Type="http://schemas.openxmlformats.org/officeDocument/2006/relationships/customXml" Target="../ink/ink2579.xml"/><Relationship Id="rId359" Type="http://schemas.openxmlformats.org/officeDocument/2006/relationships/image" Target="../media/image1310.png"/><Relationship Id="rId566" Type="http://schemas.openxmlformats.org/officeDocument/2006/relationships/image" Target="../media/image1412.png"/><Relationship Id="rId121" Type="http://schemas.openxmlformats.org/officeDocument/2006/relationships/image" Target="../media/image1191.png"/><Relationship Id="rId219" Type="http://schemas.openxmlformats.org/officeDocument/2006/relationships/image" Target="../media/image1240.png"/><Relationship Id="rId426" Type="http://schemas.openxmlformats.org/officeDocument/2006/relationships/customXml" Target="../ink/ink2763.xml"/></Relationships>
</file>

<file path=ppt/slides/_rels/slide2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93.png"/><Relationship Id="rId671" Type="http://schemas.openxmlformats.org/officeDocument/2006/relationships/customXml" Target="../ink/ink3193.xml"/><Relationship Id="rId769" Type="http://schemas.openxmlformats.org/officeDocument/2006/relationships/customXml" Target="../ink/ink3242.xml"/><Relationship Id="rId21" Type="http://schemas.openxmlformats.org/officeDocument/2006/relationships/customXml" Target="../ink/ink2867.xml"/><Relationship Id="rId324" Type="http://schemas.openxmlformats.org/officeDocument/2006/relationships/image" Target="../media/image1595.png"/><Relationship Id="rId531" Type="http://schemas.openxmlformats.org/officeDocument/2006/relationships/customXml" Target="../ink/ink3122.xml"/><Relationship Id="rId629" Type="http://schemas.openxmlformats.org/officeDocument/2006/relationships/customXml" Target="../ink/ink3172.xml"/><Relationship Id="rId170" Type="http://schemas.openxmlformats.org/officeDocument/2006/relationships/customXml" Target="../ink/ink2941.xml"/><Relationship Id="rId836" Type="http://schemas.openxmlformats.org/officeDocument/2006/relationships/image" Target="../media/image1852.png"/><Relationship Id="rId268" Type="http://schemas.openxmlformats.org/officeDocument/2006/relationships/customXml" Target="../ink/ink2990.xml"/><Relationship Id="rId475" Type="http://schemas.openxmlformats.org/officeDocument/2006/relationships/customXml" Target="../ink/ink3094.xml"/><Relationship Id="rId682" Type="http://schemas.openxmlformats.org/officeDocument/2006/relationships/image" Target="../media/image1773.png"/><Relationship Id="rId32" Type="http://schemas.openxmlformats.org/officeDocument/2006/relationships/image" Target="../media/image1450.png"/><Relationship Id="rId128" Type="http://schemas.openxmlformats.org/officeDocument/2006/relationships/customXml" Target="../ink/ink2920.xml"/><Relationship Id="rId335" Type="http://schemas.openxmlformats.org/officeDocument/2006/relationships/customXml" Target="../ink/ink3024.xml"/><Relationship Id="rId542" Type="http://schemas.openxmlformats.org/officeDocument/2006/relationships/image" Target="../media/image1704.png"/><Relationship Id="rId181" Type="http://schemas.openxmlformats.org/officeDocument/2006/relationships/image" Target="../media/image1525.png"/><Relationship Id="rId402" Type="http://schemas.openxmlformats.org/officeDocument/2006/relationships/image" Target="../media/image1634.png"/><Relationship Id="rId847" Type="http://schemas.openxmlformats.org/officeDocument/2006/relationships/customXml" Target="../ink/ink3281.xml"/><Relationship Id="rId279" Type="http://schemas.openxmlformats.org/officeDocument/2006/relationships/image" Target="../media/image1574.png"/><Relationship Id="rId486" Type="http://schemas.openxmlformats.org/officeDocument/2006/relationships/image" Target="../media/image1676.png"/><Relationship Id="rId693" Type="http://schemas.openxmlformats.org/officeDocument/2006/relationships/customXml" Target="../ink/ink3204.xml"/><Relationship Id="rId707" Type="http://schemas.openxmlformats.org/officeDocument/2006/relationships/customXml" Target="../ink/ink3211.xml"/><Relationship Id="rId43" Type="http://schemas.openxmlformats.org/officeDocument/2006/relationships/image" Target="../media/image1456.png"/><Relationship Id="rId139" Type="http://schemas.openxmlformats.org/officeDocument/2006/relationships/image" Target="../media/image1504.png"/><Relationship Id="rId346" Type="http://schemas.openxmlformats.org/officeDocument/2006/relationships/image" Target="../media/image1606.png"/><Relationship Id="rId553" Type="http://schemas.openxmlformats.org/officeDocument/2006/relationships/customXml" Target="../ink/ink3134.xml"/><Relationship Id="rId760" Type="http://schemas.openxmlformats.org/officeDocument/2006/relationships/image" Target="../media/image1812.png"/><Relationship Id="rId192" Type="http://schemas.openxmlformats.org/officeDocument/2006/relationships/customXml" Target="../ink/ink2952.xml"/><Relationship Id="rId206" Type="http://schemas.openxmlformats.org/officeDocument/2006/relationships/customXml" Target="../ink/ink2959.xml"/><Relationship Id="rId413" Type="http://schemas.openxmlformats.org/officeDocument/2006/relationships/customXml" Target="../ink/ink3063.xml"/><Relationship Id="rId497" Type="http://schemas.openxmlformats.org/officeDocument/2006/relationships/customXml" Target="../ink/ink3105.xml"/><Relationship Id="rId620" Type="http://schemas.openxmlformats.org/officeDocument/2006/relationships/image" Target="../media/image1742.png"/><Relationship Id="rId718" Type="http://schemas.openxmlformats.org/officeDocument/2006/relationships/image" Target="../media/image1791.png"/><Relationship Id="rId357" Type="http://schemas.openxmlformats.org/officeDocument/2006/relationships/customXml" Target="../ink/ink3035.xml"/><Relationship Id="rId54" Type="http://schemas.openxmlformats.org/officeDocument/2006/relationships/customXml" Target="../ink/ink2883.xml"/><Relationship Id="rId217" Type="http://schemas.openxmlformats.org/officeDocument/2006/relationships/image" Target="../media/image1543.png"/><Relationship Id="rId564" Type="http://schemas.openxmlformats.org/officeDocument/2006/relationships/image" Target="../media/image1714.png"/><Relationship Id="rId771" Type="http://schemas.openxmlformats.org/officeDocument/2006/relationships/customXml" Target="../ink/ink3243.xml"/><Relationship Id="rId424" Type="http://schemas.openxmlformats.org/officeDocument/2006/relationships/image" Target="../media/image1645.png"/><Relationship Id="rId631" Type="http://schemas.openxmlformats.org/officeDocument/2006/relationships/customXml" Target="../ink/ink3173.xml"/><Relationship Id="rId729" Type="http://schemas.openxmlformats.org/officeDocument/2006/relationships/customXml" Target="../ink/ink3222.xml"/><Relationship Id="rId270" Type="http://schemas.openxmlformats.org/officeDocument/2006/relationships/customXml" Target="../ink/ink2991.xml"/><Relationship Id="rId65" Type="http://schemas.openxmlformats.org/officeDocument/2006/relationships/image" Target="../media/image1467.png"/><Relationship Id="rId130" Type="http://schemas.openxmlformats.org/officeDocument/2006/relationships/customXml" Target="../ink/ink2921.xml"/><Relationship Id="rId368" Type="http://schemas.openxmlformats.org/officeDocument/2006/relationships/image" Target="../media/image1617.png"/><Relationship Id="rId575" Type="http://schemas.openxmlformats.org/officeDocument/2006/relationships/customXml" Target="../ink/ink3145.xml"/><Relationship Id="rId782" Type="http://schemas.openxmlformats.org/officeDocument/2006/relationships/image" Target="../media/image1823.png"/><Relationship Id="rId228" Type="http://schemas.openxmlformats.org/officeDocument/2006/relationships/customXml" Target="../ink/ink2970.xml"/><Relationship Id="rId435" Type="http://schemas.openxmlformats.org/officeDocument/2006/relationships/customXml" Target="../ink/ink3074.xml"/><Relationship Id="rId642" Type="http://schemas.openxmlformats.org/officeDocument/2006/relationships/image" Target="../media/image1753.png"/><Relationship Id="rId281" Type="http://schemas.openxmlformats.org/officeDocument/2006/relationships/image" Target="../media/image1575.png"/><Relationship Id="rId502" Type="http://schemas.openxmlformats.org/officeDocument/2006/relationships/image" Target="../media/image1684.png"/><Relationship Id="rId76" Type="http://schemas.openxmlformats.org/officeDocument/2006/relationships/customXml" Target="../ink/ink2894.xml"/><Relationship Id="rId141" Type="http://schemas.openxmlformats.org/officeDocument/2006/relationships/image" Target="../media/image1505.png"/><Relationship Id="rId379" Type="http://schemas.openxmlformats.org/officeDocument/2006/relationships/customXml" Target="../ink/ink3046.xml"/><Relationship Id="rId586" Type="http://schemas.openxmlformats.org/officeDocument/2006/relationships/image" Target="../media/image1725.png"/><Relationship Id="rId793" Type="http://schemas.openxmlformats.org/officeDocument/2006/relationships/customXml" Target="../ink/ink3254.xml"/><Relationship Id="rId807" Type="http://schemas.openxmlformats.org/officeDocument/2006/relationships/customXml" Target="../ink/ink3261.xml"/><Relationship Id="rId7" Type="http://schemas.openxmlformats.org/officeDocument/2006/relationships/customXml" Target="../ink/ink2860.xml"/><Relationship Id="rId239" Type="http://schemas.openxmlformats.org/officeDocument/2006/relationships/image" Target="../media/image1554.png"/><Relationship Id="rId446" Type="http://schemas.openxmlformats.org/officeDocument/2006/relationships/image" Target="../media/image1656.png"/><Relationship Id="rId653" Type="http://schemas.openxmlformats.org/officeDocument/2006/relationships/customXml" Target="../ink/ink3184.xml"/><Relationship Id="rId292" Type="http://schemas.openxmlformats.org/officeDocument/2006/relationships/customXml" Target="../ink/ink3002.xml"/><Relationship Id="rId306" Type="http://schemas.openxmlformats.org/officeDocument/2006/relationships/image" Target="../media/image1586.png"/><Relationship Id="rId87" Type="http://schemas.openxmlformats.org/officeDocument/2006/relationships/image" Target="../media/image1478.png"/><Relationship Id="rId513" Type="http://schemas.openxmlformats.org/officeDocument/2006/relationships/customXml" Target="../ink/ink3113.xml"/><Relationship Id="rId597" Type="http://schemas.openxmlformats.org/officeDocument/2006/relationships/customXml" Target="../ink/ink3156.xml"/><Relationship Id="rId720" Type="http://schemas.openxmlformats.org/officeDocument/2006/relationships/image" Target="../media/image1792.png"/><Relationship Id="rId818" Type="http://schemas.openxmlformats.org/officeDocument/2006/relationships/image" Target="../media/image1842.png"/><Relationship Id="rId152" Type="http://schemas.openxmlformats.org/officeDocument/2006/relationships/customXml" Target="../ink/ink2932.xml"/><Relationship Id="rId457" Type="http://schemas.openxmlformats.org/officeDocument/2006/relationships/customXml" Target="../ink/ink3085.xml"/><Relationship Id="rId664" Type="http://schemas.openxmlformats.org/officeDocument/2006/relationships/image" Target="../media/image1764.png"/><Relationship Id="rId14" Type="http://schemas.openxmlformats.org/officeDocument/2006/relationships/image" Target="../media/image1441.png"/><Relationship Id="rId317" Type="http://schemas.openxmlformats.org/officeDocument/2006/relationships/customXml" Target="../ink/ink3015.xml"/><Relationship Id="rId524" Type="http://schemas.openxmlformats.org/officeDocument/2006/relationships/image" Target="../media/image1695.png"/><Relationship Id="rId731" Type="http://schemas.openxmlformats.org/officeDocument/2006/relationships/customXml" Target="../ink/ink3223.xml"/><Relationship Id="rId98" Type="http://schemas.openxmlformats.org/officeDocument/2006/relationships/customXml" Target="../ink/ink2905.xml"/><Relationship Id="rId163" Type="http://schemas.openxmlformats.org/officeDocument/2006/relationships/image" Target="../media/image1516.png"/><Relationship Id="rId370" Type="http://schemas.openxmlformats.org/officeDocument/2006/relationships/image" Target="../media/image1618.png"/><Relationship Id="rId829" Type="http://schemas.openxmlformats.org/officeDocument/2006/relationships/customXml" Target="../ink/ink3272.xml"/><Relationship Id="rId230" Type="http://schemas.openxmlformats.org/officeDocument/2006/relationships/customXml" Target="../ink/ink2971.xml"/><Relationship Id="rId468" Type="http://schemas.openxmlformats.org/officeDocument/2006/relationships/image" Target="../media/image1667.png"/><Relationship Id="rId675" Type="http://schemas.openxmlformats.org/officeDocument/2006/relationships/customXml" Target="../ink/ink3195.xml"/><Relationship Id="rId25" Type="http://schemas.openxmlformats.org/officeDocument/2006/relationships/customXml" Target="../ink/ink2869.xml"/><Relationship Id="rId328" Type="http://schemas.openxmlformats.org/officeDocument/2006/relationships/image" Target="../media/image1597.png"/><Relationship Id="rId535" Type="http://schemas.openxmlformats.org/officeDocument/2006/relationships/customXml" Target="../ink/ink3124.xml"/><Relationship Id="rId742" Type="http://schemas.openxmlformats.org/officeDocument/2006/relationships/image" Target="../media/image1803.png"/><Relationship Id="rId174" Type="http://schemas.openxmlformats.org/officeDocument/2006/relationships/customXml" Target="../ink/ink2943.xml"/><Relationship Id="rId381" Type="http://schemas.openxmlformats.org/officeDocument/2006/relationships/customXml" Target="../ink/ink3047.xml"/><Relationship Id="rId602" Type="http://schemas.openxmlformats.org/officeDocument/2006/relationships/image" Target="../media/image1733.png"/><Relationship Id="rId241" Type="http://schemas.openxmlformats.org/officeDocument/2006/relationships/image" Target="../media/image1555.png"/><Relationship Id="rId479" Type="http://schemas.openxmlformats.org/officeDocument/2006/relationships/customXml" Target="../ink/ink3096.xml"/><Relationship Id="rId686" Type="http://schemas.openxmlformats.org/officeDocument/2006/relationships/image" Target="../media/image1775.png"/><Relationship Id="rId36" Type="http://schemas.openxmlformats.org/officeDocument/2006/relationships/customXml" Target="../ink/ink2874.xml"/><Relationship Id="rId339" Type="http://schemas.openxmlformats.org/officeDocument/2006/relationships/customXml" Target="../ink/ink3026.xml"/><Relationship Id="rId546" Type="http://schemas.openxmlformats.org/officeDocument/2006/relationships/customXml" Target="../ink/ink3130.xml"/><Relationship Id="rId753" Type="http://schemas.openxmlformats.org/officeDocument/2006/relationships/customXml" Target="../ink/ink3234.xml"/><Relationship Id="rId101" Type="http://schemas.openxmlformats.org/officeDocument/2006/relationships/image" Target="../media/image1485.png"/><Relationship Id="rId185" Type="http://schemas.openxmlformats.org/officeDocument/2006/relationships/image" Target="../media/image1527.png"/><Relationship Id="rId406" Type="http://schemas.openxmlformats.org/officeDocument/2006/relationships/image" Target="../media/image1636.png"/><Relationship Id="rId392" Type="http://schemas.openxmlformats.org/officeDocument/2006/relationships/image" Target="../media/image1629.png"/><Relationship Id="rId613" Type="http://schemas.openxmlformats.org/officeDocument/2006/relationships/customXml" Target="../ink/ink3164.xml"/><Relationship Id="rId697" Type="http://schemas.openxmlformats.org/officeDocument/2006/relationships/customXml" Target="../ink/ink3206.xml"/><Relationship Id="rId820" Type="http://schemas.openxmlformats.org/officeDocument/2006/relationships/image" Target="../media/image1843.png"/><Relationship Id="rId252" Type="http://schemas.openxmlformats.org/officeDocument/2006/relationships/customXml" Target="../ink/ink2982.xml"/><Relationship Id="rId47" Type="http://schemas.openxmlformats.org/officeDocument/2006/relationships/image" Target="../media/image1458.png"/><Relationship Id="rId112" Type="http://schemas.openxmlformats.org/officeDocument/2006/relationships/customXml" Target="../ink/ink2912.xml"/><Relationship Id="rId557" Type="http://schemas.openxmlformats.org/officeDocument/2006/relationships/customXml" Target="../ink/ink3136.xml"/><Relationship Id="rId764" Type="http://schemas.openxmlformats.org/officeDocument/2006/relationships/image" Target="../media/image1814.png"/><Relationship Id="rId196" Type="http://schemas.openxmlformats.org/officeDocument/2006/relationships/customXml" Target="../ink/ink2954.xml"/><Relationship Id="rId417" Type="http://schemas.openxmlformats.org/officeDocument/2006/relationships/customXml" Target="../ink/ink3065.xml"/><Relationship Id="rId624" Type="http://schemas.openxmlformats.org/officeDocument/2006/relationships/image" Target="../media/image1744.png"/><Relationship Id="rId831" Type="http://schemas.openxmlformats.org/officeDocument/2006/relationships/customXml" Target="../ink/ink3273.xml"/><Relationship Id="rId263" Type="http://schemas.openxmlformats.org/officeDocument/2006/relationships/image" Target="../media/image1566.png"/><Relationship Id="rId470" Type="http://schemas.openxmlformats.org/officeDocument/2006/relationships/image" Target="../media/image1668.png"/><Relationship Id="rId58" Type="http://schemas.openxmlformats.org/officeDocument/2006/relationships/customXml" Target="../ink/ink2885.xml"/><Relationship Id="rId123" Type="http://schemas.openxmlformats.org/officeDocument/2006/relationships/image" Target="../media/image1496.png"/><Relationship Id="rId330" Type="http://schemas.openxmlformats.org/officeDocument/2006/relationships/image" Target="../media/image1598.png"/><Relationship Id="rId568" Type="http://schemas.openxmlformats.org/officeDocument/2006/relationships/image" Target="../media/image1716.png"/><Relationship Id="rId775" Type="http://schemas.openxmlformats.org/officeDocument/2006/relationships/customXml" Target="../ink/ink3245.xml"/><Relationship Id="rId428" Type="http://schemas.openxmlformats.org/officeDocument/2006/relationships/image" Target="../media/image1647.png"/><Relationship Id="rId635" Type="http://schemas.openxmlformats.org/officeDocument/2006/relationships/customXml" Target="../ink/ink3175.xml"/><Relationship Id="rId842" Type="http://schemas.openxmlformats.org/officeDocument/2006/relationships/image" Target="../media/image1855.png"/><Relationship Id="rId274" Type="http://schemas.openxmlformats.org/officeDocument/2006/relationships/customXml" Target="../ink/ink2993.xml"/><Relationship Id="rId481" Type="http://schemas.openxmlformats.org/officeDocument/2006/relationships/customXml" Target="../ink/ink3097.xml"/><Relationship Id="rId702" Type="http://schemas.openxmlformats.org/officeDocument/2006/relationships/image" Target="../media/image1783.png"/><Relationship Id="rId69" Type="http://schemas.openxmlformats.org/officeDocument/2006/relationships/image" Target="../media/image1469.png"/><Relationship Id="rId134" Type="http://schemas.openxmlformats.org/officeDocument/2006/relationships/customXml" Target="../ink/ink2923.xml"/><Relationship Id="rId579" Type="http://schemas.openxmlformats.org/officeDocument/2006/relationships/customXml" Target="../ink/ink3147.xml"/><Relationship Id="rId786" Type="http://schemas.openxmlformats.org/officeDocument/2006/relationships/image" Target="../media/image1825.png"/><Relationship Id="rId341" Type="http://schemas.openxmlformats.org/officeDocument/2006/relationships/customXml" Target="../ink/ink3027.xml"/><Relationship Id="rId439" Type="http://schemas.openxmlformats.org/officeDocument/2006/relationships/customXml" Target="../ink/ink3076.xml"/><Relationship Id="rId646" Type="http://schemas.openxmlformats.org/officeDocument/2006/relationships/image" Target="../media/image1755.png"/><Relationship Id="rId201" Type="http://schemas.openxmlformats.org/officeDocument/2006/relationships/image" Target="../media/image1535.png"/><Relationship Id="rId285" Type="http://schemas.openxmlformats.org/officeDocument/2006/relationships/image" Target="../media/image1577.png"/><Relationship Id="rId506" Type="http://schemas.openxmlformats.org/officeDocument/2006/relationships/image" Target="../media/image1686.png"/><Relationship Id="rId492" Type="http://schemas.openxmlformats.org/officeDocument/2006/relationships/image" Target="../media/image1679.png"/><Relationship Id="rId713" Type="http://schemas.openxmlformats.org/officeDocument/2006/relationships/customXml" Target="../ink/ink3214.xml"/><Relationship Id="rId797" Type="http://schemas.openxmlformats.org/officeDocument/2006/relationships/customXml" Target="../ink/ink3256.xml"/><Relationship Id="rId145" Type="http://schemas.openxmlformats.org/officeDocument/2006/relationships/image" Target="../media/image1507.png"/><Relationship Id="rId352" Type="http://schemas.openxmlformats.org/officeDocument/2006/relationships/image" Target="../media/image1609.png"/><Relationship Id="rId212" Type="http://schemas.openxmlformats.org/officeDocument/2006/relationships/customXml" Target="../ink/ink2962.xml"/><Relationship Id="rId657" Type="http://schemas.openxmlformats.org/officeDocument/2006/relationships/customXml" Target="../ink/ink3186.xml"/><Relationship Id="rId296" Type="http://schemas.openxmlformats.org/officeDocument/2006/relationships/customXml" Target="../ink/ink3004.xml"/><Relationship Id="rId517" Type="http://schemas.openxmlformats.org/officeDocument/2006/relationships/customXml" Target="../ink/ink3115.xml"/><Relationship Id="rId724" Type="http://schemas.openxmlformats.org/officeDocument/2006/relationships/image" Target="../media/image1794.png"/><Relationship Id="rId60" Type="http://schemas.openxmlformats.org/officeDocument/2006/relationships/customXml" Target="../ink/ink2886.xml"/><Relationship Id="rId156" Type="http://schemas.openxmlformats.org/officeDocument/2006/relationships/customXml" Target="../ink/ink2934.xml"/><Relationship Id="rId363" Type="http://schemas.openxmlformats.org/officeDocument/2006/relationships/customXml" Target="../ink/ink3038.xml"/><Relationship Id="rId570" Type="http://schemas.openxmlformats.org/officeDocument/2006/relationships/image" Target="../media/image1717.png"/><Relationship Id="rId223" Type="http://schemas.openxmlformats.org/officeDocument/2006/relationships/image" Target="../media/image1546.png"/><Relationship Id="rId430" Type="http://schemas.openxmlformats.org/officeDocument/2006/relationships/image" Target="../media/image1648.png"/><Relationship Id="rId668" Type="http://schemas.openxmlformats.org/officeDocument/2006/relationships/image" Target="../media/image1766.png"/><Relationship Id="rId18" Type="http://schemas.openxmlformats.org/officeDocument/2006/relationships/image" Target="../media/image1443.png"/><Relationship Id="rId528" Type="http://schemas.openxmlformats.org/officeDocument/2006/relationships/image" Target="../media/image1697.png"/><Relationship Id="rId735" Type="http://schemas.openxmlformats.org/officeDocument/2006/relationships/customXml" Target="../ink/ink3225.xml"/><Relationship Id="rId167" Type="http://schemas.openxmlformats.org/officeDocument/2006/relationships/image" Target="../media/image1518.png"/><Relationship Id="rId374" Type="http://schemas.openxmlformats.org/officeDocument/2006/relationships/image" Target="../media/image1620.png"/><Relationship Id="rId581" Type="http://schemas.openxmlformats.org/officeDocument/2006/relationships/customXml" Target="../ink/ink3148.xml"/><Relationship Id="rId71" Type="http://schemas.openxmlformats.org/officeDocument/2006/relationships/image" Target="../media/image1470.png"/><Relationship Id="rId234" Type="http://schemas.openxmlformats.org/officeDocument/2006/relationships/customXml" Target="../ink/ink2973.xml"/><Relationship Id="rId679" Type="http://schemas.openxmlformats.org/officeDocument/2006/relationships/customXml" Target="../ink/ink3197.xml"/><Relationship Id="rId802" Type="http://schemas.openxmlformats.org/officeDocument/2006/relationships/image" Target="../media/image1833.png"/><Relationship Id="rId2" Type="http://schemas.openxmlformats.org/officeDocument/2006/relationships/image" Target="../media/image11400.png"/><Relationship Id="rId29" Type="http://schemas.openxmlformats.org/officeDocument/2006/relationships/customXml" Target="../ink/ink2871.xml"/><Relationship Id="rId441" Type="http://schemas.openxmlformats.org/officeDocument/2006/relationships/customXml" Target="../ink/ink3077.xml"/><Relationship Id="rId539" Type="http://schemas.openxmlformats.org/officeDocument/2006/relationships/customXml" Target="../ink/ink3126.xml"/><Relationship Id="rId746" Type="http://schemas.openxmlformats.org/officeDocument/2006/relationships/image" Target="../media/image1805.png"/><Relationship Id="rId178" Type="http://schemas.openxmlformats.org/officeDocument/2006/relationships/customXml" Target="../ink/ink2945.xml"/><Relationship Id="rId301" Type="http://schemas.openxmlformats.org/officeDocument/2006/relationships/customXml" Target="../ink/ink3007.xml"/><Relationship Id="rId82" Type="http://schemas.openxmlformats.org/officeDocument/2006/relationships/customXml" Target="../ink/ink2897.xml"/><Relationship Id="rId385" Type="http://schemas.openxmlformats.org/officeDocument/2006/relationships/customXml" Target="../ink/ink3049.xml"/><Relationship Id="rId592" Type="http://schemas.openxmlformats.org/officeDocument/2006/relationships/image" Target="../media/image1728.png"/><Relationship Id="rId606" Type="http://schemas.openxmlformats.org/officeDocument/2006/relationships/image" Target="../media/image1735.png"/><Relationship Id="rId813" Type="http://schemas.openxmlformats.org/officeDocument/2006/relationships/customXml" Target="../ink/ink3264.xml"/><Relationship Id="rId245" Type="http://schemas.openxmlformats.org/officeDocument/2006/relationships/image" Target="../media/image1557.png"/><Relationship Id="rId452" Type="http://schemas.openxmlformats.org/officeDocument/2006/relationships/image" Target="../media/image1659.png"/><Relationship Id="rId105" Type="http://schemas.openxmlformats.org/officeDocument/2006/relationships/image" Target="../media/image1487.png"/><Relationship Id="rId312" Type="http://schemas.openxmlformats.org/officeDocument/2006/relationships/image" Target="../media/image1589.png"/><Relationship Id="rId757" Type="http://schemas.openxmlformats.org/officeDocument/2006/relationships/customXml" Target="../ink/ink3236.xml"/><Relationship Id="rId93" Type="http://schemas.openxmlformats.org/officeDocument/2006/relationships/image" Target="../media/image1481.png"/><Relationship Id="rId189" Type="http://schemas.openxmlformats.org/officeDocument/2006/relationships/image" Target="../media/image1529.png"/><Relationship Id="rId396" Type="http://schemas.openxmlformats.org/officeDocument/2006/relationships/image" Target="../media/image1631.png"/><Relationship Id="rId617" Type="http://schemas.openxmlformats.org/officeDocument/2006/relationships/customXml" Target="../ink/ink3166.xml"/><Relationship Id="rId824" Type="http://schemas.openxmlformats.org/officeDocument/2006/relationships/image" Target="../media/image1845.png"/><Relationship Id="rId256" Type="http://schemas.openxmlformats.org/officeDocument/2006/relationships/customXml" Target="../ink/ink2984.xml"/><Relationship Id="rId463" Type="http://schemas.openxmlformats.org/officeDocument/2006/relationships/customXml" Target="../ink/ink3088.xml"/><Relationship Id="rId670" Type="http://schemas.openxmlformats.org/officeDocument/2006/relationships/image" Target="../media/image1767.png"/><Relationship Id="rId116" Type="http://schemas.openxmlformats.org/officeDocument/2006/relationships/customXml" Target="../ink/ink2914.xml"/><Relationship Id="rId323" Type="http://schemas.openxmlformats.org/officeDocument/2006/relationships/customXml" Target="../ink/ink3018.xml"/><Relationship Id="rId530" Type="http://schemas.openxmlformats.org/officeDocument/2006/relationships/image" Target="../media/image1698.png"/><Relationship Id="rId768" Type="http://schemas.openxmlformats.org/officeDocument/2006/relationships/image" Target="../media/image1816.png"/><Relationship Id="rId20" Type="http://schemas.openxmlformats.org/officeDocument/2006/relationships/image" Target="../media/image1444.png"/><Relationship Id="rId628" Type="http://schemas.openxmlformats.org/officeDocument/2006/relationships/image" Target="../media/image1746.png"/><Relationship Id="rId835" Type="http://schemas.openxmlformats.org/officeDocument/2006/relationships/customXml" Target="../ink/ink3275.xml"/><Relationship Id="rId267" Type="http://schemas.openxmlformats.org/officeDocument/2006/relationships/image" Target="../media/image1568.png"/><Relationship Id="rId474" Type="http://schemas.openxmlformats.org/officeDocument/2006/relationships/image" Target="../media/image1670.png"/><Relationship Id="rId127" Type="http://schemas.openxmlformats.org/officeDocument/2006/relationships/image" Target="../media/image1498.png"/><Relationship Id="rId681" Type="http://schemas.openxmlformats.org/officeDocument/2006/relationships/customXml" Target="../ink/ink3198.xml"/><Relationship Id="rId779" Type="http://schemas.openxmlformats.org/officeDocument/2006/relationships/customXml" Target="../ink/ink3247.xml"/><Relationship Id="rId31" Type="http://schemas.openxmlformats.org/officeDocument/2006/relationships/customXml" Target="../ink/ink2872.xml"/><Relationship Id="rId334" Type="http://schemas.openxmlformats.org/officeDocument/2006/relationships/image" Target="../media/image1600.png"/><Relationship Id="rId541" Type="http://schemas.openxmlformats.org/officeDocument/2006/relationships/customXml" Target="../ink/ink3127.xml"/><Relationship Id="rId639" Type="http://schemas.openxmlformats.org/officeDocument/2006/relationships/customXml" Target="../ink/ink3177.xml"/><Relationship Id="rId180" Type="http://schemas.openxmlformats.org/officeDocument/2006/relationships/customXml" Target="../ink/ink2946.xml"/><Relationship Id="rId278" Type="http://schemas.openxmlformats.org/officeDocument/2006/relationships/customXml" Target="../ink/ink2995.xml"/><Relationship Id="rId401" Type="http://schemas.openxmlformats.org/officeDocument/2006/relationships/customXml" Target="../ink/ink3057.xml"/><Relationship Id="rId846" Type="http://schemas.openxmlformats.org/officeDocument/2006/relationships/image" Target="../media/image1857.png"/><Relationship Id="rId485" Type="http://schemas.openxmlformats.org/officeDocument/2006/relationships/customXml" Target="../ink/ink3099.xml"/><Relationship Id="rId692" Type="http://schemas.openxmlformats.org/officeDocument/2006/relationships/image" Target="../media/image1778.png"/><Relationship Id="rId706" Type="http://schemas.openxmlformats.org/officeDocument/2006/relationships/image" Target="../media/image1785.png"/><Relationship Id="rId42" Type="http://schemas.openxmlformats.org/officeDocument/2006/relationships/customXml" Target="../ink/ink2877.xml"/><Relationship Id="rId138" Type="http://schemas.openxmlformats.org/officeDocument/2006/relationships/customXml" Target="../ink/ink2925.xml"/><Relationship Id="rId345" Type="http://schemas.openxmlformats.org/officeDocument/2006/relationships/customXml" Target="../ink/ink3029.xml"/><Relationship Id="rId552" Type="http://schemas.openxmlformats.org/officeDocument/2006/relationships/image" Target="../media/image1708.png"/><Relationship Id="rId191" Type="http://schemas.openxmlformats.org/officeDocument/2006/relationships/image" Target="../media/image1530.png"/><Relationship Id="rId205" Type="http://schemas.openxmlformats.org/officeDocument/2006/relationships/image" Target="../media/image1537.png"/><Relationship Id="rId412" Type="http://schemas.openxmlformats.org/officeDocument/2006/relationships/image" Target="../media/image1639.png"/><Relationship Id="rId289" Type="http://schemas.openxmlformats.org/officeDocument/2006/relationships/image" Target="../media/image86.png"/><Relationship Id="rId496" Type="http://schemas.openxmlformats.org/officeDocument/2006/relationships/image" Target="../media/image1681.png"/><Relationship Id="rId717" Type="http://schemas.openxmlformats.org/officeDocument/2006/relationships/customXml" Target="../ink/ink3216.xml"/><Relationship Id="rId53" Type="http://schemas.openxmlformats.org/officeDocument/2006/relationships/image" Target="../media/image1461.png"/><Relationship Id="rId149" Type="http://schemas.openxmlformats.org/officeDocument/2006/relationships/image" Target="../media/image1509.png"/><Relationship Id="rId356" Type="http://schemas.openxmlformats.org/officeDocument/2006/relationships/image" Target="../media/image1611.png"/><Relationship Id="rId563" Type="http://schemas.openxmlformats.org/officeDocument/2006/relationships/customXml" Target="../ink/ink3139.xml"/><Relationship Id="rId770" Type="http://schemas.openxmlformats.org/officeDocument/2006/relationships/image" Target="../media/image1817.png"/><Relationship Id="rId216" Type="http://schemas.openxmlformats.org/officeDocument/2006/relationships/customXml" Target="../ink/ink2964.xml"/><Relationship Id="rId423" Type="http://schemas.openxmlformats.org/officeDocument/2006/relationships/customXml" Target="../ink/ink3068.xml"/><Relationship Id="rId630" Type="http://schemas.openxmlformats.org/officeDocument/2006/relationships/image" Target="../media/image1747.png"/><Relationship Id="rId728" Type="http://schemas.openxmlformats.org/officeDocument/2006/relationships/image" Target="../media/image1796.png"/><Relationship Id="rId64" Type="http://schemas.openxmlformats.org/officeDocument/2006/relationships/customXml" Target="../ink/ink2888.xml"/><Relationship Id="rId367" Type="http://schemas.openxmlformats.org/officeDocument/2006/relationships/customXml" Target="../ink/ink3040.xml"/><Relationship Id="rId574" Type="http://schemas.openxmlformats.org/officeDocument/2006/relationships/image" Target="../media/image1719.png"/><Relationship Id="rId227" Type="http://schemas.openxmlformats.org/officeDocument/2006/relationships/image" Target="../media/image1548.png"/><Relationship Id="rId781" Type="http://schemas.openxmlformats.org/officeDocument/2006/relationships/customXml" Target="../ink/ink3248.xml"/><Relationship Id="rId434" Type="http://schemas.openxmlformats.org/officeDocument/2006/relationships/image" Target="../media/image1650.png"/><Relationship Id="rId641" Type="http://schemas.openxmlformats.org/officeDocument/2006/relationships/customXml" Target="../ink/ink3178.xml"/><Relationship Id="rId739" Type="http://schemas.openxmlformats.org/officeDocument/2006/relationships/customXml" Target="../ink/ink3227.xml"/><Relationship Id="rId280" Type="http://schemas.openxmlformats.org/officeDocument/2006/relationships/customXml" Target="../ink/ink2996.xml"/><Relationship Id="rId501" Type="http://schemas.openxmlformats.org/officeDocument/2006/relationships/customXml" Target="../ink/ink3107.xml"/><Relationship Id="rId75" Type="http://schemas.openxmlformats.org/officeDocument/2006/relationships/image" Target="../media/image1472.png"/><Relationship Id="rId140" Type="http://schemas.openxmlformats.org/officeDocument/2006/relationships/customXml" Target="../ink/ink2926.xml"/><Relationship Id="rId378" Type="http://schemas.openxmlformats.org/officeDocument/2006/relationships/image" Target="../media/image1622.png"/><Relationship Id="rId585" Type="http://schemas.openxmlformats.org/officeDocument/2006/relationships/customXml" Target="../ink/ink3150.xml"/><Relationship Id="rId792" Type="http://schemas.openxmlformats.org/officeDocument/2006/relationships/image" Target="../media/image1828.png"/><Relationship Id="rId806" Type="http://schemas.openxmlformats.org/officeDocument/2006/relationships/image" Target="../media/image1835.png"/><Relationship Id="rId6" Type="http://schemas.openxmlformats.org/officeDocument/2006/relationships/image" Target="../media/image1437.png"/><Relationship Id="rId238" Type="http://schemas.openxmlformats.org/officeDocument/2006/relationships/customXml" Target="../ink/ink2975.xml"/><Relationship Id="rId445" Type="http://schemas.openxmlformats.org/officeDocument/2006/relationships/customXml" Target="../ink/ink3079.xml"/><Relationship Id="rId652" Type="http://schemas.openxmlformats.org/officeDocument/2006/relationships/image" Target="../media/image1758.png"/><Relationship Id="rId291" Type="http://schemas.openxmlformats.org/officeDocument/2006/relationships/image" Target="../media/image1579.png"/><Relationship Id="rId305" Type="http://schemas.openxmlformats.org/officeDocument/2006/relationships/customXml" Target="../ink/ink3009.xml"/><Relationship Id="rId512" Type="http://schemas.openxmlformats.org/officeDocument/2006/relationships/image" Target="../media/image1689.png"/><Relationship Id="rId86" Type="http://schemas.openxmlformats.org/officeDocument/2006/relationships/customXml" Target="../ink/ink2899.xml"/><Relationship Id="rId151" Type="http://schemas.openxmlformats.org/officeDocument/2006/relationships/image" Target="../media/image1510.png"/><Relationship Id="rId389" Type="http://schemas.openxmlformats.org/officeDocument/2006/relationships/customXml" Target="../ink/ink3051.xml"/><Relationship Id="rId596" Type="http://schemas.openxmlformats.org/officeDocument/2006/relationships/image" Target="../media/image1730.png"/><Relationship Id="rId817" Type="http://schemas.openxmlformats.org/officeDocument/2006/relationships/customXml" Target="../ink/ink3266.xml"/><Relationship Id="rId249" Type="http://schemas.openxmlformats.org/officeDocument/2006/relationships/image" Target="../media/image1559.png"/><Relationship Id="rId456" Type="http://schemas.openxmlformats.org/officeDocument/2006/relationships/image" Target="../media/image1661.png"/><Relationship Id="rId663" Type="http://schemas.openxmlformats.org/officeDocument/2006/relationships/customXml" Target="../ink/ink3189.xml"/><Relationship Id="rId13" Type="http://schemas.openxmlformats.org/officeDocument/2006/relationships/customXml" Target="../ink/ink2863.xml"/><Relationship Id="rId109" Type="http://schemas.openxmlformats.org/officeDocument/2006/relationships/image" Target="../media/image1489.png"/><Relationship Id="rId316" Type="http://schemas.openxmlformats.org/officeDocument/2006/relationships/image" Target="../media/image1591.png"/><Relationship Id="rId523" Type="http://schemas.openxmlformats.org/officeDocument/2006/relationships/customXml" Target="../ink/ink3118.xml"/><Relationship Id="rId97" Type="http://schemas.openxmlformats.org/officeDocument/2006/relationships/image" Target="../media/image1483.png"/><Relationship Id="rId730" Type="http://schemas.openxmlformats.org/officeDocument/2006/relationships/image" Target="../media/image1797.png"/><Relationship Id="rId828" Type="http://schemas.openxmlformats.org/officeDocument/2006/relationships/image" Target="../media/image1847.png"/><Relationship Id="rId162" Type="http://schemas.openxmlformats.org/officeDocument/2006/relationships/customXml" Target="../ink/ink2937.xml"/><Relationship Id="rId467" Type="http://schemas.openxmlformats.org/officeDocument/2006/relationships/customXml" Target="../ink/ink3090.xml"/><Relationship Id="rId674" Type="http://schemas.openxmlformats.org/officeDocument/2006/relationships/image" Target="../media/image1769.png"/><Relationship Id="rId24" Type="http://schemas.openxmlformats.org/officeDocument/2006/relationships/image" Target="../media/image1446.png"/><Relationship Id="rId327" Type="http://schemas.openxmlformats.org/officeDocument/2006/relationships/customXml" Target="../ink/ink3020.xml"/><Relationship Id="rId534" Type="http://schemas.openxmlformats.org/officeDocument/2006/relationships/image" Target="../media/image1700.png"/><Relationship Id="rId741" Type="http://schemas.openxmlformats.org/officeDocument/2006/relationships/customXml" Target="../ink/ink3228.xml"/><Relationship Id="rId839" Type="http://schemas.openxmlformats.org/officeDocument/2006/relationships/customXml" Target="../ink/ink3277.xml"/><Relationship Id="rId173" Type="http://schemas.openxmlformats.org/officeDocument/2006/relationships/image" Target="../media/image1521.png"/><Relationship Id="rId229" Type="http://schemas.openxmlformats.org/officeDocument/2006/relationships/image" Target="../media/image1549.png"/><Relationship Id="rId380" Type="http://schemas.openxmlformats.org/officeDocument/2006/relationships/image" Target="../media/image1623.png"/><Relationship Id="rId436" Type="http://schemas.openxmlformats.org/officeDocument/2006/relationships/image" Target="../media/image1651.png"/><Relationship Id="rId601" Type="http://schemas.openxmlformats.org/officeDocument/2006/relationships/customXml" Target="../ink/ink3158.xml"/><Relationship Id="rId643" Type="http://schemas.openxmlformats.org/officeDocument/2006/relationships/customXml" Target="../ink/ink3179.xml"/><Relationship Id="rId240" Type="http://schemas.openxmlformats.org/officeDocument/2006/relationships/customXml" Target="../ink/ink2976.xml"/><Relationship Id="rId478" Type="http://schemas.openxmlformats.org/officeDocument/2006/relationships/image" Target="../media/image1672.png"/><Relationship Id="rId685" Type="http://schemas.openxmlformats.org/officeDocument/2006/relationships/customXml" Target="../ink/ink3200.xml"/><Relationship Id="rId850" Type="http://schemas.openxmlformats.org/officeDocument/2006/relationships/image" Target="../media/image1859.png"/><Relationship Id="rId35" Type="http://schemas.openxmlformats.org/officeDocument/2006/relationships/image" Target="../media/image1452.emf"/><Relationship Id="rId77" Type="http://schemas.openxmlformats.org/officeDocument/2006/relationships/image" Target="../media/image1473.png"/><Relationship Id="rId100" Type="http://schemas.openxmlformats.org/officeDocument/2006/relationships/customXml" Target="../ink/ink2906.xml"/><Relationship Id="rId282" Type="http://schemas.openxmlformats.org/officeDocument/2006/relationships/customXml" Target="../ink/ink2997.xml"/><Relationship Id="rId338" Type="http://schemas.openxmlformats.org/officeDocument/2006/relationships/image" Target="../media/image1602.png"/><Relationship Id="rId503" Type="http://schemas.openxmlformats.org/officeDocument/2006/relationships/customXml" Target="../ink/ink3108.xml"/><Relationship Id="rId545" Type="http://schemas.openxmlformats.org/officeDocument/2006/relationships/image" Target="../media/image1705.png"/><Relationship Id="rId587" Type="http://schemas.openxmlformats.org/officeDocument/2006/relationships/customXml" Target="../ink/ink3151.xml"/><Relationship Id="rId710" Type="http://schemas.openxmlformats.org/officeDocument/2006/relationships/image" Target="../media/image1787.png"/><Relationship Id="rId752" Type="http://schemas.openxmlformats.org/officeDocument/2006/relationships/image" Target="../media/image1808.png"/><Relationship Id="rId808" Type="http://schemas.openxmlformats.org/officeDocument/2006/relationships/image" Target="../media/image1836.png"/><Relationship Id="rId8" Type="http://schemas.openxmlformats.org/officeDocument/2006/relationships/image" Target="../media/image1438.png"/><Relationship Id="rId142" Type="http://schemas.openxmlformats.org/officeDocument/2006/relationships/customXml" Target="../ink/ink2927.xml"/><Relationship Id="rId184" Type="http://schemas.openxmlformats.org/officeDocument/2006/relationships/customXml" Target="../ink/ink2948.xml"/><Relationship Id="rId391" Type="http://schemas.openxmlformats.org/officeDocument/2006/relationships/customXml" Target="../ink/ink3052.xml"/><Relationship Id="rId405" Type="http://schemas.openxmlformats.org/officeDocument/2006/relationships/customXml" Target="../ink/ink3059.xml"/><Relationship Id="rId447" Type="http://schemas.openxmlformats.org/officeDocument/2006/relationships/customXml" Target="../ink/ink3080.xml"/><Relationship Id="rId612" Type="http://schemas.openxmlformats.org/officeDocument/2006/relationships/image" Target="../media/image1738.png"/><Relationship Id="rId794" Type="http://schemas.openxmlformats.org/officeDocument/2006/relationships/image" Target="../media/image1829.png"/><Relationship Id="rId251" Type="http://schemas.openxmlformats.org/officeDocument/2006/relationships/image" Target="../media/image1560.png"/><Relationship Id="rId489" Type="http://schemas.openxmlformats.org/officeDocument/2006/relationships/customXml" Target="../ink/ink3101.xml"/><Relationship Id="rId654" Type="http://schemas.openxmlformats.org/officeDocument/2006/relationships/image" Target="../media/image1759.png"/><Relationship Id="rId696" Type="http://schemas.openxmlformats.org/officeDocument/2006/relationships/image" Target="../media/image1780.png"/><Relationship Id="rId46" Type="http://schemas.openxmlformats.org/officeDocument/2006/relationships/customXml" Target="../ink/ink2879.xml"/><Relationship Id="rId293" Type="http://schemas.openxmlformats.org/officeDocument/2006/relationships/image" Target="../media/image1580.png"/><Relationship Id="rId307" Type="http://schemas.openxmlformats.org/officeDocument/2006/relationships/customXml" Target="../ink/ink3010.xml"/><Relationship Id="rId349" Type="http://schemas.openxmlformats.org/officeDocument/2006/relationships/customXml" Target="../ink/ink3031.xml"/><Relationship Id="rId514" Type="http://schemas.openxmlformats.org/officeDocument/2006/relationships/image" Target="../media/image1690.png"/><Relationship Id="rId556" Type="http://schemas.openxmlformats.org/officeDocument/2006/relationships/image" Target="../media/image1710.png"/><Relationship Id="rId721" Type="http://schemas.openxmlformats.org/officeDocument/2006/relationships/customXml" Target="../ink/ink3218.xml"/><Relationship Id="rId763" Type="http://schemas.openxmlformats.org/officeDocument/2006/relationships/customXml" Target="../ink/ink3239.xml"/><Relationship Id="rId88" Type="http://schemas.openxmlformats.org/officeDocument/2006/relationships/customXml" Target="../ink/ink2900.xml"/><Relationship Id="rId111" Type="http://schemas.openxmlformats.org/officeDocument/2006/relationships/image" Target="../media/image1490.png"/><Relationship Id="rId153" Type="http://schemas.openxmlformats.org/officeDocument/2006/relationships/image" Target="../media/image1511.png"/><Relationship Id="rId195" Type="http://schemas.openxmlformats.org/officeDocument/2006/relationships/image" Target="../media/image1532.png"/><Relationship Id="rId209" Type="http://schemas.openxmlformats.org/officeDocument/2006/relationships/image" Target="../media/image1539.png"/><Relationship Id="rId360" Type="http://schemas.openxmlformats.org/officeDocument/2006/relationships/image" Target="../media/image1613.png"/><Relationship Id="rId416" Type="http://schemas.openxmlformats.org/officeDocument/2006/relationships/image" Target="../media/image1641.png"/><Relationship Id="rId598" Type="http://schemas.openxmlformats.org/officeDocument/2006/relationships/image" Target="../media/image1731.png"/><Relationship Id="rId819" Type="http://schemas.openxmlformats.org/officeDocument/2006/relationships/customXml" Target="../ink/ink3267.xml"/><Relationship Id="rId220" Type="http://schemas.openxmlformats.org/officeDocument/2006/relationships/customXml" Target="../ink/ink2966.xml"/><Relationship Id="rId458" Type="http://schemas.openxmlformats.org/officeDocument/2006/relationships/image" Target="../media/image1662.png"/><Relationship Id="rId623" Type="http://schemas.openxmlformats.org/officeDocument/2006/relationships/customXml" Target="../ink/ink3169.xml"/><Relationship Id="rId665" Type="http://schemas.openxmlformats.org/officeDocument/2006/relationships/customXml" Target="../ink/ink3190.xml"/><Relationship Id="rId830" Type="http://schemas.openxmlformats.org/officeDocument/2006/relationships/image" Target="../media/image1848.png"/><Relationship Id="rId15" Type="http://schemas.openxmlformats.org/officeDocument/2006/relationships/customXml" Target="../ink/ink2864.xml"/><Relationship Id="rId57" Type="http://schemas.openxmlformats.org/officeDocument/2006/relationships/image" Target="../media/image1463.png"/><Relationship Id="rId262" Type="http://schemas.openxmlformats.org/officeDocument/2006/relationships/customXml" Target="../ink/ink2987.xml"/><Relationship Id="rId318" Type="http://schemas.openxmlformats.org/officeDocument/2006/relationships/image" Target="../media/image1592.png"/><Relationship Id="rId525" Type="http://schemas.openxmlformats.org/officeDocument/2006/relationships/customXml" Target="../ink/ink3119.xml"/><Relationship Id="rId567" Type="http://schemas.openxmlformats.org/officeDocument/2006/relationships/customXml" Target="../ink/ink3141.xml"/><Relationship Id="rId732" Type="http://schemas.openxmlformats.org/officeDocument/2006/relationships/image" Target="../media/image1798.png"/><Relationship Id="rId99" Type="http://schemas.openxmlformats.org/officeDocument/2006/relationships/image" Target="../media/image1484.png"/><Relationship Id="rId122" Type="http://schemas.openxmlformats.org/officeDocument/2006/relationships/customXml" Target="../ink/ink2917.xml"/><Relationship Id="rId164" Type="http://schemas.openxmlformats.org/officeDocument/2006/relationships/customXml" Target="../ink/ink2938.xml"/><Relationship Id="rId371" Type="http://schemas.openxmlformats.org/officeDocument/2006/relationships/customXml" Target="../ink/ink3042.xml"/><Relationship Id="rId774" Type="http://schemas.openxmlformats.org/officeDocument/2006/relationships/image" Target="../media/image1819.png"/><Relationship Id="rId427" Type="http://schemas.openxmlformats.org/officeDocument/2006/relationships/customXml" Target="../ink/ink3070.xml"/><Relationship Id="rId469" Type="http://schemas.openxmlformats.org/officeDocument/2006/relationships/customXml" Target="../ink/ink3091.xml"/><Relationship Id="rId634" Type="http://schemas.openxmlformats.org/officeDocument/2006/relationships/image" Target="../media/image1749.png"/><Relationship Id="rId676" Type="http://schemas.openxmlformats.org/officeDocument/2006/relationships/image" Target="../media/image1770.png"/><Relationship Id="rId841" Type="http://schemas.openxmlformats.org/officeDocument/2006/relationships/customXml" Target="../ink/ink3278.xml"/><Relationship Id="rId26" Type="http://schemas.openxmlformats.org/officeDocument/2006/relationships/image" Target="../media/image1447.png"/><Relationship Id="rId231" Type="http://schemas.openxmlformats.org/officeDocument/2006/relationships/image" Target="../media/image1550.png"/><Relationship Id="rId273" Type="http://schemas.openxmlformats.org/officeDocument/2006/relationships/image" Target="../media/image1571.png"/><Relationship Id="rId329" Type="http://schemas.openxmlformats.org/officeDocument/2006/relationships/customXml" Target="../ink/ink3021.xml"/><Relationship Id="rId480" Type="http://schemas.openxmlformats.org/officeDocument/2006/relationships/image" Target="../media/image1673.png"/><Relationship Id="rId536" Type="http://schemas.openxmlformats.org/officeDocument/2006/relationships/image" Target="../media/image1701.png"/><Relationship Id="rId701" Type="http://schemas.openxmlformats.org/officeDocument/2006/relationships/customXml" Target="../ink/ink3208.xml"/><Relationship Id="rId68" Type="http://schemas.openxmlformats.org/officeDocument/2006/relationships/customXml" Target="../ink/ink2890.xml"/><Relationship Id="rId133" Type="http://schemas.openxmlformats.org/officeDocument/2006/relationships/image" Target="../media/image1501.png"/><Relationship Id="rId175" Type="http://schemas.openxmlformats.org/officeDocument/2006/relationships/image" Target="../media/image1522.png"/><Relationship Id="rId340" Type="http://schemas.openxmlformats.org/officeDocument/2006/relationships/image" Target="../media/image1603.png"/><Relationship Id="rId578" Type="http://schemas.openxmlformats.org/officeDocument/2006/relationships/image" Target="../media/image1721.png"/><Relationship Id="rId743" Type="http://schemas.openxmlformats.org/officeDocument/2006/relationships/customXml" Target="../ink/ink3229.xml"/><Relationship Id="rId785" Type="http://schemas.openxmlformats.org/officeDocument/2006/relationships/customXml" Target="../ink/ink3250.xml"/><Relationship Id="rId200" Type="http://schemas.openxmlformats.org/officeDocument/2006/relationships/customXml" Target="../ink/ink2956.xml"/><Relationship Id="rId382" Type="http://schemas.openxmlformats.org/officeDocument/2006/relationships/image" Target="../media/image1624.png"/><Relationship Id="rId438" Type="http://schemas.openxmlformats.org/officeDocument/2006/relationships/image" Target="../media/image1652.png"/><Relationship Id="rId603" Type="http://schemas.openxmlformats.org/officeDocument/2006/relationships/customXml" Target="../ink/ink3159.xml"/><Relationship Id="rId645" Type="http://schemas.openxmlformats.org/officeDocument/2006/relationships/customXml" Target="../ink/ink3180.xml"/><Relationship Id="rId687" Type="http://schemas.openxmlformats.org/officeDocument/2006/relationships/customXml" Target="../ink/ink3201.xml"/><Relationship Id="rId810" Type="http://schemas.openxmlformats.org/officeDocument/2006/relationships/image" Target="../media/image1837.png"/><Relationship Id="rId852" Type="http://schemas.openxmlformats.org/officeDocument/2006/relationships/image" Target="../media/image1861.png"/><Relationship Id="rId242" Type="http://schemas.openxmlformats.org/officeDocument/2006/relationships/customXml" Target="../ink/ink2977.xml"/><Relationship Id="rId284" Type="http://schemas.openxmlformats.org/officeDocument/2006/relationships/customXml" Target="../ink/ink2998.xml"/><Relationship Id="rId491" Type="http://schemas.openxmlformats.org/officeDocument/2006/relationships/customXml" Target="../ink/ink3102.xml"/><Relationship Id="rId505" Type="http://schemas.openxmlformats.org/officeDocument/2006/relationships/customXml" Target="../ink/ink3109.xml"/><Relationship Id="rId712" Type="http://schemas.openxmlformats.org/officeDocument/2006/relationships/image" Target="../media/image1788.png"/><Relationship Id="rId37" Type="http://schemas.openxmlformats.org/officeDocument/2006/relationships/image" Target="../media/image1453.png"/><Relationship Id="rId79" Type="http://schemas.openxmlformats.org/officeDocument/2006/relationships/image" Target="../media/image1474.png"/><Relationship Id="rId102" Type="http://schemas.openxmlformats.org/officeDocument/2006/relationships/customXml" Target="../ink/ink2907.xml"/><Relationship Id="rId144" Type="http://schemas.openxmlformats.org/officeDocument/2006/relationships/customXml" Target="../ink/ink2928.xml"/><Relationship Id="rId547" Type="http://schemas.openxmlformats.org/officeDocument/2006/relationships/customXml" Target="../ink/ink3131.xml"/><Relationship Id="rId589" Type="http://schemas.openxmlformats.org/officeDocument/2006/relationships/customXml" Target="../ink/ink3152.xml"/><Relationship Id="rId754" Type="http://schemas.openxmlformats.org/officeDocument/2006/relationships/image" Target="../media/image1809.png"/><Relationship Id="rId796" Type="http://schemas.openxmlformats.org/officeDocument/2006/relationships/image" Target="../media/image1830.png"/><Relationship Id="rId90" Type="http://schemas.openxmlformats.org/officeDocument/2006/relationships/customXml" Target="../ink/ink2901.xml"/><Relationship Id="rId186" Type="http://schemas.openxmlformats.org/officeDocument/2006/relationships/customXml" Target="../ink/ink2949.xml"/><Relationship Id="rId351" Type="http://schemas.openxmlformats.org/officeDocument/2006/relationships/customXml" Target="../ink/ink3032.xml"/><Relationship Id="rId393" Type="http://schemas.openxmlformats.org/officeDocument/2006/relationships/customXml" Target="../ink/ink3053.xml"/><Relationship Id="rId407" Type="http://schemas.openxmlformats.org/officeDocument/2006/relationships/customXml" Target="../ink/ink3060.xml"/><Relationship Id="rId449" Type="http://schemas.openxmlformats.org/officeDocument/2006/relationships/customXml" Target="../ink/ink3081.xml"/><Relationship Id="rId614" Type="http://schemas.openxmlformats.org/officeDocument/2006/relationships/image" Target="../media/image1739.png"/><Relationship Id="rId656" Type="http://schemas.openxmlformats.org/officeDocument/2006/relationships/image" Target="../media/image1760.png"/><Relationship Id="rId821" Type="http://schemas.openxmlformats.org/officeDocument/2006/relationships/customXml" Target="../ink/ink3268.xml"/><Relationship Id="rId211" Type="http://schemas.openxmlformats.org/officeDocument/2006/relationships/image" Target="../media/image1540.png"/><Relationship Id="rId253" Type="http://schemas.openxmlformats.org/officeDocument/2006/relationships/image" Target="../media/image1561.png"/><Relationship Id="rId295" Type="http://schemas.openxmlformats.org/officeDocument/2006/relationships/image" Target="../media/image1581.png"/><Relationship Id="rId309" Type="http://schemas.openxmlformats.org/officeDocument/2006/relationships/customXml" Target="../ink/ink3011.xml"/><Relationship Id="rId460" Type="http://schemas.openxmlformats.org/officeDocument/2006/relationships/image" Target="../media/image1663.png"/><Relationship Id="rId516" Type="http://schemas.openxmlformats.org/officeDocument/2006/relationships/image" Target="../media/image1691.png"/><Relationship Id="rId698" Type="http://schemas.openxmlformats.org/officeDocument/2006/relationships/image" Target="../media/image1781.png"/><Relationship Id="rId48" Type="http://schemas.openxmlformats.org/officeDocument/2006/relationships/customXml" Target="../ink/ink2880.xml"/><Relationship Id="rId113" Type="http://schemas.openxmlformats.org/officeDocument/2006/relationships/image" Target="../media/image1491.png"/><Relationship Id="rId320" Type="http://schemas.openxmlformats.org/officeDocument/2006/relationships/image" Target="../media/image1593.png"/><Relationship Id="rId558" Type="http://schemas.openxmlformats.org/officeDocument/2006/relationships/image" Target="../media/image1711.png"/><Relationship Id="rId723" Type="http://schemas.openxmlformats.org/officeDocument/2006/relationships/customXml" Target="../ink/ink3219.xml"/><Relationship Id="rId765" Type="http://schemas.openxmlformats.org/officeDocument/2006/relationships/customXml" Target="../ink/ink3240.xml"/><Relationship Id="rId155" Type="http://schemas.openxmlformats.org/officeDocument/2006/relationships/image" Target="../media/image1512.png"/><Relationship Id="rId197" Type="http://schemas.openxmlformats.org/officeDocument/2006/relationships/image" Target="../media/image1533.png"/><Relationship Id="rId362" Type="http://schemas.openxmlformats.org/officeDocument/2006/relationships/image" Target="../media/image1614.png"/><Relationship Id="rId418" Type="http://schemas.openxmlformats.org/officeDocument/2006/relationships/image" Target="../media/image1642.png"/><Relationship Id="rId625" Type="http://schemas.openxmlformats.org/officeDocument/2006/relationships/customXml" Target="../ink/ink3170.xml"/><Relationship Id="rId832" Type="http://schemas.openxmlformats.org/officeDocument/2006/relationships/image" Target="../media/image1849.png"/><Relationship Id="rId222" Type="http://schemas.openxmlformats.org/officeDocument/2006/relationships/customXml" Target="../ink/ink2967.xml"/><Relationship Id="rId264" Type="http://schemas.openxmlformats.org/officeDocument/2006/relationships/customXml" Target="../ink/ink2988.xml"/><Relationship Id="rId471" Type="http://schemas.openxmlformats.org/officeDocument/2006/relationships/customXml" Target="../ink/ink3092.xml"/><Relationship Id="rId667" Type="http://schemas.openxmlformats.org/officeDocument/2006/relationships/customXml" Target="../ink/ink3191.xml"/><Relationship Id="rId17" Type="http://schemas.openxmlformats.org/officeDocument/2006/relationships/customXml" Target="../ink/ink2865.xml"/><Relationship Id="rId59" Type="http://schemas.openxmlformats.org/officeDocument/2006/relationships/image" Target="../media/image1464.png"/><Relationship Id="rId124" Type="http://schemas.openxmlformats.org/officeDocument/2006/relationships/customXml" Target="../ink/ink2918.xml"/><Relationship Id="rId527" Type="http://schemas.openxmlformats.org/officeDocument/2006/relationships/customXml" Target="../ink/ink3120.xml"/><Relationship Id="rId569" Type="http://schemas.openxmlformats.org/officeDocument/2006/relationships/customXml" Target="../ink/ink3142.xml"/><Relationship Id="rId734" Type="http://schemas.openxmlformats.org/officeDocument/2006/relationships/image" Target="../media/image1799.png"/><Relationship Id="rId776" Type="http://schemas.openxmlformats.org/officeDocument/2006/relationships/image" Target="../media/image1820.png"/><Relationship Id="rId70" Type="http://schemas.openxmlformats.org/officeDocument/2006/relationships/customXml" Target="../ink/ink2891.xml"/><Relationship Id="rId166" Type="http://schemas.openxmlformats.org/officeDocument/2006/relationships/customXml" Target="../ink/ink2939.xml"/><Relationship Id="rId331" Type="http://schemas.openxmlformats.org/officeDocument/2006/relationships/customXml" Target="../ink/ink3022.xml"/><Relationship Id="rId373" Type="http://schemas.openxmlformats.org/officeDocument/2006/relationships/customXml" Target="../ink/ink3043.xml"/><Relationship Id="rId429" Type="http://schemas.openxmlformats.org/officeDocument/2006/relationships/customXml" Target="../ink/ink3071.xml"/><Relationship Id="rId580" Type="http://schemas.openxmlformats.org/officeDocument/2006/relationships/image" Target="../media/image1722.png"/><Relationship Id="rId636" Type="http://schemas.openxmlformats.org/officeDocument/2006/relationships/image" Target="../media/image1750.png"/><Relationship Id="rId801" Type="http://schemas.openxmlformats.org/officeDocument/2006/relationships/customXml" Target="../ink/ink3258.xml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1551.png"/><Relationship Id="rId440" Type="http://schemas.openxmlformats.org/officeDocument/2006/relationships/image" Target="../media/image1653.png"/><Relationship Id="rId678" Type="http://schemas.openxmlformats.org/officeDocument/2006/relationships/image" Target="../media/image1771.png"/><Relationship Id="rId843" Type="http://schemas.openxmlformats.org/officeDocument/2006/relationships/customXml" Target="../ink/ink3279.xml"/><Relationship Id="rId28" Type="http://schemas.openxmlformats.org/officeDocument/2006/relationships/image" Target="../media/image1448.png"/><Relationship Id="rId275" Type="http://schemas.openxmlformats.org/officeDocument/2006/relationships/image" Target="../media/image1572.png"/><Relationship Id="rId300" Type="http://schemas.openxmlformats.org/officeDocument/2006/relationships/customXml" Target="../ink/ink3006.xml"/><Relationship Id="rId482" Type="http://schemas.openxmlformats.org/officeDocument/2006/relationships/image" Target="../media/image1674.png"/><Relationship Id="rId538" Type="http://schemas.openxmlformats.org/officeDocument/2006/relationships/image" Target="../media/image1702.png"/><Relationship Id="rId703" Type="http://schemas.openxmlformats.org/officeDocument/2006/relationships/customXml" Target="../ink/ink3209.xml"/><Relationship Id="rId745" Type="http://schemas.openxmlformats.org/officeDocument/2006/relationships/customXml" Target="../ink/ink3230.xml"/><Relationship Id="rId81" Type="http://schemas.openxmlformats.org/officeDocument/2006/relationships/image" Target="../media/image1475.png"/><Relationship Id="rId135" Type="http://schemas.openxmlformats.org/officeDocument/2006/relationships/image" Target="../media/image1502.png"/><Relationship Id="rId177" Type="http://schemas.openxmlformats.org/officeDocument/2006/relationships/image" Target="../media/image1523.png"/><Relationship Id="rId342" Type="http://schemas.openxmlformats.org/officeDocument/2006/relationships/image" Target="../media/image1604.png"/><Relationship Id="rId384" Type="http://schemas.openxmlformats.org/officeDocument/2006/relationships/image" Target="../media/image1625.png"/><Relationship Id="rId591" Type="http://schemas.openxmlformats.org/officeDocument/2006/relationships/customXml" Target="../ink/ink3153.xml"/><Relationship Id="rId605" Type="http://schemas.openxmlformats.org/officeDocument/2006/relationships/customXml" Target="../ink/ink3160.xml"/><Relationship Id="rId787" Type="http://schemas.openxmlformats.org/officeDocument/2006/relationships/customXml" Target="../ink/ink3251.xml"/><Relationship Id="rId812" Type="http://schemas.openxmlformats.org/officeDocument/2006/relationships/image" Target="../media/image1838.png"/><Relationship Id="rId202" Type="http://schemas.openxmlformats.org/officeDocument/2006/relationships/customXml" Target="../ink/ink2957.xml"/><Relationship Id="rId244" Type="http://schemas.openxmlformats.org/officeDocument/2006/relationships/customXml" Target="../ink/ink2978.xml"/><Relationship Id="rId647" Type="http://schemas.openxmlformats.org/officeDocument/2006/relationships/customXml" Target="../ink/ink3181.xml"/><Relationship Id="rId689" Type="http://schemas.openxmlformats.org/officeDocument/2006/relationships/customXml" Target="../ink/ink3202.xml"/><Relationship Id="rId39" Type="http://schemas.openxmlformats.org/officeDocument/2006/relationships/image" Target="../media/image1454.png"/><Relationship Id="rId286" Type="http://schemas.openxmlformats.org/officeDocument/2006/relationships/customXml" Target="../ink/ink2999.xml"/><Relationship Id="rId451" Type="http://schemas.openxmlformats.org/officeDocument/2006/relationships/customXml" Target="../ink/ink3082.xml"/><Relationship Id="rId493" Type="http://schemas.openxmlformats.org/officeDocument/2006/relationships/customXml" Target="../ink/ink3103.xml"/><Relationship Id="rId507" Type="http://schemas.openxmlformats.org/officeDocument/2006/relationships/customXml" Target="../ink/ink3110.xml"/><Relationship Id="rId549" Type="http://schemas.openxmlformats.org/officeDocument/2006/relationships/customXml" Target="../ink/ink3132.xml"/><Relationship Id="rId714" Type="http://schemas.openxmlformats.org/officeDocument/2006/relationships/image" Target="../media/image1789.png"/><Relationship Id="rId756" Type="http://schemas.openxmlformats.org/officeDocument/2006/relationships/image" Target="../media/image1810.png"/><Relationship Id="rId50" Type="http://schemas.openxmlformats.org/officeDocument/2006/relationships/customXml" Target="../ink/ink2881.xml"/><Relationship Id="rId104" Type="http://schemas.openxmlformats.org/officeDocument/2006/relationships/customXml" Target="../ink/ink2908.xml"/><Relationship Id="rId146" Type="http://schemas.openxmlformats.org/officeDocument/2006/relationships/customXml" Target="../ink/ink2929.xml"/><Relationship Id="rId188" Type="http://schemas.openxmlformats.org/officeDocument/2006/relationships/customXml" Target="../ink/ink2950.xml"/><Relationship Id="rId311" Type="http://schemas.openxmlformats.org/officeDocument/2006/relationships/customXml" Target="../ink/ink3012.xml"/><Relationship Id="rId353" Type="http://schemas.openxmlformats.org/officeDocument/2006/relationships/customXml" Target="../ink/ink3033.xml"/><Relationship Id="rId395" Type="http://schemas.openxmlformats.org/officeDocument/2006/relationships/customXml" Target="../ink/ink3054.xml"/><Relationship Id="rId409" Type="http://schemas.openxmlformats.org/officeDocument/2006/relationships/customXml" Target="../ink/ink3061.xml"/><Relationship Id="rId560" Type="http://schemas.openxmlformats.org/officeDocument/2006/relationships/image" Target="../media/image1712.png"/><Relationship Id="rId798" Type="http://schemas.openxmlformats.org/officeDocument/2006/relationships/image" Target="../media/image1831.png"/><Relationship Id="rId92" Type="http://schemas.openxmlformats.org/officeDocument/2006/relationships/customXml" Target="../ink/ink2902.xml"/><Relationship Id="rId213" Type="http://schemas.openxmlformats.org/officeDocument/2006/relationships/image" Target="../media/image1541.png"/><Relationship Id="rId420" Type="http://schemas.openxmlformats.org/officeDocument/2006/relationships/image" Target="../media/image1643.png"/><Relationship Id="rId616" Type="http://schemas.openxmlformats.org/officeDocument/2006/relationships/image" Target="../media/image1740.png"/><Relationship Id="rId658" Type="http://schemas.openxmlformats.org/officeDocument/2006/relationships/image" Target="../media/image1761.png"/><Relationship Id="rId823" Type="http://schemas.openxmlformats.org/officeDocument/2006/relationships/customXml" Target="../ink/ink3269.xml"/><Relationship Id="rId255" Type="http://schemas.openxmlformats.org/officeDocument/2006/relationships/image" Target="../media/image1562.png"/><Relationship Id="rId297" Type="http://schemas.openxmlformats.org/officeDocument/2006/relationships/image" Target="../media/image1582.png"/><Relationship Id="rId462" Type="http://schemas.openxmlformats.org/officeDocument/2006/relationships/image" Target="../media/image1664.png"/><Relationship Id="rId518" Type="http://schemas.openxmlformats.org/officeDocument/2006/relationships/image" Target="../media/image1692.png"/><Relationship Id="rId725" Type="http://schemas.openxmlformats.org/officeDocument/2006/relationships/customXml" Target="../ink/ink3220.xml"/><Relationship Id="rId115" Type="http://schemas.openxmlformats.org/officeDocument/2006/relationships/image" Target="../media/image1492.png"/><Relationship Id="rId157" Type="http://schemas.openxmlformats.org/officeDocument/2006/relationships/image" Target="../media/image1513.png"/><Relationship Id="rId322" Type="http://schemas.openxmlformats.org/officeDocument/2006/relationships/image" Target="../media/image1594.png"/><Relationship Id="rId364" Type="http://schemas.openxmlformats.org/officeDocument/2006/relationships/image" Target="../media/image1615.png"/><Relationship Id="rId767" Type="http://schemas.openxmlformats.org/officeDocument/2006/relationships/customXml" Target="../ink/ink3241.xml"/><Relationship Id="rId61" Type="http://schemas.openxmlformats.org/officeDocument/2006/relationships/image" Target="../media/image1465.png"/><Relationship Id="rId199" Type="http://schemas.openxmlformats.org/officeDocument/2006/relationships/image" Target="../media/image1534.png"/><Relationship Id="rId571" Type="http://schemas.openxmlformats.org/officeDocument/2006/relationships/customXml" Target="../ink/ink3143.xml"/><Relationship Id="rId627" Type="http://schemas.openxmlformats.org/officeDocument/2006/relationships/customXml" Target="../ink/ink3171.xml"/><Relationship Id="rId669" Type="http://schemas.openxmlformats.org/officeDocument/2006/relationships/customXml" Target="../ink/ink3192.xml"/><Relationship Id="rId834" Type="http://schemas.openxmlformats.org/officeDocument/2006/relationships/image" Target="../media/image1851.png"/><Relationship Id="rId19" Type="http://schemas.openxmlformats.org/officeDocument/2006/relationships/customXml" Target="../ink/ink2866.xml"/><Relationship Id="rId224" Type="http://schemas.openxmlformats.org/officeDocument/2006/relationships/customXml" Target="../ink/ink2968.xml"/><Relationship Id="rId266" Type="http://schemas.openxmlformats.org/officeDocument/2006/relationships/customXml" Target="../ink/ink2989.xml"/><Relationship Id="rId431" Type="http://schemas.openxmlformats.org/officeDocument/2006/relationships/customXml" Target="../ink/ink3072.xml"/><Relationship Id="rId473" Type="http://schemas.openxmlformats.org/officeDocument/2006/relationships/customXml" Target="../ink/ink3093.xml"/><Relationship Id="rId529" Type="http://schemas.openxmlformats.org/officeDocument/2006/relationships/customXml" Target="../ink/ink3121.xml"/><Relationship Id="rId680" Type="http://schemas.openxmlformats.org/officeDocument/2006/relationships/image" Target="../media/image1772.png"/><Relationship Id="rId736" Type="http://schemas.openxmlformats.org/officeDocument/2006/relationships/image" Target="../media/image1800.png"/><Relationship Id="rId30" Type="http://schemas.openxmlformats.org/officeDocument/2006/relationships/image" Target="../media/image1449.png"/><Relationship Id="rId126" Type="http://schemas.openxmlformats.org/officeDocument/2006/relationships/customXml" Target="../ink/ink2919.xml"/><Relationship Id="rId168" Type="http://schemas.openxmlformats.org/officeDocument/2006/relationships/customXml" Target="../ink/ink2940.xml"/><Relationship Id="rId333" Type="http://schemas.openxmlformats.org/officeDocument/2006/relationships/customXml" Target="../ink/ink3023.xml"/><Relationship Id="rId540" Type="http://schemas.openxmlformats.org/officeDocument/2006/relationships/image" Target="../media/image1703.png"/><Relationship Id="rId778" Type="http://schemas.openxmlformats.org/officeDocument/2006/relationships/image" Target="../media/image1821.png"/><Relationship Id="rId72" Type="http://schemas.openxmlformats.org/officeDocument/2006/relationships/customXml" Target="../ink/ink2892.xml"/><Relationship Id="rId375" Type="http://schemas.openxmlformats.org/officeDocument/2006/relationships/customXml" Target="../ink/ink3044.xml"/><Relationship Id="rId582" Type="http://schemas.openxmlformats.org/officeDocument/2006/relationships/image" Target="../media/image1723.png"/><Relationship Id="rId638" Type="http://schemas.openxmlformats.org/officeDocument/2006/relationships/image" Target="../media/image1751.png"/><Relationship Id="rId803" Type="http://schemas.openxmlformats.org/officeDocument/2006/relationships/customXml" Target="../ink/ink3259.xml"/><Relationship Id="rId845" Type="http://schemas.openxmlformats.org/officeDocument/2006/relationships/customXml" Target="../ink/ink3280.xml"/><Relationship Id="rId3" Type="http://schemas.openxmlformats.org/officeDocument/2006/relationships/customXml" Target="../ink/ink2858.xml"/><Relationship Id="rId235" Type="http://schemas.openxmlformats.org/officeDocument/2006/relationships/image" Target="../media/image1552.png"/><Relationship Id="rId277" Type="http://schemas.openxmlformats.org/officeDocument/2006/relationships/image" Target="../media/image1573.png"/><Relationship Id="rId400" Type="http://schemas.openxmlformats.org/officeDocument/2006/relationships/image" Target="../media/image1633.png"/><Relationship Id="rId442" Type="http://schemas.openxmlformats.org/officeDocument/2006/relationships/image" Target="../media/image1654.png"/><Relationship Id="rId484" Type="http://schemas.openxmlformats.org/officeDocument/2006/relationships/image" Target="../media/image1675.png"/><Relationship Id="rId705" Type="http://schemas.openxmlformats.org/officeDocument/2006/relationships/customXml" Target="../ink/ink3210.xml"/><Relationship Id="rId137" Type="http://schemas.openxmlformats.org/officeDocument/2006/relationships/image" Target="../media/image1503.png"/><Relationship Id="rId302" Type="http://schemas.openxmlformats.org/officeDocument/2006/relationships/image" Target="../media/image1584.png"/><Relationship Id="rId344" Type="http://schemas.openxmlformats.org/officeDocument/2006/relationships/image" Target="../media/image1605.png"/><Relationship Id="rId691" Type="http://schemas.openxmlformats.org/officeDocument/2006/relationships/customXml" Target="../ink/ink3203.xml"/><Relationship Id="rId747" Type="http://schemas.openxmlformats.org/officeDocument/2006/relationships/customXml" Target="../ink/ink3231.xml"/><Relationship Id="rId789" Type="http://schemas.openxmlformats.org/officeDocument/2006/relationships/customXml" Target="../ink/ink3252.xml"/><Relationship Id="rId41" Type="http://schemas.openxmlformats.org/officeDocument/2006/relationships/image" Target="../media/image1455.png"/><Relationship Id="rId83" Type="http://schemas.openxmlformats.org/officeDocument/2006/relationships/image" Target="../media/image1476.png"/><Relationship Id="rId179" Type="http://schemas.openxmlformats.org/officeDocument/2006/relationships/image" Target="../media/image1524.png"/><Relationship Id="rId386" Type="http://schemas.openxmlformats.org/officeDocument/2006/relationships/image" Target="../media/image1626.png"/><Relationship Id="rId551" Type="http://schemas.openxmlformats.org/officeDocument/2006/relationships/customXml" Target="../ink/ink3133.xml"/><Relationship Id="rId593" Type="http://schemas.openxmlformats.org/officeDocument/2006/relationships/customXml" Target="../ink/ink3154.xml"/><Relationship Id="rId607" Type="http://schemas.openxmlformats.org/officeDocument/2006/relationships/customXml" Target="../ink/ink3161.xml"/><Relationship Id="rId649" Type="http://schemas.openxmlformats.org/officeDocument/2006/relationships/customXml" Target="../ink/ink3182.xml"/><Relationship Id="rId814" Type="http://schemas.openxmlformats.org/officeDocument/2006/relationships/image" Target="../media/image1839.png"/><Relationship Id="rId190" Type="http://schemas.openxmlformats.org/officeDocument/2006/relationships/customXml" Target="../ink/ink2951.xml"/><Relationship Id="rId204" Type="http://schemas.openxmlformats.org/officeDocument/2006/relationships/customXml" Target="../ink/ink2958.xml"/><Relationship Id="rId246" Type="http://schemas.openxmlformats.org/officeDocument/2006/relationships/customXml" Target="../ink/ink2979.xml"/><Relationship Id="rId288" Type="http://schemas.openxmlformats.org/officeDocument/2006/relationships/customXml" Target="../ink/ink3000.xml"/><Relationship Id="rId411" Type="http://schemas.openxmlformats.org/officeDocument/2006/relationships/customXml" Target="../ink/ink3062.xml"/><Relationship Id="rId453" Type="http://schemas.openxmlformats.org/officeDocument/2006/relationships/customXml" Target="../ink/ink3083.xml"/><Relationship Id="rId509" Type="http://schemas.openxmlformats.org/officeDocument/2006/relationships/customXml" Target="../ink/ink3111.xml"/><Relationship Id="rId660" Type="http://schemas.openxmlformats.org/officeDocument/2006/relationships/image" Target="../media/image1762.png"/><Relationship Id="rId106" Type="http://schemas.openxmlformats.org/officeDocument/2006/relationships/customXml" Target="../ink/ink2909.xml"/><Relationship Id="rId313" Type="http://schemas.openxmlformats.org/officeDocument/2006/relationships/customXml" Target="../ink/ink3013.xml"/><Relationship Id="rId495" Type="http://schemas.openxmlformats.org/officeDocument/2006/relationships/customXml" Target="../ink/ink3104.xml"/><Relationship Id="rId716" Type="http://schemas.openxmlformats.org/officeDocument/2006/relationships/image" Target="../media/image1790.png"/><Relationship Id="rId758" Type="http://schemas.openxmlformats.org/officeDocument/2006/relationships/image" Target="../media/image1811.png"/><Relationship Id="rId10" Type="http://schemas.openxmlformats.org/officeDocument/2006/relationships/image" Target="../media/image1439.png"/><Relationship Id="rId52" Type="http://schemas.openxmlformats.org/officeDocument/2006/relationships/customXml" Target="../ink/ink2882.xml"/><Relationship Id="rId94" Type="http://schemas.openxmlformats.org/officeDocument/2006/relationships/customXml" Target="../ink/ink2903.xml"/><Relationship Id="rId148" Type="http://schemas.openxmlformats.org/officeDocument/2006/relationships/customXml" Target="../ink/ink2930.xml"/><Relationship Id="rId355" Type="http://schemas.openxmlformats.org/officeDocument/2006/relationships/customXml" Target="../ink/ink3034.xml"/><Relationship Id="rId397" Type="http://schemas.openxmlformats.org/officeDocument/2006/relationships/customXml" Target="../ink/ink3055.xml"/><Relationship Id="rId520" Type="http://schemas.openxmlformats.org/officeDocument/2006/relationships/image" Target="../media/image1693.png"/><Relationship Id="rId562" Type="http://schemas.openxmlformats.org/officeDocument/2006/relationships/image" Target="../media/image1713.png"/><Relationship Id="rId618" Type="http://schemas.openxmlformats.org/officeDocument/2006/relationships/image" Target="../media/image1741.png"/><Relationship Id="rId825" Type="http://schemas.openxmlformats.org/officeDocument/2006/relationships/customXml" Target="../ink/ink3270.xml"/><Relationship Id="rId215" Type="http://schemas.openxmlformats.org/officeDocument/2006/relationships/image" Target="../media/image1542.png"/><Relationship Id="rId257" Type="http://schemas.openxmlformats.org/officeDocument/2006/relationships/image" Target="../media/image1563.png"/><Relationship Id="rId422" Type="http://schemas.openxmlformats.org/officeDocument/2006/relationships/image" Target="../media/image1644.png"/><Relationship Id="rId464" Type="http://schemas.openxmlformats.org/officeDocument/2006/relationships/image" Target="../media/image1665.png"/><Relationship Id="rId299" Type="http://schemas.openxmlformats.org/officeDocument/2006/relationships/image" Target="../media/image1583.png"/><Relationship Id="rId727" Type="http://schemas.openxmlformats.org/officeDocument/2006/relationships/customXml" Target="../ink/ink3221.xml"/><Relationship Id="rId63" Type="http://schemas.openxmlformats.org/officeDocument/2006/relationships/image" Target="../media/image1466.png"/><Relationship Id="rId159" Type="http://schemas.openxmlformats.org/officeDocument/2006/relationships/image" Target="../media/image1514.png"/><Relationship Id="rId366" Type="http://schemas.openxmlformats.org/officeDocument/2006/relationships/image" Target="../media/image1616.png"/><Relationship Id="rId573" Type="http://schemas.openxmlformats.org/officeDocument/2006/relationships/customXml" Target="../ink/ink3144.xml"/><Relationship Id="rId780" Type="http://schemas.openxmlformats.org/officeDocument/2006/relationships/image" Target="../media/image1822.png"/><Relationship Id="rId226" Type="http://schemas.openxmlformats.org/officeDocument/2006/relationships/customXml" Target="../ink/ink2969.xml"/><Relationship Id="rId433" Type="http://schemas.openxmlformats.org/officeDocument/2006/relationships/customXml" Target="../ink/ink3073.xml"/><Relationship Id="rId640" Type="http://schemas.openxmlformats.org/officeDocument/2006/relationships/image" Target="../media/image1752.png"/><Relationship Id="rId738" Type="http://schemas.openxmlformats.org/officeDocument/2006/relationships/image" Target="../media/image1801.png"/><Relationship Id="rId74" Type="http://schemas.openxmlformats.org/officeDocument/2006/relationships/customXml" Target="../ink/ink2893.xml"/><Relationship Id="rId377" Type="http://schemas.openxmlformats.org/officeDocument/2006/relationships/customXml" Target="../ink/ink3045.xml"/><Relationship Id="rId500" Type="http://schemas.openxmlformats.org/officeDocument/2006/relationships/image" Target="../media/image1683.png"/><Relationship Id="rId584" Type="http://schemas.openxmlformats.org/officeDocument/2006/relationships/image" Target="../media/image1724.png"/><Relationship Id="rId805" Type="http://schemas.openxmlformats.org/officeDocument/2006/relationships/customXml" Target="../ink/ink3260.xml"/><Relationship Id="rId5" Type="http://schemas.openxmlformats.org/officeDocument/2006/relationships/customXml" Target="../ink/ink2859.xml"/><Relationship Id="rId237" Type="http://schemas.openxmlformats.org/officeDocument/2006/relationships/image" Target="../media/image1553.png"/><Relationship Id="rId791" Type="http://schemas.openxmlformats.org/officeDocument/2006/relationships/customXml" Target="../ink/ink3253.xml"/><Relationship Id="rId444" Type="http://schemas.openxmlformats.org/officeDocument/2006/relationships/image" Target="../media/image1655.png"/><Relationship Id="rId651" Type="http://schemas.openxmlformats.org/officeDocument/2006/relationships/customXml" Target="../ink/ink3183.xml"/><Relationship Id="rId749" Type="http://schemas.openxmlformats.org/officeDocument/2006/relationships/customXml" Target="../ink/ink3232.xml"/><Relationship Id="rId290" Type="http://schemas.openxmlformats.org/officeDocument/2006/relationships/customXml" Target="../ink/ink3001.xml"/><Relationship Id="rId304" Type="http://schemas.openxmlformats.org/officeDocument/2006/relationships/image" Target="../media/image1585.png"/><Relationship Id="rId388" Type="http://schemas.openxmlformats.org/officeDocument/2006/relationships/image" Target="../media/image1627.png"/><Relationship Id="rId511" Type="http://schemas.openxmlformats.org/officeDocument/2006/relationships/customXml" Target="../ink/ink3112.xml"/><Relationship Id="rId609" Type="http://schemas.openxmlformats.org/officeDocument/2006/relationships/customXml" Target="../ink/ink3162.xml"/><Relationship Id="rId85" Type="http://schemas.openxmlformats.org/officeDocument/2006/relationships/image" Target="../media/image1477.png"/><Relationship Id="rId150" Type="http://schemas.openxmlformats.org/officeDocument/2006/relationships/customXml" Target="../ink/ink2931.xml"/><Relationship Id="rId595" Type="http://schemas.openxmlformats.org/officeDocument/2006/relationships/customXml" Target="../ink/ink3155.xml"/><Relationship Id="rId816" Type="http://schemas.openxmlformats.org/officeDocument/2006/relationships/image" Target="../media/image1841.png"/><Relationship Id="rId248" Type="http://schemas.openxmlformats.org/officeDocument/2006/relationships/customXml" Target="../ink/ink2980.xml"/><Relationship Id="rId455" Type="http://schemas.openxmlformats.org/officeDocument/2006/relationships/customXml" Target="../ink/ink3084.xml"/><Relationship Id="rId662" Type="http://schemas.openxmlformats.org/officeDocument/2006/relationships/image" Target="../media/image1763.png"/><Relationship Id="rId12" Type="http://schemas.openxmlformats.org/officeDocument/2006/relationships/image" Target="../media/image1440.png"/><Relationship Id="rId108" Type="http://schemas.openxmlformats.org/officeDocument/2006/relationships/customXml" Target="../ink/ink2910.xml"/><Relationship Id="rId315" Type="http://schemas.openxmlformats.org/officeDocument/2006/relationships/customXml" Target="../ink/ink3014.xml"/><Relationship Id="rId522" Type="http://schemas.openxmlformats.org/officeDocument/2006/relationships/image" Target="../media/image1694.png"/><Relationship Id="rId96" Type="http://schemas.openxmlformats.org/officeDocument/2006/relationships/customXml" Target="../ink/ink2904.xml"/><Relationship Id="rId161" Type="http://schemas.openxmlformats.org/officeDocument/2006/relationships/image" Target="../media/image1515.png"/><Relationship Id="rId399" Type="http://schemas.openxmlformats.org/officeDocument/2006/relationships/customXml" Target="../ink/ink3056.xml"/><Relationship Id="rId827" Type="http://schemas.openxmlformats.org/officeDocument/2006/relationships/customXml" Target="../ink/ink3271.xml"/><Relationship Id="rId259" Type="http://schemas.openxmlformats.org/officeDocument/2006/relationships/image" Target="../media/image1564.png"/><Relationship Id="rId466" Type="http://schemas.openxmlformats.org/officeDocument/2006/relationships/image" Target="../media/image1666.png"/><Relationship Id="rId673" Type="http://schemas.openxmlformats.org/officeDocument/2006/relationships/customXml" Target="../ink/ink3194.xml"/><Relationship Id="rId23" Type="http://schemas.openxmlformats.org/officeDocument/2006/relationships/customXml" Target="../ink/ink2868.xml"/><Relationship Id="rId119" Type="http://schemas.openxmlformats.org/officeDocument/2006/relationships/image" Target="../media/image1494.png"/><Relationship Id="rId326" Type="http://schemas.openxmlformats.org/officeDocument/2006/relationships/image" Target="../media/image1596.png"/><Relationship Id="rId533" Type="http://schemas.openxmlformats.org/officeDocument/2006/relationships/customXml" Target="../ink/ink3123.xml"/><Relationship Id="rId740" Type="http://schemas.openxmlformats.org/officeDocument/2006/relationships/image" Target="../media/image1802.png"/><Relationship Id="rId838" Type="http://schemas.openxmlformats.org/officeDocument/2006/relationships/image" Target="../media/image1853.png"/><Relationship Id="rId172" Type="http://schemas.openxmlformats.org/officeDocument/2006/relationships/customXml" Target="../ink/ink2942.xml"/><Relationship Id="rId477" Type="http://schemas.openxmlformats.org/officeDocument/2006/relationships/customXml" Target="../ink/ink3095.xml"/><Relationship Id="rId600" Type="http://schemas.openxmlformats.org/officeDocument/2006/relationships/image" Target="../media/image1732.png"/><Relationship Id="rId684" Type="http://schemas.openxmlformats.org/officeDocument/2006/relationships/image" Target="../media/image1774.png"/><Relationship Id="rId337" Type="http://schemas.openxmlformats.org/officeDocument/2006/relationships/customXml" Target="../ink/ink3025.xml"/><Relationship Id="rId34" Type="http://schemas.openxmlformats.org/officeDocument/2006/relationships/image" Target="../media/image1451.png"/><Relationship Id="rId544" Type="http://schemas.openxmlformats.org/officeDocument/2006/relationships/customXml" Target="../ink/ink3129.xml"/><Relationship Id="rId751" Type="http://schemas.openxmlformats.org/officeDocument/2006/relationships/customXml" Target="../ink/ink3233.xml"/><Relationship Id="rId849" Type="http://schemas.openxmlformats.org/officeDocument/2006/relationships/customXml" Target="../ink/ink3282.xml"/><Relationship Id="rId183" Type="http://schemas.openxmlformats.org/officeDocument/2006/relationships/image" Target="../media/image1526.png"/><Relationship Id="rId390" Type="http://schemas.openxmlformats.org/officeDocument/2006/relationships/image" Target="../media/image1628.png"/><Relationship Id="rId404" Type="http://schemas.openxmlformats.org/officeDocument/2006/relationships/image" Target="../media/image1635.png"/><Relationship Id="rId611" Type="http://schemas.openxmlformats.org/officeDocument/2006/relationships/customXml" Target="../ink/ink3163.xml"/><Relationship Id="rId250" Type="http://schemas.openxmlformats.org/officeDocument/2006/relationships/customXml" Target="../ink/ink2981.xml"/><Relationship Id="rId488" Type="http://schemas.openxmlformats.org/officeDocument/2006/relationships/image" Target="../media/image1677.png"/><Relationship Id="rId695" Type="http://schemas.openxmlformats.org/officeDocument/2006/relationships/customXml" Target="../ink/ink3205.xml"/><Relationship Id="rId709" Type="http://schemas.openxmlformats.org/officeDocument/2006/relationships/customXml" Target="../ink/ink3212.xml"/><Relationship Id="rId45" Type="http://schemas.openxmlformats.org/officeDocument/2006/relationships/image" Target="../media/image1457.png"/><Relationship Id="rId110" Type="http://schemas.openxmlformats.org/officeDocument/2006/relationships/customXml" Target="../ink/ink2911.xml"/><Relationship Id="rId348" Type="http://schemas.openxmlformats.org/officeDocument/2006/relationships/image" Target="../media/image1607.png"/><Relationship Id="rId555" Type="http://schemas.openxmlformats.org/officeDocument/2006/relationships/customXml" Target="../ink/ink3135.xml"/><Relationship Id="rId762" Type="http://schemas.openxmlformats.org/officeDocument/2006/relationships/image" Target="../media/image1813.png"/><Relationship Id="rId194" Type="http://schemas.openxmlformats.org/officeDocument/2006/relationships/customXml" Target="../ink/ink2953.xml"/><Relationship Id="rId208" Type="http://schemas.openxmlformats.org/officeDocument/2006/relationships/customXml" Target="../ink/ink2960.xml"/><Relationship Id="rId415" Type="http://schemas.openxmlformats.org/officeDocument/2006/relationships/customXml" Target="../ink/ink3064.xml"/><Relationship Id="rId622" Type="http://schemas.openxmlformats.org/officeDocument/2006/relationships/image" Target="../media/image1743.png"/><Relationship Id="rId261" Type="http://schemas.openxmlformats.org/officeDocument/2006/relationships/image" Target="../media/image1565.png"/><Relationship Id="rId499" Type="http://schemas.openxmlformats.org/officeDocument/2006/relationships/customXml" Target="../ink/ink3106.xml"/><Relationship Id="rId56" Type="http://schemas.openxmlformats.org/officeDocument/2006/relationships/customXml" Target="../ink/ink2884.xml"/><Relationship Id="rId359" Type="http://schemas.openxmlformats.org/officeDocument/2006/relationships/customXml" Target="../ink/ink3036.xml"/><Relationship Id="rId566" Type="http://schemas.openxmlformats.org/officeDocument/2006/relationships/image" Target="../media/image1715.png"/><Relationship Id="rId773" Type="http://schemas.openxmlformats.org/officeDocument/2006/relationships/customXml" Target="../ink/ink3244.xml"/><Relationship Id="rId121" Type="http://schemas.openxmlformats.org/officeDocument/2006/relationships/image" Target="../media/image1495.png"/><Relationship Id="rId219" Type="http://schemas.openxmlformats.org/officeDocument/2006/relationships/image" Target="../media/image1544.png"/><Relationship Id="rId426" Type="http://schemas.openxmlformats.org/officeDocument/2006/relationships/image" Target="../media/image1646.png"/><Relationship Id="rId633" Type="http://schemas.openxmlformats.org/officeDocument/2006/relationships/customXml" Target="../ink/ink3174.xml"/><Relationship Id="rId840" Type="http://schemas.openxmlformats.org/officeDocument/2006/relationships/image" Target="../media/image1854.png"/><Relationship Id="rId67" Type="http://schemas.openxmlformats.org/officeDocument/2006/relationships/image" Target="../media/image1468.png"/><Relationship Id="rId272" Type="http://schemas.openxmlformats.org/officeDocument/2006/relationships/customXml" Target="../ink/ink2992.xml"/><Relationship Id="rId577" Type="http://schemas.openxmlformats.org/officeDocument/2006/relationships/customXml" Target="../ink/ink3146.xml"/><Relationship Id="rId700" Type="http://schemas.openxmlformats.org/officeDocument/2006/relationships/image" Target="../media/image1782.png"/><Relationship Id="rId132" Type="http://schemas.openxmlformats.org/officeDocument/2006/relationships/customXml" Target="../ink/ink2922.xml"/><Relationship Id="rId784" Type="http://schemas.openxmlformats.org/officeDocument/2006/relationships/image" Target="../media/image1824.png"/><Relationship Id="rId437" Type="http://schemas.openxmlformats.org/officeDocument/2006/relationships/customXml" Target="../ink/ink3075.xml"/><Relationship Id="rId644" Type="http://schemas.openxmlformats.org/officeDocument/2006/relationships/image" Target="../media/image1754.png"/><Relationship Id="rId851" Type="http://schemas.openxmlformats.org/officeDocument/2006/relationships/customXml" Target="../ink/ink3283.xml"/><Relationship Id="rId283" Type="http://schemas.openxmlformats.org/officeDocument/2006/relationships/image" Target="../media/image1576.png"/><Relationship Id="rId490" Type="http://schemas.openxmlformats.org/officeDocument/2006/relationships/image" Target="../media/image1678.png"/><Relationship Id="rId504" Type="http://schemas.openxmlformats.org/officeDocument/2006/relationships/image" Target="../media/image1685.png"/><Relationship Id="rId711" Type="http://schemas.openxmlformats.org/officeDocument/2006/relationships/customXml" Target="../ink/ink3213.xml"/><Relationship Id="rId78" Type="http://schemas.openxmlformats.org/officeDocument/2006/relationships/customXml" Target="../ink/ink2895.xml"/><Relationship Id="rId143" Type="http://schemas.openxmlformats.org/officeDocument/2006/relationships/image" Target="../media/image1506.png"/><Relationship Id="rId350" Type="http://schemas.openxmlformats.org/officeDocument/2006/relationships/image" Target="../media/image1608.png"/><Relationship Id="rId588" Type="http://schemas.openxmlformats.org/officeDocument/2006/relationships/image" Target="../media/image1726.png"/><Relationship Id="rId795" Type="http://schemas.openxmlformats.org/officeDocument/2006/relationships/customXml" Target="../ink/ink3255.xml"/><Relationship Id="rId809" Type="http://schemas.openxmlformats.org/officeDocument/2006/relationships/customXml" Target="../ink/ink3262.xml"/><Relationship Id="rId9" Type="http://schemas.openxmlformats.org/officeDocument/2006/relationships/customXml" Target="../ink/ink2861.xml"/><Relationship Id="rId210" Type="http://schemas.openxmlformats.org/officeDocument/2006/relationships/customXml" Target="../ink/ink2961.xml"/><Relationship Id="rId448" Type="http://schemas.openxmlformats.org/officeDocument/2006/relationships/image" Target="../media/image1657.png"/><Relationship Id="rId655" Type="http://schemas.openxmlformats.org/officeDocument/2006/relationships/customXml" Target="../ink/ink3185.xml"/><Relationship Id="rId294" Type="http://schemas.openxmlformats.org/officeDocument/2006/relationships/customXml" Target="../ink/ink3003.xml"/><Relationship Id="rId308" Type="http://schemas.openxmlformats.org/officeDocument/2006/relationships/image" Target="../media/image1587.png"/><Relationship Id="rId515" Type="http://schemas.openxmlformats.org/officeDocument/2006/relationships/customXml" Target="../ink/ink3114.xml"/><Relationship Id="rId722" Type="http://schemas.openxmlformats.org/officeDocument/2006/relationships/image" Target="../media/image1793.png"/><Relationship Id="rId89" Type="http://schemas.openxmlformats.org/officeDocument/2006/relationships/image" Target="../media/image1479.png"/><Relationship Id="rId154" Type="http://schemas.openxmlformats.org/officeDocument/2006/relationships/customXml" Target="../ink/ink2933.xml"/><Relationship Id="rId361" Type="http://schemas.openxmlformats.org/officeDocument/2006/relationships/customXml" Target="../ink/ink3037.xml"/><Relationship Id="rId599" Type="http://schemas.openxmlformats.org/officeDocument/2006/relationships/customXml" Target="../ink/ink3157.xml"/><Relationship Id="rId459" Type="http://schemas.openxmlformats.org/officeDocument/2006/relationships/customXml" Target="../ink/ink3086.xml"/><Relationship Id="rId666" Type="http://schemas.openxmlformats.org/officeDocument/2006/relationships/image" Target="../media/image1765.png"/><Relationship Id="rId16" Type="http://schemas.openxmlformats.org/officeDocument/2006/relationships/image" Target="../media/image1442.png"/><Relationship Id="rId221" Type="http://schemas.openxmlformats.org/officeDocument/2006/relationships/image" Target="../media/image1545.png"/><Relationship Id="rId319" Type="http://schemas.openxmlformats.org/officeDocument/2006/relationships/customXml" Target="../ink/ink3016.xml"/><Relationship Id="rId526" Type="http://schemas.openxmlformats.org/officeDocument/2006/relationships/image" Target="../media/image1696.png"/><Relationship Id="rId733" Type="http://schemas.openxmlformats.org/officeDocument/2006/relationships/customXml" Target="../ink/ink3224.xml"/><Relationship Id="rId165" Type="http://schemas.openxmlformats.org/officeDocument/2006/relationships/image" Target="../media/image1517.png"/><Relationship Id="rId372" Type="http://schemas.openxmlformats.org/officeDocument/2006/relationships/image" Target="../media/image1619.png"/><Relationship Id="rId677" Type="http://schemas.openxmlformats.org/officeDocument/2006/relationships/customXml" Target="../ink/ink3196.xml"/><Relationship Id="rId800" Type="http://schemas.openxmlformats.org/officeDocument/2006/relationships/image" Target="../media/image1832.png"/><Relationship Id="rId232" Type="http://schemas.openxmlformats.org/officeDocument/2006/relationships/customXml" Target="../ink/ink2972.xml"/><Relationship Id="rId27" Type="http://schemas.openxmlformats.org/officeDocument/2006/relationships/customXml" Target="../ink/ink2870.xml"/><Relationship Id="rId537" Type="http://schemas.openxmlformats.org/officeDocument/2006/relationships/customXml" Target="../ink/ink3125.xml"/><Relationship Id="rId744" Type="http://schemas.openxmlformats.org/officeDocument/2006/relationships/image" Target="../media/image1804.png"/><Relationship Id="rId80" Type="http://schemas.openxmlformats.org/officeDocument/2006/relationships/customXml" Target="../ink/ink2896.xml"/><Relationship Id="rId176" Type="http://schemas.openxmlformats.org/officeDocument/2006/relationships/customXml" Target="../ink/ink2944.xml"/><Relationship Id="rId383" Type="http://schemas.openxmlformats.org/officeDocument/2006/relationships/customXml" Target="../ink/ink3048.xml"/><Relationship Id="rId590" Type="http://schemas.openxmlformats.org/officeDocument/2006/relationships/image" Target="../media/image1727.png"/><Relationship Id="rId604" Type="http://schemas.openxmlformats.org/officeDocument/2006/relationships/image" Target="../media/image1734.png"/><Relationship Id="rId811" Type="http://schemas.openxmlformats.org/officeDocument/2006/relationships/customXml" Target="../ink/ink3263.xml"/><Relationship Id="rId243" Type="http://schemas.openxmlformats.org/officeDocument/2006/relationships/image" Target="../media/image1556.png"/><Relationship Id="rId450" Type="http://schemas.openxmlformats.org/officeDocument/2006/relationships/image" Target="../media/image1658.png"/><Relationship Id="rId688" Type="http://schemas.openxmlformats.org/officeDocument/2006/relationships/image" Target="../media/image1776.png"/><Relationship Id="rId38" Type="http://schemas.openxmlformats.org/officeDocument/2006/relationships/customXml" Target="../ink/ink2875.xml"/><Relationship Id="rId103" Type="http://schemas.openxmlformats.org/officeDocument/2006/relationships/image" Target="../media/image1486.png"/><Relationship Id="rId310" Type="http://schemas.openxmlformats.org/officeDocument/2006/relationships/image" Target="../media/image1588.png"/><Relationship Id="rId548" Type="http://schemas.openxmlformats.org/officeDocument/2006/relationships/image" Target="../media/image1706.png"/><Relationship Id="rId755" Type="http://schemas.openxmlformats.org/officeDocument/2006/relationships/customXml" Target="../ink/ink3235.xml"/><Relationship Id="rId91" Type="http://schemas.openxmlformats.org/officeDocument/2006/relationships/image" Target="../media/image1480.png"/><Relationship Id="rId187" Type="http://schemas.openxmlformats.org/officeDocument/2006/relationships/image" Target="../media/image1528.png"/><Relationship Id="rId394" Type="http://schemas.openxmlformats.org/officeDocument/2006/relationships/image" Target="../media/image1630.png"/><Relationship Id="rId408" Type="http://schemas.openxmlformats.org/officeDocument/2006/relationships/image" Target="../media/image1637.png"/><Relationship Id="rId615" Type="http://schemas.openxmlformats.org/officeDocument/2006/relationships/customXml" Target="../ink/ink3165.xml"/><Relationship Id="rId822" Type="http://schemas.openxmlformats.org/officeDocument/2006/relationships/image" Target="../media/image1844.png"/><Relationship Id="rId254" Type="http://schemas.openxmlformats.org/officeDocument/2006/relationships/customXml" Target="../ink/ink2983.xml"/><Relationship Id="rId699" Type="http://schemas.openxmlformats.org/officeDocument/2006/relationships/customXml" Target="../ink/ink3207.xml"/><Relationship Id="rId49" Type="http://schemas.openxmlformats.org/officeDocument/2006/relationships/image" Target="../media/image1459.png"/><Relationship Id="rId114" Type="http://schemas.openxmlformats.org/officeDocument/2006/relationships/customXml" Target="../ink/ink2913.xml"/><Relationship Id="rId461" Type="http://schemas.openxmlformats.org/officeDocument/2006/relationships/customXml" Target="../ink/ink3087.xml"/><Relationship Id="rId559" Type="http://schemas.openxmlformats.org/officeDocument/2006/relationships/customXml" Target="../ink/ink3137.xml"/><Relationship Id="rId766" Type="http://schemas.openxmlformats.org/officeDocument/2006/relationships/image" Target="../media/image1815.png"/><Relationship Id="rId198" Type="http://schemas.openxmlformats.org/officeDocument/2006/relationships/customXml" Target="../ink/ink2955.xml"/><Relationship Id="rId321" Type="http://schemas.openxmlformats.org/officeDocument/2006/relationships/customXml" Target="../ink/ink3017.xml"/><Relationship Id="rId419" Type="http://schemas.openxmlformats.org/officeDocument/2006/relationships/customXml" Target="../ink/ink3066.xml"/><Relationship Id="rId626" Type="http://schemas.openxmlformats.org/officeDocument/2006/relationships/image" Target="../media/image1745.png"/><Relationship Id="rId833" Type="http://schemas.openxmlformats.org/officeDocument/2006/relationships/customXml" Target="../ink/ink3274.xml"/><Relationship Id="rId265" Type="http://schemas.openxmlformats.org/officeDocument/2006/relationships/image" Target="../media/image1567.png"/><Relationship Id="rId472" Type="http://schemas.openxmlformats.org/officeDocument/2006/relationships/image" Target="../media/image1669.png"/><Relationship Id="rId125" Type="http://schemas.openxmlformats.org/officeDocument/2006/relationships/image" Target="../media/image1497.png"/><Relationship Id="rId332" Type="http://schemas.openxmlformats.org/officeDocument/2006/relationships/image" Target="../media/image1599.png"/><Relationship Id="rId777" Type="http://schemas.openxmlformats.org/officeDocument/2006/relationships/customXml" Target="../ink/ink3246.xml"/><Relationship Id="rId637" Type="http://schemas.openxmlformats.org/officeDocument/2006/relationships/customXml" Target="../ink/ink3176.xml"/><Relationship Id="rId844" Type="http://schemas.openxmlformats.org/officeDocument/2006/relationships/image" Target="../media/image1856.png"/><Relationship Id="rId276" Type="http://schemas.openxmlformats.org/officeDocument/2006/relationships/customXml" Target="../ink/ink2994.xml"/><Relationship Id="rId483" Type="http://schemas.openxmlformats.org/officeDocument/2006/relationships/customXml" Target="../ink/ink3098.xml"/><Relationship Id="rId690" Type="http://schemas.openxmlformats.org/officeDocument/2006/relationships/image" Target="../media/image1777.png"/><Relationship Id="rId704" Type="http://schemas.openxmlformats.org/officeDocument/2006/relationships/image" Target="../media/image1784.png"/><Relationship Id="rId40" Type="http://schemas.openxmlformats.org/officeDocument/2006/relationships/customXml" Target="../ink/ink2876.xml"/><Relationship Id="rId136" Type="http://schemas.openxmlformats.org/officeDocument/2006/relationships/customXml" Target="../ink/ink2924.xml"/><Relationship Id="rId343" Type="http://schemas.openxmlformats.org/officeDocument/2006/relationships/customXml" Target="../ink/ink3028.xml"/><Relationship Id="rId550" Type="http://schemas.openxmlformats.org/officeDocument/2006/relationships/image" Target="../media/image1707.png"/><Relationship Id="rId788" Type="http://schemas.openxmlformats.org/officeDocument/2006/relationships/image" Target="../media/image1826.png"/><Relationship Id="rId203" Type="http://schemas.openxmlformats.org/officeDocument/2006/relationships/image" Target="../media/image1536.png"/><Relationship Id="rId648" Type="http://schemas.openxmlformats.org/officeDocument/2006/relationships/image" Target="../media/image1756.png"/><Relationship Id="rId287" Type="http://schemas.openxmlformats.org/officeDocument/2006/relationships/image" Target="../media/image1578.png"/><Relationship Id="rId410" Type="http://schemas.openxmlformats.org/officeDocument/2006/relationships/image" Target="../media/image1638.png"/><Relationship Id="rId494" Type="http://schemas.openxmlformats.org/officeDocument/2006/relationships/image" Target="../media/image1680.png"/><Relationship Id="rId508" Type="http://schemas.openxmlformats.org/officeDocument/2006/relationships/image" Target="../media/image1687.png"/><Relationship Id="rId715" Type="http://schemas.openxmlformats.org/officeDocument/2006/relationships/customXml" Target="../ink/ink3215.xml"/><Relationship Id="rId147" Type="http://schemas.openxmlformats.org/officeDocument/2006/relationships/image" Target="../media/image1508.png"/><Relationship Id="rId354" Type="http://schemas.openxmlformats.org/officeDocument/2006/relationships/image" Target="../media/image1610.png"/><Relationship Id="rId799" Type="http://schemas.openxmlformats.org/officeDocument/2006/relationships/customXml" Target="../ink/ink3257.xml"/><Relationship Id="rId51" Type="http://schemas.openxmlformats.org/officeDocument/2006/relationships/image" Target="../media/image1460.png"/><Relationship Id="rId561" Type="http://schemas.openxmlformats.org/officeDocument/2006/relationships/customXml" Target="../ink/ink3138.xml"/><Relationship Id="rId659" Type="http://schemas.openxmlformats.org/officeDocument/2006/relationships/customXml" Target="../ink/ink3187.xml"/><Relationship Id="rId214" Type="http://schemas.openxmlformats.org/officeDocument/2006/relationships/customXml" Target="../ink/ink2963.xml"/><Relationship Id="rId298" Type="http://schemas.openxmlformats.org/officeDocument/2006/relationships/customXml" Target="../ink/ink3005.xml"/><Relationship Id="rId421" Type="http://schemas.openxmlformats.org/officeDocument/2006/relationships/customXml" Target="../ink/ink3067.xml"/><Relationship Id="rId519" Type="http://schemas.openxmlformats.org/officeDocument/2006/relationships/customXml" Target="../ink/ink3116.xml"/><Relationship Id="rId158" Type="http://schemas.openxmlformats.org/officeDocument/2006/relationships/customXml" Target="../ink/ink2935.xml"/><Relationship Id="rId726" Type="http://schemas.openxmlformats.org/officeDocument/2006/relationships/image" Target="../media/image1795.png"/><Relationship Id="rId62" Type="http://schemas.openxmlformats.org/officeDocument/2006/relationships/customXml" Target="../ink/ink2887.xml"/><Relationship Id="rId365" Type="http://schemas.openxmlformats.org/officeDocument/2006/relationships/customXml" Target="../ink/ink3039.xml"/><Relationship Id="rId572" Type="http://schemas.openxmlformats.org/officeDocument/2006/relationships/image" Target="../media/image1718.png"/><Relationship Id="rId225" Type="http://schemas.openxmlformats.org/officeDocument/2006/relationships/image" Target="../media/image1547.png"/><Relationship Id="rId432" Type="http://schemas.openxmlformats.org/officeDocument/2006/relationships/image" Target="../media/image1649.png"/><Relationship Id="rId737" Type="http://schemas.openxmlformats.org/officeDocument/2006/relationships/customXml" Target="../ink/ink3226.xml"/><Relationship Id="rId73" Type="http://schemas.openxmlformats.org/officeDocument/2006/relationships/image" Target="../media/image1471.png"/><Relationship Id="rId169" Type="http://schemas.openxmlformats.org/officeDocument/2006/relationships/image" Target="../media/image1519.png"/><Relationship Id="rId376" Type="http://schemas.openxmlformats.org/officeDocument/2006/relationships/image" Target="../media/image1621.png"/><Relationship Id="rId583" Type="http://schemas.openxmlformats.org/officeDocument/2006/relationships/customXml" Target="../ink/ink3149.xml"/><Relationship Id="rId790" Type="http://schemas.openxmlformats.org/officeDocument/2006/relationships/image" Target="../media/image1827.png"/><Relationship Id="rId804" Type="http://schemas.openxmlformats.org/officeDocument/2006/relationships/image" Target="../media/image1834.png"/><Relationship Id="rId4" Type="http://schemas.openxmlformats.org/officeDocument/2006/relationships/image" Target="../media/image1436.png"/><Relationship Id="rId236" Type="http://schemas.openxmlformats.org/officeDocument/2006/relationships/customXml" Target="../ink/ink2974.xml"/><Relationship Id="rId443" Type="http://schemas.openxmlformats.org/officeDocument/2006/relationships/customXml" Target="../ink/ink3078.xml"/><Relationship Id="rId650" Type="http://schemas.openxmlformats.org/officeDocument/2006/relationships/image" Target="../media/image1757.png"/><Relationship Id="rId303" Type="http://schemas.openxmlformats.org/officeDocument/2006/relationships/customXml" Target="../ink/ink3008.xml"/><Relationship Id="rId748" Type="http://schemas.openxmlformats.org/officeDocument/2006/relationships/image" Target="../media/image1806.png"/><Relationship Id="rId84" Type="http://schemas.openxmlformats.org/officeDocument/2006/relationships/customXml" Target="../ink/ink2898.xml"/><Relationship Id="rId387" Type="http://schemas.openxmlformats.org/officeDocument/2006/relationships/customXml" Target="../ink/ink3050.xml"/><Relationship Id="rId510" Type="http://schemas.openxmlformats.org/officeDocument/2006/relationships/image" Target="../media/image1688.png"/><Relationship Id="rId594" Type="http://schemas.openxmlformats.org/officeDocument/2006/relationships/image" Target="../media/image1729.png"/><Relationship Id="rId608" Type="http://schemas.openxmlformats.org/officeDocument/2006/relationships/image" Target="../media/image1736.png"/><Relationship Id="rId815" Type="http://schemas.openxmlformats.org/officeDocument/2006/relationships/customXml" Target="../ink/ink3265.xml"/><Relationship Id="rId247" Type="http://schemas.openxmlformats.org/officeDocument/2006/relationships/image" Target="../media/image1558.png"/><Relationship Id="rId107" Type="http://schemas.openxmlformats.org/officeDocument/2006/relationships/image" Target="../media/image1488.png"/><Relationship Id="rId454" Type="http://schemas.openxmlformats.org/officeDocument/2006/relationships/image" Target="../media/image1660.png"/><Relationship Id="rId661" Type="http://schemas.openxmlformats.org/officeDocument/2006/relationships/customXml" Target="../ink/ink3188.xml"/><Relationship Id="rId759" Type="http://schemas.openxmlformats.org/officeDocument/2006/relationships/customXml" Target="../ink/ink3237.xml"/><Relationship Id="rId11" Type="http://schemas.openxmlformats.org/officeDocument/2006/relationships/customXml" Target="../ink/ink2862.xml"/><Relationship Id="rId314" Type="http://schemas.openxmlformats.org/officeDocument/2006/relationships/image" Target="../media/image1590.png"/><Relationship Id="rId398" Type="http://schemas.openxmlformats.org/officeDocument/2006/relationships/image" Target="../media/image1632.png"/><Relationship Id="rId521" Type="http://schemas.openxmlformats.org/officeDocument/2006/relationships/customXml" Target="../ink/ink3117.xml"/><Relationship Id="rId619" Type="http://schemas.openxmlformats.org/officeDocument/2006/relationships/customXml" Target="../ink/ink3167.xml"/><Relationship Id="rId95" Type="http://schemas.openxmlformats.org/officeDocument/2006/relationships/image" Target="../media/image1482.png"/><Relationship Id="rId160" Type="http://schemas.openxmlformats.org/officeDocument/2006/relationships/customXml" Target="../ink/ink2936.xml"/><Relationship Id="rId826" Type="http://schemas.openxmlformats.org/officeDocument/2006/relationships/image" Target="../media/image1846.png"/><Relationship Id="rId258" Type="http://schemas.openxmlformats.org/officeDocument/2006/relationships/customXml" Target="../ink/ink2985.xml"/><Relationship Id="rId465" Type="http://schemas.openxmlformats.org/officeDocument/2006/relationships/customXml" Target="../ink/ink3089.xml"/><Relationship Id="rId672" Type="http://schemas.openxmlformats.org/officeDocument/2006/relationships/image" Target="../media/image1768.png"/><Relationship Id="rId22" Type="http://schemas.openxmlformats.org/officeDocument/2006/relationships/image" Target="../media/image1445.png"/><Relationship Id="rId118" Type="http://schemas.openxmlformats.org/officeDocument/2006/relationships/customXml" Target="../ink/ink2915.xml"/><Relationship Id="rId325" Type="http://schemas.openxmlformats.org/officeDocument/2006/relationships/customXml" Target="../ink/ink3019.xml"/><Relationship Id="rId532" Type="http://schemas.openxmlformats.org/officeDocument/2006/relationships/image" Target="../media/image1699.png"/><Relationship Id="rId171" Type="http://schemas.openxmlformats.org/officeDocument/2006/relationships/image" Target="../media/image1520.png"/><Relationship Id="rId837" Type="http://schemas.openxmlformats.org/officeDocument/2006/relationships/customXml" Target="../ink/ink3276.xml"/><Relationship Id="rId269" Type="http://schemas.openxmlformats.org/officeDocument/2006/relationships/image" Target="../media/image1569.png"/><Relationship Id="rId476" Type="http://schemas.openxmlformats.org/officeDocument/2006/relationships/image" Target="../media/image1671.png"/><Relationship Id="rId683" Type="http://schemas.openxmlformats.org/officeDocument/2006/relationships/customXml" Target="../ink/ink3199.xml"/><Relationship Id="rId33" Type="http://schemas.openxmlformats.org/officeDocument/2006/relationships/customXml" Target="../ink/ink2873.xml"/><Relationship Id="rId129" Type="http://schemas.openxmlformats.org/officeDocument/2006/relationships/image" Target="../media/image1499.png"/><Relationship Id="rId336" Type="http://schemas.openxmlformats.org/officeDocument/2006/relationships/image" Target="../media/image1601.png"/><Relationship Id="rId543" Type="http://schemas.openxmlformats.org/officeDocument/2006/relationships/customXml" Target="../ink/ink3128.xml"/><Relationship Id="rId182" Type="http://schemas.openxmlformats.org/officeDocument/2006/relationships/customXml" Target="../ink/ink2947.xml"/><Relationship Id="rId403" Type="http://schemas.openxmlformats.org/officeDocument/2006/relationships/customXml" Target="../ink/ink3058.xml"/><Relationship Id="rId750" Type="http://schemas.openxmlformats.org/officeDocument/2006/relationships/image" Target="../media/image1807.png"/><Relationship Id="rId848" Type="http://schemas.openxmlformats.org/officeDocument/2006/relationships/image" Target="../media/image1858.png"/><Relationship Id="rId487" Type="http://schemas.openxmlformats.org/officeDocument/2006/relationships/customXml" Target="../ink/ink3100.xml"/><Relationship Id="rId610" Type="http://schemas.openxmlformats.org/officeDocument/2006/relationships/image" Target="../media/image1737.png"/><Relationship Id="rId694" Type="http://schemas.openxmlformats.org/officeDocument/2006/relationships/image" Target="../media/image1779.png"/><Relationship Id="rId708" Type="http://schemas.openxmlformats.org/officeDocument/2006/relationships/image" Target="../media/image1786.png"/><Relationship Id="rId347" Type="http://schemas.openxmlformats.org/officeDocument/2006/relationships/customXml" Target="../ink/ink3030.xml"/><Relationship Id="rId44" Type="http://schemas.openxmlformats.org/officeDocument/2006/relationships/customXml" Target="../ink/ink2878.xml"/><Relationship Id="rId554" Type="http://schemas.openxmlformats.org/officeDocument/2006/relationships/image" Target="../media/image1709.png"/><Relationship Id="rId761" Type="http://schemas.openxmlformats.org/officeDocument/2006/relationships/customXml" Target="../ink/ink3238.xml"/><Relationship Id="rId193" Type="http://schemas.openxmlformats.org/officeDocument/2006/relationships/image" Target="../media/image1531.png"/><Relationship Id="rId207" Type="http://schemas.openxmlformats.org/officeDocument/2006/relationships/image" Target="../media/image1538.png"/><Relationship Id="rId414" Type="http://schemas.openxmlformats.org/officeDocument/2006/relationships/image" Target="../media/image1640.png"/><Relationship Id="rId498" Type="http://schemas.openxmlformats.org/officeDocument/2006/relationships/image" Target="../media/image1682.png"/><Relationship Id="rId621" Type="http://schemas.openxmlformats.org/officeDocument/2006/relationships/customXml" Target="../ink/ink3168.xml"/><Relationship Id="rId260" Type="http://schemas.openxmlformats.org/officeDocument/2006/relationships/customXml" Target="../ink/ink2986.xml"/><Relationship Id="rId719" Type="http://schemas.openxmlformats.org/officeDocument/2006/relationships/customXml" Target="../ink/ink3217.xml"/><Relationship Id="rId55" Type="http://schemas.openxmlformats.org/officeDocument/2006/relationships/image" Target="../media/image1462.png"/><Relationship Id="rId120" Type="http://schemas.openxmlformats.org/officeDocument/2006/relationships/customXml" Target="../ink/ink2916.xml"/><Relationship Id="rId358" Type="http://schemas.openxmlformats.org/officeDocument/2006/relationships/image" Target="../media/image1612.png"/><Relationship Id="rId565" Type="http://schemas.openxmlformats.org/officeDocument/2006/relationships/customXml" Target="../ink/ink3140.xml"/><Relationship Id="rId772" Type="http://schemas.openxmlformats.org/officeDocument/2006/relationships/image" Target="../media/image1818.png"/><Relationship Id="rId218" Type="http://schemas.openxmlformats.org/officeDocument/2006/relationships/customXml" Target="../ink/ink2965.xml"/><Relationship Id="rId425" Type="http://schemas.openxmlformats.org/officeDocument/2006/relationships/customXml" Target="../ink/ink3069.xml"/><Relationship Id="rId632" Type="http://schemas.openxmlformats.org/officeDocument/2006/relationships/image" Target="../media/image1748.png"/><Relationship Id="rId271" Type="http://schemas.openxmlformats.org/officeDocument/2006/relationships/image" Target="../media/image1570.png"/><Relationship Id="rId66" Type="http://schemas.openxmlformats.org/officeDocument/2006/relationships/customXml" Target="../ink/ink2889.xml"/><Relationship Id="rId131" Type="http://schemas.openxmlformats.org/officeDocument/2006/relationships/image" Target="../media/image1500.png"/><Relationship Id="rId369" Type="http://schemas.openxmlformats.org/officeDocument/2006/relationships/customXml" Target="../ink/ink3041.xml"/><Relationship Id="rId576" Type="http://schemas.openxmlformats.org/officeDocument/2006/relationships/image" Target="../media/image1720.png"/><Relationship Id="rId783" Type="http://schemas.openxmlformats.org/officeDocument/2006/relationships/customXml" Target="../ink/ink3249.xml"/></Relationships>
</file>

<file path=ppt/slides/_rels/slide2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460.png"/><Relationship Id="rId21" Type="http://schemas.openxmlformats.org/officeDocument/2006/relationships/image" Target="../media/image11000.png"/><Relationship Id="rId63" Type="http://schemas.openxmlformats.org/officeDocument/2006/relationships/image" Target="../media/image11210.png"/><Relationship Id="rId159" Type="http://schemas.openxmlformats.org/officeDocument/2006/relationships/image" Target="../media/image11670.png"/><Relationship Id="rId170" Type="http://schemas.openxmlformats.org/officeDocument/2006/relationships/customXml" Target="../ink/ink3366.xml"/><Relationship Id="rId226" Type="http://schemas.openxmlformats.org/officeDocument/2006/relationships/customXml" Target="../ink/ink3394.xml"/><Relationship Id="rId268" Type="http://schemas.openxmlformats.org/officeDocument/2006/relationships/customXml" Target="../ink/ink3415.xml"/><Relationship Id="rId32" Type="http://schemas.openxmlformats.org/officeDocument/2006/relationships/customXml" Target="../ink/ink3297.xml"/><Relationship Id="rId74" Type="http://schemas.openxmlformats.org/officeDocument/2006/relationships/customXml" Target="../ink/ink3318.xml"/><Relationship Id="rId128" Type="http://schemas.openxmlformats.org/officeDocument/2006/relationships/customXml" Target="../ink/ink3345.xml"/><Relationship Id="rId5" Type="http://schemas.openxmlformats.org/officeDocument/2006/relationships/image" Target="../media/image1865.png"/><Relationship Id="rId181" Type="http://schemas.openxmlformats.org/officeDocument/2006/relationships/image" Target="../media/image11780.png"/><Relationship Id="rId237" Type="http://schemas.openxmlformats.org/officeDocument/2006/relationships/image" Target="../media/image12060.png"/><Relationship Id="rId279" Type="http://schemas.openxmlformats.org/officeDocument/2006/relationships/image" Target="../media/image12270.png"/><Relationship Id="rId43" Type="http://schemas.openxmlformats.org/officeDocument/2006/relationships/image" Target="../media/image11110.png"/><Relationship Id="rId139" Type="http://schemas.openxmlformats.org/officeDocument/2006/relationships/image" Target="../media/image11570.png"/><Relationship Id="rId290" Type="http://schemas.openxmlformats.org/officeDocument/2006/relationships/customXml" Target="../ink/ink3426.xml"/><Relationship Id="rId85" Type="http://schemas.openxmlformats.org/officeDocument/2006/relationships/image" Target="../media/image11310.png"/><Relationship Id="rId150" Type="http://schemas.openxmlformats.org/officeDocument/2006/relationships/customXml" Target="../ink/ink3356.xml"/><Relationship Id="rId192" Type="http://schemas.openxmlformats.org/officeDocument/2006/relationships/customXml" Target="../ink/ink3377.xml"/><Relationship Id="rId206" Type="http://schemas.openxmlformats.org/officeDocument/2006/relationships/customXml" Target="../ink/ink3384.xml"/><Relationship Id="rId248" Type="http://schemas.openxmlformats.org/officeDocument/2006/relationships/customXml" Target="../ink/ink3405.xml"/><Relationship Id="rId12" Type="http://schemas.openxmlformats.org/officeDocument/2006/relationships/customXml" Target="../ink/ink3287.xml"/><Relationship Id="rId33" Type="http://schemas.openxmlformats.org/officeDocument/2006/relationships/image" Target="../media/image11060.png"/><Relationship Id="rId108" Type="http://schemas.openxmlformats.org/officeDocument/2006/relationships/customXml" Target="../ink/ink3335.xml"/><Relationship Id="rId129" Type="http://schemas.openxmlformats.org/officeDocument/2006/relationships/image" Target="../media/image11520.png"/><Relationship Id="rId280" Type="http://schemas.openxmlformats.org/officeDocument/2006/relationships/customXml" Target="../ink/ink3421.xml"/><Relationship Id="rId54" Type="http://schemas.openxmlformats.org/officeDocument/2006/relationships/customXml" Target="../ink/ink3308.xml"/><Relationship Id="rId75" Type="http://schemas.openxmlformats.org/officeDocument/2006/relationships/image" Target="../media/image11260.png"/><Relationship Id="rId96" Type="http://schemas.openxmlformats.org/officeDocument/2006/relationships/customXml" Target="../ink/ink3329.xml"/><Relationship Id="rId140" Type="http://schemas.openxmlformats.org/officeDocument/2006/relationships/customXml" Target="../ink/ink3351.xml"/><Relationship Id="rId161" Type="http://schemas.openxmlformats.org/officeDocument/2006/relationships/image" Target="../media/image11680.png"/><Relationship Id="rId182" Type="http://schemas.openxmlformats.org/officeDocument/2006/relationships/customXml" Target="../ink/ink3372.xml"/><Relationship Id="rId217" Type="http://schemas.openxmlformats.org/officeDocument/2006/relationships/image" Target="../media/image11960.png"/><Relationship Id="rId6" Type="http://schemas.openxmlformats.org/officeDocument/2006/relationships/customXml" Target="../ink/ink3284.xml"/><Relationship Id="rId238" Type="http://schemas.openxmlformats.org/officeDocument/2006/relationships/customXml" Target="../ink/ink3400.xml"/><Relationship Id="rId259" Type="http://schemas.openxmlformats.org/officeDocument/2006/relationships/image" Target="../media/image12170.png"/><Relationship Id="rId23" Type="http://schemas.openxmlformats.org/officeDocument/2006/relationships/image" Target="../media/image11010.png"/><Relationship Id="rId119" Type="http://schemas.openxmlformats.org/officeDocument/2006/relationships/image" Target="../media/image11470.png"/><Relationship Id="rId270" Type="http://schemas.openxmlformats.org/officeDocument/2006/relationships/customXml" Target="../ink/ink3416.xml"/><Relationship Id="rId291" Type="http://schemas.openxmlformats.org/officeDocument/2006/relationships/image" Target="../media/image12330.png"/><Relationship Id="rId44" Type="http://schemas.openxmlformats.org/officeDocument/2006/relationships/customXml" Target="../ink/ink3303.xml"/><Relationship Id="rId65" Type="http://schemas.openxmlformats.org/officeDocument/2006/relationships/image" Target="../media/image542.png"/><Relationship Id="rId86" Type="http://schemas.openxmlformats.org/officeDocument/2006/relationships/customXml" Target="../ink/ink3324.xml"/><Relationship Id="rId130" Type="http://schemas.openxmlformats.org/officeDocument/2006/relationships/customXml" Target="../ink/ink3346.xml"/><Relationship Id="rId151" Type="http://schemas.openxmlformats.org/officeDocument/2006/relationships/image" Target="../media/image11630.png"/><Relationship Id="rId172" Type="http://schemas.openxmlformats.org/officeDocument/2006/relationships/customXml" Target="../ink/ink3367.xml"/><Relationship Id="rId193" Type="http://schemas.openxmlformats.org/officeDocument/2006/relationships/image" Target="../media/image11840.png"/><Relationship Id="rId207" Type="http://schemas.openxmlformats.org/officeDocument/2006/relationships/image" Target="../media/image11910.png"/><Relationship Id="rId228" Type="http://schemas.openxmlformats.org/officeDocument/2006/relationships/customXml" Target="../ink/ink3395.xml"/><Relationship Id="rId249" Type="http://schemas.openxmlformats.org/officeDocument/2006/relationships/image" Target="../media/image12120.png"/><Relationship Id="rId13" Type="http://schemas.openxmlformats.org/officeDocument/2006/relationships/image" Target="../media/image10960.png"/><Relationship Id="rId109" Type="http://schemas.openxmlformats.org/officeDocument/2006/relationships/image" Target="../media/image11430.png"/><Relationship Id="rId260" Type="http://schemas.openxmlformats.org/officeDocument/2006/relationships/customXml" Target="../ink/ink3411.xml"/><Relationship Id="rId281" Type="http://schemas.openxmlformats.org/officeDocument/2006/relationships/image" Target="../media/image12280.png"/><Relationship Id="rId34" Type="http://schemas.openxmlformats.org/officeDocument/2006/relationships/customXml" Target="../ink/ink3298.xml"/><Relationship Id="rId55" Type="http://schemas.openxmlformats.org/officeDocument/2006/relationships/image" Target="../media/image11170.png"/><Relationship Id="rId76" Type="http://schemas.openxmlformats.org/officeDocument/2006/relationships/customXml" Target="../ink/ink3319.xml"/><Relationship Id="rId97" Type="http://schemas.openxmlformats.org/officeDocument/2006/relationships/image" Target="../media/image11370.png"/><Relationship Id="rId120" Type="http://schemas.openxmlformats.org/officeDocument/2006/relationships/customXml" Target="../ink/ink3341.xml"/><Relationship Id="rId141" Type="http://schemas.openxmlformats.org/officeDocument/2006/relationships/image" Target="../media/image11580.png"/><Relationship Id="rId7" Type="http://schemas.openxmlformats.org/officeDocument/2006/relationships/image" Target="../media/image10930.png"/><Relationship Id="rId162" Type="http://schemas.openxmlformats.org/officeDocument/2006/relationships/customXml" Target="../ink/ink3362.xml"/><Relationship Id="rId183" Type="http://schemas.openxmlformats.org/officeDocument/2006/relationships/image" Target="../media/image11790.png"/><Relationship Id="rId218" Type="http://schemas.openxmlformats.org/officeDocument/2006/relationships/customXml" Target="../ink/ink3390.xml"/><Relationship Id="rId239" Type="http://schemas.openxmlformats.org/officeDocument/2006/relationships/image" Target="../media/image12070.png"/><Relationship Id="rId250" Type="http://schemas.openxmlformats.org/officeDocument/2006/relationships/customXml" Target="../ink/ink3406.xml"/><Relationship Id="rId271" Type="http://schemas.openxmlformats.org/officeDocument/2006/relationships/image" Target="../media/image12230.png"/><Relationship Id="rId292" Type="http://schemas.openxmlformats.org/officeDocument/2006/relationships/customXml" Target="../ink/ink3427.xml"/><Relationship Id="rId24" Type="http://schemas.openxmlformats.org/officeDocument/2006/relationships/customXml" Target="../ink/ink3293.xml"/><Relationship Id="rId45" Type="http://schemas.openxmlformats.org/officeDocument/2006/relationships/image" Target="../media/image11120.png"/><Relationship Id="rId66" Type="http://schemas.openxmlformats.org/officeDocument/2006/relationships/customXml" Target="../ink/ink3314.xml"/><Relationship Id="rId87" Type="http://schemas.openxmlformats.org/officeDocument/2006/relationships/image" Target="../media/image11320.png"/><Relationship Id="rId110" Type="http://schemas.openxmlformats.org/officeDocument/2006/relationships/customXml" Target="../ink/ink3336.xml"/><Relationship Id="rId131" Type="http://schemas.openxmlformats.org/officeDocument/2006/relationships/image" Target="../media/image11530.png"/><Relationship Id="rId152" Type="http://schemas.openxmlformats.org/officeDocument/2006/relationships/customXml" Target="../ink/ink3357.xml"/><Relationship Id="rId173" Type="http://schemas.openxmlformats.org/officeDocument/2006/relationships/image" Target="../media/image11740.png"/><Relationship Id="rId194" Type="http://schemas.openxmlformats.org/officeDocument/2006/relationships/customXml" Target="../ink/ink3378.xml"/><Relationship Id="rId208" Type="http://schemas.openxmlformats.org/officeDocument/2006/relationships/customXml" Target="../ink/ink3385.xml"/><Relationship Id="rId229" Type="http://schemas.openxmlformats.org/officeDocument/2006/relationships/image" Target="../media/image12020.png"/><Relationship Id="rId240" Type="http://schemas.openxmlformats.org/officeDocument/2006/relationships/customXml" Target="../ink/ink3401.xml"/><Relationship Id="rId261" Type="http://schemas.openxmlformats.org/officeDocument/2006/relationships/image" Target="../media/image1218.png"/><Relationship Id="rId14" Type="http://schemas.openxmlformats.org/officeDocument/2006/relationships/customXml" Target="../ink/ink3288.xml"/><Relationship Id="rId35" Type="http://schemas.openxmlformats.org/officeDocument/2006/relationships/image" Target="../media/image11070.png"/><Relationship Id="rId56" Type="http://schemas.openxmlformats.org/officeDocument/2006/relationships/customXml" Target="../ink/ink3309.xml"/><Relationship Id="rId77" Type="http://schemas.openxmlformats.org/officeDocument/2006/relationships/image" Target="../media/image11270.png"/><Relationship Id="rId100" Type="http://schemas.openxmlformats.org/officeDocument/2006/relationships/customXml" Target="../ink/ink3331.xml"/><Relationship Id="rId282" Type="http://schemas.openxmlformats.org/officeDocument/2006/relationships/customXml" Target="../ink/ink3422.xml"/><Relationship Id="rId8" Type="http://schemas.openxmlformats.org/officeDocument/2006/relationships/customXml" Target="../ink/ink3285.xml"/><Relationship Id="rId98" Type="http://schemas.openxmlformats.org/officeDocument/2006/relationships/customXml" Target="../ink/ink3330.xml"/><Relationship Id="rId121" Type="http://schemas.openxmlformats.org/officeDocument/2006/relationships/image" Target="../media/image11480.png"/><Relationship Id="rId142" Type="http://schemas.openxmlformats.org/officeDocument/2006/relationships/customXml" Target="../ink/ink3352.xml"/><Relationship Id="rId163" Type="http://schemas.openxmlformats.org/officeDocument/2006/relationships/image" Target="../media/image11690.png"/><Relationship Id="rId184" Type="http://schemas.openxmlformats.org/officeDocument/2006/relationships/customXml" Target="../ink/ink3373.xml"/><Relationship Id="rId219" Type="http://schemas.openxmlformats.org/officeDocument/2006/relationships/image" Target="../media/image11970.png"/><Relationship Id="rId230" Type="http://schemas.openxmlformats.org/officeDocument/2006/relationships/customXml" Target="../ink/ink3396.xml"/><Relationship Id="rId251" Type="http://schemas.openxmlformats.org/officeDocument/2006/relationships/image" Target="../media/image12130.png"/><Relationship Id="rId25" Type="http://schemas.openxmlformats.org/officeDocument/2006/relationships/image" Target="../media/image11020.png"/><Relationship Id="rId46" Type="http://schemas.openxmlformats.org/officeDocument/2006/relationships/customXml" Target="../ink/ink3304.xml"/><Relationship Id="rId67" Type="http://schemas.openxmlformats.org/officeDocument/2006/relationships/image" Target="../media/image11220.png"/><Relationship Id="rId272" Type="http://schemas.openxmlformats.org/officeDocument/2006/relationships/customXml" Target="../ink/ink3417.xml"/><Relationship Id="rId293" Type="http://schemas.openxmlformats.org/officeDocument/2006/relationships/image" Target="../media/image12340.png"/><Relationship Id="rId88" Type="http://schemas.openxmlformats.org/officeDocument/2006/relationships/customXml" Target="../ink/ink3325.xml"/><Relationship Id="rId111" Type="http://schemas.openxmlformats.org/officeDocument/2006/relationships/image" Target="../media/image11440.png"/><Relationship Id="rId132" Type="http://schemas.openxmlformats.org/officeDocument/2006/relationships/customXml" Target="../ink/ink3347.xml"/><Relationship Id="rId153" Type="http://schemas.openxmlformats.org/officeDocument/2006/relationships/image" Target="../media/image11640.png"/><Relationship Id="rId174" Type="http://schemas.openxmlformats.org/officeDocument/2006/relationships/customXml" Target="../ink/ink3368.xml"/><Relationship Id="rId195" Type="http://schemas.openxmlformats.org/officeDocument/2006/relationships/image" Target="../media/image11850.png"/><Relationship Id="rId209" Type="http://schemas.openxmlformats.org/officeDocument/2006/relationships/image" Target="../media/image11920.png"/><Relationship Id="rId220" Type="http://schemas.openxmlformats.org/officeDocument/2006/relationships/customXml" Target="../ink/ink3391.xml"/><Relationship Id="rId241" Type="http://schemas.openxmlformats.org/officeDocument/2006/relationships/image" Target="../media/image12080.png"/><Relationship Id="rId15" Type="http://schemas.openxmlformats.org/officeDocument/2006/relationships/image" Target="../media/image10970.png"/><Relationship Id="rId36" Type="http://schemas.openxmlformats.org/officeDocument/2006/relationships/customXml" Target="../ink/ink3299.xml"/><Relationship Id="rId57" Type="http://schemas.openxmlformats.org/officeDocument/2006/relationships/image" Target="../media/image11180.png"/><Relationship Id="rId262" Type="http://schemas.openxmlformats.org/officeDocument/2006/relationships/customXml" Target="../ink/ink3412.xml"/><Relationship Id="rId283" Type="http://schemas.openxmlformats.org/officeDocument/2006/relationships/image" Target="../media/image12290.png"/><Relationship Id="rId78" Type="http://schemas.openxmlformats.org/officeDocument/2006/relationships/customXml" Target="../ink/ink3320.xml"/><Relationship Id="rId99" Type="http://schemas.openxmlformats.org/officeDocument/2006/relationships/image" Target="../media/image11380.png"/><Relationship Id="rId101" Type="http://schemas.openxmlformats.org/officeDocument/2006/relationships/image" Target="../media/image11390.png"/><Relationship Id="rId122" Type="http://schemas.openxmlformats.org/officeDocument/2006/relationships/customXml" Target="../ink/ink3342.xml"/><Relationship Id="rId143" Type="http://schemas.openxmlformats.org/officeDocument/2006/relationships/image" Target="../media/image11590.png"/><Relationship Id="rId164" Type="http://schemas.openxmlformats.org/officeDocument/2006/relationships/customXml" Target="../ink/ink3363.xml"/><Relationship Id="rId185" Type="http://schemas.openxmlformats.org/officeDocument/2006/relationships/image" Target="../media/image11800.png"/><Relationship Id="rId9" Type="http://schemas.openxmlformats.org/officeDocument/2006/relationships/image" Target="../media/image10940.png"/><Relationship Id="rId210" Type="http://schemas.openxmlformats.org/officeDocument/2006/relationships/customXml" Target="../ink/ink3386.xml"/><Relationship Id="rId26" Type="http://schemas.openxmlformats.org/officeDocument/2006/relationships/customXml" Target="../ink/ink3294.xml"/><Relationship Id="rId231" Type="http://schemas.openxmlformats.org/officeDocument/2006/relationships/image" Target="../media/image12030.png"/><Relationship Id="rId252" Type="http://schemas.openxmlformats.org/officeDocument/2006/relationships/customXml" Target="../ink/ink3407.xml"/><Relationship Id="rId273" Type="http://schemas.openxmlformats.org/officeDocument/2006/relationships/image" Target="../media/image12240.png"/><Relationship Id="rId294" Type="http://schemas.openxmlformats.org/officeDocument/2006/relationships/customXml" Target="../ink/ink3428.xml"/><Relationship Id="rId47" Type="http://schemas.openxmlformats.org/officeDocument/2006/relationships/image" Target="../media/image11130.png"/><Relationship Id="rId68" Type="http://schemas.openxmlformats.org/officeDocument/2006/relationships/customXml" Target="../ink/ink3315.xml"/><Relationship Id="rId89" Type="http://schemas.openxmlformats.org/officeDocument/2006/relationships/image" Target="../media/image11330.png"/><Relationship Id="rId112" Type="http://schemas.openxmlformats.org/officeDocument/2006/relationships/customXml" Target="../ink/ink3337.xml"/><Relationship Id="rId133" Type="http://schemas.openxmlformats.org/officeDocument/2006/relationships/image" Target="../media/image11540.png"/><Relationship Id="rId154" Type="http://schemas.openxmlformats.org/officeDocument/2006/relationships/customXml" Target="../ink/ink3358.xml"/><Relationship Id="rId175" Type="http://schemas.openxmlformats.org/officeDocument/2006/relationships/image" Target="../media/image11750.png"/><Relationship Id="rId196" Type="http://schemas.openxmlformats.org/officeDocument/2006/relationships/customXml" Target="../ink/ink3379.xml"/><Relationship Id="rId200" Type="http://schemas.openxmlformats.org/officeDocument/2006/relationships/customXml" Target="../ink/ink3381.xml"/><Relationship Id="rId16" Type="http://schemas.openxmlformats.org/officeDocument/2006/relationships/customXml" Target="../ink/ink3289.xml"/><Relationship Id="rId221" Type="http://schemas.openxmlformats.org/officeDocument/2006/relationships/image" Target="../media/image1198.png"/><Relationship Id="rId242" Type="http://schemas.openxmlformats.org/officeDocument/2006/relationships/customXml" Target="../ink/ink3402.xml"/><Relationship Id="rId263" Type="http://schemas.openxmlformats.org/officeDocument/2006/relationships/image" Target="../media/image12190.png"/><Relationship Id="rId284" Type="http://schemas.openxmlformats.org/officeDocument/2006/relationships/customXml" Target="../ink/ink3423.xml"/><Relationship Id="rId37" Type="http://schemas.openxmlformats.org/officeDocument/2006/relationships/image" Target="../media/image11080.png"/><Relationship Id="rId58" Type="http://schemas.openxmlformats.org/officeDocument/2006/relationships/customXml" Target="../ink/ink3310.xml"/><Relationship Id="rId79" Type="http://schemas.openxmlformats.org/officeDocument/2006/relationships/image" Target="../media/image11280.png"/><Relationship Id="rId102" Type="http://schemas.openxmlformats.org/officeDocument/2006/relationships/customXml" Target="../ink/ink3332.xml"/><Relationship Id="rId123" Type="http://schemas.openxmlformats.org/officeDocument/2006/relationships/image" Target="../media/image11490.png"/><Relationship Id="rId144" Type="http://schemas.openxmlformats.org/officeDocument/2006/relationships/customXml" Target="../ink/ink3353.xml"/><Relationship Id="rId90" Type="http://schemas.openxmlformats.org/officeDocument/2006/relationships/customXml" Target="../ink/ink3326.xml"/><Relationship Id="rId165" Type="http://schemas.openxmlformats.org/officeDocument/2006/relationships/image" Target="../media/image11700.png"/><Relationship Id="rId186" Type="http://schemas.openxmlformats.org/officeDocument/2006/relationships/customXml" Target="../ink/ink3374.xml"/><Relationship Id="rId211" Type="http://schemas.openxmlformats.org/officeDocument/2006/relationships/image" Target="../media/image11930.png"/><Relationship Id="rId232" Type="http://schemas.openxmlformats.org/officeDocument/2006/relationships/customXml" Target="../ink/ink3397.xml"/><Relationship Id="rId253" Type="http://schemas.openxmlformats.org/officeDocument/2006/relationships/image" Target="../media/image12140.png"/><Relationship Id="rId274" Type="http://schemas.openxmlformats.org/officeDocument/2006/relationships/customXml" Target="../ink/ink3418.xml"/><Relationship Id="rId295" Type="http://schemas.openxmlformats.org/officeDocument/2006/relationships/image" Target="../media/image12350.png"/><Relationship Id="rId27" Type="http://schemas.openxmlformats.org/officeDocument/2006/relationships/image" Target="../media/image11030.png"/><Relationship Id="rId48" Type="http://schemas.openxmlformats.org/officeDocument/2006/relationships/customXml" Target="../ink/ink3305.xml"/><Relationship Id="rId69" Type="http://schemas.openxmlformats.org/officeDocument/2006/relationships/image" Target="../media/image11230.png"/><Relationship Id="rId113" Type="http://schemas.openxmlformats.org/officeDocument/2006/relationships/image" Target="../media/image688.png"/><Relationship Id="rId134" Type="http://schemas.openxmlformats.org/officeDocument/2006/relationships/customXml" Target="../ink/ink3348.xml"/><Relationship Id="rId80" Type="http://schemas.openxmlformats.org/officeDocument/2006/relationships/customXml" Target="../ink/ink3321.xml"/><Relationship Id="rId155" Type="http://schemas.openxmlformats.org/officeDocument/2006/relationships/image" Target="../media/image11650.png"/><Relationship Id="rId176" Type="http://schemas.openxmlformats.org/officeDocument/2006/relationships/customXml" Target="../ink/ink3369.xml"/><Relationship Id="rId197" Type="http://schemas.openxmlformats.org/officeDocument/2006/relationships/image" Target="../media/image11860.png"/><Relationship Id="rId201" Type="http://schemas.openxmlformats.org/officeDocument/2006/relationships/image" Target="../media/image11880.png"/><Relationship Id="rId222" Type="http://schemas.openxmlformats.org/officeDocument/2006/relationships/customXml" Target="../ink/ink3392.xml"/><Relationship Id="rId243" Type="http://schemas.openxmlformats.org/officeDocument/2006/relationships/image" Target="../media/image12090.png"/><Relationship Id="rId264" Type="http://schemas.openxmlformats.org/officeDocument/2006/relationships/customXml" Target="../ink/ink3413.xml"/><Relationship Id="rId285" Type="http://schemas.openxmlformats.org/officeDocument/2006/relationships/image" Target="../media/image12300.png"/><Relationship Id="rId17" Type="http://schemas.openxmlformats.org/officeDocument/2006/relationships/image" Target="../media/image10980.png"/><Relationship Id="rId38" Type="http://schemas.openxmlformats.org/officeDocument/2006/relationships/customXml" Target="../ink/ink3300.xml"/><Relationship Id="rId59" Type="http://schemas.openxmlformats.org/officeDocument/2006/relationships/image" Target="../media/image11190.png"/><Relationship Id="rId103" Type="http://schemas.openxmlformats.org/officeDocument/2006/relationships/image" Target="../media/image11401.png"/><Relationship Id="rId124" Type="http://schemas.openxmlformats.org/officeDocument/2006/relationships/customXml" Target="../ink/ink3343.xml"/><Relationship Id="rId70" Type="http://schemas.openxmlformats.org/officeDocument/2006/relationships/customXml" Target="../ink/ink3316.xml"/><Relationship Id="rId91" Type="http://schemas.openxmlformats.org/officeDocument/2006/relationships/image" Target="../media/image11340.png"/><Relationship Id="rId145" Type="http://schemas.openxmlformats.org/officeDocument/2006/relationships/image" Target="../media/image11600.png"/><Relationship Id="rId166" Type="http://schemas.openxmlformats.org/officeDocument/2006/relationships/customXml" Target="../ink/ink3364.xml"/><Relationship Id="rId187" Type="http://schemas.openxmlformats.org/officeDocument/2006/relationships/image" Target="../media/image11810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3387.xml"/><Relationship Id="rId233" Type="http://schemas.openxmlformats.org/officeDocument/2006/relationships/image" Target="../media/image12040.png"/><Relationship Id="rId254" Type="http://schemas.openxmlformats.org/officeDocument/2006/relationships/customXml" Target="../ink/ink3408.xml"/><Relationship Id="rId28" Type="http://schemas.openxmlformats.org/officeDocument/2006/relationships/customXml" Target="../ink/ink3295.xml"/><Relationship Id="rId49" Type="http://schemas.openxmlformats.org/officeDocument/2006/relationships/image" Target="../media/image11140.png"/><Relationship Id="rId114" Type="http://schemas.openxmlformats.org/officeDocument/2006/relationships/customXml" Target="../ink/ink3338.xml"/><Relationship Id="rId275" Type="http://schemas.openxmlformats.org/officeDocument/2006/relationships/image" Target="../media/image12250.png"/><Relationship Id="rId60" Type="http://schemas.openxmlformats.org/officeDocument/2006/relationships/customXml" Target="../ink/ink3311.xml"/><Relationship Id="rId81" Type="http://schemas.openxmlformats.org/officeDocument/2006/relationships/image" Target="../media/image11290.png"/><Relationship Id="rId135" Type="http://schemas.openxmlformats.org/officeDocument/2006/relationships/image" Target="../media/image11550.png"/><Relationship Id="rId156" Type="http://schemas.openxmlformats.org/officeDocument/2006/relationships/customXml" Target="../ink/ink3359.xml"/><Relationship Id="rId177" Type="http://schemas.openxmlformats.org/officeDocument/2006/relationships/image" Target="../media/image11760.png"/><Relationship Id="rId198" Type="http://schemas.openxmlformats.org/officeDocument/2006/relationships/customXml" Target="../ink/ink3380.xml"/><Relationship Id="rId202" Type="http://schemas.openxmlformats.org/officeDocument/2006/relationships/customXml" Target="../ink/ink3382.xml"/><Relationship Id="rId223" Type="http://schemas.openxmlformats.org/officeDocument/2006/relationships/image" Target="../media/image11990.png"/><Relationship Id="rId244" Type="http://schemas.openxmlformats.org/officeDocument/2006/relationships/customXml" Target="../ink/ink3403.xml"/><Relationship Id="rId18" Type="http://schemas.openxmlformats.org/officeDocument/2006/relationships/customXml" Target="../ink/ink3290.xml"/><Relationship Id="rId39" Type="http://schemas.openxmlformats.org/officeDocument/2006/relationships/image" Target="../media/image11090.png"/><Relationship Id="rId265" Type="http://schemas.openxmlformats.org/officeDocument/2006/relationships/image" Target="../media/image12200.png"/><Relationship Id="rId286" Type="http://schemas.openxmlformats.org/officeDocument/2006/relationships/customXml" Target="../ink/ink3424.xml"/><Relationship Id="rId50" Type="http://schemas.openxmlformats.org/officeDocument/2006/relationships/customXml" Target="../ink/ink3306.xml"/><Relationship Id="rId104" Type="http://schemas.openxmlformats.org/officeDocument/2006/relationships/customXml" Target="../ink/ink3333.xml"/><Relationship Id="rId125" Type="http://schemas.openxmlformats.org/officeDocument/2006/relationships/image" Target="../media/image11500.png"/><Relationship Id="rId146" Type="http://schemas.openxmlformats.org/officeDocument/2006/relationships/customXml" Target="../ink/ink3354.xml"/><Relationship Id="rId167" Type="http://schemas.openxmlformats.org/officeDocument/2006/relationships/image" Target="../media/image11710.png"/><Relationship Id="rId188" Type="http://schemas.openxmlformats.org/officeDocument/2006/relationships/customXml" Target="../ink/ink3375.xml"/><Relationship Id="rId71" Type="http://schemas.openxmlformats.org/officeDocument/2006/relationships/image" Target="../media/image11240.png"/><Relationship Id="rId92" Type="http://schemas.openxmlformats.org/officeDocument/2006/relationships/customXml" Target="../ink/ink3327.xml"/><Relationship Id="rId213" Type="http://schemas.openxmlformats.org/officeDocument/2006/relationships/image" Target="../media/image11940.png"/><Relationship Id="rId234" Type="http://schemas.openxmlformats.org/officeDocument/2006/relationships/customXml" Target="../ink/ink3398.xml"/><Relationship Id="rId2" Type="http://schemas.openxmlformats.org/officeDocument/2006/relationships/image" Target="../media/image1862.emf"/><Relationship Id="rId29" Type="http://schemas.openxmlformats.org/officeDocument/2006/relationships/image" Target="../media/image11040.png"/><Relationship Id="rId255" Type="http://schemas.openxmlformats.org/officeDocument/2006/relationships/image" Target="../media/image12150.png"/><Relationship Id="rId276" Type="http://schemas.openxmlformats.org/officeDocument/2006/relationships/customXml" Target="../ink/ink3419.xml"/><Relationship Id="rId40" Type="http://schemas.openxmlformats.org/officeDocument/2006/relationships/customXml" Target="../ink/ink3301.xml"/><Relationship Id="rId115" Type="http://schemas.openxmlformats.org/officeDocument/2006/relationships/image" Target="../media/image11450.png"/><Relationship Id="rId136" Type="http://schemas.openxmlformats.org/officeDocument/2006/relationships/customXml" Target="../ink/ink3349.xml"/><Relationship Id="rId157" Type="http://schemas.openxmlformats.org/officeDocument/2006/relationships/image" Target="../media/image11660.png"/><Relationship Id="rId178" Type="http://schemas.openxmlformats.org/officeDocument/2006/relationships/customXml" Target="../ink/ink3370.xml"/><Relationship Id="rId61" Type="http://schemas.openxmlformats.org/officeDocument/2006/relationships/image" Target="../media/image11200.png"/><Relationship Id="rId82" Type="http://schemas.openxmlformats.org/officeDocument/2006/relationships/customXml" Target="../ink/ink3322.xml"/><Relationship Id="rId199" Type="http://schemas.openxmlformats.org/officeDocument/2006/relationships/image" Target="../media/image11870.png"/><Relationship Id="rId203" Type="http://schemas.openxmlformats.org/officeDocument/2006/relationships/image" Target="../media/image11890.png"/><Relationship Id="rId19" Type="http://schemas.openxmlformats.org/officeDocument/2006/relationships/image" Target="../media/image10990.png"/><Relationship Id="rId224" Type="http://schemas.openxmlformats.org/officeDocument/2006/relationships/customXml" Target="../ink/ink3393.xml"/><Relationship Id="rId245" Type="http://schemas.openxmlformats.org/officeDocument/2006/relationships/image" Target="../media/image12100.png"/><Relationship Id="rId266" Type="http://schemas.openxmlformats.org/officeDocument/2006/relationships/customXml" Target="../ink/ink3414.xml"/><Relationship Id="rId287" Type="http://schemas.openxmlformats.org/officeDocument/2006/relationships/image" Target="../media/image12310.png"/><Relationship Id="rId30" Type="http://schemas.openxmlformats.org/officeDocument/2006/relationships/customXml" Target="../ink/ink3296.xml"/><Relationship Id="rId105" Type="http://schemas.openxmlformats.org/officeDocument/2006/relationships/image" Target="../media/image11410.png"/><Relationship Id="rId126" Type="http://schemas.openxmlformats.org/officeDocument/2006/relationships/customXml" Target="../ink/ink3344.xml"/><Relationship Id="rId147" Type="http://schemas.openxmlformats.org/officeDocument/2006/relationships/image" Target="../media/image11610.png"/><Relationship Id="rId168" Type="http://schemas.openxmlformats.org/officeDocument/2006/relationships/customXml" Target="../ink/ink3365.xml"/><Relationship Id="rId51" Type="http://schemas.openxmlformats.org/officeDocument/2006/relationships/image" Target="../media/image11150.png"/><Relationship Id="rId72" Type="http://schemas.openxmlformats.org/officeDocument/2006/relationships/customXml" Target="../ink/ink3317.xml"/><Relationship Id="rId93" Type="http://schemas.openxmlformats.org/officeDocument/2006/relationships/image" Target="../media/image11350.png"/><Relationship Id="rId189" Type="http://schemas.openxmlformats.org/officeDocument/2006/relationships/image" Target="../media/image11820.png"/><Relationship Id="rId3" Type="http://schemas.openxmlformats.org/officeDocument/2006/relationships/image" Target="../media/image1863.emf"/><Relationship Id="rId214" Type="http://schemas.openxmlformats.org/officeDocument/2006/relationships/customXml" Target="../ink/ink3388.xml"/><Relationship Id="rId235" Type="http://schemas.openxmlformats.org/officeDocument/2006/relationships/image" Target="../media/image12050.png"/><Relationship Id="rId256" Type="http://schemas.openxmlformats.org/officeDocument/2006/relationships/customXml" Target="../ink/ink3409.xml"/><Relationship Id="rId277" Type="http://schemas.openxmlformats.org/officeDocument/2006/relationships/image" Target="../media/image12260.png"/><Relationship Id="rId116" Type="http://schemas.openxmlformats.org/officeDocument/2006/relationships/customXml" Target="../ink/ink3339.xml"/><Relationship Id="rId137" Type="http://schemas.openxmlformats.org/officeDocument/2006/relationships/image" Target="../media/image11560.png"/><Relationship Id="rId158" Type="http://schemas.openxmlformats.org/officeDocument/2006/relationships/customXml" Target="../ink/ink3360.xml"/><Relationship Id="rId20" Type="http://schemas.openxmlformats.org/officeDocument/2006/relationships/customXml" Target="../ink/ink3291.xml"/><Relationship Id="rId41" Type="http://schemas.openxmlformats.org/officeDocument/2006/relationships/image" Target="../media/image11100.png"/><Relationship Id="rId62" Type="http://schemas.openxmlformats.org/officeDocument/2006/relationships/customXml" Target="../ink/ink3312.xml"/><Relationship Id="rId83" Type="http://schemas.openxmlformats.org/officeDocument/2006/relationships/image" Target="../media/image11300.png"/><Relationship Id="rId179" Type="http://schemas.openxmlformats.org/officeDocument/2006/relationships/image" Target="../media/image11770.png"/><Relationship Id="rId190" Type="http://schemas.openxmlformats.org/officeDocument/2006/relationships/customXml" Target="../ink/ink3376.xml"/><Relationship Id="rId204" Type="http://schemas.openxmlformats.org/officeDocument/2006/relationships/customXml" Target="../ink/ink3383.xml"/><Relationship Id="rId225" Type="http://schemas.openxmlformats.org/officeDocument/2006/relationships/image" Target="../media/image12000.png"/><Relationship Id="rId246" Type="http://schemas.openxmlformats.org/officeDocument/2006/relationships/customXml" Target="../ink/ink3404.xml"/><Relationship Id="rId267" Type="http://schemas.openxmlformats.org/officeDocument/2006/relationships/image" Target="../media/image12210.png"/><Relationship Id="rId288" Type="http://schemas.openxmlformats.org/officeDocument/2006/relationships/customXml" Target="../ink/ink3425.xml"/><Relationship Id="rId106" Type="http://schemas.openxmlformats.org/officeDocument/2006/relationships/customXml" Target="../ink/ink3334.xml"/><Relationship Id="rId127" Type="http://schemas.openxmlformats.org/officeDocument/2006/relationships/image" Target="../media/image11510.png"/><Relationship Id="rId10" Type="http://schemas.openxmlformats.org/officeDocument/2006/relationships/customXml" Target="../ink/ink3286.xml"/><Relationship Id="rId31" Type="http://schemas.openxmlformats.org/officeDocument/2006/relationships/image" Target="../media/image11050.png"/><Relationship Id="rId52" Type="http://schemas.openxmlformats.org/officeDocument/2006/relationships/customXml" Target="../ink/ink3307.xml"/><Relationship Id="rId73" Type="http://schemas.openxmlformats.org/officeDocument/2006/relationships/image" Target="../media/image11250.png"/><Relationship Id="rId94" Type="http://schemas.openxmlformats.org/officeDocument/2006/relationships/customXml" Target="../ink/ink3328.xml"/><Relationship Id="rId148" Type="http://schemas.openxmlformats.org/officeDocument/2006/relationships/customXml" Target="../ink/ink3355.xml"/><Relationship Id="rId169" Type="http://schemas.openxmlformats.org/officeDocument/2006/relationships/image" Target="../media/image11720.png"/><Relationship Id="rId4" Type="http://schemas.openxmlformats.org/officeDocument/2006/relationships/image" Target="../media/image1864.png"/><Relationship Id="rId180" Type="http://schemas.openxmlformats.org/officeDocument/2006/relationships/customXml" Target="../ink/ink3371.xml"/><Relationship Id="rId215" Type="http://schemas.openxmlformats.org/officeDocument/2006/relationships/image" Target="../media/image11950.png"/><Relationship Id="rId236" Type="http://schemas.openxmlformats.org/officeDocument/2006/relationships/customXml" Target="../ink/ink3399.xml"/><Relationship Id="rId257" Type="http://schemas.openxmlformats.org/officeDocument/2006/relationships/image" Target="../media/image12160.png"/><Relationship Id="rId278" Type="http://schemas.openxmlformats.org/officeDocument/2006/relationships/customXml" Target="../ink/ink3420.xml"/><Relationship Id="rId42" Type="http://schemas.openxmlformats.org/officeDocument/2006/relationships/customXml" Target="../ink/ink3302.xml"/><Relationship Id="rId84" Type="http://schemas.openxmlformats.org/officeDocument/2006/relationships/customXml" Target="../ink/ink3323.xml"/><Relationship Id="rId138" Type="http://schemas.openxmlformats.org/officeDocument/2006/relationships/customXml" Target="../ink/ink3350.xml"/><Relationship Id="rId191" Type="http://schemas.openxmlformats.org/officeDocument/2006/relationships/image" Target="../media/image11830.png"/><Relationship Id="rId205" Type="http://schemas.openxmlformats.org/officeDocument/2006/relationships/image" Target="../media/image11900.png"/><Relationship Id="rId247" Type="http://schemas.openxmlformats.org/officeDocument/2006/relationships/image" Target="../media/image12110.png"/><Relationship Id="rId107" Type="http://schemas.openxmlformats.org/officeDocument/2006/relationships/image" Target="../media/image11420.png"/><Relationship Id="rId289" Type="http://schemas.openxmlformats.org/officeDocument/2006/relationships/image" Target="../media/image12320.png"/><Relationship Id="rId11" Type="http://schemas.openxmlformats.org/officeDocument/2006/relationships/image" Target="../media/image10950.png"/><Relationship Id="rId53" Type="http://schemas.openxmlformats.org/officeDocument/2006/relationships/image" Target="../media/image11160.png"/><Relationship Id="rId149" Type="http://schemas.openxmlformats.org/officeDocument/2006/relationships/image" Target="../media/image11620.png"/><Relationship Id="rId95" Type="http://schemas.openxmlformats.org/officeDocument/2006/relationships/image" Target="../media/image11360.png"/><Relationship Id="rId160" Type="http://schemas.openxmlformats.org/officeDocument/2006/relationships/customXml" Target="../ink/ink3361.xml"/><Relationship Id="rId216" Type="http://schemas.openxmlformats.org/officeDocument/2006/relationships/customXml" Target="../ink/ink3389.xml"/><Relationship Id="rId258" Type="http://schemas.openxmlformats.org/officeDocument/2006/relationships/customXml" Target="../ink/ink3410.xml"/><Relationship Id="rId22" Type="http://schemas.openxmlformats.org/officeDocument/2006/relationships/customXml" Target="../ink/ink3292.xml"/><Relationship Id="rId64" Type="http://schemas.openxmlformats.org/officeDocument/2006/relationships/customXml" Target="../ink/ink3313.xml"/><Relationship Id="rId118" Type="http://schemas.openxmlformats.org/officeDocument/2006/relationships/customXml" Target="../ink/ink3340.xml"/><Relationship Id="rId171" Type="http://schemas.openxmlformats.org/officeDocument/2006/relationships/image" Target="../media/image11730.png"/><Relationship Id="rId227" Type="http://schemas.openxmlformats.org/officeDocument/2006/relationships/image" Target="../media/image12010.png"/><Relationship Id="rId269" Type="http://schemas.openxmlformats.org/officeDocument/2006/relationships/image" Target="../media/image12220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14.xml"/><Relationship Id="rId299" Type="http://schemas.openxmlformats.org/officeDocument/2006/relationships/image" Target="../media/image3513.png"/><Relationship Id="rId21" Type="http://schemas.openxmlformats.org/officeDocument/2006/relationships/customXml" Target="../ink/ink366.xml"/><Relationship Id="rId63" Type="http://schemas.openxmlformats.org/officeDocument/2006/relationships/customXml" Target="../ink/ink387.xml"/><Relationship Id="rId159" Type="http://schemas.openxmlformats.org/officeDocument/2006/relationships/customXml" Target="../ink/ink435.xml"/><Relationship Id="rId324" Type="http://schemas.openxmlformats.org/officeDocument/2006/relationships/customXml" Target="../ink/ink518.xml"/><Relationship Id="rId366" Type="http://schemas.openxmlformats.org/officeDocument/2006/relationships/customXml" Target="../ink/ink539.xml"/><Relationship Id="rId170" Type="http://schemas.openxmlformats.org/officeDocument/2006/relationships/image" Target="../media/image3449.png"/><Relationship Id="rId226" Type="http://schemas.openxmlformats.org/officeDocument/2006/relationships/image" Target="../media/image3477.png"/><Relationship Id="rId268" Type="http://schemas.openxmlformats.org/officeDocument/2006/relationships/image" Target="../media/image3498.png"/><Relationship Id="rId32" Type="http://schemas.openxmlformats.org/officeDocument/2006/relationships/image" Target="../media/image3381.png"/><Relationship Id="rId74" Type="http://schemas.openxmlformats.org/officeDocument/2006/relationships/image" Target="../media/image3402.png"/><Relationship Id="rId128" Type="http://schemas.openxmlformats.org/officeDocument/2006/relationships/image" Target="../media/image3429.png"/><Relationship Id="rId335" Type="http://schemas.openxmlformats.org/officeDocument/2006/relationships/image" Target="../media/image3531.png"/><Relationship Id="rId377" Type="http://schemas.openxmlformats.org/officeDocument/2006/relationships/image" Target="../media/image3552.png"/><Relationship Id="rId5" Type="http://schemas.openxmlformats.org/officeDocument/2006/relationships/customXml" Target="../ink/ink358.xml"/><Relationship Id="rId181" Type="http://schemas.openxmlformats.org/officeDocument/2006/relationships/customXml" Target="../ink/ink446.xml"/><Relationship Id="rId237" Type="http://schemas.openxmlformats.org/officeDocument/2006/relationships/customXml" Target="../ink/ink474.xml"/><Relationship Id="rId279" Type="http://schemas.openxmlformats.org/officeDocument/2006/relationships/image" Target="../media/image3503.png"/><Relationship Id="rId43" Type="http://schemas.openxmlformats.org/officeDocument/2006/relationships/customXml" Target="../ink/ink377.xml"/><Relationship Id="rId139" Type="http://schemas.openxmlformats.org/officeDocument/2006/relationships/customXml" Target="../ink/ink425.xml"/><Relationship Id="rId290" Type="http://schemas.openxmlformats.org/officeDocument/2006/relationships/customXml" Target="../ink/ink501.xml"/><Relationship Id="rId304" Type="http://schemas.openxmlformats.org/officeDocument/2006/relationships/customXml" Target="../ink/ink508.xml"/><Relationship Id="rId346" Type="http://schemas.openxmlformats.org/officeDocument/2006/relationships/customXml" Target="../ink/ink529.xml"/><Relationship Id="rId85" Type="http://schemas.openxmlformats.org/officeDocument/2006/relationships/customXml" Target="../ink/ink398.xml"/><Relationship Id="rId150" Type="http://schemas.openxmlformats.org/officeDocument/2006/relationships/image" Target="../media/image3439.png"/><Relationship Id="rId192" Type="http://schemas.openxmlformats.org/officeDocument/2006/relationships/image" Target="../media/image3460.png"/><Relationship Id="rId206" Type="http://schemas.openxmlformats.org/officeDocument/2006/relationships/image" Target="../media/image3467.png"/><Relationship Id="rId248" Type="http://schemas.openxmlformats.org/officeDocument/2006/relationships/image" Target="../media/image3488.png"/><Relationship Id="rId12" Type="http://schemas.openxmlformats.org/officeDocument/2006/relationships/image" Target="../media/image3371.png"/><Relationship Id="rId108" Type="http://schemas.openxmlformats.org/officeDocument/2006/relationships/image" Target="../media/image3419.png"/><Relationship Id="rId315" Type="http://schemas.openxmlformats.org/officeDocument/2006/relationships/image" Target="../media/image3521.png"/><Relationship Id="rId357" Type="http://schemas.openxmlformats.org/officeDocument/2006/relationships/image" Target="../media/image3542.png"/><Relationship Id="rId54" Type="http://schemas.openxmlformats.org/officeDocument/2006/relationships/image" Target="../media/image3392.png"/><Relationship Id="rId96" Type="http://schemas.openxmlformats.org/officeDocument/2006/relationships/image" Target="../media/image3413.png"/><Relationship Id="rId161" Type="http://schemas.openxmlformats.org/officeDocument/2006/relationships/customXml" Target="../ink/ink436.xml"/><Relationship Id="rId217" Type="http://schemas.openxmlformats.org/officeDocument/2006/relationships/customXml" Target="../ink/ink464.xml"/><Relationship Id="rId259" Type="http://schemas.openxmlformats.org/officeDocument/2006/relationships/customXml" Target="../ink/ink485.xml"/><Relationship Id="rId23" Type="http://schemas.openxmlformats.org/officeDocument/2006/relationships/customXml" Target="../ink/ink367.xml"/><Relationship Id="rId119" Type="http://schemas.openxmlformats.org/officeDocument/2006/relationships/customXml" Target="../ink/ink415.xml"/><Relationship Id="rId270" Type="http://schemas.openxmlformats.org/officeDocument/2006/relationships/image" Target="../media/image3499.png"/><Relationship Id="rId326" Type="http://schemas.openxmlformats.org/officeDocument/2006/relationships/customXml" Target="../ink/ink519.xml"/><Relationship Id="rId65" Type="http://schemas.openxmlformats.org/officeDocument/2006/relationships/customXml" Target="../ink/ink388.xml"/><Relationship Id="rId130" Type="http://schemas.openxmlformats.org/officeDocument/2006/relationships/image" Target="../media/image3430.png"/><Relationship Id="rId368" Type="http://schemas.openxmlformats.org/officeDocument/2006/relationships/customXml" Target="../ink/ink540.xml"/><Relationship Id="rId172" Type="http://schemas.openxmlformats.org/officeDocument/2006/relationships/image" Target="../media/image3450.png"/><Relationship Id="rId228" Type="http://schemas.openxmlformats.org/officeDocument/2006/relationships/image" Target="../media/image3478.png"/><Relationship Id="rId281" Type="http://schemas.openxmlformats.org/officeDocument/2006/relationships/image" Target="../media/image3504.png"/><Relationship Id="rId337" Type="http://schemas.openxmlformats.org/officeDocument/2006/relationships/image" Target="../media/image3532.png"/><Relationship Id="rId34" Type="http://schemas.openxmlformats.org/officeDocument/2006/relationships/image" Target="../media/image3382.png"/><Relationship Id="rId76" Type="http://schemas.openxmlformats.org/officeDocument/2006/relationships/image" Target="../media/image3403.png"/><Relationship Id="rId141" Type="http://schemas.openxmlformats.org/officeDocument/2006/relationships/customXml" Target="../ink/ink426.xml"/><Relationship Id="rId379" Type="http://schemas.openxmlformats.org/officeDocument/2006/relationships/image" Target="../media/image3553.png"/><Relationship Id="rId7" Type="http://schemas.openxmlformats.org/officeDocument/2006/relationships/customXml" Target="../ink/ink359.xml"/><Relationship Id="rId183" Type="http://schemas.openxmlformats.org/officeDocument/2006/relationships/customXml" Target="../ink/ink447.xml"/><Relationship Id="rId239" Type="http://schemas.openxmlformats.org/officeDocument/2006/relationships/customXml" Target="../ink/ink475.xml"/><Relationship Id="rId250" Type="http://schemas.openxmlformats.org/officeDocument/2006/relationships/image" Target="../media/image3489.png"/><Relationship Id="rId292" Type="http://schemas.openxmlformats.org/officeDocument/2006/relationships/customXml" Target="../ink/ink502.xml"/><Relationship Id="rId306" Type="http://schemas.openxmlformats.org/officeDocument/2006/relationships/customXml" Target="../ink/ink509.xml"/><Relationship Id="rId45" Type="http://schemas.openxmlformats.org/officeDocument/2006/relationships/customXml" Target="../ink/ink378.xml"/><Relationship Id="rId87" Type="http://schemas.openxmlformats.org/officeDocument/2006/relationships/customXml" Target="../ink/ink399.xml"/><Relationship Id="rId110" Type="http://schemas.openxmlformats.org/officeDocument/2006/relationships/image" Target="../media/image3420.png"/><Relationship Id="rId348" Type="http://schemas.openxmlformats.org/officeDocument/2006/relationships/customXml" Target="../ink/ink530.xml"/><Relationship Id="rId152" Type="http://schemas.openxmlformats.org/officeDocument/2006/relationships/image" Target="../media/image3440.png"/><Relationship Id="rId194" Type="http://schemas.openxmlformats.org/officeDocument/2006/relationships/image" Target="../media/image3461.png"/><Relationship Id="rId208" Type="http://schemas.openxmlformats.org/officeDocument/2006/relationships/image" Target="../media/image3468.png"/><Relationship Id="rId261" Type="http://schemas.openxmlformats.org/officeDocument/2006/relationships/customXml" Target="../ink/ink486.xml"/><Relationship Id="rId14" Type="http://schemas.openxmlformats.org/officeDocument/2006/relationships/image" Target="../media/image3372.png"/><Relationship Id="rId56" Type="http://schemas.openxmlformats.org/officeDocument/2006/relationships/image" Target="../media/image3393.png"/><Relationship Id="rId317" Type="http://schemas.openxmlformats.org/officeDocument/2006/relationships/image" Target="../media/image3522.png"/><Relationship Id="rId359" Type="http://schemas.openxmlformats.org/officeDocument/2006/relationships/image" Target="../media/image3543.png"/><Relationship Id="rId98" Type="http://schemas.openxmlformats.org/officeDocument/2006/relationships/image" Target="../media/image3414.png"/><Relationship Id="rId121" Type="http://schemas.openxmlformats.org/officeDocument/2006/relationships/customXml" Target="../ink/ink416.xml"/><Relationship Id="rId163" Type="http://schemas.openxmlformats.org/officeDocument/2006/relationships/customXml" Target="../ink/ink437.xml"/><Relationship Id="rId219" Type="http://schemas.openxmlformats.org/officeDocument/2006/relationships/customXml" Target="../ink/ink465.xml"/><Relationship Id="rId370" Type="http://schemas.openxmlformats.org/officeDocument/2006/relationships/customXml" Target="../ink/ink541.xml"/><Relationship Id="rId230" Type="http://schemas.openxmlformats.org/officeDocument/2006/relationships/image" Target="../media/image3479.png"/><Relationship Id="rId25" Type="http://schemas.openxmlformats.org/officeDocument/2006/relationships/customXml" Target="../ink/ink368.xml"/><Relationship Id="rId67" Type="http://schemas.openxmlformats.org/officeDocument/2006/relationships/customXml" Target="../ink/ink389.xml"/><Relationship Id="rId272" Type="http://schemas.openxmlformats.org/officeDocument/2006/relationships/image" Target="../media/image3500.png"/><Relationship Id="rId328" Type="http://schemas.openxmlformats.org/officeDocument/2006/relationships/customXml" Target="../ink/ink520.xml"/><Relationship Id="rId132" Type="http://schemas.openxmlformats.org/officeDocument/2006/relationships/image" Target="../media/image3107.png"/><Relationship Id="rId174" Type="http://schemas.openxmlformats.org/officeDocument/2006/relationships/image" Target="../media/image3451.png"/><Relationship Id="rId381" Type="http://schemas.openxmlformats.org/officeDocument/2006/relationships/image" Target="../media/image14.png"/><Relationship Id="rId241" Type="http://schemas.openxmlformats.org/officeDocument/2006/relationships/customXml" Target="../ink/ink476.xml"/><Relationship Id="rId36" Type="http://schemas.openxmlformats.org/officeDocument/2006/relationships/image" Target="../media/image3383.png"/><Relationship Id="rId283" Type="http://schemas.openxmlformats.org/officeDocument/2006/relationships/image" Target="../media/image3505.png"/><Relationship Id="rId339" Type="http://schemas.openxmlformats.org/officeDocument/2006/relationships/image" Target="../media/image3533.png"/><Relationship Id="rId78" Type="http://schemas.openxmlformats.org/officeDocument/2006/relationships/image" Target="../media/image3404.png"/><Relationship Id="rId101" Type="http://schemas.openxmlformats.org/officeDocument/2006/relationships/customXml" Target="../ink/ink406.xml"/><Relationship Id="rId143" Type="http://schemas.openxmlformats.org/officeDocument/2006/relationships/customXml" Target="../ink/ink427.xml"/><Relationship Id="rId185" Type="http://schemas.openxmlformats.org/officeDocument/2006/relationships/customXml" Target="../ink/ink448.xml"/><Relationship Id="rId350" Type="http://schemas.openxmlformats.org/officeDocument/2006/relationships/customXml" Target="../ink/ink531.xml"/><Relationship Id="rId9" Type="http://schemas.openxmlformats.org/officeDocument/2006/relationships/customXml" Target="../ink/ink360.xml"/><Relationship Id="rId210" Type="http://schemas.openxmlformats.org/officeDocument/2006/relationships/image" Target="../media/image3469.png"/><Relationship Id="rId252" Type="http://schemas.openxmlformats.org/officeDocument/2006/relationships/image" Target="../media/image3490.png"/><Relationship Id="rId294" Type="http://schemas.openxmlformats.org/officeDocument/2006/relationships/customXml" Target="../ink/ink503.xml"/><Relationship Id="rId308" Type="http://schemas.openxmlformats.org/officeDocument/2006/relationships/customXml" Target="../ink/ink510.xml"/><Relationship Id="rId47" Type="http://schemas.openxmlformats.org/officeDocument/2006/relationships/customXml" Target="../ink/ink379.xml"/><Relationship Id="rId68" Type="http://schemas.openxmlformats.org/officeDocument/2006/relationships/image" Target="../media/image3399.png"/><Relationship Id="rId89" Type="http://schemas.openxmlformats.org/officeDocument/2006/relationships/customXml" Target="../ink/ink400.xml"/><Relationship Id="rId112" Type="http://schemas.openxmlformats.org/officeDocument/2006/relationships/image" Target="../media/image3421.png"/><Relationship Id="rId133" Type="http://schemas.openxmlformats.org/officeDocument/2006/relationships/customXml" Target="../ink/ink422.xml"/><Relationship Id="rId154" Type="http://schemas.openxmlformats.org/officeDocument/2006/relationships/image" Target="../media/image3441.png"/><Relationship Id="rId175" Type="http://schemas.openxmlformats.org/officeDocument/2006/relationships/customXml" Target="../ink/ink443.xml"/><Relationship Id="rId340" Type="http://schemas.openxmlformats.org/officeDocument/2006/relationships/customXml" Target="../ink/ink526.xml"/><Relationship Id="rId361" Type="http://schemas.openxmlformats.org/officeDocument/2006/relationships/image" Target="../media/image3544.png"/><Relationship Id="rId196" Type="http://schemas.openxmlformats.org/officeDocument/2006/relationships/image" Target="../media/image3462.png"/><Relationship Id="rId200" Type="http://schemas.openxmlformats.org/officeDocument/2006/relationships/image" Target="../media/image3464.png"/><Relationship Id="rId382" Type="http://schemas.openxmlformats.org/officeDocument/2006/relationships/customXml" Target="../ink/ink547.xml"/><Relationship Id="rId16" Type="http://schemas.openxmlformats.org/officeDocument/2006/relationships/image" Target="../media/image3373.png"/><Relationship Id="rId221" Type="http://schemas.openxmlformats.org/officeDocument/2006/relationships/customXml" Target="../ink/ink466.xml"/><Relationship Id="rId242" Type="http://schemas.openxmlformats.org/officeDocument/2006/relationships/image" Target="../media/image3485.png"/><Relationship Id="rId263" Type="http://schemas.openxmlformats.org/officeDocument/2006/relationships/customXml" Target="../ink/ink487.xml"/><Relationship Id="rId284" Type="http://schemas.openxmlformats.org/officeDocument/2006/relationships/customXml" Target="../ink/ink498.xml"/><Relationship Id="rId319" Type="http://schemas.openxmlformats.org/officeDocument/2006/relationships/image" Target="../media/image3523.png"/><Relationship Id="rId37" Type="http://schemas.openxmlformats.org/officeDocument/2006/relationships/customXml" Target="../ink/ink374.xml"/><Relationship Id="rId58" Type="http://schemas.openxmlformats.org/officeDocument/2006/relationships/image" Target="../media/image3394.png"/><Relationship Id="rId79" Type="http://schemas.openxmlformats.org/officeDocument/2006/relationships/customXml" Target="../ink/ink395.xml"/><Relationship Id="rId102" Type="http://schemas.openxmlformats.org/officeDocument/2006/relationships/image" Target="../media/image3416.png"/><Relationship Id="rId123" Type="http://schemas.openxmlformats.org/officeDocument/2006/relationships/customXml" Target="../ink/ink417.xml"/><Relationship Id="rId144" Type="http://schemas.openxmlformats.org/officeDocument/2006/relationships/image" Target="../media/image3436.png"/><Relationship Id="rId330" Type="http://schemas.openxmlformats.org/officeDocument/2006/relationships/customXml" Target="../ink/ink521.xml"/><Relationship Id="rId90" Type="http://schemas.openxmlformats.org/officeDocument/2006/relationships/image" Target="../media/image3410.png"/><Relationship Id="rId165" Type="http://schemas.openxmlformats.org/officeDocument/2006/relationships/customXml" Target="../ink/ink438.xml"/><Relationship Id="rId186" Type="http://schemas.openxmlformats.org/officeDocument/2006/relationships/image" Target="../media/image3457.png"/><Relationship Id="rId351" Type="http://schemas.openxmlformats.org/officeDocument/2006/relationships/image" Target="../media/image3539.png"/><Relationship Id="rId372" Type="http://schemas.openxmlformats.org/officeDocument/2006/relationships/customXml" Target="../ink/ink542.xml"/><Relationship Id="rId211" Type="http://schemas.openxmlformats.org/officeDocument/2006/relationships/customXml" Target="../ink/ink461.xml"/><Relationship Id="rId232" Type="http://schemas.openxmlformats.org/officeDocument/2006/relationships/image" Target="../media/image3480.png"/><Relationship Id="rId253" Type="http://schemas.openxmlformats.org/officeDocument/2006/relationships/customXml" Target="../ink/ink482.xml"/><Relationship Id="rId274" Type="http://schemas.openxmlformats.org/officeDocument/2006/relationships/customXml" Target="../ink/ink493.xml"/><Relationship Id="rId295" Type="http://schemas.openxmlformats.org/officeDocument/2006/relationships/image" Target="../media/image3511.png"/><Relationship Id="rId309" Type="http://schemas.openxmlformats.org/officeDocument/2006/relationships/image" Target="../media/image3518.png"/><Relationship Id="rId27" Type="http://schemas.openxmlformats.org/officeDocument/2006/relationships/customXml" Target="../ink/ink369.xml"/><Relationship Id="rId48" Type="http://schemas.openxmlformats.org/officeDocument/2006/relationships/image" Target="../media/image3389.png"/><Relationship Id="rId69" Type="http://schemas.openxmlformats.org/officeDocument/2006/relationships/customXml" Target="../ink/ink390.xml"/><Relationship Id="rId113" Type="http://schemas.openxmlformats.org/officeDocument/2006/relationships/customXml" Target="../ink/ink412.xml"/><Relationship Id="rId134" Type="http://schemas.openxmlformats.org/officeDocument/2006/relationships/image" Target="../media/image3431.png"/><Relationship Id="rId320" Type="http://schemas.openxmlformats.org/officeDocument/2006/relationships/customXml" Target="../ink/ink516.xml"/><Relationship Id="rId80" Type="http://schemas.openxmlformats.org/officeDocument/2006/relationships/image" Target="../media/image3405.png"/><Relationship Id="rId155" Type="http://schemas.openxmlformats.org/officeDocument/2006/relationships/customXml" Target="../ink/ink433.xml"/><Relationship Id="rId176" Type="http://schemas.openxmlformats.org/officeDocument/2006/relationships/image" Target="../media/image3452.png"/><Relationship Id="rId197" Type="http://schemas.openxmlformats.org/officeDocument/2006/relationships/customXml" Target="../ink/ink454.xml"/><Relationship Id="rId341" Type="http://schemas.openxmlformats.org/officeDocument/2006/relationships/image" Target="../media/image3534.png"/><Relationship Id="rId362" Type="http://schemas.openxmlformats.org/officeDocument/2006/relationships/customXml" Target="../ink/ink537.xml"/><Relationship Id="rId383" Type="http://schemas.openxmlformats.org/officeDocument/2006/relationships/image" Target="../media/image15.png"/><Relationship Id="rId201" Type="http://schemas.openxmlformats.org/officeDocument/2006/relationships/customXml" Target="../ink/ink456.xml"/><Relationship Id="rId222" Type="http://schemas.openxmlformats.org/officeDocument/2006/relationships/image" Target="../media/image3475.png"/><Relationship Id="rId243" Type="http://schemas.openxmlformats.org/officeDocument/2006/relationships/customXml" Target="../ink/ink477.xml"/><Relationship Id="rId264" Type="http://schemas.openxmlformats.org/officeDocument/2006/relationships/image" Target="../media/image3496.png"/><Relationship Id="rId285" Type="http://schemas.openxmlformats.org/officeDocument/2006/relationships/image" Target="../media/image3506.png"/><Relationship Id="rId17" Type="http://schemas.openxmlformats.org/officeDocument/2006/relationships/customXml" Target="../ink/ink364.xml"/><Relationship Id="rId38" Type="http://schemas.openxmlformats.org/officeDocument/2006/relationships/image" Target="../media/image3384.png"/><Relationship Id="rId59" Type="http://schemas.openxmlformats.org/officeDocument/2006/relationships/customXml" Target="../ink/ink385.xml"/><Relationship Id="rId103" Type="http://schemas.openxmlformats.org/officeDocument/2006/relationships/customXml" Target="../ink/ink407.xml"/><Relationship Id="rId124" Type="http://schemas.openxmlformats.org/officeDocument/2006/relationships/image" Target="../media/image3427.png"/><Relationship Id="rId310" Type="http://schemas.openxmlformats.org/officeDocument/2006/relationships/customXml" Target="../ink/ink511.xml"/><Relationship Id="rId70" Type="http://schemas.openxmlformats.org/officeDocument/2006/relationships/image" Target="../media/image3400.png"/><Relationship Id="rId91" Type="http://schemas.openxmlformats.org/officeDocument/2006/relationships/customXml" Target="../ink/ink401.xml"/><Relationship Id="rId145" Type="http://schemas.openxmlformats.org/officeDocument/2006/relationships/customXml" Target="../ink/ink428.xml"/><Relationship Id="rId166" Type="http://schemas.openxmlformats.org/officeDocument/2006/relationships/image" Target="../media/image3447.png"/><Relationship Id="rId187" Type="http://schemas.openxmlformats.org/officeDocument/2006/relationships/customXml" Target="../ink/ink449.xml"/><Relationship Id="rId331" Type="http://schemas.openxmlformats.org/officeDocument/2006/relationships/image" Target="../media/image3529.png"/><Relationship Id="rId352" Type="http://schemas.openxmlformats.org/officeDocument/2006/relationships/customXml" Target="../ink/ink532.xml"/><Relationship Id="rId373" Type="http://schemas.openxmlformats.org/officeDocument/2006/relationships/image" Target="../media/image3550.png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3470.png"/><Relationship Id="rId233" Type="http://schemas.openxmlformats.org/officeDocument/2006/relationships/customXml" Target="../ink/ink472.xml"/><Relationship Id="rId254" Type="http://schemas.openxmlformats.org/officeDocument/2006/relationships/image" Target="../media/image3491.png"/><Relationship Id="rId28" Type="http://schemas.openxmlformats.org/officeDocument/2006/relationships/image" Target="../media/image3379.png"/><Relationship Id="rId49" Type="http://schemas.openxmlformats.org/officeDocument/2006/relationships/customXml" Target="../ink/ink380.xml"/><Relationship Id="rId114" Type="http://schemas.openxmlformats.org/officeDocument/2006/relationships/image" Target="../media/image3422.png"/><Relationship Id="rId275" Type="http://schemas.openxmlformats.org/officeDocument/2006/relationships/image" Target="../media/image3501.png"/><Relationship Id="rId296" Type="http://schemas.openxmlformats.org/officeDocument/2006/relationships/customXml" Target="../ink/ink504.xml"/><Relationship Id="rId300" Type="http://schemas.openxmlformats.org/officeDocument/2006/relationships/customXml" Target="../ink/ink506.xml"/><Relationship Id="rId60" Type="http://schemas.openxmlformats.org/officeDocument/2006/relationships/image" Target="../media/image3395.png"/><Relationship Id="rId81" Type="http://schemas.openxmlformats.org/officeDocument/2006/relationships/customXml" Target="../ink/ink396.xml"/><Relationship Id="rId135" Type="http://schemas.openxmlformats.org/officeDocument/2006/relationships/customXml" Target="../ink/ink423.xml"/><Relationship Id="rId156" Type="http://schemas.openxmlformats.org/officeDocument/2006/relationships/image" Target="../media/image3442.png"/><Relationship Id="rId177" Type="http://schemas.openxmlformats.org/officeDocument/2006/relationships/customXml" Target="../ink/ink444.xml"/><Relationship Id="rId198" Type="http://schemas.openxmlformats.org/officeDocument/2006/relationships/image" Target="../media/image3463.png"/><Relationship Id="rId321" Type="http://schemas.openxmlformats.org/officeDocument/2006/relationships/image" Target="../media/image3524.png"/><Relationship Id="rId342" Type="http://schemas.openxmlformats.org/officeDocument/2006/relationships/customXml" Target="../ink/ink527.xml"/><Relationship Id="rId363" Type="http://schemas.openxmlformats.org/officeDocument/2006/relationships/image" Target="../media/image3545.png"/><Relationship Id="rId384" Type="http://schemas.openxmlformats.org/officeDocument/2006/relationships/customXml" Target="../ink/ink548.xml"/><Relationship Id="rId202" Type="http://schemas.openxmlformats.org/officeDocument/2006/relationships/image" Target="../media/image3465.png"/><Relationship Id="rId223" Type="http://schemas.openxmlformats.org/officeDocument/2006/relationships/customXml" Target="../ink/ink467.xml"/><Relationship Id="rId244" Type="http://schemas.openxmlformats.org/officeDocument/2006/relationships/image" Target="../media/image3486.png"/><Relationship Id="rId18" Type="http://schemas.openxmlformats.org/officeDocument/2006/relationships/image" Target="../media/image3374.png"/><Relationship Id="rId39" Type="http://schemas.openxmlformats.org/officeDocument/2006/relationships/customXml" Target="../ink/ink375.xml"/><Relationship Id="rId265" Type="http://schemas.openxmlformats.org/officeDocument/2006/relationships/customXml" Target="../ink/ink488.xml"/><Relationship Id="rId286" Type="http://schemas.openxmlformats.org/officeDocument/2006/relationships/customXml" Target="../ink/ink499.xml"/><Relationship Id="rId50" Type="http://schemas.openxmlformats.org/officeDocument/2006/relationships/image" Target="../media/image3390.png"/><Relationship Id="rId104" Type="http://schemas.openxmlformats.org/officeDocument/2006/relationships/image" Target="../media/image3417.png"/><Relationship Id="rId125" Type="http://schemas.openxmlformats.org/officeDocument/2006/relationships/customXml" Target="../ink/ink418.xml"/><Relationship Id="rId146" Type="http://schemas.openxmlformats.org/officeDocument/2006/relationships/image" Target="../media/image3437.png"/><Relationship Id="rId167" Type="http://schemas.openxmlformats.org/officeDocument/2006/relationships/customXml" Target="../ink/ink439.xml"/><Relationship Id="rId188" Type="http://schemas.openxmlformats.org/officeDocument/2006/relationships/image" Target="../media/image3458.png"/><Relationship Id="rId311" Type="http://schemas.openxmlformats.org/officeDocument/2006/relationships/image" Target="../media/image3519.png"/><Relationship Id="rId332" Type="http://schemas.openxmlformats.org/officeDocument/2006/relationships/customXml" Target="../ink/ink522.xml"/><Relationship Id="rId353" Type="http://schemas.openxmlformats.org/officeDocument/2006/relationships/image" Target="../media/image3540.png"/><Relationship Id="rId374" Type="http://schemas.openxmlformats.org/officeDocument/2006/relationships/customXml" Target="../ink/ink543.xml"/><Relationship Id="rId71" Type="http://schemas.openxmlformats.org/officeDocument/2006/relationships/customXml" Target="../ink/ink391.xml"/><Relationship Id="rId92" Type="http://schemas.openxmlformats.org/officeDocument/2006/relationships/image" Target="../media/image3411.png"/><Relationship Id="rId213" Type="http://schemas.openxmlformats.org/officeDocument/2006/relationships/customXml" Target="../ink/ink462.xml"/><Relationship Id="rId234" Type="http://schemas.openxmlformats.org/officeDocument/2006/relationships/image" Target="../media/image3481.png"/><Relationship Id="rId2" Type="http://schemas.openxmlformats.org/officeDocument/2006/relationships/image" Target="../media/image2.emf"/><Relationship Id="rId29" Type="http://schemas.openxmlformats.org/officeDocument/2006/relationships/customXml" Target="../ink/ink370.xml"/><Relationship Id="rId255" Type="http://schemas.openxmlformats.org/officeDocument/2006/relationships/customXml" Target="../ink/ink483.xml"/><Relationship Id="rId276" Type="http://schemas.openxmlformats.org/officeDocument/2006/relationships/customXml" Target="../ink/ink494.xml"/><Relationship Id="rId297" Type="http://schemas.openxmlformats.org/officeDocument/2006/relationships/image" Target="../media/image3512.png"/><Relationship Id="rId40" Type="http://schemas.openxmlformats.org/officeDocument/2006/relationships/image" Target="../media/image3385.png"/><Relationship Id="rId115" Type="http://schemas.openxmlformats.org/officeDocument/2006/relationships/customXml" Target="../ink/ink413.xml"/><Relationship Id="rId136" Type="http://schemas.openxmlformats.org/officeDocument/2006/relationships/image" Target="../media/image3432.png"/><Relationship Id="rId157" Type="http://schemas.openxmlformats.org/officeDocument/2006/relationships/customXml" Target="../ink/ink434.xml"/><Relationship Id="rId178" Type="http://schemas.openxmlformats.org/officeDocument/2006/relationships/image" Target="../media/image3453.png"/><Relationship Id="rId301" Type="http://schemas.openxmlformats.org/officeDocument/2006/relationships/image" Target="../media/image3514.png"/><Relationship Id="rId322" Type="http://schemas.openxmlformats.org/officeDocument/2006/relationships/customXml" Target="../ink/ink517.xml"/><Relationship Id="rId343" Type="http://schemas.openxmlformats.org/officeDocument/2006/relationships/image" Target="../media/image3535.png"/><Relationship Id="rId364" Type="http://schemas.openxmlformats.org/officeDocument/2006/relationships/customXml" Target="../ink/ink538.xml"/><Relationship Id="rId61" Type="http://schemas.openxmlformats.org/officeDocument/2006/relationships/customXml" Target="../ink/ink386.xml"/><Relationship Id="rId82" Type="http://schemas.openxmlformats.org/officeDocument/2006/relationships/image" Target="../media/image3406.png"/><Relationship Id="rId199" Type="http://schemas.openxmlformats.org/officeDocument/2006/relationships/customXml" Target="../ink/ink455.xml"/><Relationship Id="rId203" Type="http://schemas.openxmlformats.org/officeDocument/2006/relationships/customXml" Target="../ink/ink457.xml"/><Relationship Id="rId385" Type="http://schemas.openxmlformats.org/officeDocument/2006/relationships/image" Target="../media/image16.png"/><Relationship Id="rId19" Type="http://schemas.openxmlformats.org/officeDocument/2006/relationships/customXml" Target="../ink/ink365.xml"/><Relationship Id="rId224" Type="http://schemas.openxmlformats.org/officeDocument/2006/relationships/image" Target="../media/image3476.png"/><Relationship Id="rId245" Type="http://schemas.openxmlformats.org/officeDocument/2006/relationships/customXml" Target="../ink/ink478.xml"/><Relationship Id="rId266" Type="http://schemas.openxmlformats.org/officeDocument/2006/relationships/image" Target="../media/image3497.png"/><Relationship Id="rId287" Type="http://schemas.openxmlformats.org/officeDocument/2006/relationships/image" Target="../media/image3507.png"/><Relationship Id="rId30" Type="http://schemas.openxmlformats.org/officeDocument/2006/relationships/image" Target="../media/image3380.png"/><Relationship Id="rId105" Type="http://schemas.openxmlformats.org/officeDocument/2006/relationships/customXml" Target="../ink/ink408.xml"/><Relationship Id="rId126" Type="http://schemas.openxmlformats.org/officeDocument/2006/relationships/image" Target="../media/image3428.png"/><Relationship Id="rId147" Type="http://schemas.openxmlformats.org/officeDocument/2006/relationships/customXml" Target="../ink/ink429.xml"/><Relationship Id="rId168" Type="http://schemas.openxmlformats.org/officeDocument/2006/relationships/image" Target="../media/image3448.png"/><Relationship Id="rId312" Type="http://schemas.openxmlformats.org/officeDocument/2006/relationships/customXml" Target="../ink/ink512.xml"/><Relationship Id="rId333" Type="http://schemas.openxmlformats.org/officeDocument/2006/relationships/image" Target="../media/image3530.png"/><Relationship Id="rId354" Type="http://schemas.openxmlformats.org/officeDocument/2006/relationships/customXml" Target="../ink/ink533.xml"/><Relationship Id="rId51" Type="http://schemas.openxmlformats.org/officeDocument/2006/relationships/customXml" Target="../ink/ink381.xml"/><Relationship Id="rId72" Type="http://schemas.openxmlformats.org/officeDocument/2006/relationships/image" Target="../media/image3401.png"/><Relationship Id="rId93" Type="http://schemas.openxmlformats.org/officeDocument/2006/relationships/customXml" Target="../ink/ink402.xml"/><Relationship Id="rId189" Type="http://schemas.openxmlformats.org/officeDocument/2006/relationships/customXml" Target="../ink/ink450.xml"/><Relationship Id="rId375" Type="http://schemas.openxmlformats.org/officeDocument/2006/relationships/image" Target="../media/image3551.png"/><Relationship Id="rId3" Type="http://schemas.openxmlformats.org/officeDocument/2006/relationships/customXml" Target="../ink/ink357.xml"/><Relationship Id="rId214" Type="http://schemas.openxmlformats.org/officeDocument/2006/relationships/image" Target="../media/image3471.png"/><Relationship Id="rId235" Type="http://schemas.openxmlformats.org/officeDocument/2006/relationships/customXml" Target="../ink/ink473.xml"/><Relationship Id="rId256" Type="http://schemas.openxmlformats.org/officeDocument/2006/relationships/image" Target="../media/image3492.png"/><Relationship Id="rId277" Type="http://schemas.openxmlformats.org/officeDocument/2006/relationships/image" Target="../media/image3502.png"/><Relationship Id="rId298" Type="http://schemas.openxmlformats.org/officeDocument/2006/relationships/customXml" Target="../ink/ink505.xml"/><Relationship Id="rId116" Type="http://schemas.openxmlformats.org/officeDocument/2006/relationships/image" Target="../media/image3423.png"/><Relationship Id="rId137" Type="http://schemas.openxmlformats.org/officeDocument/2006/relationships/customXml" Target="../ink/ink424.xml"/><Relationship Id="rId158" Type="http://schemas.openxmlformats.org/officeDocument/2006/relationships/image" Target="../media/image3443.png"/><Relationship Id="rId302" Type="http://schemas.openxmlformats.org/officeDocument/2006/relationships/customXml" Target="../ink/ink507.xml"/><Relationship Id="rId323" Type="http://schemas.openxmlformats.org/officeDocument/2006/relationships/image" Target="../media/image3525.png"/><Relationship Id="rId344" Type="http://schemas.openxmlformats.org/officeDocument/2006/relationships/customXml" Target="../ink/ink528.xml"/><Relationship Id="rId20" Type="http://schemas.openxmlformats.org/officeDocument/2006/relationships/image" Target="../media/image3375.png"/><Relationship Id="rId41" Type="http://schemas.openxmlformats.org/officeDocument/2006/relationships/customXml" Target="../ink/ink376.xml"/><Relationship Id="rId62" Type="http://schemas.openxmlformats.org/officeDocument/2006/relationships/image" Target="../media/image3396.png"/><Relationship Id="rId83" Type="http://schemas.openxmlformats.org/officeDocument/2006/relationships/customXml" Target="../ink/ink397.xml"/><Relationship Id="rId179" Type="http://schemas.openxmlformats.org/officeDocument/2006/relationships/customXml" Target="../ink/ink445.xml"/><Relationship Id="rId365" Type="http://schemas.openxmlformats.org/officeDocument/2006/relationships/image" Target="../media/image3546.png"/><Relationship Id="rId190" Type="http://schemas.openxmlformats.org/officeDocument/2006/relationships/image" Target="../media/image3459.png"/><Relationship Id="rId204" Type="http://schemas.openxmlformats.org/officeDocument/2006/relationships/image" Target="../media/image3466.png"/><Relationship Id="rId225" Type="http://schemas.openxmlformats.org/officeDocument/2006/relationships/customXml" Target="../ink/ink468.xml"/><Relationship Id="rId246" Type="http://schemas.openxmlformats.org/officeDocument/2006/relationships/image" Target="../media/image3487.png"/><Relationship Id="rId267" Type="http://schemas.openxmlformats.org/officeDocument/2006/relationships/customXml" Target="../ink/ink489.xml"/><Relationship Id="rId288" Type="http://schemas.openxmlformats.org/officeDocument/2006/relationships/customXml" Target="../ink/ink500.xml"/><Relationship Id="rId106" Type="http://schemas.openxmlformats.org/officeDocument/2006/relationships/image" Target="../media/image3418.png"/><Relationship Id="rId127" Type="http://schemas.openxmlformats.org/officeDocument/2006/relationships/customXml" Target="../ink/ink419.xml"/><Relationship Id="rId313" Type="http://schemas.openxmlformats.org/officeDocument/2006/relationships/image" Target="../media/image3520.png"/><Relationship Id="rId10" Type="http://schemas.openxmlformats.org/officeDocument/2006/relationships/image" Target="../media/image3370.png"/><Relationship Id="rId31" Type="http://schemas.openxmlformats.org/officeDocument/2006/relationships/customXml" Target="../ink/ink371.xml"/><Relationship Id="rId52" Type="http://schemas.openxmlformats.org/officeDocument/2006/relationships/image" Target="../media/image3391.png"/><Relationship Id="rId73" Type="http://schemas.openxmlformats.org/officeDocument/2006/relationships/customXml" Target="../ink/ink392.xml"/><Relationship Id="rId94" Type="http://schemas.openxmlformats.org/officeDocument/2006/relationships/image" Target="../media/image3412.png"/><Relationship Id="rId148" Type="http://schemas.openxmlformats.org/officeDocument/2006/relationships/image" Target="../media/image3438.png"/><Relationship Id="rId169" Type="http://schemas.openxmlformats.org/officeDocument/2006/relationships/customXml" Target="../ink/ink440.xml"/><Relationship Id="rId334" Type="http://schemas.openxmlformats.org/officeDocument/2006/relationships/customXml" Target="../ink/ink523.xml"/><Relationship Id="rId355" Type="http://schemas.openxmlformats.org/officeDocument/2006/relationships/image" Target="../media/image3541.png"/><Relationship Id="rId376" Type="http://schemas.openxmlformats.org/officeDocument/2006/relationships/customXml" Target="../ink/ink544.xml"/><Relationship Id="rId4" Type="http://schemas.openxmlformats.org/officeDocument/2006/relationships/image" Target="../media/image3367.png"/><Relationship Id="rId180" Type="http://schemas.openxmlformats.org/officeDocument/2006/relationships/image" Target="../media/image3454.png"/><Relationship Id="rId215" Type="http://schemas.openxmlformats.org/officeDocument/2006/relationships/customXml" Target="../ink/ink463.xml"/><Relationship Id="rId236" Type="http://schemas.openxmlformats.org/officeDocument/2006/relationships/image" Target="../media/image3482.png"/><Relationship Id="rId257" Type="http://schemas.openxmlformats.org/officeDocument/2006/relationships/customXml" Target="../ink/ink484.xml"/><Relationship Id="rId278" Type="http://schemas.openxmlformats.org/officeDocument/2006/relationships/customXml" Target="../ink/ink495.xml"/><Relationship Id="rId303" Type="http://schemas.openxmlformats.org/officeDocument/2006/relationships/image" Target="../media/image3515.png"/><Relationship Id="rId42" Type="http://schemas.openxmlformats.org/officeDocument/2006/relationships/image" Target="../media/image3386.png"/><Relationship Id="rId84" Type="http://schemas.openxmlformats.org/officeDocument/2006/relationships/image" Target="../media/image3407.png"/><Relationship Id="rId138" Type="http://schemas.openxmlformats.org/officeDocument/2006/relationships/image" Target="../media/image3433.png"/><Relationship Id="rId345" Type="http://schemas.openxmlformats.org/officeDocument/2006/relationships/image" Target="../media/image3536.png"/><Relationship Id="rId191" Type="http://schemas.openxmlformats.org/officeDocument/2006/relationships/customXml" Target="../ink/ink451.xml"/><Relationship Id="rId205" Type="http://schemas.openxmlformats.org/officeDocument/2006/relationships/customXml" Target="../ink/ink458.xml"/><Relationship Id="rId247" Type="http://schemas.openxmlformats.org/officeDocument/2006/relationships/customXml" Target="../ink/ink479.xml"/><Relationship Id="rId107" Type="http://schemas.openxmlformats.org/officeDocument/2006/relationships/customXml" Target="../ink/ink409.xml"/><Relationship Id="rId289" Type="http://schemas.openxmlformats.org/officeDocument/2006/relationships/image" Target="../media/image3508.png"/><Relationship Id="rId11" Type="http://schemas.openxmlformats.org/officeDocument/2006/relationships/customXml" Target="../ink/ink361.xml"/><Relationship Id="rId53" Type="http://schemas.openxmlformats.org/officeDocument/2006/relationships/customXml" Target="../ink/ink382.xml"/><Relationship Id="rId149" Type="http://schemas.openxmlformats.org/officeDocument/2006/relationships/customXml" Target="../ink/ink430.xml"/><Relationship Id="rId314" Type="http://schemas.openxmlformats.org/officeDocument/2006/relationships/customXml" Target="../ink/ink513.xml"/><Relationship Id="rId356" Type="http://schemas.openxmlformats.org/officeDocument/2006/relationships/customXml" Target="../ink/ink534.xml"/><Relationship Id="rId95" Type="http://schemas.openxmlformats.org/officeDocument/2006/relationships/customXml" Target="../ink/ink403.xml"/><Relationship Id="rId160" Type="http://schemas.openxmlformats.org/officeDocument/2006/relationships/image" Target="../media/image3444.png"/><Relationship Id="rId216" Type="http://schemas.openxmlformats.org/officeDocument/2006/relationships/image" Target="../media/image3472.png"/><Relationship Id="rId258" Type="http://schemas.openxmlformats.org/officeDocument/2006/relationships/image" Target="../media/image3493.png"/><Relationship Id="rId22" Type="http://schemas.openxmlformats.org/officeDocument/2006/relationships/image" Target="../media/image3376.png"/><Relationship Id="rId64" Type="http://schemas.openxmlformats.org/officeDocument/2006/relationships/image" Target="../media/image3397.png"/><Relationship Id="rId118" Type="http://schemas.openxmlformats.org/officeDocument/2006/relationships/image" Target="../media/image3424.png"/><Relationship Id="rId325" Type="http://schemas.openxmlformats.org/officeDocument/2006/relationships/image" Target="../media/image3526.png"/><Relationship Id="rId367" Type="http://schemas.openxmlformats.org/officeDocument/2006/relationships/image" Target="../media/image3547.png"/><Relationship Id="rId171" Type="http://schemas.openxmlformats.org/officeDocument/2006/relationships/customXml" Target="../ink/ink441.xml"/><Relationship Id="rId227" Type="http://schemas.openxmlformats.org/officeDocument/2006/relationships/customXml" Target="../ink/ink469.xml"/><Relationship Id="rId269" Type="http://schemas.openxmlformats.org/officeDocument/2006/relationships/customXml" Target="../ink/ink490.xml"/><Relationship Id="rId33" Type="http://schemas.openxmlformats.org/officeDocument/2006/relationships/customXml" Target="../ink/ink372.xml"/><Relationship Id="rId129" Type="http://schemas.openxmlformats.org/officeDocument/2006/relationships/customXml" Target="../ink/ink420.xml"/><Relationship Id="rId280" Type="http://schemas.openxmlformats.org/officeDocument/2006/relationships/customXml" Target="../ink/ink496.xml"/><Relationship Id="rId336" Type="http://schemas.openxmlformats.org/officeDocument/2006/relationships/customXml" Target="../ink/ink524.xml"/><Relationship Id="rId75" Type="http://schemas.openxmlformats.org/officeDocument/2006/relationships/customXml" Target="../ink/ink393.xml"/><Relationship Id="rId140" Type="http://schemas.openxmlformats.org/officeDocument/2006/relationships/image" Target="../media/image3434.png"/><Relationship Id="rId182" Type="http://schemas.openxmlformats.org/officeDocument/2006/relationships/image" Target="../media/image3455.png"/><Relationship Id="rId378" Type="http://schemas.openxmlformats.org/officeDocument/2006/relationships/customXml" Target="../ink/ink545.xml"/><Relationship Id="rId6" Type="http://schemas.openxmlformats.org/officeDocument/2006/relationships/image" Target="../media/image3368.png"/><Relationship Id="rId238" Type="http://schemas.openxmlformats.org/officeDocument/2006/relationships/image" Target="../media/image3483.png"/><Relationship Id="rId291" Type="http://schemas.openxmlformats.org/officeDocument/2006/relationships/image" Target="../media/image3509.png"/><Relationship Id="rId305" Type="http://schemas.openxmlformats.org/officeDocument/2006/relationships/image" Target="../media/image3516.png"/><Relationship Id="rId347" Type="http://schemas.openxmlformats.org/officeDocument/2006/relationships/image" Target="../media/image3537.png"/><Relationship Id="rId44" Type="http://schemas.openxmlformats.org/officeDocument/2006/relationships/image" Target="../media/image3387.png"/><Relationship Id="rId86" Type="http://schemas.openxmlformats.org/officeDocument/2006/relationships/image" Target="../media/image3408.png"/><Relationship Id="rId151" Type="http://schemas.openxmlformats.org/officeDocument/2006/relationships/customXml" Target="../ink/ink431.xml"/><Relationship Id="rId193" Type="http://schemas.openxmlformats.org/officeDocument/2006/relationships/customXml" Target="../ink/ink452.xml"/><Relationship Id="rId207" Type="http://schemas.openxmlformats.org/officeDocument/2006/relationships/customXml" Target="../ink/ink459.xml"/><Relationship Id="rId249" Type="http://schemas.openxmlformats.org/officeDocument/2006/relationships/customXml" Target="../ink/ink480.xml"/><Relationship Id="rId13" Type="http://schemas.openxmlformats.org/officeDocument/2006/relationships/customXml" Target="../ink/ink362.xml"/><Relationship Id="rId109" Type="http://schemas.openxmlformats.org/officeDocument/2006/relationships/customXml" Target="../ink/ink410.xml"/><Relationship Id="rId260" Type="http://schemas.openxmlformats.org/officeDocument/2006/relationships/image" Target="../media/image3494.png"/><Relationship Id="rId316" Type="http://schemas.openxmlformats.org/officeDocument/2006/relationships/customXml" Target="../ink/ink514.xml"/><Relationship Id="rId55" Type="http://schemas.openxmlformats.org/officeDocument/2006/relationships/customXml" Target="../ink/ink383.xml"/><Relationship Id="rId97" Type="http://schemas.openxmlformats.org/officeDocument/2006/relationships/customXml" Target="../ink/ink404.xml"/><Relationship Id="rId120" Type="http://schemas.openxmlformats.org/officeDocument/2006/relationships/image" Target="../media/image3425.png"/><Relationship Id="rId358" Type="http://schemas.openxmlformats.org/officeDocument/2006/relationships/customXml" Target="../ink/ink535.xml"/><Relationship Id="rId162" Type="http://schemas.openxmlformats.org/officeDocument/2006/relationships/image" Target="../media/image3445.png"/><Relationship Id="rId218" Type="http://schemas.openxmlformats.org/officeDocument/2006/relationships/image" Target="../media/image3473.png"/><Relationship Id="rId271" Type="http://schemas.openxmlformats.org/officeDocument/2006/relationships/customXml" Target="../ink/ink491.xml"/><Relationship Id="rId24" Type="http://schemas.openxmlformats.org/officeDocument/2006/relationships/image" Target="../media/image3377.png"/><Relationship Id="rId66" Type="http://schemas.openxmlformats.org/officeDocument/2006/relationships/image" Target="../media/image3398.png"/><Relationship Id="rId131" Type="http://schemas.openxmlformats.org/officeDocument/2006/relationships/customXml" Target="../ink/ink421.xml"/><Relationship Id="rId327" Type="http://schemas.openxmlformats.org/officeDocument/2006/relationships/image" Target="../media/image3527.png"/><Relationship Id="rId369" Type="http://schemas.openxmlformats.org/officeDocument/2006/relationships/image" Target="../media/image3548.png"/><Relationship Id="rId173" Type="http://schemas.openxmlformats.org/officeDocument/2006/relationships/customXml" Target="../ink/ink442.xml"/><Relationship Id="rId229" Type="http://schemas.openxmlformats.org/officeDocument/2006/relationships/customXml" Target="../ink/ink470.xml"/><Relationship Id="rId380" Type="http://schemas.openxmlformats.org/officeDocument/2006/relationships/customXml" Target="../ink/ink546.xml"/><Relationship Id="rId240" Type="http://schemas.openxmlformats.org/officeDocument/2006/relationships/image" Target="../media/image3484.png"/><Relationship Id="rId35" Type="http://schemas.openxmlformats.org/officeDocument/2006/relationships/customXml" Target="../ink/ink373.xml"/><Relationship Id="rId77" Type="http://schemas.openxmlformats.org/officeDocument/2006/relationships/customXml" Target="../ink/ink394.xml"/><Relationship Id="rId100" Type="http://schemas.openxmlformats.org/officeDocument/2006/relationships/image" Target="../media/image3415.png"/><Relationship Id="rId282" Type="http://schemas.openxmlformats.org/officeDocument/2006/relationships/customXml" Target="../ink/ink497.xml"/><Relationship Id="rId338" Type="http://schemas.openxmlformats.org/officeDocument/2006/relationships/customXml" Target="../ink/ink525.xml"/><Relationship Id="rId8" Type="http://schemas.openxmlformats.org/officeDocument/2006/relationships/image" Target="../media/image3369.png"/><Relationship Id="rId142" Type="http://schemas.openxmlformats.org/officeDocument/2006/relationships/image" Target="../media/image3435.png"/><Relationship Id="rId184" Type="http://schemas.openxmlformats.org/officeDocument/2006/relationships/image" Target="../media/image3456.png"/><Relationship Id="rId251" Type="http://schemas.openxmlformats.org/officeDocument/2006/relationships/customXml" Target="../ink/ink481.xml"/><Relationship Id="rId46" Type="http://schemas.openxmlformats.org/officeDocument/2006/relationships/image" Target="../media/image3388.png"/><Relationship Id="rId293" Type="http://schemas.openxmlformats.org/officeDocument/2006/relationships/image" Target="../media/image3510.png"/><Relationship Id="rId307" Type="http://schemas.openxmlformats.org/officeDocument/2006/relationships/image" Target="../media/image3517.png"/><Relationship Id="rId349" Type="http://schemas.openxmlformats.org/officeDocument/2006/relationships/image" Target="../media/image3538.png"/><Relationship Id="rId88" Type="http://schemas.openxmlformats.org/officeDocument/2006/relationships/image" Target="../media/image3409.png"/><Relationship Id="rId111" Type="http://schemas.openxmlformats.org/officeDocument/2006/relationships/customXml" Target="../ink/ink411.xml"/><Relationship Id="rId153" Type="http://schemas.openxmlformats.org/officeDocument/2006/relationships/customXml" Target="../ink/ink432.xml"/><Relationship Id="rId195" Type="http://schemas.openxmlformats.org/officeDocument/2006/relationships/customXml" Target="../ink/ink453.xml"/><Relationship Id="rId209" Type="http://schemas.openxmlformats.org/officeDocument/2006/relationships/customXml" Target="../ink/ink460.xml"/><Relationship Id="rId360" Type="http://schemas.openxmlformats.org/officeDocument/2006/relationships/customXml" Target="../ink/ink536.xml"/><Relationship Id="rId220" Type="http://schemas.openxmlformats.org/officeDocument/2006/relationships/image" Target="../media/image3474.png"/><Relationship Id="rId15" Type="http://schemas.openxmlformats.org/officeDocument/2006/relationships/customXml" Target="../ink/ink363.xml"/><Relationship Id="rId57" Type="http://schemas.openxmlformats.org/officeDocument/2006/relationships/customXml" Target="../ink/ink384.xml"/><Relationship Id="rId262" Type="http://schemas.openxmlformats.org/officeDocument/2006/relationships/image" Target="../media/image3495.png"/><Relationship Id="rId318" Type="http://schemas.openxmlformats.org/officeDocument/2006/relationships/customXml" Target="../ink/ink515.xml"/><Relationship Id="rId99" Type="http://schemas.openxmlformats.org/officeDocument/2006/relationships/customXml" Target="../ink/ink405.xml"/><Relationship Id="rId122" Type="http://schemas.openxmlformats.org/officeDocument/2006/relationships/image" Target="../media/image3426.png"/><Relationship Id="rId164" Type="http://schemas.openxmlformats.org/officeDocument/2006/relationships/image" Target="../media/image3446.png"/><Relationship Id="rId371" Type="http://schemas.openxmlformats.org/officeDocument/2006/relationships/image" Target="../media/image3549.png"/><Relationship Id="rId26" Type="http://schemas.openxmlformats.org/officeDocument/2006/relationships/image" Target="../media/image3378.png"/><Relationship Id="rId231" Type="http://schemas.openxmlformats.org/officeDocument/2006/relationships/customXml" Target="../ink/ink471.xml"/><Relationship Id="rId273" Type="http://schemas.openxmlformats.org/officeDocument/2006/relationships/customXml" Target="../ink/ink492.xml"/><Relationship Id="rId329" Type="http://schemas.openxmlformats.org/officeDocument/2006/relationships/image" Target="../media/image3528.png"/></Relationships>
</file>

<file path=ppt/slides/_rels/slide3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879.png"/><Relationship Id="rId21" Type="http://schemas.openxmlformats.org/officeDocument/2006/relationships/customXml" Target="../ink/ink3438.xml"/><Relationship Id="rId42" Type="http://schemas.openxmlformats.org/officeDocument/2006/relationships/image" Target="../media/image1888.png"/><Relationship Id="rId47" Type="http://schemas.openxmlformats.org/officeDocument/2006/relationships/customXml" Target="../ink/ink3451.xml"/><Relationship Id="rId63" Type="http://schemas.openxmlformats.org/officeDocument/2006/relationships/customXml" Target="../ink/ink3459.xml"/><Relationship Id="rId68" Type="http://schemas.openxmlformats.org/officeDocument/2006/relationships/image" Target="../media/image1903.png"/><Relationship Id="rId84" Type="http://schemas.openxmlformats.org/officeDocument/2006/relationships/customXml" Target="../ink/ink3470.xml"/><Relationship Id="rId89" Type="http://schemas.openxmlformats.org/officeDocument/2006/relationships/image" Target="../media/image1913.png"/><Relationship Id="rId16" Type="http://schemas.openxmlformats.org/officeDocument/2006/relationships/image" Target="../media/image1874.png"/><Relationship Id="rId11" Type="http://schemas.openxmlformats.org/officeDocument/2006/relationships/customXml" Target="../ink/ink3433.xml"/><Relationship Id="rId32" Type="http://schemas.openxmlformats.org/officeDocument/2006/relationships/image" Target="../media/image1883.png"/><Relationship Id="rId37" Type="http://schemas.openxmlformats.org/officeDocument/2006/relationships/customXml" Target="../ink/ink3446.xml"/><Relationship Id="rId53" Type="http://schemas.openxmlformats.org/officeDocument/2006/relationships/customXml" Target="../ink/ink3454.xml"/><Relationship Id="rId58" Type="http://schemas.openxmlformats.org/officeDocument/2006/relationships/image" Target="../media/image1897.png"/><Relationship Id="rId74" Type="http://schemas.openxmlformats.org/officeDocument/2006/relationships/image" Target="../media/image1905.png"/><Relationship Id="rId79" Type="http://schemas.openxmlformats.org/officeDocument/2006/relationships/customXml" Target="../ink/ink3467.xml"/><Relationship Id="rId5" Type="http://schemas.openxmlformats.org/officeDocument/2006/relationships/customXml" Target="../ink/ink3430.xml"/><Relationship Id="rId90" Type="http://schemas.openxmlformats.org/officeDocument/2006/relationships/customXml" Target="../ink/ink3473.xml"/><Relationship Id="rId95" Type="http://schemas.openxmlformats.org/officeDocument/2006/relationships/image" Target="../media/image1916.png"/><Relationship Id="rId22" Type="http://schemas.openxmlformats.org/officeDocument/2006/relationships/image" Target="../media/image1877.png"/><Relationship Id="rId27" Type="http://schemas.openxmlformats.org/officeDocument/2006/relationships/customXml" Target="../ink/ink3441.xml"/><Relationship Id="rId43" Type="http://schemas.openxmlformats.org/officeDocument/2006/relationships/customXml" Target="../ink/ink3449.xml"/><Relationship Id="rId48" Type="http://schemas.openxmlformats.org/officeDocument/2006/relationships/image" Target="../media/image1892.png"/><Relationship Id="rId64" Type="http://schemas.openxmlformats.org/officeDocument/2006/relationships/image" Target="../media/image1901.png"/><Relationship Id="rId69" Type="http://schemas.openxmlformats.org/officeDocument/2006/relationships/customXml" Target="../ink/ink3462.xml"/><Relationship Id="rId80" Type="http://schemas.openxmlformats.org/officeDocument/2006/relationships/image" Target="../media/image1908.png"/><Relationship Id="rId85" Type="http://schemas.openxmlformats.org/officeDocument/2006/relationships/image" Target="../media/image1911.png"/><Relationship Id="rId3" Type="http://schemas.openxmlformats.org/officeDocument/2006/relationships/customXml" Target="../ink/ink3429.xml"/><Relationship Id="rId12" Type="http://schemas.openxmlformats.org/officeDocument/2006/relationships/image" Target="../media/image1872.png"/><Relationship Id="rId17" Type="http://schemas.openxmlformats.org/officeDocument/2006/relationships/customXml" Target="../ink/ink3436.xml"/><Relationship Id="rId25" Type="http://schemas.openxmlformats.org/officeDocument/2006/relationships/customXml" Target="../ink/ink3440.xml"/><Relationship Id="rId33" Type="http://schemas.openxmlformats.org/officeDocument/2006/relationships/customXml" Target="../ink/ink3444.xml"/><Relationship Id="rId38" Type="http://schemas.openxmlformats.org/officeDocument/2006/relationships/image" Target="../media/image1886.png"/><Relationship Id="rId46" Type="http://schemas.openxmlformats.org/officeDocument/2006/relationships/image" Target="../media/image1891.png"/><Relationship Id="rId59" Type="http://schemas.openxmlformats.org/officeDocument/2006/relationships/customXml" Target="../ink/ink3457.xml"/><Relationship Id="rId67" Type="http://schemas.openxmlformats.org/officeDocument/2006/relationships/customXml" Target="../ink/ink3461.xml"/><Relationship Id="rId20" Type="http://schemas.openxmlformats.org/officeDocument/2006/relationships/image" Target="../media/image1876.png"/><Relationship Id="rId41" Type="http://schemas.openxmlformats.org/officeDocument/2006/relationships/customXml" Target="../ink/ink3448.xml"/><Relationship Id="rId54" Type="http://schemas.openxmlformats.org/officeDocument/2006/relationships/image" Target="../media/image1895.png"/><Relationship Id="rId62" Type="http://schemas.openxmlformats.org/officeDocument/2006/relationships/image" Target="../media/image1899.png"/><Relationship Id="rId70" Type="http://schemas.openxmlformats.org/officeDocument/2006/relationships/image" Target="../media/image1904.png"/><Relationship Id="rId75" Type="http://schemas.openxmlformats.org/officeDocument/2006/relationships/customXml" Target="../ink/ink3465.xml"/><Relationship Id="rId83" Type="http://schemas.openxmlformats.org/officeDocument/2006/relationships/image" Target="../media/image1909.png"/><Relationship Id="rId88" Type="http://schemas.openxmlformats.org/officeDocument/2006/relationships/customXml" Target="../ink/ink3472.xml"/><Relationship Id="rId91" Type="http://schemas.openxmlformats.org/officeDocument/2006/relationships/image" Target="../media/image1914.png"/><Relationship Id="rId96" Type="http://schemas.openxmlformats.org/officeDocument/2006/relationships/customXml" Target="../ink/ink347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68.png"/><Relationship Id="rId15" Type="http://schemas.openxmlformats.org/officeDocument/2006/relationships/customXml" Target="../ink/ink3435.xml"/><Relationship Id="rId23" Type="http://schemas.openxmlformats.org/officeDocument/2006/relationships/customXml" Target="../ink/ink3439.xml"/><Relationship Id="rId28" Type="http://schemas.openxmlformats.org/officeDocument/2006/relationships/image" Target="../media/image1881.png"/><Relationship Id="rId36" Type="http://schemas.openxmlformats.org/officeDocument/2006/relationships/image" Target="../media/image1885.png"/><Relationship Id="rId49" Type="http://schemas.openxmlformats.org/officeDocument/2006/relationships/customXml" Target="../ink/ink3452.xml"/><Relationship Id="rId57" Type="http://schemas.openxmlformats.org/officeDocument/2006/relationships/customXml" Target="../ink/ink3456.xml"/><Relationship Id="rId10" Type="http://schemas.openxmlformats.org/officeDocument/2006/relationships/image" Target="../media/image1871.png"/><Relationship Id="rId31" Type="http://schemas.openxmlformats.org/officeDocument/2006/relationships/customXml" Target="../ink/ink3443.xml"/><Relationship Id="rId44" Type="http://schemas.openxmlformats.org/officeDocument/2006/relationships/image" Target="../media/image1889.png"/><Relationship Id="rId52" Type="http://schemas.openxmlformats.org/officeDocument/2006/relationships/image" Target="../media/image1894.png"/><Relationship Id="rId60" Type="http://schemas.openxmlformats.org/officeDocument/2006/relationships/image" Target="../media/image1898.png"/><Relationship Id="rId65" Type="http://schemas.openxmlformats.org/officeDocument/2006/relationships/customXml" Target="../ink/ink3460.xml"/><Relationship Id="rId73" Type="http://schemas.openxmlformats.org/officeDocument/2006/relationships/customXml" Target="../ink/ink3464.xml"/><Relationship Id="rId78" Type="http://schemas.openxmlformats.org/officeDocument/2006/relationships/image" Target="../media/image1907.png"/><Relationship Id="rId81" Type="http://schemas.openxmlformats.org/officeDocument/2006/relationships/customXml" Target="../ink/ink3468.xml"/><Relationship Id="rId86" Type="http://schemas.openxmlformats.org/officeDocument/2006/relationships/customXml" Target="../ink/ink3471.xml"/><Relationship Id="rId94" Type="http://schemas.openxmlformats.org/officeDocument/2006/relationships/customXml" Target="../ink/ink3475.xml"/><Relationship Id="rId4" Type="http://schemas.openxmlformats.org/officeDocument/2006/relationships/image" Target="../media/image1867.png"/><Relationship Id="rId9" Type="http://schemas.openxmlformats.org/officeDocument/2006/relationships/customXml" Target="../ink/ink3432.xml"/><Relationship Id="rId13" Type="http://schemas.openxmlformats.org/officeDocument/2006/relationships/customXml" Target="../ink/ink3434.xml"/><Relationship Id="rId18" Type="http://schemas.openxmlformats.org/officeDocument/2006/relationships/image" Target="../media/image1875.png"/><Relationship Id="rId39" Type="http://schemas.openxmlformats.org/officeDocument/2006/relationships/customXml" Target="../ink/ink3447.xml"/><Relationship Id="rId34" Type="http://schemas.openxmlformats.org/officeDocument/2006/relationships/image" Target="../media/image1884.png"/><Relationship Id="rId50" Type="http://schemas.openxmlformats.org/officeDocument/2006/relationships/image" Target="../media/image1893.png"/><Relationship Id="rId55" Type="http://schemas.openxmlformats.org/officeDocument/2006/relationships/customXml" Target="../ink/ink3455.xml"/><Relationship Id="rId76" Type="http://schemas.openxmlformats.org/officeDocument/2006/relationships/image" Target="../media/image1906.png"/><Relationship Id="rId97" Type="http://schemas.openxmlformats.org/officeDocument/2006/relationships/image" Target="../media/image1917.png"/><Relationship Id="rId7" Type="http://schemas.openxmlformats.org/officeDocument/2006/relationships/customXml" Target="../ink/ink3431.xml"/><Relationship Id="rId71" Type="http://schemas.openxmlformats.org/officeDocument/2006/relationships/customXml" Target="../ink/ink3463.xml"/><Relationship Id="rId92" Type="http://schemas.openxmlformats.org/officeDocument/2006/relationships/customXml" Target="../ink/ink3474.xml"/><Relationship Id="rId2" Type="http://schemas.openxmlformats.org/officeDocument/2006/relationships/image" Target="../media/image1866.png"/><Relationship Id="rId29" Type="http://schemas.openxmlformats.org/officeDocument/2006/relationships/customXml" Target="../ink/ink3442.xml"/><Relationship Id="rId24" Type="http://schemas.openxmlformats.org/officeDocument/2006/relationships/image" Target="../media/image1878.png"/><Relationship Id="rId40" Type="http://schemas.openxmlformats.org/officeDocument/2006/relationships/image" Target="../media/image1887.png"/><Relationship Id="rId45" Type="http://schemas.openxmlformats.org/officeDocument/2006/relationships/customXml" Target="../ink/ink3450.xml"/><Relationship Id="rId66" Type="http://schemas.openxmlformats.org/officeDocument/2006/relationships/image" Target="../media/image1902.png"/><Relationship Id="rId87" Type="http://schemas.openxmlformats.org/officeDocument/2006/relationships/image" Target="../media/image1912.png"/><Relationship Id="rId61" Type="http://schemas.openxmlformats.org/officeDocument/2006/relationships/customXml" Target="../ink/ink3458.xml"/><Relationship Id="rId82" Type="http://schemas.openxmlformats.org/officeDocument/2006/relationships/customXml" Target="../ink/ink3469.xml"/><Relationship Id="rId19" Type="http://schemas.openxmlformats.org/officeDocument/2006/relationships/customXml" Target="../ink/ink3437.xml"/><Relationship Id="rId14" Type="http://schemas.openxmlformats.org/officeDocument/2006/relationships/image" Target="../media/image1873.png"/><Relationship Id="rId30" Type="http://schemas.openxmlformats.org/officeDocument/2006/relationships/image" Target="../media/image1882.png"/><Relationship Id="rId35" Type="http://schemas.openxmlformats.org/officeDocument/2006/relationships/customXml" Target="../ink/ink3445.xml"/><Relationship Id="rId56" Type="http://schemas.openxmlformats.org/officeDocument/2006/relationships/image" Target="../media/image1896.png"/><Relationship Id="rId77" Type="http://schemas.openxmlformats.org/officeDocument/2006/relationships/customXml" Target="../ink/ink3466.xml"/><Relationship Id="rId8" Type="http://schemas.openxmlformats.org/officeDocument/2006/relationships/image" Target="../media/image1869.png"/><Relationship Id="rId51" Type="http://schemas.openxmlformats.org/officeDocument/2006/relationships/customXml" Target="../ink/ink3453.xml"/><Relationship Id="rId72" Type="http://schemas.openxmlformats.org/officeDocument/2006/relationships/image" Target="../media/image86.png"/><Relationship Id="rId93" Type="http://schemas.openxmlformats.org/officeDocument/2006/relationships/image" Target="../media/image191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479.xml"/><Relationship Id="rId3" Type="http://schemas.openxmlformats.org/officeDocument/2006/relationships/image" Target="../media/image1919.emf"/><Relationship Id="rId7" Type="http://schemas.openxmlformats.org/officeDocument/2006/relationships/image" Target="../media/image1922.png"/><Relationship Id="rId2" Type="http://schemas.openxmlformats.org/officeDocument/2006/relationships/image" Target="../media/image1918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478.xml"/><Relationship Id="rId11" Type="http://schemas.openxmlformats.org/officeDocument/2006/relationships/image" Target="../media/image1924.png"/><Relationship Id="rId5" Type="http://schemas.openxmlformats.org/officeDocument/2006/relationships/image" Target="../media/image1921.png"/><Relationship Id="rId10" Type="http://schemas.openxmlformats.org/officeDocument/2006/relationships/customXml" Target="../ink/ink3480.xml"/><Relationship Id="rId4" Type="http://schemas.openxmlformats.org/officeDocument/2006/relationships/customXml" Target="../ink/ink3477.xml"/><Relationship Id="rId9" Type="http://schemas.openxmlformats.org/officeDocument/2006/relationships/image" Target="../media/image1923.png"/></Relationships>
</file>

<file path=ppt/slides/_rels/slide3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538.xml"/><Relationship Id="rId671" Type="http://schemas.openxmlformats.org/officeDocument/2006/relationships/customXml" Target="../ink/ink3817.xml"/><Relationship Id="rId21" Type="http://schemas.openxmlformats.org/officeDocument/2006/relationships/customXml" Target="../ink/ink3490.xml"/><Relationship Id="rId324" Type="http://schemas.openxmlformats.org/officeDocument/2006/relationships/image" Target="../media/image2091.png"/><Relationship Id="rId531" Type="http://schemas.openxmlformats.org/officeDocument/2006/relationships/customXml" Target="../ink/ink3747.xml"/><Relationship Id="rId629" Type="http://schemas.openxmlformats.org/officeDocument/2006/relationships/customXml" Target="../ink/ink3796.xml"/><Relationship Id="rId170" Type="http://schemas.openxmlformats.org/officeDocument/2006/relationships/customXml" Target="../ink/ink3565.xml"/><Relationship Id="rId268" Type="http://schemas.openxmlformats.org/officeDocument/2006/relationships/customXml" Target="../ink/ink3614.xml"/><Relationship Id="rId475" Type="http://schemas.openxmlformats.org/officeDocument/2006/relationships/customXml" Target="../ink/ink3718.xml"/><Relationship Id="rId682" Type="http://schemas.openxmlformats.org/officeDocument/2006/relationships/image" Target="../media/image2269.png"/><Relationship Id="rId32" Type="http://schemas.openxmlformats.org/officeDocument/2006/relationships/image" Target="../media/image1941.png"/><Relationship Id="rId128" Type="http://schemas.openxmlformats.org/officeDocument/2006/relationships/image" Target="../media/image1994.png"/><Relationship Id="rId335" Type="http://schemas.openxmlformats.org/officeDocument/2006/relationships/customXml" Target="../ink/ink3648.xml"/><Relationship Id="rId542" Type="http://schemas.openxmlformats.org/officeDocument/2006/relationships/image" Target="../media/image2199.png"/><Relationship Id="rId181" Type="http://schemas.openxmlformats.org/officeDocument/2006/relationships/image" Target="../media/image2021.png"/><Relationship Id="rId402" Type="http://schemas.openxmlformats.org/officeDocument/2006/relationships/image" Target="../media/image2130.png"/><Relationship Id="rId279" Type="http://schemas.openxmlformats.org/officeDocument/2006/relationships/customXml" Target="../ink/ink3620.xml"/><Relationship Id="rId486" Type="http://schemas.openxmlformats.org/officeDocument/2006/relationships/image" Target="../media/image2172.png"/><Relationship Id="rId693" Type="http://schemas.openxmlformats.org/officeDocument/2006/relationships/customXml" Target="../ink/ink3828.xml"/><Relationship Id="rId707" Type="http://schemas.openxmlformats.org/officeDocument/2006/relationships/customXml" Target="../ink/ink3835.xml"/><Relationship Id="rId43" Type="http://schemas.openxmlformats.org/officeDocument/2006/relationships/customXml" Target="../ink/ink3501.xml"/><Relationship Id="rId139" Type="http://schemas.openxmlformats.org/officeDocument/2006/relationships/customXml" Target="../ink/ink3549.xml"/><Relationship Id="rId346" Type="http://schemas.openxmlformats.org/officeDocument/2006/relationships/image" Target="../media/image2102.png"/><Relationship Id="rId553" Type="http://schemas.openxmlformats.org/officeDocument/2006/relationships/customXml" Target="../ink/ink3758.xml"/><Relationship Id="rId192" Type="http://schemas.openxmlformats.org/officeDocument/2006/relationships/customXml" Target="../ink/ink3576.xml"/><Relationship Id="rId206" Type="http://schemas.openxmlformats.org/officeDocument/2006/relationships/customXml" Target="../ink/ink3583.xml"/><Relationship Id="rId413" Type="http://schemas.openxmlformats.org/officeDocument/2006/relationships/customXml" Target="../ink/ink3687.xml"/><Relationship Id="rId497" Type="http://schemas.openxmlformats.org/officeDocument/2006/relationships/customXml" Target="../ink/ink3729.xml"/><Relationship Id="rId620" Type="http://schemas.openxmlformats.org/officeDocument/2006/relationships/image" Target="../media/image2238.png"/><Relationship Id="rId357" Type="http://schemas.openxmlformats.org/officeDocument/2006/relationships/customXml" Target="../ink/ink3659.xml"/><Relationship Id="rId54" Type="http://schemas.openxmlformats.org/officeDocument/2006/relationships/image" Target="../media/image1953.png"/><Relationship Id="rId217" Type="http://schemas.openxmlformats.org/officeDocument/2006/relationships/image" Target="../media/image2039.png"/><Relationship Id="rId564" Type="http://schemas.openxmlformats.org/officeDocument/2006/relationships/image" Target="../media/image2210.png"/><Relationship Id="rId424" Type="http://schemas.openxmlformats.org/officeDocument/2006/relationships/image" Target="../media/image2141.png"/><Relationship Id="rId631" Type="http://schemas.openxmlformats.org/officeDocument/2006/relationships/customXml" Target="../ink/ink3797.xml"/><Relationship Id="rId270" Type="http://schemas.openxmlformats.org/officeDocument/2006/relationships/customXml" Target="../ink/ink3615.xml"/><Relationship Id="rId65" Type="http://schemas.openxmlformats.org/officeDocument/2006/relationships/customXml" Target="../ink/ink3512.xml"/><Relationship Id="rId130" Type="http://schemas.openxmlformats.org/officeDocument/2006/relationships/image" Target="../media/image1995.png"/><Relationship Id="rId368" Type="http://schemas.openxmlformats.org/officeDocument/2006/relationships/image" Target="../media/image2113.png"/><Relationship Id="rId575" Type="http://schemas.openxmlformats.org/officeDocument/2006/relationships/customXml" Target="../ink/ink3769.xml"/><Relationship Id="rId228" Type="http://schemas.openxmlformats.org/officeDocument/2006/relationships/customXml" Target="../ink/ink3594.xml"/><Relationship Id="rId435" Type="http://schemas.openxmlformats.org/officeDocument/2006/relationships/customXml" Target="../ink/ink3698.xml"/><Relationship Id="rId642" Type="http://schemas.openxmlformats.org/officeDocument/2006/relationships/image" Target="../media/image2249.png"/><Relationship Id="rId281" Type="http://schemas.openxmlformats.org/officeDocument/2006/relationships/customXml" Target="../ink/ink3621.xml"/><Relationship Id="rId502" Type="http://schemas.openxmlformats.org/officeDocument/2006/relationships/customXml" Target="../ink/ink3732.xml"/><Relationship Id="rId76" Type="http://schemas.openxmlformats.org/officeDocument/2006/relationships/image" Target="../media/image1965.png"/><Relationship Id="rId141" Type="http://schemas.openxmlformats.org/officeDocument/2006/relationships/customXml" Target="../ink/ink3550.xml"/><Relationship Id="rId379" Type="http://schemas.openxmlformats.org/officeDocument/2006/relationships/customXml" Target="../ink/ink3670.xml"/><Relationship Id="rId586" Type="http://schemas.openxmlformats.org/officeDocument/2006/relationships/image" Target="../media/image2221.png"/><Relationship Id="rId7" Type="http://schemas.openxmlformats.org/officeDocument/2006/relationships/image" Target="../media/image1926.png"/><Relationship Id="rId239" Type="http://schemas.openxmlformats.org/officeDocument/2006/relationships/image" Target="../media/image2049.png"/><Relationship Id="rId446" Type="http://schemas.openxmlformats.org/officeDocument/2006/relationships/image" Target="../media/image2152.png"/><Relationship Id="rId653" Type="http://schemas.openxmlformats.org/officeDocument/2006/relationships/customXml" Target="../ink/ink3808.xml"/><Relationship Id="rId292" Type="http://schemas.openxmlformats.org/officeDocument/2006/relationships/image" Target="../media/image2075.png"/><Relationship Id="rId306" Type="http://schemas.openxmlformats.org/officeDocument/2006/relationships/image" Target="../media/image2082.png"/><Relationship Id="rId87" Type="http://schemas.openxmlformats.org/officeDocument/2006/relationships/customXml" Target="../ink/ink3523.xml"/><Relationship Id="rId513" Type="http://schemas.openxmlformats.org/officeDocument/2006/relationships/image" Target="../media/image2185.png"/><Relationship Id="rId597" Type="http://schemas.openxmlformats.org/officeDocument/2006/relationships/customXml" Target="../ink/ink3780.xml"/><Relationship Id="rId152" Type="http://schemas.openxmlformats.org/officeDocument/2006/relationships/image" Target="../media/image2007.png"/><Relationship Id="rId457" Type="http://schemas.openxmlformats.org/officeDocument/2006/relationships/customXml" Target="../ink/ink3709.xml"/><Relationship Id="rId664" Type="http://schemas.openxmlformats.org/officeDocument/2006/relationships/image" Target="../media/image2260.png"/><Relationship Id="rId14" Type="http://schemas.openxmlformats.org/officeDocument/2006/relationships/customXml" Target="../ink/ink3487.xml"/><Relationship Id="rId317" Type="http://schemas.openxmlformats.org/officeDocument/2006/relationships/customXml" Target="../ink/ink3639.xml"/><Relationship Id="rId524" Type="http://schemas.openxmlformats.org/officeDocument/2006/relationships/customXml" Target="../ink/ink3743.xml"/><Relationship Id="rId98" Type="http://schemas.openxmlformats.org/officeDocument/2006/relationships/image" Target="../media/image1977.png"/><Relationship Id="rId163" Type="http://schemas.openxmlformats.org/officeDocument/2006/relationships/customXml" Target="../ink/ink3561.xml"/><Relationship Id="rId370" Type="http://schemas.openxmlformats.org/officeDocument/2006/relationships/image" Target="../media/image2114.png"/><Relationship Id="rId230" Type="http://schemas.openxmlformats.org/officeDocument/2006/relationships/customXml" Target="../ink/ink3595.xml"/><Relationship Id="rId468" Type="http://schemas.openxmlformats.org/officeDocument/2006/relationships/image" Target="../media/image2163.png"/><Relationship Id="rId675" Type="http://schemas.openxmlformats.org/officeDocument/2006/relationships/customXml" Target="../ink/ink3819.xml"/><Relationship Id="rId25" Type="http://schemas.openxmlformats.org/officeDocument/2006/relationships/customXml" Target="../ink/ink3492.xml"/><Relationship Id="rId328" Type="http://schemas.openxmlformats.org/officeDocument/2006/relationships/image" Target="../media/image2093.png"/><Relationship Id="rId535" Type="http://schemas.openxmlformats.org/officeDocument/2006/relationships/customXml" Target="../ink/ink3749.xml"/><Relationship Id="rId174" Type="http://schemas.openxmlformats.org/officeDocument/2006/relationships/customXml" Target="../ink/ink3567.xml"/><Relationship Id="rId381" Type="http://schemas.openxmlformats.org/officeDocument/2006/relationships/customXml" Target="../ink/ink3671.xml"/><Relationship Id="rId602" Type="http://schemas.openxmlformats.org/officeDocument/2006/relationships/image" Target="../media/image2229.png"/><Relationship Id="rId241" Type="http://schemas.openxmlformats.org/officeDocument/2006/relationships/image" Target="../media/image2050.png"/><Relationship Id="rId479" Type="http://schemas.openxmlformats.org/officeDocument/2006/relationships/customXml" Target="../ink/ink3720.xml"/><Relationship Id="rId686" Type="http://schemas.openxmlformats.org/officeDocument/2006/relationships/image" Target="../media/image2271.png"/><Relationship Id="rId36" Type="http://schemas.openxmlformats.org/officeDocument/2006/relationships/image" Target="../media/image1943.png"/><Relationship Id="rId339" Type="http://schemas.openxmlformats.org/officeDocument/2006/relationships/customXml" Target="../ink/ink3650.xml"/><Relationship Id="rId546" Type="http://schemas.openxmlformats.org/officeDocument/2006/relationships/image" Target="../media/image2201.png"/><Relationship Id="rId101" Type="http://schemas.openxmlformats.org/officeDocument/2006/relationships/customXml" Target="../ink/ink3530.xml"/><Relationship Id="rId185" Type="http://schemas.openxmlformats.org/officeDocument/2006/relationships/image" Target="../media/image2023.png"/><Relationship Id="rId406" Type="http://schemas.openxmlformats.org/officeDocument/2006/relationships/image" Target="../media/image2132.png"/><Relationship Id="rId392" Type="http://schemas.openxmlformats.org/officeDocument/2006/relationships/image" Target="../media/image2125.png"/><Relationship Id="rId613" Type="http://schemas.openxmlformats.org/officeDocument/2006/relationships/customXml" Target="../ink/ink3788.xml"/><Relationship Id="rId697" Type="http://schemas.openxmlformats.org/officeDocument/2006/relationships/customXml" Target="../ink/ink3830.xml"/><Relationship Id="rId252" Type="http://schemas.openxmlformats.org/officeDocument/2006/relationships/customXml" Target="../ink/ink3606.xml"/><Relationship Id="rId47" Type="http://schemas.openxmlformats.org/officeDocument/2006/relationships/customXml" Target="../ink/ink3503.xml"/><Relationship Id="rId112" Type="http://schemas.openxmlformats.org/officeDocument/2006/relationships/image" Target="../media/image1985.png"/><Relationship Id="rId557" Type="http://schemas.openxmlformats.org/officeDocument/2006/relationships/customXml" Target="../ink/ink3760.xml"/><Relationship Id="rId196" Type="http://schemas.openxmlformats.org/officeDocument/2006/relationships/customXml" Target="../ink/ink3578.xml"/><Relationship Id="rId417" Type="http://schemas.openxmlformats.org/officeDocument/2006/relationships/customXml" Target="../ink/ink3689.xml"/><Relationship Id="rId624" Type="http://schemas.openxmlformats.org/officeDocument/2006/relationships/image" Target="../media/image2240.png"/><Relationship Id="rId263" Type="http://schemas.openxmlformats.org/officeDocument/2006/relationships/image" Target="../media/image2061.png"/><Relationship Id="rId470" Type="http://schemas.openxmlformats.org/officeDocument/2006/relationships/image" Target="../media/image2164.png"/><Relationship Id="rId58" Type="http://schemas.openxmlformats.org/officeDocument/2006/relationships/image" Target="../media/image1955.png"/><Relationship Id="rId123" Type="http://schemas.openxmlformats.org/officeDocument/2006/relationships/customXml" Target="../ink/ink3541.xml"/><Relationship Id="rId330" Type="http://schemas.openxmlformats.org/officeDocument/2006/relationships/image" Target="../media/image2094.png"/><Relationship Id="rId568" Type="http://schemas.openxmlformats.org/officeDocument/2006/relationships/image" Target="../media/image2212.png"/><Relationship Id="rId428" Type="http://schemas.openxmlformats.org/officeDocument/2006/relationships/image" Target="../media/image2143.png"/><Relationship Id="rId635" Type="http://schemas.openxmlformats.org/officeDocument/2006/relationships/customXml" Target="../ink/ink3799.xml"/><Relationship Id="rId274" Type="http://schemas.openxmlformats.org/officeDocument/2006/relationships/image" Target="../media/image2066.png"/><Relationship Id="rId481" Type="http://schemas.openxmlformats.org/officeDocument/2006/relationships/customXml" Target="../ink/ink3721.xml"/><Relationship Id="rId702" Type="http://schemas.openxmlformats.org/officeDocument/2006/relationships/image" Target="../media/image2279.png"/><Relationship Id="rId69" Type="http://schemas.openxmlformats.org/officeDocument/2006/relationships/customXml" Target="../ink/ink3514.xml"/><Relationship Id="rId134" Type="http://schemas.openxmlformats.org/officeDocument/2006/relationships/image" Target="../media/image1997.png"/><Relationship Id="rId579" Type="http://schemas.openxmlformats.org/officeDocument/2006/relationships/customXml" Target="../ink/ink3771.xml"/><Relationship Id="rId341" Type="http://schemas.openxmlformats.org/officeDocument/2006/relationships/customXml" Target="../ink/ink3651.xml"/><Relationship Id="rId439" Type="http://schemas.openxmlformats.org/officeDocument/2006/relationships/customXml" Target="../ink/ink3700.xml"/><Relationship Id="rId646" Type="http://schemas.openxmlformats.org/officeDocument/2006/relationships/image" Target="../media/image2251.png"/><Relationship Id="rId201" Type="http://schemas.openxmlformats.org/officeDocument/2006/relationships/image" Target="../media/image2031.png"/><Relationship Id="rId285" Type="http://schemas.openxmlformats.org/officeDocument/2006/relationships/customXml" Target="../ink/ink3623.xml"/><Relationship Id="rId506" Type="http://schemas.openxmlformats.org/officeDocument/2006/relationships/customXml" Target="../ink/ink3734.xml"/><Relationship Id="rId492" Type="http://schemas.openxmlformats.org/officeDocument/2006/relationships/image" Target="../media/image2175.png"/><Relationship Id="rId145" Type="http://schemas.openxmlformats.org/officeDocument/2006/relationships/customXml" Target="../ink/ink3552.xml"/><Relationship Id="rId352" Type="http://schemas.openxmlformats.org/officeDocument/2006/relationships/image" Target="../media/image2105.png"/><Relationship Id="rId212" Type="http://schemas.openxmlformats.org/officeDocument/2006/relationships/customXml" Target="../ink/ink3586.xml"/><Relationship Id="rId657" Type="http://schemas.openxmlformats.org/officeDocument/2006/relationships/customXml" Target="../ink/ink3810.xml"/><Relationship Id="rId296" Type="http://schemas.openxmlformats.org/officeDocument/2006/relationships/image" Target="../media/image2077.png"/><Relationship Id="rId517" Type="http://schemas.openxmlformats.org/officeDocument/2006/relationships/image" Target="../media/image2187.png"/><Relationship Id="rId60" Type="http://schemas.openxmlformats.org/officeDocument/2006/relationships/image" Target="../media/image1956.png"/><Relationship Id="rId156" Type="http://schemas.openxmlformats.org/officeDocument/2006/relationships/image" Target="../media/image2009.png"/><Relationship Id="rId363" Type="http://schemas.openxmlformats.org/officeDocument/2006/relationships/customXml" Target="../ink/ink3662.xml"/><Relationship Id="rId570" Type="http://schemas.openxmlformats.org/officeDocument/2006/relationships/image" Target="../media/image2213.png"/><Relationship Id="rId223" Type="http://schemas.openxmlformats.org/officeDocument/2006/relationships/image" Target="../media/image2042.png"/><Relationship Id="rId430" Type="http://schemas.openxmlformats.org/officeDocument/2006/relationships/image" Target="../media/image2144.png"/><Relationship Id="rId668" Type="http://schemas.openxmlformats.org/officeDocument/2006/relationships/image" Target="../media/image2262.png"/><Relationship Id="rId18" Type="http://schemas.openxmlformats.org/officeDocument/2006/relationships/customXml" Target="../ink/ink3489.xml"/><Relationship Id="rId528" Type="http://schemas.openxmlformats.org/officeDocument/2006/relationships/customXml" Target="../ink/ink3745.xml"/><Relationship Id="rId125" Type="http://schemas.openxmlformats.org/officeDocument/2006/relationships/customXml" Target="../ink/ink3542.xml"/><Relationship Id="rId167" Type="http://schemas.openxmlformats.org/officeDocument/2006/relationships/customXml" Target="../ink/ink3563.xml"/><Relationship Id="rId332" Type="http://schemas.openxmlformats.org/officeDocument/2006/relationships/image" Target="../media/image2095.png"/><Relationship Id="rId374" Type="http://schemas.openxmlformats.org/officeDocument/2006/relationships/image" Target="../media/image2116.png"/><Relationship Id="rId581" Type="http://schemas.openxmlformats.org/officeDocument/2006/relationships/customXml" Target="../ink/ink3772.xml"/><Relationship Id="rId71" Type="http://schemas.openxmlformats.org/officeDocument/2006/relationships/customXml" Target="../ink/ink3515.xml"/><Relationship Id="rId234" Type="http://schemas.openxmlformats.org/officeDocument/2006/relationships/customXml" Target="../ink/ink3597.xml"/><Relationship Id="rId637" Type="http://schemas.openxmlformats.org/officeDocument/2006/relationships/customXml" Target="../ink/ink3800.xml"/><Relationship Id="rId679" Type="http://schemas.openxmlformats.org/officeDocument/2006/relationships/customXml" Target="../ink/ink3821.xml"/><Relationship Id="rId2" Type="http://schemas.openxmlformats.org/officeDocument/2006/relationships/customXml" Target="../ink/ink3481.xml"/><Relationship Id="rId29" Type="http://schemas.openxmlformats.org/officeDocument/2006/relationships/customXml" Target="../ink/ink3494.xml"/><Relationship Id="rId276" Type="http://schemas.openxmlformats.org/officeDocument/2006/relationships/image" Target="../media/image2067.png"/><Relationship Id="rId441" Type="http://schemas.openxmlformats.org/officeDocument/2006/relationships/customXml" Target="../ink/ink3701.xml"/><Relationship Id="rId483" Type="http://schemas.openxmlformats.org/officeDocument/2006/relationships/customXml" Target="../ink/ink3722.xml"/><Relationship Id="rId539" Type="http://schemas.openxmlformats.org/officeDocument/2006/relationships/customXml" Target="../ink/ink3751.xml"/><Relationship Id="rId690" Type="http://schemas.openxmlformats.org/officeDocument/2006/relationships/image" Target="../media/image2273.png"/><Relationship Id="rId704" Type="http://schemas.openxmlformats.org/officeDocument/2006/relationships/image" Target="../media/image2280.png"/><Relationship Id="rId40" Type="http://schemas.openxmlformats.org/officeDocument/2006/relationships/image" Target="../media/image1945.png"/><Relationship Id="rId136" Type="http://schemas.openxmlformats.org/officeDocument/2006/relationships/image" Target="../media/image1998.png"/><Relationship Id="rId178" Type="http://schemas.openxmlformats.org/officeDocument/2006/relationships/customXml" Target="../ink/ink3569.xml"/><Relationship Id="rId301" Type="http://schemas.openxmlformats.org/officeDocument/2006/relationships/customXml" Target="../ink/ink3631.xml"/><Relationship Id="rId343" Type="http://schemas.openxmlformats.org/officeDocument/2006/relationships/customXml" Target="../ink/ink3652.xml"/><Relationship Id="rId550" Type="http://schemas.openxmlformats.org/officeDocument/2006/relationships/image" Target="../media/image2203.png"/><Relationship Id="rId82" Type="http://schemas.openxmlformats.org/officeDocument/2006/relationships/image" Target="../media/image1968.png"/><Relationship Id="rId203" Type="http://schemas.openxmlformats.org/officeDocument/2006/relationships/image" Target="../media/image2032.png"/><Relationship Id="rId385" Type="http://schemas.openxmlformats.org/officeDocument/2006/relationships/customXml" Target="../ink/ink3673.xml"/><Relationship Id="rId592" Type="http://schemas.openxmlformats.org/officeDocument/2006/relationships/image" Target="../media/image2224.png"/><Relationship Id="rId606" Type="http://schemas.openxmlformats.org/officeDocument/2006/relationships/image" Target="../media/image2231.png"/><Relationship Id="rId648" Type="http://schemas.openxmlformats.org/officeDocument/2006/relationships/image" Target="../media/image2252.png"/><Relationship Id="rId245" Type="http://schemas.openxmlformats.org/officeDocument/2006/relationships/image" Target="../media/image2052.png"/><Relationship Id="rId287" Type="http://schemas.openxmlformats.org/officeDocument/2006/relationships/customXml" Target="../ink/ink3624.xml"/><Relationship Id="rId410" Type="http://schemas.openxmlformats.org/officeDocument/2006/relationships/image" Target="../media/image2134.png"/><Relationship Id="rId452" Type="http://schemas.openxmlformats.org/officeDocument/2006/relationships/image" Target="../media/image2155.png"/><Relationship Id="rId494" Type="http://schemas.openxmlformats.org/officeDocument/2006/relationships/image" Target="../media/image2176.png"/><Relationship Id="rId508" Type="http://schemas.openxmlformats.org/officeDocument/2006/relationships/customXml" Target="../ink/ink3735.xml"/><Relationship Id="rId105" Type="http://schemas.openxmlformats.org/officeDocument/2006/relationships/customXml" Target="../ink/ink3532.xml"/><Relationship Id="rId147" Type="http://schemas.openxmlformats.org/officeDocument/2006/relationships/customXml" Target="../ink/ink3553.xml"/><Relationship Id="rId312" Type="http://schemas.openxmlformats.org/officeDocument/2006/relationships/image" Target="../media/image2085.png"/><Relationship Id="rId354" Type="http://schemas.openxmlformats.org/officeDocument/2006/relationships/image" Target="../media/image2106.png"/><Relationship Id="rId51" Type="http://schemas.openxmlformats.org/officeDocument/2006/relationships/customXml" Target="../ink/ink3505.xml"/><Relationship Id="rId93" Type="http://schemas.openxmlformats.org/officeDocument/2006/relationships/customXml" Target="../ink/ink3526.xml"/><Relationship Id="rId189" Type="http://schemas.openxmlformats.org/officeDocument/2006/relationships/image" Target="../media/image2025.png"/><Relationship Id="rId396" Type="http://schemas.openxmlformats.org/officeDocument/2006/relationships/image" Target="../media/image2127.png"/><Relationship Id="rId561" Type="http://schemas.openxmlformats.org/officeDocument/2006/relationships/customXml" Target="../ink/ink3762.xml"/><Relationship Id="rId617" Type="http://schemas.openxmlformats.org/officeDocument/2006/relationships/customXml" Target="../ink/ink3790.xml"/><Relationship Id="rId659" Type="http://schemas.openxmlformats.org/officeDocument/2006/relationships/customXml" Target="../ink/ink3811.xml"/><Relationship Id="rId214" Type="http://schemas.openxmlformats.org/officeDocument/2006/relationships/customXml" Target="../ink/ink3587.xml"/><Relationship Id="rId256" Type="http://schemas.openxmlformats.org/officeDocument/2006/relationships/customXml" Target="../ink/ink3608.xml"/><Relationship Id="rId298" Type="http://schemas.openxmlformats.org/officeDocument/2006/relationships/image" Target="../media/image2078.png"/><Relationship Id="rId421" Type="http://schemas.openxmlformats.org/officeDocument/2006/relationships/customXml" Target="../ink/ink3691.xml"/><Relationship Id="rId463" Type="http://schemas.openxmlformats.org/officeDocument/2006/relationships/customXml" Target="../ink/ink3712.xml"/><Relationship Id="rId519" Type="http://schemas.openxmlformats.org/officeDocument/2006/relationships/image" Target="../media/image2188.png"/><Relationship Id="rId670" Type="http://schemas.openxmlformats.org/officeDocument/2006/relationships/image" Target="../media/image2263.png"/><Relationship Id="rId116" Type="http://schemas.openxmlformats.org/officeDocument/2006/relationships/image" Target="../media/image1987.png"/><Relationship Id="rId158" Type="http://schemas.openxmlformats.org/officeDocument/2006/relationships/image" Target="../media/image2010.png"/><Relationship Id="rId323" Type="http://schemas.openxmlformats.org/officeDocument/2006/relationships/customXml" Target="../ink/ink3642.xml"/><Relationship Id="rId530" Type="http://schemas.openxmlformats.org/officeDocument/2006/relationships/customXml" Target="../ink/ink3746.xml"/><Relationship Id="rId20" Type="http://schemas.openxmlformats.org/officeDocument/2006/relationships/image" Target="../media/image1934.png"/><Relationship Id="rId62" Type="http://schemas.openxmlformats.org/officeDocument/2006/relationships/image" Target="../media/image1957.png"/><Relationship Id="rId365" Type="http://schemas.openxmlformats.org/officeDocument/2006/relationships/customXml" Target="../ink/ink3663.xml"/><Relationship Id="rId572" Type="http://schemas.openxmlformats.org/officeDocument/2006/relationships/image" Target="../media/image2214.png"/><Relationship Id="rId628" Type="http://schemas.openxmlformats.org/officeDocument/2006/relationships/image" Target="../media/image2242.png"/><Relationship Id="rId225" Type="http://schemas.openxmlformats.org/officeDocument/2006/relationships/image" Target="../media/image2043.png"/><Relationship Id="rId267" Type="http://schemas.openxmlformats.org/officeDocument/2006/relationships/image" Target="../media/image2063.png"/><Relationship Id="rId432" Type="http://schemas.openxmlformats.org/officeDocument/2006/relationships/image" Target="../media/image2145.png"/><Relationship Id="rId474" Type="http://schemas.openxmlformats.org/officeDocument/2006/relationships/image" Target="../media/image2166.png"/><Relationship Id="rId127" Type="http://schemas.openxmlformats.org/officeDocument/2006/relationships/customXml" Target="../ink/ink3543.xml"/><Relationship Id="rId681" Type="http://schemas.openxmlformats.org/officeDocument/2006/relationships/customXml" Target="../ink/ink3822.xml"/><Relationship Id="rId31" Type="http://schemas.openxmlformats.org/officeDocument/2006/relationships/customXml" Target="../ink/ink3495.xml"/><Relationship Id="rId73" Type="http://schemas.openxmlformats.org/officeDocument/2006/relationships/customXml" Target="../ink/ink3516.xml"/><Relationship Id="rId169" Type="http://schemas.openxmlformats.org/officeDocument/2006/relationships/image" Target="../media/image2015.png"/><Relationship Id="rId334" Type="http://schemas.openxmlformats.org/officeDocument/2006/relationships/image" Target="../media/image2096.png"/><Relationship Id="rId376" Type="http://schemas.openxmlformats.org/officeDocument/2006/relationships/image" Target="../media/image2117.png"/><Relationship Id="rId541" Type="http://schemas.openxmlformats.org/officeDocument/2006/relationships/customXml" Target="../ink/ink3752.xml"/><Relationship Id="rId583" Type="http://schemas.openxmlformats.org/officeDocument/2006/relationships/customXml" Target="../ink/ink3773.xml"/><Relationship Id="rId639" Type="http://schemas.openxmlformats.org/officeDocument/2006/relationships/customXml" Target="../ink/ink3801.xml"/><Relationship Id="rId4" Type="http://schemas.openxmlformats.org/officeDocument/2006/relationships/customXml" Target="../ink/ink3482.xml"/><Relationship Id="rId180" Type="http://schemas.openxmlformats.org/officeDocument/2006/relationships/customXml" Target="../ink/ink3570.xml"/><Relationship Id="rId236" Type="http://schemas.openxmlformats.org/officeDocument/2006/relationships/customXml" Target="../ink/ink3598.xml"/><Relationship Id="rId278" Type="http://schemas.openxmlformats.org/officeDocument/2006/relationships/image" Target="../media/image2068.png"/><Relationship Id="rId401" Type="http://schemas.openxmlformats.org/officeDocument/2006/relationships/customXml" Target="../ink/ink3681.xml"/><Relationship Id="rId443" Type="http://schemas.openxmlformats.org/officeDocument/2006/relationships/customXml" Target="../ink/ink3702.xml"/><Relationship Id="rId650" Type="http://schemas.openxmlformats.org/officeDocument/2006/relationships/image" Target="../media/image2253.png"/><Relationship Id="rId303" Type="http://schemas.openxmlformats.org/officeDocument/2006/relationships/customXml" Target="../ink/ink3632.xml"/><Relationship Id="rId485" Type="http://schemas.openxmlformats.org/officeDocument/2006/relationships/customXml" Target="../ink/ink3723.xml"/><Relationship Id="rId692" Type="http://schemas.openxmlformats.org/officeDocument/2006/relationships/image" Target="../media/image2274.png"/><Relationship Id="rId706" Type="http://schemas.openxmlformats.org/officeDocument/2006/relationships/image" Target="../media/image2281.png"/><Relationship Id="rId42" Type="http://schemas.openxmlformats.org/officeDocument/2006/relationships/image" Target="../media/image1946.png"/><Relationship Id="rId84" Type="http://schemas.openxmlformats.org/officeDocument/2006/relationships/image" Target="../media/image1969.png"/><Relationship Id="rId138" Type="http://schemas.openxmlformats.org/officeDocument/2006/relationships/image" Target="../media/image1999.png"/><Relationship Id="rId345" Type="http://schemas.openxmlformats.org/officeDocument/2006/relationships/customXml" Target="../ink/ink3653.xml"/><Relationship Id="rId387" Type="http://schemas.openxmlformats.org/officeDocument/2006/relationships/customXml" Target="../ink/ink3674.xml"/><Relationship Id="rId510" Type="http://schemas.openxmlformats.org/officeDocument/2006/relationships/customXml" Target="../ink/ink3736.xml"/><Relationship Id="rId552" Type="http://schemas.openxmlformats.org/officeDocument/2006/relationships/image" Target="../media/image2204.png"/><Relationship Id="rId594" Type="http://schemas.openxmlformats.org/officeDocument/2006/relationships/image" Target="../media/image2225.png"/><Relationship Id="rId608" Type="http://schemas.openxmlformats.org/officeDocument/2006/relationships/image" Target="../media/image2232.png"/><Relationship Id="rId191" Type="http://schemas.openxmlformats.org/officeDocument/2006/relationships/image" Target="../media/image2026.png"/><Relationship Id="rId205" Type="http://schemas.openxmlformats.org/officeDocument/2006/relationships/image" Target="../media/image2033.png"/><Relationship Id="rId247" Type="http://schemas.openxmlformats.org/officeDocument/2006/relationships/image" Target="../media/image2053.png"/><Relationship Id="rId412" Type="http://schemas.openxmlformats.org/officeDocument/2006/relationships/image" Target="../media/image2135.png"/><Relationship Id="rId107" Type="http://schemas.openxmlformats.org/officeDocument/2006/relationships/customXml" Target="../ink/ink3533.xml"/><Relationship Id="rId289" Type="http://schemas.openxmlformats.org/officeDocument/2006/relationships/customXml" Target="../ink/ink3625.xml"/><Relationship Id="rId454" Type="http://schemas.openxmlformats.org/officeDocument/2006/relationships/image" Target="../media/image2156.png"/><Relationship Id="rId496" Type="http://schemas.openxmlformats.org/officeDocument/2006/relationships/image" Target="../media/image2177.png"/><Relationship Id="rId661" Type="http://schemas.openxmlformats.org/officeDocument/2006/relationships/customXml" Target="../ink/ink3812.xml"/><Relationship Id="rId11" Type="http://schemas.openxmlformats.org/officeDocument/2006/relationships/image" Target="../media/image1928.png"/><Relationship Id="rId53" Type="http://schemas.openxmlformats.org/officeDocument/2006/relationships/customXml" Target="../ink/ink3506.xml"/><Relationship Id="rId149" Type="http://schemas.openxmlformats.org/officeDocument/2006/relationships/customXml" Target="../ink/ink3554.xml"/><Relationship Id="rId314" Type="http://schemas.openxmlformats.org/officeDocument/2006/relationships/image" Target="../media/image2086.png"/><Relationship Id="rId356" Type="http://schemas.openxmlformats.org/officeDocument/2006/relationships/image" Target="../media/image2107.png"/><Relationship Id="rId398" Type="http://schemas.openxmlformats.org/officeDocument/2006/relationships/image" Target="../media/image2128.png"/><Relationship Id="rId521" Type="http://schemas.openxmlformats.org/officeDocument/2006/relationships/image" Target="../media/image2189.png"/><Relationship Id="rId563" Type="http://schemas.openxmlformats.org/officeDocument/2006/relationships/customXml" Target="../ink/ink3763.xml"/><Relationship Id="rId619" Type="http://schemas.openxmlformats.org/officeDocument/2006/relationships/customXml" Target="../ink/ink3791.xml"/><Relationship Id="rId95" Type="http://schemas.openxmlformats.org/officeDocument/2006/relationships/customXml" Target="../ink/ink3527.xml"/><Relationship Id="rId160" Type="http://schemas.openxmlformats.org/officeDocument/2006/relationships/image" Target="../media/image2011.png"/><Relationship Id="rId216" Type="http://schemas.openxmlformats.org/officeDocument/2006/relationships/customXml" Target="../ink/ink3588.xml"/><Relationship Id="rId423" Type="http://schemas.openxmlformats.org/officeDocument/2006/relationships/customXml" Target="../ink/ink3692.xml"/><Relationship Id="rId258" Type="http://schemas.openxmlformats.org/officeDocument/2006/relationships/customXml" Target="../ink/ink3609.xml"/><Relationship Id="rId465" Type="http://schemas.openxmlformats.org/officeDocument/2006/relationships/customXml" Target="../ink/ink3713.xml"/><Relationship Id="rId630" Type="http://schemas.openxmlformats.org/officeDocument/2006/relationships/image" Target="../media/image2243.png"/><Relationship Id="rId672" Type="http://schemas.openxmlformats.org/officeDocument/2006/relationships/image" Target="../media/image2264.png"/><Relationship Id="rId22" Type="http://schemas.openxmlformats.org/officeDocument/2006/relationships/image" Target="../media/image1935.png"/><Relationship Id="rId64" Type="http://schemas.openxmlformats.org/officeDocument/2006/relationships/image" Target="../media/image1958.png"/><Relationship Id="rId118" Type="http://schemas.openxmlformats.org/officeDocument/2006/relationships/image" Target="../media/image1988.png"/><Relationship Id="rId325" Type="http://schemas.openxmlformats.org/officeDocument/2006/relationships/customXml" Target="../ink/ink3643.xml"/><Relationship Id="rId367" Type="http://schemas.openxmlformats.org/officeDocument/2006/relationships/customXml" Target="../ink/ink3664.xml"/><Relationship Id="rId532" Type="http://schemas.openxmlformats.org/officeDocument/2006/relationships/image" Target="../media/image2194.png"/><Relationship Id="rId574" Type="http://schemas.openxmlformats.org/officeDocument/2006/relationships/image" Target="../media/image2215.png"/><Relationship Id="rId171" Type="http://schemas.openxmlformats.org/officeDocument/2006/relationships/image" Target="../media/image2016.png"/><Relationship Id="rId227" Type="http://schemas.openxmlformats.org/officeDocument/2006/relationships/image" Target="../media/image1554.png"/><Relationship Id="rId269" Type="http://schemas.openxmlformats.org/officeDocument/2006/relationships/image" Target="../media/image2064.png"/><Relationship Id="rId434" Type="http://schemas.openxmlformats.org/officeDocument/2006/relationships/image" Target="../media/image2146.png"/><Relationship Id="rId476" Type="http://schemas.openxmlformats.org/officeDocument/2006/relationships/image" Target="../media/image2167.png"/><Relationship Id="rId641" Type="http://schemas.openxmlformats.org/officeDocument/2006/relationships/customXml" Target="../ink/ink3802.xml"/><Relationship Id="rId683" Type="http://schemas.openxmlformats.org/officeDocument/2006/relationships/customXml" Target="../ink/ink3823.xml"/><Relationship Id="rId33" Type="http://schemas.openxmlformats.org/officeDocument/2006/relationships/customXml" Target="../ink/ink3496.xml"/><Relationship Id="rId129" Type="http://schemas.openxmlformats.org/officeDocument/2006/relationships/customXml" Target="../ink/ink3544.xml"/><Relationship Id="rId280" Type="http://schemas.openxmlformats.org/officeDocument/2006/relationships/image" Target="../media/image2069.png"/><Relationship Id="rId336" Type="http://schemas.openxmlformats.org/officeDocument/2006/relationships/image" Target="../media/image2097.png"/><Relationship Id="rId501" Type="http://schemas.openxmlformats.org/officeDocument/2006/relationships/customXml" Target="../ink/ink3731.xml"/><Relationship Id="rId543" Type="http://schemas.openxmlformats.org/officeDocument/2006/relationships/customXml" Target="../ink/ink3753.xml"/><Relationship Id="rId75" Type="http://schemas.openxmlformats.org/officeDocument/2006/relationships/customXml" Target="../ink/ink3517.xml"/><Relationship Id="rId140" Type="http://schemas.openxmlformats.org/officeDocument/2006/relationships/image" Target="../media/image2001.png"/><Relationship Id="rId182" Type="http://schemas.openxmlformats.org/officeDocument/2006/relationships/customXml" Target="../ink/ink3571.xml"/><Relationship Id="rId378" Type="http://schemas.openxmlformats.org/officeDocument/2006/relationships/image" Target="../media/image2118.png"/><Relationship Id="rId403" Type="http://schemas.openxmlformats.org/officeDocument/2006/relationships/customXml" Target="../ink/ink3682.xml"/><Relationship Id="rId585" Type="http://schemas.openxmlformats.org/officeDocument/2006/relationships/customXml" Target="../ink/ink3774.xml"/><Relationship Id="rId6" Type="http://schemas.openxmlformats.org/officeDocument/2006/relationships/customXml" Target="../ink/ink3483.xml"/><Relationship Id="rId238" Type="http://schemas.openxmlformats.org/officeDocument/2006/relationships/customXml" Target="../ink/ink3599.xml"/><Relationship Id="rId445" Type="http://schemas.openxmlformats.org/officeDocument/2006/relationships/customXml" Target="../ink/ink3703.xml"/><Relationship Id="rId487" Type="http://schemas.openxmlformats.org/officeDocument/2006/relationships/customXml" Target="../ink/ink3724.xml"/><Relationship Id="rId610" Type="http://schemas.openxmlformats.org/officeDocument/2006/relationships/image" Target="../media/image2233.png"/><Relationship Id="rId652" Type="http://schemas.openxmlformats.org/officeDocument/2006/relationships/image" Target="../media/image2254.png"/><Relationship Id="rId694" Type="http://schemas.openxmlformats.org/officeDocument/2006/relationships/image" Target="../media/image2275.png"/><Relationship Id="rId708" Type="http://schemas.openxmlformats.org/officeDocument/2006/relationships/image" Target="../media/image2282.png"/><Relationship Id="rId291" Type="http://schemas.openxmlformats.org/officeDocument/2006/relationships/customXml" Target="../ink/ink3626.xml"/><Relationship Id="rId305" Type="http://schemas.openxmlformats.org/officeDocument/2006/relationships/customXml" Target="../ink/ink3633.xml"/><Relationship Id="rId347" Type="http://schemas.openxmlformats.org/officeDocument/2006/relationships/customXml" Target="../ink/ink3654.xml"/><Relationship Id="rId512" Type="http://schemas.openxmlformats.org/officeDocument/2006/relationships/customXml" Target="../ink/ink3737.xml"/><Relationship Id="rId44" Type="http://schemas.openxmlformats.org/officeDocument/2006/relationships/image" Target="../media/image1947.png"/><Relationship Id="rId86" Type="http://schemas.openxmlformats.org/officeDocument/2006/relationships/image" Target="../media/image1971.png"/><Relationship Id="rId151" Type="http://schemas.openxmlformats.org/officeDocument/2006/relationships/customXml" Target="../ink/ink3555.xml"/><Relationship Id="rId389" Type="http://schemas.openxmlformats.org/officeDocument/2006/relationships/customXml" Target="../ink/ink3675.xml"/><Relationship Id="rId554" Type="http://schemas.openxmlformats.org/officeDocument/2006/relationships/image" Target="../media/image2205.png"/><Relationship Id="rId596" Type="http://schemas.openxmlformats.org/officeDocument/2006/relationships/image" Target="../media/image2226.png"/><Relationship Id="rId193" Type="http://schemas.openxmlformats.org/officeDocument/2006/relationships/image" Target="../media/image2027.png"/><Relationship Id="rId207" Type="http://schemas.openxmlformats.org/officeDocument/2006/relationships/image" Target="../media/image2034.png"/><Relationship Id="rId249" Type="http://schemas.openxmlformats.org/officeDocument/2006/relationships/image" Target="../media/image2054.png"/><Relationship Id="rId414" Type="http://schemas.openxmlformats.org/officeDocument/2006/relationships/image" Target="../media/image2136.png"/><Relationship Id="rId456" Type="http://schemas.openxmlformats.org/officeDocument/2006/relationships/image" Target="../media/image2157.png"/><Relationship Id="rId498" Type="http://schemas.openxmlformats.org/officeDocument/2006/relationships/image" Target="../media/image2178.png"/><Relationship Id="rId621" Type="http://schemas.openxmlformats.org/officeDocument/2006/relationships/customXml" Target="../ink/ink3792.xml"/><Relationship Id="rId663" Type="http://schemas.openxmlformats.org/officeDocument/2006/relationships/customXml" Target="../ink/ink3813.xml"/><Relationship Id="rId13" Type="http://schemas.openxmlformats.org/officeDocument/2006/relationships/image" Target="../media/image1929.png"/><Relationship Id="rId109" Type="http://schemas.openxmlformats.org/officeDocument/2006/relationships/customXml" Target="../ink/ink3534.xml"/><Relationship Id="rId260" Type="http://schemas.openxmlformats.org/officeDocument/2006/relationships/customXml" Target="../ink/ink3610.xml"/><Relationship Id="rId316" Type="http://schemas.openxmlformats.org/officeDocument/2006/relationships/image" Target="../media/image2087.png"/><Relationship Id="rId523" Type="http://schemas.openxmlformats.org/officeDocument/2006/relationships/image" Target="../media/image2190.png"/><Relationship Id="rId55" Type="http://schemas.openxmlformats.org/officeDocument/2006/relationships/customXml" Target="../ink/ink3507.xml"/><Relationship Id="rId97" Type="http://schemas.openxmlformats.org/officeDocument/2006/relationships/customXml" Target="../ink/ink3528.xml"/><Relationship Id="rId120" Type="http://schemas.openxmlformats.org/officeDocument/2006/relationships/image" Target="../media/image1989.png"/><Relationship Id="rId358" Type="http://schemas.openxmlformats.org/officeDocument/2006/relationships/image" Target="../media/image2108.png"/><Relationship Id="rId565" Type="http://schemas.openxmlformats.org/officeDocument/2006/relationships/customXml" Target="../ink/ink3764.xml"/><Relationship Id="rId162" Type="http://schemas.openxmlformats.org/officeDocument/2006/relationships/image" Target="../media/image2012.png"/><Relationship Id="rId218" Type="http://schemas.openxmlformats.org/officeDocument/2006/relationships/customXml" Target="../ink/ink3589.xml"/><Relationship Id="rId425" Type="http://schemas.openxmlformats.org/officeDocument/2006/relationships/customXml" Target="../ink/ink3693.xml"/><Relationship Id="rId467" Type="http://schemas.openxmlformats.org/officeDocument/2006/relationships/customXml" Target="../ink/ink3714.xml"/><Relationship Id="rId632" Type="http://schemas.openxmlformats.org/officeDocument/2006/relationships/image" Target="../media/image2244.png"/><Relationship Id="rId271" Type="http://schemas.openxmlformats.org/officeDocument/2006/relationships/customXml" Target="../ink/ink3616.xml"/><Relationship Id="rId674" Type="http://schemas.openxmlformats.org/officeDocument/2006/relationships/image" Target="../media/image2265.png"/><Relationship Id="rId24" Type="http://schemas.openxmlformats.org/officeDocument/2006/relationships/image" Target="../media/image1936.png"/><Relationship Id="rId66" Type="http://schemas.openxmlformats.org/officeDocument/2006/relationships/image" Target="../media/image1959.png"/><Relationship Id="rId131" Type="http://schemas.openxmlformats.org/officeDocument/2006/relationships/customXml" Target="../ink/ink3545.xml"/><Relationship Id="rId327" Type="http://schemas.openxmlformats.org/officeDocument/2006/relationships/customXml" Target="../ink/ink3644.xml"/><Relationship Id="rId369" Type="http://schemas.openxmlformats.org/officeDocument/2006/relationships/customXml" Target="../ink/ink3665.xml"/><Relationship Id="rId534" Type="http://schemas.openxmlformats.org/officeDocument/2006/relationships/image" Target="../media/image2195.png"/><Relationship Id="rId576" Type="http://schemas.openxmlformats.org/officeDocument/2006/relationships/image" Target="../media/image2216.png"/><Relationship Id="rId173" Type="http://schemas.openxmlformats.org/officeDocument/2006/relationships/image" Target="../media/image2017.png"/><Relationship Id="rId229" Type="http://schemas.openxmlformats.org/officeDocument/2006/relationships/image" Target="../media/image2044.png"/><Relationship Id="rId380" Type="http://schemas.openxmlformats.org/officeDocument/2006/relationships/image" Target="../media/image2119.png"/><Relationship Id="rId436" Type="http://schemas.openxmlformats.org/officeDocument/2006/relationships/image" Target="../media/image2147.png"/><Relationship Id="rId601" Type="http://schemas.openxmlformats.org/officeDocument/2006/relationships/customXml" Target="../ink/ink3782.xml"/><Relationship Id="rId643" Type="http://schemas.openxmlformats.org/officeDocument/2006/relationships/customXml" Target="../ink/ink3803.xml"/><Relationship Id="rId240" Type="http://schemas.openxmlformats.org/officeDocument/2006/relationships/customXml" Target="../ink/ink3600.xml"/><Relationship Id="rId478" Type="http://schemas.openxmlformats.org/officeDocument/2006/relationships/image" Target="../media/image2168.png"/><Relationship Id="rId685" Type="http://schemas.openxmlformats.org/officeDocument/2006/relationships/customXml" Target="../ink/ink3824.xml"/><Relationship Id="rId35" Type="http://schemas.openxmlformats.org/officeDocument/2006/relationships/customXml" Target="../ink/ink3497.xml"/><Relationship Id="rId77" Type="http://schemas.openxmlformats.org/officeDocument/2006/relationships/customXml" Target="../ink/ink3518.xml"/><Relationship Id="rId100" Type="http://schemas.openxmlformats.org/officeDocument/2006/relationships/image" Target="../media/image1978.png"/><Relationship Id="rId282" Type="http://schemas.openxmlformats.org/officeDocument/2006/relationships/image" Target="../media/image2070.png"/><Relationship Id="rId338" Type="http://schemas.openxmlformats.org/officeDocument/2006/relationships/image" Target="../media/image2098.png"/><Relationship Id="rId503" Type="http://schemas.openxmlformats.org/officeDocument/2006/relationships/image" Target="../media/image2180.png"/><Relationship Id="rId545" Type="http://schemas.openxmlformats.org/officeDocument/2006/relationships/customXml" Target="../ink/ink3754.xml"/><Relationship Id="rId587" Type="http://schemas.openxmlformats.org/officeDocument/2006/relationships/customXml" Target="../ink/ink3775.xml"/><Relationship Id="rId8" Type="http://schemas.openxmlformats.org/officeDocument/2006/relationships/customXml" Target="../ink/ink3484.xml"/><Relationship Id="rId142" Type="http://schemas.openxmlformats.org/officeDocument/2006/relationships/image" Target="../media/image2002.png"/><Relationship Id="rId184" Type="http://schemas.openxmlformats.org/officeDocument/2006/relationships/customXml" Target="../ink/ink3572.xml"/><Relationship Id="rId391" Type="http://schemas.openxmlformats.org/officeDocument/2006/relationships/customXml" Target="../ink/ink3676.xml"/><Relationship Id="rId405" Type="http://schemas.openxmlformats.org/officeDocument/2006/relationships/customXml" Target="../ink/ink3683.xml"/><Relationship Id="rId447" Type="http://schemas.openxmlformats.org/officeDocument/2006/relationships/customXml" Target="../ink/ink3704.xml"/><Relationship Id="rId612" Type="http://schemas.openxmlformats.org/officeDocument/2006/relationships/image" Target="../media/image2234.png"/><Relationship Id="rId251" Type="http://schemas.openxmlformats.org/officeDocument/2006/relationships/image" Target="../media/image2055.png"/><Relationship Id="rId489" Type="http://schemas.openxmlformats.org/officeDocument/2006/relationships/customXml" Target="../ink/ink3725.xml"/><Relationship Id="rId654" Type="http://schemas.openxmlformats.org/officeDocument/2006/relationships/image" Target="../media/image2255.png"/><Relationship Id="rId696" Type="http://schemas.openxmlformats.org/officeDocument/2006/relationships/image" Target="../media/image2276.png"/><Relationship Id="rId46" Type="http://schemas.openxmlformats.org/officeDocument/2006/relationships/image" Target="../media/image1948.png"/><Relationship Id="rId293" Type="http://schemas.openxmlformats.org/officeDocument/2006/relationships/customXml" Target="../ink/ink3627.xml"/><Relationship Id="rId307" Type="http://schemas.openxmlformats.org/officeDocument/2006/relationships/customXml" Target="../ink/ink3634.xml"/><Relationship Id="rId349" Type="http://schemas.openxmlformats.org/officeDocument/2006/relationships/customXml" Target="../ink/ink3655.xml"/><Relationship Id="rId514" Type="http://schemas.openxmlformats.org/officeDocument/2006/relationships/customXml" Target="../ink/ink3738.xml"/><Relationship Id="rId556" Type="http://schemas.openxmlformats.org/officeDocument/2006/relationships/image" Target="../media/image2206.png"/><Relationship Id="rId88" Type="http://schemas.openxmlformats.org/officeDocument/2006/relationships/image" Target="../media/image1972.png"/><Relationship Id="rId111" Type="http://schemas.openxmlformats.org/officeDocument/2006/relationships/customXml" Target="../ink/ink3535.xml"/><Relationship Id="rId153" Type="http://schemas.openxmlformats.org/officeDocument/2006/relationships/customXml" Target="../ink/ink3556.xml"/><Relationship Id="rId195" Type="http://schemas.openxmlformats.org/officeDocument/2006/relationships/image" Target="../media/image2028.png"/><Relationship Id="rId209" Type="http://schemas.openxmlformats.org/officeDocument/2006/relationships/image" Target="../media/image2035.png"/><Relationship Id="rId360" Type="http://schemas.openxmlformats.org/officeDocument/2006/relationships/image" Target="../media/image2109.png"/><Relationship Id="rId416" Type="http://schemas.openxmlformats.org/officeDocument/2006/relationships/image" Target="../media/image2137.png"/><Relationship Id="rId598" Type="http://schemas.openxmlformats.org/officeDocument/2006/relationships/image" Target="../media/image2227.png"/><Relationship Id="rId220" Type="http://schemas.openxmlformats.org/officeDocument/2006/relationships/customXml" Target="../ink/ink3590.xml"/><Relationship Id="rId458" Type="http://schemas.openxmlformats.org/officeDocument/2006/relationships/image" Target="../media/image2158.png"/><Relationship Id="rId623" Type="http://schemas.openxmlformats.org/officeDocument/2006/relationships/customXml" Target="../ink/ink3793.xml"/><Relationship Id="rId665" Type="http://schemas.openxmlformats.org/officeDocument/2006/relationships/customXml" Target="../ink/ink3814.xml"/><Relationship Id="rId15" Type="http://schemas.openxmlformats.org/officeDocument/2006/relationships/image" Target="../media/image1931.png"/><Relationship Id="rId57" Type="http://schemas.openxmlformats.org/officeDocument/2006/relationships/customXml" Target="../ink/ink3508.xml"/><Relationship Id="rId262" Type="http://schemas.openxmlformats.org/officeDocument/2006/relationships/customXml" Target="../ink/ink3611.xml"/><Relationship Id="rId318" Type="http://schemas.openxmlformats.org/officeDocument/2006/relationships/image" Target="../media/image2088.png"/><Relationship Id="rId525" Type="http://schemas.openxmlformats.org/officeDocument/2006/relationships/image" Target="../media/image2191.png"/><Relationship Id="rId567" Type="http://schemas.openxmlformats.org/officeDocument/2006/relationships/customXml" Target="../ink/ink3765.xml"/><Relationship Id="rId99" Type="http://schemas.openxmlformats.org/officeDocument/2006/relationships/customXml" Target="../ink/ink3529.xml"/><Relationship Id="rId122" Type="http://schemas.openxmlformats.org/officeDocument/2006/relationships/image" Target="../media/image1991.png"/><Relationship Id="rId164" Type="http://schemas.openxmlformats.org/officeDocument/2006/relationships/image" Target="../media/image2013.png"/><Relationship Id="rId371" Type="http://schemas.openxmlformats.org/officeDocument/2006/relationships/customXml" Target="../ink/ink3666.xml"/><Relationship Id="rId427" Type="http://schemas.openxmlformats.org/officeDocument/2006/relationships/customXml" Target="../ink/ink3694.xml"/><Relationship Id="rId469" Type="http://schemas.openxmlformats.org/officeDocument/2006/relationships/customXml" Target="../ink/ink3715.xml"/><Relationship Id="rId634" Type="http://schemas.openxmlformats.org/officeDocument/2006/relationships/image" Target="../media/image2245.png"/><Relationship Id="rId676" Type="http://schemas.openxmlformats.org/officeDocument/2006/relationships/image" Target="../media/image2266.png"/><Relationship Id="rId26" Type="http://schemas.openxmlformats.org/officeDocument/2006/relationships/image" Target="../media/image1937.png"/><Relationship Id="rId231" Type="http://schemas.openxmlformats.org/officeDocument/2006/relationships/image" Target="../media/image2045.png"/><Relationship Id="rId273" Type="http://schemas.openxmlformats.org/officeDocument/2006/relationships/customXml" Target="../ink/ink3617.xml"/><Relationship Id="rId329" Type="http://schemas.openxmlformats.org/officeDocument/2006/relationships/customXml" Target="../ink/ink3645.xml"/><Relationship Id="rId480" Type="http://schemas.openxmlformats.org/officeDocument/2006/relationships/image" Target="../media/image2169.png"/><Relationship Id="rId536" Type="http://schemas.openxmlformats.org/officeDocument/2006/relationships/image" Target="../media/image2196.png"/><Relationship Id="rId701" Type="http://schemas.openxmlformats.org/officeDocument/2006/relationships/customXml" Target="../ink/ink3832.xml"/><Relationship Id="rId68" Type="http://schemas.openxmlformats.org/officeDocument/2006/relationships/image" Target="../media/image1961.png"/><Relationship Id="rId133" Type="http://schemas.openxmlformats.org/officeDocument/2006/relationships/customXml" Target="../ink/ink3546.xml"/><Relationship Id="rId175" Type="http://schemas.openxmlformats.org/officeDocument/2006/relationships/image" Target="../media/image2018.png"/><Relationship Id="rId340" Type="http://schemas.openxmlformats.org/officeDocument/2006/relationships/image" Target="../media/image2099.png"/><Relationship Id="rId578" Type="http://schemas.openxmlformats.org/officeDocument/2006/relationships/image" Target="../media/image2217.png"/><Relationship Id="rId200" Type="http://schemas.openxmlformats.org/officeDocument/2006/relationships/customXml" Target="../ink/ink3580.xml"/><Relationship Id="rId382" Type="http://schemas.openxmlformats.org/officeDocument/2006/relationships/image" Target="../media/image2120.png"/><Relationship Id="rId438" Type="http://schemas.openxmlformats.org/officeDocument/2006/relationships/image" Target="../media/image2148.png"/><Relationship Id="rId603" Type="http://schemas.openxmlformats.org/officeDocument/2006/relationships/customXml" Target="../ink/ink3783.xml"/><Relationship Id="rId645" Type="http://schemas.openxmlformats.org/officeDocument/2006/relationships/customXml" Target="../ink/ink3804.xml"/><Relationship Id="rId687" Type="http://schemas.openxmlformats.org/officeDocument/2006/relationships/customXml" Target="../ink/ink3825.xml"/><Relationship Id="rId242" Type="http://schemas.openxmlformats.org/officeDocument/2006/relationships/customXml" Target="../ink/ink3601.xml"/><Relationship Id="rId284" Type="http://schemas.openxmlformats.org/officeDocument/2006/relationships/image" Target="../media/image2071.png"/><Relationship Id="rId491" Type="http://schemas.openxmlformats.org/officeDocument/2006/relationships/customXml" Target="../ink/ink3726.xml"/><Relationship Id="rId505" Type="http://schemas.openxmlformats.org/officeDocument/2006/relationships/image" Target="../media/image2181.png"/><Relationship Id="rId37" Type="http://schemas.openxmlformats.org/officeDocument/2006/relationships/customXml" Target="../ink/ink3498.xml"/><Relationship Id="rId79" Type="http://schemas.openxmlformats.org/officeDocument/2006/relationships/customXml" Target="../ink/ink3519.xml"/><Relationship Id="rId102" Type="http://schemas.openxmlformats.org/officeDocument/2006/relationships/image" Target="../media/image1979.png"/><Relationship Id="rId144" Type="http://schemas.openxmlformats.org/officeDocument/2006/relationships/image" Target="../media/image2003.png"/><Relationship Id="rId547" Type="http://schemas.openxmlformats.org/officeDocument/2006/relationships/customXml" Target="../ink/ink3755.xml"/><Relationship Id="rId589" Type="http://schemas.openxmlformats.org/officeDocument/2006/relationships/customXml" Target="../ink/ink3776.xml"/><Relationship Id="rId90" Type="http://schemas.openxmlformats.org/officeDocument/2006/relationships/image" Target="../media/image1973.png"/><Relationship Id="rId186" Type="http://schemas.openxmlformats.org/officeDocument/2006/relationships/customXml" Target="../ink/ink3573.xml"/><Relationship Id="rId351" Type="http://schemas.openxmlformats.org/officeDocument/2006/relationships/customXml" Target="../ink/ink3656.xml"/><Relationship Id="rId393" Type="http://schemas.openxmlformats.org/officeDocument/2006/relationships/customXml" Target="../ink/ink3677.xml"/><Relationship Id="rId407" Type="http://schemas.openxmlformats.org/officeDocument/2006/relationships/customXml" Target="../ink/ink3684.xml"/><Relationship Id="rId449" Type="http://schemas.openxmlformats.org/officeDocument/2006/relationships/customXml" Target="../ink/ink3705.xml"/><Relationship Id="rId614" Type="http://schemas.openxmlformats.org/officeDocument/2006/relationships/image" Target="../media/image2235.png"/><Relationship Id="rId656" Type="http://schemas.openxmlformats.org/officeDocument/2006/relationships/image" Target="../media/image2256.png"/><Relationship Id="rId211" Type="http://schemas.openxmlformats.org/officeDocument/2006/relationships/image" Target="../media/image2036.png"/><Relationship Id="rId253" Type="http://schemas.openxmlformats.org/officeDocument/2006/relationships/image" Target="../media/image2056.png"/><Relationship Id="rId295" Type="http://schemas.openxmlformats.org/officeDocument/2006/relationships/customXml" Target="../ink/ink3628.xml"/><Relationship Id="rId309" Type="http://schemas.openxmlformats.org/officeDocument/2006/relationships/customXml" Target="../ink/ink3635.xml"/><Relationship Id="rId460" Type="http://schemas.openxmlformats.org/officeDocument/2006/relationships/image" Target="../media/image2159.png"/><Relationship Id="rId516" Type="http://schemas.openxmlformats.org/officeDocument/2006/relationships/customXml" Target="../ink/ink3739.xml"/><Relationship Id="rId698" Type="http://schemas.openxmlformats.org/officeDocument/2006/relationships/image" Target="../media/image2277.png"/><Relationship Id="rId48" Type="http://schemas.openxmlformats.org/officeDocument/2006/relationships/image" Target="../media/image1949.png"/><Relationship Id="rId113" Type="http://schemas.openxmlformats.org/officeDocument/2006/relationships/customXml" Target="../ink/ink3536.xml"/><Relationship Id="rId320" Type="http://schemas.openxmlformats.org/officeDocument/2006/relationships/image" Target="../media/image2089.png"/><Relationship Id="rId558" Type="http://schemas.openxmlformats.org/officeDocument/2006/relationships/image" Target="../media/image2207.png"/><Relationship Id="rId155" Type="http://schemas.openxmlformats.org/officeDocument/2006/relationships/customXml" Target="../ink/ink3557.xml"/><Relationship Id="rId197" Type="http://schemas.openxmlformats.org/officeDocument/2006/relationships/image" Target="../media/image2029.png"/><Relationship Id="rId362" Type="http://schemas.openxmlformats.org/officeDocument/2006/relationships/image" Target="../media/image2110.png"/><Relationship Id="rId418" Type="http://schemas.openxmlformats.org/officeDocument/2006/relationships/image" Target="../media/image2138.png"/><Relationship Id="rId625" Type="http://schemas.openxmlformats.org/officeDocument/2006/relationships/customXml" Target="../ink/ink3794.xml"/><Relationship Id="rId222" Type="http://schemas.openxmlformats.org/officeDocument/2006/relationships/customXml" Target="../ink/ink3591.xml"/><Relationship Id="rId264" Type="http://schemas.openxmlformats.org/officeDocument/2006/relationships/customXml" Target="../ink/ink3612.xml"/><Relationship Id="rId471" Type="http://schemas.openxmlformats.org/officeDocument/2006/relationships/customXml" Target="../ink/ink3716.xml"/><Relationship Id="rId667" Type="http://schemas.openxmlformats.org/officeDocument/2006/relationships/customXml" Target="../ink/ink3815.xml"/><Relationship Id="rId17" Type="http://schemas.openxmlformats.org/officeDocument/2006/relationships/image" Target="../media/image1932.png"/><Relationship Id="rId59" Type="http://schemas.openxmlformats.org/officeDocument/2006/relationships/customXml" Target="../ink/ink3509.xml"/><Relationship Id="rId124" Type="http://schemas.openxmlformats.org/officeDocument/2006/relationships/image" Target="../media/image1992.png"/><Relationship Id="rId527" Type="http://schemas.openxmlformats.org/officeDocument/2006/relationships/image" Target="../media/image2192.png"/><Relationship Id="rId569" Type="http://schemas.openxmlformats.org/officeDocument/2006/relationships/customXml" Target="../ink/ink3766.xml"/><Relationship Id="rId70" Type="http://schemas.openxmlformats.org/officeDocument/2006/relationships/image" Target="../media/image1962.png"/><Relationship Id="rId166" Type="http://schemas.openxmlformats.org/officeDocument/2006/relationships/image" Target="../media/image2014.png"/><Relationship Id="rId331" Type="http://schemas.openxmlformats.org/officeDocument/2006/relationships/customXml" Target="../ink/ink3646.xml"/><Relationship Id="rId373" Type="http://schemas.openxmlformats.org/officeDocument/2006/relationships/customXml" Target="../ink/ink3667.xml"/><Relationship Id="rId429" Type="http://schemas.openxmlformats.org/officeDocument/2006/relationships/customXml" Target="../ink/ink3695.xml"/><Relationship Id="rId580" Type="http://schemas.openxmlformats.org/officeDocument/2006/relationships/image" Target="../media/image2218.png"/><Relationship Id="rId636" Type="http://schemas.openxmlformats.org/officeDocument/2006/relationships/image" Target="../media/image2246.png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2046.png"/><Relationship Id="rId440" Type="http://schemas.openxmlformats.org/officeDocument/2006/relationships/image" Target="../media/image2149.png"/><Relationship Id="rId678" Type="http://schemas.openxmlformats.org/officeDocument/2006/relationships/image" Target="../media/image2267.png"/><Relationship Id="rId28" Type="http://schemas.openxmlformats.org/officeDocument/2006/relationships/image" Target="../media/image1938.png"/><Relationship Id="rId275" Type="http://schemas.openxmlformats.org/officeDocument/2006/relationships/customXml" Target="../ink/ink3618.xml"/><Relationship Id="rId300" Type="http://schemas.openxmlformats.org/officeDocument/2006/relationships/image" Target="../media/image2079.png"/><Relationship Id="rId482" Type="http://schemas.openxmlformats.org/officeDocument/2006/relationships/image" Target="../media/image2170.png"/><Relationship Id="rId538" Type="http://schemas.openxmlformats.org/officeDocument/2006/relationships/image" Target="../media/image2197.png"/><Relationship Id="rId703" Type="http://schemas.openxmlformats.org/officeDocument/2006/relationships/customXml" Target="../ink/ink3833.xml"/><Relationship Id="rId81" Type="http://schemas.openxmlformats.org/officeDocument/2006/relationships/customXml" Target="../ink/ink3520.xml"/><Relationship Id="rId135" Type="http://schemas.openxmlformats.org/officeDocument/2006/relationships/customXml" Target="../ink/ink3547.xml"/><Relationship Id="rId177" Type="http://schemas.openxmlformats.org/officeDocument/2006/relationships/image" Target="../media/image2019.png"/><Relationship Id="rId342" Type="http://schemas.openxmlformats.org/officeDocument/2006/relationships/image" Target="../media/image2100.png"/><Relationship Id="rId384" Type="http://schemas.openxmlformats.org/officeDocument/2006/relationships/image" Target="../media/image2121.png"/><Relationship Id="rId591" Type="http://schemas.openxmlformats.org/officeDocument/2006/relationships/customXml" Target="../ink/ink3777.xml"/><Relationship Id="rId605" Type="http://schemas.openxmlformats.org/officeDocument/2006/relationships/customXml" Target="../ink/ink3784.xml"/><Relationship Id="rId202" Type="http://schemas.openxmlformats.org/officeDocument/2006/relationships/customXml" Target="../ink/ink3581.xml"/><Relationship Id="rId244" Type="http://schemas.openxmlformats.org/officeDocument/2006/relationships/customXml" Target="../ink/ink3602.xml"/><Relationship Id="rId647" Type="http://schemas.openxmlformats.org/officeDocument/2006/relationships/customXml" Target="../ink/ink3805.xml"/><Relationship Id="rId689" Type="http://schemas.openxmlformats.org/officeDocument/2006/relationships/customXml" Target="../ink/ink3826.xml"/><Relationship Id="rId39" Type="http://schemas.openxmlformats.org/officeDocument/2006/relationships/customXml" Target="../ink/ink3499.xml"/><Relationship Id="rId286" Type="http://schemas.openxmlformats.org/officeDocument/2006/relationships/image" Target="../media/image2072.png"/><Relationship Id="rId451" Type="http://schemas.openxmlformats.org/officeDocument/2006/relationships/customXml" Target="../ink/ink3706.xml"/><Relationship Id="rId493" Type="http://schemas.openxmlformats.org/officeDocument/2006/relationships/customXml" Target="../ink/ink3727.xml"/><Relationship Id="rId507" Type="http://schemas.openxmlformats.org/officeDocument/2006/relationships/image" Target="../media/image2182.png"/><Relationship Id="rId549" Type="http://schemas.openxmlformats.org/officeDocument/2006/relationships/customXml" Target="../ink/ink3756.xml"/><Relationship Id="rId50" Type="http://schemas.openxmlformats.org/officeDocument/2006/relationships/image" Target="../media/image1951.png"/><Relationship Id="rId104" Type="http://schemas.openxmlformats.org/officeDocument/2006/relationships/image" Target="../media/image1981.png"/><Relationship Id="rId146" Type="http://schemas.openxmlformats.org/officeDocument/2006/relationships/image" Target="../media/image2004.png"/><Relationship Id="rId188" Type="http://schemas.openxmlformats.org/officeDocument/2006/relationships/customXml" Target="../ink/ink3574.xml"/><Relationship Id="rId311" Type="http://schemas.openxmlformats.org/officeDocument/2006/relationships/customXml" Target="../ink/ink3636.xml"/><Relationship Id="rId353" Type="http://schemas.openxmlformats.org/officeDocument/2006/relationships/customXml" Target="../ink/ink3657.xml"/><Relationship Id="rId395" Type="http://schemas.openxmlformats.org/officeDocument/2006/relationships/customXml" Target="../ink/ink3678.xml"/><Relationship Id="rId409" Type="http://schemas.openxmlformats.org/officeDocument/2006/relationships/customXml" Target="../ink/ink3685.xml"/><Relationship Id="rId560" Type="http://schemas.openxmlformats.org/officeDocument/2006/relationships/image" Target="../media/image2208.png"/><Relationship Id="rId92" Type="http://schemas.openxmlformats.org/officeDocument/2006/relationships/image" Target="../media/image1974.png"/><Relationship Id="rId213" Type="http://schemas.openxmlformats.org/officeDocument/2006/relationships/image" Target="../media/image2037.png"/><Relationship Id="rId420" Type="http://schemas.openxmlformats.org/officeDocument/2006/relationships/image" Target="../media/image2139.png"/><Relationship Id="rId616" Type="http://schemas.openxmlformats.org/officeDocument/2006/relationships/image" Target="../media/image2236.png"/><Relationship Id="rId658" Type="http://schemas.openxmlformats.org/officeDocument/2006/relationships/image" Target="../media/image2257.png"/><Relationship Id="rId255" Type="http://schemas.openxmlformats.org/officeDocument/2006/relationships/image" Target="../media/image2057.png"/><Relationship Id="rId297" Type="http://schemas.openxmlformats.org/officeDocument/2006/relationships/customXml" Target="../ink/ink3629.xml"/><Relationship Id="rId462" Type="http://schemas.openxmlformats.org/officeDocument/2006/relationships/image" Target="../media/image2160.png"/><Relationship Id="rId518" Type="http://schemas.openxmlformats.org/officeDocument/2006/relationships/customXml" Target="../ink/ink3740.xml"/><Relationship Id="rId115" Type="http://schemas.openxmlformats.org/officeDocument/2006/relationships/customXml" Target="../ink/ink3537.xml"/><Relationship Id="rId157" Type="http://schemas.openxmlformats.org/officeDocument/2006/relationships/customXml" Target="../ink/ink3558.xml"/><Relationship Id="rId322" Type="http://schemas.openxmlformats.org/officeDocument/2006/relationships/image" Target="../media/image2090.png"/><Relationship Id="rId364" Type="http://schemas.openxmlformats.org/officeDocument/2006/relationships/image" Target="../media/image2111.png"/><Relationship Id="rId61" Type="http://schemas.openxmlformats.org/officeDocument/2006/relationships/customXml" Target="../ink/ink3510.xml"/><Relationship Id="rId199" Type="http://schemas.openxmlformats.org/officeDocument/2006/relationships/image" Target="../media/image2030.png"/><Relationship Id="rId571" Type="http://schemas.openxmlformats.org/officeDocument/2006/relationships/customXml" Target="../ink/ink3767.xml"/><Relationship Id="rId627" Type="http://schemas.openxmlformats.org/officeDocument/2006/relationships/customXml" Target="../ink/ink3795.xml"/><Relationship Id="rId669" Type="http://schemas.openxmlformats.org/officeDocument/2006/relationships/customXml" Target="../ink/ink3816.xml"/><Relationship Id="rId19" Type="http://schemas.openxmlformats.org/officeDocument/2006/relationships/image" Target="../media/image1933.png"/><Relationship Id="rId224" Type="http://schemas.openxmlformats.org/officeDocument/2006/relationships/customXml" Target="../ink/ink3592.xml"/><Relationship Id="rId266" Type="http://schemas.openxmlformats.org/officeDocument/2006/relationships/customXml" Target="../ink/ink3613.xml"/><Relationship Id="rId431" Type="http://schemas.openxmlformats.org/officeDocument/2006/relationships/customXml" Target="../ink/ink3696.xml"/><Relationship Id="rId473" Type="http://schemas.openxmlformats.org/officeDocument/2006/relationships/customXml" Target="../ink/ink3717.xml"/><Relationship Id="rId529" Type="http://schemas.openxmlformats.org/officeDocument/2006/relationships/image" Target="../media/image2193.png"/><Relationship Id="rId680" Type="http://schemas.openxmlformats.org/officeDocument/2006/relationships/image" Target="../media/image2268.png"/><Relationship Id="rId30" Type="http://schemas.openxmlformats.org/officeDocument/2006/relationships/image" Target="../media/image1939.png"/><Relationship Id="rId126" Type="http://schemas.openxmlformats.org/officeDocument/2006/relationships/image" Target="../media/image1993.png"/><Relationship Id="rId168" Type="http://schemas.openxmlformats.org/officeDocument/2006/relationships/customXml" Target="../ink/ink3564.xml"/><Relationship Id="rId333" Type="http://schemas.openxmlformats.org/officeDocument/2006/relationships/customXml" Target="../ink/ink3647.xml"/><Relationship Id="rId540" Type="http://schemas.openxmlformats.org/officeDocument/2006/relationships/image" Target="../media/image2198.png"/><Relationship Id="rId72" Type="http://schemas.openxmlformats.org/officeDocument/2006/relationships/image" Target="../media/image1963.png"/><Relationship Id="rId375" Type="http://schemas.openxmlformats.org/officeDocument/2006/relationships/customXml" Target="../ink/ink3668.xml"/><Relationship Id="rId582" Type="http://schemas.openxmlformats.org/officeDocument/2006/relationships/image" Target="../media/image2219.png"/><Relationship Id="rId638" Type="http://schemas.openxmlformats.org/officeDocument/2006/relationships/image" Target="../media/image2247.png"/><Relationship Id="rId3" Type="http://schemas.openxmlformats.org/officeDocument/2006/relationships/image" Target="../media/image86.png"/><Relationship Id="rId235" Type="http://schemas.openxmlformats.org/officeDocument/2006/relationships/image" Target="../media/image2047.png"/><Relationship Id="rId277" Type="http://schemas.openxmlformats.org/officeDocument/2006/relationships/customXml" Target="../ink/ink3619.xml"/><Relationship Id="rId400" Type="http://schemas.openxmlformats.org/officeDocument/2006/relationships/image" Target="../media/image2129.png"/><Relationship Id="rId442" Type="http://schemas.openxmlformats.org/officeDocument/2006/relationships/image" Target="../media/image2150.png"/><Relationship Id="rId484" Type="http://schemas.openxmlformats.org/officeDocument/2006/relationships/image" Target="../media/image2171.png"/><Relationship Id="rId705" Type="http://schemas.openxmlformats.org/officeDocument/2006/relationships/customXml" Target="../ink/ink3834.xml"/><Relationship Id="rId137" Type="http://schemas.openxmlformats.org/officeDocument/2006/relationships/customXml" Target="../ink/ink3548.xml"/><Relationship Id="rId302" Type="http://schemas.openxmlformats.org/officeDocument/2006/relationships/image" Target="../media/image2080.png"/><Relationship Id="rId344" Type="http://schemas.openxmlformats.org/officeDocument/2006/relationships/image" Target="../media/image2101.png"/><Relationship Id="rId691" Type="http://schemas.openxmlformats.org/officeDocument/2006/relationships/customXml" Target="../ink/ink3827.xml"/><Relationship Id="rId41" Type="http://schemas.openxmlformats.org/officeDocument/2006/relationships/customXml" Target="../ink/ink3500.xml"/><Relationship Id="rId83" Type="http://schemas.openxmlformats.org/officeDocument/2006/relationships/customXml" Target="../ink/ink3521.xml"/><Relationship Id="rId179" Type="http://schemas.openxmlformats.org/officeDocument/2006/relationships/image" Target="../media/image2020.png"/><Relationship Id="rId386" Type="http://schemas.openxmlformats.org/officeDocument/2006/relationships/image" Target="../media/image2122.png"/><Relationship Id="rId551" Type="http://schemas.openxmlformats.org/officeDocument/2006/relationships/customXml" Target="../ink/ink3757.xml"/><Relationship Id="rId593" Type="http://schemas.openxmlformats.org/officeDocument/2006/relationships/customXml" Target="../ink/ink3778.xml"/><Relationship Id="rId607" Type="http://schemas.openxmlformats.org/officeDocument/2006/relationships/customXml" Target="../ink/ink3785.xml"/><Relationship Id="rId649" Type="http://schemas.openxmlformats.org/officeDocument/2006/relationships/customXml" Target="../ink/ink3806.xml"/><Relationship Id="rId190" Type="http://schemas.openxmlformats.org/officeDocument/2006/relationships/customXml" Target="../ink/ink3575.xml"/><Relationship Id="rId204" Type="http://schemas.openxmlformats.org/officeDocument/2006/relationships/customXml" Target="../ink/ink3582.xml"/><Relationship Id="rId246" Type="http://schemas.openxmlformats.org/officeDocument/2006/relationships/customXml" Target="../ink/ink3603.xml"/><Relationship Id="rId288" Type="http://schemas.openxmlformats.org/officeDocument/2006/relationships/image" Target="../media/image2073.png"/><Relationship Id="rId411" Type="http://schemas.openxmlformats.org/officeDocument/2006/relationships/customXml" Target="../ink/ink3686.xml"/><Relationship Id="rId453" Type="http://schemas.openxmlformats.org/officeDocument/2006/relationships/customXml" Target="../ink/ink3707.xml"/><Relationship Id="rId509" Type="http://schemas.openxmlformats.org/officeDocument/2006/relationships/image" Target="../media/image2183.png"/><Relationship Id="rId660" Type="http://schemas.openxmlformats.org/officeDocument/2006/relationships/image" Target="../media/image2258.png"/><Relationship Id="rId106" Type="http://schemas.openxmlformats.org/officeDocument/2006/relationships/image" Target="../media/image1982.png"/><Relationship Id="rId313" Type="http://schemas.openxmlformats.org/officeDocument/2006/relationships/customXml" Target="../ink/ink3637.xml"/><Relationship Id="rId495" Type="http://schemas.openxmlformats.org/officeDocument/2006/relationships/customXml" Target="../ink/ink3728.xml"/><Relationship Id="rId10" Type="http://schemas.openxmlformats.org/officeDocument/2006/relationships/customXml" Target="../ink/ink3485.xml"/><Relationship Id="rId52" Type="http://schemas.openxmlformats.org/officeDocument/2006/relationships/image" Target="../media/image1952.png"/><Relationship Id="rId94" Type="http://schemas.openxmlformats.org/officeDocument/2006/relationships/image" Target="../media/image1975.png"/><Relationship Id="rId148" Type="http://schemas.openxmlformats.org/officeDocument/2006/relationships/image" Target="../media/image2005.png"/><Relationship Id="rId355" Type="http://schemas.openxmlformats.org/officeDocument/2006/relationships/customXml" Target="../ink/ink3658.xml"/><Relationship Id="rId397" Type="http://schemas.openxmlformats.org/officeDocument/2006/relationships/customXml" Target="../ink/ink3679.xml"/><Relationship Id="rId520" Type="http://schemas.openxmlformats.org/officeDocument/2006/relationships/customXml" Target="../ink/ink3741.xml"/><Relationship Id="rId562" Type="http://schemas.openxmlformats.org/officeDocument/2006/relationships/image" Target="../media/image2209.png"/><Relationship Id="rId618" Type="http://schemas.openxmlformats.org/officeDocument/2006/relationships/image" Target="../media/image2237.png"/><Relationship Id="rId215" Type="http://schemas.openxmlformats.org/officeDocument/2006/relationships/image" Target="../media/image2038.png"/><Relationship Id="rId257" Type="http://schemas.openxmlformats.org/officeDocument/2006/relationships/image" Target="../media/image2058.png"/><Relationship Id="rId422" Type="http://schemas.openxmlformats.org/officeDocument/2006/relationships/image" Target="../media/image2140.png"/><Relationship Id="rId464" Type="http://schemas.openxmlformats.org/officeDocument/2006/relationships/image" Target="../media/image2161.png"/><Relationship Id="rId299" Type="http://schemas.openxmlformats.org/officeDocument/2006/relationships/customXml" Target="../ink/ink3630.xml"/><Relationship Id="rId63" Type="http://schemas.openxmlformats.org/officeDocument/2006/relationships/customXml" Target="../ink/ink3511.xml"/><Relationship Id="rId159" Type="http://schemas.openxmlformats.org/officeDocument/2006/relationships/customXml" Target="../ink/ink3559.xml"/><Relationship Id="rId366" Type="http://schemas.openxmlformats.org/officeDocument/2006/relationships/image" Target="../media/image2112.png"/><Relationship Id="rId573" Type="http://schemas.openxmlformats.org/officeDocument/2006/relationships/customXml" Target="../ink/ink3768.xml"/><Relationship Id="rId226" Type="http://schemas.openxmlformats.org/officeDocument/2006/relationships/customXml" Target="../ink/ink3593.xml"/><Relationship Id="rId433" Type="http://schemas.openxmlformats.org/officeDocument/2006/relationships/customXml" Target="../ink/ink3697.xml"/><Relationship Id="rId640" Type="http://schemas.openxmlformats.org/officeDocument/2006/relationships/image" Target="../media/image2248.png"/><Relationship Id="rId74" Type="http://schemas.openxmlformats.org/officeDocument/2006/relationships/image" Target="../media/image1964.png"/><Relationship Id="rId377" Type="http://schemas.openxmlformats.org/officeDocument/2006/relationships/customXml" Target="../ink/ink3669.xml"/><Relationship Id="rId500" Type="http://schemas.openxmlformats.org/officeDocument/2006/relationships/image" Target="../media/image2179.png"/><Relationship Id="rId584" Type="http://schemas.openxmlformats.org/officeDocument/2006/relationships/image" Target="../media/image2220.png"/><Relationship Id="rId5" Type="http://schemas.openxmlformats.org/officeDocument/2006/relationships/image" Target="../media/image1925.png"/><Relationship Id="rId237" Type="http://schemas.openxmlformats.org/officeDocument/2006/relationships/image" Target="../media/image2048.png"/><Relationship Id="rId444" Type="http://schemas.openxmlformats.org/officeDocument/2006/relationships/image" Target="../media/image2151.png"/><Relationship Id="rId651" Type="http://schemas.openxmlformats.org/officeDocument/2006/relationships/customXml" Target="../ink/ink3807.xml"/><Relationship Id="rId290" Type="http://schemas.openxmlformats.org/officeDocument/2006/relationships/image" Target="../media/image2074.png"/><Relationship Id="rId304" Type="http://schemas.openxmlformats.org/officeDocument/2006/relationships/image" Target="../media/image2081.png"/><Relationship Id="rId388" Type="http://schemas.openxmlformats.org/officeDocument/2006/relationships/image" Target="../media/image2123.png"/><Relationship Id="rId511" Type="http://schemas.openxmlformats.org/officeDocument/2006/relationships/image" Target="../media/image2184.png"/><Relationship Id="rId609" Type="http://schemas.openxmlformats.org/officeDocument/2006/relationships/customXml" Target="../ink/ink3786.xml"/><Relationship Id="rId85" Type="http://schemas.openxmlformats.org/officeDocument/2006/relationships/customXml" Target="../ink/ink3522.xml"/><Relationship Id="rId150" Type="http://schemas.openxmlformats.org/officeDocument/2006/relationships/image" Target="../media/image2006.png"/><Relationship Id="rId595" Type="http://schemas.openxmlformats.org/officeDocument/2006/relationships/customXml" Target="../ink/ink3779.xml"/><Relationship Id="rId248" Type="http://schemas.openxmlformats.org/officeDocument/2006/relationships/customXml" Target="../ink/ink3604.xml"/><Relationship Id="rId455" Type="http://schemas.openxmlformats.org/officeDocument/2006/relationships/customXml" Target="../ink/ink3708.xml"/><Relationship Id="rId662" Type="http://schemas.openxmlformats.org/officeDocument/2006/relationships/image" Target="../media/image2259.png"/><Relationship Id="rId12" Type="http://schemas.openxmlformats.org/officeDocument/2006/relationships/customXml" Target="../ink/ink3486.xml"/><Relationship Id="rId108" Type="http://schemas.openxmlformats.org/officeDocument/2006/relationships/image" Target="../media/image1983.png"/><Relationship Id="rId315" Type="http://schemas.openxmlformats.org/officeDocument/2006/relationships/customXml" Target="../ink/ink3638.xml"/><Relationship Id="rId522" Type="http://schemas.openxmlformats.org/officeDocument/2006/relationships/customXml" Target="../ink/ink3742.xml"/><Relationship Id="rId96" Type="http://schemas.openxmlformats.org/officeDocument/2006/relationships/image" Target="../media/image1976.png"/><Relationship Id="rId161" Type="http://schemas.openxmlformats.org/officeDocument/2006/relationships/customXml" Target="../ink/ink3560.xml"/><Relationship Id="rId399" Type="http://schemas.openxmlformats.org/officeDocument/2006/relationships/customXml" Target="../ink/ink3680.xml"/><Relationship Id="rId259" Type="http://schemas.openxmlformats.org/officeDocument/2006/relationships/image" Target="../media/image2059.png"/><Relationship Id="rId466" Type="http://schemas.openxmlformats.org/officeDocument/2006/relationships/image" Target="../media/image2162.png"/><Relationship Id="rId673" Type="http://schemas.openxmlformats.org/officeDocument/2006/relationships/customXml" Target="../ink/ink3818.xml"/><Relationship Id="rId23" Type="http://schemas.openxmlformats.org/officeDocument/2006/relationships/customXml" Target="../ink/ink3491.xml"/><Relationship Id="rId119" Type="http://schemas.openxmlformats.org/officeDocument/2006/relationships/customXml" Target="../ink/ink3539.xml"/><Relationship Id="rId326" Type="http://schemas.openxmlformats.org/officeDocument/2006/relationships/image" Target="../media/image2092.png"/><Relationship Id="rId533" Type="http://schemas.openxmlformats.org/officeDocument/2006/relationships/customXml" Target="../ink/ink3748.xml"/><Relationship Id="rId172" Type="http://schemas.openxmlformats.org/officeDocument/2006/relationships/customXml" Target="../ink/ink3566.xml"/><Relationship Id="rId477" Type="http://schemas.openxmlformats.org/officeDocument/2006/relationships/customXml" Target="../ink/ink3719.xml"/><Relationship Id="rId600" Type="http://schemas.openxmlformats.org/officeDocument/2006/relationships/image" Target="../media/image2228.png"/><Relationship Id="rId684" Type="http://schemas.openxmlformats.org/officeDocument/2006/relationships/image" Target="../media/image2270.png"/><Relationship Id="rId337" Type="http://schemas.openxmlformats.org/officeDocument/2006/relationships/customXml" Target="../ink/ink3649.xml"/><Relationship Id="rId34" Type="http://schemas.openxmlformats.org/officeDocument/2006/relationships/image" Target="../media/image1942.png"/><Relationship Id="rId544" Type="http://schemas.openxmlformats.org/officeDocument/2006/relationships/image" Target="../media/image2200.png"/><Relationship Id="rId183" Type="http://schemas.openxmlformats.org/officeDocument/2006/relationships/image" Target="../media/image2022.png"/><Relationship Id="rId390" Type="http://schemas.openxmlformats.org/officeDocument/2006/relationships/image" Target="../media/image2124.png"/><Relationship Id="rId404" Type="http://schemas.openxmlformats.org/officeDocument/2006/relationships/image" Target="../media/image2131.png"/><Relationship Id="rId611" Type="http://schemas.openxmlformats.org/officeDocument/2006/relationships/customXml" Target="../ink/ink3787.xml"/><Relationship Id="rId250" Type="http://schemas.openxmlformats.org/officeDocument/2006/relationships/customXml" Target="../ink/ink3605.xml"/><Relationship Id="rId488" Type="http://schemas.openxmlformats.org/officeDocument/2006/relationships/image" Target="../media/image2173.png"/><Relationship Id="rId695" Type="http://schemas.openxmlformats.org/officeDocument/2006/relationships/customXml" Target="../ink/ink3829.xml"/><Relationship Id="rId45" Type="http://schemas.openxmlformats.org/officeDocument/2006/relationships/customXml" Target="../ink/ink3502.xml"/><Relationship Id="rId110" Type="http://schemas.openxmlformats.org/officeDocument/2006/relationships/image" Target="../media/image1984.png"/><Relationship Id="rId348" Type="http://schemas.openxmlformats.org/officeDocument/2006/relationships/image" Target="../media/image2103.png"/><Relationship Id="rId555" Type="http://schemas.openxmlformats.org/officeDocument/2006/relationships/customXml" Target="../ink/ink3759.xml"/><Relationship Id="rId194" Type="http://schemas.openxmlformats.org/officeDocument/2006/relationships/customXml" Target="../ink/ink3577.xml"/><Relationship Id="rId208" Type="http://schemas.openxmlformats.org/officeDocument/2006/relationships/customXml" Target="../ink/ink3584.xml"/><Relationship Id="rId415" Type="http://schemas.openxmlformats.org/officeDocument/2006/relationships/customXml" Target="../ink/ink3688.xml"/><Relationship Id="rId622" Type="http://schemas.openxmlformats.org/officeDocument/2006/relationships/image" Target="../media/image2239.png"/><Relationship Id="rId261" Type="http://schemas.openxmlformats.org/officeDocument/2006/relationships/image" Target="../media/image2060.png"/><Relationship Id="rId499" Type="http://schemas.openxmlformats.org/officeDocument/2006/relationships/customXml" Target="../ink/ink3730.xml"/><Relationship Id="rId56" Type="http://schemas.openxmlformats.org/officeDocument/2006/relationships/image" Target="../media/image1954.png"/><Relationship Id="rId359" Type="http://schemas.openxmlformats.org/officeDocument/2006/relationships/customXml" Target="../ink/ink3660.xml"/><Relationship Id="rId566" Type="http://schemas.openxmlformats.org/officeDocument/2006/relationships/image" Target="../media/image2211.png"/><Relationship Id="rId121" Type="http://schemas.openxmlformats.org/officeDocument/2006/relationships/customXml" Target="../ink/ink3540.xml"/><Relationship Id="rId219" Type="http://schemas.openxmlformats.org/officeDocument/2006/relationships/image" Target="../media/image2040.png"/><Relationship Id="rId426" Type="http://schemas.openxmlformats.org/officeDocument/2006/relationships/image" Target="../media/image2142.png"/><Relationship Id="rId633" Type="http://schemas.openxmlformats.org/officeDocument/2006/relationships/customXml" Target="../ink/ink3798.xml"/><Relationship Id="rId67" Type="http://schemas.openxmlformats.org/officeDocument/2006/relationships/customXml" Target="../ink/ink3513.xml"/><Relationship Id="rId272" Type="http://schemas.openxmlformats.org/officeDocument/2006/relationships/image" Target="../media/image2065.png"/><Relationship Id="rId577" Type="http://schemas.openxmlformats.org/officeDocument/2006/relationships/customXml" Target="../ink/ink3770.xml"/><Relationship Id="rId700" Type="http://schemas.openxmlformats.org/officeDocument/2006/relationships/image" Target="../media/image2278.png"/><Relationship Id="rId132" Type="http://schemas.openxmlformats.org/officeDocument/2006/relationships/image" Target="../media/image1996.png"/><Relationship Id="rId437" Type="http://schemas.openxmlformats.org/officeDocument/2006/relationships/customXml" Target="../ink/ink3699.xml"/><Relationship Id="rId644" Type="http://schemas.openxmlformats.org/officeDocument/2006/relationships/image" Target="../media/image2250.png"/><Relationship Id="rId283" Type="http://schemas.openxmlformats.org/officeDocument/2006/relationships/customXml" Target="../ink/ink3622.xml"/><Relationship Id="rId490" Type="http://schemas.openxmlformats.org/officeDocument/2006/relationships/image" Target="../media/image2174.png"/><Relationship Id="rId504" Type="http://schemas.openxmlformats.org/officeDocument/2006/relationships/customXml" Target="../ink/ink3733.xml"/><Relationship Id="rId78" Type="http://schemas.openxmlformats.org/officeDocument/2006/relationships/image" Target="../media/image1966.png"/><Relationship Id="rId143" Type="http://schemas.openxmlformats.org/officeDocument/2006/relationships/customXml" Target="../ink/ink3551.xml"/><Relationship Id="rId350" Type="http://schemas.openxmlformats.org/officeDocument/2006/relationships/image" Target="../media/image2104.png"/><Relationship Id="rId588" Type="http://schemas.openxmlformats.org/officeDocument/2006/relationships/image" Target="../media/image2222.png"/><Relationship Id="rId9" Type="http://schemas.openxmlformats.org/officeDocument/2006/relationships/image" Target="../media/image1927.png"/><Relationship Id="rId210" Type="http://schemas.openxmlformats.org/officeDocument/2006/relationships/customXml" Target="../ink/ink3585.xml"/><Relationship Id="rId448" Type="http://schemas.openxmlformats.org/officeDocument/2006/relationships/image" Target="../media/image2153.png"/><Relationship Id="rId655" Type="http://schemas.openxmlformats.org/officeDocument/2006/relationships/customXml" Target="../ink/ink3809.xml"/><Relationship Id="rId294" Type="http://schemas.openxmlformats.org/officeDocument/2006/relationships/image" Target="../media/image2076.png"/><Relationship Id="rId308" Type="http://schemas.openxmlformats.org/officeDocument/2006/relationships/image" Target="../media/image2083.png"/><Relationship Id="rId515" Type="http://schemas.openxmlformats.org/officeDocument/2006/relationships/image" Target="../media/image2186.png"/><Relationship Id="rId89" Type="http://schemas.openxmlformats.org/officeDocument/2006/relationships/customXml" Target="../ink/ink3524.xml"/><Relationship Id="rId154" Type="http://schemas.openxmlformats.org/officeDocument/2006/relationships/image" Target="../media/image2008.png"/><Relationship Id="rId361" Type="http://schemas.openxmlformats.org/officeDocument/2006/relationships/customXml" Target="../ink/ink3661.xml"/><Relationship Id="rId599" Type="http://schemas.openxmlformats.org/officeDocument/2006/relationships/customXml" Target="../ink/ink3781.xml"/><Relationship Id="rId459" Type="http://schemas.openxmlformats.org/officeDocument/2006/relationships/customXml" Target="../ink/ink3710.xml"/><Relationship Id="rId666" Type="http://schemas.openxmlformats.org/officeDocument/2006/relationships/image" Target="../media/image2261.png"/><Relationship Id="rId16" Type="http://schemas.openxmlformats.org/officeDocument/2006/relationships/customXml" Target="../ink/ink3488.xml"/><Relationship Id="rId221" Type="http://schemas.openxmlformats.org/officeDocument/2006/relationships/image" Target="../media/image2041.png"/><Relationship Id="rId319" Type="http://schemas.openxmlformats.org/officeDocument/2006/relationships/customXml" Target="../ink/ink3640.xml"/><Relationship Id="rId526" Type="http://schemas.openxmlformats.org/officeDocument/2006/relationships/customXml" Target="../ink/ink3744.xml"/><Relationship Id="rId165" Type="http://schemas.openxmlformats.org/officeDocument/2006/relationships/customXml" Target="../ink/ink3562.xml"/><Relationship Id="rId372" Type="http://schemas.openxmlformats.org/officeDocument/2006/relationships/image" Target="../media/image2115.png"/><Relationship Id="rId677" Type="http://schemas.openxmlformats.org/officeDocument/2006/relationships/customXml" Target="../ink/ink3820.xml"/><Relationship Id="rId232" Type="http://schemas.openxmlformats.org/officeDocument/2006/relationships/customXml" Target="../ink/ink3596.xml"/><Relationship Id="rId27" Type="http://schemas.openxmlformats.org/officeDocument/2006/relationships/customXml" Target="../ink/ink3493.xml"/><Relationship Id="rId537" Type="http://schemas.openxmlformats.org/officeDocument/2006/relationships/customXml" Target="../ink/ink3750.xml"/><Relationship Id="rId80" Type="http://schemas.openxmlformats.org/officeDocument/2006/relationships/image" Target="../media/image1967.png"/><Relationship Id="rId176" Type="http://schemas.openxmlformats.org/officeDocument/2006/relationships/customXml" Target="../ink/ink3568.xml"/><Relationship Id="rId383" Type="http://schemas.openxmlformats.org/officeDocument/2006/relationships/customXml" Target="../ink/ink3672.xml"/><Relationship Id="rId590" Type="http://schemas.openxmlformats.org/officeDocument/2006/relationships/image" Target="../media/image2223.png"/><Relationship Id="rId604" Type="http://schemas.openxmlformats.org/officeDocument/2006/relationships/image" Target="../media/image2230.png"/><Relationship Id="rId243" Type="http://schemas.openxmlformats.org/officeDocument/2006/relationships/image" Target="../media/image2051.png"/><Relationship Id="rId450" Type="http://schemas.openxmlformats.org/officeDocument/2006/relationships/image" Target="../media/image2154.png"/><Relationship Id="rId688" Type="http://schemas.openxmlformats.org/officeDocument/2006/relationships/image" Target="../media/image2272.png"/><Relationship Id="rId38" Type="http://schemas.openxmlformats.org/officeDocument/2006/relationships/image" Target="../media/image1944.png"/><Relationship Id="rId103" Type="http://schemas.openxmlformats.org/officeDocument/2006/relationships/customXml" Target="../ink/ink3531.xml"/><Relationship Id="rId310" Type="http://schemas.openxmlformats.org/officeDocument/2006/relationships/image" Target="../media/image2084.png"/><Relationship Id="rId548" Type="http://schemas.openxmlformats.org/officeDocument/2006/relationships/image" Target="../media/image2202.png"/><Relationship Id="rId91" Type="http://schemas.openxmlformats.org/officeDocument/2006/relationships/customXml" Target="../ink/ink3525.xml"/><Relationship Id="rId187" Type="http://schemas.openxmlformats.org/officeDocument/2006/relationships/image" Target="../media/image2024.png"/><Relationship Id="rId394" Type="http://schemas.openxmlformats.org/officeDocument/2006/relationships/image" Target="../media/image2126.png"/><Relationship Id="rId408" Type="http://schemas.openxmlformats.org/officeDocument/2006/relationships/image" Target="../media/image2133.png"/><Relationship Id="rId615" Type="http://schemas.openxmlformats.org/officeDocument/2006/relationships/customXml" Target="../ink/ink3789.xml"/><Relationship Id="rId254" Type="http://schemas.openxmlformats.org/officeDocument/2006/relationships/customXml" Target="../ink/ink3607.xml"/><Relationship Id="rId699" Type="http://schemas.openxmlformats.org/officeDocument/2006/relationships/customXml" Target="../ink/ink3831.xml"/><Relationship Id="rId49" Type="http://schemas.openxmlformats.org/officeDocument/2006/relationships/customXml" Target="../ink/ink3504.xml"/><Relationship Id="rId114" Type="http://schemas.openxmlformats.org/officeDocument/2006/relationships/image" Target="../media/image1986.png"/><Relationship Id="rId461" Type="http://schemas.openxmlformats.org/officeDocument/2006/relationships/customXml" Target="../ink/ink3711.xml"/><Relationship Id="rId559" Type="http://schemas.openxmlformats.org/officeDocument/2006/relationships/customXml" Target="../ink/ink3761.xml"/><Relationship Id="rId198" Type="http://schemas.openxmlformats.org/officeDocument/2006/relationships/customXml" Target="../ink/ink3579.xml"/><Relationship Id="rId321" Type="http://schemas.openxmlformats.org/officeDocument/2006/relationships/customXml" Target="../ink/ink3641.xml"/><Relationship Id="rId419" Type="http://schemas.openxmlformats.org/officeDocument/2006/relationships/customXml" Target="../ink/ink3690.xml"/><Relationship Id="rId626" Type="http://schemas.openxmlformats.org/officeDocument/2006/relationships/image" Target="../media/image2241.png"/><Relationship Id="rId265" Type="http://schemas.openxmlformats.org/officeDocument/2006/relationships/image" Target="../media/image2062.png"/><Relationship Id="rId472" Type="http://schemas.openxmlformats.org/officeDocument/2006/relationships/image" Target="../media/image2165.png"/></Relationships>
</file>

<file path=ppt/slides/_rels/slide3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892.xml"/><Relationship Id="rId671" Type="http://schemas.openxmlformats.org/officeDocument/2006/relationships/customXml" Target="../ink/ink4169.xml"/><Relationship Id="rId769" Type="http://schemas.openxmlformats.org/officeDocument/2006/relationships/customXml" Target="../ink/ink4218.xml"/><Relationship Id="rId21" Type="http://schemas.openxmlformats.org/officeDocument/2006/relationships/customXml" Target="../ink/ink3844.xml"/><Relationship Id="rId324" Type="http://schemas.openxmlformats.org/officeDocument/2006/relationships/image" Target="../media/image2444.png"/><Relationship Id="rId531" Type="http://schemas.openxmlformats.org/officeDocument/2006/relationships/customXml" Target="../ink/ink4099.xml"/><Relationship Id="rId629" Type="http://schemas.openxmlformats.org/officeDocument/2006/relationships/customXml" Target="../ink/ink4148.xml"/><Relationship Id="rId170" Type="http://schemas.openxmlformats.org/officeDocument/2006/relationships/image" Target="../media/image2367.png"/><Relationship Id="rId836" Type="http://schemas.openxmlformats.org/officeDocument/2006/relationships/image" Target="../media/image2698.png"/><Relationship Id="rId268" Type="http://schemas.openxmlformats.org/officeDocument/2006/relationships/image" Target="../media/image2416.png"/><Relationship Id="rId475" Type="http://schemas.openxmlformats.org/officeDocument/2006/relationships/customXml" Target="../ink/ink4071.xml"/><Relationship Id="rId682" Type="http://schemas.openxmlformats.org/officeDocument/2006/relationships/image" Target="../media/image2622.png"/><Relationship Id="rId32" Type="http://schemas.openxmlformats.org/officeDocument/2006/relationships/image" Target="../media/image2299.png"/><Relationship Id="rId128" Type="http://schemas.openxmlformats.org/officeDocument/2006/relationships/image" Target="../media/image2346.png"/><Relationship Id="rId335" Type="http://schemas.openxmlformats.org/officeDocument/2006/relationships/customXml" Target="../ink/ink4001.xml"/><Relationship Id="rId542" Type="http://schemas.openxmlformats.org/officeDocument/2006/relationships/image" Target="../media/image2553.png"/><Relationship Id="rId181" Type="http://schemas.openxmlformats.org/officeDocument/2006/relationships/customXml" Target="../ink/ink3924.xml"/><Relationship Id="rId402" Type="http://schemas.openxmlformats.org/officeDocument/2006/relationships/image" Target="../media/image2483.png"/><Relationship Id="rId847" Type="http://schemas.openxmlformats.org/officeDocument/2006/relationships/customXml" Target="../ink/ink4257.xml"/><Relationship Id="rId279" Type="http://schemas.openxmlformats.org/officeDocument/2006/relationships/customXml" Target="../ink/ink3973.xml"/><Relationship Id="rId486" Type="http://schemas.openxmlformats.org/officeDocument/2006/relationships/image" Target="../media/image2525.png"/><Relationship Id="rId693" Type="http://schemas.openxmlformats.org/officeDocument/2006/relationships/customXml" Target="../ink/ink4180.xml"/><Relationship Id="rId707" Type="http://schemas.openxmlformats.org/officeDocument/2006/relationships/customXml" Target="../ink/ink4187.xml"/><Relationship Id="rId43" Type="http://schemas.openxmlformats.org/officeDocument/2006/relationships/customXml" Target="../ink/ink3855.xml"/><Relationship Id="rId139" Type="http://schemas.openxmlformats.org/officeDocument/2006/relationships/customXml" Target="../ink/ink3903.xml"/><Relationship Id="rId346" Type="http://schemas.openxmlformats.org/officeDocument/2006/relationships/image" Target="../media/image2455.png"/><Relationship Id="rId553" Type="http://schemas.openxmlformats.org/officeDocument/2006/relationships/customXml" Target="../ink/ink4110.xml"/><Relationship Id="rId760" Type="http://schemas.openxmlformats.org/officeDocument/2006/relationships/image" Target="../media/image2661.png"/><Relationship Id="rId192" Type="http://schemas.openxmlformats.org/officeDocument/2006/relationships/image" Target="../media/image2378.png"/><Relationship Id="rId206" Type="http://schemas.openxmlformats.org/officeDocument/2006/relationships/image" Target="../media/image2385.png"/><Relationship Id="rId413" Type="http://schemas.openxmlformats.org/officeDocument/2006/relationships/customXml" Target="../ink/ink4040.xml"/><Relationship Id="rId858" Type="http://schemas.openxmlformats.org/officeDocument/2006/relationships/image" Target="../media/image2709.png"/><Relationship Id="rId497" Type="http://schemas.openxmlformats.org/officeDocument/2006/relationships/customXml" Target="../ink/ink4082.xml"/><Relationship Id="rId620" Type="http://schemas.openxmlformats.org/officeDocument/2006/relationships/image" Target="../media/image2592.png"/><Relationship Id="rId718" Type="http://schemas.openxmlformats.org/officeDocument/2006/relationships/image" Target="../media/image2640.png"/><Relationship Id="rId357" Type="http://schemas.openxmlformats.org/officeDocument/2006/relationships/customXml" Target="../ink/ink4012.xml"/><Relationship Id="rId54" Type="http://schemas.openxmlformats.org/officeDocument/2006/relationships/image" Target="../media/image2310.png"/><Relationship Id="rId217" Type="http://schemas.openxmlformats.org/officeDocument/2006/relationships/customXml" Target="../ink/ink3942.xml"/><Relationship Id="rId564" Type="http://schemas.openxmlformats.org/officeDocument/2006/relationships/image" Target="../media/image2564.png"/><Relationship Id="rId771" Type="http://schemas.openxmlformats.org/officeDocument/2006/relationships/customXml" Target="../ink/ink4219.xml"/><Relationship Id="rId424" Type="http://schemas.openxmlformats.org/officeDocument/2006/relationships/image" Target="../media/image2494.png"/><Relationship Id="rId631" Type="http://schemas.openxmlformats.org/officeDocument/2006/relationships/customXml" Target="../ink/ink4149.xml"/><Relationship Id="rId729" Type="http://schemas.openxmlformats.org/officeDocument/2006/relationships/customXml" Target="../ink/ink4198.xml"/><Relationship Id="rId270" Type="http://schemas.openxmlformats.org/officeDocument/2006/relationships/image" Target="../media/image2417.png"/><Relationship Id="rId65" Type="http://schemas.openxmlformats.org/officeDocument/2006/relationships/customXml" Target="../ink/ink3866.xml"/><Relationship Id="rId130" Type="http://schemas.openxmlformats.org/officeDocument/2006/relationships/image" Target="../media/image2347.png"/><Relationship Id="rId368" Type="http://schemas.openxmlformats.org/officeDocument/2006/relationships/image" Target="../media/image2466.png"/><Relationship Id="rId575" Type="http://schemas.openxmlformats.org/officeDocument/2006/relationships/customXml" Target="../ink/ink4121.xml"/><Relationship Id="rId782" Type="http://schemas.openxmlformats.org/officeDocument/2006/relationships/image" Target="../media/image2672.png"/><Relationship Id="rId228" Type="http://schemas.openxmlformats.org/officeDocument/2006/relationships/image" Target="../media/image2396.png"/><Relationship Id="rId435" Type="http://schemas.openxmlformats.org/officeDocument/2006/relationships/customXml" Target="../ink/ink4051.xml"/><Relationship Id="rId642" Type="http://schemas.openxmlformats.org/officeDocument/2006/relationships/image" Target="../media/image2602.png"/><Relationship Id="rId281" Type="http://schemas.openxmlformats.org/officeDocument/2006/relationships/customXml" Target="../ink/ink3974.xml"/><Relationship Id="rId502" Type="http://schemas.openxmlformats.org/officeDocument/2006/relationships/image" Target="../media/image2533.png"/><Relationship Id="rId76" Type="http://schemas.openxmlformats.org/officeDocument/2006/relationships/image" Target="../media/image2321.png"/><Relationship Id="rId141" Type="http://schemas.openxmlformats.org/officeDocument/2006/relationships/customXml" Target="../ink/ink3904.xml"/><Relationship Id="rId379" Type="http://schemas.openxmlformats.org/officeDocument/2006/relationships/customXml" Target="../ink/ink4023.xml"/><Relationship Id="rId586" Type="http://schemas.openxmlformats.org/officeDocument/2006/relationships/image" Target="../media/image2575.png"/><Relationship Id="rId793" Type="http://schemas.openxmlformats.org/officeDocument/2006/relationships/customXml" Target="../ink/ink4230.xml"/><Relationship Id="rId807" Type="http://schemas.openxmlformats.org/officeDocument/2006/relationships/customXml" Target="../ink/ink4237.xml"/><Relationship Id="rId7" Type="http://schemas.openxmlformats.org/officeDocument/2006/relationships/customXml" Target="../ink/ink3837.xml"/><Relationship Id="rId239" Type="http://schemas.openxmlformats.org/officeDocument/2006/relationships/customXml" Target="../ink/ink3953.xml"/><Relationship Id="rId446" Type="http://schemas.openxmlformats.org/officeDocument/2006/relationships/image" Target="../media/image2505.png"/><Relationship Id="rId653" Type="http://schemas.openxmlformats.org/officeDocument/2006/relationships/customXml" Target="../ink/ink4160.xml"/><Relationship Id="rId292" Type="http://schemas.openxmlformats.org/officeDocument/2006/relationships/image" Target="../media/image2428.png"/><Relationship Id="rId306" Type="http://schemas.openxmlformats.org/officeDocument/2006/relationships/image" Target="../media/image2435.png"/><Relationship Id="rId860" Type="http://schemas.openxmlformats.org/officeDocument/2006/relationships/image" Target="../media/image2710.png"/><Relationship Id="rId87" Type="http://schemas.openxmlformats.org/officeDocument/2006/relationships/customXml" Target="../ink/ink3877.xml"/><Relationship Id="rId513" Type="http://schemas.openxmlformats.org/officeDocument/2006/relationships/customXml" Target="../ink/ink4090.xml"/><Relationship Id="rId597" Type="http://schemas.openxmlformats.org/officeDocument/2006/relationships/customXml" Target="../ink/ink4132.xml"/><Relationship Id="rId720" Type="http://schemas.openxmlformats.org/officeDocument/2006/relationships/image" Target="../media/image2641.png"/><Relationship Id="rId818" Type="http://schemas.openxmlformats.org/officeDocument/2006/relationships/image" Target="../media/image2690.png"/><Relationship Id="rId152" Type="http://schemas.openxmlformats.org/officeDocument/2006/relationships/image" Target="../media/image2358.png"/><Relationship Id="rId457" Type="http://schemas.openxmlformats.org/officeDocument/2006/relationships/customXml" Target="../ink/ink4062.xml"/><Relationship Id="rId664" Type="http://schemas.openxmlformats.org/officeDocument/2006/relationships/image" Target="../media/image2613.png"/><Relationship Id="rId14" Type="http://schemas.openxmlformats.org/officeDocument/2006/relationships/image" Target="../media/image2290.png"/><Relationship Id="rId317" Type="http://schemas.openxmlformats.org/officeDocument/2006/relationships/customXml" Target="../ink/ink3992.xml"/><Relationship Id="rId524" Type="http://schemas.openxmlformats.org/officeDocument/2006/relationships/image" Target="../media/image2544.png"/><Relationship Id="rId731" Type="http://schemas.openxmlformats.org/officeDocument/2006/relationships/customXml" Target="../ink/ink4199.xml"/><Relationship Id="rId98" Type="http://schemas.openxmlformats.org/officeDocument/2006/relationships/image" Target="../media/image2331.png"/><Relationship Id="rId163" Type="http://schemas.openxmlformats.org/officeDocument/2006/relationships/customXml" Target="../ink/ink3915.xml"/><Relationship Id="rId370" Type="http://schemas.openxmlformats.org/officeDocument/2006/relationships/image" Target="../media/image2467.png"/><Relationship Id="rId829" Type="http://schemas.openxmlformats.org/officeDocument/2006/relationships/customXml" Target="../ink/ink4248.xml"/><Relationship Id="rId230" Type="http://schemas.openxmlformats.org/officeDocument/2006/relationships/image" Target="../media/image2397.png"/><Relationship Id="rId468" Type="http://schemas.openxmlformats.org/officeDocument/2006/relationships/image" Target="../media/image2516.png"/><Relationship Id="rId675" Type="http://schemas.openxmlformats.org/officeDocument/2006/relationships/customXml" Target="../ink/ink4171.xml"/><Relationship Id="rId25" Type="http://schemas.openxmlformats.org/officeDocument/2006/relationships/customXml" Target="../ink/ink3846.xml"/><Relationship Id="rId328" Type="http://schemas.openxmlformats.org/officeDocument/2006/relationships/image" Target="../media/image2446.png"/><Relationship Id="rId535" Type="http://schemas.openxmlformats.org/officeDocument/2006/relationships/customXml" Target="../ink/ink4101.xml"/><Relationship Id="rId742" Type="http://schemas.openxmlformats.org/officeDocument/2006/relationships/image" Target="../media/image2652.png"/><Relationship Id="rId174" Type="http://schemas.openxmlformats.org/officeDocument/2006/relationships/image" Target="../media/image2369.png"/><Relationship Id="rId381" Type="http://schemas.openxmlformats.org/officeDocument/2006/relationships/customXml" Target="../ink/ink4024.xml"/><Relationship Id="rId602" Type="http://schemas.openxmlformats.org/officeDocument/2006/relationships/image" Target="../media/image2583.png"/><Relationship Id="rId241" Type="http://schemas.openxmlformats.org/officeDocument/2006/relationships/customXml" Target="../ink/ink3954.xml"/><Relationship Id="rId479" Type="http://schemas.openxmlformats.org/officeDocument/2006/relationships/customXml" Target="../ink/ink4073.xml"/><Relationship Id="rId686" Type="http://schemas.openxmlformats.org/officeDocument/2006/relationships/image" Target="../media/image2624.png"/><Relationship Id="rId36" Type="http://schemas.openxmlformats.org/officeDocument/2006/relationships/image" Target="../media/image2301.png"/><Relationship Id="rId339" Type="http://schemas.openxmlformats.org/officeDocument/2006/relationships/customXml" Target="../ink/ink4003.xml"/><Relationship Id="rId546" Type="http://schemas.openxmlformats.org/officeDocument/2006/relationships/image" Target="../media/image2555.png"/><Relationship Id="rId753" Type="http://schemas.openxmlformats.org/officeDocument/2006/relationships/customXml" Target="../ink/ink4210.xml"/><Relationship Id="rId101" Type="http://schemas.openxmlformats.org/officeDocument/2006/relationships/customXml" Target="../ink/ink3884.xml"/><Relationship Id="rId185" Type="http://schemas.openxmlformats.org/officeDocument/2006/relationships/customXml" Target="../ink/ink3926.xml"/><Relationship Id="rId406" Type="http://schemas.openxmlformats.org/officeDocument/2006/relationships/image" Target="../media/image2485.png"/><Relationship Id="rId392" Type="http://schemas.openxmlformats.org/officeDocument/2006/relationships/image" Target="../media/image2478.png"/><Relationship Id="rId613" Type="http://schemas.openxmlformats.org/officeDocument/2006/relationships/customXml" Target="../ink/ink4140.xml"/><Relationship Id="rId697" Type="http://schemas.openxmlformats.org/officeDocument/2006/relationships/customXml" Target="../ink/ink4182.xml"/><Relationship Id="rId820" Type="http://schemas.openxmlformats.org/officeDocument/2006/relationships/image" Target="../media/image2691.png"/><Relationship Id="rId252" Type="http://schemas.openxmlformats.org/officeDocument/2006/relationships/image" Target="../media/image2408.png"/><Relationship Id="rId47" Type="http://schemas.openxmlformats.org/officeDocument/2006/relationships/customXml" Target="../ink/ink3857.xml"/><Relationship Id="rId112" Type="http://schemas.openxmlformats.org/officeDocument/2006/relationships/image" Target="../media/image2338.png"/><Relationship Id="rId557" Type="http://schemas.openxmlformats.org/officeDocument/2006/relationships/customXml" Target="../ink/ink4112.xml"/><Relationship Id="rId764" Type="http://schemas.openxmlformats.org/officeDocument/2006/relationships/image" Target="../media/image2663.png"/><Relationship Id="rId196" Type="http://schemas.openxmlformats.org/officeDocument/2006/relationships/image" Target="../media/image2380.png"/><Relationship Id="rId417" Type="http://schemas.openxmlformats.org/officeDocument/2006/relationships/customXml" Target="../ink/ink4042.xml"/><Relationship Id="rId624" Type="http://schemas.openxmlformats.org/officeDocument/2006/relationships/image" Target="../media/image2594.png"/><Relationship Id="rId831" Type="http://schemas.openxmlformats.org/officeDocument/2006/relationships/customXml" Target="../ink/ink4249.xml"/><Relationship Id="rId263" Type="http://schemas.openxmlformats.org/officeDocument/2006/relationships/customXml" Target="../ink/ink3965.xml"/><Relationship Id="rId470" Type="http://schemas.openxmlformats.org/officeDocument/2006/relationships/image" Target="../media/image2517.png"/><Relationship Id="rId58" Type="http://schemas.openxmlformats.org/officeDocument/2006/relationships/image" Target="../media/image2312.png"/><Relationship Id="rId123" Type="http://schemas.openxmlformats.org/officeDocument/2006/relationships/customXml" Target="../ink/ink3895.xml"/><Relationship Id="rId330" Type="http://schemas.openxmlformats.org/officeDocument/2006/relationships/image" Target="../media/image2447.png"/><Relationship Id="rId568" Type="http://schemas.openxmlformats.org/officeDocument/2006/relationships/image" Target="../media/image2566.png"/><Relationship Id="rId775" Type="http://schemas.openxmlformats.org/officeDocument/2006/relationships/customXml" Target="../ink/ink4221.xml"/><Relationship Id="rId428" Type="http://schemas.openxmlformats.org/officeDocument/2006/relationships/image" Target="../media/image2496.png"/><Relationship Id="rId635" Type="http://schemas.openxmlformats.org/officeDocument/2006/relationships/customXml" Target="../ink/ink4151.xml"/><Relationship Id="rId842" Type="http://schemas.openxmlformats.org/officeDocument/2006/relationships/image" Target="../media/image2701.png"/><Relationship Id="rId274" Type="http://schemas.openxmlformats.org/officeDocument/2006/relationships/image" Target="../media/image2419.png"/><Relationship Id="rId481" Type="http://schemas.openxmlformats.org/officeDocument/2006/relationships/customXml" Target="../ink/ink4074.xml"/><Relationship Id="rId702" Type="http://schemas.openxmlformats.org/officeDocument/2006/relationships/image" Target="../media/image2632.png"/><Relationship Id="rId69" Type="http://schemas.openxmlformats.org/officeDocument/2006/relationships/customXml" Target="../ink/ink3868.xml"/><Relationship Id="rId134" Type="http://schemas.openxmlformats.org/officeDocument/2006/relationships/image" Target="../media/image2349.png"/><Relationship Id="rId579" Type="http://schemas.openxmlformats.org/officeDocument/2006/relationships/customXml" Target="../ink/ink4123.xml"/><Relationship Id="rId786" Type="http://schemas.openxmlformats.org/officeDocument/2006/relationships/image" Target="../media/image2674.png"/><Relationship Id="rId341" Type="http://schemas.openxmlformats.org/officeDocument/2006/relationships/customXml" Target="../ink/ink4004.xml"/><Relationship Id="rId439" Type="http://schemas.openxmlformats.org/officeDocument/2006/relationships/customXml" Target="../ink/ink4053.xml"/><Relationship Id="rId646" Type="http://schemas.openxmlformats.org/officeDocument/2006/relationships/image" Target="../media/image2604.png"/><Relationship Id="rId201" Type="http://schemas.openxmlformats.org/officeDocument/2006/relationships/customXml" Target="../ink/ink3934.xml"/><Relationship Id="rId285" Type="http://schemas.openxmlformats.org/officeDocument/2006/relationships/customXml" Target="../ink/ink3976.xml"/><Relationship Id="rId506" Type="http://schemas.openxmlformats.org/officeDocument/2006/relationships/image" Target="../media/image2535.png"/><Relationship Id="rId853" Type="http://schemas.openxmlformats.org/officeDocument/2006/relationships/customXml" Target="../ink/ink4260.xml"/><Relationship Id="rId492" Type="http://schemas.openxmlformats.org/officeDocument/2006/relationships/image" Target="../media/image2528.png"/><Relationship Id="rId713" Type="http://schemas.openxmlformats.org/officeDocument/2006/relationships/customXml" Target="../ink/ink4190.xml"/><Relationship Id="rId797" Type="http://schemas.openxmlformats.org/officeDocument/2006/relationships/customXml" Target="../ink/ink4232.xml"/><Relationship Id="rId145" Type="http://schemas.openxmlformats.org/officeDocument/2006/relationships/customXml" Target="../ink/ink3906.xml"/><Relationship Id="rId352" Type="http://schemas.openxmlformats.org/officeDocument/2006/relationships/image" Target="../media/image2458.png"/><Relationship Id="rId212" Type="http://schemas.openxmlformats.org/officeDocument/2006/relationships/image" Target="../media/image2388.png"/><Relationship Id="rId657" Type="http://schemas.openxmlformats.org/officeDocument/2006/relationships/customXml" Target="../ink/ink4162.xml"/><Relationship Id="rId296" Type="http://schemas.openxmlformats.org/officeDocument/2006/relationships/image" Target="../media/image2430.png"/><Relationship Id="rId517" Type="http://schemas.openxmlformats.org/officeDocument/2006/relationships/customXml" Target="../ink/ink4092.xml"/><Relationship Id="rId724" Type="http://schemas.openxmlformats.org/officeDocument/2006/relationships/image" Target="../media/image2643.png"/><Relationship Id="rId60" Type="http://schemas.openxmlformats.org/officeDocument/2006/relationships/image" Target="../media/image2313.png"/><Relationship Id="rId156" Type="http://schemas.openxmlformats.org/officeDocument/2006/relationships/image" Target="../media/image2360.png"/><Relationship Id="rId363" Type="http://schemas.openxmlformats.org/officeDocument/2006/relationships/customXml" Target="../ink/ink4015.xml"/><Relationship Id="rId570" Type="http://schemas.openxmlformats.org/officeDocument/2006/relationships/image" Target="../media/image2567.png"/><Relationship Id="rId223" Type="http://schemas.openxmlformats.org/officeDocument/2006/relationships/customXml" Target="../ink/ink3945.xml"/><Relationship Id="rId430" Type="http://schemas.openxmlformats.org/officeDocument/2006/relationships/image" Target="../media/image2497.png"/><Relationship Id="rId668" Type="http://schemas.openxmlformats.org/officeDocument/2006/relationships/image" Target="../media/image2615.png"/><Relationship Id="rId18" Type="http://schemas.openxmlformats.org/officeDocument/2006/relationships/image" Target="../media/image2292.png"/><Relationship Id="rId528" Type="http://schemas.openxmlformats.org/officeDocument/2006/relationships/image" Target="../media/image2546.png"/><Relationship Id="rId735" Type="http://schemas.openxmlformats.org/officeDocument/2006/relationships/customXml" Target="../ink/ink4201.xml"/><Relationship Id="rId167" Type="http://schemas.openxmlformats.org/officeDocument/2006/relationships/customXml" Target="../ink/ink3917.xml"/><Relationship Id="rId374" Type="http://schemas.openxmlformats.org/officeDocument/2006/relationships/image" Target="../media/image2469.png"/><Relationship Id="rId581" Type="http://schemas.openxmlformats.org/officeDocument/2006/relationships/customXml" Target="../ink/ink4124.xml"/><Relationship Id="rId71" Type="http://schemas.openxmlformats.org/officeDocument/2006/relationships/customXml" Target="../ink/ink3869.xml"/><Relationship Id="rId234" Type="http://schemas.openxmlformats.org/officeDocument/2006/relationships/image" Target="../media/image2399.png"/><Relationship Id="rId679" Type="http://schemas.openxmlformats.org/officeDocument/2006/relationships/customXml" Target="../ink/ink4173.xml"/><Relationship Id="rId802" Type="http://schemas.openxmlformats.org/officeDocument/2006/relationships/image" Target="../media/image2682.png"/><Relationship Id="rId2" Type="http://schemas.openxmlformats.org/officeDocument/2006/relationships/image" Target="../media/image2283.png"/><Relationship Id="rId29" Type="http://schemas.openxmlformats.org/officeDocument/2006/relationships/customXml" Target="../ink/ink3848.xml"/><Relationship Id="rId441" Type="http://schemas.openxmlformats.org/officeDocument/2006/relationships/customXml" Target="../ink/ink4054.xml"/><Relationship Id="rId539" Type="http://schemas.openxmlformats.org/officeDocument/2006/relationships/customXml" Target="../ink/ink4103.xml"/><Relationship Id="rId746" Type="http://schemas.openxmlformats.org/officeDocument/2006/relationships/image" Target="../media/image2654.png"/><Relationship Id="rId178" Type="http://schemas.openxmlformats.org/officeDocument/2006/relationships/image" Target="../media/image2371.png"/><Relationship Id="rId301" Type="http://schemas.openxmlformats.org/officeDocument/2006/relationships/customXml" Target="../ink/ink3984.xml"/><Relationship Id="rId82" Type="http://schemas.openxmlformats.org/officeDocument/2006/relationships/image" Target="../media/image2323.png"/><Relationship Id="rId385" Type="http://schemas.openxmlformats.org/officeDocument/2006/relationships/customXml" Target="../ink/ink4026.xml"/><Relationship Id="rId592" Type="http://schemas.openxmlformats.org/officeDocument/2006/relationships/image" Target="../media/image2578.png"/><Relationship Id="rId606" Type="http://schemas.openxmlformats.org/officeDocument/2006/relationships/image" Target="../media/image2585.png"/><Relationship Id="rId813" Type="http://schemas.openxmlformats.org/officeDocument/2006/relationships/customXml" Target="../ink/ink4240.xml"/><Relationship Id="rId245" Type="http://schemas.openxmlformats.org/officeDocument/2006/relationships/customXml" Target="../ink/ink3956.xml"/><Relationship Id="rId452" Type="http://schemas.openxmlformats.org/officeDocument/2006/relationships/image" Target="../media/image2508.png"/><Relationship Id="rId105" Type="http://schemas.openxmlformats.org/officeDocument/2006/relationships/customXml" Target="../ink/ink3886.xml"/><Relationship Id="rId312" Type="http://schemas.openxmlformats.org/officeDocument/2006/relationships/image" Target="../media/image2438.png"/><Relationship Id="rId757" Type="http://schemas.openxmlformats.org/officeDocument/2006/relationships/customXml" Target="../ink/ink4212.xml"/><Relationship Id="rId93" Type="http://schemas.openxmlformats.org/officeDocument/2006/relationships/customXml" Target="../ink/ink3880.xml"/><Relationship Id="rId189" Type="http://schemas.openxmlformats.org/officeDocument/2006/relationships/customXml" Target="../ink/ink3928.xml"/><Relationship Id="rId396" Type="http://schemas.openxmlformats.org/officeDocument/2006/relationships/image" Target="../media/image2480.png"/><Relationship Id="rId617" Type="http://schemas.openxmlformats.org/officeDocument/2006/relationships/customXml" Target="../ink/ink4142.xml"/><Relationship Id="rId824" Type="http://schemas.openxmlformats.org/officeDocument/2006/relationships/image" Target="../media/image86.png"/><Relationship Id="rId256" Type="http://schemas.openxmlformats.org/officeDocument/2006/relationships/image" Target="../media/image2410.png"/><Relationship Id="rId463" Type="http://schemas.openxmlformats.org/officeDocument/2006/relationships/customXml" Target="../ink/ink4065.xml"/><Relationship Id="rId670" Type="http://schemas.openxmlformats.org/officeDocument/2006/relationships/image" Target="../media/image2616.png"/><Relationship Id="rId116" Type="http://schemas.openxmlformats.org/officeDocument/2006/relationships/image" Target="../media/image2340.png"/><Relationship Id="rId323" Type="http://schemas.openxmlformats.org/officeDocument/2006/relationships/customXml" Target="../ink/ink3995.xml"/><Relationship Id="rId530" Type="http://schemas.openxmlformats.org/officeDocument/2006/relationships/image" Target="../media/image2547.png"/><Relationship Id="rId768" Type="http://schemas.openxmlformats.org/officeDocument/2006/relationships/image" Target="../media/image2665.png"/><Relationship Id="rId20" Type="http://schemas.openxmlformats.org/officeDocument/2006/relationships/image" Target="../media/image2293.png"/><Relationship Id="rId628" Type="http://schemas.openxmlformats.org/officeDocument/2006/relationships/image" Target="../media/image2596.png"/><Relationship Id="rId835" Type="http://schemas.openxmlformats.org/officeDocument/2006/relationships/customXml" Target="../ink/ink4251.xml"/><Relationship Id="rId267" Type="http://schemas.openxmlformats.org/officeDocument/2006/relationships/customXml" Target="../ink/ink3967.xml"/><Relationship Id="rId474" Type="http://schemas.openxmlformats.org/officeDocument/2006/relationships/image" Target="../media/image2519.png"/><Relationship Id="rId127" Type="http://schemas.openxmlformats.org/officeDocument/2006/relationships/customXml" Target="../ink/ink3897.xml"/><Relationship Id="rId681" Type="http://schemas.openxmlformats.org/officeDocument/2006/relationships/customXml" Target="../ink/ink4174.xml"/><Relationship Id="rId779" Type="http://schemas.openxmlformats.org/officeDocument/2006/relationships/customXml" Target="../ink/ink4223.xml"/><Relationship Id="rId31" Type="http://schemas.openxmlformats.org/officeDocument/2006/relationships/customXml" Target="../ink/ink3849.xml"/><Relationship Id="rId334" Type="http://schemas.openxmlformats.org/officeDocument/2006/relationships/image" Target="../media/image2449.png"/><Relationship Id="rId541" Type="http://schemas.openxmlformats.org/officeDocument/2006/relationships/customXml" Target="../ink/ink4104.xml"/><Relationship Id="rId639" Type="http://schemas.openxmlformats.org/officeDocument/2006/relationships/customXml" Target="../ink/ink4153.xml"/><Relationship Id="rId180" Type="http://schemas.openxmlformats.org/officeDocument/2006/relationships/image" Target="../media/image2372.png"/><Relationship Id="rId278" Type="http://schemas.openxmlformats.org/officeDocument/2006/relationships/image" Target="../media/image2421.png"/><Relationship Id="rId401" Type="http://schemas.openxmlformats.org/officeDocument/2006/relationships/customXml" Target="../ink/ink4034.xml"/><Relationship Id="rId846" Type="http://schemas.openxmlformats.org/officeDocument/2006/relationships/image" Target="../media/image2703.png"/><Relationship Id="rId485" Type="http://schemas.openxmlformats.org/officeDocument/2006/relationships/customXml" Target="../ink/ink4076.xml"/><Relationship Id="rId692" Type="http://schemas.openxmlformats.org/officeDocument/2006/relationships/image" Target="../media/image2627.png"/><Relationship Id="rId706" Type="http://schemas.openxmlformats.org/officeDocument/2006/relationships/image" Target="../media/image2634.png"/><Relationship Id="rId42" Type="http://schemas.openxmlformats.org/officeDocument/2006/relationships/image" Target="../media/image2304.png"/><Relationship Id="rId138" Type="http://schemas.openxmlformats.org/officeDocument/2006/relationships/image" Target="../media/image2351.png"/><Relationship Id="rId345" Type="http://schemas.openxmlformats.org/officeDocument/2006/relationships/customXml" Target="../ink/ink4006.xml"/><Relationship Id="rId552" Type="http://schemas.openxmlformats.org/officeDocument/2006/relationships/image" Target="../media/image2558.png"/><Relationship Id="rId191" Type="http://schemas.openxmlformats.org/officeDocument/2006/relationships/customXml" Target="../ink/ink3929.xml"/><Relationship Id="rId205" Type="http://schemas.openxmlformats.org/officeDocument/2006/relationships/customXml" Target="../ink/ink3936.xml"/><Relationship Id="rId412" Type="http://schemas.openxmlformats.org/officeDocument/2006/relationships/image" Target="../media/image2488.png"/><Relationship Id="rId857" Type="http://schemas.openxmlformats.org/officeDocument/2006/relationships/customXml" Target="../ink/ink4262.xml"/><Relationship Id="rId289" Type="http://schemas.openxmlformats.org/officeDocument/2006/relationships/customXml" Target="../ink/ink3978.xml"/><Relationship Id="rId496" Type="http://schemas.openxmlformats.org/officeDocument/2006/relationships/image" Target="../media/image2530.png"/><Relationship Id="rId717" Type="http://schemas.openxmlformats.org/officeDocument/2006/relationships/customXml" Target="../ink/ink4192.xml"/><Relationship Id="rId53" Type="http://schemas.openxmlformats.org/officeDocument/2006/relationships/customXml" Target="../ink/ink3860.xml"/><Relationship Id="rId149" Type="http://schemas.openxmlformats.org/officeDocument/2006/relationships/customXml" Target="../ink/ink3908.xml"/><Relationship Id="rId356" Type="http://schemas.openxmlformats.org/officeDocument/2006/relationships/image" Target="../media/image2460.png"/><Relationship Id="rId563" Type="http://schemas.openxmlformats.org/officeDocument/2006/relationships/customXml" Target="../ink/ink4115.xml"/><Relationship Id="rId770" Type="http://schemas.openxmlformats.org/officeDocument/2006/relationships/image" Target="../media/image2666.png"/><Relationship Id="rId216" Type="http://schemas.openxmlformats.org/officeDocument/2006/relationships/image" Target="../media/image2390.png"/><Relationship Id="rId423" Type="http://schemas.openxmlformats.org/officeDocument/2006/relationships/customXml" Target="../ink/ink4045.xml"/><Relationship Id="rId630" Type="http://schemas.openxmlformats.org/officeDocument/2006/relationships/image" Target="../media/image2597.png"/><Relationship Id="rId728" Type="http://schemas.openxmlformats.org/officeDocument/2006/relationships/image" Target="../media/image2645.png"/><Relationship Id="rId64" Type="http://schemas.openxmlformats.org/officeDocument/2006/relationships/image" Target="../media/image2315.png"/><Relationship Id="rId367" Type="http://schemas.openxmlformats.org/officeDocument/2006/relationships/customXml" Target="../ink/ink4017.xml"/><Relationship Id="rId574" Type="http://schemas.openxmlformats.org/officeDocument/2006/relationships/image" Target="../media/image2569.png"/><Relationship Id="rId227" Type="http://schemas.openxmlformats.org/officeDocument/2006/relationships/customXml" Target="../ink/ink3947.xml"/><Relationship Id="rId781" Type="http://schemas.openxmlformats.org/officeDocument/2006/relationships/customXml" Target="../ink/ink4224.xml"/><Relationship Id="rId434" Type="http://schemas.openxmlformats.org/officeDocument/2006/relationships/image" Target="../media/image2499.png"/><Relationship Id="rId641" Type="http://schemas.openxmlformats.org/officeDocument/2006/relationships/customXml" Target="../ink/ink4154.xml"/><Relationship Id="rId739" Type="http://schemas.openxmlformats.org/officeDocument/2006/relationships/customXml" Target="../ink/ink4203.xml"/><Relationship Id="rId280" Type="http://schemas.openxmlformats.org/officeDocument/2006/relationships/image" Target="../media/image2422.png"/><Relationship Id="rId501" Type="http://schemas.openxmlformats.org/officeDocument/2006/relationships/customXml" Target="../ink/ink4084.xml"/><Relationship Id="rId75" Type="http://schemas.openxmlformats.org/officeDocument/2006/relationships/customXml" Target="../ink/ink3871.xml"/><Relationship Id="rId140" Type="http://schemas.openxmlformats.org/officeDocument/2006/relationships/image" Target="../media/image2352.png"/><Relationship Id="rId378" Type="http://schemas.openxmlformats.org/officeDocument/2006/relationships/image" Target="../media/image2471.png"/><Relationship Id="rId585" Type="http://schemas.openxmlformats.org/officeDocument/2006/relationships/customXml" Target="../ink/ink4126.xml"/><Relationship Id="rId792" Type="http://schemas.openxmlformats.org/officeDocument/2006/relationships/image" Target="../media/image2677.png"/><Relationship Id="rId806" Type="http://schemas.openxmlformats.org/officeDocument/2006/relationships/image" Target="../media/image2684.png"/><Relationship Id="rId6" Type="http://schemas.openxmlformats.org/officeDocument/2006/relationships/image" Target="../media/image2286.png"/><Relationship Id="rId238" Type="http://schemas.openxmlformats.org/officeDocument/2006/relationships/image" Target="../media/image2401.png"/><Relationship Id="rId445" Type="http://schemas.openxmlformats.org/officeDocument/2006/relationships/customXml" Target="../ink/ink4056.xml"/><Relationship Id="rId652" Type="http://schemas.openxmlformats.org/officeDocument/2006/relationships/image" Target="../media/image2607.png"/><Relationship Id="rId291" Type="http://schemas.openxmlformats.org/officeDocument/2006/relationships/customXml" Target="../ink/ink3979.xml"/><Relationship Id="rId305" Type="http://schemas.openxmlformats.org/officeDocument/2006/relationships/customXml" Target="../ink/ink3986.xml"/><Relationship Id="rId512" Type="http://schemas.openxmlformats.org/officeDocument/2006/relationships/image" Target="../media/image2538.png"/><Relationship Id="rId86" Type="http://schemas.openxmlformats.org/officeDocument/2006/relationships/image" Target="../media/image2325.png"/><Relationship Id="rId151" Type="http://schemas.openxmlformats.org/officeDocument/2006/relationships/customXml" Target="../ink/ink3909.xml"/><Relationship Id="rId389" Type="http://schemas.openxmlformats.org/officeDocument/2006/relationships/customXml" Target="../ink/ink4028.xml"/><Relationship Id="rId596" Type="http://schemas.openxmlformats.org/officeDocument/2006/relationships/image" Target="../media/image2580.png"/><Relationship Id="rId817" Type="http://schemas.openxmlformats.org/officeDocument/2006/relationships/customXml" Target="../ink/ink4242.xml"/><Relationship Id="rId249" Type="http://schemas.openxmlformats.org/officeDocument/2006/relationships/customXml" Target="../ink/ink3958.xml"/><Relationship Id="rId456" Type="http://schemas.openxmlformats.org/officeDocument/2006/relationships/image" Target="../media/image2510.png"/><Relationship Id="rId663" Type="http://schemas.openxmlformats.org/officeDocument/2006/relationships/customXml" Target="../ink/ink4165.xml"/><Relationship Id="rId13" Type="http://schemas.openxmlformats.org/officeDocument/2006/relationships/customXml" Target="../ink/ink3840.xml"/><Relationship Id="rId109" Type="http://schemas.openxmlformats.org/officeDocument/2006/relationships/customXml" Target="../ink/ink3888.xml"/><Relationship Id="rId316" Type="http://schemas.openxmlformats.org/officeDocument/2006/relationships/image" Target="../media/image2440.png"/><Relationship Id="rId523" Type="http://schemas.openxmlformats.org/officeDocument/2006/relationships/customXml" Target="../ink/ink4095.xml"/><Relationship Id="rId97" Type="http://schemas.openxmlformats.org/officeDocument/2006/relationships/customXml" Target="../ink/ink3882.xml"/><Relationship Id="rId730" Type="http://schemas.openxmlformats.org/officeDocument/2006/relationships/image" Target="../media/image2646.png"/><Relationship Id="rId828" Type="http://schemas.openxmlformats.org/officeDocument/2006/relationships/image" Target="../media/image2694.png"/><Relationship Id="rId162" Type="http://schemas.openxmlformats.org/officeDocument/2006/relationships/image" Target="../media/image2363.png"/><Relationship Id="rId467" Type="http://schemas.openxmlformats.org/officeDocument/2006/relationships/customXml" Target="../ink/ink4067.xml"/><Relationship Id="rId674" Type="http://schemas.openxmlformats.org/officeDocument/2006/relationships/image" Target="../media/image2618.png"/><Relationship Id="rId24" Type="http://schemas.openxmlformats.org/officeDocument/2006/relationships/image" Target="../media/image2295.png"/><Relationship Id="rId327" Type="http://schemas.openxmlformats.org/officeDocument/2006/relationships/customXml" Target="../ink/ink3997.xml"/><Relationship Id="rId534" Type="http://schemas.openxmlformats.org/officeDocument/2006/relationships/image" Target="../media/image2549.png"/><Relationship Id="rId741" Type="http://schemas.openxmlformats.org/officeDocument/2006/relationships/customXml" Target="../ink/ink4204.xml"/><Relationship Id="rId839" Type="http://schemas.openxmlformats.org/officeDocument/2006/relationships/customXml" Target="../ink/ink4253.xml"/><Relationship Id="rId173" Type="http://schemas.openxmlformats.org/officeDocument/2006/relationships/customXml" Target="../ink/ink3920.xml"/><Relationship Id="rId380" Type="http://schemas.openxmlformats.org/officeDocument/2006/relationships/image" Target="../media/image2472.png"/><Relationship Id="rId601" Type="http://schemas.openxmlformats.org/officeDocument/2006/relationships/customXml" Target="../ink/ink4134.xml"/><Relationship Id="rId240" Type="http://schemas.openxmlformats.org/officeDocument/2006/relationships/image" Target="../media/image2402.png"/><Relationship Id="rId478" Type="http://schemas.openxmlformats.org/officeDocument/2006/relationships/image" Target="../media/image2521.png"/><Relationship Id="rId685" Type="http://schemas.openxmlformats.org/officeDocument/2006/relationships/customXml" Target="../ink/ink4176.xml"/><Relationship Id="rId35" Type="http://schemas.openxmlformats.org/officeDocument/2006/relationships/customXml" Target="../ink/ink3851.xml"/><Relationship Id="rId77" Type="http://schemas.openxmlformats.org/officeDocument/2006/relationships/customXml" Target="../ink/ink3872.xml"/><Relationship Id="rId100" Type="http://schemas.openxmlformats.org/officeDocument/2006/relationships/image" Target="../media/image2332.png"/><Relationship Id="rId282" Type="http://schemas.openxmlformats.org/officeDocument/2006/relationships/image" Target="../media/image2423.png"/><Relationship Id="rId338" Type="http://schemas.openxmlformats.org/officeDocument/2006/relationships/image" Target="../media/image2451.png"/><Relationship Id="rId503" Type="http://schemas.openxmlformats.org/officeDocument/2006/relationships/customXml" Target="../ink/ink4085.xml"/><Relationship Id="rId545" Type="http://schemas.openxmlformats.org/officeDocument/2006/relationships/customXml" Target="../ink/ink4106.xml"/><Relationship Id="rId587" Type="http://schemas.openxmlformats.org/officeDocument/2006/relationships/customXml" Target="../ink/ink4127.xml"/><Relationship Id="rId710" Type="http://schemas.openxmlformats.org/officeDocument/2006/relationships/image" Target="../media/image2636.png"/><Relationship Id="rId752" Type="http://schemas.openxmlformats.org/officeDocument/2006/relationships/image" Target="../media/image2657.png"/><Relationship Id="rId808" Type="http://schemas.openxmlformats.org/officeDocument/2006/relationships/image" Target="../media/image2685.png"/><Relationship Id="rId8" Type="http://schemas.openxmlformats.org/officeDocument/2006/relationships/image" Target="../media/image2287.png"/><Relationship Id="rId142" Type="http://schemas.openxmlformats.org/officeDocument/2006/relationships/image" Target="../media/image2353.png"/><Relationship Id="rId184" Type="http://schemas.openxmlformats.org/officeDocument/2006/relationships/image" Target="../media/image2374.png"/><Relationship Id="rId391" Type="http://schemas.openxmlformats.org/officeDocument/2006/relationships/customXml" Target="../ink/ink4029.xml"/><Relationship Id="rId405" Type="http://schemas.openxmlformats.org/officeDocument/2006/relationships/customXml" Target="../ink/ink4036.xml"/><Relationship Id="rId447" Type="http://schemas.openxmlformats.org/officeDocument/2006/relationships/customXml" Target="../ink/ink4057.xml"/><Relationship Id="rId612" Type="http://schemas.openxmlformats.org/officeDocument/2006/relationships/image" Target="../media/image2588.png"/><Relationship Id="rId794" Type="http://schemas.openxmlformats.org/officeDocument/2006/relationships/image" Target="../media/image2678.png"/><Relationship Id="rId251" Type="http://schemas.openxmlformats.org/officeDocument/2006/relationships/customXml" Target="../ink/ink3959.xml"/><Relationship Id="rId489" Type="http://schemas.openxmlformats.org/officeDocument/2006/relationships/customXml" Target="../ink/ink4078.xml"/><Relationship Id="rId654" Type="http://schemas.openxmlformats.org/officeDocument/2006/relationships/image" Target="../media/image2608.png"/><Relationship Id="rId696" Type="http://schemas.openxmlformats.org/officeDocument/2006/relationships/image" Target="../media/image2629.png"/><Relationship Id="rId46" Type="http://schemas.openxmlformats.org/officeDocument/2006/relationships/image" Target="../media/image2306.png"/><Relationship Id="rId293" Type="http://schemas.openxmlformats.org/officeDocument/2006/relationships/customXml" Target="../ink/ink3980.xml"/><Relationship Id="rId307" Type="http://schemas.openxmlformats.org/officeDocument/2006/relationships/customXml" Target="../ink/ink3987.xml"/><Relationship Id="rId349" Type="http://schemas.openxmlformats.org/officeDocument/2006/relationships/customXml" Target="../ink/ink4008.xml"/><Relationship Id="rId514" Type="http://schemas.openxmlformats.org/officeDocument/2006/relationships/image" Target="../media/image2539.png"/><Relationship Id="rId556" Type="http://schemas.openxmlformats.org/officeDocument/2006/relationships/image" Target="../media/image2560.png"/><Relationship Id="rId721" Type="http://schemas.openxmlformats.org/officeDocument/2006/relationships/customXml" Target="../ink/ink4194.xml"/><Relationship Id="rId763" Type="http://schemas.openxmlformats.org/officeDocument/2006/relationships/customXml" Target="../ink/ink4215.xml"/><Relationship Id="rId88" Type="http://schemas.openxmlformats.org/officeDocument/2006/relationships/image" Target="../media/image2326.png"/><Relationship Id="rId111" Type="http://schemas.openxmlformats.org/officeDocument/2006/relationships/customXml" Target="../ink/ink3889.xml"/><Relationship Id="rId153" Type="http://schemas.openxmlformats.org/officeDocument/2006/relationships/customXml" Target="../ink/ink3910.xml"/><Relationship Id="rId195" Type="http://schemas.openxmlformats.org/officeDocument/2006/relationships/customXml" Target="../ink/ink3931.xml"/><Relationship Id="rId209" Type="http://schemas.openxmlformats.org/officeDocument/2006/relationships/customXml" Target="../ink/ink3938.xml"/><Relationship Id="rId360" Type="http://schemas.openxmlformats.org/officeDocument/2006/relationships/image" Target="../media/image2462.png"/><Relationship Id="rId416" Type="http://schemas.openxmlformats.org/officeDocument/2006/relationships/image" Target="../media/image2490.png"/><Relationship Id="rId598" Type="http://schemas.openxmlformats.org/officeDocument/2006/relationships/image" Target="../media/image2581.png"/><Relationship Id="rId819" Type="http://schemas.openxmlformats.org/officeDocument/2006/relationships/customXml" Target="../ink/ink4243.xml"/><Relationship Id="rId220" Type="http://schemas.openxmlformats.org/officeDocument/2006/relationships/image" Target="../media/image2392.png"/><Relationship Id="rId458" Type="http://schemas.openxmlformats.org/officeDocument/2006/relationships/image" Target="../media/image2511.png"/><Relationship Id="rId623" Type="http://schemas.openxmlformats.org/officeDocument/2006/relationships/customXml" Target="../ink/ink4145.xml"/><Relationship Id="rId665" Type="http://schemas.openxmlformats.org/officeDocument/2006/relationships/customXml" Target="../ink/ink4166.xml"/><Relationship Id="rId830" Type="http://schemas.openxmlformats.org/officeDocument/2006/relationships/image" Target="../media/image2695.png"/><Relationship Id="rId15" Type="http://schemas.openxmlformats.org/officeDocument/2006/relationships/customXml" Target="../ink/ink3841.xml"/><Relationship Id="rId57" Type="http://schemas.openxmlformats.org/officeDocument/2006/relationships/customXml" Target="../ink/ink3862.xml"/><Relationship Id="rId262" Type="http://schemas.openxmlformats.org/officeDocument/2006/relationships/image" Target="../media/image2413.png"/><Relationship Id="rId318" Type="http://schemas.openxmlformats.org/officeDocument/2006/relationships/image" Target="../media/image2441.png"/><Relationship Id="rId525" Type="http://schemas.openxmlformats.org/officeDocument/2006/relationships/customXml" Target="../ink/ink4096.xml"/><Relationship Id="rId567" Type="http://schemas.openxmlformats.org/officeDocument/2006/relationships/customXml" Target="../ink/ink4117.xml"/><Relationship Id="rId732" Type="http://schemas.openxmlformats.org/officeDocument/2006/relationships/image" Target="../media/image2647.png"/><Relationship Id="rId99" Type="http://schemas.openxmlformats.org/officeDocument/2006/relationships/customXml" Target="../ink/ink3883.xml"/><Relationship Id="rId122" Type="http://schemas.openxmlformats.org/officeDocument/2006/relationships/image" Target="../media/image2343.png"/><Relationship Id="rId164" Type="http://schemas.openxmlformats.org/officeDocument/2006/relationships/image" Target="../media/image2364.png"/><Relationship Id="rId371" Type="http://schemas.openxmlformats.org/officeDocument/2006/relationships/customXml" Target="../ink/ink4019.xml"/><Relationship Id="rId774" Type="http://schemas.openxmlformats.org/officeDocument/2006/relationships/image" Target="../media/image2668.png"/><Relationship Id="rId427" Type="http://schemas.openxmlformats.org/officeDocument/2006/relationships/customXml" Target="../ink/ink4047.xml"/><Relationship Id="rId469" Type="http://schemas.openxmlformats.org/officeDocument/2006/relationships/customXml" Target="../ink/ink4068.xml"/><Relationship Id="rId634" Type="http://schemas.openxmlformats.org/officeDocument/2006/relationships/image" Target="../media/image2598.png"/><Relationship Id="rId676" Type="http://schemas.openxmlformats.org/officeDocument/2006/relationships/image" Target="../media/image2619.png"/><Relationship Id="rId841" Type="http://schemas.openxmlformats.org/officeDocument/2006/relationships/customXml" Target="../ink/ink4254.xml"/><Relationship Id="rId26" Type="http://schemas.openxmlformats.org/officeDocument/2006/relationships/image" Target="../media/image2296.png"/><Relationship Id="rId231" Type="http://schemas.openxmlformats.org/officeDocument/2006/relationships/customXml" Target="../ink/ink3949.xml"/><Relationship Id="rId273" Type="http://schemas.openxmlformats.org/officeDocument/2006/relationships/customXml" Target="../ink/ink3970.xml"/><Relationship Id="rId329" Type="http://schemas.openxmlformats.org/officeDocument/2006/relationships/customXml" Target="../ink/ink3998.xml"/><Relationship Id="rId480" Type="http://schemas.openxmlformats.org/officeDocument/2006/relationships/image" Target="../media/image2522.png"/><Relationship Id="rId536" Type="http://schemas.openxmlformats.org/officeDocument/2006/relationships/image" Target="../media/image2550.png"/><Relationship Id="rId701" Type="http://schemas.openxmlformats.org/officeDocument/2006/relationships/customXml" Target="../ink/ink4184.xml"/><Relationship Id="rId68" Type="http://schemas.openxmlformats.org/officeDocument/2006/relationships/image" Target="../media/image2317.png"/><Relationship Id="rId133" Type="http://schemas.openxmlformats.org/officeDocument/2006/relationships/customXml" Target="../ink/ink3900.xml"/><Relationship Id="rId175" Type="http://schemas.openxmlformats.org/officeDocument/2006/relationships/customXml" Target="../ink/ink3921.xml"/><Relationship Id="rId340" Type="http://schemas.openxmlformats.org/officeDocument/2006/relationships/image" Target="../media/image2452.png"/><Relationship Id="rId578" Type="http://schemas.openxmlformats.org/officeDocument/2006/relationships/image" Target="../media/image2571.png"/><Relationship Id="rId743" Type="http://schemas.openxmlformats.org/officeDocument/2006/relationships/customXml" Target="../ink/ink4205.xml"/><Relationship Id="rId785" Type="http://schemas.openxmlformats.org/officeDocument/2006/relationships/customXml" Target="../ink/ink4226.xml"/><Relationship Id="rId200" Type="http://schemas.openxmlformats.org/officeDocument/2006/relationships/image" Target="../media/image2382.png"/><Relationship Id="rId382" Type="http://schemas.openxmlformats.org/officeDocument/2006/relationships/image" Target="../media/image2473.png"/><Relationship Id="rId438" Type="http://schemas.openxmlformats.org/officeDocument/2006/relationships/image" Target="../media/image2501.png"/><Relationship Id="rId603" Type="http://schemas.openxmlformats.org/officeDocument/2006/relationships/customXml" Target="../ink/ink4135.xml"/><Relationship Id="rId645" Type="http://schemas.openxmlformats.org/officeDocument/2006/relationships/customXml" Target="../ink/ink4156.xml"/><Relationship Id="rId687" Type="http://schemas.openxmlformats.org/officeDocument/2006/relationships/customXml" Target="../ink/ink4177.xml"/><Relationship Id="rId810" Type="http://schemas.openxmlformats.org/officeDocument/2006/relationships/image" Target="../media/image2686.png"/><Relationship Id="rId852" Type="http://schemas.openxmlformats.org/officeDocument/2006/relationships/image" Target="../media/image2706.png"/><Relationship Id="rId242" Type="http://schemas.openxmlformats.org/officeDocument/2006/relationships/image" Target="../media/image2403.png"/><Relationship Id="rId284" Type="http://schemas.openxmlformats.org/officeDocument/2006/relationships/image" Target="../media/image2424.png"/><Relationship Id="rId491" Type="http://schemas.openxmlformats.org/officeDocument/2006/relationships/customXml" Target="../ink/ink4079.xml"/><Relationship Id="rId505" Type="http://schemas.openxmlformats.org/officeDocument/2006/relationships/customXml" Target="../ink/ink4086.xml"/><Relationship Id="rId712" Type="http://schemas.openxmlformats.org/officeDocument/2006/relationships/image" Target="../media/image2637.png"/><Relationship Id="rId37" Type="http://schemas.openxmlformats.org/officeDocument/2006/relationships/customXml" Target="../ink/ink3852.xml"/><Relationship Id="rId79" Type="http://schemas.openxmlformats.org/officeDocument/2006/relationships/customXml" Target="../ink/ink3873.xml"/><Relationship Id="rId102" Type="http://schemas.openxmlformats.org/officeDocument/2006/relationships/image" Target="../media/image2333.png"/><Relationship Id="rId144" Type="http://schemas.openxmlformats.org/officeDocument/2006/relationships/image" Target="../media/image2354.png"/><Relationship Id="rId547" Type="http://schemas.openxmlformats.org/officeDocument/2006/relationships/customXml" Target="../ink/ink4107.xml"/><Relationship Id="rId589" Type="http://schemas.openxmlformats.org/officeDocument/2006/relationships/customXml" Target="../ink/ink4128.xml"/><Relationship Id="rId754" Type="http://schemas.openxmlformats.org/officeDocument/2006/relationships/image" Target="../media/image2658.png"/><Relationship Id="rId796" Type="http://schemas.openxmlformats.org/officeDocument/2006/relationships/image" Target="../media/image2679.png"/><Relationship Id="rId90" Type="http://schemas.openxmlformats.org/officeDocument/2006/relationships/image" Target="../media/image2327.png"/><Relationship Id="rId186" Type="http://schemas.openxmlformats.org/officeDocument/2006/relationships/image" Target="../media/image2375.png"/><Relationship Id="rId351" Type="http://schemas.openxmlformats.org/officeDocument/2006/relationships/customXml" Target="../ink/ink4009.xml"/><Relationship Id="rId393" Type="http://schemas.openxmlformats.org/officeDocument/2006/relationships/customXml" Target="../ink/ink4030.xml"/><Relationship Id="rId407" Type="http://schemas.openxmlformats.org/officeDocument/2006/relationships/customXml" Target="../ink/ink4037.xml"/><Relationship Id="rId449" Type="http://schemas.openxmlformats.org/officeDocument/2006/relationships/customXml" Target="../ink/ink4058.xml"/><Relationship Id="rId614" Type="http://schemas.openxmlformats.org/officeDocument/2006/relationships/image" Target="../media/image2589.png"/><Relationship Id="rId656" Type="http://schemas.openxmlformats.org/officeDocument/2006/relationships/image" Target="../media/image2609.png"/><Relationship Id="rId821" Type="http://schemas.openxmlformats.org/officeDocument/2006/relationships/customXml" Target="../ink/ink4244.xml"/><Relationship Id="rId211" Type="http://schemas.openxmlformats.org/officeDocument/2006/relationships/customXml" Target="../ink/ink3939.xml"/><Relationship Id="rId253" Type="http://schemas.openxmlformats.org/officeDocument/2006/relationships/customXml" Target="../ink/ink3960.xml"/><Relationship Id="rId295" Type="http://schemas.openxmlformats.org/officeDocument/2006/relationships/customXml" Target="../ink/ink3981.xml"/><Relationship Id="rId309" Type="http://schemas.openxmlformats.org/officeDocument/2006/relationships/customXml" Target="../ink/ink3988.xml"/><Relationship Id="rId460" Type="http://schemas.openxmlformats.org/officeDocument/2006/relationships/image" Target="../media/image2512.png"/><Relationship Id="rId516" Type="http://schemas.openxmlformats.org/officeDocument/2006/relationships/image" Target="../media/image2540.png"/><Relationship Id="rId698" Type="http://schemas.openxmlformats.org/officeDocument/2006/relationships/image" Target="../media/image2630.png"/><Relationship Id="rId48" Type="http://schemas.openxmlformats.org/officeDocument/2006/relationships/image" Target="../media/image2307.png"/><Relationship Id="rId113" Type="http://schemas.openxmlformats.org/officeDocument/2006/relationships/customXml" Target="../ink/ink3890.xml"/><Relationship Id="rId320" Type="http://schemas.openxmlformats.org/officeDocument/2006/relationships/image" Target="../media/image2442.png"/><Relationship Id="rId558" Type="http://schemas.openxmlformats.org/officeDocument/2006/relationships/image" Target="../media/image2561.png"/><Relationship Id="rId723" Type="http://schemas.openxmlformats.org/officeDocument/2006/relationships/customXml" Target="../ink/ink4195.xml"/><Relationship Id="rId765" Type="http://schemas.openxmlformats.org/officeDocument/2006/relationships/customXml" Target="../ink/ink4216.xml"/><Relationship Id="rId155" Type="http://schemas.openxmlformats.org/officeDocument/2006/relationships/customXml" Target="../ink/ink3911.xml"/><Relationship Id="rId197" Type="http://schemas.openxmlformats.org/officeDocument/2006/relationships/customXml" Target="../ink/ink3932.xml"/><Relationship Id="rId362" Type="http://schemas.openxmlformats.org/officeDocument/2006/relationships/image" Target="../media/image2463.png"/><Relationship Id="rId418" Type="http://schemas.openxmlformats.org/officeDocument/2006/relationships/image" Target="../media/image2491.png"/><Relationship Id="rId625" Type="http://schemas.openxmlformats.org/officeDocument/2006/relationships/customXml" Target="../ink/ink4146.xml"/><Relationship Id="rId832" Type="http://schemas.openxmlformats.org/officeDocument/2006/relationships/image" Target="../media/image2696.png"/><Relationship Id="rId222" Type="http://schemas.openxmlformats.org/officeDocument/2006/relationships/image" Target="../media/image2393.png"/><Relationship Id="rId264" Type="http://schemas.openxmlformats.org/officeDocument/2006/relationships/image" Target="../media/image2414.png"/><Relationship Id="rId471" Type="http://schemas.openxmlformats.org/officeDocument/2006/relationships/customXml" Target="../ink/ink4069.xml"/><Relationship Id="rId667" Type="http://schemas.openxmlformats.org/officeDocument/2006/relationships/customXml" Target="../ink/ink4167.xml"/><Relationship Id="rId17" Type="http://schemas.openxmlformats.org/officeDocument/2006/relationships/customXml" Target="../ink/ink3842.xml"/><Relationship Id="rId59" Type="http://schemas.openxmlformats.org/officeDocument/2006/relationships/customXml" Target="../ink/ink3863.xml"/><Relationship Id="rId124" Type="http://schemas.openxmlformats.org/officeDocument/2006/relationships/image" Target="../media/image2344.png"/><Relationship Id="rId527" Type="http://schemas.openxmlformats.org/officeDocument/2006/relationships/customXml" Target="../ink/ink4097.xml"/><Relationship Id="rId569" Type="http://schemas.openxmlformats.org/officeDocument/2006/relationships/customXml" Target="../ink/ink4118.xml"/><Relationship Id="rId734" Type="http://schemas.openxmlformats.org/officeDocument/2006/relationships/image" Target="../media/image2648.png"/><Relationship Id="rId776" Type="http://schemas.openxmlformats.org/officeDocument/2006/relationships/image" Target="../media/image2669.png"/><Relationship Id="rId70" Type="http://schemas.openxmlformats.org/officeDocument/2006/relationships/image" Target="../media/image2318.png"/><Relationship Id="rId166" Type="http://schemas.openxmlformats.org/officeDocument/2006/relationships/image" Target="../media/image2365.png"/><Relationship Id="rId331" Type="http://schemas.openxmlformats.org/officeDocument/2006/relationships/customXml" Target="../ink/ink3999.xml"/><Relationship Id="rId373" Type="http://schemas.openxmlformats.org/officeDocument/2006/relationships/customXml" Target="../ink/ink4020.xml"/><Relationship Id="rId429" Type="http://schemas.openxmlformats.org/officeDocument/2006/relationships/customXml" Target="../ink/ink4048.xml"/><Relationship Id="rId580" Type="http://schemas.openxmlformats.org/officeDocument/2006/relationships/image" Target="../media/image2572.png"/><Relationship Id="rId636" Type="http://schemas.openxmlformats.org/officeDocument/2006/relationships/image" Target="../media/image2599.png"/><Relationship Id="rId801" Type="http://schemas.openxmlformats.org/officeDocument/2006/relationships/customXml" Target="../ink/ink4234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3950.xml"/><Relationship Id="rId440" Type="http://schemas.openxmlformats.org/officeDocument/2006/relationships/image" Target="../media/image2502.png"/><Relationship Id="rId678" Type="http://schemas.openxmlformats.org/officeDocument/2006/relationships/image" Target="../media/image2620.png"/><Relationship Id="rId843" Type="http://schemas.openxmlformats.org/officeDocument/2006/relationships/customXml" Target="../ink/ink4255.xml"/><Relationship Id="rId28" Type="http://schemas.openxmlformats.org/officeDocument/2006/relationships/image" Target="../media/image2297.png"/><Relationship Id="rId275" Type="http://schemas.openxmlformats.org/officeDocument/2006/relationships/customXml" Target="../ink/ink3971.xml"/><Relationship Id="rId300" Type="http://schemas.openxmlformats.org/officeDocument/2006/relationships/image" Target="../media/image2432.png"/><Relationship Id="rId482" Type="http://schemas.openxmlformats.org/officeDocument/2006/relationships/image" Target="../media/image2523.png"/><Relationship Id="rId538" Type="http://schemas.openxmlformats.org/officeDocument/2006/relationships/image" Target="../media/image2551.png"/><Relationship Id="rId703" Type="http://schemas.openxmlformats.org/officeDocument/2006/relationships/customXml" Target="../ink/ink4185.xml"/><Relationship Id="rId745" Type="http://schemas.openxmlformats.org/officeDocument/2006/relationships/customXml" Target="../ink/ink4206.xml"/><Relationship Id="rId81" Type="http://schemas.openxmlformats.org/officeDocument/2006/relationships/customXml" Target="../ink/ink3874.xml"/><Relationship Id="rId135" Type="http://schemas.openxmlformats.org/officeDocument/2006/relationships/customXml" Target="../ink/ink3901.xml"/><Relationship Id="rId177" Type="http://schemas.openxmlformats.org/officeDocument/2006/relationships/customXml" Target="../ink/ink3922.xml"/><Relationship Id="rId342" Type="http://schemas.openxmlformats.org/officeDocument/2006/relationships/image" Target="../media/image2453.png"/><Relationship Id="rId384" Type="http://schemas.openxmlformats.org/officeDocument/2006/relationships/image" Target="../media/image2474.png"/><Relationship Id="rId591" Type="http://schemas.openxmlformats.org/officeDocument/2006/relationships/customXml" Target="../ink/ink4129.xml"/><Relationship Id="rId605" Type="http://schemas.openxmlformats.org/officeDocument/2006/relationships/customXml" Target="../ink/ink4136.xml"/><Relationship Id="rId787" Type="http://schemas.openxmlformats.org/officeDocument/2006/relationships/customXml" Target="../ink/ink4227.xml"/><Relationship Id="rId812" Type="http://schemas.openxmlformats.org/officeDocument/2006/relationships/image" Target="../media/image2687.png"/><Relationship Id="rId202" Type="http://schemas.openxmlformats.org/officeDocument/2006/relationships/image" Target="../media/image2383.png"/><Relationship Id="rId244" Type="http://schemas.openxmlformats.org/officeDocument/2006/relationships/image" Target="../media/image2404.png"/><Relationship Id="rId647" Type="http://schemas.openxmlformats.org/officeDocument/2006/relationships/customXml" Target="../ink/ink4157.xml"/><Relationship Id="rId689" Type="http://schemas.openxmlformats.org/officeDocument/2006/relationships/customXml" Target="../ink/ink4178.xml"/><Relationship Id="rId854" Type="http://schemas.openxmlformats.org/officeDocument/2006/relationships/image" Target="../media/image2707.png"/><Relationship Id="rId39" Type="http://schemas.openxmlformats.org/officeDocument/2006/relationships/customXml" Target="../ink/ink3853.xml"/><Relationship Id="rId286" Type="http://schemas.openxmlformats.org/officeDocument/2006/relationships/image" Target="../media/image2425.png"/><Relationship Id="rId451" Type="http://schemas.openxmlformats.org/officeDocument/2006/relationships/customXml" Target="../ink/ink4059.xml"/><Relationship Id="rId493" Type="http://schemas.openxmlformats.org/officeDocument/2006/relationships/customXml" Target="../ink/ink4080.xml"/><Relationship Id="rId507" Type="http://schemas.openxmlformats.org/officeDocument/2006/relationships/customXml" Target="../ink/ink4087.xml"/><Relationship Id="rId549" Type="http://schemas.openxmlformats.org/officeDocument/2006/relationships/customXml" Target="../ink/ink4108.xml"/><Relationship Id="rId714" Type="http://schemas.openxmlformats.org/officeDocument/2006/relationships/image" Target="../media/image2638.png"/><Relationship Id="rId756" Type="http://schemas.openxmlformats.org/officeDocument/2006/relationships/image" Target="../media/image2659.png"/><Relationship Id="rId50" Type="http://schemas.openxmlformats.org/officeDocument/2006/relationships/image" Target="../media/image2308.png"/><Relationship Id="rId104" Type="http://schemas.openxmlformats.org/officeDocument/2006/relationships/image" Target="../media/image2334.png"/><Relationship Id="rId146" Type="http://schemas.openxmlformats.org/officeDocument/2006/relationships/image" Target="../media/image2355.png"/><Relationship Id="rId188" Type="http://schemas.openxmlformats.org/officeDocument/2006/relationships/image" Target="../media/image2376.png"/><Relationship Id="rId311" Type="http://schemas.openxmlformats.org/officeDocument/2006/relationships/customXml" Target="../ink/ink3989.xml"/><Relationship Id="rId353" Type="http://schemas.openxmlformats.org/officeDocument/2006/relationships/customXml" Target="../ink/ink4010.xml"/><Relationship Id="rId395" Type="http://schemas.openxmlformats.org/officeDocument/2006/relationships/customXml" Target="../ink/ink4031.xml"/><Relationship Id="rId409" Type="http://schemas.openxmlformats.org/officeDocument/2006/relationships/customXml" Target="../ink/ink4038.xml"/><Relationship Id="rId560" Type="http://schemas.openxmlformats.org/officeDocument/2006/relationships/image" Target="../media/image2562.png"/><Relationship Id="rId798" Type="http://schemas.openxmlformats.org/officeDocument/2006/relationships/image" Target="../media/image2680.png"/><Relationship Id="rId92" Type="http://schemas.openxmlformats.org/officeDocument/2006/relationships/image" Target="../media/image2328.png"/><Relationship Id="rId213" Type="http://schemas.openxmlformats.org/officeDocument/2006/relationships/customXml" Target="../ink/ink3940.xml"/><Relationship Id="rId420" Type="http://schemas.openxmlformats.org/officeDocument/2006/relationships/image" Target="../media/image2492.png"/><Relationship Id="rId616" Type="http://schemas.openxmlformats.org/officeDocument/2006/relationships/image" Target="../media/image2590.png"/><Relationship Id="rId658" Type="http://schemas.openxmlformats.org/officeDocument/2006/relationships/image" Target="../media/image2610.png"/><Relationship Id="rId823" Type="http://schemas.openxmlformats.org/officeDocument/2006/relationships/customXml" Target="../ink/ink4245.xml"/><Relationship Id="rId255" Type="http://schemas.openxmlformats.org/officeDocument/2006/relationships/customXml" Target="../ink/ink3961.xml"/><Relationship Id="rId297" Type="http://schemas.openxmlformats.org/officeDocument/2006/relationships/customXml" Target="../ink/ink3982.xml"/><Relationship Id="rId462" Type="http://schemas.openxmlformats.org/officeDocument/2006/relationships/image" Target="../media/image2513.png"/><Relationship Id="rId518" Type="http://schemas.openxmlformats.org/officeDocument/2006/relationships/image" Target="../media/image2541.png"/><Relationship Id="rId725" Type="http://schemas.openxmlformats.org/officeDocument/2006/relationships/customXml" Target="../ink/ink4196.xml"/><Relationship Id="rId115" Type="http://schemas.openxmlformats.org/officeDocument/2006/relationships/customXml" Target="../ink/ink3891.xml"/><Relationship Id="rId157" Type="http://schemas.openxmlformats.org/officeDocument/2006/relationships/customXml" Target="../ink/ink3912.xml"/><Relationship Id="rId322" Type="http://schemas.openxmlformats.org/officeDocument/2006/relationships/image" Target="../media/image2443.png"/><Relationship Id="rId364" Type="http://schemas.openxmlformats.org/officeDocument/2006/relationships/image" Target="../media/image2464.png"/><Relationship Id="rId767" Type="http://schemas.openxmlformats.org/officeDocument/2006/relationships/customXml" Target="../ink/ink4217.xml"/><Relationship Id="rId61" Type="http://schemas.openxmlformats.org/officeDocument/2006/relationships/customXml" Target="../ink/ink3864.xml"/><Relationship Id="rId199" Type="http://schemas.openxmlformats.org/officeDocument/2006/relationships/customXml" Target="../ink/ink3933.xml"/><Relationship Id="rId571" Type="http://schemas.openxmlformats.org/officeDocument/2006/relationships/customXml" Target="../ink/ink4119.xml"/><Relationship Id="rId627" Type="http://schemas.openxmlformats.org/officeDocument/2006/relationships/customXml" Target="../ink/ink4147.xml"/><Relationship Id="rId669" Type="http://schemas.openxmlformats.org/officeDocument/2006/relationships/customXml" Target="../ink/ink4168.xml"/><Relationship Id="rId834" Type="http://schemas.openxmlformats.org/officeDocument/2006/relationships/image" Target="../media/image2697.png"/><Relationship Id="rId19" Type="http://schemas.openxmlformats.org/officeDocument/2006/relationships/customXml" Target="../ink/ink3843.xml"/><Relationship Id="rId224" Type="http://schemas.openxmlformats.org/officeDocument/2006/relationships/image" Target="../media/image2394.png"/><Relationship Id="rId266" Type="http://schemas.openxmlformats.org/officeDocument/2006/relationships/image" Target="../media/image2415.png"/><Relationship Id="rId431" Type="http://schemas.openxmlformats.org/officeDocument/2006/relationships/customXml" Target="../ink/ink4049.xml"/><Relationship Id="rId473" Type="http://schemas.openxmlformats.org/officeDocument/2006/relationships/customXml" Target="../ink/ink4070.xml"/><Relationship Id="rId529" Type="http://schemas.openxmlformats.org/officeDocument/2006/relationships/customXml" Target="../ink/ink4098.xml"/><Relationship Id="rId680" Type="http://schemas.openxmlformats.org/officeDocument/2006/relationships/image" Target="../media/image2621.png"/><Relationship Id="rId736" Type="http://schemas.openxmlformats.org/officeDocument/2006/relationships/image" Target="../media/image2649.png"/><Relationship Id="rId30" Type="http://schemas.openxmlformats.org/officeDocument/2006/relationships/image" Target="../media/image2298.png"/><Relationship Id="rId126" Type="http://schemas.openxmlformats.org/officeDocument/2006/relationships/image" Target="../media/image2345.png"/><Relationship Id="rId168" Type="http://schemas.openxmlformats.org/officeDocument/2006/relationships/image" Target="../media/image2366.png"/><Relationship Id="rId333" Type="http://schemas.openxmlformats.org/officeDocument/2006/relationships/customXml" Target="../ink/ink4000.xml"/><Relationship Id="rId540" Type="http://schemas.openxmlformats.org/officeDocument/2006/relationships/image" Target="../media/image2552.png"/><Relationship Id="rId778" Type="http://schemas.openxmlformats.org/officeDocument/2006/relationships/image" Target="../media/image2670.png"/><Relationship Id="rId72" Type="http://schemas.openxmlformats.org/officeDocument/2006/relationships/image" Target="../media/image2319.png"/><Relationship Id="rId375" Type="http://schemas.openxmlformats.org/officeDocument/2006/relationships/customXml" Target="../ink/ink4021.xml"/><Relationship Id="rId582" Type="http://schemas.openxmlformats.org/officeDocument/2006/relationships/image" Target="../media/image2573.png"/><Relationship Id="rId638" Type="http://schemas.openxmlformats.org/officeDocument/2006/relationships/image" Target="../media/image2600.png"/><Relationship Id="rId803" Type="http://schemas.openxmlformats.org/officeDocument/2006/relationships/customXml" Target="../ink/ink4235.xml"/><Relationship Id="rId845" Type="http://schemas.openxmlformats.org/officeDocument/2006/relationships/customXml" Target="../ink/ink4256.xml"/><Relationship Id="rId3" Type="http://schemas.openxmlformats.org/officeDocument/2006/relationships/image" Target="../media/image2284.emf"/><Relationship Id="rId235" Type="http://schemas.openxmlformats.org/officeDocument/2006/relationships/customXml" Target="../ink/ink3951.xml"/><Relationship Id="rId277" Type="http://schemas.openxmlformats.org/officeDocument/2006/relationships/customXml" Target="../ink/ink3972.xml"/><Relationship Id="rId400" Type="http://schemas.openxmlformats.org/officeDocument/2006/relationships/image" Target="../media/image2482.png"/><Relationship Id="rId442" Type="http://schemas.openxmlformats.org/officeDocument/2006/relationships/image" Target="../media/image2503.png"/><Relationship Id="rId484" Type="http://schemas.openxmlformats.org/officeDocument/2006/relationships/image" Target="../media/image2524.png"/><Relationship Id="rId705" Type="http://schemas.openxmlformats.org/officeDocument/2006/relationships/customXml" Target="../ink/ink4186.xml"/><Relationship Id="rId137" Type="http://schemas.openxmlformats.org/officeDocument/2006/relationships/customXml" Target="../ink/ink3902.xml"/><Relationship Id="rId302" Type="http://schemas.openxmlformats.org/officeDocument/2006/relationships/image" Target="../media/image2433.png"/><Relationship Id="rId344" Type="http://schemas.openxmlformats.org/officeDocument/2006/relationships/image" Target="../media/image2454.png"/><Relationship Id="rId691" Type="http://schemas.openxmlformats.org/officeDocument/2006/relationships/customXml" Target="../ink/ink4179.xml"/><Relationship Id="rId747" Type="http://schemas.openxmlformats.org/officeDocument/2006/relationships/customXml" Target="../ink/ink4207.xml"/><Relationship Id="rId789" Type="http://schemas.openxmlformats.org/officeDocument/2006/relationships/customXml" Target="../ink/ink4228.xml"/><Relationship Id="rId41" Type="http://schemas.openxmlformats.org/officeDocument/2006/relationships/customXml" Target="../ink/ink3854.xml"/><Relationship Id="rId83" Type="http://schemas.openxmlformats.org/officeDocument/2006/relationships/customXml" Target="../ink/ink3875.xml"/><Relationship Id="rId179" Type="http://schemas.openxmlformats.org/officeDocument/2006/relationships/customXml" Target="../ink/ink3923.xml"/><Relationship Id="rId386" Type="http://schemas.openxmlformats.org/officeDocument/2006/relationships/image" Target="../media/image2475.png"/><Relationship Id="rId551" Type="http://schemas.openxmlformats.org/officeDocument/2006/relationships/customXml" Target="../ink/ink4109.xml"/><Relationship Id="rId593" Type="http://schemas.openxmlformats.org/officeDocument/2006/relationships/customXml" Target="../ink/ink4130.xml"/><Relationship Id="rId607" Type="http://schemas.openxmlformats.org/officeDocument/2006/relationships/customXml" Target="../ink/ink4137.xml"/><Relationship Id="rId649" Type="http://schemas.openxmlformats.org/officeDocument/2006/relationships/customXml" Target="../ink/ink4158.xml"/><Relationship Id="rId814" Type="http://schemas.openxmlformats.org/officeDocument/2006/relationships/image" Target="../media/image2688.png"/><Relationship Id="rId856" Type="http://schemas.openxmlformats.org/officeDocument/2006/relationships/image" Target="../media/image2708.png"/><Relationship Id="rId190" Type="http://schemas.openxmlformats.org/officeDocument/2006/relationships/image" Target="../media/image2377.png"/><Relationship Id="rId204" Type="http://schemas.openxmlformats.org/officeDocument/2006/relationships/image" Target="../media/image2384.png"/><Relationship Id="rId246" Type="http://schemas.openxmlformats.org/officeDocument/2006/relationships/image" Target="../media/image2405.png"/><Relationship Id="rId288" Type="http://schemas.openxmlformats.org/officeDocument/2006/relationships/image" Target="../media/image2426.png"/><Relationship Id="rId411" Type="http://schemas.openxmlformats.org/officeDocument/2006/relationships/customXml" Target="../ink/ink4039.xml"/><Relationship Id="rId453" Type="http://schemas.openxmlformats.org/officeDocument/2006/relationships/customXml" Target="../ink/ink4060.xml"/><Relationship Id="rId509" Type="http://schemas.openxmlformats.org/officeDocument/2006/relationships/customXml" Target="../ink/ink4088.xml"/><Relationship Id="rId660" Type="http://schemas.openxmlformats.org/officeDocument/2006/relationships/image" Target="../media/image2611.png"/><Relationship Id="rId106" Type="http://schemas.openxmlformats.org/officeDocument/2006/relationships/image" Target="../media/image2335.png"/><Relationship Id="rId313" Type="http://schemas.openxmlformats.org/officeDocument/2006/relationships/customXml" Target="../ink/ink3990.xml"/><Relationship Id="rId495" Type="http://schemas.openxmlformats.org/officeDocument/2006/relationships/customXml" Target="../ink/ink4081.xml"/><Relationship Id="rId716" Type="http://schemas.openxmlformats.org/officeDocument/2006/relationships/image" Target="../media/image2639.png"/><Relationship Id="rId758" Type="http://schemas.openxmlformats.org/officeDocument/2006/relationships/image" Target="../media/image2660.png"/><Relationship Id="rId10" Type="http://schemas.openxmlformats.org/officeDocument/2006/relationships/image" Target="../media/image2288.png"/><Relationship Id="rId52" Type="http://schemas.openxmlformats.org/officeDocument/2006/relationships/image" Target="../media/image2309.png"/><Relationship Id="rId94" Type="http://schemas.openxmlformats.org/officeDocument/2006/relationships/image" Target="../media/image2329.png"/><Relationship Id="rId148" Type="http://schemas.openxmlformats.org/officeDocument/2006/relationships/image" Target="../media/image2356.png"/><Relationship Id="rId355" Type="http://schemas.openxmlformats.org/officeDocument/2006/relationships/customXml" Target="../ink/ink4011.xml"/><Relationship Id="rId397" Type="http://schemas.openxmlformats.org/officeDocument/2006/relationships/customXml" Target="../ink/ink4032.xml"/><Relationship Id="rId520" Type="http://schemas.openxmlformats.org/officeDocument/2006/relationships/image" Target="../media/image2542.png"/><Relationship Id="rId562" Type="http://schemas.openxmlformats.org/officeDocument/2006/relationships/image" Target="../media/image2563.png"/><Relationship Id="rId618" Type="http://schemas.openxmlformats.org/officeDocument/2006/relationships/image" Target="../media/image2591.png"/><Relationship Id="rId825" Type="http://schemas.openxmlformats.org/officeDocument/2006/relationships/customXml" Target="../ink/ink4246.xml"/><Relationship Id="rId215" Type="http://schemas.openxmlformats.org/officeDocument/2006/relationships/customXml" Target="../ink/ink3941.xml"/><Relationship Id="rId257" Type="http://schemas.openxmlformats.org/officeDocument/2006/relationships/customXml" Target="../ink/ink3962.xml"/><Relationship Id="rId422" Type="http://schemas.openxmlformats.org/officeDocument/2006/relationships/image" Target="../media/image2493.png"/><Relationship Id="rId464" Type="http://schemas.openxmlformats.org/officeDocument/2006/relationships/image" Target="../media/image2514.png"/><Relationship Id="rId299" Type="http://schemas.openxmlformats.org/officeDocument/2006/relationships/customXml" Target="../ink/ink3983.xml"/><Relationship Id="rId727" Type="http://schemas.openxmlformats.org/officeDocument/2006/relationships/customXml" Target="../ink/ink4197.xml"/><Relationship Id="rId63" Type="http://schemas.openxmlformats.org/officeDocument/2006/relationships/customXml" Target="../ink/ink3865.xml"/><Relationship Id="rId159" Type="http://schemas.openxmlformats.org/officeDocument/2006/relationships/customXml" Target="../ink/ink3913.xml"/><Relationship Id="rId366" Type="http://schemas.openxmlformats.org/officeDocument/2006/relationships/image" Target="../media/image2465.png"/><Relationship Id="rId573" Type="http://schemas.openxmlformats.org/officeDocument/2006/relationships/customXml" Target="../ink/ink4120.xml"/><Relationship Id="rId780" Type="http://schemas.openxmlformats.org/officeDocument/2006/relationships/image" Target="../media/image2671.png"/><Relationship Id="rId226" Type="http://schemas.openxmlformats.org/officeDocument/2006/relationships/image" Target="../media/image2395.png"/><Relationship Id="rId433" Type="http://schemas.openxmlformats.org/officeDocument/2006/relationships/customXml" Target="../ink/ink4050.xml"/><Relationship Id="rId640" Type="http://schemas.openxmlformats.org/officeDocument/2006/relationships/image" Target="../media/image2601.png"/><Relationship Id="rId738" Type="http://schemas.openxmlformats.org/officeDocument/2006/relationships/image" Target="../media/image2650.png"/><Relationship Id="rId74" Type="http://schemas.openxmlformats.org/officeDocument/2006/relationships/image" Target="../media/image2320.png"/><Relationship Id="rId377" Type="http://schemas.openxmlformats.org/officeDocument/2006/relationships/customXml" Target="../ink/ink4022.xml"/><Relationship Id="rId500" Type="http://schemas.openxmlformats.org/officeDocument/2006/relationships/image" Target="../media/image2532.png"/><Relationship Id="rId584" Type="http://schemas.openxmlformats.org/officeDocument/2006/relationships/image" Target="../media/image2574.png"/><Relationship Id="rId805" Type="http://schemas.openxmlformats.org/officeDocument/2006/relationships/customXml" Target="../ink/ink4236.xml"/><Relationship Id="rId5" Type="http://schemas.openxmlformats.org/officeDocument/2006/relationships/customXml" Target="../ink/ink3836.xml"/><Relationship Id="rId237" Type="http://schemas.openxmlformats.org/officeDocument/2006/relationships/customXml" Target="../ink/ink3952.xml"/><Relationship Id="rId791" Type="http://schemas.openxmlformats.org/officeDocument/2006/relationships/customXml" Target="../ink/ink4229.xml"/><Relationship Id="rId444" Type="http://schemas.openxmlformats.org/officeDocument/2006/relationships/image" Target="../media/image2504.png"/><Relationship Id="rId651" Type="http://schemas.openxmlformats.org/officeDocument/2006/relationships/customXml" Target="../ink/ink4159.xml"/><Relationship Id="rId749" Type="http://schemas.openxmlformats.org/officeDocument/2006/relationships/customXml" Target="../ink/ink4208.xml"/><Relationship Id="rId290" Type="http://schemas.openxmlformats.org/officeDocument/2006/relationships/image" Target="../media/image2427.png"/><Relationship Id="rId304" Type="http://schemas.openxmlformats.org/officeDocument/2006/relationships/image" Target="../media/image2434.png"/><Relationship Id="rId388" Type="http://schemas.openxmlformats.org/officeDocument/2006/relationships/image" Target="../media/image2476.png"/><Relationship Id="rId511" Type="http://schemas.openxmlformats.org/officeDocument/2006/relationships/customXml" Target="../ink/ink4089.xml"/><Relationship Id="rId609" Type="http://schemas.openxmlformats.org/officeDocument/2006/relationships/customXml" Target="../ink/ink4138.xml"/><Relationship Id="rId85" Type="http://schemas.openxmlformats.org/officeDocument/2006/relationships/customXml" Target="../ink/ink3876.xml"/><Relationship Id="rId150" Type="http://schemas.openxmlformats.org/officeDocument/2006/relationships/image" Target="../media/image2357.png"/><Relationship Id="rId595" Type="http://schemas.openxmlformats.org/officeDocument/2006/relationships/customXml" Target="../ink/ink4131.xml"/><Relationship Id="rId816" Type="http://schemas.openxmlformats.org/officeDocument/2006/relationships/image" Target="../media/image2689.png"/><Relationship Id="rId248" Type="http://schemas.openxmlformats.org/officeDocument/2006/relationships/image" Target="../media/image2406.png"/><Relationship Id="rId455" Type="http://schemas.openxmlformats.org/officeDocument/2006/relationships/customXml" Target="../ink/ink4061.xml"/><Relationship Id="rId662" Type="http://schemas.openxmlformats.org/officeDocument/2006/relationships/image" Target="../media/image2612.png"/><Relationship Id="rId12" Type="http://schemas.openxmlformats.org/officeDocument/2006/relationships/image" Target="../media/image2289.png"/><Relationship Id="rId108" Type="http://schemas.openxmlformats.org/officeDocument/2006/relationships/image" Target="../media/image2336.png"/><Relationship Id="rId315" Type="http://schemas.openxmlformats.org/officeDocument/2006/relationships/customXml" Target="../ink/ink3991.xml"/><Relationship Id="rId522" Type="http://schemas.openxmlformats.org/officeDocument/2006/relationships/image" Target="../media/image2543.png"/><Relationship Id="rId96" Type="http://schemas.openxmlformats.org/officeDocument/2006/relationships/image" Target="../media/image2330.png"/><Relationship Id="rId161" Type="http://schemas.openxmlformats.org/officeDocument/2006/relationships/customXml" Target="../ink/ink3914.xml"/><Relationship Id="rId399" Type="http://schemas.openxmlformats.org/officeDocument/2006/relationships/customXml" Target="../ink/ink4033.xml"/><Relationship Id="rId827" Type="http://schemas.openxmlformats.org/officeDocument/2006/relationships/customXml" Target="../ink/ink4247.xml"/><Relationship Id="rId259" Type="http://schemas.openxmlformats.org/officeDocument/2006/relationships/customXml" Target="../ink/ink3963.xml"/><Relationship Id="rId466" Type="http://schemas.openxmlformats.org/officeDocument/2006/relationships/image" Target="../media/image2515.png"/><Relationship Id="rId673" Type="http://schemas.openxmlformats.org/officeDocument/2006/relationships/customXml" Target="../ink/ink4170.xml"/><Relationship Id="rId23" Type="http://schemas.openxmlformats.org/officeDocument/2006/relationships/customXml" Target="../ink/ink3845.xml"/><Relationship Id="rId119" Type="http://schemas.openxmlformats.org/officeDocument/2006/relationships/customXml" Target="../ink/ink3893.xml"/><Relationship Id="rId326" Type="http://schemas.openxmlformats.org/officeDocument/2006/relationships/image" Target="../media/image2445.png"/><Relationship Id="rId533" Type="http://schemas.openxmlformats.org/officeDocument/2006/relationships/customXml" Target="../ink/ink4100.xml"/><Relationship Id="rId740" Type="http://schemas.openxmlformats.org/officeDocument/2006/relationships/image" Target="../media/image2651.png"/><Relationship Id="rId838" Type="http://schemas.openxmlformats.org/officeDocument/2006/relationships/image" Target="../media/image2699.png"/><Relationship Id="rId172" Type="http://schemas.openxmlformats.org/officeDocument/2006/relationships/image" Target="../media/image2368.png"/><Relationship Id="rId477" Type="http://schemas.openxmlformats.org/officeDocument/2006/relationships/customXml" Target="../ink/ink4072.xml"/><Relationship Id="rId600" Type="http://schemas.openxmlformats.org/officeDocument/2006/relationships/image" Target="../media/image2582.png"/><Relationship Id="rId684" Type="http://schemas.openxmlformats.org/officeDocument/2006/relationships/image" Target="../media/image2623.png"/><Relationship Id="rId337" Type="http://schemas.openxmlformats.org/officeDocument/2006/relationships/customXml" Target="../ink/ink4002.xml"/><Relationship Id="rId34" Type="http://schemas.openxmlformats.org/officeDocument/2006/relationships/image" Target="../media/image2300.png"/><Relationship Id="rId544" Type="http://schemas.openxmlformats.org/officeDocument/2006/relationships/image" Target="../media/image2554.png"/><Relationship Id="rId751" Type="http://schemas.openxmlformats.org/officeDocument/2006/relationships/customXml" Target="../ink/ink4209.xml"/><Relationship Id="rId849" Type="http://schemas.openxmlformats.org/officeDocument/2006/relationships/customXml" Target="../ink/ink4258.xml"/><Relationship Id="rId183" Type="http://schemas.openxmlformats.org/officeDocument/2006/relationships/customXml" Target="../ink/ink3925.xml"/><Relationship Id="rId390" Type="http://schemas.openxmlformats.org/officeDocument/2006/relationships/image" Target="../media/image2477.png"/><Relationship Id="rId404" Type="http://schemas.openxmlformats.org/officeDocument/2006/relationships/image" Target="../media/image2484.png"/><Relationship Id="rId611" Type="http://schemas.openxmlformats.org/officeDocument/2006/relationships/customXml" Target="../ink/ink4139.xml"/><Relationship Id="rId250" Type="http://schemas.openxmlformats.org/officeDocument/2006/relationships/image" Target="../media/image2407.png"/><Relationship Id="rId488" Type="http://schemas.openxmlformats.org/officeDocument/2006/relationships/image" Target="../media/image2526.png"/><Relationship Id="rId695" Type="http://schemas.openxmlformats.org/officeDocument/2006/relationships/customXml" Target="../ink/ink4181.xml"/><Relationship Id="rId709" Type="http://schemas.openxmlformats.org/officeDocument/2006/relationships/customXml" Target="../ink/ink4188.xml"/><Relationship Id="rId45" Type="http://schemas.openxmlformats.org/officeDocument/2006/relationships/customXml" Target="../ink/ink3856.xml"/><Relationship Id="rId110" Type="http://schemas.openxmlformats.org/officeDocument/2006/relationships/image" Target="../media/image2337.png"/><Relationship Id="rId348" Type="http://schemas.openxmlformats.org/officeDocument/2006/relationships/image" Target="../media/image2456.png"/><Relationship Id="rId555" Type="http://schemas.openxmlformats.org/officeDocument/2006/relationships/customXml" Target="../ink/ink4111.xml"/><Relationship Id="rId762" Type="http://schemas.openxmlformats.org/officeDocument/2006/relationships/image" Target="../media/image2662.png"/><Relationship Id="rId194" Type="http://schemas.openxmlformats.org/officeDocument/2006/relationships/image" Target="../media/image2379.png"/><Relationship Id="rId208" Type="http://schemas.openxmlformats.org/officeDocument/2006/relationships/image" Target="../media/image2386.png"/><Relationship Id="rId415" Type="http://schemas.openxmlformats.org/officeDocument/2006/relationships/customXml" Target="../ink/ink4041.xml"/><Relationship Id="rId622" Type="http://schemas.openxmlformats.org/officeDocument/2006/relationships/image" Target="../media/image2593.png"/><Relationship Id="rId261" Type="http://schemas.openxmlformats.org/officeDocument/2006/relationships/customXml" Target="../ink/ink3964.xml"/><Relationship Id="rId499" Type="http://schemas.openxmlformats.org/officeDocument/2006/relationships/customXml" Target="../ink/ink4083.xml"/><Relationship Id="rId56" Type="http://schemas.openxmlformats.org/officeDocument/2006/relationships/image" Target="../media/image2311.png"/><Relationship Id="rId359" Type="http://schemas.openxmlformats.org/officeDocument/2006/relationships/customXml" Target="../ink/ink4013.xml"/><Relationship Id="rId566" Type="http://schemas.openxmlformats.org/officeDocument/2006/relationships/image" Target="../media/image2565.png"/><Relationship Id="rId773" Type="http://schemas.openxmlformats.org/officeDocument/2006/relationships/customXml" Target="../ink/ink4220.xml"/><Relationship Id="rId121" Type="http://schemas.openxmlformats.org/officeDocument/2006/relationships/customXml" Target="../ink/ink3894.xml"/><Relationship Id="rId219" Type="http://schemas.openxmlformats.org/officeDocument/2006/relationships/customXml" Target="../ink/ink3943.xml"/><Relationship Id="rId426" Type="http://schemas.openxmlformats.org/officeDocument/2006/relationships/image" Target="../media/image2495.png"/><Relationship Id="rId633" Type="http://schemas.openxmlformats.org/officeDocument/2006/relationships/customXml" Target="../ink/ink4150.xml"/><Relationship Id="rId840" Type="http://schemas.openxmlformats.org/officeDocument/2006/relationships/image" Target="../media/image2700.png"/><Relationship Id="rId67" Type="http://schemas.openxmlformats.org/officeDocument/2006/relationships/customXml" Target="../ink/ink3867.xml"/><Relationship Id="rId272" Type="http://schemas.openxmlformats.org/officeDocument/2006/relationships/image" Target="../media/image2418.png"/><Relationship Id="rId577" Type="http://schemas.openxmlformats.org/officeDocument/2006/relationships/customXml" Target="../ink/ink4122.xml"/><Relationship Id="rId700" Type="http://schemas.openxmlformats.org/officeDocument/2006/relationships/image" Target="../media/image2631.png"/><Relationship Id="rId132" Type="http://schemas.openxmlformats.org/officeDocument/2006/relationships/image" Target="../media/image2348.png"/><Relationship Id="rId784" Type="http://schemas.openxmlformats.org/officeDocument/2006/relationships/image" Target="../media/image2673.png"/><Relationship Id="rId437" Type="http://schemas.openxmlformats.org/officeDocument/2006/relationships/customXml" Target="../ink/ink4052.xml"/><Relationship Id="rId644" Type="http://schemas.openxmlformats.org/officeDocument/2006/relationships/image" Target="../media/image2603.png"/><Relationship Id="rId851" Type="http://schemas.openxmlformats.org/officeDocument/2006/relationships/customXml" Target="../ink/ink4259.xml"/><Relationship Id="rId283" Type="http://schemas.openxmlformats.org/officeDocument/2006/relationships/customXml" Target="../ink/ink3975.xml"/><Relationship Id="rId490" Type="http://schemas.openxmlformats.org/officeDocument/2006/relationships/image" Target="../media/image2527.png"/><Relationship Id="rId504" Type="http://schemas.openxmlformats.org/officeDocument/2006/relationships/image" Target="../media/image2534.png"/><Relationship Id="rId711" Type="http://schemas.openxmlformats.org/officeDocument/2006/relationships/customXml" Target="../ink/ink4189.xml"/><Relationship Id="rId78" Type="http://schemas.openxmlformats.org/officeDocument/2006/relationships/image" Target="../media/image2322.png"/><Relationship Id="rId143" Type="http://schemas.openxmlformats.org/officeDocument/2006/relationships/customXml" Target="../ink/ink3905.xml"/><Relationship Id="rId350" Type="http://schemas.openxmlformats.org/officeDocument/2006/relationships/image" Target="../media/image2457.png"/><Relationship Id="rId588" Type="http://schemas.openxmlformats.org/officeDocument/2006/relationships/image" Target="../media/image2576.png"/><Relationship Id="rId795" Type="http://schemas.openxmlformats.org/officeDocument/2006/relationships/customXml" Target="../ink/ink4231.xml"/><Relationship Id="rId809" Type="http://schemas.openxmlformats.org/officeDocument/2006/relationships/customXml" Target="../ink/ink4238.xml"/><Relationship Id="rId9" Type="http://schemas.openxmlformats.org/officeDocument/2006/relationships/customXml" Target="../ink/ink3838.xml"/><Relationship Id="rId210" Type="http://schemas.openxmlformats.org/officeDocument/2006/relationships/image" Target="../media/image2387.png"/><Relationship Id="rId448" Type="http://schemas.openxmlformats.org/officeDocument/2006/relationships/image" Target="../media/image2506.png"/><Relationship Id="rId655" Type="http://schemas.openxmlformats.org/officeDocument/2006/relationships/customXml" Target="../ink/ink4161.xml"/><Relationship Id="rId294" Type="http://schemas.openxmlformats.org/officeDocument/2006/relationships/image" Target="../media/image2429.png"/><Relationship Id="rId308" Type="http://schemas.openxmlformats.org/officeDocument/2006/relationships/image" Target="../media/image2436.png"/><Relationship Id="rId515" Type="http://schemas.openxmlformats.org/officeDocument/2006/relationships/customXml" Target="../ink/ink4091.xml"/><Relationship Id="rId722" Type="http://schemas.openxmlformats.org/officeDocument/2006/relationships/image" Target="../media/image2642.png"/><Relationship Id="rId89" Type="http://schemas.openxmlformats.org/officeDocument/2006/relationships/customXml" Target="../ink/ink3878.xml"/><Relationship Id="rId154" Type="http://schemas.openxmlformats.org/officeDocument/2006/relationships/image" Target="../media/image2359.png"/><Relationship Id="rId361" Type="http://schemas.openxmlformats.org/officeDocument/2006/relationships/customXml" Target="../ink/ink4014.xml"/><Relationship Id="rId599" Type="http://schemas.openxmlformats.org/officeDocument/2006/relationships/customXml" Target="../ink/ink4133.xml"/><Relationship Id="rId459" Type="http://schemas.openxmlformats.org/officeDocument/2006/relationships/customXml" Target="../ink/ink4063.xml"/><Relationship Id="rId666" Type="http://schemas.openxmlformats.org/officeDocument/2006/relationships/image" Target="../media/image2614.png"/><Relationship Id="rId16" Type="http://schemas.openxmlformats.org/officeDocument/2006/relationships/image" Target="../media/image2291.png"/><Relationship Id="rId221" Type="http://schemas.openxmlformats.org/officeDocument/2006/relationships/customXml" Target="../ink/ink3944.xml"/><Relationship Id="rId319" Type="http://schemas.openxmlformats.org/officeDocument/2006/relationships/customXml" Target="../ink/ink3993.xml"/><Relationship Id="rId526" Type="http://schemas.openxmlformats.org/officeDocument/2006/relationships/image" Target="../media/image2545.png"/><Relationship Id="rId733" Type="http://schemas.openxmlformats.org/officeDocument/2006/relationships/customXml" Target="../ink/ink4200.xml"/><Relationship Id="rId165" Type="http://schemas.openxmlformats.org/officeDocument/2006/relationships/customXml" Target="../ink/ink3916.xml"/><Relationship Id="rId372" Type="http://schemas.openxmlformats.org/officeDocument/2006/relationships/image" Target="../media/image2468.png"/><Relationship Id="rId677" Type="http://schemas.openxmlformats.org/officeDocument/2006/relationships/customXml" Target="../ink/ink4172.xml"/><Relationship Id="rId800" Type="http://schemas.openxmlformats.org/officeDocument/2006/relationships/image" Target="../media/image2681.png"/><Relationship Id="rId232" Type="http://schemas.openxmlformats.org/officeDocument/2006/relationships/image" Target="../media/image2398.png"/><Relationship Id="rId27" Type="http://schemas.openxmlformats.org/officeDocument/2006/relationships/customXml" Target="../ink/ink3847.xml"/><Relationship Id="rId537" Type="http://schemas.openxmlformats.org/officeDocument/2006/relationships/customXml" Target="../ink/ink4102.xml"/><Relationship Id="rId744" Type="http://schemas.openxmlformats.org/officeDocument/2006/relationships/image" Target="../media/image2653.png"/><Relationship Id="rId80" Type="http://schemas.openxmlformats.org/officeDocument/2006/relationships/image" Target="../media/image1661.png"/><Relationship Id="rId176" Type="http://schemas.openxmlformats.org/officeDocument/2006/relationships/image" Target="../media/image2370.png"/><Relationship Id="rId383" Type="http://schemas.openxmlformats.org/officeDocument/2006/relationships/customXml" Target="../ink/ink4025.xml"/><Relationship Id="rId590" Type="http://schemas.openxmlformats.org/officeDocument/2006/relationships/image" Target="../media/image2577.png"/><Relationship Id="rId604" Type="http://schemas.openxmlformats.org/officeDocument/2006/relationships/image" Target="../media/image2584.png"/><Relationship Id="rId811" Type="http://schemas.openxmlformats.org/officeDocument/2006/relationships/customXml" Target="../ink/ink4239.xml"/><Relationship Id="rId243" Type="http://schemas.openxmlformats.org/officeDocument/2006/relationships/customXml" Target="../ink/ink3955.xml"/><Relationship Id="rId450" Type="http://schemas.openxmlformats.org/officeDocument/2006/relationships/image" Target="../media/image2507.png"/><Relationship Id="rId688" Type="http://schemas.openxmlformats.org/officeDocument/2006/relationships/image" Target="../media/image2625.png"/><Relationship Id="rId38" Type="http://schemas.openxmlformats.org/officeDocument/2006/relationships/image" Target="../media/image2302.png"/><Relationship Id="rId103" Type="http://schemas.openxmlformats.org/officeDocument/2006/relationships/customXml" Target="../ink/ink3885.xml"/><Relationship Id="rId310" Type="http://schemas.openxmlformats.org/officeDocument/2006/relationships/image" Target="../media/image2437.png"/><Relationship Id="rId548" Type="http://schemas.openxmlformats.org/officeDocument/2006/relationships/image" Target="../media/image2556.png"/><Relationship Id="rId755" Type="http://schemas.openxmlformats.org/officeDocument/2006/relationships/customXml" Target="../ink/ink4211.xml"/><Relationship Id="rId91" Type="http://schemas.openxmlformats.org/officeDocument/2006/relationships/customXml" Target="../ink/ink3879.xml"/><Relationship Id="rId187" Type="http://schemas.openxmlformats.org/officeDocument/2006/relationships/customXml" Target="../ink/ink3927.xml"/><Relationship Id="rId394" Type="http://schemas.openxmlformats.org/officeDocument/2006/relationships/image" Target="../media/image2479.png"/><Relationship Id="rId408" Type="http://schemas.openxmlformats.org/officeDocument/2006/relationships/image" Target="../media/image2486.png"/><Relationship Id="rId615" Type="http://schemas.openxmlformats.org/officeDocument/2006/relationships/customXml" Target="../ink/ink4141.xml"/><Relationship Id="rId822" Type="http://schemas.openxmlformats.org/officeDocument/2006/relationships/image" Target="../media/image2692.png"/><Relationship Id="rId254" Type="http://schemas.openxmlformats.org/officeDocument/2006/relationships/image" Target="../media/image2409.png"/><Relationship Id="rId699" Type="http://schemas.openxmlformats.org/officeDocument/2006/relationships/customXml" Target="../ink/ink4183.xml"/><Relationship Id="rId49" Type="http://schemas.openxmlformats.org/officeDocument/2006/relationships/customXml" Target="../ink/ink3858.xml"/><Relationship Id="rId114" Type="http://schemas.openxmlformats.org/officeDocument/2006/relationships/image" Target="../media/image2339.png"/><Relationship Id="rId461" Type="http://schemas.openxmlformats.org/officeDocument/2006/relationships/customXml" Target="../ink/ink4064.xml"/><Relationship Id="rId559" Type="http://schemas.openxmlformats.org/officeDocument/2006/relationships/customXml" Target="../ink/ink4113.xml"/><Relationship Id="rId766" Type="http://schemas.openxmlformats.org/officeDocument/2006/relationships/image" Target="../media/image2664.png"/><Relationship Id="rId198" Type="http://schemas.openxmlformats.org/officeDocument/2006/relationships/image" Target="../media/image2381.png"/><Relationship Id="rId321" Type="http://schemas.openxmlformats.org/officeDocument/2006/relationships/customXml" Target="../ink/ink3994.xml"/><Relationship Id="rId419" Type="http://schemas.openxmlformats.org/officeDocument/2006/relationships/customXml" Target="../ink/ink4043.xml"/><Relationship Id="rId626" Type="http://schemas.openxmlformats.org/officeDocument/2006/relationships/image" Target="../media/image2595.png"/><Relationship Id="rId833" Type="http://schemas.openxmlformats.org/officeDocument/2006/relationships/customXml" Target="../ink/ink4250.xml"/><Relationship Id="rId265" Type="http://schemas.openxmlformats.org/officeDocument/2006/relationships/customXml" Target="../ink/ink3966.xml"/><Relationship Id="rId472" Type="http://schemas.openxmlformats.org/officeDocument/2006/relationships/image" Target="../media/image2518.png"/><Relationship Id="rId125" Type="http://schemas.openxmlformats.org/officeDocument/2006/relationships/customXml" Target="../ink/ink3896.xml"/><Relationship Id="rId332" Type="http://schemas.openxmlformats.org/officeDocument/2006/relationships/image" Target="../media/image2448.png"/><Relationship Id="rId777" Type="http://schemas.openxmlformats.org/officeDocument/2006/relationships/customXml" Target="../ink/ink4222.xml"/><Relationship Id="rId637" Type="http://schemas.openxmlformats.org/officeDocument/2006/relationships/customXml" Target="../ink/ink4152.xml"/><Relationship Id="rId844" Type="http://schemas.openxmlformats.org/officeDocument/2006/relationships/image" Target="../media/image2702.png"/><Relationship Id="rId276" Type="http://schemas.openxmlformats.org/officeDocument/2006/relationships/image" Target="../media/image2420.png"/><Relationship Id="rId483" Type="http://schemas.openxmlformats.org/officeDocument/2006/relationships/customXml" Target="../ink/ink4075.xml"/><Relationship Id="rId690" Type="http://schemas.openxmlformats.org/officeDocument/2006/relationships/image" Target="../media/image2626.png"/><Relationship Id="rId704" Type="http://schemas.openxmlformats.org/officeDocument/2006/relationships/image" Target="../media/image2633.png"/><Relationship Id="rId40" Type="http://schemas.openxmlformats.org/officeDocument/2006/relationships/image" Target="../media/image2303.png"/><Relationship Id="rId136" Type="http://schemas.openxmlformats.org/officeDocument/2006/relationships/image" Target="../media/image2350.png"/><Relationship Id="rId343" Type="http://schemas.openxmlformats.org/officeDocument/2006/relationships/customXml" Target="../ink/ink4005.xml"/><Relationship Id="rId550" Type="http://schemas.openxmlformats.org/officeDocument/2006/relationships/image" Target="../media/image2557.png"/><Relationship Id="rId788" Type="http://schemas.openxmlformats.org/officeDocument/2006/relationships/image" Target="../media/image2675.png"/><Relationship Id="rId203" Type="http://schemas.openxmlformats.org/officeDocument/2006/relationships/customXml" Target="../ink/ink3935.xml"/><Relationship Id="rId648" Type="http://schemas.openxmlformats.org/officeDocument/2006/relationships/image" Target="../media/image2605.png"/><Relationship Id="rId855" Type="http://schemas.openxmlformats.org/officeDocument/2006/relationships/customXml" Target="../ink/ink4261.xml"/><Relationship Id="rId287" Type="http://schemas.openxmlformats.org/officeDocument/2006/relationships/customXml" Target="../ink/ink3977.xml"/><Relationship Id="rId410" Type="http://schemas.openxmlformats.org/officeDocument/2006/relationships/image" Target="../media/image2487.png"/><Relationship Id="rId494" Type="http://schemas.openxmlformats.org/officeDocument/2006/relationships/image" Target="../media/image2529.png"/><Relationship Id="rId508" Type="http://schemas.openxmlformats.org/officeDocument/2006/relationships/image" Target="../media/image2536.png"/><Relationship Id="rId715" Type="http://schemas.openxmlformats.org/officeDocument/2006/relationships/customXml" Target="../ink/ink4191.xml"/><Relationship Id="rId147" Type="http://schemas.openxmlformats.org/officeDocument/2006/relationships/customXml" Target="../ink/ink3907.xml"/><Relationship Id="rId354" Type="http://schemas.openxmlformats.org/officeDocument/2006/relationships/image" Target="../media/image2459.png"/><Relationship Id="rId799" Type="http://schemas.openxmlformats.org/officeDocument/2006/relationships/customXml" Target="../ink/ink4233.xml"/><Relationship Id="rId51" Type="http://schemas.openxmlformats.org/officeDocument/2006/relationships/customXml" Target="../ink/ink3859.xml"/><Relationship Id="rId561" Type="http://schemas.openxmlformats.org/officeDocument/2006/relationships/customXml" Target="../ink/ink4114.xml"/><Relationship Id="rId659" Type="http://schemas.openxmlformats.org/officeDocument/2006/relationships/customXml" Target="../ink/ink4163.xml"/><Relationship Id="rId214" Type="http://schemas.openxmlformats.org/officeDocument/2006/relationships/image" Target="../media/image2389.png"/><Relationship Id="rId298" Type="http://schemas.openxmlformats.org/officeDocument/2006/relationships/image" Target="../media/image2431.png"/><Relationship Id="rId421" Type="http://schemas.openxmlformats.org/officeDocument/2006/relationships/customXml" Target="../ink/ink4044.xml"/><Relationship Id="rId519" Type="http://schemas.openxmlformats.org/officeDocument/2006/relationships/customXml" Target="../ink/ink4093.xml"/><Relationship Id="rId158" Type="http://schemas.openxmlformats.org/officeDocument/2006/relationships/image" Target="../media/image2361.png"/><Relationship Id="rId726" Type="http://schemas.openxmlformats.org/officeDocument/2006/relationships/image" Target="../media/image2644.png"/><Relationship Id="rId62" Type="http://schemas.openxmlformats.org/officeDocument/2006/relationships/image" Target="../media/image2314.png"/><Relationship Id="rId365" Type="http://schemas.openxmlformats.org/officeDocument/2006/relationships/customXml" Target="../ink/ink4016.xml"/><Relationship Id="rId572" Type="http://schemas.openxmlformats.org/officeDocument/2006/relationships/image" Target="../media/image2568.png"/><Relationship Id="rId225" Type="http://schemas.openxmlformats.org/officeDocument/2006/relationships/customXml" Target="../ink/ink3946.xml"/><Relationship Id="rId432" Type="http://schemas.openxmlformats.org/officeDocument/2006/relationships/image" Target="../media/image2498.png"/><Relationship Id="rId737" Type="http://schemas.openxmlformats.org/officeDocument/2006/relationships/customXml" Target="../ink/ink4202.xml"/><Relationship Id="rId73" Type="http://schemas.openxmlformats.org/officeDocument/2006/relationships/customXml" Target="../ink/ink3870.xml"/><Relationship Id="rId169" Type="http://schemas.openxmlformats.org/officeDocument/2006/relationships/customXml" Target="../ink/ink3918.xml"/><Relationship Id="rId376" Type="http://schemas.openxmlformats.org/officeDocument/2006/relationships/image" Target="../media/image2470.png"/><Relationship Id="rId583" Type="http://schemas.openxmlformats.org/officeDocument/2006/relationships/customXml" Target="../ink/ink4125.xml"/><Relationship Id="rId790" Type="http://schemas.openxmlformats.org/officeDocument/2006/relationships/image" Target="../media/image2676.png"/><Relationship Id="rId804" Type="http://schemas.openxmlformats.org/officeDocument/2006/relationships/image" Target="../media/image2683.png"/><Relationship Id="rId4" Type="http://schemas.openxmlformats.org/officeDocument/2006/relationships/image" Target="../media/image2285.png"/><Relationship Id="rId236" Type="http://schemas.openxmlformats.org/officeDocument/2006/relationships/image" Target="../media/image2400.png"/><Relationship Id="rId443" Type="http://schemas.openxmlformats.org/officeDocument/2006/relationships/customXml" Target="../ink/ink4055.xml"/><Relationship Id="rId650" Type="http://schemas.openxmlformats.org/officeDocument/2006/relationships/image" Target="../media/image2606.png"/><Relationship Id="rId303" Type="http://schemas.openxmlformats.org/officeDocument/2006/relationships/customXml" Target="../ink/ink3985.xml"/><Relationship Id="rId748" Type="http://schemas.openxmlformats.org/officeDocument/2006/relationships/image" Target="../media/image2655.png"/><Relationship Id="rId84" Type="http://schemas.openxmlformats.org/officeDocument/2006/relationships/image" Target="../media/image2324.png"/><Relationship Id="rId387" Type="http://schemas.openxmlformats.org/officeDocument/2006/relationships/customXml" Target="../ink/ink4027.xml"/><Relationship Id="rId510" Type="http://schemas.openxmlformats.org/officeDocument/2006/relationships/image" Target="../media/image2537.png"/><Relationship Id="rId594" Type="http://schemas.openxmlformats.org/officeDocument/2006/relationships/image" Target="../media/image2579.png"/><Relationship Id="rId608" Type="http://schemas.openxmlformats.org/officeDocument/2006/relationships/image" Target="../media/image2586.png"/><Relationship Id="rId815" Type="http://schemas.openxmlformats.org/officeDocument/2006/relationships/customXml" Target="../ink/ink4241.xml"/><Relationship Id="rId247" Type="http://schemas.openxmlformats.org/officeDocument/2006/relationships/customXml" Target="../ink/ink3957.xml"/><Relationship Id="rId107" Type="http://schemas.openxmlformats.org/officeDocument/2006/relationships/customXml" Target="../ink/ink3887.xml"/><Relationship Id="rId454" Type="http://schemas.openxmlformats.org/officeDocument/2006/relationships/image" Target="../media/image2509.png"/><Relationship Id="rId661" Type="http://schemas.openxmlformats.org/officeDocument/2006/relationships/customXml" Target="../ink/ink4164.xml"/><Relationship Id="rId759" Type="http://schemas.openxmlformats.org/officeDocument/2006/relationships/customXml" Target="../ink/ink4213.xml"/><Relationship Id="rId11" Type="http://schemas.openxmlformats.org/officeDocument/2006/relationships/customXml" Target="../ink/ink3839.xml"/><Relationship Id="rId314" Type="http://schemas.openxmlformats.org/officeDocument/2006/relationships/image" Target="../media/image2439.png"/><Relationship Id="rId398" Type="http://schemas.openxmlformats.org/officeDocument/2006/relationships/image" Target="../media/image2481.png"/><Relationship Id="rId521" Type="http://schemas.openxmlformats.org/officeDocument/2006/relationships/customXml" Target="../ink/ink4094.xml"/><Relationship Id="rId619" Type="http://schemas.openxmlformats.org/officeDocument/2006/relationships/customXml" Target="../ink/ink4143.xml"/><Relationship Id="rId95" Type="http://schemas.openxmlformats.org/officeDocument/2006/relationships/customXml" Target="../ink/ink3881.xml"/><Relationship Id="rId160" Type="http://schemas.openxmlformats.org/officeDocument/2006/relationships/image" Target="../media/image2362.png"/><Relationship Id="rId826" Type="http://schemas.openxmlformats.org/officeDocument/2006/relationships/image" Target="../media/image2693.png"/><Relationship Id="rId258" Type="http://schemas.openxmlformats.org/officeDocument/2006/relationships/image" Target="../media/image2411.png"/><Relationship Id="rId465" Type="http://schemas.openxmlformats.org/officeDocument/2006/relationships/customXml" Target="../ink/ink4066.xml"/><Relationship Id="rId672" Type="http://schemas.openxmlformats.org/officeDocument/2006/relationships/image" Target="../media/image2617.png"/><Relationship Id="rId22" Type="http://schemas.openxmlformats.org/officeDocument/2006/relationships/image" Target="../media/image2294.png"/><Relationship Id="rId118" Type="http://schemas.openxmlformats.org/officeDocument/2006/relationships/image" Target="../media/image2341.png"/><Relationship Id="rId325" Type="http://schemas.openxmlformats.org/officeDocument/2006/relationships/customXml" Target="../ink/ink3996.xml"/><Relationship Id="rId532" Type="http://schemas.openxmlformats.org/officeDocument/2006/relationships/image" Target="../media/image2548.png"/><Relationship Id="rId171" Type="http://schemas.openxmlformats.org/officeDocument/2006/relationships/customXml" Target="../ink/ink3919.xml"/><Relationship Id="rId837" Type="http://schemas.openxmlformats.org/officeDocument/2006/relationships/customXml" Target="../ink/ink4252.xml"/><Relationship Id="rId269" Type="http://schemas.openxmlformats.org/officeDocument/2006/relationships/customXml" Target="../ink/ink3968.xml"/><Relationship Id="rId476" Type="http://schemas.openxmlformats.org/officeDocument/2006/relationships/image" Target="../media/image2520.png"/><Relationship Id="rId683" Type="http://schemas.openxmlformats.org/officeDocument/2006/relationships/customXml" Target="../ink/ink4175.xml"/><Relationship Id="rId33" Type="http://schemas.openxmlformats.org/officeDocument/2006/relationships/customXml" Target="../ink/ink3850.xml"/><Relationship Id="rId129" Type="http://schemas.openxmlformats.org/officeDocument/2006/relationships/customXml" Target="../ink/ink3898.xml"/><Relationship Id="rId336" Type="http://schemas.openxmlformats.org/officeDocument/2006/relationships/image" Target="../media/image2450.png"/><Relationship Id="rId543" Type="http://schemas.openxmlformats.org/officeDocument/2006/relationships/customXml" Target="../ink/ink4105.xml"/><Relationship Id="rId182" Type="http://schemas.openxmlformats.org/officeDocument/2006/relationships/image" Target="../media/image2373.png"/><Relationship Id="rId403" Type="http://schemas.openxmlformats.org/officeDocument/2006/relationships/customXml" Target="../ink/ink4035.xml"/><Relationship Id="rId750" Type="http://schemas.openxmlformats.org/officeDocument/2006/relationships/image" Target="../media/image2656.png"/><Relationship Id="rId848" Type="http://schemas.openxmlformats.org/officeDocument/2006/relationships/image" Target="../media/image2704.png"/><Relationship Id="rId487" Type="http://schemas.openxmlformats.org/officeDocument/2006/relationships/customXml" Target="../ink/ink4077.xml"/><Relationship Id="rId610" Type="http://schemas.openxmlformats.org/officeDocument/2006/relationships/image" Target="../media/image2587.png"/><Relationship Id="rId694" Type="http://schemas.openxmlformats.org/officeDocument/2006/relationships/image" Target="../media/image2628.png"/><Relationship Id="rId708" Type="http://schemas.openxmlformats.org/officeDocument/2006/relationships/image" Target="../media/image2635.png"/><Relationship Id="rId347" Type="http://schemas.openxmlformats.org/officeDocument/2006/relationships/customXml" Target="../ink/ink4007.xml"/><Relationship Id="rId44" Type="http://schemas.openxmlformats.org/officeDocument/2006/relationships/image" Target="../media/image2305.png"/><Relationship Id="rId554" Type="http://schemas.openxmlformats.org/officeDocument/2006/relationships/image" Target="../media/image2559.png"/><Relationship Id="rId761" Type="http://schemas.openxmlformats.org/officeDocument/2006/relationships/customXml" Target="../ink/ink4214.xml"/><Relationship Id="rId859" Type="http://schemas.openxmlformats.org/officeDocument/2006/relationships/customXml" Target="../ink/ink4263.xml"/><Relationship Id="rId193" Type="http://schemas.openxmlformats.org/officeDocument/2006/relationships/customXml" Target="../ink/ink3930.xml"/><Relationship Id="rId207" Type="http://schemas.openxmlformats.org/officeDocument/2006/relationships/customXml" Target="../ink/ink3937.xml"/><Relationship Id="rId414" Type="http://schemas.openxmlformats.org/officeDocument/2006/relationships/image" Target="../media/image2489.png"/><Relationship Id="rId498" Type="http://schemas.openxmlformats.org/officeDocument/2006/relationships/image" Target="../media/image2531.png"/><Relationship Id="rId621" Type="http://schemas.openxmlformats.org/officeDocument/2006/relationships/customXml" Target="../ink/ink4144.xml"/><Relationship Id="rId260" Type="http://schemas.openxmlformats.org/officeDocument/2006/relationships/image" Target="../media/image2412.png"/><Relationship Id="rId719" Type="http://schemas.openxmlformats.org/officeDocument/2006/relationships/customXml" Target="../ink/ink4193.xml"/><Relationship Id="rId55" Type="http://schemas.openxmlformats.org/officeDocument/2006/relationships/customXml" Target="../ink/ink3861.xml"/><Relationship Id="rId120" Type="http://schemas.openxmlformats.org/officeDocument/2006/relationships/image" Target="../media/image2342.png"/><Relationship Id="rId358" Type="http://schemas.openxmlformats.org/officeDocument/2006/relationships/image" Target="../media/image2461.png"/><Relationship Id="rId565" Type="http://schemas.openxmlformats.org/officeDocument/2006/relationships/customXml" Target="../ink/ink4116.xml"/><Relationship Id="rId772" Type="http://schemas.openxmlformats.org/officeDocument/2006/relationships/image" Target="../media/image2667.png"/><Relationship Id="rId218" Type="http://schemas.openxmlformats.org/officeDocument/2006/relationships/image" Target="../media/image2391.png"/><Relationship Id="rId425" Type="http://schemas.openxmlformats.org/officeDocument/2006/relationships/customXml" Target="../ink/ink4046.xml"/><Relationship Id="rId632" Type="http://schemas.openxmlformats.org/officeDocument/2006/relationships/image" Target="../media/image1722.png"/><Relationship Id="rId271" Type="http://schemas.openxmlformats.org/officeDocument/2006/relationships/customXml" Target="../ink/ink3969.xml"/><Relationship Id="rId66" Type="http://schemas.openxmlformats.org/officeDocument/2006/relationships/image" Target="../media/image2316.png"/><Relationship Id="rId131" Type="http://schemas.openxmlformats.org/officeDocument/2006/relationships/customXml" Target="../ink/ink3899.xml"/><Relationship Id="rId369" Type="http://schemas.openxmlformats.org/officeDocument/2006/relationships/customXml" Target="../ink/ink4018.xml"/><Relationship Id="rId576" Type="http://schemas.openxmlformats.org/officeDocument/2006/relationships/image" Target="../media/image2570.png"/><Relationship Id="rId783" Type="http://schemas.openxmlformats.org/officeDocument/2006/relationships/customXml" Target="../ink/ink4225.xml"/><Relationship Id="rId229" Type="http://schemas.openxmlformats.org/officeDocument/2006/relationships/customXml" Target="../ink/ink3948.xml"/><Relationship Id="rId436" Type="http://schemas.openxmlformats.org/officeDocument/2006/relationships/image" Target="../media/image2500.png"/><Relationship Id="rId643" Type="http://schemas.openxmlformats.org/officeDocument/2006/relationships/customXml" Target="../ink/ink4155.xml"/><Relationship Id="rId850" Type="http://schemas.openxmlformats.org/officeDocument/2006/relationships/image" Target="../media/image2705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05.xml"/><Relationship Id="rId299" Type="http://schemas.openxmlformats.org/officeDocument/2006/relationships/customXml" Target="../ink/ink696.xml"/><Relationship Id="rId21" Type="http://schemas.openxmlformats.org/officeDocument/2006/relationships/customXml" Target="../ink/ink557.xml"/><Relationship Id="rId63" Type="http://schemas.openxmlformats.org/officeDocument/2006/relationships/customXml" Target="../ink/ink578.xml"/><Relationship Id="rId159" Type="http://schemas.openxmlformats.org/officeDocument/2006/relationships/customXml" Target="../ink/ink626.xml"/><Relationship Id="rId324" Type="http://schemas.openxmlformats.org/officeDocument/2006/relationships/image" Target="../media/image3715.png"/><Relationship Id="rId366" Type="http://schemas.openxmlformats.org/officeDocument/2006/relationships/image" Target="../media/image3736.png"/><Relationship Id="rId170" Type="http://schemas.openxmlformats.org/officeDocument/2006/relationships/image" Target="../media/image3638.png"/><Relationship Id="rId226" Type="http://schemas.openxmlformats.org/officeDocument/2006/relationships/image" Target="../media/image3666.png"/><Relationship Id="rId433" Type="http://schemas.openxmlformats.org/officeDocument/2006/relationships/customXml" Target="../ink/ink763.xml"/><Relationship Id="rId268" Type="http://schemas.openxmlformats.org/officeDocument/2006/relationships/image" Target="../media/image3687.png"/><Relationship Id="rId32" Type="http://schemas.openxmlformats.org/officeDocument/2006/relationships/image" Target="../media/image3569.png"/><Relationship Id="rId74" Type="http://schemas.openxmlformats.org/officeDocument/2006/relationships/image" Target="../media/image3590.png"/><Relationship Id="rId128" Type="http://schemas.openxmlformats.org/officeDocument/2006/relationships/image" Target="../media/image3617.png"/><Relationship Id="rId335" Type="http://schemas.openxmlformats.org/officeDocument/2006/relationships/customXml" Target="../ink/ink714.xml"/><Relationship Id="rId377" Type="http://schemas.openxmlformats.org/officeDocument/2006/relationships/customXml" Target="../ink/ink735.xml"/><Relationship Id="rId5" Type="http://schemas.openxmlformats.org/officeDocument/2006/relationships/customXml" Target="../ink/ink549.xml"/><Relationship Id="rId181" Type="http://schemas.openxmlformats.org/officeDocument/2006/relationships/customXml" Target="../ink/ink637.xml"/><Relationship Id="rId237" Type="http://schemas.openxmlformats.org/officeDocument/2006/relationships/customXml" Target="../ink/ink665.xml"/><Relationship Id="rId402" Type="http://schemas.openxmlformats.org/officeDocument/2006/relationships/image" Target="../media/image3754.png"/><Relationship Id="rId279" Type="http://schemas.openxmlformats.org/officeDocument/2006/relationships/customXml" Target="../ink/ink686.xml"/><Relationship Id="rId444" Type="http://schemas.openxmlformats.org/officeDocument/2006/relationships/image" Target="../media/image3774.png"/><Relationship Id="rId43" Type="http://schemas.openxmlformats.org/officeDocument/2006/relationships/customXml" Target="../ink/ink568.xml"/><Relationship Id="rId139" Type="http://schemas.openxmlformats.org/officeDocument/2006/relationships/customXml" Target="../ink/ink616.xml"/><Relationship Id="rId290" Type="http://schemas.openxmlformats.org/officeDocument/2006/relationships/image" Target="../media/image3698.png"/><Relationship Id="rId304" Type="http://schemas.openxmlformats.org/officeDocument/2006/relationships/image" Target="../media/image3705.png"/><Relationship Id="rId346" Type="http://schemas.openxmlformats.org/officeDocument/2006/relationships/image" Target="../media/image3726.png"/><Relationship Id="rId388" Type="http://schemas.openxmlformats.org/officeDocument/2006/relationships/image" Target="../media/image3747.png"/><Relationship Id="rId85" Type="http://schemas.openxmlformats.org/officeDocument/2006/relationships/customXml" Target="../ink/ink589.xml"/><Relationship Id="rId150" Type="http://schemas.openxmlformats.org/officeDocument/2006/relationships/image" Target="../media/image3628.png"/><Relationship Id="rId192" Type="http://schemas.openxmlformats.org/officeDocument/2006/relationships/image" Target="../media/image3649.png"/><Relationship Id="rId206" Type="http://schemas.openxmlformats.org/officeDocument/2006/relationships/image" Target="../media/image3656.png"/><Relationship Id="rId413" Type="http://schemas.openxmlformats.org/officeDocument/2006/relationships/customXml" Target="../ink/ink753.xml"/><Relationship Id="rId248" Type="http://schemas.openxmlformats.org/officeDocument/2006/relationships/image" Target="../media/image3677.png"/><Relationship Id="rId455" Type="http://schemas.openxmlformats.org/officeDocument/2006/relationships/customXml" Target="../ink/ink774.xml"/><Relationship Id="rId12" Type="http://schemas.openxmlformats.org/officeDocument/2006/relationships/image" Target="../media/image3559.png"/><Relationship Id="rId108" Type="http://schemas.openxmlformats.org/officeDocument/2006/relationships/image" Target="../media/image3607.png"/><Relationship Id="rId315" Type="http://schemas.openxmlformats.org/officeDocument/2006/relationships/customXml" Target="../ink/ink704.xml"/><Relationship Id="rId357" Type="http://schemas.openxmlformats.org/officeDocument/2006/relationships/customXml" Target="../ink/ink725.xml"/><Relationship Id="rId54" Type="http://schemas.openxmlformats.org/officeDocument/2006/relationships/image" Target="../media/image3580.png"/><Relationship Id="rId96" Type="http://schemas.openxmlformats.org/officeDocument/2006/relationships/image" Target="../media/image3601.png"/><Relationship Id="rId161" Type="http://schemas.openxmlformats.org/officeDocument/2006/relationships/customXml" Target="../ink/ink627.xml"/><Relationship Id="rId217" Type="http://schemas.openxmlformats.org/officeDocument/2006/relationships/customXml" Target="../ink/ink655.xml"/><Relationship Id="rId399" Type="http://schemas.openxmlformats.org/officeDocument/2006/relationships/customXml" Target="../ink/ink746.xml"/><Relationship Id="rId259" Type="http://schemas.openxmlformats.org/officeDocument/2006/relationships/customXml" Target="../ink/ink676.xml"/><Relationship Id="rId424" Type="http://schemas.openxmlformats.org/officeDocument/2006/relationships/image" Target="../media/image3765.png"/><Relationship Id="rId23" Type="http://schemas.openxmlformats.org/officeDocument/2006/relationships/customXml" Target="../ink/ink558.xml"/><Relationship Id="rId119" Type="http://schemas.openxmlformats.org/officeDocument/2006/relationships/customXml" Target="../ink/ink606.xml"/><Relationship Id="rId270" Type="http://schemas.openxmlformats.org/officeDocument/2006/relationships/image" Target="../media/image3688.png"/><Relationship Id="rId326" Type="http://schemas.openxmlformats.org/officeDocument/2006/relationships/image" Target="../media/image3716.png"/><Relationship Id="rId65" Type="http://schemas.openxmlformats.org/officeDocument/2006/relationships/customXml" Target="../ink/ink579.xml"/><Relationship Id="rId130" Type="http://schemas.openxmlformats.org/officeDocument/2006/relationships/image" Target="../media/image3618.png"/><Relationship Id="rId368" Type="http://schemas.openxmlformats.org/officeDocument/2006/relationships/image" Target="../media/image3737.png"/><Relationship Id="rId172" Type="http://schemas.openxmlformats.org/officeDocument/2006/relationships/image" Target="../media/image3639.png"/><Relationship Id="rId228" Type="http://schemas.openxmlformats.org/officeDocument/2006/relationships/image" Target="../media/image3667.png"/><Relationship Id="rId435" Type="http://schemas.openxmlformats.org/officeDocument/2006/relationships/customXml" Target="../ink/ink764.xml"/><Relationship Id="rId281" Type="http://schemas.openxmlformats.org/officeDocument/2006/relationships/customXml" Target="../ink/ink687.xml"/><Relationship Id="rId337" Type="http://schemas.openxmlformats.org/officeDocument/2006/relationships/customXml" Target="../ink/ink715.xml"/><Relationship Id="rId34" Type="http://schemas.openxmlformats.org/officeDocument/2006/relationships/image" Target="../media/image3570.png"/><Relationship Id="rId76" Type="http://schemas.openxmlformats.org/officeDocument/2006/relationships/image" Target="../media/image3591.png"/><Relationship Id="rId141" Type="http://schemas.openxmlformats.org/officeDocument/2006/relationships/customXml" Target="../ink/ink617.xml"/><Relationship Id="rId379" Type="http://schemas.openxmlformats.org/officeDocument/2006/relationships/customXml" Target="../ink/ink736.xml"/><Relationship Id="rId7" Type="http://schemas.openxmlformats.org/officeDocument/2006/relationships/customXml" Target="../ink/ink550.xml"/><Relationship Id="rId183" Type="http://schemas.openxmlformats.org/officeDocument/2006/relationships/customXml" Target="../ink/ink638.xml"/><Relationship Id="rId239" Type="http://schemas.openxmlformats.org/officeDocument/2006/relationships/customXml" Target="../ink/ink666.xml"/><Relationship Id="rId390" Type="http://schemas.openxmlformats.org/officeDocument/2006/relationships/image" Target="../media/image3748.png"/><Relationship Id="rId404" Type="http://schemas.openxmlformats.org/officeDocument/2006/relationships/image" Target="../media/image3755.png"/><Relationship Id="rId446" Type="http://schemas.openxmlformats.org/officeDocument/2006/relationships/image" Target="../media/image3775.png"/><Relationship Id="rId250" Type="http://schemas.openxmlformats.org/officeDocument/2006/relationships/image" Target="../media/image3678.png"/><Relationship Id="rId292" Type="http://schemas.openxmlformats.org/officeDocument/2006/relationships/image" Target="../media/image3699.png"/><Relationship Id="rId306" Type="http://schemas.openxmlformats.org/officeDocument/2006/relationships/image" Target="../media/image3706.png"/><Relationship Id="rId45" Type="http://schemas.openxmlformats.org/officeDocument/2006/relationships/customXml" Target="../ink/ink569.xml"/><Relationship Id="rId87" Type="http://schemas.openxmlformats.org/officeDocument/2006/relationships/customXml" Target="../ink/ink590.xml"/><Relationship Id="rId110" Type="http://schemas.openxmlformats.org/officeDocument/2006/relationships/image" Target="../media/image3608.png"/><Relationship Id="rId348" Type="http://schemas.openxmlformats.org/officeDocument/2006/relationships/image" Target="../media/image3727.png"/><Relationship Id="rId152" Type="http://schemas.openxmlformats.org/officeDocument/2006/relationships/image" Target="../media/image3629.png"/><Relationship Id="rId194" Type="http://schemas.openxmlformats.org/officeDocument/2006/relationships/image" Target="../media/image3650.png"/><Relationship Id="rId208" Type="http://schemas.openxmlformats.org/officeDocument/2006/relationships/image" Target="../media/image3657.png"/><Relationship Id="rId415" Type="http://schemas.openxmlformats.org/officeDocument/2006/relationships/customXml" Target="../ink/ink754.xml"/><Relationship Id="rId457" Type="http://schemas.openxmlformats.org/officeDocument/2006/relationships/customXml" Target="../ink/ink775.xml"/><Relationship Id="rId261" Type="http://schemas.openxmlformats.org/officeDocument/2006/relationships/customXml" Target="../ink/ink677.xml"/><Relationship Id="rId14" Type="http://schemas.openxmlformats.org/officeDocument/2006/relationships/image" Target="../media/image3560.png"/><Relationship Id="rId56" Type="http://schemas.openxmlformats.org/officeDocument/2006/relationships/image" Target="../media/image3581.png"/><Relationship Id="rId317" Type="http://schemas.openxmlformats.org/officeDocument/2006/relationships/customXml" Target="../ink/ink705.xml"/><Relationship Id="rId359" Type="http://schemas.openxmlformats.org/officeDocument/2006/relationships/customXml" Target="../ink/ink726.xml"/><Relationship Id="rId98" Type="http://schemas.openxmlformats.org/officeDocument/2006/relationships/image" Target="../media/image3602.png"/><Relationship Id="rId121" Type="http://schemas.openxmlformats.org/officeDocument/2006/relationships/customXml" Target="../ink/ink607.xml"/><Relationship Id="rId163" Type="http://schemas.openxmlformats.org/officeDocument/2006/relationships/customXml" Target="../ink/ink628.xml"/><Relationship Id="rId219" Type="http://schemas.openxmlformats.org/officeDocument/2006/relationships/customXml" Target="../ink/ink656.xml"/><Relationship Id="rId370" Type="http://schemas.openxmlformats.org/officeDocument/2006/relationships/image" Target="../media/image3738.png"/><Relationship Id="rId426" Type="http://schemas.openxmlformats.org/officeDocument/2006/relationships/image" Target="../media/image3766.png"/><Relationship Id="rId230" Type="http://schemas.openxmlformats.org/officeDocument/2006/relationships/image" Target="../media/image3668.png"/><Relationship Id="rId25" Type="http://schemas.openxmlformats.org/officeDocument/2006/relationships/customXml" Target="../ink/ink559.xml"/><Relationship Id="rId67" Type="http://schemas.openxmlformats.org/officeDocument/2006/relationships/customXml" Target="../ink/ink580.xml"/><Relationship Id="rId272" Type="http://schemas.openxmlformats.org/officeDocument/2006/relationships/image" Target="../media/image3689.png"/><Relationship Id="rId328" Type="http://schemas.openxmlformats.org/officeDocument/2006/relationships/image" Target="../media/image3717.png"/><Relationship Id="rId132" Type="http://schemas.openxmlformats.org/officeDocument/2006/relationships/image" Target="../media/image3619.png"/><Relationship Id="rId174" Type="http://schemas.openxmlformats.org/officeDocument/2006/relationships/image" Target="../media/image3640.png"/><Relationship Id="rId381" Type="http://schemas.openxmlformats.org/officeDocument/2006/relationships/customXml" Target="../ink/ink737.xml"/><Relationship Id="rId241" Type="http://schemas.openxmlformats.org/officeDocument/2006/relationships/customXml" Target="../ink/ink667.xml"/><Relationship Id="rId437" Type="http://schemas.openxmlformats.org/officeDocument/2006/relationships/customXml" Target="../ink/ink765.xml"/><Relationship Id="rId36" Type="http://schemas.openxmlformats.org/officeDocument/2006/relationships/image" Target="../media/image3571.png"/><Relationship Id="rId283" Type="http://schemas.openxmlformats.org/officeDocument/2006/relationships/customXml" Target="../ink/ink688.xml"/><Relationship Id="rId339" Type="http://schemas.openxmlformats.org/officeDocument/2006/relationships/customXml" Target="../ink/ink716.xml"/><Relationship Id="rId78" Type="http://schemas.openxmlformats.org/officeDocument/2006/relationships/image" Target="../media/image3592.png"/><Relationship Id="rId101" Type="http://schemas.openxmlformats.org/officeDocument/2006/relationships/customXml" Target="../ink/ink597.xml"/><Relationship Id="rId143" Type="http://schemas.openxmlformats.org/officeDocument/2006/relationships/customXml" Target="../ink/ink618.xml"/><Relationship Id="rId185" Type="http://schemas.openxmlformats.org/officeDocument/2006/relationships/customXml" Target="../ink/ink639.xml"/><Relationship Id="rId350" Type="http://schemas.openxmlformats.org/officeDocument/2006/relationships/image" Target="../media/image3728.png"/><Relationship Id="rId406" Type="http://schemas.openxmlformats.org/officeDocument/2006/relationships/image" Target="../media/image3756.png"/><Relationship Id="rId9" Type="http://schemas.openxmlformats.org/officeDocument/2006/relationships/customXml" Target="../ink/ink551.xml"/><Relationship Id="rId210" Type="http://schemas.openxmlformats.org/officeDocument/2006/relationships/image" Target="../media/image3658.png"/><Relationship Id="rId392" Type="http://schemas.openxmlformats.org/officeDocument/2006/relationships/image" Target="../media/image3749.png"/><Relationship Id="rId448" Type="http://schemas.openxmlformats.org/officeDocument/2006/relationships/image" Target="../media/image3776.png"/><Relationship Id="rId252" Type="http://schemas.openxmlformats.org/officeDocument/2006/relationships/image" Target="../media/image3679.png"/><Relationship Id="rId294" Type="http://schemas.openxmlformats.org/officeDocument/2006/relationships/image" Target="../media/image3700.png"/><Relationship Id="rId308" Type="http://schemas.openxmlformats.org/officeDocument/2006/relationships/image" Target="../media/image3707.png"/><Relationship Id="rId47" Type="http://schemas.openxmlformats.org/officeDocument/2006/relationships/customXml" Target="../ink/ink570.xml"/><Relationship Id="rId89" Type="http://schemas.openxmlformats.org/officeDocument/2006/relationships/customXml" Target="../ink/ink591.xml"/><Relationship Id="rId112" Type="http://schemas.openxmlformats.org/officeDocument/2006/relationships/image" Target="../media/image3609.png"/><Relationship Id="rId154" Type="http://schemas.openxmlformats.org/officeDocument/2006/relationships/image" Target="../media/image3630.png"/><Relationship Id="rId361" Type="http://schemas.openxmlformats.org/officeDocument/2006/relationships/customXml" Target="../ink/ink727.xml"/><Relationship Id="rId196" Type="http://schemas.openxmlformats.org/officeDocument/2006/relationships/image" Target="../media/image3651.png"/><Relationship Id="rId417" Type="http://schemas.openxmlformats.org/officeDocument/2006/relationships/customXml" Target="../ink/ink755.xml"/><Relationship Id="rId459" Type="http://schemas.openxmlformats.org/officeDocument/2006/relationships/customXml" Target="../ink/ink776.xml"/><Relationship Id="rId16" Type="http://schemas.openxmlformats.org/officeDocument/2006/relationships/image" Target="../media/image3561.png"/><Relationship Id="rId221" Type="http://schemas.openxmlformats.org/officeDocument/2006/relationships/customXml" Target="../ink/ink657.xml"/><Relationship Id="rId263" Type="http://schemas.openxmlformats.org/officeDocument/2006/relationships/customXml" Target="../ink/ink678.xml"/><Relationship Id="rId319" Type="http://schemas.openxmlformats.org/officeDocument/2006/relationships/customXml" Target="../ink/ink706.xml"/><Relationship Id="rId58" Type="http://schemas.openxmlformats.org/officeDocument/2006/relationships/image" Target="../media/image3582.png"/><Relationship Id="rId123" Type="http://schemas.openxmlformats.org/officeDocument/2006/relationships/customXml" Target="../ink/ink608.xml"/><Relationship Id="rId330" Type="http://schemas.openxmlformats.org/officeDocument/2006/relationships/image" Target="../media/image3718.png"/><Relationship Id="rId165" Type="http://schemas.openxmlformats.org/officeDocument/2006/relationships/customXml" Target="../ink/ink629.xml"/><Relationship Id="rId372" Type="http://schemas.openxmlformats.org/officeDocument/2006/relationships/image" Target="../media/image3739.png"/><Relationship Id="rId428" Type="http://schemas.openxmlformats.org/officeDocument/2006/relationships/image" Target="../media/image3767.png"/><Relationship Id="rId232" Type="http://schemas.openxmlformats.org/officeDocument/2006/relationships/image" Target="../media/image3669.png"/><Relationship Id="rId274" Type="http://schemas.openxmlformats.org/officeDocument/2006/relationships/image" Target="../media/image3690.png"/><Relationship Id="rId27" Type="http://schemas.openxmlformats.org/officeDocument/2006/relationships/customXml" Target="../ink/ink560.xml"/><Relationship Id="rId69" Type="http://schemas.openxmlformats.org/officeDocument/2006/relationships/customXml" Target="../ink/ink581.xml"/><Relationship Id="rId134" Type="http://schemas.openxmlformats.org/officeDocument/2006/relationships/image" Target="../media/image3620.png"/><Relationship Id="rId80" Type="http://schemas.openxmlformats.org/officeDocument/2006/relationships/image" Target="../media/image3593.png"/><Relationship Id="rId176" Type="http://schemas.openxmlformats.org/officeDocument/2006/relationships/image" Target="../media/image3641.png"/><Relationship Id="rId341" Type="http://schemas.openxmlformats.org/officeDocument/2006/relationships/customXml" Target="../ink/ink717.xml"/><Relationship Id="rId383" Type="http://schemas.openxmlformats.org/officeDocument/2006/relationships/customXml" Target="../ink/ink738.xml"/><Relationship Id="rId439" Type="http://schemas.openxmlformats.org/officeDocument/2006/relationships/customXml" Target="../ink/ink766.xml"/><Relationship Id="rId201" Type="http://schemas.openxmlformats.org/officeDocument/2006/relationships/customXml" Target="../ink/ink647.xml"/><Relationship Id="rId243" Type="http://schemas.openxmlformats.org/officeDocument/2006/relationships/customXml" Target="../ink/ink668.xml"/><Relationship Id="rId285" Type="http://schemas.openxmlformats.org/officeDocument/2006/relationships/customXml" Target="../ink/ink689.xml"/><Relationship Id="rId450" Type="http://schemas.openxmlformats.org/officeDocument/2006/relationships/image" Target="../media/image3777.png"/><Relationship Id="rId38" Type="http://schemas.openxmlformats.org/officeDocument/2006/relationships/image" Target="../media/image3572.png"/><Relationship Id="rId103" Type="http://schemas.openxmlformats.org/officeDocument/2006/relationships/customXml" Target="../ink/ink598.xml"/><Relationship Id="rId310" Type="http://schemas.openxmlformats.org/officeDocument/2006/relationships/image" Target="../media/image3708.png"/><Relationship Id="rId91" Type="http://schemas.openxmlformats.org/officeDocument/2006/relationships/customXml" Target="../ink/ink592.xml"/><Relationship Id="rId145" Type="http://schemas.openxmlformats.org/officeDocument/2006/relationships/customXml" Target="../ink/ink619.xml"/><Relationship Id="rId187" Type="http://schemas.openxmlformats.org/officeDocument/2006/relationships/customXml" Target="../ink/ink640.xml"/><Relationship Id="rId352" Type="http://schemas.openxmlformats.org/officeDocument/2006/relationships/image" Target="../media/image3729.png"/><Relationship Id="rId394" Type="http://schemas.openxmlformats.org/officeDocument/2006/relationships/image" Target="../media/image3750.png"/><Relationship Id="rId408" Type="http://schemas.openxmlformats.org/officeDocument/2006/relationships/image" Target="../media/image3757.png"/><Relationship Id="rId212" Type="http://schemas.openxmlformats.org/officeDocument/2006/relationships/image" Target="../media/image3659.png"/><Relationship Id="rId254" Type="http://schemas.openxmlformats.org/officeDocument/2006/relationships/image" Target="../media/image3680.png"/><Relationship Id="rId49" Type="http://schemas.openxmlformats.org/officeDocument/2006/relationships/customXml" Target="../ink/ink571.xml"/><Relationship Id="rId114" Type="http://schemas.openxmlformats.org/officeDocument/2006/relationships/image" Target="../media/image3610.png"/><Relationship Id="rId296" Type="http://schemas.openxmlformats.org/officeDocument/2006/relationships/image" Target="../media/image3701.png"/><Relationship Id="rId461" Type="http://schemas.openxmlformats.org/officeDocument/2006/relationships/customXml" Target="../ink/ink777.xml"/><Relationship Id="rId60" Type="http://schemas.openxmlformats.org/officeDocument/2006/relationships/image" Target="../media/image3583.png"/><Relationship Id="rId156" Type="http://schemas.openxmlformats.org/officeDocument/2006/relationships/image" Target="../media/image3631.png"/><Relationship Id="rId198" Type="http://schemas.openxmlformats.org/officeDocument/2006/relationships/image" Target="../media/image3652.png"/><Relationship Id="rId321" Type="http://schemas.openxmlformats.org/officeDocument/2006/relationships/customXml" Target="../ink/ink707.xml"/><Relationship Id="rId363" Type="http://schemas.openxmlformats.org/officeDocument/2006/relationships/customXml" Target="../ink/ink728.xml"/><Relationship Id="rId419" Type="http://schemas.openxmlformats.org/officeDocument/2006/relationships/customXml" Target="../ink/ink756.xml"/><Relationship Id="rId223" Type="http://schemas.openxmlformats.org/officeDocument/2006/relationships/customXml" Target="../ink/ink658.xml"/><Relationship Id="rId430" Type="http://schemas.openxmlformats.org/officeDocument/2006/relationships/image" Target="../media/image3768.png"/><Relationship Id="rId18" Type="http://schemas.openxmlformats.org/officeDocument/2006/relationships/image" Target="../media/image3562.png"/><Relationship Id="rId265" Type="http://schemas.openxmlformats.org/officeDocument/2006/relationships/customXml" Target="../ink/ink679.xml"/><Relationship Id="rId125" Type="http://schemas.openxmlformats.org/officeDocument/2006/relationships/customXml" Target="../ink/ink609.xml"/><Relationship Id="rId167" Type="http://schemas.openxmlformats.org/officeDocument/2006/relationships/customXml" Target="../ink/ink630.xml"/><Relationship Id="rId332" Type="http://schemas.openxmlformats.org/officeDocument/2006/relationships/image" Target="../media/image3719.png"/><Relationship Id="rId374" Type="http://schemas.openxmlformats.org/officeDocument/2006/relationships/image" Target="../media/image3740.png"/><Relationship Id="rId71" Type="http://schemas.openxmlformats.org/officeDocument/2006/relationships/customXml" Target="../ink/ink582.xml"/><Relationship Id="rId234" Type="http://schemas.openxmlformats.org/officeDocument/2006/relationships/image" Target="../media/image3670.png"/><Relationship Id="rId2" Type="http://schemas.openxmlformats.org/officeDocument/2006/relationships/image" Target="../media/image8710.png"/><Relationship Id="rId29" Type="http://schemas.openxmlformats.org/officeDocument/2006/relationships/customXml" Target="../ink/ink561.xml"/><Relationship Id="rId276" Type="http://schemas.openxmlformats.org/officeDocument/2006/relationships/image" Target="../media/image3691.png"/><Relationship Id="rId441" Type="http://schemas.openxmlformats.org/officeDocument/2006/relationships/customXml" Target="../ink/ink767.xml"/><Relationship Id="rId40" Type="http://schemas.openxmlformats.org/officeDocument/2006/relationships/image" Target="../media/image3573.png"/><Relationship Id="rId115" Type="http://schemas.openxmlformats.org/officeDocument/2006/relationships/customXml" Target="../ink/ink604.xml"/><Relationship Id="rId136" Type="http://schemas.openxmlformats.org/officeDocument/2006/relationships/image" Target="../media/image3621.png"/><Relationship Id="rId157" Type="http://schemas.openxmlformats.org/officeDocument/2006/relationships/customXml" Target="../ink/ink625.xml"/><Relationship Id="rId178" Type="http://schemas.openxmlformats.org/officeDocument/2006/relationships/image" Target="../media/image3642.png"/><Relationship Id="rId301" Type="http://schemas.openxmlformats.org/officeDocument/2006/relationships/customXml" Target="../ink/ink697.xml"/><Relationship Id="rId322" Type="http://schemas.openxmlformats.org/officeDocument/2006/relationships/image" Target="../media/image3714.png"/><Relationship Id="rId343" Type="http://schemas.openxmlformats.org/officeDocument/2006/relationships/customXml" Target="../ink/ink718.xml"/><Relationship Id="rId364" Type="http://schemas.openxmlformats.org/officeDocument/2006/relationships/image" Target="../media/image3735.png"/><Relationship Id="rId61" Type="http://schemas.openxmlformats.org/officeDocument/2006/relationships/customXml" Target="../ink/ink577.xml"/><Relationship Id="rId82" Type="http://schemas.openxmlformats.org/officeDocument/2006/relationships/image" Target="../media/image3594.png"/><Relationship Id="rId199" Type="http://schemas.openxmlformats.org/officeDocument/2006/relationships/customXml" Target="../ink/ink646.xml"/><Relationship Id="rId203" Type="http://schemas.openxmlformats.org/officeDocument/2006/relationships/customXml" Target="../ink/ink648.xml"/><Relationship Id="rId385" Type="http://schemas.openxmlformats.org/officeDocument/2006/relationships/customXml" Target="../ink/ink739.xml"/><Relationship Id="rId19" Type="http://schemas.openxmlformats.org/officeDocument/2006/relationships/customXml" Target="../ink/ink556.xml"/><Relationship Id="rId224" Type="http://schemas.openxmlformats.org/officeDocument/2006/relationships/image" Target="../media/image3665.png"/><Relationship Id="rId245" Type="http://schemas.openxmlformats.org/officeDocument/2006/relationships/customXml" Target="../ink/ink669.xml"/><Relationship Id="rId266" Type="http://schemas.openxmlformats.org/officeDocument/2006/relationships/image" Target="../media/image3686.png"/><Relationship Id="rId287" Type="http://schemas.openxmlformats.org/officeDocument/2006/relationships/customXml" Target="../ink/ink690.xml"/><Relationship Id="rId410" Type="http://schemas.openxmlformats.org/officeDocument/2006/relationships/image" Target="../media/image3758.png"/><Relationship Id="rId431" Type="http://schemas.openxmlformats.org/officeDocument/2006/relationships/customXml" Target="../ink/ink762.xml"/><Relationship Id="rId452" Type="http://schemas.openxmlformats.org/officeDocument/2006/relationships/image" Target="../media/image3778.png"/><Relationship Id="rId30" Type="http://schemas.openxmlformats.org/officeDocument/2006/relationships/image" Target="../media/image3568.png"/><Relationship Id="rId105" Type="http://schemas.openxmlformats.org/officeDocument/2006/relationships/customXml" Target="../ink/ink599.xml"/><Relationship Id="rId126" Type="http://schemas.openxmlformats.org/officeDocument/2006/relationships/image" Target="../media/image3616.png"/><Relationship Id="rId147" Type="http://schemas.openxmlformats.org/officeDocument/2006/relationships/customXml" Target="../ink/ink620.xml"/><Relationship Id="rId168" Type="http://schemas.openxmlformats.org/officeDocument/2006/relationships/image" Target="../media/image3637.png"/><Relationship Id="rId312" Type="http://schemas.openxmlformats.org/officeDocument/2006/relationships/image" Target="../media/image3709.png"/><Relationship Id="rId333" Type="http://schemas.openxmlformats.org/officeDocument/2006/relationships/customXml" Target="../ink/ink713.xml"/><Relationship Id="rId354" Type="http://schemas.openxmlformats.org/officeDocument/2006/relationships/image" Target="../media/image3730.png"/><Relationship Id="rId51" Type="http://schemas.openxmlformats.org/officeDocument/2006/relationships/customXml" Target="../ink/ink572.xml"/><Relationship Id="rId72" Type="http://schemas.openxmlformats.org/officeDocument/2006/relationships/image" Target="../media/image3589.png"/><Relationship Id="rId93" Type="http://schemas.openxmlformats.org/officeDocument/2006/relationships/customXml" Target="../ink/ink593.xml"/><Relationship Id="rId189" Type="http://schemas.openxmlformats.org/officeDocument/2006/relationships/customXml" Target="../ink/ink641.xml"/><Relationship Id="rId375" Type="http://schemas.openxmlformats.org/officeDocument/2006/relationships/customXml" Target="../ink/ink734.xml"/><Relationship Id="rId396" Type="http://schemas.openxmlformats.org/officeDocument/2006/relationships/image" Target="../media/image3751.png"/><Relationship Id="rId3" Type="http://schemas.openxmlformats.org/officeDocument/2006/relationships/image" Target="../media/image17.png"/><Relationship Id="rId214" Type="http://schemas.openxmlformats.org/officeDocument/2006/relationships/image" Target="../media/image3660.png"/><Relationship Id="rId235" Type="http://schemas.openxmlformats.org/officeDocument/2006/relationships/customXml" Target="../ink/ink664.xml"/><Relationship Id="rId256" Type="http://schemas.openxmlformats.org/officeDocument/2006/relationships/image" Target="../media/image3681.png"/><Relationship Id="rId277" Type="http://schemas.openxmlformats.org/officeDocument/2006/relationships/customXml" Target="../ink/ink685.xml"/><Relationship Id="rId298" Type="http://schemas.openxmlformats.org/officeDocument/2006/relationships/image" Target="../media/image3702.png"/><Relationship Id="rId400" Type="http://schemas.openxmlformats.org/officeDocument/2006/relationships/image" Target="../media/image3753.png"/><Relationship Id="rId421" Type="http://schemas.openxmlformats.org/officeDocument/2006/relationships/customXml" Target="../ink/ink757.xml"/><Relationship Id="rId442" Type="http://schemas.openxmlformats.org/officeDocument/2006/relationships/image" Target="../media/image3773.png"/><Relationship Id="rId116" Type="http://schemas.openxmlformats.org/officeDocument/2006/relationships/image" Target="../media/image3611.png"/><Relationship Id="rId137" Type="http://schemas.openxmlformats.org/officeDocument/2006/relationships/customXml" Target="../ink/ink615.xml"/><Relationship Id="rId158" Type="http://schemas.openxmlformats.org/officeDocument/2006/relationships/image" Target="../media/image3632.png"/><Relationship Id="rId302" Type="http://schemas.openxmlformats.org/officeDocument/2006/relationships/image" Target="../media/image3704.png"/><Relationship Id="rId323" Type="http://schemas.openxmlformats.org/officeDocument/2006/relationships/customXml" Target="../ink/ink708.xml"/><Relationship Id="rId344" Type="http://schemas.openxmlformats.org/officeDocument/2006/relationships/image" Target="../media/image3725.png"/><Relationship Id="rId20" Type="http://schemas.openxmlformats.org/officeDocument/2006/relationships/image" Target="../media/image3563.png"/><Relationship Id="rId41" Type="http://schemas.openxmlformats.org/officeDocument/2006/relationships/customXml" Target="../ink/ink567.xml"/><Relationship Id="rId62" Type="http://schemas.openxmlformats.org/officeDocument/2006/relationships/image" Target="../media/image3584.png"/><Relationship Id="rId83" Type="http://schemas.openxmlformats.org/officeDocument/2006/relationships/customXml" Target="../ink/ink588.xml"/><Relationship Id="rId179" Type="http://schemas.openxmlformats.org/officeDocument/2006/relationships/customXml" Target="../ink/ink636.xml"/><Relationship Id="rId365" Type="http://schemas.openxmlformats.org/officeDocument/2006/relationships/customXml" Target="../ink/ink729.xml"/><Relationship Id="rId386" Type="http://schemas.openxmlformats.org/officeDocument/2006/relationships/image" Target="../media/image3746.png"/><Relationship Id="rId190" Type="http://schemas.openxmlformats.org/officeDocument/2006/relationships/image" Target="../media/image3648.png"/><Relationship Id="rId204" Type="http://schemas.openxmlformats.org/officeDocument/2006/relationships/image" Target="../media/image3655.png"/><Relationship Id="rId225" Type="http://schemas.openxmlformats.org/officeDocument/2006/relationships/customXml" Target="../ink/ink659.xml"/><Relationship Id="rId246" Type="http://schemas.openxmlformats.org/officeDocument/2006/relationships/image" Target="../media/image3676.png"/><Relationship Id="rId267" Type="http://schemas.openxmlformats.org/officeDocument/2006/relationships/customXml" Target="../ink/ink680.xml"/><Relationship Id="rId288" Type="http://schemas.openxmlformats.org/officeDocument/2006/relationships/image" Target="../media/image3697.png"/><Relationship Id="rId411" Type="http://schemas.openxmlformats.org/officeDocument/2006/relationships/customXml" Target="../ink/ink752.xml"/><Relationship Id="rId432" Type="http://schemas.openxmlformats.org/officeDocument/2006/relationships/image" Target="../media/image3769.png"/><Relationship Id="rId453" Type="http://schemas.openxmlformats.org/officeDocument/2006/relationships/customXml" Target="../ink/ink773.xml"/><Relationship Id="rId106" Type="http://schemas.openxmlformats.org/officeDocument/2006/relationships/image" Target="../media/image3606.png"/><Relationship Id="rId127" Type="http://schemas.openxmlformats.org/officeDocument/2006/relationships/customXml" Target="../ink/ink610.xml"/><Relationship Id="rId313" Type="http://schemas.openxmlformats.org/officeDocument/2006/relationships/customXml" Target="../ink/ink703.xml"/><Relationship Id="rId10" Type="http://schemas.openxmlformats.org/officeDocument/2006/relationships/image" Target="../media/image3558.png"/><Relationship Id="rId31" Type="http://schemas.openxmlformats.org/officeDocument/2006/relationships/customXml" Target="../ink/ink562.xml"/><Relationship Id="rId52" Type="http://schemas.openxmlformats.org/officeDocument/2006/relationships/image" Target="../media/image3579.png"/><Relationship Id="rId73" Type="http://schemas.openxmlformats.org/officeDocument/2006/relationships/customXml" Target="../ink/ink583.xml"/><Relationship Id="rId94" Type="http://schemas.openxmlformats.org/officeDocument/2006/relationships/image" Target="../media/image3600.png"/><Relationship Id="rId148" Type="http://schemas.openxmlformats.org/officeDocument/2006/relationships/image" Target="../media/image3627.png"/><Relationship Id="rId169" Type="http://schemas.openxmlformats.org/officeDocument/2006/relationships/customXml" Target="../ink/ink631.xml"/><Relationship Id="rId334" Type="http://schemas.openxmlformats.org/officeDocument/2006/relationships/image" Target="../media/image3720.png"/><Relationship Id="rId355" Type="http://schemas.openxmlformats.org/officeDocument/2006/relationships/customXml" Target="../ink/ink724.xml"/><Relationship Id="rId376" Type="http://schemas.openxmlformats.org/officeDocument/2006/relationships/image" Target="../media/image3741.png"/><Relationship Id="rId397" Type="http://schemas.openxmlformats.org/officeDocument/2006/relationships/customXml" Target="../ink/ink745.xml"/><Relationship Id="rId4" Type="http://schemas.openxmlformats.org/officeDocument/2006/relationships/image" Target="../media/image18.emf"/><Relationship Id="rId180" Type="http://schemas.openxmlformats.org/officeDocument/2006/relationships/image" Target="../media/image3643.png"/><Relationship Id="rId215" Type="http://schemas.openxmlformats.org/officeDocument/2006/relationships/customXml" Target="../ink/ink654.xml"/><Relationship Id="rId236" Type="http://schemas.openxmlformats.org/officeDocument/2006/relationships/image" Target="../media/image3671.png"/><Relationship Id="rId257" Type="http://schemas.openxmlformats.org/officeDocument/2006/relationships/customXml" Target="../ink/ink675.xml"/><Relationship Id="rId278" Type="http://schemas.openxmlformats.org/officeDocument/2006/relationships/image" Target="../media/image3692.png"/><Relationship Id="rId401" Type="http://schemas.openxmlformats.org/officeDocument/2006/relationships/customXml" Target="../ink/ink747.xml"/><Relationship Id="rId422" Type="http://schemas.openxmlformats.org/officeDocument/2006/relationships/image" Target="../media/image3764.png"/><Relationship Id="rId443" Type="http://schemas.openxmlformats.org/officeDocument/2006/relationships/customXml" Target="../ink/ink768.xml"/><Relationship Id="rId303" Type="http://schemas.openxmlformats.org/officeDocument/2006/relationships/customXml" Target="../ink/ink698.xml"/><Relationship Id="rId42" Type="http://schemas.openxmlformats.org/officeDocument/2006/relationships/image" Target="../media/image3574.png"/><Relationship Id="rId84" Type="http://schemas.openxmlformats.org/officeDocument/2006/relationships/image" Target="../media/image3595.png"/><Relationship Id="rId138" Type="http://schemas.openxmlformats.org/officeDocument/2006/relationships/image" Target="../media/image3622.png"/><Relationship Id="rId345" Type="http://schemas.openxmlformats.org/officeDocument/2006/relationships/customXml" Target="../ink/ink719.xml"/><Relationship Id="rId387" Type="http://schemas.openxmlformats.org/officeDocument/2006/relationships/customXml" Target="../ink/ink740.xml"/><Relationship Id="rId191" Type="http://schemas.openxmlformats.org/officeDocument/2006/relationships/customXml" Target="../ink/ink642.xml"/><Relationship Id="rId205" Type="http://schemas.openxmlformats.org/officeDocument/2006/relationships/customXml" Target="../ink/ink649.xml"/><Relationship Id="rId247" Type="http://schemas.openxmlformats.org/officeDocument/2006/relationships/customXml" Target="../ink/ink670.xml"/><Relationship Id="rId412" Type="http://schemas.openxmlformats.org/officeDocument/2006/relationships/image" Target="../media/image3759.png"/><Relationship Id="rId107" Type="http://schemas.openxmlformats.org/officeDocument/2006/relationships/customXml" Target="../ink/ink600.xml"/><Relationship Id="rId289" Type="http://schemas.openxmlformats.org/officeDocument/2006/relationships/customXml" Target="../ink/ink691.xml"/><Relationship Id="rId454" Type="http://schemas.openxmlformats.org/officeDocument/2006/relationships/image" Target="../media/image19.png"/><Relationship Id="rId11" Type="http://schemas.openxmlformats.org/officeDocument/2006/relationships/customXml" Target="../ink/ink552.xml"/><Relationship Id="rId53" Type="http://schemas.openxmlformats.org/officeDocument/2006/relationships/customXml" Target="../ink/ink573.xml"/><Relationship Id="rId149" Type="http://schemas.openxmlformats.org/officeDocument/2006/relationships/customXml" Target="../ink/ink621.xml"/><Relationship Id="rId314" Type="http://schemas.openxmlformats.org/officeDocument/2006/relationships/image" Target="../media/image3710.png"/><Relationship Id="rId356" Type="http://schemas.openxmlformats.org/officeDocument/2006/relationships/image" Target="../media/image3731.png"/><Relationship Id="rId398" Type="http://schemas.openxmlformats.org/officeDocument/2006/relationships/image" Target="../media/image3752.png"/><Relationship Id="rId95" Type="http://schemas.openxmlformats.org/officeDocument/2006/relationships/customXml" Target="../ink/ink594.xml"/><Relationship Id="rId160" Type="http://schemas.openxmlformats.org/officeDocument/2006/relationships/image" Target="../media/image3633.png"/><Relationship Id="rId216" Type="http://schemas.openxmlformats.org/officeDocument/2006/relationships/image" Target="../media/image3661.png"/><Relationship Id="rId423" Type="http://schemas.openxmlformats.org/officeDocument/2006/relationships/customXml" Target="../ink/ink758.xml"/><Relationship Id="rId258" Type="http://schemas.openxmlformats.org/officeDocument/2006/relationships/image" Target="../media/image3682.png"/><Relationship Id="rId22" Type="http://schemas.openxmlformats.org/officeDocument/2006/relationships/image" Target="../media/image3564.png"/><Relationship Id="rId64" Type="http://schemas.openxmlformats.org/officeDocument/2006/relationships/image" Target="../media/image3585.png"/><Relationship Id="rId118" Type="http://schemas.openxmlformats.org/officeDocument/2006/relationships/image" Target="../media/image3612.png"/><Relationship Id="rId325" Type="http://schemas.openxmlformats.org/officeDocument/2006/relationships/customXml" Target="../ink/ink709.xml"/><Relationship Id="rId367" Type="http://schemas.openxmlformats.org/officeDocument/2006/relationships/customXml" Target="../ink/ink730.xml"/><Relationship Id="rId171" Type="http://schemas.openxmlformats.org/officeDocument/2006/relationships/customXml" Target="../ink/ink632.xml"/><Relationship Id="rId227" Type="http://schemas.openxmlformats.org/officeDocument/2006/relationships/customXml" Target="../ink/ink660.xml"/><Relationship Id="rId269" Type="http://schemas.openxmlformats.org/officeDocument/2006/relationships/customXml" Target="../ink/ink681.xml"/><Relationship Id="rId434" Type="http://schemas.openxmlformats.org/officeDocument/2006/relationships/image" Target="../media/image3107.png"/><Relationship Id="rId33" Type="http://schemas.openxmlformats.org/officeDocument/2006/relationships/customXml" Target="../ink/ink563.xml"/><Relationship Id="rId129" Type="http://schemas.openxmlformats.org/officeDocument/2006/relationships/customXml" Target="../ink/ink611.xml"/><Relationship Id="rId280" Type="http://schemas.openxmlformats.org/officeDocument/2006/relationships/image" Target="../media/image3693.png"/><Relationship Id="rId336" Type="http://schemas.openxmlformats.org/officeDocument/2006/relationships/image" Target="../media/image3721.png"/><Relationship Id="rId75" Type="http://schemas.openxmlformats.org/officeDocument/2006/relationships/customXml" Target="../ink/ink584.xml"/><Relationship Id="rId140" Type="http://schemas.openxmlformats.org/officeDocument/2006/relationships/image" Target="../media/image3623.png"/><Relationship Id="rId182" Type="http://schemas.openxmlformats.org/officeDocument/2006/relationships/image" Target="../media/image3644.png"/><Relationship Id="rId378" Type="http://schemas.openxmlformats.org/officeDocument/2006/relationships/image" Target="../media/image3742.png"/><Relationship Id="rId403" Type="http://schemas.openxmlformats.org/officeDocument/2006/relationships/customXml" Target="../ink/ink748.xml"/><Relationship Id="rId6" Type="http://schemas.openxmlformats.org/officeDocument/2006/relationships/image" Target="../media/image3556.png"/><Relationship Id="rId238" Type="http://schemas.openxmlformats.org/officeDocument/2006/relationships/image" Target="../media/image3672.png"/><Relationship Id="rId445" Type="http://schemas.openxmlformats.org/officeDocument/2006/relationships/customXml" Target="../ink/ink769.xml"/><Relationship Id="rId291" Type="http://schemas.openxmlformats.org/officeDocument/2006/relationships/customXml" Target="../ink/ink692.xml"/><Relationship Id="rId305" Type="http://schemas.openxmlformats.org/officeDocument/2006/relationships/customXml" Target="../ink/ink699.xml"/><Relationship Id="rId347" Type="http://schemas.openxmlformats.org/officeDocument/2006/relationships/customXml" Target="../ink/ink720.xml"/><Relationship Id="rId44" Type="http://schemas.openxmlformats.org/officeDocument/2006/relationships/image" Target="../media/image3575.png"/><Relationship Id="rId86" Type="http://schemas.openxmlformats.org/officeDocument/2006/relationships/image" Target="../media/image3596.png"/><Relationship Id="rId151" Type="http://schemas.openxmlformats.org/officeDocument/2006/relationships/customXml" Target="../ink/ink622.xml"/><Relationship Id="rId389" Type="http://schemas.openxmlformats.org/officeDocument/2006/relationships/customXml" Target="../ink/ink741.xml"/><Relationship Id="rId193" Type="http://schemas.openxmlformats.org/officeDocument/2006/relationships/customXml" Target="../ink/ink643.xml"/><Relationship Id="rId207" Type="http://schemas.openxmlformats.org/officeDocument/2006/relationships/customXml" Target="../ink/ink650.xml"/><Relationship Id="rId249" Type="http://schemas.openxmlformats.org/officeDocument/2006/relationships/customXml" Target="../ink/ink671.xml"/><Relationship Id="rId414" Type="http://schemas.openxmlformats.org/officeDocument/2006/relationships/image" Target="../media/image3760.png"/><Relationship Id="rId456" Type="http://schemas.openxmlformats.org/officeDocument/2006/relationships/image" Target="../media/image20.png"/><Relationship Id="rId13" Type="http://schemas.openxmlformats.org/officeDocument/2006/relationships/customXml" Target="../ink/ink553.xml"/><Relationship Id="rId109" Type="http://schemas.openxmlformats.org/officeDocument/2006/relationships/customXml" Target="../ink/ink601.xml"/><Relationship Id="rId260" Type="http://schemas.openxmlformats.org/officeDocument/2006/relationships/image" Target="../media/image3683.png"/><Relationship Id="rId316" Type="http://schemas.openxmlformats.org/officeDocument/2006/relationships/image" Target="../media/image3711.png"/><Relationship Id="rId55" Type="http://schemas.openxmlformats.org/officeDocument/2006/relationships/customXml" Target="../ink/ink574.xml"/><Relationship Id="rId97" Type="http://schemas.openxmlformats.org/officeDocument/2006/relationships/customXml" Target="../ink/ink595.xml"/><Relationship Id="rId120" Type="http://schemas.openxmlformats.org/officeDocument/2006/relationships/image" Target="../media/image3613.png"/><Relationship Id="rId358" Type="http://schemas.openxmlformats.org/officeDocument/2006/relationships/image" Target="../media/image3732.png"/><Relationship Id="rId162" Type="http://schemas.openxmlformats.org/officeDocument/2006/relationships/image" Target="../media/image3634.png"/><Relationship Id="rId218" Type="http://schemas.openxmlformats.org/officeDocument/2006/relationships/image" Target="../media/image3662.png"/><Relationship Id="rId425" Type="http://schemas.openxmlformats.org/officeDocument/2006/relationships/customXml" Target="../ink/ink759.xml"/><Relationship Id="rId271" Type="http://schemas.openxmlformats.org/officeDocument/2006/relationships/customXml" Target="../ink/ink682.xml"/><Relationship Id="rId24" Type="http://schemas.openxmlformats.org/officeDocument/2006/relationships/image" Target="../media/image3565.png"/><Relationship Id="rId66" Type="http://schemas.openxmlformats.org/officeDocument/2006/relationships/image" Target="../media/image3586.png"/><Relationship Id="rId131" Type="http://schemas.openxmlformats.org/officeDocument/2006/relationships/customXml" Target="../ink/ink612.xml"/><Relationship Id="rId327" Type="http://schemas.openxmlformats.org/officeDocument/2006/relationships/customXml" Target="../ink/ink710.xml"/><Relationship Id="rId369" Type="http://schemas.openxmlformats.org/officeDocument/2006/relationships/customXml" Target="../ink/ink731.xml"/><Relationship Id="rId173" Type="http://schemas.openxmlformats.org/officeDocument/2006/relationships/customXml" Target="../ink/ink633.xml"/><Relationship Id="rId229" Type="http://schemas.openxmlformats.org/officeDocument/2006/relationships/customXml" Target="../ink/ink661.xml"/><Relationship Id="rId380" Type="http://schemas.openxmlformats.org/officeDocument/2006/relationships/image" Target="../media/image3743.png"/><Relationship Id="rId436" Type="http://schemas.openxmlformats.org/officeDocument/2006/relationships/image" Target="../media/image3770.png"/><Relationship Id="rId240" Type="http://schemas.openxmlformats.org/officeDocument/2006/relationships/image" Target="../media/image3673.png"/><Relationship Id="rId35" Type="http://schemas.openxmlformats.org/officeDocument/2006/relationships/customXml" Target="../ink/ink564.xml"/><Relationship Id="rId77" Type="http://schemas.openxmlformats.org/officeDocument/2006/relationships/customXml" Target="../ink/ink585.xml"/><Relationship Id="rId100" Type="http://schemas.openxmlformats.org/officeDocument/2006/relationships/image" Target="../media/image3603.png"/><Relationship Id="rId282" Type="http://schemas.openxmlformats.org/officeDocument/2006/relationships/image" Target="../media/image3694.png"/><Relationship Id="rId338" Type="http://schemas.openxmlformats.org/officeDocument/2006/relationships/image" Target="../media/image3722.png"/><Relationship Id="rId8" Type="http://schemas.openxmlformats.org/officeDocument/2006/relationships/image" Target="../media/image3557.png"/><Relationship Id="rId142" Type="http://schemas.openxmlformats.org/officeDocument/2006/relationships/image" Target="../media/image3624.png"/><Relationship Id="rId184" Type="http://schemas.openxmlformats.org/officeDocument/2006/relationships/image" Target="../media/image3645.png"/><Relationship Id="rId391" Type="http://schemas.openxmlformats.org/officeDocument/2006/relationships/customXml" Target="../ink/ink742.xml"/><Relationship Id="rId405" Type="http://schemas.openxmlformats.org/officeDocument/2006/relationships/customXml" Target="../ink/ink749.xml"/><Relationship Id="rId447" Type="http://schemas.openxmlformats.org/officeDocument/2006/relationships/customXml" Target="../ink/ink770.xml"/><Relationship Id="rId251" Type="http://schemas.openxmlformats.org/officeDocument/2006/relationships/customXml" Target="../ink/ink672.xml"/><Relationship Id="rId46" Type="http://schemas.openxmlformats.org/officeDocument/2006/relationships/image" Target="../media/image3576.png"/><Relationship Id="rId293" Type="http://schemas.openxmlformats.org/officeDocument/2006/relationships/customXml" Target="../ink/ink693.xml"/><Relationship Id="rId307" Type="http://schemas.openxmlformats.org/officeDocument/2006/relationships/customXml" Target="../ink/ink700.xml"/><Relationship Id="rId349" Type="http://schemas.openxmlformats.org/officeDocument/2006/relationships/customXml" Target="../ink/ink721.xml"/><Relationship Id="rId88" Type="http://schemas.openxmlformats.org/officeDocument/2006/relationships/image" Target="../media/image3597.png"/><Relationship Id="rId111" Type="http://schemas.openxmlformats.org/officeDocument/2006/relationships/customXml" Target="../ink/ink602.xml"/><Relationship Id="rId153" Type="http://schemas.openxmlformats.org/officeDocument/2006/relationships/customXml" Target="../ink/ink623.xml"/><Relationship Id="rId195" Type="http://schemas.openxmlformats.org/officeDocument/2006/relationships/customXml" Target="../ink/ink644.xml"/><Relationship Id="rId209" Type="http://schemas.openxmlformats.org/officeDocument/2006/relationships/customXml" Target="../ink/ink651.xml"/><Relationship Id="rId360" Type="http://schemas.openxmlformats.org/officeDocument/2006/relationships/image" Target="../media/image3733.png"/><Relationship Id="rId416" Type="http://schemas.openxmlformats.org/officeDocument/2006/relationships/image" Target="../media/image3761.png"/><Relationship Id="rId220" Type="http://schemas.openxmlformats.org/officeDocument/2006/relationships/image" Target="../media/image3663.png"/><Relationship Id="rId458" Type="http://schemas.openxmlformats.org/officeDocument/2006/relationships/image" Target="../media/image21.png"/><Relationship Id="rId15" Type="http://schemas.openxmlformats.org/officeDocument/2006/relationships/customXml" Target="../ink/ink554.xml"/><Relationship Id="rId57" Type="http://schemas.openxmlformats.org/officeDocument/2006/relationships/customXml" Target="../ink/ink575.xml"/><Relationship Id="rId262" Type="http://schemas.openxmlformats.org/officeDocument/2006/relationships/image" Target="../media/image3684.png"/><Relationship Id="rId318" Type="http://schemas.openxmlformats.org/officeDocument/2006/relationships/image" Target="../media/image3712.png"/><Relationship Id="rId99" Type="http://schemas.openxmlformats.org/officeDocument/2006/relationships/customXml" Target="../ink/ink596.xml"/><Relationship Id="rId122" Type="http://schemas.openxmlformats.org/officeDocument/2006/relationships/image" Target="../media/image3614.png"/><Relationship Id="rId164" Type="http://schemas.openxmlformats.org/officeDocument/2006/relationships/image" Target="../media/image3635.png"/><Relationship Id="rId371" Type="http://schemas.openxmlformats.org/officeDocument/2006/relationships/customXml" Target="../ink/ink732.xml"/><Relationship Id="rId427" Type="http://schemas.openxmlformats.org/officeDocument/2006/relationships/customXml" Target="../ink/ink760.xml"/><Relationship Id="rId26" Type="http://schemas.openxmlformats.org/officeDocument/2006/relationships/image" Target="../media/image3566.png"/><Relationship Id="rId231" Type="http://schemas.openxmlformats.org/officeDocument/2006/relationships/customXml" Target="../ink/ink662.xml"/><Relationship Id="rId273" Type="http://schemas.openxmlformats.org/officeDocument/2006/relationships/customXml" Target="../ink/ink683.xml"/><Relationship Id="rId329" Type="http://schemas.openxmlformats.org/officeDocument/2006/relationships/customXml" Target="../ink/ink711.xml"/><Relationship Id="rId68" Type="http://schemas.openxmlformats.org/officeDocument/2006/relationships/image" Target="../media/image3587.png"/><Relationship Id="rId133" Type="http://schemas.openxmlformats.org/officeDocument/2006/relationships/customXml" Target="../ink/ink613.xml"/><Relationship Id="rId175" Type="http://schemas.openxmlformats.org/officeDocument/2006/relationships/customXml" Target="../ink/ink634.xml"/><Relationship Id="rId340" Type="http://schemas.openxmlformats.org/officeDocument/2006/relationships/image" Target="../media/image3723.png"/><Relationship Id="rId200" Type="http://schemas.openxmlformats.org/officeDocument/2006/relationships/image" Target="../media/image3653.png"/><Relationship Id="rId382" Type="http://schemas.openxmlformats.org/officeDocument/2006/relationships/image" Target="../media/image3744.png"/><Relationship Id="rId438" Type="http://schemas.openxmlformats.org/officeDocument/2006/relationships/image" Target="../media/image3771.png"/><Relationship Id="rId242" Type="http://schemas.openxmlformats.org/officeDocument/2006/relationships/image" Target="../media/image3674.png"/><Relationship Id="rId284" Type="http://schemas.openxmlformats.org/officeDocument/2006/relationships/image" Target="../media/image3695.png"/><Relationship Id="rId37" Type="http://schemas.openxmlformats.org/officeDocument/2006/relationships/customXml" Target="../ink/ink565.xml"/><Relationship Id="rId79" Type="http://schemas.openxmlformats.org/officeDocument/2006/relationships/customXml" Target="../ink/ink586.xml"/><Relationship Id="rId102" Type="http://schemas.openxmlformats.org/officeDocument/2006/relationships/image" Target="../media/image3604.png"/><Relationship Id="rId144" Type="http://schemas.openxmlformats.org/officeDocument/2006/relationships/image" Target="../media/image3625.png"/><Relationship Id="rId90" Type="http://schemas.openxmlformats.org/officeDocument/2006/relationships/image" Target="../media/image3598.png"/><Relationship Id="rId186" Type="http://schemas.openxmlformats.org/officeDocument/2006/relationships/image" Target="../media/image3646.png"/><Relationship Id="rId351" Type="http://schemas.openxmlformats.org/officeDocument/2006/relationships/customXml" Target="../ink/ink722.xml"/><Relationship Id="rId393" Type="http://schemas.openxmlformats.org/officeDocument/2006/relationships/customXml" Target="../ink/ink743.xml"/><Relationship Id="rId407" Type="http://schemas.openxmlformats.org/officeDocument/2006/relationships/customXml" Target="../ink/ink750.xml"/><Relationship Id="rId449" Type="http://schemas.openxmlformats.org/officeDocument/2006/relationships/customXml" Target="../ink/ink771.xml"/><Relationship Id="rId211" Type="http://schemas.openxmlformats.org/officeDocument/2006/relationships/customXml" Target="../ink/ink652.xml"/><Relationship Id="rId253" Type="http://schemas.openxmlformats.org/officeDocument/2006/relationships/customXml" Target="../ink/ink673.xml"/><Relationship Id="rId295" Type="http://schemas.openxmlformats.org/officeDocument/2006/relationships/customXml" Target="../ink/ink694.xml"/><Relationship Id="rId309" Type="http://schemas.openxmlformats.org/officeDocument/2006/relationships/customXml" Target="../ink/ink701.xml"/><Relationship Id="rId460" Type="http://schemas.openxmlformats.org/officeDocument/2006/relationships/image" Target="../media/image22.png"/><Relationship Id="rId48" Type="http://schemas.openxmlformats.org/officeDocument/2006/relationships/image" Target="../media/image3577.png"/><Relationship Id="rId113" Type="http://schemas.openxmlformats.org/officeDocument/2006/relationships/customXml" Target="../ink/ink603.xml"/><Relationship Id="rId320" Type="http://schemas.openxmlformats.org/officeDocument/2006/relationships/image" Target="../media/image3713.png"/><Relationship Id="rId155" Type="http://schemas.openxmlformats.org/officeDocument/2006/relationships/customXml" Target="../ink/ink624.xml"/><Relationship Id="rId197" Type="http://schemas.openxmlformats.org/officeDocument/2006/relationships/customXml" Target="../ink/ink645.xml"/><Relationship Id="rId362" Type="http://schemas.openxmlformats.org/officeDocument/2006/relationships/image" Target="../media/image3734.png"/><Relationship Id="rId418" Type="http://schemas.openxmlformats.org/officeDocument/2006/relationships/image" Target="../media/image3762.png"/><Relationship Id="rId222" Type="http://schemas.openxmlformats.org/officeDocument/2006/relationships/image" Target="../media/image3664.png"/><Relationship Id="rId264" Type="http://schemas.openxmlformats.org/officeDocument/2006/relationships/image" Target="../media/image3685.png"/><Relationship Id="rId17" Type="http://schemas.openxmlformats.org/officeDocument/2006/relationships/customXml" Target="../ink/ink555.xml"/><Relationship Id="rId59" Type="http://schemas.openxmlformats.org/officeDocument/2006/relationships/customXml" Target="../ink/ink576.xml"/><Relationship Id="rId124" Type="http://schemas.openxmlformats.org/officeDocument/2006/relationships/image" Target="../media/image3615.png"/><Relationship Id="rId70" Type="http://schemas.openxmlformats.org/officeDocument/2006/relationships/image" Target="../media/image3588.png"/><Relationship Id="rId166" Type="http://schemas.openxmlformats.org/officeDocument/2006/relationships/image" Target="../media/image3636.png"/><Relationship Id="rId331" Type="http://schemas.openxmlformats.org/officeDocument/2006/relationships/customXml" Target="../ink/ink712.xml"/><Relationship Id="rId373" Type="http://schemas.openxmlformats.org/officeDocument/2006/relationships/customXml" Target="../ink/ink733.xml"/><Relationship Id="rId429" Type="http://schemas.openxmlformats.org/officeDocument/2006/relationships/customXml" Target="../ink/ink761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663.xml"/><Relationship Id="rId440" Type="http://schemas.openxmlformats.org/officeDocument/2006/relationships/image" Target="../media/image3772.png"/><Relationship Id="rId28" Type="http://schemas.openxmlformats.org/officeDocument/2006/relationships/image" Target="../media/image3567.png"/><Relationship Id="rId275" Type="http://schemas.openxmlformats.org/officeDocument/2006/relationships/customXml" Target="../ink/ink684.xml"/><Relationship Id="rId300" Type="http://schemas.openxmlformats.org/officeDocument/2006/relationships/image" Target="../media/image3703.png"/><Relationship Id="rId81" Type="http://schemas.openxmlformats.org/officeDocument/2006/relationships/customXml" Target="../ink/ink587.xml"/><Relationship Id="rId135" Type="http://schemas.openxmlformats.org/officeDocument/2006/relationships/customXml" Target="../ink/ink614.xml"/><Relationship Id="rId177" Type="http://schemas.openxmlformats.org/officeDocument/2006/relationships/customXml" Target="../ink/ink635.xml"/><Relationship Id="rId342" Type="http://schemas.openxmlformats.org/officeDocument/2006/relationships/image" Target="../media/image3724.png"/><Relationship Id="rId384" Type="http://schemas.openxmlformats.org/officeDocument/2006/relationships/image" Target="../media/image3745.png"/><Relationship Id="rId202" Type="http://schemas.openxmlformats.org/officeDocument/2006/relationships/image" Target="../media/image3654.png"/><Relationship Id="rId244" Type="http://schemas.openxmlformats.org/officeDocument/2006/relationships/image" Target="../media/image3675.png"/><Relationship Id="rId39" Type="http://schemas.openxmlformats.org/officeDocument/2006/relationships/customXml" Target="../ink/ink566.xml"/><Relationship Id="rId286" Type="http://schemas.openxmlformats.org/officeDocument/2006/relationships/image" Target="../media/image3696.png"/><Relationship Id="rId451" Type="http://schemas.openxmlformats.org/officeDocument/2006/relationships/customXml" Target="../ink/ink772.xml"/><Relationship Id="rId50" Type="http://schemas.openxmlformats.org/officeDocument/2006/relationships/image" Target="../media/image3578.png"/><Relationship Id="rId104" Type="http://schemas.openxmlformats.org/officeDocument/2006/relationships/image" Target="../media/image3605.png"/><Relationship Id="rId146" Type="http://schemas.openxmlformats.org/officeDocument/2006/relationships/image" Target="../media/image3626.png"/><Relationship Id="rId188" Type="http://schemas.openxmlformats.org/officeDocument/2006/relationships/image" Target="../media/image3647.png"/><Relationship Id="rId311" Type="http://schemas.openxmlformats.org/officeDocument/2006/relationships/customXml" Target="../ink/ink702.xml"/><Relationship Id="rId353" Type="http://schemas.openxmlformats.org/officeDocument/2006/relationships/customXml" Target="../ink/ink723.xml"/><Relationship Id="rId395" Type="http://schemas.openxmlformats.org/officeDocument/2006/relationships/customXml" Target="../ink/ink744.xml"/><Relationship Id="rId409" Type="http://schemas.openxmlformats.org/officeDocument/2006/relationships/customXml" Target="../ink/ink751.xml"/><Relationship Id="rId92" Type="http://schemas.openxmlformats.org/officeDocument/2006/relationships/image" Target="../media/image3599.png"/><Relationship Id="rId213" Type="http://schemas.openxmlformats.org/officeDocument/2006/relationships/customXml" Target="../ink/ink653.xml"/><Relationship Id="rId420" Type="http://schemas.openxmlformats.org/officeDocument/2006/relationships/image" Target="../media/image3763.png"/><Relationship Id="rId255" Type="http://schemas.openxmlformats.org/officeDocument/2006/relationships/customXml" Target="../ink/ink674.xml"/><Relationship Id="rId297" Type="http://schemas.openxmlformats.org/officeDocument/2006/relationships/customXml" Target="../ink/ink695.xml"/><Relationship Id="rId462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35.xml"/><Relationship Id="rId21" Type="http://schemas.openxmlformats.org/officeDocument/2006/relationships/customXml" Target="../ink/ink787.xml"/><Relationship Id="rId324" Type="http://schemas.openxmlformats.org/officeDocument/2006/relationships/image" Target="../media/image3938.png"/><Relationship Id="rId531" Type="http://schemas.openxmlformats.org/officeDocument/2006/relationships/image" Target="../media/image4040.png"/><Relationship Id="rId629" Type="http://schemas.openxmlformats.org/officeDocument/2006/relationships/customXml" Target="../ink/ink1093.xml"/><Relationship Id="rId170" Type="http://schemas.openxmlformats.org/officeDocument/2006/relationships/image" Target="../media/image3861.png"/><Relationship Id="rId268" Type="http://schemas.openxmlformats.org/officeDocument/2006/relationships/image" Target="../media/image3910.png"/><Relationship Id="rId475" Type="http://schemas.openxmlformats.org/officeDocument/2006/relationships/image" Target="../media/image4012.png"/><Relationship Id="rId32" Type="http://schemas.openxmlformats.org/officeDocument/2006/relationships/image" Target="../media/image3794.png"/><Relationship Id="rId128" Type="http://schemas.openxmlformats.org/officeDocument/2006/relationships/image" Target="../media/image3840.png"/><Relationship Id="rId335" Type="http://schemas.openxmlformats.org/officeDocument/2006/relationships/customXml" Target="../ink/ink944.xml"/><Relationship Id="rId542" Type="http://schemas.openxmlformats.org/officeDocument/2006/relationships/customXml" Target="../ink/ink1049.xml"/><Relationship Id="rId181" Type="http://schemas.openxmlformats.org/officeDocument/2006/relationships/customXml" Target="../ink/ink867.xml"/><Relationship Id="rId402" Type="http://schemas.openxmlformats.org/officeDocument/2006/relationships/customXml" Target="../ink/ink978.xml"/><Relationship Id="rId279" Type="http://schemas.openxmlformats.org/officeDocument/2006/relationships/customXml" Target="../ink/ink916.xml"/><Relationship Id="rId486" Type="http://schemas.openxmlformats.org/officeDocument/2006/relationships/customXml" Target="../ink/ink1021.xml"/><Relationship Id="rId43" Type="http://schemas.openxmlformats.org/officeDocument/2006/relationships/customXml" Target="../ink/ink798.xml"/><Relationship Id="rId139" Type="http://schemas.openxmlformats.org/officeDocument/2006/relationships/customXml" Target="../ink/ink846.xml"/><Relationship Id="rId346" Type="http://schemas.openxmlformats.org/officeDocument/2006/relationships/customXml" Target="../ink/ink950.xml"/><Relationship Id="rId553" Type="http://schemas.openxmlformats.org/officeDocument/2006/relationships/image" Target="../media/image4051.png"/><Relationship Id="rId192" Type="http://schemas.openxmlformats.org/officeDocument/2006/relationships/image" Target="../media/image3872.png"/><Relationship Id="rId206" Type="http://schemas.openxmlformats.org/officeDocument/2006/relationships/image" Target="../media/image3879.png"/><Relationship Id="rId413" Type="http://schemas.openxmlformats.org/officeDocument/2006/relationships/image" Target="../media/image3982.png"/><Relationship Id="rId497" Type="http://schemas.openxmlformats.org/officeDocument/2006/relationships/image" Target="../media/image4023.png"/><Relationship Id="rId620" Type="http://schemas.openxmlformats.org/officeDocument/2006/relationships/image" Target="../media/image4084.png"/><Relationship Id="rId357" Type="http://schemas.openxmlformats.org/officeDocument/2006/relationships/image" Target="../media/image3954.png"/><Relationship Id="rId54" Type="http://schemas.openxmlformats.org/officeDocument/2006/relationships/image" Target="../media/image3805.png"/><Relationship Id="rId217" Type="http://schemas.openxmlformats.org/officeDocument/2006/relationships/customXml" Target="../ink/ink885.xml"/><Relationship Id="rId564" Type="http://schemas.openxmlformats.org/officeDocument/2006/relationships/customXml" Target="../ink/ink1060.xml"/><Relationship Id="rId424" Type="http://schemas.openxmlformats.org/officeDocument/2006/relationships/customXml" Target="../ink/ink989.xml"/><Relationship Id="rId631" Type="http://schemas.openxmlformats.org/officeDocument/2006/relationships/customXml" Target="../ink/ink1094.xml"/><Relationship Id="rId270" Type="http://schemas.openxmlformats.org/officeDocument/2006/relationships/image" Target="../media/image3911.png"/><Relationship Id="rId65" Type="http://schemas.openxmlformats.org/officeDocument/2006/relationships/customXml" Target="../ink/ink809.xml"/><Relationship Id="rId130" Type="http://schemas.openxmlformats.org/officeDocument/2006/relationships/image" Target="../media/image3841.png"/><Relationship Id="rId368" Type="http://schemas.openxmlformats.org/officeDocument/2006/relationships/customXml" Target="../ink/ink961.xml"/><Relationship Id="rId575" Type="http://schemas.openxmlformats.org/officeDocument/2006/relationships/customXml" Target="../ink/ink1066.xml"/><Relationship Id="rId228" Type="http://schemas.openxmlformats.org/officeDocument/2006/relationships/image" Target="../media/image3890.png"/><Relationship Id="rId435" Type="http://schemas.openxmlformats.org/officeDocument/2006/relationships/image" Target="../media/image3993.png"/><Relationship Id="rId642" Type="http://schemas.openxmlformats.org/officeDocument/2006/relationships/image" Target="../media/image4095.png"/><Relationship Id="rId281" Type="http://schemas.openxmlformats.org/officeDocument/2006/relationships/customXml" Target="../ink/ink917.xml"/><Relationship Id="rId502" Type="http://schemas.openxmlformats.org/officeDocument/2006/relationships/customXml" Target="../ink/ink1029.xml"/><Relationship Id="rId76" Type="http://schemas.openxmlformats.org/officeDocument/2006/relationships/image" Target="../media/image3815.png"/><Relationship Id="rId141" Type="http://schemas.openxmlformats.org/officeDocument/2006/relationships/customXml" Target="../ink/ink847.xml"/><Relationship Id="rId379" Type="http://schemas.openxmlformats.org/officeDocument/2006/relationships/image" Target="../media/image3965.png"/><Relationship Id="rId586" Type="http://schemas.openxmlformats.org/officeDocument/2006/relationships/image" Target="../media/image4067.png"/><Relationship Id="rId7" Type="http://schemas.openxmlformats.org/officeDocument/2006/relationships/customXml" Target="../ink/ink780.xml"/><Relationship Id="rId239" Type="http://schemas.openxmlformats.org/officeDocument/2006/relationships/customXml" Target="../ink/ink896.xml"/><Relationship Id="rId446" Type="http://schemas.openxmlformats.org/officeDocument/2006/relationships/customXml" Target="../ink/ink1001.xml"/><Relationship Id="rId653" Type="http://schemas.openxmlformats.org/officeDocument/2006/relationships/customXml" Target="../ink/ink1105.xml"/><Relationship Id="rId292" Type="http://schemas.openxmlformats.org/officeDocument/2006/relationships/image" Target="../media/image3922.png"/><Relationship Id="rId306" Type="http://schemas.openxmlformats.org/officeDocument/2006/relationships/image" Target="../media/image3929.png"/><Relationship Id="rId87" Type="http://schemas.openxmlformats.org/officeDocument/2006/relationships/customXml" Target="../ink/ink820.xml"/><Relationship Id="rId513" Type="http://schemas.openxmlformats.org/officeDocument/2006/relationships/image" Target="../media/image4031.png"/><Relationship Id="rId597" Type="http://schemas.openxmlformats.org/officeDocument/2006/relationships/customXml" Target="../ink/ink1077.xml"/><Relationship Id="rId152" Type="http://schemas.openxmlformats.org/officeDocument/2006/relationships/image" Target="../media/image3852.png"/><Relationship Id="rId457" Type="http://schemas.openxmlformats.org/officeDocument/2006/relationships/image" Target="../media/image4003.png"/><Relationship Id="rId14" Type="http://schemas.openxmlformats.org/officeDocument/2006/relationships/image" Target="../media/image3785.png"/><Relationship Id="rId317" Type="http://schemas.openxmlformats.org/officeDocument/2006/relationships/customXml" Target="../ink/ink935.xml"/><Relationship Id="rId524" Type="http://schemas.openxmlformats.org/officeDocument/2006/relationships/customXml" Target="../ink/ink1040.xml"/><Relationship Id="rId98" Type="http://schemas.openxmlformats.org/officeDocument/2006/relationships/image" Target="../media/image3826.png"/><Relationship Id="rId163" Type="http://schemas.openxmlformats.org/officeDocument/2006/relationships/customXml" Target="../ink/ink858.xml"/><Relationship Id="rId370" Type="http://schemas.openxmlformats.org/officeDocument/2006/relationships/customXml" Target="../ink/ink962.xml"/><Relationship Id="rId230" Type="http://schemas.openxmlformats.org/officeDocument/2006/relationships/image" Target="../media/image3891.png"/><Relationship Id="rId468" Type="http://schemas.openxmlformats.org/officeDocument/2006/relationships/customXml" Target="../ink/ink1012.xml"/><Relationship Id="rId25" Type="http://schemas.openxmlformats.org/officeDocument/2006/relationships/customXml" Target="../ink/ink789.xml"/><Relationship Id="rId328" Type="http://schemas.openxmlformats.org/officeDocument/2006/relationships/image" Target="../media/image3940.png"/><Relationship Id="rId535" Type="http://schemas.openxmlformats.org/officeDocument/2006/relationships/image" Target="../media/image4042.png"/><Relationship Id="rId174" Type="http://schemas.openxmlformats.org/officeDocument/2006/relationships/image" Target="../media/image3863.png"/><Relationship Id="rId381" Type="http://schemas.openxmlformats.org/officeDocument/2006/relationships/image" Target="../media/image3966.png"/><Relationship Id="rId602" Type="http://schemas.openxmlformats.org/officeDocument/2006/relationships/image" Target="../media/image4075.png"/><Relationship Id="rId241" Type="http://schemas.openxmlformats.org/officeDocument/2006/relationships/customXml" Target="../ink/ink897.xml"/><Relationship Id="rId479" Type="http://schemas.openxmlformats.org/officeDocument/2006/relationships/image" Target="../media/image4014.png"/><Relationship Id="rId36" Type="http://schemas.openxmlformats.org/officeDocument/2006/relationships/image" Target="../media/image3796.png"/><Relationship Id="rId339" Type="http://schemas.openxmlformats.org/officeDocument/2006/relationships/customXml" Target="../ink/ink946.xml"/><Relationship Id="rId546" Type="http://schemas.openxmlformats.org/officeDocument/2006/relationships/customXml" Target="../ink/ink1051.xml"/><Relationship Id="rId101" Type="http://schemas.openxmlformats.org/officeDocument/2006/relationships/customXml" Target="../ink/ink827.xml"/><Relationship Id="rId185" Type="http://schemas.openxmlformats.org/officeDocument/2006/relationships/customXml" Target="../ink/ink869.xml"/><Relationship Id="rId406" Type="http://schemas.openxmlformats.org/officeDocument/2006/relationships/customXml" Target="../ink/ink980.xml"/><Relationship Id="rId392" Type="http://schemas.openxmlformats.org/officeDocument/2006/relationships/customXml" Target="../ink/ink973.xml"/><Relationship Id="rId613" Type="http://schemas.openxmlformats.org/officeDocument/2006/relationships/customXml" Target="../ink/ink1085.xml"/><Relationship Id="rId252" Type="http://schemas.openxmlformats.org/officeDocument/2006/relationships/image" Target="../media/image3902.png"/><Relationship Id="rId47" Type="http://schemas.openxmlformats.org/officeDocument/2006/relationships/customXml" Target="../ink/ink800.xml"/><Relationship Id="rId112" Type="http://schemas.openxmlformats.org/officeDocument/2006/relationships/image" Target="../media/image3833.png"/><Relationship Id="rId557" Type="http://schemas.openxmlformats.org/officeDocument/2006/relationships/image" Target="../media/image4053.png"/><Relationship Id="rId196" Type="http://schemas.openxmlformats.org/officeDocument/2006/relationships/image" Target="../media/image3874.png"/><Relationship Id="rId417" Type="http://schemas.openxmlformats.org/officeDocument/2006/relationships/image" Target="../media/image3984.png"/><Relationship Id="rId624" Type="http://schemas.openxmlformats.org/officeDocument/2006/relationships/image" Target="../media/image4086.png"/><Relationship Id="rId263" Type="http://schemas.openxmlformats.org/officeDocument/2006/relationships/customXml" Target="../ink/ink908.xml"/><Relationship Id="rId470" Type="http://schemas.openxmlformats.org/officeDocument/2006/relationships/customXml" Target="../ink/ink1013.xml"/><Relationship Id="rId58" Type="http://schemas.openxmlformats.org/officeDocument/2006/relationships/image" Target="../media/image3807.png"/><Relationship Id="rId123" Type="http://schemas.openxmlformats.org/officeDocument/2006/relationships/customXml" Target="../ink/ink838.xml"/><Relationship Id="rId330" Type="http://schemas.openxmlformats.org/officeDocument/2006/relationships/image" Target="../media/image3941.png"/><Relationship Id="rId568" Type="http://schemas.openxmlformats.org/officeDocument/2006/relationships/image" Target="../media/image4058.png"/><Relationship Id="rId428" Type="http://schemas.openxmlformats.org/officeDocument/2006/relationships/customXml" Target="../ink/ink991.xml"/><Relationship Id="rId635" Type="http://schemas.openxmlformats.org/officeDocument/2006/relationships/customXml" Target="../ink/ink1096.xml"/><Relationship Id="rId232" Type="http://schemas.openxmlformats.org/officeDocument/2006/relationships/image" Target="../media/image3892.png"/><Relationship Id="rId274" Type="http://schemas.openxmlformats.org/officeDocument/2006/relationships/image" Target="../media/image3913.png"/><Relationship Id="rId481" Type="http://schemas.openxmlformats.org/officeDocument/2006/relationships/image" Target="../media/image4015.png"/><Relationship Id="rId27" Type="http://schemas.openxmlformats.org/officeDocument/2006/relationships/customXml" Target="../ink/ink790.xml"/><Relationship Id="rId69" Type="http://schemas.openxmlformats.org/officeDocument/2006/relationships/customXml" Target="../ink/ink811.xml"/><Relationship Id="rId134" Type="http://schemas.openxmlformats.org/officeDocument/2006/relationships/image" Target="../media/image3843.png"/><Relationship Id="rId537" Type="http://schemas.openxmlformats.org/officeDocument/2006/relationships/image" Target="../media/image4043.png"/><Relationship Id="rId579" Type="http://schemas.openxmlformats.org/officeDocument/2006/relationships/customXml" Target="../ink/ink1068.xml"/><Relationship Id="rId80" Type="http://schemas.openxmlformats.org/officeDocument/2006/relationships/image" Target="../media/image3817.png"/><Relationship Id="rId176" Type="http://schemas.openxmlformats.org/officeDocument/2006/relationships/image" Target="../media/image3864.png"/><Relationship Id="rId341" Type="http://schemas.openxmlformats.org/officeDocument/2006/relationships/image" Target="../media/image3946.png"/><Relationship Id="rId383" Type="http://schemas.openxmlformats.org/officeDocument/2006/relationships/image" Target="../media/image3967.png"/><Relationship Id="rId439" Type="http://schemas.openxmlformats.org/officeDocument/2006/relationships/customXml" Target="../ink/ink997.xml"/><Relationship Id="rId590" Type="http://schemas.openxmlformats.org/officeDocument/2006/relationships/image" Target="../media/image4069.png"/><Relationship Id="rId604" Type="http://schemas.openxmlformats.org/officeDocument/2006/relationships/image" Target="../media/image4076.png"/><Relationship Id="rId646" Type="http://schemas.openxmlformats.org/officeDocument/2006/relationships/image" Target="../media/image4097.png"/><Relationship Id="rId201" Type="http://schemas.openxmlformats.org/officeDocument/2006/relationships/customXml" Target="../ink/ink877.xml"/><Relationship Id="rId243" Type="http://schemas.openxmlformats.org/officeDocument/2006/relationships/customXml" Target="../ink/ink898.xml"/><Relationship Id="rId285" Type="http://schemas.openxmlformats.org/officeDocument/2006/relationships/customXml" Target="../ink/ink919.xml"/><Relationship Id="rId450" Type="http://schemas.openxmlformats.org/officeDocument/2006/relationships/customXml" Target="../ink/ink1003.xml"/><Relationship Id="rId506" Type="http://schemas.openxmlformats.org/officeDocument/2006/relationships/customXml" Target="../ink/ink1031.xml"/><Relationship Id="rId38" Type="http://schemas.openxmlformats.org/officeDocument/2006/relationships/image" Target="../media/image3797.png"/><Relationship Id="rId103" Type="http://schemas.openxmlformats.org/officeDocument/2006/relationships/customXml" Target="../ink/ink828.xml"/><Relationship Id="rId310" Type="http://schemas.openxmlformats.org/officeDocument/2006/relationships/image" Target="../media/image3931.png"/><Relationship Id="rId492" Type="http://schemas.openxmlformats.org/officeDocument/2006/relationships/customXml" Target="../ink/ink1024.xml"/><Relationship Id="rId548" Type="http://schemas.openxmlformats.org/officeDocument/2006/relationships/customXml" Target="../ink/ink1052.xml"/><Relationship Id="rId91" Type="http://schemas.openxmlformats.org/officeDocument/2006/relationships/customXml" Target="../ink/ink822.xml"/><Relationship Id="rId145" Type="http://schemas.openxmlformats.org/officeDocument/2006/relationships/customXml" Target="../ink/ink849.xml"/><Relationship Id="rId187" Type="http://schemas.openxmlformats.org/officeDocument/2006/relationships/customXml" Target="../ink/ink870.xml"/><Relationship Id="rId352" Type="http://schemas.openxmlformats.org/officeDocument/2006/relationships/customXml" Target="../ink/ink953.xml"/><Relationship Id="rId394" Type="http://schemas.openxmlformats.org/officeDocument/2006/relationships/customXml" Target="../ink/ink974.xml"/><Relationship Id="rId408" Type="http://schemas.openxmlformats.org/officeDocument/2006/relationships/customXml" Target="../ink/ink981.xml"/><Relationship Id="rId615" Type="http://schemas.openxmlformats.org/officeDocument/2006/relationships/customXml" Target="../ink/ink1086.xml"/><Relationship Id="rId212" Type="http://schemas.openxmlformats.org/officeDocument/2006/relationships/image" Target="../media/image3882.png"/><Relationship Id="rId254" Type="http://schemas.openxmlformats.org/officeDocument/2006/relationships/image" Target="../media/image3903.png"/><Relationship Id="rId657" Type="http://schemas.openxmlformats.org/officeDocument/2006/relationships/customXml" Target="../ink/ink1107.xml"/><Relationship Id="rId49" Type="http://schemas.openxmlformats.org/officeDocument/2006/relationships/customXml" Target="../ink/ink801.xml"/><Relationship Id="rId114" Type="http://schemas.openxmlformats.org/officeDocument/2006/relationships/image" Target="../media/image3834.png"/><Relationship Id="rId296" Type="http://schemas.openxmlformats.org/officeDocument/2006/relationships/image" Target="../media/image3924.png"/><Relationship Id="rId461" Type="http://schemas.openxmlformats.org/officeDocument/2006/relationships/image" Target="../media/image4005.png"/><Relationship Id="rId517" Type="http://schemas.openxmlformats.org/officeDocument/2006/relationships/image" Target="../media/image4033.png"/><Relationship Id="rId559" Type="http://schemas.openxmlformats.org/officeDocument/2006/relationships/image" Target="../media/image4054.png"/><Relationship Id="rId60" Type="http://schemas.openxmlformats.org/officeDocument/2006/relationships/image" Target="../media/image3107.png"/><Relationship Id="rId156" Type="http://schemas.openxmlformats.org/officeDocument/2006/relationships/image" Target="../media/image3854.png"/><Relationship Id="rId198" Type="http://schemas.openxmlformats.org/officeDocument/2006/relationships/image" Target="../media/image3875.png"/><Relationship Id="rId321" Type="http://schemas.openxmlformats.org/officeDocument/2006/relationships/customXml" Target="../ink/ink937.xml"/><Relationship Id="rId363" Type="http://schemas.openxmlformats.org/officeDocument/2006/relationships/image" Target="../media/image3957.png"/><Relationship Id="rId419" Type="http://schemas.openxmlformats.org/officeDocument/2006/relationships/image" Target="../media/image3985.png"/><Relationship Id="rId570" Type="http://schemas.openxmlformats.org/officeDocument/2006/relationships/image" Target="../media/image4059.png"/><Relationship Id="rId626" Type="http://schemas.openxmlformats.org/officeDocument/2006/relationships/image" Target="../media/image4087.png"/><Relationship Id="rId223" Type="http://schemas.openxmlformats.org/officeDocument/2006/relationships/customXml" Target="../ink/ink888.xml"/><Relationship Id="rId430" Type="http://schemas.openxmlformats.org/officeDocument/2006/relationships/customXml" Target="../ink/ink992.xml"/><Relationship Id="rId18" Type="http://schemas.openxmlformats.org/officeDocument/2006/relationships/image" Target="../media/image3787.png"/><Relationship Id="rId265" Type="http://schemas.openxmlformats.org/officeDocument/2006/relationships/customXml" Target="../ink/ink909.xml"/><Relationship Id="rId472" Type="http://schemas.openxmlformats.org/officeDocument/2006/relationships/customXml" Target="../ink/ink1014.xml"/><Relationship Id="rId528" Type="http://schemas.openxmlformats.org/officeDocument/2006/relationships/customXml" Target="../ink/ink1042.xml"/><Relationship Id="rId125" Type="http://schemas.openxmlformats.org/officeDocument/2006/relationships/customXml" Target="../ink/ink839.xml"/><Relationship Id="rId167" Type="http://schemas.openxmlformats.org/officeDocument/2006/relationships/customXml" Target="../ink/ink860.xml"/><Relationship Id="rId332" Type="http://schemas.openxmlformats.org/officeDocument/2006/relationships/image" Target="../media/image3942.png"/><Relationship Id="rId374" Type="http://schemas.openxmlformats.org/officeDocument/2006/relationships/customXml" Target="../ink/ink964.xml"/><Relationship Id="rId581" Type="http://schemas.openxmlformats.org/officeDocument/2006/relationships/customXml" Target="../ink/ink1069.xml"/><Relationship Id="rId71" Type="http://schemas.openxmlformats.org/officeDocument/2006/relationships/customXml" Target="../ink/ink812.xml"/><Relationship Id="rId234" Type="http://schemas.openxmlformats.org/officeDocument/2006/relationships/image" Target="../media/image3893.png"/><Relationship Id="rId637" Type="http://schemas.openxmlformats.org/officeDocument/2006/relationships/customXml" Target="../ink/ink1097.xml"/><Relationship Id="rId2" Type="http://schemas.openxmlformats.org/officeDocument/2006/relationships/image" Target="../media/image19.emf"/><Relationship Id="rId29" Type="http://schemas.openxmlformats.org/officeDocument/2006/relationships/customXml" Target="../ink/ink791.xml"/><Relationship Id="rId276" Type="http://schemas.openxmlformats.org/officeDocument/2006/relationships/image" Target="../media/image3914.png"/><Relationship Id="rId441" Type="http://schemas.openxmlformats.org/officeDocument/2006/relationships/image" Target="../media/image3995.png"/><Relationship Id="rId483" Type="http://schemas.openxmlformats.org/officeDocument/2006/relationships/image" Target="../media/image4016.png"/><Relationship Id="rId539" Type="http://schemas.openxmlformats.org/officeDocument/2006/relationships/image" Target="../media/image4044.png"/><Relationship Id="rId40" Type="http://schemas.openxmlformats.org/officeDocument/2006/relationships/image" Target="../media/image3798.png"/><Relationship Id="rId136" Type="http://schemas.openxmlformats.org/officeDocument/2006/relationships/image" Target="../media/image3844.png"/><Relationship Id="rId178" Type="http://schemas.openxmlformats.org/officeDocument/2006/relationships/image" Target="../media/image3865.png"/><Relationship Id="rId301" Type="http://schemas.openxmlformats.org/officeDocument/2006/relationships/customXml" Target="../ink/ink927.xml"/><Relationship Id="rId343" Type="http://schemas.openxmlformats.org/officeDocument/2006/relationships/image" Target="../media/image3947.png"/><Relationship Id="rId550" Type="http://schemas.openxmlformats.org/officeDocument/2006/relationships/customXml" Target="../ink/ink1053.xml"/><Relationship Id="rId82" Type="http://schemas.openxmlformats.org/officeDocument/2006/relationships/image" Target="../media/image3818.png"/><Relationship Id="rId203" Type="http://schemas.openxmlformats.org/officeDocument/2006/relationships/customXml" Target="../ink/ink878.xml"/><Relationship Id="rId385" Type="http://schemas.openxmlformats.org/officeDocument/2006/relationships/image" Target="../media/image3968.png"/><Relationship Id="rId592" Type="http://schemas.openxmlformats.org/officeDocument/2006/relationships/image" Target="../media/image4070.png"/><Relationship Id="rId606" Type="http://schemas.openxmlformats.org/officeDocument/2006/relationships/image" Target="../media/image4077.png"/><Relationship Id="rId648" Type="http://schemas.openxmlformats.org/officeDocument/2006/relationships/image" Target="../media/image25.png"/><Relationship Id="rId245" Type="http://schemas.openxmlformats.org/officeDocument/2006/relationships/customXml" Target="../ink/ink899.xml"/><Relationship Id="rId287" Type="http://schemas.openxmlformats.org/officeDocument/2006/relationships/customXml" Target="../ink/ink920.xml"/><Relationship Id="rId410" Type="http://schemas.openxmlformats.org/officeDocument/2006/relationships/customXml" Target="../ink/ink982.xml"/><Relationship Id="rId452" Type="http://schemas.openxmlformats.org/officeDocument/2006/relationships/customXml" Target="../ink/ink1004.xml"/><Relationship Id="rId494" Type="http://schemas.openxmlformats.org/officeDocument/2006/relationships/customXml" Target="../ink/ink1025.xml"/><Relationship Id="rId508" Type="http://schemas.openxmlformats.org/officeDocument/2006/relationships/customXml" Target="../ink/ink1032.xml"/><Relationship Id="rId105" Type="http://schemas.openxmlformats.org/officeDocument/2006/relationships/customXml" Target="../ink/ink829.xml"/><Relationship Id="rId147" Type="http://schemas.openxmlformats.org/officeDocument/2006/relationships/customXml" Target="../ink/ink850.xml"/><Relationship Id="rId312" Type="http://schemas.openxmlformats.org/officeDocument/2006/relationships/image" Target="../media/image3932.png"/><Relationship Id="rId354" Type="http://schemas.openxmlformats.org/officeDocument/2006/relationships/customXml" Target="../ink/ink954.xml"/><Relationship Id="rId51" Type="http://schemas.openxmlformats.org/officeDocument/2006/relationships/customXml" Target="../ink/ink802.xml"/><Relationship Id="rId93" Type="http://schemas.openxmlformats.org/officeDocument/2006/relationships/customXml" Target="../ink/ink823.xml"/><Relationship Id="rId189" Type="http://schemas.openxmlformats.org/officeDocument/2006/relationships/customXml" Target="../ink/ink871.xml"/><Relationship Id="rId396" Type="http://schemas.openxmlformats.org/officeDocument/2006/relationships/customXml" Target="../ink/ink975.xml"/><Relationship Id="rId561" Type="http://schemas.openxmlformats.org/officeDocument/2006/relationships/image" Target="../media/image4055.png"/><Relationship Id="rId617" Type="http://schemas.openxmlformats.org/officeDocument/2006/relationships/customXml" Target="../ink/ink1087.xml"/><Relationship Id="rId659" Type="http://schemas.openxmlformats.org/officeDocument/2006/relationships/customXml" Target="../ink/ink1108.xml"/><Relationship Id="rId214" Type="http://schemas.openxmlformats.org/officeDocument/2006/relationships/image" Target="../media/image3883.png"/><Relationship Id="rId256" Type="http://schemas.openxmlformats.org/officeDocument/2006/relationships/image" Target="../media/image3904.png"/><Relationship Id="rId298" Type="http://schemas.openxmlformats.org/officeDocument/2006/relationships/image" Target="../media/image3925.png"/><Relationship Id="rId421" Type="http://schemas.openxmlformats.org/officeDocument/2006/relationships/image" Target="../media/image3986.png"/><Relationship Id="rId463" Type="http://schemas.openxmlformats.org/officeDocument/2006/relationships/image" Target="../media/image4006.png"/><Relationship Id="rId519" Type="http://schemas.openxmlformats.org/officeDocument/2006/relationships/image" Target="../media/image4034.png"/><Relationship Id="rId116" Type="http://schemas.openxmlformats.org/officeDocument/2006/relationships/image" Target="../media/image3835.png"/><Relationship Id="rId158" Type="http://schemas.openxmlformats.org/officeDocument/2006/relationships/image" Target="../media/image3855.png"/><Relationship Id="rId323" Type="http://schemas.openxmlformats.org/officeDocument/2006/relationships/customXml" Target="../ink/ink938.xml"/><Relationship Id="rId530" Type="http://schemas.openxmlformats.org/officeDocument/2006/relationships/customXml" Target="../ink/ink1043.xml"/><Relationship Id="rId20" Type="http://schemas.openxmlformats.org/officeDocument/2006/relationships/image" Target="../media/image3788.png"/><Relationship Id="rId62" Type="http://schemas.openxmlformats.org/officeDocument/2006/relationships/image" Target="../media/image3808.png"/><Relationship Id="rId365" Type="http://schemas.openxmlformats.org/officeDocument/2006/relationships/image" Target="../media/image3958.png"/><Relationship Id="rId572" Type="http://schemas.openxmlformats.org/officeDocument/2006/relationships/image" Target="../media/image4060.png"/><Relationship Id="rId628" Type="http://schemas.openxmlformats.org/officeDocument/2006/relationships/image" Target="../media/image4088.png"/><Relationship Id="rId225" Type="http://schemas.openxmlformats.org/officeDocument/2006/relationships/customXml" Target="../ink/ink889.xml"/><Relationship Id="rId267" Type="http://schemas.openxmlformats.org/officeDocument/2006/relationships/customXml" Target="../ink/ink910.xml"/><Relationship Id="rId432" Type="http://schemas.openxmlformats.org/officeDocument/2006/relationships/customXml" Target="../ink/ink993.xml"/><Relationship Id="rId474" Type="http://schemas.openxmlformats.org/officeDocument/2006/relationships/customXml" Target="../ink/ink1015.xml"/><Relationship Id="rId127" Type="http://schemas.openxmlformats.org/officeDocument/2006/relationships/customXml" Target="../ink/ink840.xml"/><Relationship Id="rId31" Type="http://schemas.openxmlformats.org/officeDocument/2006/relationships/customXml" Target="../ink/ink792.xml"/><Relationship Id="rId73" Type="http://schemas.openxmlformats.org/officeDocument/2006/relationships/customXml" Target="../ink/ink813.xml"/><Relationship Id="rId169" Type="http://schemas.openxmlformats.org/officeDocument/2006/relationships/customXml" Target="../ink/ink861.xml"/><Relationship Id="rId334" Type="http://schemas.openxmlformats.org/officeDocument/2006/relationships/image" Target="../media/image3943.png"/><Relationship Id="rId376" Type="http://schemas.openxmlformats.org/officeDocument/2006/relationships/customXml" Target="../ink/ink965.xml"/><Relationship Id="rId541" Type="http://schemas.openxmlformats.org/officeDocument/2006/relationships/image" Target="../media/image4045.png"/><Relationship Id="rId583" Type="http://schemas.openxmlformats.org/officeDocument/2006/relationships/customXml" Target="../ink/ink1070.xml"/><Relationship Id="rId639" Type="http://schemas.openxmlformats.org/officeDocument/2006/relationships/customXml" Target="../ink/ink1098.xml"/><Relationship Id="rId4" Type="http://schemas.openxmlformats.org/officeDocument/2006/relationships/image" Target="../media/image3780.png"/><Relationship Id="rId180" Type="http://schemas.openxmlformats.org/officeDocument/2006/relationships/image" Target="../media/image3866.png"/><Relationship Id="rId236" Type="http://schemas.openxmlformats.org/officeDocument/2006/relationships/image" Target="../media/image3894.png"/><Relationship Id="rId278" Type="http://schemas.openxmlformats.org/officeDocument/2006/relationships/image" Target="../media/image3915.png"/><Relationship Id="rId401" Type="http://schemas.openxmlformats.org/officeDocument/2006/relationships/image" Target="../media/image3976.png"/><Relationship Id="rId443" Type="http://schemas.openxmlformats.org/officeDocument/2006/relationships/image" Target="../media/image3996.png"/><Relationship Id="rId650" Type="http://schemas.openxmlformats.org/officeDocument/2006/relationships/image" Target="../media/image26.png"/><Relationship Id="rId303" Type="http://schemas.openxmlformats.org/officeDocument/2006/relationships/customXml" Target="../ink/ink928.xml"/><Relationship Id="rId485" Type="http://schemas.openxmlformats.org/officeDocument/2006/relationships/image" Target="../media/image4017.png"/><Relationship Id="rId42" Type="http://schemas.openxmlformats.org/officeDocument/2006/relationships/image" Target="../media/image3799.png"/><Relationship Id="rId84" Type="http://schemas.openxmlformats.org/officeDocument/2006/relationships/image" Target="../media/image3819.png"/><Relationship Id="rId138" Type="http://schemas.openxmlformats.org/officeDocument/2006/relationships/image" Target="../media/image3845.png"/><Relationship Id="rId345" Type="http://schemas.openxmlformats.org/officeDocument/2006/relationships/image" Target="../media/image3948.png"/><Relationship Id="rId387" Type="http://schemas.openxmlformats.org/officeDocument/2006/relationships/image" Target="../media/image3969.png"/><Relationship Id="rId510" Type="http://schemas.openxmlformats.org/officeDocument/2006/relationships/customXml" Target="../ink/ink1033.xml"/><Relationship Id="rId552" Type="http://schemas.openxmlformats.org/officeDocument/2006/relationships/customXml" Target="../ink/ink1054.xml"/><Relationship Id="rId594" Type="http://schemas.openxmlformats.org/officeDocument/2006/relationships/image" Target="../media/image4071.png"/><Relationship Id="rId608" Type="http://schemas.openxmlformats.org/officeDocument/2006/relationships/image" Target="../media/image4078.png"/><Relationship Id="rId191" Type="http://schemas.openxmlformats.org/officeDocument/2006/relationships/customXml" Target="../ink/ink872.xml"/><Relationship Id="rId205" Type="http://schemas.openxmlformats.org/officeDocument/2006/relationships/customXml" Target="../ink/ink879.xml"/><Relationship Id="rId247" Type="http://schemas.openxmlformats.org/officeDocument/2006/relationships/customXml" Target="../ink/ink900.xml"/><Relationship Id="rId412" Type="http://schemas.openxmlformats.org/officeDocument/2006/relationships/customXml" Target="../ink/ink983.xml"/><Relationship Id="rId107" Type="http://schemas.openxmlformats.org/officeDocument/2006/relationships/customXml" Target="../ink/ink830.xml"/><Relationship Id="rId289" Type="http://schemas.openxmlformats.org/officeDocument/2006/relationships/customXml" Target="../ink/ink921.xml"/><Relationship Id="rId454" Type="http://schemas.openxmlformats.org/officeDocument/2006/relationships/customXml" Target="../ink/ink1005.xml"/><Relationship Id="rId496" Type="http://schemas.openxmlformats.org/officeDocument/2006/relationships/customXml" Target="../ink/ink1026.xml"/><Relationship Id="rId661" Type="http://schemas.openxmlformats.org/officeDocument/2006/relationships/customXml" Target="../ink/ink1109.xml"/><Relationship Id="rId11" Type="http://schemas.openxmlformats.org/officeDocument/2006/relationships/customXml" Target="../ink/ink782.xml"/><Relationship Id="rId53" Type="http://schemas.openxmlformats.org/officeDocument/2006/relationships/customXml" Target="../ink/ink803.xml"/><Relationship Id="rId149" Type="http://schemas.openxmlformats.org/officeDocument/2006/relationships/customXml" Target="../ink/ink851.xml"/><Relationship Id="rId314" Type="http://schemas.openxmlformats.org/officeDocument/2006/relationships/image" Target="../media/image3933.png"/><Relationship Id="rId356" Type="http://schemas.openxmlformats.org/officeDocument/2006/relationships/customXml" Target="../ink/ink955.xml"/><Relationship Id="rId398" Type="http://schemas.openxmlformats.org/officeDocument/2006/relationships/customXml" Target="../ink/ink976.xml"/><Relationship Id="rId521" Type="http://schemas.openxmlformats.org/officeDocument/2006/relationships/image" Target="../media/image4035.png"/><Relationship Id="rId563" Type="http://schemas.openxmlformats.org/officeDocument/2006/relationships/image" Target="../media/image4056.png"/><Relationship Id="rId619" Type="http://schemas.openxmlformats.org/officeDocument/2006/relationships/customXml" Target="../ink/ink1088.xml"/><Relationship Id="rId95" Type="http://schemas.openxmlformats.org/officeDocument/2006/relationships/customXml" Target="../ink/ink824.xml"/><Relationship Id="rId160" Type="http://schemas.openxmlformats.org/officeDocument/2006/relationships/image" Target="../media/image3856.png"/><Relationship Id="rId216" Type="http://schemas.openxmlformats.org/officeDocument/2006/relationships/image" Target="../media/image3884.png"/><Relationship Id="rId423" Type="http://schemas.openxmlformats.org/officeDocument/2006/relationships/image" Target="../media/image3987.png"/><Relationship Id="rId258" Type="http://schemas.openxmlformats.org/officeDocument/2006/relationships/image" Target="../media/image3905.png"/><Relationship Id="rId465" Type="http://schemas.openxmlformats.org/officeDocument/2006/relationships/image" Target="../media/image4007.png"/><Relationship Id="rId630" Type="http://schemas.openxmlformats.org/officeDocument/2006/relationships/image" Target="../media/image4089.png"/><Relationship Id="rId22" Type="http://schemas.openxmlformats.org/officeDocument/2006/relationships/image" Target="../media/image3789.png"/><Relationship Id="rId64" Type="http://schemas.openxmlformats.org/officeDocument/2006/relationships/image" Target="../media/image3809.png"/><Relationship Id="rId118" Type="http://schemas.openxmlformats.org/officeDocument/2006/relationships/image" Target="../media/image3836.png"/><Relationship Id="rId325" Type="http://schemas.openxmlformats.org/officeDocument/2006/relationships/customXml" Target="../ink/ink939.xml"/><Relationship Id="rId367" Type="http://schemas.openxmlformats.org/officeDocument/2006/relationships/image" Target="../media/image3959.png"/><Relationship Id="rId532" Type="http://schemas.openxmlformats.org/officeDocument/2006/relationships/customXml" Target="../ink/ink1044.xml"/><Relationship Id="rId574" Type="http://schemas.openxmlformats.org/officeDocument/2006/relationships/image" Target="../media/image4061.png"/><Relationship Id="rId171" Type="http://schemas.openxmlformats.org/officeDocument/2006/relationships/customXml" Target="../ink/ink862.xml"/><Relationship Id="rId227" Type="http://schemas.openxmlformats.org/officeDocument/2006/relationships/customXml" Target="../ink/ink890.xml"/><Relationship Id="rId269" Type="http://schemas.openxmlformats.org/officeDocument/2006/relationships/customXml" Target="../ink/ink911.xml"/><Relationship Id="rId434" Type="http://schemas.openxmlformats.org/officeDocument/2006/relationships/customXml" Target="../ink/ink994.xml"/><Relationship Id="rId476" Type="http://schemas.openxmlformats.org/officeDocument/2006/relationships/customXml" Target="../ink/ink1016.xml"/><Relationship Id="rId641" Type="http://schemas.openxmlformats.org/officeDocument/2006/relationships/customXml" Target="../ink/ink1099.xml"/><Relationship Id="rId33" Type="http://schemas.openxmlformats.org/officeDocument/2006/relationships/customXml" Target="../ink/ink793.xml"/><Relationship Id="rId129" Type="http://schemas.openxmlformats.org/officeDocument/2006/relationships/customXml" Target="../ink/ink841.xml"/><Relationship Id="rId280" Type="http://schemas.openxmlformats.org/officeDocument/2006/relationships/image" Target="../media/image3916.png"/><Relationship Id="rId336" Type="http://schemas.openxmlformats.org/officeDocument/2006/relationships/image" Target="../media/image3944.png"/><Relationship Id="rId501" Type="http://schemas.openxmlformats.org/officeDocument/2006/relationships/image" Target="../media/image4025.png"/><Relationship Id="rId543" Type="http://schemas.openxmlformats.org/officeDocument/2006/relationships/image" Target="../media/image4046.png"/><Relationship Id="rId75" Type="http://schemas.openxmlformats.org/officeDocument/2006/relationships/customXml" Target="../ink/ink814.xml"/><Relationship Id="rId140" Type="http://schemas.openxmlformats.org/officeDocument/2006/relationships/image" Target="../media/image3846.png"/><Relationship Id="rId182" Type="http://schemas.openxmlformats.org/officeDocument/2006/relationships/image" Target="../media/image3867.png"/><Relationship Id="rId378" Type="http://schemas.openxmlformats.org/officeDocument/2006/relationships/customXml" Target="../ink/ink966.xml"/><Relationship Id="rId403" Type="http://schemas.openxmlformats.org/officeDocument/2006/relationships/image" Target="../media/image3977.png"/><Relationship Id="rId585" Type="http://schemas.openxmlformats.org/officeDocument/2006/relationships/customXml" Target="../ink/ink1071.xml"/><Relationship Id="rId6" Type="http://schemas.openxmlformats.org/officeDocument/2006/relationships/image" Target="../media/image3781.png"/><Relationship Id="rId238" Type="http://schemas.openxmlformats.org/officeDocument/2006/relationships/image" Target="../media/image3895.png"/><Relationship Id="rId445" Type="http://schemas.openxmlformats.org/officeDocument/2006/relationships/image" Target="../media/image3997.png"/><Relationship Id="rId487" Type="http://schemas.openxmlformats.org/officeDocument/2006/relationships/image" Target="../media/image4018.png"/><Relationship Id="rId610" Type="http://schemas.openxmlformats.org/officeDocument/2006/relationships/image" Target="../media/image4079.png"/><Relationship Id="rId652" Type="http://schemas.openxmlformats.org/officeDocument/2006/relationships/image" Target="../media/image27.png"/><Relationship Id="rId291" Type="http://schemas.openxmlformats.org/officeDocument/2006/relationships/customXml" Target="../ink/ink922.xml"/><Relationship Id="rId305" Type="http://schemas.openxmlformats.org/officeDocument/2006/relationships/customXml" Target="../ink/ink929.xml"/><Relationship Id="rId347" Type="http://schemas.openxmlformats.org/officeDocument/2006/relationships/image" Target="../media/image3949.png"/><Relationship Id="rId512" Type="http://schemas.openxmlformats.org/officeDocument/2006/relationships/customXml" Target="../ink/ink1034.xml"/><Relationship Id="rId44" Type="http://schemas.openxmlformats.org/officeDocument/2006/relationships/image" Target="../media/image3800.png"/><Relationship Id="rId86" Type="http://schemas.openxmlformats.org/officeDocument/2006/relationships/image" Target="../media/image3820.png"/><Relationship Id="rId151" Type="http://schemas.openxmlformats.org/officeDocument/2006/relationships/customXml" Target="../ink/ink852.xml"/><Relationship Id="rId389" Type="http://schemas.openxmlformats.org/officeDocument/2006/relationships/image" Target="../media/image3970.png"/><Relationship Id="rId554" Type="http://schemas.openxmlformats.org/officeDocument/2006/relationships/customXml" Target="../ink/ink1055.xml"/><Relationship Id="rId596" Type="http://schemas.openxmlformats.org/officeDocument/2006/relationships/image" Target="../media/image4072.png"/><Relationship Id="rId193" Type="http://schemas.openxmlformats.org/officeDocument/2006/relationships/customXml" Target="../ink/ink873.xml"/><Relationship Id="rId207" Type="http://schemas.openxmlformats.org/officeDocument/2006/relationships/customXml" Target="../ink/ink880.xml"/><Relationship Id="rId249" Type="http://schemas.openxmlformats.org/officeDocument/2006/relationships/customXml" Target="../ink/ink901.xml"/><Relationship Id="rId414" Type="http://schemas.openxmlformats.org/officeDocument/2006/relationships/customXml" Target="../ink/ink984.xml"/><Relationship Id="rId456" Type="http://schemas.openxmlformats.org/officeDocument/2006/relationships/customXml" Target="../ink/ink1006.xml"/><Relationship Id="rId498" Type="http://schemas.openxmlformats.org/officeDocument/2006/relationships/customXml" Target="../ink/ink1027.xml"/><Relationship Id="rId621" Type="http://schemas.openxmlformats.org/officeDocument/2006/relationships/customXml" Target="../ink/ink1089.xml"/><Relationship Id="rId13" Type="http://schemas.openxmlformats.org/officeDocument/2006/relationships/customXml" Target="../ink/ink783.xml"/><Relationship Id="rId109" Type="http://schemas.openxmlformats.org/officeDocument/2006/relationships/customXml" Target="../ink/ink831.xml"/><Relationship Id="rId260" Type="http://schemas.openxmlformats.org/officeDocument/2006/relationships/image" Target="../media/image3906.png"/><Relationship Id="rId316" Type="http://schemas.openxmlformats.org/officeDocument/2006/relationships/image" Target="../media/image3934.png"/><Relationship Id="rId523" Type="http://schemas.openxmlformats.org/officeDocument/2006/relationships/image" Target="../media/image4036.png"/><Relationship Id="rId55" Type="http://schemas.openxmlformats.org/officeDocument/2006/relationships/customXml" Target="../ink/ink804.xml"/><Relationship Id="rId97" Type="http://schemas.openxmlformats.org/officeDocument/2006/relationships/customXml" Target="../ink/ink825.xml"/><Relationship Id="rId120" Type="http://schemas.openxmlformats.org/officeDocument/2006/relationships/image" Target="../media/image3647.png"/><Relationship Id="rId358" Type="http://schemas.openxmlformats.org/officeDocument/2006/relationships/customXml" Target="../ink/ink956.xml"/><Relationship Id="rId565" Type="http://schemas.openxmlformats.org/officeDocument/2006/relationships/image" Target="../media/image4057.png"/><Relationship Id="rId162" Type="http://schemas.openxmlformats.org/officeDocument/2006/relationships/image" Target="../media/image3857.png"/><Relationship Id="rId218" Type="http://schemas.openxmlformats.org/officeDocument/2006/relationships/image" Target="../media/image3885.png"/><Relationship Id="rId425" Type="http://schemas.openxmlformats.org/officeDocument/2006/relationships/image" Target="../media/image3988.png"/><Relationship Id="rId467" Type="http://schemas.openxmlformats.org/officeDocument/2006/relationships/image" Target="../media/image4008.png"/><Relationship Id="rId632" Type="http://schemas.openxmlformats.org/officeDocument/2006/relationships/image" Target="../media/image4090.png"/><Relationship Id="rId271" Type="http://schemas.openxmlformats.org/officeDocument/2006/relationships/customXml" Target="../ink/ink912.xml"/><Relationship Id="rId24" Type="http://schemas.openxmlformats.org/officeDocument/2006/relationships/image" Target="../media/image3790.png"/><Relationship Id="rId66" Type="http://schemas.openxmlformats.org/officeDocument/2006/relationships/image" Target="../media/image3810.png"/><Relationship Id="rId131" Type="http://schemas.openxmlformats.org/officeDocument/2006/relationships/customXml" Target="../ink/ink842.xml"/><Relationship Id="rId327" Type="http://schemas.openxmlformats.org/officeDocument/2006/relationships/customXml" Target="../ink/ink940.xml"/><Relationship Id="rId369" Type="http://schemas.openxmlformats.org/officeDocument/2006/relationships/image" Target="../media/image3960.png"/><Relationship Id="rId534" Type="http://schemas.openxmlformats.org/officeDocument/2006/relationships/customXml" Target="../ink/ink1045.xml"/><Relationship Id="rId576" Type="http://schemas.openxmlformats.org/officeDocument/2006/relationships/image" Target="../media/image4062.png"/><Relationship Id="rId173" Type="http://schemas.openxmlformats.org/officeDocument/2006/relationships/customXml" Target="../ink/ink863.xml"/><Relationship Id="rId229" Type="http://schemas.openxmlformats.org/officeDocument/2006/relationships/customXml" Target="../ink/ink891.xml"/><Relationship Id="rId380" Type="http://schemas.openxmlformats.org/officeDocument/2006/relationships/customXml" Target="../ink/ink967.xml"/><Relationship Id="rId436" Type="http://schemas.openxmlformats.org/officeDocument/2006/relationships/customXml" Target="../ink/ink995.xml"/><Relationship Id="rId601" Type="http://schemas.openxmlformats.org/officeDocument/2006/relationships/customXml" Target="../ink/ink1079.xml"/><Relationship Id="rId643" Type="http://schemas.openxmlformats.org/officeDocument/2006/relationships/customXml" Target="../ink/ink1100.xml"/><Relationship Id="rId240" Type="http://schemas.openxmlformats.org/officeDocument/2006/relationships/image" Target="../media/image3896.png"/><Relationship Id="rId478" Type="http://schemas.openxmlformats.org/officeDocument/2006/relationships/customXml" Target="../ink/ink1017.xml"/><Relationship Id="rId35" Type="http://schemas.openxmlformats.org/officeDocument/2006/relationships/customXml" Target="../ink/ink794.xml"/><Relationship Id="rId77" Type="http://schemas.openxmlformats.org/officeDocument/2006/relationships/customXml" Target="../ink/ink815.xml"/><Relationship Id="rId100" Type="http://schemas.openxmlformats.org/officeDocument/2006/relationships/image" Target="../media/image3827.png"/><Relationship Id="rId282" Type="http://schemas.openxmlformats.org/officeDocument/2006/relationships/image" Target="../media/image3917.png"/><Relationship Id="rId338" Type="http://schemas.openxmlformats.org/officeDocument/2006/relationships/image" Target="../media/image3945.png"/><Relationship Id="rId503" Type="http://schemas.openxmlformats.org/officeDocument/2006/relationships/image" Target="../media/image4026.png"/><Relationship Id="rId545" Type="http://schemas.openxmlformats.org/officeDocument/2006/relationships/image" Target="../media/image4047.png"/><Relationship Id="rId587" Type="http://schemas.openxmlformats.org/officeDocument/2006/relationships/customXml" Target="../ink/ink1072.xml"/><Relationship Id="rId8" Type="http://schemas.openxmlformats.org/officeDocument/2006/relationships/image" Target="../media/image3782.png"/><Relationship Id="rId142" Type="http://schemas.openxmlformats.org/officeDocument/2006/relationships/image" Target="../media/image3847.png"/><Relationship Id="rId184" Type="http://schemas.openxmlformats.org/officeDocument/2006/relationships/image" Target="../media/image3868.png"/><Relationship Id="rId391" Type="http://schemas.openxmlformats.org/officeDocument/2006/relationships/image" Target="../media/image3971.png"/><Relationship Id="rId405" Type="http://schemas.openxmlformats.org/officeDocument/2006/relationships/image" Target="../media/image3978.png"/><Relationship Id="rId447" Type="http://schemas.openxmlformats.org/officeDocument/2006/relationships/image" Target="../media/image3998.png"/><Relationship Id="rId612" Type="http://schemas.openxmlformats.org/officeDocument/2006/relationships/image" Target="../media/image4080.png"/><Relationship Id="rId251" Type="http://schemas.openxmlformats.org/officeDocument/2006/relationships/customXml" Target="../ink/ink902.xml"/><Relationship Id="rId489" Type="http://schemas.openxmlformats.org/officeDocument/2006/relationships/image" Target="../media/image4019.png"/><Relationship Id="rId654" Type="http://schemas.openxmlformats.org/officeDocument/2006/relationships/image" Target="../media/image28.png"/><Relationship Id="rId46" Type="http://schemas.openxmlformats.org/officeDocument/2006/relationships/image" Target="../media/image3801.png"/><Relationship Id="rId293" Type="http://schemas.openxmlformats.org/officeDocument/2006/relationships/customXml" Target="../ink/ink923.xml"/><Relationship Id="rId307" Type="http://schemas.openxmlformats.org/officeDocument/2006/relationships/customXml" Target="../ink/ink930.xml"/><Relationship Id="rId349" Type="http://schemas.openxmlformats.org/officeDocument/2006/relationships/image" Target="../media/image3950.png"/><Relationship Id="rId514" Type="http://schemas.openxmlformats.org/officeDocument/2006/relationships/customXml" Target="../ink/ink1035.xml"/><Relationship Id="rId556" Type="http://schemas.openxmlformats.org/officeDocument/2006/relationships/customXml" Target="../ink/ink1056.xml"/><Relationship Id="rId88" Type="http://schemas.openxmlformats.org/officeDocument/2006/relationships/image" Target="../media/image3821.png"/><Relationship Id="rId111" Type="http://schemas.openxmlformats.org/officeDocument/2006/relationships/customXml" Target="../ink/ink832.xml"/><Relationship Id="rId153" Type="http://schemas.openxmlformats.org/officeDocument/2006/relationships/customXml" Target="../ink/ink853.xml"/><Relationship Id="rId195" Type="http://schemas.openxmlformats.org/officeDocument/2006/relationships/customXml" Target="../ink/ink874.xml"/><Relationship Id="rId209" Type="http://schemas.openxmlformats.org/officeDocument/2006/relationships/customXml" Target="../ink/ink881.xml"/><Relationship Id="rId360" Type="http://schemas.openxmlformats.org/officeDocument/2006/relationships/customXml" Target="../ink/ink957.xml"/><Relationship Id="rId416" Type="http://schemas.openxmlformats.org/officeDocument/2006/relationships/customXml" Target="../ink/ink985.xml"/><Relationship Id="rId598" Type="http://schemas.openxmlformats.org/officeDocument/2006/relationships/image" Target="../media/image4073.png"/><Relationship Id="rId220" Type="http://schemas.openxmlformats.org/officeDocument/2006/relationships/image" Target="../media/image3886.png"/><Relationship Id="rId458" Type="http://schemas.openxmlformats.org/officeDocument/2006/relationships/customXml" Target="../ink/ink1007.xml"/><Relationship Id="rId623" Type="http://schemas.openxmlformats.org/officeDocument/2006/relationships/customXml" Target="../ink/ink1090.xml"/><Relationship Id="rId15" Type="http://schemas.openxmlformats.org/officeDocument/2006/relationships/customXml" Target="../ink/ink784.xml"/><Relationship Id="rId57" Type="http://schemas.openxmlformats.org/officeDocument/2006/relationships/customXml" Target="../ink/ink805.xml"/><Relationship Id="rId262" Type="http://schemas.openxmlformats.org/officeDocument/2006/relationships/image" Target="../media/image3907.png"/><Relationship Id="rId318" Type="http://schemas.openxmlformats.org/officeDocument/2006/relationships/image" Target="../media/image3935.png"/><Relationship Id="rId525" Type="http://schemas.openxmlformats.org/officeDocument/2006/relationships/image" Target="../media/image4037.png"/><Relationship Id="rId567" Type="http://schemas.openxmlformats.org/officeDocument/2006/relationships/customXml" Target="../ink/ink1062.xml"/><Relationship Id="rId99" Type="http://schemas.openxmlformats.org/officeDocument/2006/relationships/customXml" Target="../ink/ink826.xml"/><Relationship Id="rId122" Type="http://schemas.openxmlformats.org/officeDocument/2006/relationships/image" Target="../media/image3837.png"/><Relationship Id="rId164" Type="http://schemas.openxmlformats.org/officeDocument/2006/relationships/image" Target="../media/image3858.png"/><Relationship Id="rId371" Type="http://schemas.openxmlformats.org/officeDocument/2006/relationships/image" Target="../media/image3961.png"/><Relationship Id="rId427" Type="http://schemas.openxmlformats.org/officeDocument/2006/relationships/image" Target="../media/image3989.png"/><Relationship Id="rId469" Type="http://schemas.openxmlformats.org/officeDocument/2006/relationships/image" Target="../media/image4009.png"/><Relationship Id="rId634" Type="http://schemas.openxmlformats.org/officeDocument/2006/relationships/image" Target="../media/image4091.png"/><Relationship Id="rId26" Type="http://schemas.openxmlformats.org/officeDocument/2006/relationships/image" Target="../media/image3791.png"/><Relationship Id="rId231" Type="http://schemas.openxmlformats.org/officeDocument/2006/relationships/customXml" Target="../ink/ink892.xml"/><Relationship Id="rId273" Type="http://schemas.openxmlformats.org/officeDocument/2006/relationships/customXml" Target="../ink/ink913.xml"/><Relationship Id="rId329" Type="http://schemas.openxmlformats.org/officeDocument/2006/relationships/customXml" Target="../ink/ink941.xml"/><Relationship Id="rId480" Type="http://schemas.openxmlformats.org/officeDocument/2006/relationships/customXml" Target="../ink/ink1018.xml"/><Relationship Id="rId536" Type="http://schemas.openxmlformats.org/officeDocument/2006/relationships/customXml" Target="../ink/ink1046.xml"/><Relationship Id="rId68" Type="http://schemas.openxmlformats.org/officeDocument/2006/relationships/image" Target="../media/image3811.png"/><Relationship Id="rId133" Type="http://schemas.openxmlformats.org/officeDocument/2006/relationships/customXml" Target="../ink/ink843.xml"/><Relationship Id="rId175" Type="http://schemas.openxmlformats.org/officeDocument/2006/relationships/customXml" Target="../ink/ink864.xml"/><Relationship Id="rId340" Type="http://schemas.openxmlformats.org/officeDocument/2006/relationships/customXml" Target="../ink/ink947.xml"/><Relationship Id="rId578" Type="http://schemas.openxmlformats.org/officeDocument/2006/relationships/image" Target="../media/image4063.png"/><Relationship Id="rId200" Type="http://schemas.openxmlformats.org/officeDocument/2006/relationships/image" Target="../media/image3876.png"/><Relationship Id="rId382" Type="http://schemas.openxmlformats.org/officeDocument/2006/relationships/customXml" Target="../ink/ink968.xml"/><Relationship Id="rId438" Type="http://schemas.openxmlformats.org/officeDocument/2006/relationships/customXml" Target="../ink/ink996.xml"/><Relationship Id="rId603" Type="http://schemas.openxmlformats.org/officeDocument/2006/relationships/customXml" Target="../ink/ink1080.xml"/><Relationship Id="rId645" Type="http://schemas.openxmlformats.org/officeDocument/2006/relationships/customXml" Target="../ink/ink1101.xml"/><Relationship Id="rId242" Type="http://schemas.openxmlformats.org/officeDocument/2006/relationships/image" Target="../media/image3897.png"/><Relationship Id="rId284" Type="http://schemas.openxmlformats.org/officeDocument/2006/relationships/image" Target="../media/image3918.png"/><Relationship Id="rId491" Type="http://schemas.openxmlformats.org/officeDocument/2006/relationships/image" Target="../media/image4020.png"/><Relationship Id="rId505" Type="http://schemas.openxmlformats.org/officeDocument/2006/relationships/image" Target="../media/image4027.png"/><Relationship Id="rId37" Type="http://schemas.openxmlformats.org/officeDocument/2006/relationships/customXml" Target="../ink/ink795.xml"/><Relationship Id="rId79" Type="http://schemas.openxmlformats.org/officeDocument/2006/relationships/customXml" Target="../ink/ink816.xml"/><Relationship Id="rId102" Type="http://schemas.openxmlformats.org/officeDocument/2006/relationships/image" Target="../media/image3828.png"/><Relationship Id="rId144" Type="http://schemas.openxmlformats.org/officeDocument/2006/relationships/image" Target="../media/image3848.png"/><Relationship Id="rId547" Type="http://schemas.openxmlformats.org/officeDocument/2006/relationships/image" Target="../media/image4048.png"/><Relationship Id="rId589" Type="http://schemas.openxmlformats.org/officeDocument/2006/relationships/customXml" Target="../ink/ink1073.xml"/><Relationship Id="rId90" Type="http://schemas.openxmlformats.org/officeDocument/2006/relationships/image" Target="../media/image3822.png"/><Relationship Id="rId186" Type="http://schemas.openxmlformats.org/officeDocument/2006/relationships/image" Target="../media/image3869.png"/><Relationship Id="rId351" Type="http://schemas.openxmlformats.org/officeDocument/2006/relationships/image" Target="../media/image3951.png"/><Relationship Id="rId393" Type="http://schemas.openxmlformats.org/officeDocument/2006/relationships/image" Target="../media/image3972.png"/><Relationship Id="rId407" Type="http://schemas.openxmlformats.org/officeDocument/2006/relationships/image" Target="../media/image3979.png"/><Relationship Id="rId449" Type="http://schemas.openxmlformats.org/officeDocument/2006/relationships/image" Target="../media/image3999.png"/><Relationship Id="rId614" Type="http://schemas.openxmlformats.org/officeDocument/2006/relationships/image" Target="../media/image4081.png"/><Relationship Id="rId656" Type="http://schemas.openxmlformats.org/officeDocument/2006/relationships/image" Target="../media/image29.png"/><Relationship Id="rId211" Type="http://schemas.openxmlformats.org/officeDocument/2006/relationships/customXml" Target="../ink/ink882.xml"/><Relationship Id="rId253" Type="http://schemas.openxmlformats.org/officeDocument/2006/relationships/customXml" Target="../ink/ink903.xml"/><Relationship Id="rId295" Type="http://schemas.openxmlformats.org/officeDocument/2006/relationships/customXml" Target="../ink/ink924.xml"/><Relationship Id="rId309" Type="http://schemas.openxmlformats.org/officeDocument/2006/relationships/customXml" Target="../ink/ink931.xml"/><Relationship Id="rId460" Type="http://schemas.openxmlformats.org/officeDocument/2006/relationships/customXml" Target="../ink/ink1008.xml"/><Relationship Id="rId516" Type="http://schemas.openxmlformats.org/officeDocument/2006/relationships/customXml" Target="../ink/ink1036.xml"/><Relationship Id="rId48" Type="http://schemas.openxmlformats.org/officeDocument/2006/relationships/image" Target="../media/image3802.png"/><Relationship Id="rId113" Type="http://schemas.openxmlformats.org/officeDocument/2006/relationships/customXml" Target="../ink/ink833.xml"/><Relationship Id="rId320" Type="http://schemas.openxmlformats.org/officeDocument/2006/relationships/image" Target="../media/image3936.png"/><Relationship Id="rId558" Type="http://schemas.openxmlformats.org/officeDocument/2006/relationships/customXml" Target="../ink/ink1057.xml"/><Relationship Id="rId155" Type="http://schemas.openxmlformats.org/officeDocument/2006/relationships/customXml" Target="../ink/ink854.xml"/><Relationship Id="rId197" Type="http://schemas.openxmlformats.org/officeDocument/2006/relationships/customXml" Target="../ink/ink875.xml"/><Relationship Id="rId362" Type="http://schemas.openxmlformats.org/officeDocument/2006/relationships/customXml" Target="../ink/ink958.xml"/><Relationship Id="rId418" Type="http://schemas.openxmlformats.org/officeDocument/2006/relationships/customXml" Target="../ink/ink986.xml"/><Relationship Id="rId625" Type="http://schemas.openxmlformats.org/officeDocument/2006/relationships/customXml" Target="../ink/ink1091.xml"/><Relationship Id="rId222" Type="http://schemas.openxmlformats.org/officeDocument/2006/relationships/image" Target="../media/image3887.png"/><Relationship Id="rId264" Type="http://schemas.openxmlformats.org/officeDocument/2006/relationships/image" Target="../media/image3908.png"/><Relationship Id="rId471" Type="http://schemas.openxmlformats.org/officeDocument/2006/relationships/image" Target="../media/image4010.png"/><Relationship Id="rId17" Type="http://schemas.openxmlformats.org/officeDocument/2006/relationships/customXml" Target="../ink/ink785.xml"/><Relationship Id="rId59" Type="http://schemas.openxmlformats.org/officeDocument/2006/relationships/customXml" Target="../ink/ink806.xml"/><Relationship Id="rId124" Type="http://schemas.openxmlformats.org/officeDocument/2006/relationships/image" Target="../media/image3838.png"/><Relationship Id="rId527" Type="http://schemas.openxmlformats.org/officeDocument/2006/relationships/image" Target="../media/image4038.png"/><Relationship Id="rId569" Type="http://schemas.openxmlformats.org/officeDocument/2006/relationships/customXml" Target="../ink/ink1063.xml"/><Relationship Id="rId70" Type="http://schemas.openxmlformats.org/officeDocument/2006/relationships/image" Target="../media/image3812.png"/><Relationship Id="rId166" Type="http://schemas.openxmlformats.org/officeDocument/2006/relationships/image" Target="../media/image3859.png"/><Relationship Id="rId331" Type="http://schemas.openxmlformats.org/officeDocument/2006/relationships/customXml" Target="../ink/ink942.xml"/><Relationship Id="rId373" Type="http://schemas.openxmlformats.org/officeDocument/2006/relationships/image" Target="../media/image3962.png"/><Relationship Id="rId429" Type="http://schemas.openxmlformats.org/officeDocument/2006/relationships/image" Target="../media/image3990.png"/><Relationship Id="rId580" Type="http://schemas.openxmlformats.org/officeDocument/2006/relationships/image" Target="../media/image4064.png"/><Relationship Id="rId636" Type="http://schemas.openxmlformats.org/officeDocument/2006/relationships/image" Target="../media/image4092.png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893.xml"/><Relationship Id="rId440" Type="http://schemas.openxmlformats.org/officeDocument/2006/relationships/customXml" Target="../ink/ink998.xml"/><Relationship Id="rId28" Type="http://schemas.openxmlformats.org/officeDocument/2006/relationships/image" Target="../media/image3792.png"/><Relationship Id="rId275" Type="http://schemas.openxmlformats.org/officeDocument/2006/relationships/customXml" Target="../ink/ink914.xml"/><Relationship Id="rId300" Type="http://schemas.openxmlformats.org/officeDocument/2006/relationships/image" Target="../media/image3926.png"/><Relationship Id="rId482" Type="http://schemas.openxmlformats.org/officeDocument/2006/relationships/customXml" Target="../ink/ink1019.xml"/><Relationship Id="rId538" Type="http://schemas.openxmlformats.org/officeDocument/2006/relationships/customXml" Target="../ink/ink1047.xml"/><Relationship Id="rId81" Type="http://schemas.openxmlformats.org/officeDocument/2006/relationships/customXml" Target="../ink/ink817.xml"/><Relationship Id="rId135" Type="http://schemas.openxmlformats.org/officeDocument/2006/relationships/customXml" Target="../ink/ink844.xml"/><Relationship Id="rId177" Type="http://schemas.openxmlformats.org/officeDocument/2006/relationships/customXml" Target="../ink/ink865.xml"/><Relationship Id="rId342" Type="http://schemas.openxmlformats.org/officeDocument/2006/relationships/customXml" Target="../ink/ink948.xml"/><Relationship Id="rId384" Type="http://schemas.openxmlformats.org/officeDocument/2006/relationships/customXml" Target="../ink/ink969.xml"/><Relationship Id="rId591" Type="http://schemas.openxmlformats.org/officeDocument/2006/relationships/customXml" Target="../ink/ink1074.xml"/><Relationship Id="rId605" Type="http://schemas.openxmlformats.org/officeDocument/2006/relationships/customXml" Target="../ink/ink1081.xml"/><Relationship Id="rId202" Type="http://schemas.openxmlformats.org/officeDocument/2006/relationships/image" Target="../media/image3877.png"/><Relationship Id="rId244" Type="http://schemas.openxmlformats.org/officeDocument/2006/relationships/image" Target="../media/image3898.png"/><Relationship Id="rId647" Type="http://schemas.openxmlformats.org/officeDocument/2006/relationships/customXml" Target="../ink/ink1102.xml"/><Relationship Id="rId39" Type="http://schemas.openxmlformats.org/officeDocument/2006/relationships/customXml" Target="../ink/ink796.xml"/><Relationship Id="rId286" Type="http://schemas.openxmlformats.org/officeDocument/2006/relationships/image" Target="../media/image3919.png"/><Relationship Id="rId451" Type="http://schemas.openxmlformats.org/officeDocument/2006/relationships/image" Target="../media/image4000.png"/><Relationship Id="rId493" Type="http://schemas.openxmlformats.org/officeDocument/2006/relationships/image" Target="../media/image4021.png"/><Relationship Id="rId507" Type="http://schemas.openxmlformats.org/officeDocument/2006/relationships/image" Target="../media/image4028.png"/><Relationship Id="rId549" Type="http://schemas.openxmlformats.org/officeDocument/2006/relationships/image" Target="../media/image4049.png"/><Relationship Id="rId50" Type="http://schemas.openxmlformats.org/officeDocument/2006/relationships/image" Target="../media/image3803.png"/><Relationship Id="rId104" Type="http://schemas.openxmlformats.org/officeDocument/2006/relationships/image" Target="../media/image3829.png"/><Relationship Id="rId146" Type="http://schemas.openxmlformats.org/officeDocument/2006/relationships/image" Target="../media/image3849.png"/><Relationship Id="rId188" Type="http://schemas.openxmlformats.org/officeDocument/2006/relationships/image" Target="../media/image3870.png"/><Relationship Id="rId311" Type="http://schemas.openxmlformats.org/officeDocument/2006/relationships/customXml" Target="../ink/ink932.xml"/><Relationship Id="rId353" Type="http://schemas.openxmlformats.org/officeDocument/2006/relationships/image" Target="../media/image3952.png"/><Relationship Id="rId395" Type="http://schemas.openxmlformats.org/officeDocument/2006/relationships/image" Target="../media/image3973.png"/><Relationship Id="rId409" Type="http://schemas.openxmlformats.org/officeDocument/2006/relationships/image" Target="../media/image3980.png"/><Relationship Id="rId560" Type="http://schemas.openxmlformats.org/officeDocument/2006/relationships/customXml" Target="../ink/ink1058.xml"/><Relationship Id="rId92" Type="http://schemas.openxmlformats.org/officeDocument/2006/relationships/image" Target="../media/image3823.png"/><Relationship Id="rId213" Type="http://schemas.openxmlformats.org/officeDocument/2006/relationships/customXml" Target="../ink/ink883.xml"/><Relationship Id="rId420" Type="http://schemas.openxmlformats.org/officeDocument/2006/relationships/customXml" Target="../ink/ink987.xml"/><Relationship Id="rId616" Type="http://schemas.openxmlformats.org/officeDocument/2006/relationships/image" Target="../media/image4082.png"/><Relationship Id="rId658" Type="http://schemas.openxmlformats.org/officeDocument/2006/relationships/image" Target="../media/image30.png"/><Relationship Id="rId255" Type="http://schemas.openxmlformats.org/officeDocument/2006/relationships/customXml" Target="../ink/ink904.xml"/><Relationship Id="rId297" Type="http://schemas.openxmlformats.org/officeDocument/2006/relationships/customXml" Target="../ink/ink925.xml"/><Relationship Id="rId462" Type="http://schemas.openxmlformats.org/officeDocument/2006/relationships/customXml" Target="../ink/ink1009.xml"/><Relationship Id="rId518" Type="http://schemas.openxmlformats.org/officeDocument/2006/relationships/customXml" Target="../ink/ink1037.xml"/><Relationship Id="rId115" Type="http://schemas.openxmlformats.org/officeDocument/2006/relationships/customXml" Target="../ink/ink834.xml"/><Relationship Id="rId157" Type="http://schemas.openxmlformats.org/officeDocument/2006/relationships/customXml" Target="../ink/ink855.xml"/><Relationship Id="rId322" Type="http://schemas.openxmlformats.org/officeDocument/2006/relationships/image" Target="../media/image3937.png"/><Relationship Id="rId364" Type="http://schemas.openxmlformats.org/officeDocument/2006/relationships/customXml" Target="../ink/ink959.xml"/><Relationship Id="rId61" Type="http://schemas.openxmlformats.org/officeDocument/2006/relationships/customXml" Target="../ink/ink807.xml"/><Relationship Id="rId199" Type="http://schemas.openxmlformats.org/officeDocument/2006/relationships/customXml" Target="../ink/ink876.xml"/><Relationship Id="rId571" Type="http://schemas.openxmlformats.org/officeDocument/2006/relationships/customXml" Target="../ink/ink1064.xml"/><Relationship Id="rId627" Type="http://schemas.openxmlformats.org/officeDocument/2006/relationships/customXml" Target="../ink/ink1092.xml"/><Relationship Id="rId19" Type="http://schemas.openxmlformats.org/officeDocument/2006/relationships/customXml" Target="../ink/ink786.xml"/><Relationship Id="rId224" Type="http://schemas.openxmlformats.org/officeDocument/2006/relationships/image" Target="../media/image3888.png"/><Relationship Id="rId266" Type="http://schemas.openxmlformats.org/officeDocument/2006/relationships/image" Target="../media/image3909.png"/><Relationship Id="rId431" Type="http://schemas.openxmlformats.org/officeDocument/2006/relationships/image" Target="../media/image3991.png"/><Relationship Id="rId473" Type="http://schemas.openxmlformats.org/officeDocument/2006/relationships/image" Target="../media/image4011.png"/><Relationship Id="rId529" Type="http://schemas.openxmlformats.org/officeDocument/2006/relationships/image" Target="../media/image4039.png"/><Relationship Id="rId30" Type="http://schemas.openxmlformats.org/officeDocument/2006/relationships/image" Target="../media/image3793.png"/><Relationship Id="rId126" Type="http://schemas.openxmlformats.org/officeDocument/2006/relationships/image" Target="../media/image3839.png"/><Relationship Id="rId168" Type="http://schemas.openxmlformats.org/officeDocument/2006/relationships/image" Target="../media/image3860.png"/><Relationship Id="rId333" Type="http://schemas.openxmlformats.org/officeDocument/2006/relationships/customXml" Target="../ink/ink943.xml"/><Relationship Id="rId540" Type="http://schemas.openxmlformats.org/officeDocument/2006/relationships/customXml" Target="../ink/ink1048.xml"/><Relationship Id="rId72" Type="http://schemas.openxmlformats.org/officeDocument/2006/relationships/image" Target="../media/image3813.png"/><Relationship Id="rId375" Type="http://schemas.openxmlformats.org/officeDocument/2006/relationships/image" Target="../media/image3963.png"/><Relationship Id="rId582" Type="http://schemas.openxmlformats.org/officeDocument/2006/relationships/image" Target="../media/image4065.png"/><Relationship Id="rId638" Type="http://schemas.openxmlformats.org/officeDocument/2006/relationships/image" Target="../media/image4093.png"/><Relationship Id="rId3" Type="http://schemas.openxmlformats.org/officeDocument/2006/relationships/customXml" Target="../ink/ink778.xml"/><Relationship Id="rId235" Type="http://schemas.openxmlformats.org/officeDocument/2006/relationships/customXml" Target="../ink/ink894.xml"/><Relationship Id="rId277" Type="http://schemas.openxmlformats.org/officeDocument/2006/relationships/customXml" Target="../ink/ink915.xml"/><Relationship Id="rId400" Type="http://schemas.openxmlformats.org/officeDocument/2006/relationships/customXml" Target="../ink/ink977.xml"/><Relationship Id="rId442" Type="http://schemas.openxmlformats.org/officeDocument/2006/relationships/customXml" Target="../ink/ink999.xml"/><Relationship Id="rId484" Type="http://schemas.openxmlformats.org/officeDocument/2006/relationships/customXml" Target="../ink/ink1020.xml"/><Relationship Id="rId137" Type="http://schemas.openxmlformats.org/officeDocument/2006/relationships/customXml" Target="../ink/ink845.xml"/><Relationship Id="rId302" Type="http://schemas.openxmlformats.org/officeDocument/2006/relationships/image" Target="../media/image3927.png"/><Relationship Id="rId344" Type="http://schemas.openxmlformats.org/officeDocument/2006/relationships/customXml" Target="../ink/ink949.xml"/><Relationship Id="rId41" Type="http://schemas.openxmlformats.org/officeDocument/2006/relationships/customXml" Target="../ink/ink797.xml"/><Relationship Id="rId83" Type="http://schemas.openxmlformats.org/officeDocument/2006/relationships/customXml" Target="../ink/ink818.xml"/><Relationship Id="rId179" Type="http://schemas.openxmlformats.org/officeDocument/2006/relationships/customXml" Target="../ink/ink866.xml"/><Relationship Id="rId386" Type="http://schemas.openxmlformats.org/officeDocument/2006/relationships/customXml" Target="../ink/ink970.xml"/><Relationship Id="rId551" Type="http://schemas.openxmlformats.org/officeDocument/2006/relationships/image" Target="../media/image4050.png"/><Relationship Id="rId593" Type="http://schemas.openxmlformats.org/officeDocument/2006/relationships/customXml" Target="../ink/ink1075.xml"/><Relationship Id="rId607" Type="http://schemas.openxmlformats.org/officeDocument/2006/relationships/customXml" Target="../ink/ink1082.xml"/><Relationship Id="rId649" Type="http://schemas.openxmlformats.org/officeDocument/2006/relationships/customXml" Target="../ink/ink1103.xml"/><Relationship Id="rId190" Type="http://schemas.openxmlformats.org/officeDocument/2006/relationships/image" Target="../media/image3871.png"/><Relationship Id="rId204" Type="http://schemas.openxmlformats.org/officeDocument/2006/relationships/image" Target="../media/image3878.png"/><Relationship Id="rId246" Type="http://schemas.openxmlformats.org/officeDocument/2006/relationships/image" Target="../media/image3899.png"/><Relationship Id="rId288" Type="http://schemas.openxmlformats.org/officeDocument/2006/relationships/image" Target="../media/image3920.png"/><Relationship Id="rId411" Type="http://schemas.openxmlformats.org/officeDocument/2006/relationships/image" Target="../media/image3981.png"/><Relationship Id="rId453" Type="http://schemas.openxmlformats.org/officeDocument/2006/relationships/image" Target="../media/image4001.png"/><Relationship Id="rId509" Type="http://schemas.openxmlformats.org/officeDocument/2006/relationships/image" Target="../media/image4029.png"/><Relationship Id="rId660" Type="http://schemas.openxmlformats.org/officeDocument/2006/relationships/image" Target="../media/image31.png"/><Relationship Id="rId106" Type="http://schemas.openxmlformats.org/officeDocument/2006/relationships/image" Target="../media/image3830.png"/><Relationship Id="rId313" Type="http://schemas.openxmlformats.org/officeDocument/2006/relationships/customXml" Target="../ink/ink933.xml"/><Relationship Id="rId495" Type="http://schemas.openxmlformats.org/officeDocument/2006/relationships/image" Target="../media/image4022.png"/><Relationship Id="rId10" Type="http://schemas.openxmlformats.org/officeDocument/2006/relationships/image" Target="../media/image3783.png"/><Relationship Id="rId52" Type="http://schemas.openxmlformats.org/officeDocument/2006/relationships/image" Target="../media/image3804.png"/><Relationship Id="rId94" Type="http://schemas.openxmlformats.org/officeDocument/2006/relationships/image" Target="../media/image3824.png"/><Relationship Id="rId148" Type="http://schemas.openxmlformats.org/officeDocument/2006/relationships/image" Target="../media/image3850.png"/><Relationship Id="rId355" Type="http://schemas.openxmlformats.org/officeDocument/2006/relationships/image" Target="../media/image3953.png"/><Relationship Id="rId397" Type="http://schemas.openxmlformats.org/officeDocument/2006/relationships/image" Target="../media/image3974.png"/><Relationship Id="rId520" Type="http://schemas.openxmlformats.org/officeDocument/2006/relationships/customXml" Target="../ink/ink1038.xml"/><Relationship Id="rId562" Type="http://schemas.openxmlformats.org/officeDocument/2006/relationships/customXml" Target="../ink/ink1059.xml"/><Relationship Id="rId618" Type="http://schemas.openxmlformats.org/officeDocument/2006/relationships/image" Target="../media/image4083.png"/><Relationship Id="rId215" Type="http://schemas.openxmlformats.org/officeDocument/2006/relationships/customXml" Target="../ink/ink884.xml"/><Relationship Id="rId257" Type="http://schemas.openxmlformats.org/officeDocument/2006/relationships/customXml" Target="../ink/ink905.xml"/><Relationship Id="rId422" Type="http://schemas.openxmlformats.org/officeDocument/2006/relationships/customXml" Target="../ink/ink988.xml"/><Relationship Id="rId464" Type="http://schemas.openxmlformats.org/officeDocument/2006/relationships/customXml" Target="../ink/ink1010.xml"/><Relationship Id="rId299" Type="http://schemas.openxmlformats.org/officeDocument/2006/relationships/customXml" Target="../ink/ink926.xml"/><Relationship Id="rId63" Type="http://schemas.openxmlformats.org/officeDocument/2006/relationships/customXml" Target="../ink/ink808.xml"/><Relationship Id="rId159" Type="http://schemas.openxmlformats.org/officeDocument/2006/relationships/customXml" Target="../ink/ink856.xml"/><Relationship Id="rId366" Type="http://schemas.openxmlformats.org/officeDocument/2006/relationships/customXml" Target="../ink/ink960.xml"/><Relationship Id="rId573" Type="http://schemas.openxmlformats.org/officeDocument/2006/relationships/customXml" Target="../ink/ink1065.xml"/><Relationship Id="rId226" Type="http://schemas.openxmlformats.org/officeDocument/2006/relationships/image" Target="../media/image3889.png"/><Relationship Id="rId433" Type="http://schemas.openxmlformats.org/officeDocument/2006/relationships/image" Target="../media/image3992.png"/><Relationship Id="rId640" Type="http://schemas.openxmlformats.org/officeDocument/2006/relationships/image" Target="../media/image4094.png"/><Relationship Id="rId74" Type="http://schemas.openxmlformats.org/officeDocument/2006/relationships/image" Target="../media/image3814.png"/><Relationship Id="rId377" Type="http://schemas.openxmlformats.org/officeDocument/2006/relationships/image" Target="../media/image3964.png"/><Relationship Id="rId500" Type="http://schemas.openxmlformats.org/officeDocument/2006/relationships/customXml" Target="../ink/ink1028.xml"/><Relationship Id="rId584" Type="http://schemas.openxmlformats.org/officeDocument/2006/relationships/image" Target="../media/image4066.png"/><Relationship Id="rId5" Type="http://schemas.openxmlformats.org/officeDocument/2006/relationships/customXml" Target="../ink/ink779.xml"/><Relationship Id="rId237" Type="http://schemas.openxmlformats.org/officeDocument/2006/relationships/customXml" Target="../ink/ink895.xml"/><Relationship Id="rId444" Type="http://schemas.openxmlformats.org/officeDocument/2006/relationships/customXml" Target="../ink/ink1000.xml"/><Relationship Id="rId651" Type="http://schemas.openxmlformats.org/officeDocument/2006/relationships/customXml" Target="../ink/ink1104.xml"/><Relationship Id="rId290" Type="http://schemas.openxmlformats.org/officeDocument/2006/relationships/image" Target="../media/image3921.png"/><Relationship Id="rId304" Type="http://schemas.openxmlformats.org/officeDocument/2006/relationships/image" Target="../media/image3928.png"/><Relationship Id="rId388" Type="http://schemas.openxmlformats.org/officeDocument/2006/relationships/customXml" Target="../ink/ink971.xml"/><Relationship Id="rId511" Type="http://schemas.openxmlformats.org/officeDocument/2006/relationships/image" Target="../media/image4030.png"/><Relationship Id="rId609" Type="http://schemas.openxmlformats.org/officeDocument/2006/relationships/customXml" Target="../ink/ink1083.xml"/><Relationship Id="rId85" Type="http://schemas.openxmlformats.org/officeDocument/2006/relationships/customXml" Target="../ink/ink819.xml"/><Relationship Id="rId150" Type="http://schemas.openxmlformats.org/officeDocument/2006/relationships/image" Target="../media/image3851.png"/><Relationship Id="rId595" Type="http://schemas.openxmlformats.org/officeDocument/2006/relationships/customXml" Target="../ink/ink1076.xml"/><Relationship Id="rId248" Type="http://schemas.openxmlformats.org/officeDocument/2006/relationships/image" Target="../media/image3900.png"/><Relationship Id="rId455" Type="http://schemas.openxmlformats.org/officeDocument/2006/relationships/image" Target="../media/image4002.png"/><Relationship Id="rId662" Type="http://schemas.openxmlformats.org/officeDocument/2006/relationships/image" Target="../media/image24.png"/><Relationship Id="rId12" Type="http://schemas.openxmlformats.org/officeDocument/2006/relationships/image" Target="../media/image3784.png"/><Relationship Id="rId108" Type="http://schemas.openxmlformats.org/officeDocument/2006/relationships/image" Target="../media/image3831.png"/><Relationship Id="rId315" Type="http://schemas.openxmlformats.org/officeDocument/2006/relationships/customXml" Target="../ink/ink934.xml"/><Relationship Id="rId522" Type="http://schemas.openxmlformats.org/officeDocument/2006/relationships/customXml" Target="../ink/ink1039.xml"/><Relationship Id="rId96" Type="http://schemas.openxmlformats.org/officeDocument/2006/relationships/image" Target="../media/image3825.png"/><Relationship Id="rId161" Type="http://schemas.openxmlformats.org/officeDocument/2006/relationships/customXml" Target="../ink/ink857.xml"/><Relationship Id="rId399" Type="http://schemas.openxmlformats.org/officeDocument/2006/relationships/image" Target="../media/image3975.png"/><Relationship Id="rId259" Type="http://schemas.openxmlformats.org/officeDocument/2006/relationships/customXml" Target="../ink/ink906.xml"/><Relationship Id="rId466" Type="http://schemas.openxmlformats.org/officeDocument/2006/relationships/customXml" Target="../ink/ink1011.xml"/><Relationship Id="rId23" Type="http://schemas.openxmlformats.org/officeDocument/2006/relationships/customXml" Target="../ink/ink788.xml"/><Relationship Id="rId119" Type="http://schemas.openxmlformats.org/officeDocument/2006/relationships/customXml" Target="../ink/ink836.xml"/><Relationship Id="rId326" Type="http://schemas.openxmlformats.org/officeDocument/2006/relationships/image" Target="../media/image3939.png"/><Relationship Id="rId533" Type="http://schemas.openxmlformats.org/officeDocument/2006/relationships/image" Target="../media/image4041.png"/><Relationship Id="rId172" Type="http://schemas.openxmlformats.org/officeDocument/2006/relationships/image" Target="../media/image3862.png"/><Relationship Id="rId477" Type="http://schemas.openxmlformats.org/officeDocument/2006/relationships/image" Target="../media/image4013.png"/><Relationship Id="rId600" Type="http://schemas.openxmlformats.org/officeDocument/2006/relationships/image" Target="../media/image4074.png"/><Relationship Id="rId337" Type="http://schemas.openxmlformats.org/officeDocument/2006/relationships/customXml" Target="../ink/ink945.xml"/><Relationship Id="rId34" Type="http://schemas.openxmlformats.org/officeDocument/2006/relationships/image" Target="../media/image3795.png"/><Relationship Id="rId544" Type="http://schemas.openxmlformats.org/officeDocument/2006/relationships/customXml" Target="../ink/ink1050.xml"/><Relationship Id="rId183" Type="http://schemas.openxmlformats.org/officeDocument/2006/relationships/customXml" Target="../ink/ink868.xml"/><Relationship Id="rId390" Type="http://schemas.openxmlformats.org/officeDocument/2006/relationships/customXml" Target="../ink/ink972.xml"/><Relationship Id="rId404" Type="http://schemas.openxmlformats.org/officeDocument/2006/relationships/customXml" Target="../ink/ink979.xml"/><Relationship Id="rId611" Type="http://schemas.openxmlformats.org/officeDocument/2006/relationships/customXml" Target="../ink/ink1084.xml"/><Relationship Id="rId250" Type="http://schemas.openxmlformats.org/officeDocument/2006/relationships/image" Target="../media/image3901.png"/><Relationship Id="rId488" Type="http://schemas.openxmlformats.org/officeDocument/2006/relationships/customXml" Target="../ink/ink1022.xml"/><Relationship Id="rId45" Type="http://schemas.openxmlformats.org/officeDocument/2006/relationships/customXml" Target="../ink/ink799.xml"/><Relationship Id="rId110" Type="http://schemas.openxmlformats.org/officeDocument/2006/relationships/image" Target="../media/image3832.png"/><Relationship Id="rId348" Type="http://schemas.openxmlformats.org/officeDocument/2006/relationships/customXml" Target="../ink/ink951.xml"/><Relationship Id="rId555" Type="http://schemas.openxmlformats.org/officeDocument/2006/relationships/image" Target="../media/image4052.png"/><Relationship Id="rId194" Type="http://schemas.openxmlformats.org/officeDocument/2006/relationships/image" Target="../media/image3873.png"/><Relationship Id="rId208" Type="http://schemas.openxmlformats.org/officeDocument/2006/relationships/image" Target="../media/image3880.png"/><Relationship Id="rId415" Type="http://schemas.openxmlformats.org/officeDocument/2006/relationships/image" Target="../media/image3983.png"/><Relationship Id="rId622" Type="http://schemas.openxmlformats.org/officeDocument/2006/relationships/image" Target="../media/image4085.png"/><Relationship Id="rId261" Type="http://schemas.openxmlformats.org/officeDocument/2006/relationships/customXml" Target="../ink/ink907.xml"/><Relationship Id="rId499" Type="http://schemas.openxmlformats.org/officeDocument/2006/relationships/image" Target="../media/image4024.png"/><Relationship Id="rId56" Type="http://schemas.openxmlformats.org/officeDocument/2006/relationships/image" Target="../media/image3806.png"/><Relationship Id="rId359" Type="http://schemas.openxmlformats.org/officeDocument/2006/relationships/image" Target="../media/image3955.png"/><Relationship Id="rId566" Type="http://schemas.openxmlformats.org/officeDocument/2006/relationships/customXml" Target="../ink/ink1061.xml"/><Relationship Id="rId121" Type="http://schemas.openxmlformats.org/officeDocument/2006/relationships/customXml" Target="../ink/ink837.xml"/><Relationship Id="rId219" Type="http://schemas.openxmlformats.org/officeDocument/2006/relationships/customXml" Target="../ink/ink886.xml"/><Relationship Id="rId426" Type="http://schemas.openxmlformats.org/officeDocument/2006/relationships/customXml" Target="../ink/ink990.xml"/><Relationship Id="rId633" Type="http://schemas.openxmlformats.org/officeDocument/2006/relationships/customXml" Target="../ink/ink1095.xml"/><Relationship Id="rId67" Type="http://schemas.openxmlformats.org/officeDocument/2006/relationships/customXml" Target="../ink/ink810.xml"/><Relationship Id="rId272" Type="http://schemas.openxmlformats.org/officeDocument/2006/relationships/image" Target="../media/image3912.png"/><Relationship Id="rId577" Type="http://schemas.openxmlformats.org/officeDocument/2006/relationships/customXml" Target="../ink/ink1067.xml"/><Relationship Id="rId132" Type="http://schemas.openxmlformats.org/officeDocument/2006/relationships/image" Target="../media/image3842.png"/><Relationship Id="rId437" Type="http://schemas.openxmlformats.org/officeDocument/2006/relationships/image" Target="../media/image3994.png"/><Relationship Id="rId644" Type="http://schemas.openxmlformats.org/officeDocument/2006/relationships/image" Target="../media/image4096.png"/><Relationship Id="rId283" Type="http://schemas.openxmlformats.org/officeDocument/2006/relationships/customXml" Target="../ink/ink918.xml"/><Relationship Id="rId490" Type="http://schemas.openxmlformats.org/officeDocument/2006/relationships/customXml" Target="../ink/ink1023.xml"/><Relationship Id="rId504" Type="http://schemas.openxmlformats.org/officeDocument/2006/relationships/customXml" Target="../ink/ink1030.xml"/><Relationship Id="rId78" Type="http://schemas.openxmlformats.org/officeDocument/2006/relationships/image" Target="../media/image3816.png"/><Relationship Id="rId143" Type="http://schemas.openxmlformats.org/officeDocument/2006/relationships/customXml" Target="../ink/ink848.xml"/><Relationship Id="rId350" Type="http://schemas.openxmlformats.org/officeDocument/2006/relationships/customXml" Target="../ink/ink952.xml"/><Relationship Id="rId588" Type="http://schemas.openxmlformats.org/officeDocument/2006/relationships/image" Target="../media/image4068.png"/><Relationship Id="rId9" Type="http://schemas.openxmlformats.org/officeDocument/2006/relationships/customXml" Target="../ink/ink781.xml"/><Relationship Id="rId210" Type="http://schemas.openxmlformats.org/officeDocument/2006/relationships/image" Target="../media/image3881.png"/><Relationship Id="rId448" Type="http://schemas.openxmlformats.org/officeDocument/2006/relationships/customXml" Target="../ink/ink1002.xml"/><Relationship Id="rId655" Type="http://schemas.openxmlformats.org/officeDocument/2006/relationships/customXml" Target="../ink/ink1106.xml"/><Relationship Id="rId294" Type="http://schemas.openxmlformats.org/officeDocument/2006/relationships/image" Target="../media/image3923.png"/><Relationship Id="rId308" Type="http://schemas.openxmlformats.org/officeDocument/2006/relationships/image" Target="../media/image3930.png"/><Relationship Id="rId515" Type="http://schemas.openxmlformats.org/officeDocument/2006/relationships/image" Target="../media/image4032.png"/><Relationship Id="rId89" Type="http://schemas.openxmlformats.org/officeDocument/2006/relationships/customXml" Target="../ink/ink821.xml"/><Relationship Id="rId154" Type="http://schemas.openxmlformats.org/officeDocument/2006/relationships/image" Target="../media/image3853.png"/><Relationship Id="rId361" Type="http://schemas.openxmlformats.org/officeDocument/2006/relationships/image" Target="../media/image3956.png"/><Relationship Id="rId599" Type="http://schemas.openxmlformats.org/officeDocument/2006/relationships/customXml" Target="../ink/ink1078.xml"/><Relationship Id="rId459" Type="http://schemas.openxmlformats.org/officeDocument/2006/relationships/image" Target="../media/image4004.png"/><Relationship Id="rId16" Type="http://schemas.openxmlformats.org/officeDocument/2006/relationships/image" Target="../media/image3786.png"/><Relationship Id="rId221" Type="http://schemas.openxmlformats.org/officeDocument/2006/relationships/customXml" Target="../ink/ink887.xml"/><Relationship Id="rId319" Type="http://schemas.openxmlformats.org/officeDocument/2006/relationships/customXml" Target="../ink/ink936.xml"/><Relationship Id="rId526" Type="http://schemas.openxmlformats.org/officeDocument/2006/relationships/customXml" Target="../ink/ink1041.xml"/><Relationship Id="rId165" Type="http://schemas.openxmlformats.org/officeDocument/2006/relationships/customXml" Target="../ink/ink859.xml"/><Relationship Id="rId372" Type="http://schemas.openxmlformats.org/officeDocument/2006/relationships/customXml" Target="../ink/ink963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111.png"/><Relationship Id="rId21" Type="http://schemas.openxmlformats.org/officeDocument/2006/relationships/customXml" Target="../ink/ink1118.xml"/><Relationship Id="rId42" Type="http://schemas.openxmlformats.org/officeDocument/2006/relationships/image" Target="../media/image4119.png"/><Relationship Id="rId47" Type="http://schemas.openxmlformats.org/officeDocument/2006/relationships/customXml" Target="../ink/ink1131.xml"/><Relationship Id="rId63" Type="http://schemas.openxmlformats.org/officeDocument/2006/relationships/customXml" Target="../ink/ink1139.xml"/><Relationship Id="rId68" Type="http://schemas.openxmlformats.org/officeDocument/2006/relationships/image" Target="../media/image4132.png"/><Relationship Id="rId16" Type="http://schemas.openxmlformats.org/officeDocument/2006/relationships/image" Target="../media/image4106.png"/><Relationship Id="rId11" Type="http://schemas.openxmlformats.org/officeDocument/2006/relationships/customXml" Target="../ink/ink1113.xml"/><Relationship Id="rId32" Type="http://schemas.openxmlformats.org/officeDocument/2006/relationships/image" Target="../media/image4114.png"/><Relationship Id="rId37" Type="http://schemas.openxmlformats.org/officeDocument/2006/relationships/customXml" Target="../ink/ink1126.xml"/><Relationship Id="rId53" Type="http://schemas.openxmlformats.org/officeDocument/2006/relationships/customXml" Target="../ink/ink1134.xml"/><Relationship Id="rId58" Type="http://schemas.openxmlformats.org/officeDocument/2006/relationships/image" Target="../media/image4127.png"/><Relationship Id="rId74" Type="http://schemas.openxmlformats.org/officeDocument/2006/relationships/image" Target="../media/image4135.png"/><Relationship Id="rId79" Type="http://schemas.openxmlformats.org/officeDocument/2006/relationships/customXml" Target="../ink/ink1147.xml"/><Relationship Id="rId5" Type="http://schemas.openxmlformats.org/officeDocument/2006/relationships/customXml" Target="../ink/ink1110.xml"/><Relationship Id="rId61" Type="http://schemas.openxmlformats.org/officeDocument/2006/relationships/customXml" Target="../ink/ink1138.xml"/><Relationship Id="rId82" Type="http://schemas.openxmlformats.org/officeDocument/2006/relationships/image" Target="../media/image4139.png"/><Relationship Id="rId19" Type="http://schemas.openxmlformats.org/officeDocument/2006/relationships/customXml" Target="../ink/ink1117.xml"/><Relationship Id="rId14" Type="http://schemas.openxmlformats.org/officeDocument/2006/relationships/image" Target="../media/image4105.png"/><Relationship Id="rId22" Type="http://schemas.openxmlformats.org/officeDocument/2006/relationships/image" Target="../media/image4109.png"/><Relationship Id="rId27" Type="http://schemas.openxmlformats.org/officeDocument/2006/relationships/customXml" Target="../ink/ink1121.xml"/><Relationship Id="rId30" Type="http://schemas.openxmlformats.org/officeDocument/2006/relationships/image" Target="../media/image4113.png"/><Relationship Id="rId35" Type="http://schemas.openxmlformats.org/officeDocument/2006/relationships/customXml" Target="../ink/ink1125.xml"/><Relationship Id="rId43" Type="http://schemas.openxmlformats.org/officeDocument/2006/relationships/customXml" Target="../ink/ink1129.xml"/><Relationship Id="rId48" Type="http://schemas.openxmlformats.org/officeDocument/2006/relationships/image" Target="../media/image4122.png"/><Relationship Id="rId56" Type="http://schemas.openxmlformats.org/officeDocument/2006/relationships/image" Target="../media/image4126.png"/><Relationship Id="rId64" Type="http://schemas.openxmlformats.org/officeDocument/2006/relationships/image" Target="../media/image4130.png"/><Relationship Id="rId69" Type="http://schemas.openxmlformats.org/officeDocument/2006/relationships/customXml" Target="../ink/ink1142.xml"/><Relationship Id="rId77" Type="http://schemas.openxmlformats.org/officeDocument/2006/relationships/customXml" Target="../ink/ink1146.xml"/><Relationship Id="rId8" Type="http://schemas.openxmlformats.org/officeDocument/2006/relationships/image" Target="../media/image4102.png"/><Relationship Id="rId51" Type="http://schemas.openxmlformats.org/officeDocument/2006/relationships/customXml" Target="../ink/ink1133.xml"/><Relationship Id="rId72" Type="http://schemas.openxmlformats.org/officeDocument/2006/relationships/image" Target="../media/image4134.png"/><Relationship Id="rId80" Type="http://schemas.openxmlformats.org/officeDocument/2006/relationships/image" Target="../media/image4138.png"/><Relationship Id="rId3" Type="http://schemas.openxmlformats.org/officeDocument/2006/relationships/image" Target="../media/image33.png"/><Relationship Id="rId12" Type="http://schemas.openxmlformats.org/officeDocument/2006/relationships/image" Target="../media/image4104.png"/><Relationship Id="rId17" Type="http://schemas.openxmlformats.org/officeDocument/2006/relationships/customXml" Target="../ink/ink1116.xml"/><Relationship Id="rId25" Type="http://schemas.openxmlformats.org/officeDocument/2006/relationships/customXml" Target="../ink/ink1120.xml"/><Relationship Id="rId33" Type="http://schemas.openxmlformats.org/officeDocument/2006/relationships/customXml" Target="../ink/ink1124.xml"/><Relationship Id="rId38" Type="http://schemas.openxmlformats.org/officeDocument/2006/relationships/image" Target="../media/image4117.png"/><Relationship Id="rId46" Type="http://schemas.openxmlformats.org/officeDocument/2006/relationships/image" Target="../media/image4121.png"/><Relationship Id="rId59" Type="http://schemas.openxmlformats.org/officeDocument/2006/relationships/customXml" Target="../ink/ink1137.xml"/><Relationship Id="rId67" Type="http://schemas.openxmlformats.org/officeDocument/2006/relationships/customXml" Target="../ink/ink1141.xml"/><Relationship Id="rId20" Type="http://schemas.openxmlformats.org/officeDocument/2006/relationships/image" Target="../media/image4108.png"/><Relationship Id="rId41" Type="http://schemas.openxmlformats.org/officeDocument/2006/relationships/customXml" Target="../ink/ink1128.xml"/><Relationship Id="rId54" Type="http://schemas.openxmlformats.org/officeDocument/2006/relationships/image" Target="../media/image4125.png"/><Relationship Id="rId62" Type="http://schemas.openxmlformats.org/officeDocument/2006/relationships/image" Target="../media/image4129.png"/><Relationship Id="rId70" Type="http://schemas.openxmlformats.org/officeDocument/2006/relationships/image" Target="../media/image4133.png"/><Relationship Id="rId75" Type="http://schemas.openxmlformats.org/officeDocument/2006/relationships/customXml" Target="../ink/ink11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01.png"/><Relationship Id="rId15" Type="http://schemas.openxmlformats.org/officeDocument/2006/relationships/customXml" Target="../ink/ink1115.xml"/><Relationship Id="rId23" Type="http://schemas.openxmlformats.org/officeDocument/2006/relationships/customXml" Target="../ink/ink1119.xml"/><Relationship Id="rId28" Type="http://schemas.openxmlformats.org/officeDocument/2006/relationships/image" Target="../media/image4112.png"/><Relationship Id="rId36" Type="http://schemas.openxmlformats.org/officeDocument/2006/relationships/image" Target="../media/image4116.png"/><Relationship Id="rId49" Type="http://schemas.openxmlformats.org/officeDocument/2006/relationships/customXml" Target="../ink/ink1132.xml"/><Relationship Id="rId57" Type="http://schemas.openxmlformats.org/officeDocument/2006/relationships/customXml" Target="../ink/ink1136.xml"/><Relationship Id="rId10" Type="http://schemas.openxmlformats.org/officeDocument/2006/relationships/image" Target="../media/image4103.png"/><Relationship Id="rId31" Type="http://schemas.openxmlformats.org/officeDocument/2006/relationships/customXml" Target="../ink/ink1123.xml"/><Relationship Id="rId44" Type="http://schemas.openxmlformats.org/officeDocument/2006/relationships/image" Target="../media/image4120.png"/><Relationship Id="rId52" Type="http://schemas.openxmlformats.org/officeDocument/2006/relationships/image" Target="../media/image4124.png"/><Relationship Id="rId60" Type="http://schemas.openxmlformats.org/officeDocument/2006/relationships/image" Target="../media/image4128.png"/><Relationship Id="rId65" Type="http://schemas.openxmlformats.org/officeDocument/2006/relationships/customXml" Target="../ink/ink1140.xml"/><Relationship Id="rId73" Type="http://schemas.openxmlformats.org/officeDocument/2006/relationships/customXml" Target="../ink/ink1144.xml"/><Relationship Id="rId78" Type="http://schemas.openxmlformats.org/officeDocument/2006/relationships/image" Target="../media/image4137.png"/><Relationship Id="rId81" Type="http://schemas.openxmlformats.org/officeDocument/2006/relationships/customXml" Target="../ink/ink1148.xml"/><Relationship Id="rId4" Type="http://schemas.openxmlformats.org/officeDocument/2006/relationships/image" Target="../media/image34.emf"/><Relationship Id="rId9" Type="http://schemas.openxmlformats.org/officeDocument/2006/relationships/customXml" Target="../ink/ink1112.xml"/><Relationship Id="rId13" Type="http://schemas.openxmlformats.org/officeDocument/2006/relationships/customXml" Target="../ink/ink1114.xml"/><Relationship Id="rId18" Type="http://schemas.openxmlformats.org/officeDocument/2006/relationships/image" Target="../media/image4107.png"/><Relationship Id="rId39" Type="http://schemas.openxmlformats.org/officeDocument/2006/relationships/customXml" Target="../ink/ink1127.xml"/><Relationship Id="rId34" Type="http://schemas.openxmlformats.org/officeDocument/2006/relationships/image" Target="../media/image4115.png"/><Relationship Id="rId50" Type="http://schemas.openxmlformats.org/officeDocument/2006/relationships/image" Target="../media/image4123.png"/><Relationship Id="rId55" Type="http://schemas.openxmlformats.org/officeDocument/2006/relationships/customXml" Target="../ink/ink1135.xml"/><Relationship Id="rId76" Type="http://schemas.openxmlformats.org/officeDocument/2006/relationships/image" Target="../media/image4136.png"/><Relationship Id="rId7" Type="http://schemas.openxmlformats.org/officeDocument/2006/relationships/customXml" Target="../ink/ink1111.xml"/><Relationship Id="rId71" Type="http://schemas.openxmlformats.org/officeDocument/2006/relationships/customXml" Target="../ink/ink1143.xml"/><Relationship Id="rId2" Type="http://schemas.openxmlformats.org/officeDocument/2006/relationships/image" Target="../media/image32.png"/><Relationship Id="rId29" Type="http://schemas.openxmlformats.org/officeDocument/2006/relationships/customXml" Target="../ink/ink1122.xml"/><Relationship Id="rId24" Type="http://schemas.openxmlformats.org/officeDocument/2006/relationships/image" Target="../media/image4110.png"/><Relationship Id="rId40" Type="http://schemas.openxmlformats.org/officeDocument/2006/relationships/image" Target="../media/image4118.png"/><Relationship Id="rId45" Type="http://schemas.openxmlformats.org/officeDocument/2006/relationships/customXml" Target="../ink/ink1130.xml"/><Relationship Id="rId66" Type="http://schemas.openxmlformats.org/officeDocument/2006/relationships/image" Target="../media/image41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52.xml"/><Relationship Id="rId13" Type="http://schemas.openxmlformats.org/officeDocument/2006/relationships/image" Target="../media/image4145.png"/><Relationship Id="rId18" Type="http://schemas.openxmlformats.org/officeDocument/2006/relationships/customXml" Target="../ink/ink1157.xml"/><Relationship Id="rId3" Type="http://schemas.openxmlformats.org/officeDocument/2006/relationships/image" Target="../media/image4140.png"/><Relationship Id="rId21" Type="http://schemas.openxmlformats.org/officeDocument/2006/relationships/image" Target="../media/image4149.png"/><Relationship Id="rId7" Type="http://schemas.openxmlformats.org/officeDocument/2006/relationships/image" Target="../media/image4142.png"/><Relationship Id="rId12" Type="http://schemas.openxmlformats.org/officeDocument/2006/relationships/customXml" Target="../ink/ink1154.xml"/><Relationship Id="rId17" Type="http://schemas.openxmlformats.org/officeDocument/2006/relationships/image" Target="../media/image4147.png"/><Relationship Id="rId2" Type="http://schemas.openxmlformats.org/officeDocument/2006/relationships/customXml" Target="../ink/ink1149.xml"/><Relationship Id="rId16" Type="http://schemas.openxmlformats.org/officeDocument/2006/relationships/customXml" Target="../ink/ink1156.xml"/><Relationship Id="rId20" Type="http://schemas.openxmlformats.org/officeDocument/2006/relationships/customXml" Target="../ink/ink115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151.xml"/><Relationship Id="rId11" Type="http://schemas.openxmlformats.org/officeDocument/2006/relationships/image" Target="../media/image4144.png"/><Relationship Id="rId5" Type="http://schemas.openxmlformats.org/officeDocument/2006/relationships/image" Target="../media/image4141.png"/><Relationship Id="rId15" Type="http://schemas.openxmlformats.org/officeDocument/2006/relationships/image" Target="../media/image4146.png"/><Relationship Id="rId23" Type="http://schemas.openxmlformats.org/officeDocument/2006/relationships/image" Target="../media/image4150.png"/><Relationship Id="rId10" Type="http://schemas.openxmlformats.org/officeDocument/2006/relationships/customXml" Target="../ink/ink1153.xml"/><Relationship Id="rId19" Type="http://schemas.openxmlformats.org/officeDocument/2006/relationships/image" Target="../media/image4148.png"/><Relationship Id="rId4" Type="http://schemas.openxmlformats.org/officeDocument/2006/relationships/customXml" Target="../ink/ink1150.xml"/><Relationship Id="rId9" Type="http://schemas.openxmlformats.org/officeDocument/2006/relationships/image" Target="../media/image4143.png"/><Relationship Id="rId14" Type="http://schemas.openxmlformats.org/officeDocument/2006/relationships/customXml" Target="../ink/ink1155.xml"/><Relationship Id="rId22" Type="http://schemas.openxmlformats.org/officeDocument/2006/relationships/customXml" Target="../ink/ink1159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17.xml"/><Relationship Id="rId299" Type="http://schemas.openxmlformats.org/officeDocument/2006/relationships/customXml" Target="../ink/ink1308.xml"/><Relationship Id="rId21" Type="http://schemas.openxmlformats.org/officeDocument/2006/relationships/customXml" Target="../ink/ink1169.xml"/><Relationship Id="rId63" Type="http://schemas.openxmlformats.org/officeDocument/2006/relationships/customXml" Target="../ink/ink1190.xml"/><Relationship Id="rId159" Type="http://schemas.openxmlformats.org/officeDocument/2006/relationships/customXml" Target="../ink/ink1238.xml"/><Relationship Id="rId324" Type="http://schemas.openxmlformats.org/officeDocument/2006/relationships/image" Target="../media/image4310.png"/><Relationship Id="rId366" Type="http://schemas.openxmlformats.org/officeDocument/2006/relationships/image" Target="../media/image39.png"/><Relationship Id="rId170" Type="http://schemas.openxmlformats.org/officeDocument/2006/relationships/image" Target="../media/image4234.png"/><Relationship Id="rId226" Type="http://schemas.openxmlformats.org/officeDocument/2006/relationships/image" Target="../media/image4262.png"/><Relationship Id="rId433" Type="http://schemas.openxmlformats.org/officeDocument/2006/relationships/customXml" Target="../ink/ink1375.xml"/><Relationship Id="rId268" Type="http://schemas.openxmlformats.org/officeDocument/2006/relationships/image" Target="../media/image4283.png"/><Relationship Id="rId32" Type="http://schemas.openxmlformats.org/officeDocument/2006/relationships/image" Target="../media/image4165.png"/><Relationship Id="rId74" Type="http://schemas.openxmlformats.org/officeDocument/2006/relationships/image" Target="../media/image4186.png"/><Relationship Id="rId128" Type="http://schemas.openxmlformats.org/officeDocument/2006/relationships/image" Target="../media/image4213.png"/><Relationship Id="rId335" Type="http://schemas.openxmlformats.org/officeDocument/2006/relationships/customXml" Target="../ink/ink1326.xml"/><Relationship Id="rId377" Type="http://schemas.openxmlformats.org/officeDocument/2006/relationships/customXml" Target="../ink/ink1347.xml"/><Relationship Id="rId5" Type="http://schemas.openxmlformats.org/officeDocument/2006/relationships/customXml" Target="../ink/ink1161.xml"/><Relationship Id="rId181" Type="http://schemas.openxmlformats.org/officeDocument/2006/relationships/customXml" Target="../ink/ink1249.xml"/><Relationship Id="rId237" Type="http://schemas.openxmlformats.org/officeDocument/2006/relationships/customXml" Target="../ink/ink1277.xml"/><Relationship Id="rId402" Type="http://schemas.openxmlformats.org/officeDocument/2006/relationships/image" Target="../media/image57.png"/><Relationship Id="rId279" Type="http://schemas.openxmlformats.org/officeDocument/2006/relationships/customXml" Target="../ink/ink1298.xml"/><Relationship Id="rId43" Type="http://schemas.openxmlformats.org/officeDocument/2006/relationships/customXml" Target="../ink/ink1180.xml"/><Relationship Id="rId139" Type="http://schemas.openxmlformats.org/officeDocument/2006/relationships/customXml" Target="../ink/ink1228.xml"/><Relationship Id="rId290" Type="http://schemas.openxmlformats.org/officeDocument/2006/relationships/image" Target="../media/image4294.png"/><Relationship Id="rId304" Type="http://schemas.openxmlformats.org/officeDocument/2006/relationships/image" Target="../media/image4301.png"/><Relationship Id="rId346" Type="http://schemas.openxmlformats.org/officeDocument/2006/relationships/image" Target="../media/image4321.png"/><Relationship Id="rId388" Type="http://schemas.openxmlformats.org/officeDocument/2006/relationships/image" Target="../media/image50.png"/><Relationship Id="rId85" Type="http://schemas.openxmlformats.org/officeDocument/2006/relationships/customXml" Target="../ink/ink1201.xml"/><Relationship Id="rId150" Type="http://schemas.openxmlformats.org/officeDocument/2006/relationships/image" Target="../media/image4224.png"/><Relationship Id="rId192" Type="http://schemas.openxmlformats.org/officeDocument/2006/relationships/image" Target="../media/image4245.png"/><Relationship Id="rId206" Type="http://schemas.openxmlformats.org/officeDocument/2006/relationships/image" Target="../media/image4252.png"/><Relationship Id="rId413" Type="http://schemas.openxmlformats.org/officeDocument/2006/relationships/customXml" Target="../ink/ink1365.xml"/><Relationship Id="rId248" Type="http://schemas.openxmlformats.org/officeDocument/2006/relationships/image" Target="../media/image4273.png"/><Relationship Id="rId12" Type="http://schemas.openxmlformats.org/officeDocument/2006/relationships/image" Target="../media/image4155.png"/><Relationship Id="rId108" Type="http://schemas.openxmlformats.org/officeDocument/2006/relationships/image" Target="../media/image4203.png"/><Relationship Id="rId315" Type="http://schemas.openxmlformats.org/officeDocument/2006/relationships/customXml" Target="../ink/ink1316.xml"/><Relationship Id="rId357" Type="http://schemas.openxmlformats.org/officeDocument/2006/relationships/customXml" Target="../ink/ink1337.xml"/><Relationship Id="rId54" Type="http://schemas.openxmlformats.org/officeDocument/2006/relationships/image" Target="../media/image4176.png"/><Relationship Id="rId96" Type="http://schemas.openxmlformats.org/officeDocument/2006/relationships/image" Target="../media/image4197.png"/><Relationship Id="rId161" Type="http://schemas.openxmlformats.org/officeDocument/2006/relationships/customXml" Target="../ink/ink1239.xml"/><Relationship Id="rId217" Type="http://schemas.openxmlformats.org/officeDocument/2006/relationships/customXml" Target="../ink/ink1267.xml"/><Relationship Id="rId399" Type="http://schemas.openxmlformats.org/officeDocument/2006/relationships/customXml" Target="../ink/ink1358.xml"/><Relationship Id="rId259" Type="http://schemas.openxmlformats.org/officeDocument/2006/relationships/customXml" Target="../ink/ink1288.xml"/><Relationship Id="rId424" Type="http://schemas.openxmlformats.org/officeDocument/2006/relationships/image" Target="../media/image68.png"/><Relationship Id="rId23" Type="http://schemas.openxmlformats.org/officeDocument/2006/relationships/customXml" Target="../ink/ink1170.xml"/><Relationship Id="rId119" Type="http://schemas.openxmlformats.org/officeDocument/2006/relationships/customXml" Target="../ink/ink1218.xml"/><Relationship Id="rId270" Type="http://schemas.openxmlformats.org/officeDocument/2006/relationships/image" Target="../media/image4284.png"/><Relationship Id="rId326" Type="http://schemas.openxmlformats.org/officeDocument/2006/relationships/image" Target="../media/image4311.png"/><Relationship Id="rId65" Type="http://schemas.openxmlformats.org/officeDocument/2006/relationships/customXml" Target="../ink/ink1191.xml"/><Relationship Id="rId130" Type="http://schemas.openxmlformats.org/officeDocument/2006/relationships/image" Target="../media/image4214.png"/><Relationship Id="rId368" Type="http://schemas.openxmlformats.org/officeDocument/2006/relationships/image" Target="../media/image40.png"/><Relationship Id="rId172" Type="http://schemas.openxmlformats.org/officeDocument/2006/relationships/image" Target="../media/image4235.png"/><Relationship Id="rId228" Type="http://schemas.openxmlformats.org/officeDocument/2006/relationships/image" Target="../media/image4263.png"/><Relationship Id="rId435" Type="http://schemas.openxmlformats.org/officeDocument/2006/relationships/customXml" Target="../ink/ink1376.xml"/><Relationship Id="rId281" Type="http://schemas.openxmlformats.org/officeDocument/2006/relationships/customXml" Target="../ink/ink1299.xml"/><Relationship Id="rId337" Type="http://schemas.openxmlformats.org/officeDocument/2006/relationships/customXml" Target="../ink/ink1327.xml"/><Relationship Id="rId34" Type="http://schemas.openxmlformats.org/officeDocument/2006/relationships/image" Target="../media/image4166.png"/><Relationship Id="rId76" Type="http://schemas.openxmlformats.org/officeDocument/2006/relationships/image" Target="../media/image4187.png"/><Relationship Id="rId141" Type="http://schemas.openxmlformats.org/officeDocument/2006/relationships/customXml" Target="../ink/ink1229.xml"/><Relationship Id="rId379" Type="http://schemas.openxmlformats.org/officeDocument/2006/relationships/customXml" Target="../ink/ink1348.xml"/><Relationship Id="rId7" Type="http://schemas.openxmlformats.org/officeDocument/2006/relationships/customXml" Target="../ink/ink1162.xml"/><Relationship Id="rId183" Type="http://schemas.openxmlformats.org/officeDocument/2006/relationships/customXml" Target="../ink/ink1250.xml"/><Relationship Id="rId239" Type="http://schemas.openxmlformats.org/officeDocument/2006/relationships/customXml" Target="../ink/ink1278.xml"/><Relationship Id="rId390" Type="http://schemas.openxmlformats.org/officeDocument/2006/relationships/image" Target="../media/image51.png"/><Relationship Id="rId404" Type="http://schemas.openxmlformats.org/officeDocument/2006/relationships/image" Target="../media/image58.png"/><Relationship Id="rId250" Type="http://schemas.openxmlformats.org/officeDocument/2006/relationships/image" Target="../media/image4274.png"/><Relationship Id="rId292" Type="http://schemas.openxmlformats.org/officeDocument/2006/relationships/image" Target="../media/image4295.png"/><Relationship Id="rId306" Type="http://schemas.openxmlformats.org/officeDocument/2006/relationships/image" Target="../media/image4302.png"/><Relationship Id="rId45" Type="http://schemas.openxmlformats.org/officeDocument/2006/relationships/customXml" Target="../ink/ink1181.xml"/><Relationship Id="rId87" Type="http://schemas.openxmlformats.org/officeDocument/2006/relationships/customXml" Target="../ink/ink1202.xml"/><Relationship Id="rId110" Type="http://schemas.openxmlformats.org/officeDocument/2006/relationships/image" Target="../media/image4204.png"/><Relationship Id="rId348" Type="http://schemas.openxmlformats.org/officeDocument/2006/relationships/image" Target="../media/image4322.png"/><Relationship Id="rId152" Type="http://schemas.openxmlformats.org/officeDocument/2006/relationships/image" Target="../media/image4225.png"/><Relationship Id="rId194" Type="http://schemas.openxmlformats.org/officeDocument/2006/relationships/image" Target="../media/image4246.png"/><Relationship Id="rId208" Type="http://schemas.openxmlformats.org/officeDocument/2006/relationships/image" Target="../media/image4253.png"/><Relationship Id="rId415" Type="http://schemas.openxmlformats.org/officeDocument/2006/relationships/customXml" Target="../ink/ink1366.xml"/><Relationship Id="rId261" Type="http://schemas.openxmlformats.org/officeDocument/2006/relationships/customXml" Target="../ink/ink1289.xml"/><Relationship Id="rId14" Type="http://schemas.openxmlformats.org/officeDocument/2006/relationships/image" Target="../media/image4156.png"/><Relationship Id="rId56" Type="http://schemas.openxmlformats.org/officeDocument/2006/relationships/image" Target="../media/image4177.png"/><Relationship Id="rId317" Type="http://schemas.openxmlformats.org/officeDocument/2006/relationships/customXml" Target="../ink/ink1317.xml"/><Relationship Id="rId359" Type="http://schemas.openxmlformats.org/officeDocument/2006/relationships/customXml" Target="../ink/ink1338.xml"/><Relationship Id="rId98" Type="http://schemas.openxmlformats.org/officeDocument/2006/relationships/image" Target="../media/image4198.png"/><Relationship Id="rId121" Type="http://schemas.openxmlformats.org/officeDocument/2006/relationships/customXml" Target="../ink/ink1219.xml"/><Relationship Id="rId163" Type="http://schemas.openxmlformats.org/officeDocument/2006/relationships/customXml" Target="../ink/ink1240.xml"/><Relationship Id="rId219" Type="http://schemas.openxmlformats.org/officeDocument/2006/relationships/customXml" Target="../ink/ink1268.xml"/><Relationship Id="rId370" Type="http://schemas.openxmlformats.org/officeDocument/2006/relationships/image" Target="../media/image41.png"/><Relationship Id="rId426" Type="http://schemas.openxmlformats.org/officeDocument/2006/relationships/image" Target="../media/image69.png"/><Relationship Id="rId230" Type="http://schemas.openxmlformats.org/officeDocument/2006/relationships/image" Target="../media/image4264.png"/><Relationship Id="rId25" Type="http://schemas.openxmlformats.org/officeDocument/2006/relationships/customXml" Target="../ink/ink1171.xml"/><Relationship Id="rId67" Type="http://schemas.openxmlformats.org/officeDocument/2006/relationships/customXml" Target="../ink/ink1192.xml"/><Relationship Id="rId272" Type="http://schemas.openxmlformats.org/officeDocument/2006/relationships/image" Target="../media/image4285.png"/><Relationship Id="rId328" Type="http://schemas.openxmlformats.org/officeDocument/2006/relationships/image" Target="../media/image4312.png"/><Relationship Id="rId132" Type="http://schemas.openxmlformats.org/officeDocument/2006/relationships/image" Target="../media/image4215.png"/><Relationship Id="rId174" Type="http://schemas.openxmlformats.org/officeDocument/2006/relationships/image" Target="../media/image4236.png"/><Relationship Id="rId381" Type="http://schemas.openxmlformats.org/officeDocument/2006/relationships/customXml" Target="../ink/ink1349.xml"/><Relationship Id="rId241" Type="http://schemas.openxmlformats.org/officeDocument/2006/relationships/customXml" Target="../ink/ink1279.xml"/><Relationship Id="rId437" Type="http://schemas.openxmlformats.org/officeDocument/2006/relationships/customXml" Target="../ink/ink1377.xml"/><Relationship Id="rId36" Type="http://schemas.openxmlformats.org/officeDocument/2006/relationships/image" Target="../media/image4167.png"/><Relationship Id="rId283" Type="http://schemas.openxmlformats.org/officeDocument/2006/relationships/customXml" Target="../ink/ink1300.xml"/><Relationship Id="rId339" Type="http://schemas.openxmlformats.org/officeDocument/2006/relationships/customXml" Target="../ink/ink1328.xml"/><Relationship Id="rId78" Type="http://schemas.openxmlformats.org/officeDocument/2006/relationships/image" Target="../media/image4188.png"/><Relationship Id="rId101" Type="http://schemas.openxmlformats.org/officeDocument/2006/relationships/customXml" Target="../ink/ink1209.xml"/><Relationship Id="rId143" Type="http://schemas.openxmlformats.org/officeDocument/2006/relationships/customXml" Target="../ink/ink1230.xml"/><Relationship Id="rId185" Type="http://schemas.openxmlformats.org/officeDocument/2006/relationships/customXml" Target="../ink/ink1251.xml"/><Relationship Id="rId350" Type="http://schemas.openxmlformats.org/officeDocument/2006/relationships/image" Target="../media/image4323.png"/><Relationship Id="rId406" Type="http://schemas.openxmlformats.org/officeDocument/2006/relationships/image" Target="../media/image59.png"/><Relationship Id="rId9" Type="http://schemas.openxmlformats.org/officeDocument/2006/relationships/customXml" Target="../ink/ink1163.xml"/><Relationship Id="rId210" Type="http://schemas.openxmlformats.org/officeDocument/2006/relationships/image" Target="../media/image4254.png"/><Relationship Id="rId392" Type="http://schemas.openxmlformats.org/officeDocument/2006/relationships/image" Target="../media/image52.png"/><Relationship Id="rId252" Type="http://schemas.openxmlformats.org/officeDocument/2006/relationships/image" Target="../media/image4275.png"/><Relationship Id="rId294" Type="http://schemas.openxmlformats.org/officeDocument/2006/relationships/image" Target="../media/image4296.png"/><Relationship Id="rId308" Type="http://schemas.openxmlformats.org/officeDocument/2006/relationships/image" Target="../media/image4303.png"/><Relationship Id="rId47" Type="http://schemas.openxmlformats.org/officeDocument/2006/relationships/customXml" Target="../ink/ink1182.xml"/><Relationship Id="rId89" Type="http://schemas.openxmlformats.org/officeDocument/2006/relationships/customXml" Target="../ink/ink1203.xml"/><Relationship Id="rId112" Type="http://schemas.openxmlformats.org/officeDocument/2006/relationships/image" Target="../media/image4205.png"/><Relationship Id="rId154" Type="http://schemas.openxmlformats.org/officeDocument/2006/relationships/image" Target="../media/image4226.png"/><Relationship Id="rId361" Type="http://schemas.openxmlformats.org/officeDocument/2006/relationships/customXml" Target="../ink/ink1339.xml"/><Relationship Id="rId196" Type="http://schemas.openxmlformats.org/officeDocument/2006/relationships/image" Target="../media/image4247.png"/><Relationship Id="rId417" Type="http://schemas.openxmlformats.org/officeDocument/2006/relationships/customXml" Target="../ink/ink1367.xml"/><Relationship Id="rId16" Type="http://schemas.openxmlformats.org/officeDocument/2006/relationships/image" Target="../media/image4157.png"/><Relationship Id="rId221" Type="http://schemas.openxmlformats.org/officeDocument/2006/relationships/customXml" Target="../ink/ink1269.xml"/><Relationship Id="rId263" Type="http://schemas.openxmlformats.org/officeDocument/2006/relationships/customXml" Target="../ink/ink1290.xml"/><Relationship Id="rId319" Type="http://schemas.openxmlformats.org/officeDocument/2006/relationships/customXml" Target="../ink/ink1318.xml"/><Relationship Id="rId58" Type="http://schemas.openxmlformats.org/officeDocument/2006/relationships/image" Target="../media/image4178.png"/><Relationship Id="rId123" Type="http://schemas.openxmlformats.org/officeDocument/2006/relationships/customXml" Target="../ink/ink1220.xml"/><Relationship Id="rId330" Type="http://schemas.openxmlformats.org/officeDocument/2006/relationships/image" Target="../media/image4313.png"/><Relationship Id="rId165" Type="http://schemas.openxmlformats.org/officeDocument/2006/relationships/customXml" Target="../ink/ink1241.xml"/><Relationship Id="rId372" Type="http://schemas.openxmlformats.org/officeDocument/2006/relationships/image" Target="../media/image42.png"/><Relationship Id="rId428" Type="http://schemas.openxmlformats.org/officeDocument/2006/relationships/image" Target="../media/image70.png"/><Relationship Id="rId232" Type="http://schemas.openxmlformats.org/officeDocument/2006/relationships/image" Target="../media/image4265.png"/><Relationship Id="rId274" Type="http://schemas.openxmlformats.org/officeDocument/2006/relationships/image" Target="../media/image4286.png"/><Relationship Id="rId27" Type="http://schemas.openxmlformats.org/officeDocument/2006/relationships/customXml" Target="../ink/ink1172.xml"/><Relationship Id="rId69" Type="http://schemas.openxmlformats.org/officeDocument/2006/relationships/customXml" Target="../ink/ink1193.xml"/><Relationship Id="rId134" Type="http://schemas.openxmlformats.org/officeDocument/2006/relationships/image" Target="../media/image4216.png"/><Relationship Id="rId80" Type="http://schemas.openxmlformats.org/officeDocument/2006/relationships/image" Target="../media/image4189.png"/><Relationship Id="rId176" Type="http://schemas.openxmlformats.org/officeDocument/2006/relationships/image" Target="../media/image4237.png"/><Relationship Id="rId341" Type="http://schemas.openxmlformats.org/officeDocument/2006/relationships/customXml" Target="../ink/ink1329.xml"/><Relationship Id="rId383" Type="http://schemas.openxmlformats.org/officeDocument/2006/relationships/customXml" Target="../ink/ink1350.xml"/><Relationship Id="rId201" Type="http://schemas.openxmlformats.org/officeDocument/2006/relationships/customXml" Target="../ink/ink1259.xml"/><Relationship Id="rId243" Type="http://schemas.openxmlformats.org/officeDocument/2006/relationships/customXml" Target="../ink/ink1280.xml"/><Relationship Id="rId285" Type="http://schemas.openxmlformats.org/officeDocument/2006/relationships/customXml" Target="../ink/ink1301.xml"/><Relationship Id="rId38" Type="http://schemas.openxmlformats.org/officeDocument/2006/relationships/image" Target="../media/image4168.png"/><Relationship Id="rId103" Type="http://schemas.openxmlformats.org/officeDocument/2006/relationships/customXml" Target="../ink/ink1210.xml"/><Relationship Id="rId310" Type="http://schemas.openxmlformats.org/officeDocument/2006/relationships/image" Target="../media/image3107.png"/><Relationship Id="rId91" Type="http://schemas.openxmlformats.org/officeDocument/2006/relationships/customXml" Target="../ink/ink1204.xml"/><Relationship Id="rId145" Type="http://schemas.openxmlformats.org/officeDocument/2006/relationships/customXml" Target="../ink/ink1231.xml"/><Relationship Id="rId187" Type="http://schemas.openxmlformats.org/officeDocument/2006/relationships/customXml" Target="../ink/ink1252.xml"/><Relationship Id="rId352" Type="http://schemas.openxmlformats.org/officeDocument/2006/relationships/image" Target="../media/image4324.png"/><Relationship Id="rId394" Type="http://schemas.openxmlformats.org/officeDocument/2006/relationships/image" Target="../media/image53.png"/><Relationship Id="rId408" Type="http://schemas.openxmlformats.org/officeDocument/2006/relationships/image" Target="../media/image60.png"/><Relationship Id="rId212" Type="http://schemas.openxmlformats.org/officeDocument/2006/relationships/image" Target="../media/image4255.png"/><Relationship Id="rId254" Type="http://schemas.openxmlformats.org/officeDocument/2006/relationships/image" Target="../media/image4276.png"/><Relationship Id="rId49" Type="http://schemas.openxmlformats.org/officeDocument/2006/relationships/customXml" Target="../ink/ink1183.xml"/><Relationship Id="rId114" Type="http://schemas.openxmlformats.org/officeDocument/2006/relationships/image" Target="../media/image4206.png"/><Relationship Id="rId296" Type="http://schemas.openxmlformats.org/officeDocument/2006/relationships/image" Target="../media/image4297.png"/><Relationship Id="rId60" Type="http://schemas.openxmlformats.org/officeDocument/2006/relationships/image" Target="../media/image4179.png"/><Relationship Id="rId81" Type="http://schemas.openxmlformats.org/officeDocument/2006/relationships/customXml" Target="../ink/ink1199.xml"/><Relationship Id="rId135" Type="http://schemas.openxmlformats.org/officeDocument/2006/relationships/customXml" Target="../ink/ink1226.xml"/><Relationship Id="rId156" Type="http://schemas.openxmlformats.org/officeDocument/2006/relationships/image" Target="../media/image4227.png"/><Relationship Id="rId177" Type="http://schemas.openxmlformats.org/officeDocument/2006/relationships/customXml" Target="../ink/ink1247.xml"/><Relationship Id="rId198" Type="http://schemas.openxmlformats.org/officeDocument/2006/relationships/image" Target="../media/image4248.png"/><Relationship Id="rId321" Type="http://schemas.openxmlformats.org/officeDocument/2006/relationships/customXml" Target="../ink/ink1319.xml"/><Relationship Id="rId342" Type="http://schemas.openxmlformats.org/officeDocument/2006/relationships/image" Target="../media/image4319.png"/><Relationship Id="rId363" Type="http://schemas.openxmlformats.org/officeDocument/2006/relationships/customXml" Target="../ink/ink1340.xml"/><Relationship Id="rId384" Type="http://schemas.openxmlformats.org/officeDocument/2006/relationships/image" Target="../media/image48.png"/><Relationship Id="rId419" Type="http://schemas.openxmlformats.org/officeDocument/2006/relationships/customXml" Target="../ink/ink1368.xml"/><Relationship Id="rId202" Type="http://schemas.openxmlformats.org/officeDocument/2006/relationships/image" Target="../media/image4250.png"/><Relationship Id="rId223" Type="http://schemas.openxmlformats.org/officeDocument/2006/relationships/customXml" Target="../ink/ink1270.xml"/><Relationship Id="rId244" Type="http://schemas.openxmlformats.org/officeDocument/2006/relationships/image" Target="../media/image4271.png"/><Relationship Id="rId430" Type="http://schemas.openxmlformats.org/officeDocument/2006/relationships/image" Target="../media/image71.png"/><Relationship Id="rId18" Type="http://schemas.openxmlformats.org/officeDocument/2006/relationships/image" Target="../media/image4158.png"/><Relationship Id="rId39" Type="http://schemas.openxmlformats.org/officeDocument/2006/relationships/customXml" Target="../ink/ink1178.xml"/><Relationship Id="rId265" Type="http://schemas.openxmlformats.org/officeDocument/2006/relationships/customXml" Target="../ink/ink1291.xml"/><Relationship Id="rId286" Type="http://schemas.openxmlformats.org/officeDocument/2006/relationships/image" Target="../media/image4292.png"/><Relationship Id="rId50" Type="http://schemas.openxmlformats.org/officeDocument/2006/relationships/image" Target="../media/image4174.png"/><Relationship Id="rId104" Type="http://schemas.openxmlformats.org/officeDocument/2006/relationships/image" Target="../media/image4201.png"/><Relationship Id="rId125" Type="http://schemas.openxmlformats.org/officeDocument/2006/relationships/customXml" Target="../ink/ink1221.xml"/><Relationship Id="rId146" Type="http://schemas.openxmlformats.org/officeDocument/2006/relationships/image" Target="../media/image4222.png"/><Relationship Id="rId167" Type="http://schemas.openxmlformats.org/officeDocument/2006/relationships/customXml" Target="../ink/ink1242.xml"/><Relationship Id="rId188" Type="http://schemas.openxmlformats.org/officeDocument/2006/relationships/image" Target="../media/image4243.png"/><Relationship Id="rId311" Type="http://schemas.openxmlformats.org/officeDocument/2006/relationships/customXml" Target="../ink/ink1314.xml"/><Relationship Id="rId332" Type="http://schemas.openxmlformats.org/officeDocument/2006/relationships/image" Target="../media/image4314.png"/><Relationship Id="rId353" Type="http://schemas.openxmlformats.org/officeDocument/2006/relationships/customXml" Target="../ink/ink1335.xml"/><Relationship Id="rId374" Type="http://schemas.openxmlformats.org/officeDocument/2006/relationships/image" Target="../media/image43.png"/><Relationship Id="rId395" Type="http://schemas.openxmlformats.org/officeDocument/2006/relationships/customXml" Target="../ink/ink1356.xml"/><Relationship Id="rId409" Type="http://schemas.openxmlformats.org/officeDocument/2006/relationships/customXml" Target="../ink/ink1363.xml"/><Relationship Id="rId71" Type="http://schemas.openxmlformats.org/officeDocument/2006/relationships/customXml" Target="../ink/ink1194.xml"/><Relationship Id="rId92" Type="http://schemas.openxmlformats.org/officeDocument/2006/relationships/image" Target="../media/image4195.png"/><Relationship Id="rId213" Type="http://schemas.openxmlformats.org/officeDocument/2006/relationships/customXml" Target="../ink/ink1265.xml"/><Relationship Id="rId234" Type="http://schemas.openxmlformats.org/officeDocument/2006/relationships/image" Target="../media/image4266.png"/><Relationship Id="rId420" Type="http://schemas.openxmlformats.org/officeDocument/2006/relationships/image" Target="../media/image66.png"/><Relationship Id="rId2" Type="http://schemas.openxmlformats.org/officeDocument/2006/relationships/image" Target="../media/image8810.png"/><Relationship Id="rId29" Type="http://schemas.openxmlformats.org/officeDocument/2006/relationships/customXml" Target="../ink/ink1173.xml"/><Relationship Id="rId255" Type="http://schemas.openxmlformats.org/officeDocument/2006/relationships/customXml" Target="../ink/ink1286.xml"/><Relationship Id="rId276" Type="http://schemas.openxmlformats.org/officeDocument/2006/relationships/image" Target="../media/image4287.png"/><Relationship Id="rId297" Type="http://schemas.openxmlformats.org/officeDocument/2006/relationships/customXml" Target="../ink/ink1307.xml"/><Relationship Id="rId40" Type="http://schemas.openxmlformats.org/officeDocument/2006/relationships/image" Target="../media/image4169.png"/><Relationship Id="rId115" Type="http://schemas.openxmlformats.org/officeDocument/2006/relationships/customXml" Target="../ink/ink1216.xml"/><Relationship Id="rId136" Type="http://schemas.openxmlformats.org/officeDocument/2006/relationships/image" Target="../media/image4217.png"/><Relationship Id="rId157" Type="http://schemas.openxmlformats.org/officeDocument/2006/relationships/customXml" Target="../ink/ink1237.xml"/><Relationship Id="rId178" Type="http://schemas.openxmlformats.org/officeDocument/2006/relationships/image" Target="../media/image4238.png"/><Relationship Id="rId301" Type="http://schemas.openxmlformats.org/officeDocument/2006/relationships/customXml" Target="../ink/ink1309.xml"/><Relationship Id="rId322" Type="http://schemas.openxmlformats.org/officeDocument/2006/relationships/image" Target="../media/image4309.png"/><Relationship Id="rId343" Type="http://schemas.openxmlformats.org/officeDocument/2006/relationships/customXml" Target="../ink/ink1330.xml"/><Relationship Id="rId364" Type="http://schemas.openxmlformats.org/officeDocument/2006/relationships/image" Target="../media/image38.png"/><Relationship Id="rId61" Type="http://schemas.openxmlformats.org/officeDocument/2006/relationships/customXml" Target="../ink/ink1189.xml"/><Relationship Id="rId82" Type="http://schemas.openxmlformats.org/officeDocument/2006/relationships/image" Target="../media/image4190.png"/><Relationship Id="rId199" Type="http://schemas.openxmlformats.org/officeDocument/2006/relationships/customXml" Target="../ink/ink1258.xml"/><Relationship Id="rId203" Type="http://schemas.openxmlformats.org/officeDocument/2006/relationships/customXml" Target="../ink/ink1260.xml"/><Relationship Id="rId385" Type="http://schemas.openxmlformats.org/officeDocument/2006/relationships/customXml" Target="../ink/ink1351.xml"/><Relationship Id="rId19" Type="http://schemas.openxmlformats.org/officeDocument/2006/relationships/customXml" Target="../ink/ink1168.xml"/><Relationship Id="rId224" Type="http://schemas.openxmlformats.org/officeDocument/2006/relationships/image" Target="../media/image4261.png"/><Relationship Id="rId245" Type="http://schemas.openxmlformats.org/officeDocument/2006/relationships/customXml" Target="../ink/ink1281.xml"/><Relationship Id="rId266" Type="http://schemas.openxmlformats.org/officeDocument/2006/relationships/image" Target="../media/image4282.png"/><Relationship Id="rId287" Type="http://schemas.openxmlformats.org/officeDocument/2006/relationships/customXml" Target="../ink/ink1302.xml"/><Relationship Id="rId410" Type="http://schemas.openxmlformats.org/officeDocument/2006/relationships/image" Target="../media/image61.png"/><Relationship Id="rId431" Type="http://schemas.openxmlformats.org/officeDocument/2006/relationships/customXml" Target="../ink/ink1374.xml"/><Relationship Id="rId30" Type="http://schemas.openxmlformats.org/officeDocument/2006/relationships/image" Target="../media/image4164.png"/><Relationship Id="rId105" Type="http://schemas.openxmlformats.org/officeDocument/2006/relationships/customXml" Target="../ink/ink1211.xml"/><Relationship Id="rId126" Type="http://schemas.openxmlformats.org/officeDocument/2006/relationships/image" Target="../media/image4212.png"/><Relationship Id="rId147" Type="http://schemas.openxmlformats.org/officeDocument/2006/relationships/customXml" Target="../ink/ink1232.xml"/><Relationship Id="rId168" Type="http://schemas.openxmlformats.org/officeDocument/2006/relationships/image" Target="../media/image4233.png"/><Relationship Id="rId312" Type="http://schemas.openxmlformats.org/officeDocument/2006/relationships/image" Target="../media/image4304.png"/><Relationship Id="rId333" Type="http://schemas.openxmlformats.org/officeDocument/2006/relationships/customXml" Target="../ink/ink1325.xml"/><Relationship Id="rId354" Type="http://schemas.openxmlformats.org/officeDocument/2006/relationships/image" Target="../media/image4325.png"/><Relationship Id="rId51" Type="http://schemas.openxmlformats.org/officeDocument/2006/relationships/customXml" Target="../ink/ink1184.xml"/><Relationship Id="rId72" Type="http://schemas.openxmlformats.org/officeDocument/2006/relationships/image" Target="../media/image4185.png"/><Relationship Id="rId93" Type="http://schemas.openxmlformats.org/officeDocument/2006/relationships/customXml" Target="../ink/ink1205.xml"/><Relationship Id="rId189" Type="http://schemas.openxmlformats.org/officeDocument/2006/relationships/customXml" Target="../ink/ink1253.xml"/><Relationship Id="rId375" Type="http://schemas.openxmlformats.org/officeDocument/2006/relationships/customXml" Target="../ink/ink1346.xml"/><Relationship Id="rId396" Type="http://schemas.openxmlformats.org/officeDocument/2006/relationships/image" Target="../media/image54.png"/><Relationship Id="rId3" Type="http://schemas.openxmlformats.org/officeDocument/2006/relationships/customXml" Target="../ink/ink1160.xml"/><Relationship Id="rId214" Type="http://schemas.openxmlformats.org/officeDocument/2006/relationships/image" Target="../media/image4256.png"/><Relationship Id="rId235" Type="http://schemas.openxmlformats.org/officeDocument/2006/relationships/customXml" Target="../ink/ink1276.xml"/><Relationship Id="rId256" Type="http://schemas.openxmlformats.org/officeDocument/2006/relationships/image" Target="../media/image4277.png"/><Relationship Id="rId277" Type="http://schemas.openxmlformats.org/officeDocument/2006/relationships/customXml" Target="../ink/ink1297.xml"/><Relationship Id="rId298" Type="http://schemas.openxmlformats.org/officeDocument/2006/relationships/image" Target="../media/image4298.png"/><Relationship Id="rId400" Type="http://schemas.openxmlformats.org/officeDocument/2006/relationships/image" Target="../media/image56.png"/><Relationship Id="rId421" Type="http://schemas.openxmlformats.org/officeDocument/2006/relationships/customXml" Target="../ink/ink1369.xml"/><Relationship Id="rId116" Type="http://schemas.openxmlformats.org/officeDocument/2006/relationships/image" Target="../media/image4207.png"/><Relationship Id="rId137" Type="http://schemas.openxmlformats.org/officeDocument/2006/relationships/customXml" Target="../ink/ink1227.xml"/><Relationship Id="rId158" Type="http://schemas.openxmlformats.org/officeDocument/2006/relationships/image" Target="../media/image4228.png"/><Relationship Id="rId302" Type="http://schemas.openxmlformats.org/officeDocument/2006/relationships/image" Target="../media/image4300.png"/><Relationship Id="rId323" Type="http://schemas.openxmlformats.org/officeDocument/2006/relationships/customXml" Target="../ink/ink1320.xml"/><Relationship Id="rId344" Type="http://schemas.openxmlformats.org/officeDocument/2006/relationships/image" Target="../media/image4320.png"/><Relationship Id="rId20" Type="http://schemas.openxmlformats.org/officeDocument/2006/relationships/image" Target="../media/image4159.png"/><Relationship Id="rId41" Type="http://schemas.openxmlformats.org/officeDocument/2006/relationships/customXml" Target="../ink/ink1179.xml"/><Relationship Id="rId62" Type="http://schemas.openxmlformats.org/officeDocument/2006/relationships/image" Target="../media/image4180.png"/><Relationship Id="rId83" Type="http://schemas.openxmlformats.org/officeDocument/2006/relationships/customXml" Target="../ink/ink1200.xml"/><Relationship Id="rId179" Type="http://schemas.openxmlformats.org/officeDocument/2006/relationships/customXml" Target="../ink/ink1248.xml"/><Relationship Id="rId365" Type="http://schemas.openxmlformats.org/officeDocument/2006/relationships/customXml" Target="../ink/ink1341.xml"/><Relationship Id="rId386" Type="http://schemas.openxmlformats.org/officeDocument/2006/relationships/image" Target="../media/image49.png"/><Relationship Id="rId190" Type="http://schemas.openxmlformats.org/officeDocument/2006/relationships/image" Target="../media/image4244.png"/><Relationship Id="rId204" Type="http://schemas.openxmlformats.org/officeDocument/2006/relationships/image" Target="../media/image4251.png"/><Relationship Id="rId225" Type="http://schemas.openxmlformats.org/officeDocument/2006/relationships/customXml" Target="../ink/ink1271.xml"/><Relationship Id="rId246" Type="http://schemas.openxmlformats.org/officeDocument/2006/relationships/image" Target="../media/image4272.png"/><Relationship Id="rId267" Type="http://schemas.openxmlformats.org/officeDocument/2006/relationships/customXml" Target="../ink/ink1292.xml"/><Relationship Id="rId288" Type="http://schemas.openxmlformats.org/officeDocument/2006/relationships/image" Target="../media/image4293.png"/><Relationship Id="rId411" Type="http://schemas.openxmlformats.org/officeDocument/2006/relationships/customXml" Target="../ink/ink1364.xml"/><Relationship Id="rId432" Type="http://schemas.openxmlformats.org/officeDocument/2006/relationships/image" Target="../media/image72.png"/><Relationship Id="rId106" Type="http://schemas.openxmlformats.org/officeDocument/2006/relationships/image" Target="../media/image4202.png"/><Relationship Id="rId127" Type="http://schemas.openxmlformats.org/officeDocument/2006/relationships/customXml" Target="../ink/ink1222.xml"/><Relationship Id="rId313" Type="http://schemas.openxmlformats.org/officeDocument/2006/relationships/customXml" Target="../ink/ink1315.xml"/><Relationship Id="rId10" Type="http://schemas.openxmlformats.org/officeDocument/2006/relationships/image" Target="../media/image4154.png"/><Relationship Id="rId31" Type="http://schemas.openxmlformats.org/officeDocument/2006/relationships/customXml" Target="../ink/ink1174.xml"/><Relationship Id="rId52" Type="http://schemas.openxmlformats.org/officeDocument/2006/relationships/image" Target="../media/image4175.png"/><Relationship Id="rId73" Type="http://schemas.openxmlformats.org/officeDocument/2006/relationships/customXml" Target="../ink/ink1195.xml"/><Relationship Id="rId94" Type="http://schemas.openxmlformats.org/officeDocument/2006/relationships/image" Target="../media/image4196.png"/><Relationship Id="rId148" Type="http://schemas.openxmlformats.org/officeDocument/2006/relationships/image" Target="../media/image4223.png"/><Relationship Id="rId169" Type="http://schemas.openxmlformats.org/officeDocument/2006/relationships/customXml" Target="../ink/ink1243.xml"/><Relationship Id="rId334" Type="http://schemas.openxmlformats.org/officeDocument/2006/relationships/image" Target="../media/image4315.png"/><Relationship Id="rId355" Type="http://schemas.openxmlformats.org/officeDocument/2006/relationships/customXml" Target="../ink/ink1336.xml"/><Relationship Id="rId376" Type="http://schemas.openxmlformats.org/officeDocument/2006/relationships/image" Target="../media/image44.png"/><Relationship Id="rId397" Type="http://schemas.openxmlformats.org/officeDocument/2006/relationships/customXml" Target="../ink/ink1357.xml"/><Relationship Id="rId4" Type="http://schemas.openxmlformats.org/officeDocument/2006/relationships/image" Target="../media/image4151.png"/><Relationship Id="rId180" Type="http://schemas.openxmlformats.org/officeDocument/2006/relationships/image" Target="../media/image4239.png"/><Relationship Id="rId215" Type="http://schemas.openxmlformats.org/officeDocument/2006/relationships/customXml" Target="../ink/ink1266.xml"/><Relationship Id="rId236" Type="http://schemas.openxmlformats.org/officeDocument/2006/relationships/image" Target="../media/image4267.png"/><Relationship Id="rId257" Type="http://schemas.openxmlformats.org/officeDocument/2006/relationships/customXml" Target="../ink/ink1287.xml"/><Relationship Id="rId278" Type="http://schemas.openxmlformats.org/officeDocument/2006/relationships/image" Target="../media/image4288.png"/><Relationship Id="rId401" Type="http://schemas.openxmlformats.org/officeDocument/2006/relationships/customXml" Target="../ink/ink1359.xml"/><Relationship Id="rId422" Type="http://schemas.openxmlformats.org/officeDocument/2006/relationships/image" Target="../media/image67.png"/><Relationship Id="rId303" Type="http://schemas.openxmlformats.org/officeDocument/2006/relationships/customXml" Target="../ink/ink1310.xml"/><Relationship Id="rId42" Type="http://schemas.openxmlformats.org/officeDocument/2006/relationships/image" Target="../media/image4170.png"/><Relationship Id="rId84" Type="http://schemas.openxmlformats.org/officeDocument/2006/relationships/image" Target="../media/image4191.png"/><Relationship Id="rId138" Type="http://schemas.openxmlformats.org/officeDocument/2006/relationships/image" Target="../media/image4218.png"/><Relationship Id="rId345" Type="http://schemas.openxmlformats.org/officeDocument/2006/relationships/customXml" Target="../ink/ink1331.xml"/><Relationship Id="rId387" Type="http://schemas.openxmlformats.org/officeDocument/2006/relationships/customXml" Target="../ink/ink1352.xml"/><Relationship Id="rId191" Type="http://schemas.openxmlformats.org/officeDocument/2006/relationships/customXml" Target="../ink/ink1254.xml"/><Relationship Id="rId205" Type="http://schemas.openxmlformats.org/officeDocument/2006/relationships/customXml" Target="../ink/ink1261.xml"/><Relationship Id="rId247" Type="http://schemas.openxmlformats.org/officeDocument/2006/relationships/customXml" Target="../ink/ink1282.xml"/><Relationship Id="rId412" Type="http://schemas.openxmlformats.org/officeDocument/2006/relationships/image" Target="../media/image62.png"/><Relationship Id="rId107" Type="http://schemas.openxmlformats.org/officeDocument/2006/relationships/customXml" Target="../ink/ink1212.xml"/><Relationship Id="rId289" Type="http://schemas.openxmlformats.org/officeDocument/2006/relationships/customXml" Target="../ink/ink1303.xml"/><Relationship Id="rId11" Type="http://schemas.openxmlformats.org/officeDocument/2006/relationships/customXml" Target="../ink/ink1164.xml"/><Relationship Id="rId53" Type="http://schemas.openxmlformats.org/officeDocument/2006/relationships/customXml" Target="../ink/ink1185.xml"/><Relationship Id="rId149" Type="http://schemas.openxmlformats.org/officeDocument/2006/relationships/customXml" Target="../ink/ink1233.xml"/><Relationship Id="rId314" Type="http://schemas.openxmlformats.org/officeDocument/2006/relationships/image" Target="../media/image4305.png"/><Relationship Id="rId356" Type="http://schemas.openxmlformats.org/officeDocument/2006/relationships/image" Target="../media/image4326.png"/><Relationship Id="rId398" Type="http://schemas.openxmlformats.org/officeDocument/2006/relationships/image" Target="../media/image55.png"/><Relationship Id="rId95" Type="http://schemas.openxmlformats.org/officeDocument/2006/relationships/customXml" Target="../ink/ink1206.xml"/><Relationship Id="rId160" Type="http://schemas.openxmlformats.org/officeDocument/2006/relationships/image" Target="../media/image4229.png"/><Relationship Id="rId216" Type="http://schemas.openxmlformats.org/officeDocument/2006/relationships/image" Target="../media/image4257.png"/><Relationship Id="rId423" Type="http://schemas.openxmlformats.org/officeDocument/2006/relationships/customXml" Target="../ink/ink1370.xml"/><Relationship Id="rId258" Type="http://schemas.openxmlformats.org/officeDocument/2006/relationships/image" Target="../media/image4278.png"/><Relationship Id="rId22" Type="http://schemas.openxmlformats.org/officeDocument/2006/relationships/image" Target="../media/image4160.png"/><Relationship Id="rId64" Type="http://schemas.openxmlformats.org/officeDocument/2006/relationships/image" Target="../media/image4181.png"/><Relationship Id="rId118" Type="http://schemas.openxmlformats.org/officeDocument/2006/relationships/image" Target="../media/image4208.png"/><Relationship Id="rId325" Type="http://schemas.openxmlformats.org/officeDocument/2006/relationships/customXml" Target="../ink/ink1321.xml"/><Relationship Id="rId367" Type="http://schemas.openxmlformats.org/officeDocument/2006/relationships/customXml" Target="../ink/ink1342.xml"/><Relationship Id="rId171" Type="http://schemas.openxmlformats.org/officeDocument/2006/relationships/customXml" Target="../ink/ink1244.xml"/><Relationship Id="rId227" Type="http://schemas.openxmlformats.org/officeDocument/2006/relationships/customXml" Target="../ink/ink1272.xml"/><Relationship Id="rId269" Type="http://schemas.openxmlformats.org/officeDocument/2006/relationships/customXml" Target="../ink/ink1293.xml"/><Relationship Id="rId434" Type="http://schemas.openxmlformats.org/officeDocument/2006/relationships/image" Target="../media/image73.png"/><Relationship Id="rId33" Type="http://schemas.openxmlformats.org/officeDocument/2006/relationships/customXml" Target="../ink/ink1175.xml"/><Relationship Id="rId129" Type="http://schemas.openxmlformats.org/officeDocument/2006/relationships/customXml" Target="../ink/ink1223.xml"/><Relationship Id="rId280" Type="http://schemas.openxmlformats.org/officeDocument/2006/relationships/image" Target="../media/image4289.png"/><Relationship Id="rId336" Type="http://schemas.openxmlformats.org/officeDocument/2006/relationships/image" Target="../media/image4316.png"/><Relationship Id="rId75" Type="http://schemas.openxmlformats.org/officeDocument/2006/relationships/customXml" Target="../ink/ink1196.xml"/><Relationship Id="rId140" Type="http://schemas.openxmlformats.org/officeDocument/2006/relationships/image" Target="../media/image4219.png"/><Relationship Id="rId182" Type="http://schemas.openxmlformats.org/officeDocument/2006/relationships/image" Target="../media/image4240.png"/><Relationship Id="rId378" Type="http://schemas.openxmlformats.org/officeDocument/2006/relationships/image" Target="../media/image45.png"/><Relationship Id="rId403" Type="http://schemas.openxmlformats.org/officeDocument/2006/relationships/customXml" Target="../ink/ink1360.xml"/><Relationship Id="rId6" Type="http://schemas.openxmlformats.org/officeDocument/2006/relationships/image" Target="../media/image4152.png"/><Relationship Id="rId238" Type="http://schemas.openxmlformats.org/officeDocument/2006/relationships/image" Target="../media/image4268.png"/><Relationship Id="rId291" Type="http://schemas.openxmlformats.org/officeDocument/2006/relationships/customXml" Target="../ink/ink1304.xml"/><Relationship Id="rId305" Type="http://schemas.openxmlformats.org/officeDocument/2006/relationships/customXml" Target="../ink/ink1311.xml"/><Relationship Id="rId347" Type="http://schemas.openxmlformats.org/officeDocument/2006/relationships/customXml" Target="../ink/ink1332.xml"/><Relationship Id="rId44" Type="http://schemas.openxmlformats.org/officeDocument/2006/relationships/image" Target="../media/image4171.png"/><Relationship Id="rId86" Type="http://schemas.openxmlformats.org/officeDocument/2006/relationships/image" Target="../media/image4192.png"/><Relationship Id="rId151" Type="http://schemas.openxmlformats.org/officeDocument/2006/relationships/customXml" Target="../ink/ink1234.xml"/><Relationship Id="rId389" Type="http://schemas.openxmlformats.org/officeDocument/2006/relationships/customXml" Target="../ink/ink1353.xml"/><Relationship Id="rId193" Type="http://schemas.openxmlformats.org/officeDocument/2006/relationships/customXml" Target="../ink/ink1255.xml"/><Relationship Id="rId207" Type="http://schemas.openxmlformats.org/officeDocument/2006/relationships/customXml" Target="../ink/ink1262.xml"/><Relationship Id="rId249" Type="http://schemas.openxmlformats.org/officeDocument/2006/relationships/customXml" Target="../ink/ink1283.xml"/><Relationship Id="rId414" Type="http://schemas.openxmlformats.org/officeDocument/2006/relationships/image" Target="../media/image63.png"/><Relationship Id="rId13" Type="http://schemas.openxmlformats.org/officeDocument/2006/relationships/customXml" Target="../ink/ink1165.xml"/><Relationship Id="rId109" Type="http://schemas.openxmlformats.org/officeDocument/2006/relationships/customXml" Target="../ink/ink1213.xml"/><Relationship Id="rId260" Type="http://schemas.openxmlformats.org/officeDocument/2006/relationships/image" Target="../media/image4279.png"/><Relationship Id="rId316" Type="http://schemas.openxmlformats.org/officeDocument/2006/relationships/image" Target="../media/image4306.png"/><Relationship Id="rId55" Type="http://schemas.openxmlformats.org/officeDocument/2006/relationships/customXml" Target="../ink/ink1186.xml"/><Relationship Id="rId97" Type="http://schemas.openxmlformats.org/officeDocument/2006/relationships/customXml" Target="../ink/ink1207.xml"/><Relationship Id="rId120" Type="http://schemas.openxmlformats.org/officeDocument/2006/relationships/image" Target="../media/image4209.png"/><Relationship Id="rId358" Type="http://schemas.openxmlformats.org/officeDocument/2006/relationships/image" Target="../media/image35.png"/><Relationship Id="rId162" Type="http://schemas.openxmlformats.org/officeDocument/2006/relationships/image" Target="../media/image4230.png"/><Relationship Id="rId218" Type="http://schemas.openxmlformats.org/officeDocument/2006/relationships/image" Target="../media/image4258.png"/><Relationship Id="rId425" Type="http://schemas.openxmlformats.org/officeDocument/2006/relationships/customXml" Target="../ink/ink1371.xml"/><Relationship Id="rId271" Type="http://schemas.openxmlformats.org/officeDocument/2006/relationships/customXml" Target="../ink/ink1294.xml"/><Relationship Id="rId24" Type="http://schemas.openxmlformats.org/officeDocument/2006/relationships/image" Target="../media/image4161.png"/><Relationship Id="rId66" Type="http://schemas.openxmlformats.org/officeDocument/2006/relationships/image" Target="../media/image4182.png"/><Relationship Id="rId131" Type="http://schemas.openxmlformats.org/officeDocument/2006/relationships/customXml" Target="../ink/ink1224.xml"/><Relationship Id="rId327" Type="http://schemas.openxmlformats.org/officeDocument/2006/relationships/customXml" Target="../ink/ink1322.xml"/><Relationship Id="rId369" Type="http://schemas.openxmlformats.org/officeDocument/2006/relationships/customXml" Target="../ink/ink1343.xml"/><Relationship Id="rId173" Type="http://schemas.openxmlformats.org/officeDocument/2006/relationships/customXml" Target="../ink/ink1245.xml"/><Relationship Id="rId229" Type="http://schemas.openxmlformats.org/officeDocument/2006/relationships/customXml" Target="../ink/ink1273.xml"/><Relationship Id="rId380" Type="http://schemas.openxmlformats.org/officeDocument/2006/relationships/image" Target="../media/image46.png"/><Relationship Id="rId436" Type="http://schemas.openxmlformats.org/officeDocument/2006/relationships/image" Target="../media/image74.png"/><Relationship Id="rId240" Type="http://schemas.openxmlformats.org/officeDocument/2006/relationships/image" Target="../media/image4269.png"/><Relationship Id="rId35" Type="http://schemas.openxmlformats.org/officeDocument/2006/relationships/customXml" Target="../ink/ink1176.xml"/><Relationship Id="rId77" Type="http://schemas.openxmlformats.org/officeDocument/2006/relationships/customXml" Target="../ink/ink1197.xml"/><Relationship Id="rId100" Type="http://schemas.openxmlformats.org/officeDocument/2006/relationships/image" Target="../media/image4199.png"/><Relationship Id="rId282" Type="http://schemas.openxmlformats.org/officeDocument/2006/relationships/image" Target="../media/image4290.png"/><Relationship Id="rId338" Type="http://schemas.openxmlformats.org/officeDocument/2006/relationships/image" Target="../media/image4317.png"/><Relationship Id="rId8" Type="http://schemas.openxmlformats.org/officeDocument/2006/relationships/image" Target="../media/image4153.png"/><Relationship Id="rId142" Type="http://schemas.openxmlformats.org/officeDocument/2006/relationships/image" Target="../media/image4220.png"/><Relationship Id="rId184" Type="http://schemas.openxmlformats.org/officeDocument/2006/relationships/image" Target="../media/image4241.png"/><Relationship Id="rId391" Type="http://schemas.openxmlformats.org/officeDocument/2006/relationships/customXml" Target="../ink/ink1354.xml"/><Relationship Id="rId405" Type="http://schemas.openxmlformats.org/officeDocument/2006/relationships/customXml" Target="../ink/ink1361.xml"/><Relationship Id="rId251" Type="http://schemas.openxmlformats.org/officeDocument/2006/relationships/customXml" Target="../ink/ink1284.xml"/><Relationship Id="rId46" Type="http://schemas.openxmlformats.org/officeDocument/2006/relationships/image" Target="../media/image4172.png"/><Relationship Id="rId293" Type="http://schemas.openxmlformats.org/officeDocument/2006/relationships/customXml" Target="../ink/ink1305.xml"/><Relationship Id="rId307" Type="http://schemas.openxmlformats.org/officeDocument/2006/relationships/customXml" Target="../ink/ink1312.xml"/><Relationship Id="rId349" Type="http://schemas.openxmlformats.org/officeDocument/2006/relationships/customXml" Target="../ink/ink1333.xml"/><Relationship Id="rId88" Type="http://schemas.openxmlformats.org/officeDocument/2006/relationships/image" Target="../media/image4193.png"/><Relationship Id="rId111" Type="http://schemas.openxmlformats.org/officeDocument/2006/relationships/customXml" Target="../ink/ink1214.xml"/><Relationship Id="rId153" Type="http://schemas.openxmlformats.org/officeDocument/2006/relationships/customXml" Target="../ink/ink1235.xml"/><Relationship Id="rId195" Type="http://schemas.openxmlformats.org/officeDocument/2006/relationships/customXml" Target="../ink/ink1256.xml"/><Relationship Id="rId209" Type="http://schemas.openxmlformats.org/officeDocument/2006/relationships/customXml" Target="../ink/ink1263.xml"/><Relationship Id="rId360" Type="http://schemas.openxmlformats.org/officeDocument/2006/relationships/image" Target="../media/image36.png"/><Relationship Id="rId416" Type="http://schemas.openxmlformats.org/officeDocument/2006/relationships/image" Target="../media/image64.png"/><Relationship Id="rId220" Type="http://schemas.openxmlformats.org/officeDocument/2006/relationships/image" Target="../media/image4259.png"/><Relationship Id="rId15" Type="http://schemas.openxmlformats.org/officeDocument/2006/relationships/customXml" Target="../ink/ink1166.xml"/><Relationship Id="rId57" Type="http://schemas.openxmlformats.org/officeDocument/2006/relationships/customXml" Target="../ink/ink1187.xml"/><Relationship Id="rId262" Type="http://schemas.openxmlformats.org/officeDocument/2006/relationships/image" Target="../media/image4280.png"/><Relationship Id="rId318" Type="http://schemas.openxmlformats.org/officeDocument/2006/relationships/image" Target="../media/image4307.png"/><Relationship Id="rId99" Type="http://schemas.openxmlformats.org/officeDocument/2006/relationships/customXml" Target="../ink/ink1208.xml"/><Relationship Id="rId122" Type="http://schemas.openxmlformats.org/officeDocument/2006/relationships/image" Target="../media/image4210.png"/><Relationship Id="rId164" Type="http://schemas.openxmlformats.org/officeDocument/2006/relationships/image" Target="../media/image4231.png"/><Relationship Id="rId371" Type="http://schemas.openxmlformats.org/officeDocument/2006/relationships/customXml" Target="../ink/ink1344.xml"/><Relationship Id="rId427" Type="http://schemas.openxmlformats.org/officeDocument/2006/relationships/customXml" Target="../ink/ink1372.xml"/><Relationship Id="rId26" Type="http://schemas.openxmlformats.org/officeDocument/2006/relationships/image" Target="../media/image4162.png"/><Relationship Id="rId231" Type="http://schemas.openxmlformats.org/officeDocument/2006/relationships/customXml" Target="../ink/ink1274.xml"/><Relationship Id="rId273" Type="http://schemas.openxmlformats.org/officeDocument/2006/relationships/customXml" Target="../ink/ink1295.xml"/><Relationship Id="rId329" Type="http://schemas.openxmlformats.org/officeDocument/2006/relationships/customXml" Target="../ink/ink1323.xml"/><Relationship Id="rId68" Type="http://schemas.openxmlformats.org/officeDocument/2006/relationships/image" Target="../media/image4183.png"/><Relationship Id="rId133" Type="http://schemas.openxmlformats.org/officeDocument/2006/relationships/customXml" Target="../ink/ink1225.xml"/><Relationship Id="rId175" Type="http://schemas.openxmlformats.org/officeDocument/2006/relationships/customXml" Target="../ink/ink1246.xml"/><Relationship Id="rId340" Type="http://schemas.openxmlformats.org/officeDocument/2006/relationships/image" Target="../media/image4318.png"/><Relationship Id="rId200" Type="http://schemas.openxmlformats.org/officeDocument/2006/relationships/image" Target="../media/image4249.png"/><Relationship Id="rId382" Type="http://schemas.openxmlformats.org/officeDocument/2006/relationships/image" Target="../media/image47.png"/><Relationship Id="rId438" Type="http://schemas.openxmlformats.org/officeDocument/2006/relationships/image" Target="../media/image75.png"/><Relationship Id="rId242" Type="http://schemas.openxmlformats.org/officeDocument/2006/relationships/image" Target="../media/image4270.png"/><Relationship Id="rId284" Type="http://schemas.openxmlformats.org/officeDocument/2006/relationships/image" Target="../media/image4291.png"/><Relationship Id="rId37" Type="http://schemas.openxmlformats.org/officeDocument/2006/relationships/customXml" Target="../ink/ink1177.xml"/><Relationship Id="rId79" Type="http://schemas.openxmlformats.org/officeDocument/2006/relationships/customXml" Target="../ink/ink1198.xml"/><Relationship Id="rId102" Type="http://schemas.openxmlformats.org/officeDocument/2006/relationships/image" Target="../media/image4200.png"/><Relationship Id="rId144" Type="http://schemas.openxmlformats.org/officeDocument/2006/relationships/image" Target="../media/image4221.png"/><Relationship Id="rId90" Type="http://schemas.openxmlformats.org/officeDocument/2006/relationships/image" Target="../media/image4194.png"/><Relationship Id="rId186" Type="http://schemas.openxmlformats.org/officeDocument/2006/relationships/image" Target="../media/image4242.png"/><Relationship Id="rId351" Type="http://schemas.openxmlformats.org/officeDocument/2006/relationships/customXml" Target="../ink/ink1334.xml"/><Relationship Id="rId393" Type="http://schemas.openxmlformats.org/officeDocument/2006/relationships/customXml" Target="../ink/ink1355.xml"/><Relationship Id="rId407" Type="http://schemas.openxmlformats.org/officeDocument/2006/relationships/customXml" Target="../ink/ink1362.xml"/><Relationship Id="rId211" Type="http://schemas.openxmlformats.org/officeDocument/2006/relationships/customXml" Target="../ink/ink1264.xml"/><Relationship Id="rId253" Type="http://schemas.openxmlformats.org/officeDocument/2006/relationships/customXml" Target="../ink/ink1285.xml"/><Relationship Id="rId295" Type="http://schemas.openxmlformats.org/officeDocument/2006/relationships/customXml" Target="../ink/ink1306.xml"/><Relationship Id="rId309" Type="http://schemas.openxmlformats.org/officeDocument/2006/relationships/customXml" Target="../ink/ink1313.xml"/><Relationship Id="rId48" Type="http://schemas.openxmlformats.org/officeDocument/2006/relationships/image" Target="../media/image4173.png"/><Relationship Id="rId113" Type="http://schemas.openxmlformats.org/officeDocument/2006/relationships/customXml" Target="../ink/ink1215.xml"/><Relationship Id="rId320" Type="http://schemas.openxmlformats.org/officeDocument/2006/relationships/image" Target="../media/image4308.png"/><Relationship Id="rId155" Type="http://schemas.openxmlformats.org/officeDocument/2006/relationships/customXml" Target="../ink/ink1236.xml"/><Relationship Id="rId197" Type="http://schemas.openxmlformats.org/officeDocument/2006/relationships/customXml" Target="../ink/ink1257.xml"/><Relationship Id="rId362" Type="http://schemas.openxmlformats.org/officeDocument/2006/relationships/image" Target="../media/image37.png"/><Relationship Id="rId418" Type="http://schemas.openxmlformats.org/officeDocument/2006/relationships/image" Target="../media/image65.png"/><Relationship Id="rId222" Type="http://schemas.openxmlformats.org/officeDocument/2006/relationships/image" Target="../media/image4260.png"/><Relationship Id="rId264" Type="http://schemas.openxmlformats.org/officeDocument/2006/relationships/image" Target="../media/image4281.png"/><Relationship Id="rId17" Type="http://schemas.openxmlformats.org/officeDocument/2006/relationships/customXml" Target="../ink/ink1167.xml"/><Relationship Id="rId59" Type="http://schemas.openxmlformats.org/officeDocument/2006/relationships/customXml" Target="../ink/ink1188.xml"/><Relationship Id="rId124" Type="http://schemas.openxmlformats.org/officeDocument/2006/relationships/image" Target="../media/image4211.png"/><Relationship Id="rId70" Type="http://schemas.openxmlformats.org/officeDocument/2006/relationships/image" Target="../media/image4184.png"/><Relationship Id="rId166" Type="http://schemas.openxmlformats.org/officeDocument/2006/relationships/image" Target="../media/image4232.png"/><Relationship Id="rId331" Type="http://schemas.openxmlformats.org/officeDocument/2006/relationships/customXml" Target="../ink/ink1324.xml"/><Relationship Id="rId373" Type="http://schemas.openxmlformats.org/officeDocument/2006/relationships/customXml" Target="../ink/ink1345.xml"/><Relationship Id="rId429" Type="http://schemas.openxmlformats.org/officeDocument/2006/relationships/customXml" Target="../ink/ink1373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1275.xml"/><Relationship Id="rId28" Type="http://schemas.openxmlformats.org/officeDocument/2006/relationships/image" Target="../media/image4163.png"/><Relationship Id="rId275" Type="http://schemas.openxmlformats.org/officeDocument/2006/relationships/customXml" Target="../ink/ink1296.xml"/><Relationship Id="rId300" Type="http://schemas.openxmlformats.org/officeDocument/2006/relationships/image" Target="../media/image4299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339.png"/><Relationship Id="rId21" Type="http://schemas.openxmlformats.org/officeDocument/2006/relationships/customXml" Target="../ink/ink1387.xml"/><Relationship Id="rId42" Type="http://schemas.openxmlformats.org/officeDocument/2006/relationships/image" Target="../media/image42100.png"/><Relationship Id="rId47" Type="http://schemas.openxmlformats.org/officeDocument/2006/relationships/customXml" Target="../ink/ink1400.xml"/><Relationship Id="rId63" Type="http://schemas.openxmlformats.org/officeDocument/2006/relationships/customXml" Target="../ink/ink1408.xml"/><Relationship Id="rId68" Type="http://schemas.openxmlformats.org/officeDocument/2006/relationships/image" Target="../media/image5510.png"/><Relationship Id="rId84" Type="http://schemas.openxmlformats.org/officeDocument/2006/relationships/image" Target="../media/image78.png"/><Relationship Id="rId89" Type="http://schemas.openxmlformats.org/officeDocument/2006/relationships/customXml" Target="../ink/ink1421.xml"/><Relationship Id="rId112" Type="http://schemas.openxmlformats.org/officeDocument/2006/relationships/image" Target="../media/image92.png"/><Relationship Id="rId16" Type="http://schemas.openxmlformats.org/officeDocument/2006/relationships/image" Target="../media/image4334.png"/><Relationship Id="rId107" Type="http://schemas.openxmlformats.org/officeDocument/2006/relationships/customXml" Target="../ink/ink1430.xml"/><Relationship Id="rId11" Type="http://schemas.openxmlformats.org/officeDocument/2006/relationships/customXml" Target="../ink/ink1382.xml"/><Relationship Id="rId32" Type="http://schemas.openxmlformats.org/officeDocument/2006/relationships/image" Target="../media/image77.png"/><Relationship Id="rId37" Type="http://schemas.openxmlformats.org/officeDocument/2006/relationships/customXml" Target="../ink/ink1395.xml"/><Relationship Id="rId53" Type="http://schemas.openxmlformats.org/officeDocument/2006/relationships/customXml" Target="../ink/ink1403.xml"/><Relationship Id="rId58" Type="http://schemas.openxmlformats.org/officeDocument/2006/relationships/image" Target="../media/image5010.png"/><Relationship Id="rId74" Type="http://schemas.openxmlformats.org/officeDocument/2006/relationships/image" Target="../media/image5810.png"/><Relationship Id="rId79" Type="http://schemas.openxmlformats.org/officeDocument/2006/relationships/customXml" Target="../ink/ink1416.xml"/><Relationship Id="rId102" Type="http://schemas.openxmlformats.org/officeDocument/2006/relationships/image" Target="../media/image87.png"/><Relationship Id="rId5" Type="http://schemas.openxmlformats.org/officeDocument/2006/relationships/customXml" Target="../ink/ink1379.xml"/><Relationship Id="rId90" Type="http://schemas.openxmlformats.org/officeDocument/2006/relationships/image" Target="../media/image81.png"/><Relationship Id="rId95" Type="http://schemas.openxmlformats.org/officeDocument/2006/relationships/customXml" Target="../ink/ink1424.xml"/><Relationship Id="rId22" Type="http://schemas.openxmlformats.org/officeDocument/2006/relationships/image" Target="../media/image4337.png"/><Relationship Id="rId27" Type="http://schemas.openxmlformats.org/officeDocument/2006/relationships/customXml" Target="../ink/ink1390.xml"/><Relationship Id="rId43" Type="http://schemas.openxmlformats.org/officeDocument/2006/relationships/customXml" Target="../ink/ink1398.xml"/><Relationship Id="rId48" Type="http://schemas.openxmlformats.org/officeDocument/2006/relationships/image" Target="../media/image4510.png"/><Relationship Id="rId64" Type="http://schemas.openxmlformats.org/officeDocument/2006/relationships/image" Target="../media/image530.png"/><Relationship Id="rId69" Type="http://schemas.openxmlformats.org/officeDocument/2006/relationships/customXml" Target="../ink/ink1411.xml"/><Relationship Id="rId113" Type="http://schemas.openxmlformats.org/officeDocument/2006/relationships/customXml" Target="../ink/ink1433.xml"/><Relationship Id="rId80" Type="http://schemas.openxmlformats.org/officeDocument/2006/relationships/image" Target="../media/image6110.png"/><Relationship Id="rId85" Type="http://schemas.openxmlformats.org/officeDocument/2006/relationships/customXml" Target="../ink/ink1419.xml"/><Relationship Id="rId12" Type="http://schemas.openxmlformats.org/officeDocument/2006/relationships/image" Target="../media/image4332.png"/><Relationship Id="rId17" Type="http://schemas.openxmlformats.org/officeDocument/2006/relationships/customXml" Target="../ink/ink1385.xml"/><Relationship Id="rId33" Type="http://schemas.openxmlformats.org/officeDocument/2006/relationships/customXml" Target="../ink/ink1393.xml"/><Relationship Id="rId38" Type="http://schemas.openxmlformats.org/officeDocument/2006/relationships/image" Target="../media/image4098.png"/><Relationship Id="rId59" Type="http://schemas.openxmlformats.org/officeDocument/2006/relationships/customXml" Target="../ink/ink1406.xml"/><Relationship Id="rId103" Type="http://schemas.openxmlformats.org/officeDocument/2006/relationships/customXml" Target="../ink/ink1428.xml"/><Relationship Id="rId108" Type="http://schemas.openxmlformats.org/officeDocument/2006/relationships/image" Target="../media/image90.png"/><Relationship Id="rId54" Type="http://schemas.openxmlformats.org/officeDocument/2006/relationships/image" Target="../media/image4810.png"/><Relationship Id="rId70" Type="http://schemas.openxmlformats.org/officeDocument/2006/relationships/image" Target="../media/image561.png"/><Relationship Id="rId75" Type="http://schemas.openxmlformats.org/officeDocument/2006/relationships/customXml" Target="../ink/ink1414.xml"/><Relationship Id="rId91" Type="http://schemas.openxmlformats.org/officeDocument/2006/relationships/customXml" Target="../ink/ink1422.xml"/><Relationship Id="rId96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29.png"/><Relationship Id="rId15" Type="http://schemas.openxmlformats.org/officeDocument/2006/relationships/customXml" Target="../ink/ink1384.xml"/><Relationship Id="rId23" Type="http://schemas.openxmlformats.org/officeDocument/2006/relationships/customXml" Target="../ink/ink1388.xml"/><Relationship Id="rId28" Type="http://schemas.openxmlformats.org/officeDocument/2006/relationships/image" Target="../media/image4340.png"/><Relationship Id="rId36" Type="http://schemas.openxmlformats.org/officeDocument/2006/relationships/image" Target="../media/image39100.png"/><Relationship Id="rId49" Type="http://schemas.openxmlformats.org/officeDocument/2006/relationships/customXml" Target="../ink/ink1401.xml"/><Relationship Id="rId57" Type="http://schemas.openxmlformats.org/officeDocument/2006/relationships/customXml" Target="../ink/ink1405.xml"/><Relationship Id="rId106" Type="http://schemas.openxmlformats.org/officeDocument/2006/relationships/image" Target="../media/image89.png"/><Relationship Id="rId114" Type="http://schemas.openxmlformats.org/officeDocument/2006/relationships/image" Target="../media/image93.png"/><Relationship Id="rId10" Type="http://schemas.openxmlformats.org/officeDocument/2006/relationships/image" Target="../media/image4331.png"/><Relationship Id="rId31" Type="http://schemas.openxmlformats.org/officeDocument/2006/relationships/customXml" Target="../ink/ink1392.xml"/><Relationship Id="rId44" Type="http://schemas.openxmlformats.org/officeDocument/2006/relationships/image" Target="../media/image4327.png"/><Relationship Id="rId52" Type="http://schemas.openxmlformats.org/officeDocument/2006/relationships/image" Target="../media/image4710.png"/><Relationship Id="rId60" Type="http://schemas.openxmlformats.org/officeDocument/2006/relationships/image" Target="../media/image5110.png"/><Relationship Id="rId65" Type="http://schemas.openxmlformats.org/officeDocument/2006/relationships/customXml" Target="../ink/ink1409.xml"/><Relationship Id="rId73" Type="http://schemas.openxmlformats.org/officeDocument/2006/relationships/customXml" Target="../ink/ink1413.xml"/><Relationship Id="rId78" Type="http://schemas.openxmlformats.org/officeDocument/2006/relationships/image" Target="../media/image600.png"/><Relationship Id="rId81" Type="http://schemas.openxmlformats.org/officeDocument/2006/relationships/customXml" Target="../ink/ink1417.xml"/><Relationship Id="rId86" Type="http://schemas.openxmlformats.org/officeDocument/2006/relationships/image" Target="../media/image79.png"/><Relationship Id="rId94" Type="http://schemas.openxmlformats.org/officeDocument/2006/relationships/image" Target="../media/image83.png"/><Relationship Id="rId99" Type="http://schemas.openxmlformats.org/officeDocument/2006/relationships/customXml" Target="../ink/ink1426.xml"/><Relationship Id="rId101" Type="http://schemas.openxmlformats.org/officeDocument/2006/relationships/customXml" Target="../ink/ink1427.xml"/><Relationship Id="rId4" Type="http://schemas.openxmlformats.org/officeDocument/2006/relationships/image" Target="../media/image4328.png"/><Relationship Id="rId9" Type="http://schemas.openxmlformats.org/officeDocument/2006/relationships/customXml" Target="../ink/ink1381.xml"/><Relationship Id="rId13" Type="http://schemas.openxmlformats.org/officeDocument/2006/relationships/customXml" Target="../ink/ink1383.xml"/><Relationship Id="rId18" Type="http://schemas.openxmlformats.org/officeDocument/2006/relationships/image" Target="../media/image4335.png"/><Relationship Id="rId39" Type="http://schemas.openxmlformats.org/officeDocument/2006/relationships/customXml" Target="../ink/ink1396.xml"/><Relationship Id="rId109" Type="http://schemas.openxmlformats.org/officeDocument/2006/relationships/customXml" Target="../ink/ink1431.xml"/><Relationship Id="rId34" Type="http://schemas.openxmlformats.org/officeDocument/2006/relationships/image" Target="../media/image38100.png"/><Relationship Id="rId50" Type="http://schemas.openxmlformats.org/officeDocument/2006/relationships/image" Target="../media/image4610.png"/><Relationship Id="rId55" Type="http://schemas.openxmlformats.org/officeDocument/2006/relationships/customXml" Target="../ink/ink1404.xml"/><Relationship Id="rId76" Type="http://schemas.openxmlformats.org/officeDocument/2006/relationships/image" Target="../media/image599.png"/><Relationship Id="rId97" Type="http://schemas.openxmlformats.org/officeDocument/2006/relationships/customXml" Target="../ink/ink1425.xml"/><Relationship Id="rId104" Type="http://schemas.openxmlformats.org/officeDocument/2006/relationships/image" Target="../media/image88.png"/><Relationship Id="rId7" Type="http://schemas.openxmlformats.org/officeDocument/2006/relationships/customXml" Target="../ink/ink1380.xml"/><Relationship Id="rId71" Type="http://schemas.openxmlformats.org/officeDocument/2006/relationships/customXml" Target="../ink/ink1412.xml"/><Relationship Id="rId92" Type="http://schemas.openxmlformats.org/officeDocument/2006/relationships/image" Target="../media/image82.png"/><Relationship Id="rId2" Type="http://schemas.openxmlformats.org/officeDocument/2006/relationships/image" Target="../media/image35.emf"/><Relationship Id="rId29" Type="http://schemas.openxmlformats.org/officeDocument/2006/relationships/customXml" Target="../ink/ink1391.xml"/><Relationship Id="rId24" Type="http://schemas.openxmlformats.org/officeDocument/2006/relationships/image" Target="../media/image4338.png"/><Relationship Id="rId40" Type="http://schemas.openxmlformats.org/officeDocument/2006/relationships/image" Target="../media/image41100.png"/><Relationship Id="rId45" Type="http://schemas.openxmlformats.org/officeDocument/2006/relationships/customXml" Target="../ink/ink1399.xml"/><Relationship Id="rId66" Type="http://schemas.openxmlformats.org/officeDocument/2006/relationships/image" Target="../media/image5410.png"/><Relationship Id="rId87" Type="http://schemas.openxmlformats.org/officeDocument/2006/relationships/customXml" Target="../ink/ink1420.xml"/><Relationship Id="rId110" Type="http://schemas.openxmlformats.org/officeDocument/2006/relationships/image" Target="../media/image91.png"/><Relationship Id="rId61" Type="http://schemas.openxmlformats.org/officeDocument/2006/relationships/customXml" Target="../ink/ink1407.xml"/><Relationship Id="rId82" Type="http://schemas.openxmlformats.org/officeDocument/2006/relationships/image" Target="../media/image7711.png"/><Relationship Id="rId19" Type="http://schemas.openxmlformats.org/officeDocument/2006/relationships/customXml" Target="../ink/ink1386.xml"/><Relationship Id="rId14" Type="http://schemas.openxmlformats.org/officeDocument/2006/relationships/image" Target="../media/image4333.png"/><Relationship Id="rId30" Type="http://schemas.openxmlformats.org/officeDocument/2006/relationships/image" Target="../media/image76.png"/><Relationship Id="rId35" Type="http://schemas.openxmlformats.org/officeDocument/2006/relationships/customXml" Target="../ink/ink1394.xml"/><Relationship Id="rId56" Type="http://schemas.openxmlformats.org/officeDocument/2006/relationships/image" Target="../media/image4910.png"/><Relationship Id="rId77" Type="http://schemas.openxmlformats.org/officeDocument/2006/relationships/customXml" Target="../ink/ink1415.xml"/><Relationship Id="rId100" Type="http://schemas.openxmlformats.org/officeDocument/2006/relationships/image" Target="../media/image86.png"/><Relationship Id="rId105" Type="http://schemas.openxmlformats.org/officeDocument/2006/relationships/customXml" Target="../ink/ink1429.xml"/><Relationship Id="rId8" Type="http://schemas.openxmlformats.org/officeDocument/2006/relationships/image" Target="../media/image4330.png"/><Relationship Id="rId51" Type="http://schemas.openxmlformats.org/officeDocument/2006/relationships/customXml" Target="../ink/ink1402.xml"/><Relationship Id="rId72" Type="http://schemas.openxmlformats.org/officeDocument/2006/relationships/image" Target="../media/image5710.png"/><Relationship Id="rId93" Type="http://schemas.openxmlformats.org/officeDocument/2006/relationships/customXml" Target="../ink/ink1423.xml"/><Relationship Id="rId98" Type="http://schemas.openxmlformats.org/officeDocument/2006/relationships/image" Target="../media/image85.png"/><Relationship Id="rId3" Type="http://schemas.openxmlformats.org/officeDocument/2006/relationships/customXml" Target="../ink/ink1378.xml"/><Relationship Id="rId25" Type="http://schemas.openxmlformats.org/officeDocument/2006/relationships/customXml" Target="../ink/ink1389.xml"/><Relationship Id="rId46" Type="http://schemas.openxmlformats.org/officeDocument/2006/relationships/image" Target="../media/image4410.png"/><Relationship Id="rId67" Type="http://schemas.openxmlformats.org/officeDocument/2006/relationships/customXml" Target="../ink/ink1410.xml"/><Relationship Id="rId20" Type="http://schemas.openxmlformats.org/officeDocument/2006/relationships/image" Target="../media/image4336.png"/><Relationship Id="rId41" Type="http://schemas.openxmlformats.org/officeDocument/2006/relationships/customXml" Target="../ink/ink1397.xml"/><Relationship Id="rId62" Type="http://schemas.openxmlformats.org/officeDocument/2006/relationships/image" Target="../media/image520.png"/><Relationship Id="rId83" Type="http://schemas.openxmlformats.org/officeDocument/2006/relationships/customXml" Target="../ink/ink1418.xml"/><Relationship Id="rId88" Type="http://schemas.openxmlformats.org/officeDocument/2006/relationships/image" Target="../media/image80.png"/><Relationship Id="rId111" Type="http://schemas.openxmlformats.org/officeDocument/2006/relationships/customXml" Target="../ink/ink14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-2" y="40105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3708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438926" y="1463453"/>
            <a:ext cx="531414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This </a:t>
            </a:r>
            <a:r>
              <a:rPr lang="de-DE" sz="2800" b="1" u="sng" dirty="0" err="1"/>
              <a:t>lecture</a:t>
            </a:r>
            <a:r>
              <a:rPr lang="de-DE" sz="2800" b="1" u="sng" dirty="0"/>
              <a:t> will </a:t>
            </a:r>
            <a:r>
              <a:rPr lang="de-DE" sz="2800" b="1" u="sng" dirty="0" err="1"/>
              <a:t>be</a:t>
            </a:r>
            <a:r>
              <a:rPr lang="de-DE" sz="2800" b="1" u="sng" dirty="0"/>
              <a:t> </a:t>
            </a:r>
            <a:r>
              <a:rPr lang="de-DE" sz="2800" b="1" u="sng" dirty="0" err="1"/>
              <a:t>recorded</a:t>
            </a:r>
            <a:r>
              <a:rPr lang="de-DE" sz="2800" b="1" u="sng" dirty="0"/>
              <a:t> and </a:t>
            </a:r>
          </a:p>
          <a:p>
            <a:pPr algn="ctr"/>
            <a:r>
              <a:rPr lang="de-DE" sz="2800" b="1" u="sng" dirty="0"/>
              <a:t>s</a:t>
            </a:r>
            <a:r>
              <a:rPr lang="de-DE" sz="2800" b="1" u="sng"/>
              <a:t>ubsequently </a:t>
            </a:r>
            <a:r>
              <a:rPr lang="de-DE" sz="2800" b="1" u="sng" dirty="0" err="1"/>
              <a:t>uploaded</a:t>
            </a:r>
            <a:r>
              <a:rPr lang="de-DE" sz="2800" b="1" u="sng" dirty="0"/>
              <a:t> in </a:t>
            </a:r>
            <a:r>
              <a:rPr lang="de-DE" sz="2800" b="1" u="sng" dirty="0" err="1"/>
              <a:t>the</a:t>
            </a:r>
            <a:r>
              <a:rPr lang="de-DE" sz="2800" b="1" u="sng" dirty="0"/>
              <a:t> </a:t>
            </a:r>
          </a:p>
          <a:p>
            <a:pPr algn="ctr"/>
            <a:r>
              <a:rPr lang="de-DE" sz="2800" b="1" u="sng" dirty="0" err="1"/>
              <a:t>world</a:t>
            </a:r>
            <a:r>
              <a:rPr lang="de-DE" sz="2800" b="1" u="sng" dirty="0"/>
              <a:t>-</a:t>
            </a:r>
            <a:r>
              <a:rPr lang="de-DE" sz="2800" b="1" u="sng" dirty="0" err="1"/>
              <a:t>wide</a:t>
            </a:r>
            <a:r>
              <a:rPr lang="de-DE" sz="2800" b="1" u="sng" dirty="0"/>
              <a:t>-web</a:t>
            </a:r>
          </a:p>
          <a:p>
            <a:pPr algn="ctr"/>
            <a:endParaRPr lang="de-DE" sz="2800" b="1" u="sng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5FFAD64-B583-4B1E-A19D-3939289F5BC7}"/>
              </a:ext>
            </a:extLst>
          </p:cNvPr>
          <p:cNvSpPr/>
          <p:nvPr/>
        </p:nvSpPr>
        <p:spPr>
          <a:xfrm>
            <a:off x="434608" y="3577539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>
                <a:hlinkClick r:id="rId5"/>
              </a:rPr>
              <a:t>Function</a:t>
            </a:r>
            <a:r>
              <a:rPr lang="de-DE" dirty="0">
                <a:hlinkClick r:id="rId5"/>
              </a:rPr>
              <a:t> </a:t>
            </a:r>
            <a:r>
              <a:rPr lang="de-DE" dirty="0" err="1">
                <a:hlinkClick r:id="rId5"/>
              </a:rPr>
              <a:t>translator</a:t>
            </a:r>
            <a:r>
              <a:rPr lang="de-DE" dirty="0">
                <a:hlinkClick r:id="rId5"/>
              </a:rPr>
              <a:t> (</a:t>
            </a:r>
            <a:r>
              <a:rPr lang="de-DE" dirty="0" err="1">
                <a:hlinkClick r:id="rId5"/>
              </a:rPr>
              <a:t>webpage</a:t>
            </a:r>
            <a:r>
              <a:rPr lang="de-DE" dirty="0">
                <a:hlinkClick r:id="rId5"/>
              </a:rPr>
              <a:t>)</a:t>
            </a:r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8AA3A3F-66EB-4B4E-B4A5-B83EA3D1A4B7}"/>
              </a:ext>
            </a:extLst>
          </p:cNvPr>
          <p:cNvSpPr/>
          <p:nvPr/>
        </p:nvSpPr>
        <p:spPr>
          <a:xfrm>
            <a:off x="434608" y="425870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err="1">
                <a:hlinkClick r:id="rId6"/>
              </a:rPr>
              <a:t>Function</a:t>
            </a:r>
            <a:r>
              <a:rPr lang="de-DE" dirty="0">
                <a:hlinkClick r:id="rId6"/>
              </a:rPr>
              <a:t> </a:t>
            </a:r>
            <a:r>
              <a:rPr lang="de-DE" dirty="0" err="1">
                <a:hlinkClick r:id="rId6"/>
              </a:rPr>
              <a:t>translator</a:t>
            </a:r>
            <a:r>
              <a:rPr lang="de-DE" dirty="0">
                <a:hlinkClick r:id="rId6"/>
              </a:rPr>
              <a:t> Excel 1 (</a:t>
            </a:r>
            <a:r>
              <a:rPr lang="de-DE" dirty="0" err="1">
                <a:hlinkClick r:id="rId6"/>
              </a:rPr>
              <a:t>add</a:t>
            </a:r>
            <a:r>
              <a:rPr lang="de-DE" dirty="0">
                <a:hlinkClick r:id="rId6"/>
              </a:rPr>
              <a:t> in)</a:t>
            </a:r>
            <a:endParaRPr lang="de-DE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681FB060-03F4-29E3-8EFD-B472B2A8CFD2}"/>
              </a:ext>
            </a:extLst>
          </p:cNvPr>
          <p:cNvGrpSpPr/>
          <p:nvPr/>
        </p:nvGrpSpPr>
        <p:grpSpPr>
          <a:xfrm>
            <a:off x="11651989" y="1250902"/>
            <a:ext cx="220320" cy="191880"/>
            <a:chOff x="11651989" y="1250902"/>
            <a:chExt cx="220320" cy="19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1C35778A-C85D-1CA5-B7D4-AF9504FF8896}"/>
                    </a:ext>
                  </a:extLst>
                </p14:cNvPr>
                <p14:cNvContentPartPr/>
                <p14:nvPr/>
              </p14:nvContentPartPr>
              <p14:xfrm>
                <a:off x="11722909" y="1250902"/>
                <a:ext cx="81720" cy="19188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1C35778A-C85D-1CA5-B7D4-AF9504FF889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714269" y="1241902"/>
                  <a:ext cx="993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7CBBEC6D-CE82-9D07-1895-19BFA7DC095C}"/>
                    </a:ext>
                  </a:extLst>
                </p14:cNvPr>
                <p14:cNvContentPartPr/>
                <p14:nvPr/>
              </p14:nvContentPartPr>
              <p14:xfrm>
                <a:off x="11651989" y="1307062"/>
                <a:ext cx="220320" cy="1051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7CBBEC6D-CE82-9D07-1895-19BFA7DC095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642989" y="1298062"/>
                  <a:ext cx="237960" cy="12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74845F17-0BA8-3EBD-5CA7-F94021DD0486}"/>
              </a:ext>
            </a:extLst>
          </p:cNvPr>
          <p:cNvGrpSpPr/>
          <p:nvPr/>
        </p:nvGrpSpPr>
        <p:grpSpPr>
          <a:xfrm>
            <a:off x="11022651" y="1672097"/>
            <a:ext cx="176760" cy="194400"/>
            <a:chOff x="11022651" y="1672097"/>
            <a:chExt cx="176760" cy="19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E574A8F-7005-9A3E-0A81-875D280817BD}"/>
                    </a:ext>
                  </a:extLst>
                </p14:cNvPr>
                <p14:cNvContentPartPr/>
                <p14:nvPr/>
              </p14:nvContentPartPr>
              <p14:xfrm>
                <a:off x="11034891" y="1716017"/>
                <a:ext cx="101880" cy="1371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E574A8F-7005-9A3E-0A81-875D280817B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026251" y="1707377"/>
                  <a:ext cx="1195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3ECC8A56-EFDD-B297-1813-ADF40B5DFDD3}"/>
                    </a:ext>
                  </a:extLst>
                </p14:cNvPr>
                <p14:cNvContentPartPr/>
                <p14:nvPr/>
              </p14:nvContentPartPr>
              <p14:xfrm>
                <a:off x="11022651" y="1672097"/>
                <a:ext cx="176760" cy="1944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3ECC8A56-EFDD-B297-1813-ADF40B5DFDD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013651" y="1663097"/>
                  <a:ext cx="194400" cy="21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19221CB9-A7C2-4C54-BDF7-1079879C71AD}"/>
              </a:ext>
            </a:extLst>
          </p:cNvPr>
          <p:cNvGrpSpPr/>
          <p:nvPr/>
        </p:nvGrpSpPr>
        <p:grpSpPr>
          <a:xfrm>
            <a:off x="10287736" y="759162"/>
            <a:ext cx="297000" cy="369720"/>
            <a:chOff x="10287736" y="759162"/>
            <a:chExt cx="297000" cy="36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05A3A777-94E3-4E97-AD59-8DA39E97B9CD}"/>
                    </a:ext>
                  </a:extLst>
                </p14:cNvPr>
                <p14:cNvContentPartPr/>
                <p14:nvPr/>
              </p14:nvContentPartPr>
              <p14:xfrm>
                <a:off x="10287736" y="759162"/>
                <a:ext cx="297000" cy="3697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05A3A777-94E3-4E97-AD59-8DA39E97B9C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283416" y="754842"/>
                  <a:ext cx="30564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6070C69C-2FD3-41BF-BE20-E1144A727766}"/>
                    </a:ext>
                  </a:extLst>
                </p14:cNvPr>
                <p14:cNvContentPartPr/>
                <p14:nvPr/>
              </p14:nvContentPartPr>
              <p14:xfrm>
                <a:off x="10442896" y="777162"/>
                <a:ext cx="137880" cy="1274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6070C69C-2FD3-41BF-BE20-E1144A72776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438576" y="772842"/>
                  <a:ext cx="146520" cy="13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4ADE48ED-02E8-4973-819C-FD8DF7864A1D}"/>
                  </a:ext>
                </a:extLst>
              </p14:cNvPr>
              <p14:cNvContentPartPr/>
              <p14:nvPr/>
            </p14:nvContentPartPr>
            <p14:xfrm>
              <a:off x="11406616" y="1825122"/>
              <a:ext cx="97200" cy="3348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4ADE48ED-02E8-4973-819C-FD8DF7864A1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402296" y="1820802"/>
                <a:ext cx="105840" cy="4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10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 – Hypothesis-Testing</a:t>
            </a:r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B1AC1A60-2518-A064-70C8-36CFCBBAC095}"/>
                  </a:ext>
                </a:extLst>
              </p:cNvPr>
              <p:cNvSpPr txBox="1"/>
              <p:nvPr/>
            </p:nvSpPr>
            <p:spPr>
              <a:xfrm>
                <a:off x="81722" y="744811"/>
                <a:ext cx="8859520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 dirty="0" err="1"/>
                  <a:t>Until</a:t>
                </a:r>
                <a:r>
                  <a:rPr lang="de-DE" sz="2200" dirty="0"/>
                  <a:t> </a:t>
                </a:r>
                <a:r>
                  <a:rPr lang="de-DE" sz="2200" dirty="0" err="1"/>
                  <a:t>now</a:t>
                </a:r>
                <a:r>
                  <a:rPr lang="de-DE" sz="2200" dirty="0"/>
                  <a:t>, </a:t>
                </a:r>
                <a:r>
                  <a:rPr lang="de-DE" sz="2200" dirty="0" err="1"/>
                  <a:t>we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have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done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only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descriptive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statistics</a:t>
                </a:r>
                <a:r>
                  <a:rPr lang="de-DE" sz="2200" dirty="0"/>
                  <a:t>! </a:t>
                </a:r>
                <a:r>
                  <a:rPr lang="de-DE" sz="2200" dirty="0" err="1"/>
                  <a:t>No</a:t>
                </a:r>
                <a:r>
                  <a:rPr lang="de-DE" sz="2200" dirty="0"/>
                  <a:t> </a:t>
                </a:r>
                <a:r>
                  <a:rPr lang="de-DE" sz="2200" dirty="0" err="1"/>
                  <a:t>causality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can</a:t>
                </a:r>
                <a:r>
                  <a:rPr lang="de-DE" sz="2200" dirty="0"/>
                  <a:t> </a:t>
                </a:r>
                <a:r>
                  <a:rPr lang="de-DE" sz="2200" dirty="0" err="1"/>
                  <a:t>be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deduced</a:t>
                </a:r>
                <a:r>
                  <a:rPr lang="de-DE" sz="2200" dirty="0"/>
                  <a:t> </a:t>
                </a:r>
                <a:r>
                  <a:rPr lang="de-DE" sz="2200" dirty="0" err="1"/>
                  <a:t>from</a:t>
                </a:r>
                <a:r>
                  <a:rPr lang="de-DE" sz="2200" dirty="0"/>
                  <a:t> </a:t>
                </a:r>
                <a:r>
                  <a:rPr lang="de-DE" sz="2200" dirty="0" err="1"/>
                  <a:t>our</a:t>
                </a:r>
                <a:r>
                  <a:rPr lang="de-DE" sz="2200" dirty="0"/>
                  <a:t> </a:t>
                </a:r>
                <a:r>
                  <a:rPr lang="de-DE" sz="2200" dirty="0" err="1"/>
                  <a:t>calculations</a:t>
                </a:r>
                <a:r>
                  <a:rPr lang="de-DE" sz="2200" dirty="0"/>
                  <a:t>!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 dirty="0" err="1"/>
                  <a:t>Caution</a:t>
                </a:r>
                <a:r>
                  <a:rPr lang="de-DE" sz="2200" dirty="0"/>
                  <a:t>! Do not mix </a:t>
                </a:r>
                <a:r>
                  <a:rPr lang="de-DE" sz="2200" dirty="0" err="1"/>
                  <a:t>correlation</a:t>
                </a:r>
                <a:r>
                  <a:rPr lang="de-DE" sz="2200" dirty="0"/>
                  <a:t> and </a:t>
                </a:r>
                <a:r>
                  <a:rPr lang="de-DE" sz="2200" dirty="0" err="1"/>
                  <a:t>causality</a:t>
                </a:r>
                <a:r>
                  <a:rPr lang="de-DE" sz="2200" dirty="0"/>
                  <a:t>!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 dirty="0"/>
                  <a:t>In </a:t>
                </a:r>
                <a:r>
                  <a:rPr lang="de-DE" sz="2200" dirty="0" err="1"/>
                  <a:t>general</a:t>
                </a:r>
                <a:r>
                  <a:rPr lang="de-DE" sz="2200" dirty="0"/>
                  <a:t> </a:t>
                </a:r>
                <a:r>
                  <a:rPr lang="de-DE" sz="2200" dirty="0" err="1"/>
                  <a:t>we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have</a:t>
                </a:r>
                <a:r>
                  <a:rPr lang="de-DE" sz="2200" dirty="0"/>
                  <a:t> not a </a:t>
                </a:r>
                <a:r>
                  <a:rPr lang="de-DE" sz="2200" dirty="0" err="1"/>
                  <a:t>full</a:t>
                </a:r>
                <a:r>
                  <a:rPr lang="de-DE" sz="2200" dirty="0"/>
                  <a:t> </a:t>
                </a:r>
                <a:r>
                  <a:rPr lang="de-DE" sz="2200" dirty="0" err="1"/>
                  <a:t>data</a:t>
                </a:r>
                <a:r>
                  <a:rPr lang="de-DE" sz="2200" dirty="0"/>
                  <a:t> </a:t>
                </a:r>
                <a:r>
                  <a:rPr lang="de-DE" sz="2200" dirty="0" err="1"/>
                  <a:t>set</a:t>
                </a:r>
                <a:r>
                  <a:rPr lang="de-DE" sz="2200" dirty="0"/>
                  <a:t>, but </a:t>
                </a:r>
                <a:r>
                  <a:rPr lang="de-DE" sz="2200" dirty="0" err="1"/>
                  <a:t>only</a:t>
                </a:r>
                <a:r>
                  <a:rPr lang="de-DE" sz="2200" dirty="0"/>
                  <a:t> a sample out </a:t>
                </a:r>
                <a:r>
                  <a:rPr lang="de-DE" sz="2200" dirty="0" err="1"/>
                  <a:t>of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whole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population</a:t>
                </a:r>
                <a:r>
                  <a:rPr lang="de-DE" sz="2200" dirty="0"/>
                  <a:t> (i.e. </a:t>
                </a:r>
                <a:r>
                  <a:rPr lang="de-DE" sz="2200" dirty="0" err="1"/>
                  <a:t>survey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data</a:t>
                </a:r>
                <a:r>
                  <a:rPr lang="de-DE" sz="2200" dirty="0"/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 dirty="0"/>
                  <a:t>Question: </a:t>
                </a:r>
                <a:r>
                  <a:rPr lang="de-DE" sz="2200" dirty="0" err="1"/>
                  <a:t>What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kind</a:t>
                </a:r>
                <a:r>
                  <a:rPr lang="de-DE" sz="2200" dirty="0"/>
                  <a:t> </a:t>
                </a:r>
                <a:r>
                  <a:rPr lang="de-DE" sz="2200" dirty="0" err="1"/>
                  <a:t>of</a:t>
                </a:r>
                <a:r>
                  <a:rPr lang="de-DE" sz="2200" dirty="0"/>
                  <a:t> </a:t>
                </a:r>
                <a:r>
                  <a:rPr lang="de-DE" sz="2200" dirty="0" err="1"/>
                  <a:t>conclusions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can</a:t>
                </a:r>
                <a:r>
                  <a:rPr lang="de-DE" sz="2200" dirty="0"/>
                  <a:t> </a:t>
                </a:r>
                <a:r>
                  <a:rPr lang="de-DE" sz="2200" dirty="0" err="1"/>
                  <a:t>be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drawn</a:t>
                </a:r>
                <a:r>
                  <a:rPr lang="de-DE" sz="2200" dirty="0"/>
                  <a:t> </a:t>
                </a:r>
                <a:r>
                  <a:rPr lang="de-DE" sz="2200" dirty="0" err="1"/>
                  <a:t>from</a:t>
                </a:r>
                <a:r>
                  <a:rPr lang="de-DE" sz="2200" dirty="0"/>
                  <a:t> a sample </a:t>
                </a:r>
                <a:r>
                  <a:rPr lang="de-DE" sz="2200" dirty="0" err="1"/>
                  <a:t>for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whole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population</a:t>
                </a:r>
                <a:r>
                  <a:rPr lang="de-DE" sz="2200" dirty="0"/>
                  <a:t>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 dirty="0"/>
                  <a:t>In </a:t>
                </a:r>
                <a:r>
                  <a:rPr lang="de-DE" sz="2200" dirty="0" err="1"/>
                  <a:t>general</a:t>
                </a:r>
                <a:r>
                  <a:rPr lang="de-DE" sz="2200" dirty="0"/>
                  <a:t>, </a:t>
                </a:r>
                <a:r>
                  <a:rPr lang="de-DE" sz="2200" dirty="0" err="1"/>
                  <a:t>we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want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to</a:t>
                </a:r>
                <a:r>
                  <a:rPr lang="de-DE" sz="2200" dirty="0"/>
                  <a:t> </a:t>
                </a:r>
                <a:r>
                  <a:rPr lang="de-DE" sz="2200" dirty="0" err="1"/>
                  <a:t>know</a:t>
                </a:r>
                <a:r>
                  <a:rPr lang="de-DE" sz="2200" dirty="0"/>
                  <a:t> </a:t>
                </a:r>
                <a:r>
                  <a:rPr lang="de-DE" sz="2200" dirty="0" err="1"/>
                  <a:t>if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estimated</a:t>
                </a:r>
                <a:r>
                  <a:rPr lang="de-DE" sz="2200" dirty="0"/>
                  <a:t> </a:t>
                </a:r>
                <a:r>
                  <a:rPr lang="de-DE" sz="2200" dirty="0" err="1"/>
                  <a:t>correlation</a:t>
                </a:r>
                <a:r>
                  <a:rPr lang="de-DE" sz="2200" dirty="0"/>
                  <a:t> </a:t>
                </a:r>
                <a:r>
                  <a:rPr lang="de-DE" sz="2200" dirty="0" err="1"/>
                  <a:t>from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sample </a:t>
                </a:r>
                <a:r>
                  <a:rPr lang="de-DE" sz="2200" dirty="0" err="1"/>
                  <a:t>is</a:t>
                </a:r>
                <a:r>
                  <a:rPr lang="de-DE" sz="2200" dirty="0"/>
                  <a:t> also valid </a:t>
                </a:r>
                <a:r>
                  <a:rPr lang="de-DE" sz="2200" dirty="0" err="1"/>
                  <a:t>for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whole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population</a:t>
                </a:r>
                <a:r>
                  <a:rPr lang="de-DE" sz="22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 dirty="0" err="1"/>
                  <a:t>Under</a:t>
                </a:r>
                <a:r>
                  <a:rPr lang="de-DE" sz="2200" dirty="0"/>
                  <a:t> </a:t>
                </a:r>
                <a:r>
                  <a:rPr lang="de-DE" sz="2200" dirty="0" err="1"/>
                  <a:t>specific</a:t>
                </a:r>
                <a:r>
                  <a:rPr lang="de-DE" sz="2200" dirty="0"/>
                  <a:t> </a:t>
                </a:r>
                <a:r>
                  <a:rPr lang="de-DE" sz="2200" dirty="0" err="1"/>
                  <a:t>assumptions</a:t>
                </a:r>
                <a:r>
                  <a:rPr lang="de-DE" sz="2200" dirty="0"/>
                  <a:t> on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error</a:t>
                </a:r>
                <a:r>
                  <a:rPr lang="de-DE" sz="2200" dirty="0"/>
                  <a:t>-terms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200" i="1">
                            <a:latin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200" dirty="0"/>
                  <a:t> </a:t>
                </a:r>
                <a:r>
                  <a:rPr lang="de-DE" sz="2200" dirty="0" err="1"/>
                  <a:t>we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can</a:t>
                </a:r>
                <a:r>
                  <a:rPr lang="de-DE" sz="2200" dirty="0"/>
                  <a:t> </a:t>
                </a:r>
                <a:r>
                  <a:rPr lang="de-DE" sz="2200" dirty="0" err="1"/>
                  <a:t>make</a:t>
                </a:r>
                <a:r>
                  <a:rPr lang="de-DE" sz="2200" dirty="0"/>
                  <a:t> a </a:t>
                </a:r>
                <a:r>
                  <a:rPr lang="de-DE" sz="2200" dirty="0" err="1"/>
                  <a:t>probability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statement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about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goodness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of</a:t>
                </a:r>
                <a:r>
                  <a:rPr lang="de-DE" sz="2200" dirty="0"/>
                  <a:t> a </a:t>
                </a:r>
                <a:r>
                  <a:rPr lang="de-DE" sz="2200" dirty="0" err="1"/>
                  <a:t>conclusion</a:t>
                </a:r>
                <a:r>
                  <a:rPr lang="de-DE" sz="2200" dirty="0"/>
                  <a:t>, </a:t>
                </a:r>
                <a:r>
                  <a:rPr lang="de-DE" sz="2200" dirty="0" err="1"/>
                  <a:t>that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found</a:t>
                </a:r>
                <a:r>
                  <a:rPr lang="de-DE" sz="2200" dirty="0"/>
                  <a:t> </a:t>
                </a:r>
                <a:r>
                  <a:rPr lang="de-DE" sz="2200" dirty="0" err="1"/>
                  <a:t>dependence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for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sample </a:t>
                </a:r>
                <a:r>
                  <a:rPr lang="de-DE" sz="2200" dirty="0" err="1"/>
                  <a:t>is</a:t>
                </a:r>
                <a:r>
                  <a:rPr lang="de-DE" sz="2200" dirty="0"/>
                  <a:t> also valid </a:t>
                </a:r>
                <a:r>
                  <a:rPr lang="de-DE" sz="2200" dirty="0" err="1"/>
                  <a:t>for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whole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population</a:t>
                </a:r>
                <a:endParaRPr lang="de-DE" sz="2200" dirty="0"/>
              </a:p>
              <a:p>
                <a:endParaRPr lang="de-DE" sz="2400" dirty="0"/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B1AC1A60-2518-A064-70C8-36CFCBBAC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2" y="744811"/>
                <a:ext cx="8859520" cy="5976664"/>
              </a:xfrm>
              <a:prstGeom prst="rect">
                <a:avLst/>
              </a:prstGeom>
              <a:blipFill>
                <a:blip r:embed="rId2"/>
                <a:stretch>
                  <a:fillRect l="-757" t="-7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98E86D47-231F-4BD0-8B23-A22032E63707}"/>
                  </a:ext>
                </a:extLst>
              </p14:cNvPr>
              <p14:cNvContentPartPr/>
              <p14:nvPr/>
            </p14:nvContentPartPr>
            <p14:xfrm>
              <a:off x="9606976" y="1006388"/>
              <a:ext cx="15120" cy="100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98E86D47-231F-4BD0-8B23-A22032E6370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02656" y="1002068"/>
                <a:ext cx="2376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5DE41D03-2D3D-434F-A3E6-111F6AB3F081}"/>
                  </a:ext>
                </a:extLst>
              </p14:cNvPr>
              <p14:cNvContentPartPr/>
              <p14:nvPr/>
            </p14:nvContentPartPr>
            <p14:xfrm>
              <a:off x="3780376" y="713348"/>
              <a:ext cx="2374560" cy="49824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5DE41D03-2D3D-434F-A3E6-111F6AB3F08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76056" y="709028"/>
                <a:ext cx="2383200" cy="50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A3D14F52-8388-485D-88BB-E797EADEFE05}"/>
                  </a:ext>
                </a:extLst>
              </p14:cNvPr>
              <p14:cNvContentPartPr/>
              <p14:nvPr/>
            </p14:nvContentPartPr>
            <p14:xfrm>
              <a:off x="6632656" y="1144988"/>
              <a:ext cx="1128240" cy="1728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A3D14F52-8388-485D-88BB-E797EADEFE0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28336" y="1140668"/>
                <a:ext cx="113688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65D7A2DD-C018-4067-ABCC-E9909F506A44}"/>
                  </a:ext>
                </a:extLst>
              </p14:cNvPr>
              <p14:cNvContentPartPr/>
              <p14:nvPr/>
            </p14:nvContentPartPr>
            <p14:xfrm>
              <a:off x="2316256" y="1965788"/>
              <a:ext cx="3295080" cy="30420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65D7A2DD-C018-4067-ABCC-E9909F506A4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11936" y="1961468"/>
                <a:ext cx="330372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88D384A5-D02B-445E-97A7-2E4B4DC0F31A}"/>
                  </a:ext>
                </a:extLst>
              </p14:cNvPr>
              <p14:cNvContentPartPr/>
              <p14:nvPr/>
            </p14:nvContentPartPr>
            <p14:xfrm>
              <a:off x="3150736" y="2326148"/>
              <a:ext cx="1721880" cy="64980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88D384A5-D02B-445E-97A7-2E4B4DC0F31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146416" y="2321828"/>
                <a:ext cx="1730520" cy="65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48989D71-6FB8-4652-A774-68F20C53CB1C}"/>
                  </a:ext>
                </a:extLst>
              </p14:cNvPr>
              <p14:cNvContentPartPr/>
              <p14:nvPr/>
            </p14:nvContentPartPr>
            <p14:xfrm>
              <a:off x="7835056" y="2389508"/>
              <a:ext cx="1038960" cy="57924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48989D71-6FB8-4652-A774-68F20C53CB1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830736" y="2385188"/>
                <a:ext cx="1047600" cy="58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31FEBA93-FAF7-4CDF-A3F2-CD98FDA436F5}"/>
                  </a:ext>
                </a:extLst>
              </p14:cNvPr>
              <p14:cNvContentPartPr/>
              <p14:nvPr/>
            </p14:nvContentPartPr>
            <p14:xfrm>
              <a:off x="299176" y="2871188"/>
              <a:ext cx="1447920" cy="48888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31FEBA93-FAF7-4CDF-A3F2-CD98FDA436F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4856" y="2866868"/>
                <a:ext cx="1456560" cy="49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4ED415C4-85DC-4DA3-9764-C712345E09D0}"/>
                  </a:ext>
                </a:extLst>
              </p14:cNvPr>
              <p14:cNvContentPartPr/>
              <p14:nvPr/>
            </p14:nvContentPartPr>
            <p14:xfrm>
              <a:off x="2153176" y="3136868"/>
              <a:ext cx="1685160" cy="8460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4ED415C4-85DC-4DA3-9764-C712345E09D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48856" y="3132548"/>
                <a:ext cx="169380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235D20F5-3F3D-40E6-811A-D3ADF7B050AD}"/>
                  </a:ext>
                </a:extLst>
              </p14:cNvPr>
              <p14:cNvContentPartPr/>
              <p14:nvPr/>
            </p14:nvContentPartPr>
            <p14:xfrm>
              <a:off x="1186576" y="5790428"/>
              <a:ext cx="2396520" cy="4248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235D20F5-3F3D-40E6-811A-D3ADF7B050A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82256" y="5786108"/>
                <a:ext cx="240516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83A029E5-E10E-4681-81EF-CA6F565AA9AB}"/>
                  </a:ext>
                </a:extLst>
              </p14:cNvPr>
              <p14:cNvContentPartPr/>
              <p14:nvPr/>
            </p14:nvContentPartPr>
            <p14:xfrm>
              <a:off x="4373296" y="5406668"/>
              <a:ext cx="1603440" cy="51840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83A029E5-E10E-4681-81EF-CA6F565AA9A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68976" y="5402348"/>
                <a:ext cx="1612080" cy="52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6729D79A-75FD-47F9-8CC4-C58827B3B291}"/>
                  </a:ext>
                </a:extLst>
              </p14:cNvPr>
              <p14:cNvContentPartPr/>
              <p14:nvPr/>
            </p14:nvContentPartPr>
            <p14:xfrm>
              <a:off x="4445296" y="5403428"/>
              <a:ext cx="1395360" cy="42768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6729D79A-75FD-47F9-8CC4-C58827B3B29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440976" y="5399108"/>
                <a:ext cx="1404000" cy="43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DFF5DA2A-7887-42C4-AF86-7CF5ED1657BD}"/>
                  </a:ext>
                </a:extLst>
              </p14:cNvPr>
              <p14:cNvContentPartPr/>
              <p14:nvPr/>
            </p14:nvContentPartPr>
            <p14:xfrm>
              <a:off x="497176" y="6164828"/>
              <a:ext cx="4660560" cy="5184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DFF5DA2A-7887-42C4-AF86-7CF5ED1657B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92856" y="6160508"/>
                <a:ext cx="466920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23377618-29ED-4069-BA10-0C5C8D0D1243}"/>
                  </a:ext>
                </a:extLst>
              </p14:cNvPr>
              <p14:cNvContentPartPr/>
              <p14:nvPr/>
            </p14:nvContentPartPr>
            <p14:xfrm>
              <a:off x="6709149" y="710621"/>
              <a:ext cx="3913560" cy="10800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23377618-29ED-4069-BA10-0C5C8D0D124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704829" y="706301"/>
                <a:ext cx="392220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118C07EA-3A5E-47D2-A368-8356B4BE40C1}"/>
                  </a:ext>
                </a:extLst>
              </p14:cNvPr>
              <p14:cNvContentPartPr/>
              <p14:nvPr/>
            </p14:nvContentPartPr>
            <p14:xfrm>
              <a:off x="6345549" y="1100141"/>
              <a:ext cx="1405080" cy="6336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118C07EA-3A5E-47D2-A368-8356B4BE40C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341229" y="1095821"/>
                <a:ext cx="14137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AC6DA246-A7A0-4F61-8D04-CABD71BF007C}"/>
                  </a:ext>
                </a:extLst>
              </p14:cNvPr>
              <p14:cNvContentPartPr/>
              <p14:nvPr/>
            </p14:nvContentPartPr>
            <p14:xfrm>
              <a:off x="2763189" y="1684781"/>
              <a:ext cx="1615320" cy="65880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AC6DA246-A7A0-4F61-8D04-CABD71BF007C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758869" y="1680461"/>
                <a:ext cx="1623960" cy="66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43F890F4-9F51-47F3-B993-6F5D3E4F3116}"/>
                  </a:ext>
                </a:extLst>
              </p14:cNvPr>
              <p14:cNvContentPartPr/>
              <p14:nvPr/>
            </p14:nvContentPartPr>
            <p14:xfrm>
              <a:off x="3152349" y="2840381"/>
              <a:ext cx="1796040" cy="10548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43F890F4-9F51-47F3-B993-6F5D3E4F311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148029" y="2836061"/>
                <a:ext cx="180468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37D0F4A0-0022-4DD2-ABD0-9820E28E81E8}"/>
                  </a:ext>
                </a:extLst>
              </p14:cNvPr>
              <p14:cNvContentPartPr/>
              <p14:nvPr/>
            </p14:nvContentPartPr>
            <p14:xfrm>
              <a:off x="4391109" y="5358941"/>
              <a:ext cx="1563120" cy="54720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37D0F4A0-0022-4DD2-ABD0-9820E28E81E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386789" y="5354621"/>
                <a:ext cx="1571760" cy="55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FBEFE2EC-E4E8-4366-B4E6-5754E63AC548}"/>
                  </a:ext>
                </a:extLst>
              </p14:cNvPr>
              <p14:cNvContentPartPr/>
              <p14:nvPr/>
            </p14:nvContentPartPr>
            <p14:xfrm>
              <a:off x="6243669" y="789101"/>
              <a:ext cx="1626480" cy="55836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FBEFE2EC-E4E8-4366-B4E6-5754E63AC548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239349" y="784781"/>
                <a:ext cx="1635120" cy="56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2615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11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36880" y="116632"/>
            <a:ext cx="11501120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 – Hypothesis-Testing – Assumptions</a:t>
            </a:r>
          </a:p>
          <a:p>
            <a:pPr algn="ctr"/>
            <a:endParaRPr lang="de-DE" sz="3200"/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5046FA7-F76B-1EE6-AE3D-95EC23C4E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28" y="1216492"/>
            <a:ext cx="7829074" cy="468806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EE5B4892-7887-4B11-AF21-6C0C4C8AC0EB}"/>
                  </a:ext>
                </a:extLst>
              </p14:cNvPr>
              <p14:cNvContentPartPr/>
              <p14:nvPr/>
            </p14:nvContentPartPr>
            <p14:xfrm>
              <a:off x="1091709" y="1770821"/>
              <a:ext cx="1536120" cy="424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EE5B4892-7887-4B11-AF21-6C0C4C8AC0E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7389" y="1766501"/>
                <a:ext cx="154476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3B832258-46FF-4479-AB0B-174896D82143}"/>
                  </a:ext>
                </a:extLst>
              </p14:cNvPr>
              <p14:cNvContentPartPr/>
              <p14:nvPr/>
            </p14:nvContentPartPr>
            <p14:xfrm>
              <a:off x="943029" y="930581"/>
              <a:ext cx="2556360" cy="100656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3B832258-46FF-4479-AB0B-174896D8214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8709" y="926261"/>
                <a:ext cx="2565000" cy="10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D88043C6-7468-4416-A163-9E4EBDFEFF66}"/>
                  </a:ext>
                </a:extLst>
              </p14:cNvPr>
              <p14:cNvContentPartPr/>
              <p14:nvPr/>
            </p14:nvContentPartPr>
            <p14:xfrm>
              <a:off x="984429" y="2743181"/>
              <a:ext cx="1774800" cy="6696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D88043C6-7468-4416-A163-9E4EBDFEFF6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0109" y="2738861"/>
                <a:ext cx="178344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D1564BC7-9116-4EFD-BDB2-7E43445B07C6}"/>
                  </a:ext>
                </a:extLst>
              </p14:cNvPr>
              <p14:cNvContentPartPr/>
              <p14:nvPr/>
            </p14:nvContentPartPr>
            <p14:xfrm>
              <a:off x="3399669" y="2789261"/>
              <a:ext cx="1831320" cy="2088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D1564BC7-9116-4EFD-BDB2-7E43445B07C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95349" y="2784941"/>
                <a:ext cx="183996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BB4D056B-4C94-4DF9-A5DE-D9099D778ACE}"/>
                  </a:ext>
                </a:extLst>
              </p14:cNvPr>
              <p14:cNvContentPartPr/>
              <p14:nvPr/>
            </p14:nvContentPartPr>
            <p14:xfrm>
              <a:off x="3331269" y="2226941"/>
              <a:ext cx="1848600" cy="78588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BB4D056B-4C94-4DF9-A5DE-D9099D778AC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326949" y="2222621"/>
                <a:ext cx="1857240" cy="79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F57E931E-59BA-41F5-A5D2-1FB0D9945B42}"/>
                  </a:ext>
                </a:extLst>
              </p14:cNvPr>
              <p14:cNvContentPartPr/>
              <p14:nvPr/>
            </p14:nvContentPartPr>
            <p14:xfrm>
              <a:off x="3281589" y="2159261"/>
              <a:ext cx="1814040" cy="72828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F57E931E-59BA-41F5-A5D2-1FB0D9945B4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277269" y="2154941"/>
                <a:ext cx="1822680" cy="73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AB04FCAF-2524-454A-B998-472BDA354A11}"/>
                  </a:ext>
                </a:extLst>
              </p14:cNvPr>
              <p14:cNvContentPartPr/>
              <p14:nvPr/>
            </p14:nvContentPartPr>
            <p14:xfrm>
              <a:off x="1042749" y="2701421"/>
              <a:ext cx="1872000" cy="17208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AB04FCAF-2524-454A-B998-472BDA354A1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38429" y="2697101"/>
                <a:ext cx="188064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E1E9514C-11D1-436F-8A06-C977A22DD3AD}"/>
                  </a:ext>
                </a:extLst>
              </p14:cNvPr>
              <p14:cNvContentPartPr/>
              <p14:nvPr/>
            </p14:nvContentPartPr>
            <p14:xfrm>
              <a:off x="912429" y="3197501"/>
              <a:ext cx="2068560" cy="80640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E1E9514C-11D1-436F-8A06-C977A22DD3A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08109" y="3193181"/>
                <a:ext cx="2077200" cy="81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F8307702-A03F-4EBD-B434-609CDDD6B3D6}"/>
                  </a:ext>
                </a:extLst>
              </p14:cNvPr>
              <p14:cNvContentPartPr/>
              <p14:nvPr/>
            </p14:nvContentPartPr>
            <p14:xfrm>
              <a:off x="3578229" y="3720581"/>
              <a:ext cx="2669760" cy="10368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F8307702-A03F-4EBD-B434-609CDDD6B3D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73909" y="3716261"/>
                <a:ext cx="267840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A79FD368-0FBF-4B54-AE5A-9F4DF0F2291D}"/>
                  </a:ext>
                </a:extLst>
              </p14:cNvPr>
              <p14:cNvContentPartPr/>
              <p14:nvPr/>
            </p14:nvContentPartPr>
            <p14:xfrm>
              <a:off x="1136709" y="4693661"/>
              <a:ext cx="2286720" cy="9252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A79FD368-0FBF-4B54-AE5A-9F4DF0F2291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32389" y="4689341"/>
                <a:ext cx="229536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7E092D00-1B1C-4C08-94BB-C1B4961EB833}"/>
                  </a:ext>
                </a:extLst>
              </p14:cNvPr>
              <p14:cNvContentPartPr/>
              <p14:nvPr/>
            </p14:nvContentPartPr>
            <p14:xfrm>
              <a:off x="5311989" y="4745141"/>
              <a:ext cx="2662920" cy="6480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7E092D00-1B1C-4C08-94BB-C1B4961EB83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307669" y="4740821"/>
                <a:ext cx="267156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D18F4A1C-87C9-42B9-8B4D-6852BAE14113}"/>
                  </a:ext>
                </a:extLst>
              </p14:cNvPr>
              <p14:cNvContentPartPr/>
              <p14:nvPr/>
            </p14:nvContentPartPr>
            <p14:xfrm>
              <a:off x="5232789" y="4630661"/>
              <a:ext cx="2807280" cy="16884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D18F4A1C-87C9-42B9-8B4D-6852BAE1411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228469" y="4626341"/>
                <a:ext cx="281592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8EAF5008-06A9-4717-A5B6-DFE1A19EAC5F}"/>
                  </a:ext>
                </a:extLst>
              </p14:cNvPr>
              <p14:cNvContentPartPr/>
              <p14:nvPr/>
            </p14:nvContentPartPr>
            <p14:xfrm>
              <a:off x="990549" y="4927301"/>
              <a:ext cx="7125120" cy="93600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8EAF5008-06A9-4717-A5B6-DFE1A19EAC5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86229" y="4922981"/>
                <a:ext cx="7133760" cy="9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412661B8-231A-4E30-804B-8FEE8B4EF2AF}"/>
                  </a:ext>
                </a:extLst>
              </p14:cNvPr>
              <p14:cNvContentPartPr/>
              <p14:nvPr/>
            </p14:nvContentPartPr>
            <p14:xfrm>
              <a:off x="7392069" y="2156741"/>
              <a:ext cx="999000" cy="637920"/>
            </p14:xfrm>
          </p:contentPart>
        </mc:Choice>
        <mc:Fallback xmlns=""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412661B8-231A-4E30-804B-8FEE8B4EF2A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387749" y="2152421"/>
                <a:ext cx="1007640" cy="64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C8806E52-46DD-4CEF-B859-07A5D1DAA5D6}"/>
                  </a:ext>
                </a:extLst>
              </p14:cNvPr>
              <p14:cNvContentPartPr/>
              <p14:nvPr/>
            </p14:nvContentPartPr>
            <p14:xfrm>
              <a:off x="10970829" y="2429261"/>
              <a:ext cx="337320" cy="358560"/>
            </p14:xfrm>
          </p:contentPart>
        </mc:Choice>
        <mc:Fallback xmlns=""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C8806E52-46DD-4CEF-B859-07A5D1DAA5D6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966509" y="2424941"/>
                <a:ext cx="34596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7A291577-CC9C-4BCA-92E7-9C62BD462068}"/>
                  </a:ext>
                </a:extLst>
              </p14:cNvPr>
              <p14:cNvContentPartPr/>
              <p14:nvPr/>
            </p14:nvContentPartPr>
            <p14:xfrm>
              <a:off x="7619949" y="2495861"/>
              <a:ext cx="1990800" cy="81360"/>
            </p14:xfrm>
          </p:contentPart>
        </mc:Choice>
        <mc:Fallback xmlns=""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7A291577-CC9C-4BCA-92E7-9C62BD46206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615629" y="2491541"/>
                <a:ext cx="199944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74D45112-925F-4A02-BE4D-E9EC2E5DD364}"/>
                  </a:ext>
                </a:extLst>
              </p14:cNvPr>
              <p14:cNvContentPartPr/>
              <p14:nvPr/>
            </p14:nvContentPartPr>
            <p14:xfrm>
              <a:off x="2096109" y="6193421"/>
              <a:ext cx="6509880" cy="235440"/>
            </p14:xfrm>
          </p:contentPart>
        </mc:Choice>
        <mc:Fallback xmlns=""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74D45112-925F-4A02-BE4D-E9EC2E5DD36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091789" y="6189101"/>
                <a:ext cx="651852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126F7CF0-AAE6-4A7B-A3D8-3A18CFB893F4}"/>
                  </a:ext>
                </a:extLst>
              </p14:cNvPr>
              <p14:cNvContentPartPr/>
              <p14:nvPr/>
            </p14:nvContentPartPr>
            <p14:xfrm>
              <a:off x="259749" y="1127861"/>
              <a:ext cx="113040" cy="4841280"/>
            </p14:xfrm>
          </p:contentPart>
        </mc:Choice>
        <mc:Fallback xmlns=""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126F7CF0-AAE6-4A7B-A3D8-3A18CFB893F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55429" y="1123541"/>
                <a:ext cx="121680" cy="48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008AB9C8-0E46-48BE-B6CC-DEAF7AC71941}"/>
                  </a:ext>
                </a:extLst>
              </p14:cNvPr>
              <p14:cNvContentPartPr/>
              <p14:nvPr/>
            </p14:nvContentPartPr>
            <p14:xfrm>
              <a:off x="9100269" y="637181"/>
              <a:ext cx="546840" cy="543240"/>
            </p14:xfrm>
          </p:contentPart>
        </mc:Choice>
        <mc:Fallback xmlns=""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008AB9C8-0E46-48BE-B6CC-DEAF7AC7194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095949" y="632861"/>
                <a:ext cx="555480" cy="55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729885C5-222D-4127-B483-BB81A7C52F13}"/>
                  </a:ext>
                </a:extLst>
              </p14:cNvPr>
              <p14:cNvContentPartPr/>
              <p14:nvPr/>
            </p14:nvContentPartPr>
            <p14:xfrm>
              <a:off x="1146429" y="3778181"/>
              <a:ext cx="2080080" cy="150120"/>
            </p14:xfrm>
          </p:contentPart>
        </mc:Choice>
        <mc:Fallback xmlns=""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729885C5-222D-4127-B483-BB81A7C52F13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142109" y="3773861"/>
                <a:ext cx="208872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B5098CAC-7217-4B43-BC07-DFCFADED61D3}"/>
                  </a:ext>
                </a:extLst>
              </p14:cNvPr>
              <p14:cNvContentPartPr/>
              <p14:nvPr/>
            </p14:nvContentPartPr>
            <p14:xfrm>
              <a:off x="1230309" y="2774501"/>
              <a:ext cx="18360" cy="252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B5098CAC-7217-4B43-BC07-DFCFADED61D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225989" y="2770181"/>
                <a:ext cx="27000" cy="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25D30D83-BFA9-45A2-886C-D7D8D5EED150}"/>
                  </a:ext>
                </a:extLst>
              </p14:cNvPr>
              <p14:cNvContentPartPr/>
              <p14:nvPr/>
            </p14:nvContentPartPr>
            <p14:xfrm>
              <a:off x="1071909" y="2753981"/>
              <a:ext cx="1734840" cy="6804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25D30D83-BFA9-45A2-886C-D7D8D5EED15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067589" y="2749661"/>
                <a:ext cx="174348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C36011DB-5D41-4C89-BE08-ECBF089DCF90}"/>
                  </a:ext>
                </a:extLst>
              </p14:cNvPr>
              <p14:cNvContentPartPr/>
              <p14:nvPr/>
            </p14:nvContentPartPr>
            <p14:xfrm>
              <a:off x="3682269" y="3151421"/>
              <a:ext cx="93600" cy="14508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C36011DB-5D41-4C89-BE08-ECBF089DCF90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677949" y="3147101"/>
                <a:ext cx="10224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C06DD413-D5DE-4273-A926-05862BD19DDA}"/>
                  </a:ext>
                </a:extLst>
              </p14:cNvPr>
              <p14:cNvContentPartPr/>
              <p14:nvPr/>
            </p14:nvContentPartPr>
            <p14:xfrm>
              <a:off x="3780189" y="3209741"/>
              <a:ext cx="115920" cy="9288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C06DD413-D5DE-4273-A926-05862BD19DDA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775869" y="3205421"/>
                <a:ext cx="12456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7E6C4CDD-FD63-487B-A9F5-9803507C6F5D}"/>
                  </a:ext>
                </a:extLst>
              </p14:cNvPr>
              <p14:cNvContentPartPr/>
              <p14:nvPr/>
            </p14:nvContentPartPr>
            <p14:xfrm>
              <a:off x="3869469" y="3127661"/>
              <a:ext cx="236160" cy="16488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7E6C4CDD-FD63-487B-A9F5-9803507C6F5D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865149" y="3123341"/>
                <a:ext cx="24480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F227E1CF-94AB-49AD-849A-795872ACEB11}"/>
                  </a:ext>
                </a:extLst>
              </p14:cNvPr>
              <p14:cNvContentPartPr/>
              <p14:nvPr/>
            </p14:nvContentPartPr>
            <p14:xfrm>
              <a:off x="4098429" y="3179861"/>
              <a:ext cx="108000" cy="9288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F227E1CF-94AB-49AD-849A-795872ACEB1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094109" y="3175541"/>
                <a:ext cx="11664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D3C7AE63-CE80-46EE-9DAD-9B7BB90907D2}"/>
                  </a:ext>
                </a:extLst>
              </p14:cNvPr>
              <p14:cNvContentPartPr/>
              <p14:nvPr/>
            </p14:nvContentPartPr>
            <p14:xfrm>
              <a:off x="4505949" y="3241421"/>
              <a:ext cx="159840" cy="2772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D3C7AE63-CE80-46EE-9DAD-9B7BB90907D2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501629" y="3237101"/>
                <a:ext cx="16848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72FC0E8A-AD81-4DAE-8BBF-4BA58D3CDBA9}"/>
                  </a:ext>
                </a:extLst>
              </p14:cNvPr>
              <p14:cNvContentPartPr/>
              <p14:nvPr/>
            </p14:nvContentPartPr>
            <p14:xfrm>
              <a:off x="4775229" y="3235301"/>
              <a:ext cx="349920" cy="2448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72FC0E8A-AD81-4DAE-8BBF-4BA58D3CDBA9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770909" y="3230981"/>
                <a:ext cx="35856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B80EF69F-7FA6-44D4-B8B0-E9A0F9A42CC6}"/>
                  </a:ext>
                </a:extLst>
              </p14:cNvPr>
              <p14:cNvContentPartPr/>
              <p14:nvPr/>
            </p14:nvContentPartPr>
            <p14:xfrm>
              <a:off x="5212989" y="3225941"/>
              <a:ext cx="215640" cy="1980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B80EF69F-7FA6-44D4-B8B0-E9A0F9A42CC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208669" y="3221621"/>
                <a:ext cx="22428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F29ED973-8BEC-4C45-B3B3-0A11AB200548}"/>
                  </a:ext>
                </a:extLst>
              </p14:cNvPr>
              <p14:cNvContentPartPr/>
              <p14:nvPr/>
            </p14:nvContentPartPr>
            <p14:xfrm>
              <a:off x="3649509" y="3309821"/>
              <a:ext cx="586800" cy="5328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F29ED973-8BEC-4C45-B3B3-0A11AB20054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645189" y="3305501"/>
                <a:ext cx="59544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A8DBE899-AB4A-4BA5-96F1-443371857840}"/>
                  </a:ext>
                </a:extLst>
              </p14:cNvPr>
              <p14:cNvContentPartPr/>
              <p14:nvPr/>
            </p14:nvContentPartPr>
            <p14:xfrm>
              <a:off x="2524869" y="3633461"/>
              <a:ext cx="362160" cy="13392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A8DBE899-AB4A-4BA5-96F1-443371857840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520549" y="3629141"/>
                <a:ext cx="37080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EAB2973C-390C-46BB-A0FE-D65F09CC1D7F}"/>
                  </a:ext>
                </a:extLst>
              </p14:cNvPr>
              <p14:cNvContentPartPr/>
              <p14:nvPr/>
            </p14:nvContentPartPr>
            <p14:xfrm>
              <a:off x="10508589" y="3332861"/>
              <a:ext cx="223560" cy="45720"/>
            </p14:xfrm>
          </p:contentPart>
        </mc:Choice>
        <mc:Fallback xmlns=""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EAB2973C-390C-46BB-A0FE-D65F09CC1D7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0504269" y="3328541"/>
                <a:ext cx="2322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7AF4829F-B6B0-444A-B7E4-9F9D43821EC8}"/>
                  </a:ext>
                </a:extLst>
              </p14:cNvPr>
              <p14:cNvContentPartPr/>
              <p14:nvPr/>
            </p14:nvContentPartPr>
            <p14:xfrm>
              <a:off x="10535949" y="3421781"/>
              <a:ext cx="191880" cy="46080"/>
            </p14:xfrm>
          </p:contentPart>
        </mc:Choice>
        <mc:Fallback xmlns=""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7AF4829F-B6B0-444A-B7E4-9F9D43821EC8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0531629" y="3417461"/>
                <a:ext cx="2005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323223EC-7B56-43D6-AFE1-90826398162B}"/>
                  </a:ext>
                </a:extLst>
              </p14:cNvPr>
              <p14:cNvContentPartPr/>
              <p14:nvPr/>
            </p14:nvContentPartPr>
            <p14:xfrm>
              <a:off x="10985589" y="3041261"/>
              <a:ext cx="219240" cy="258840"/>
            </p14:xfrm>
          </p:contentPart>
        </mc:Choice>
        <mc:Fallback xmlns=""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323223EC-7B56-43D6-AFE1-90826398162B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0981269" y="3036941"/>
                <a:ext cx="22788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5C1FF6EB-B3E5-4A66-847F-BAAA81B139CA}"/>
                  </a:ext>
                </a:extLst>
              </p14:cNvPr>
              <p14:cNvContentPartPr/>
              <p14:nvPr/>
            </p14:nvContentPartPr>
            <p14:xfrm>
              <a:off x="10962909" y="3286781"/>
              <a:ext cx="418680" cy="58680"/>
            </p14:xfrm>
          </p:contentPart>
        </mc:Choice>
        <mc:Fallback xmlns=""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5C1FF6EB-B3E5-4A66-847F-BAAA81B139CA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0958589" y="3282461"/>
                <a:ext cx="42732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A1458577-F24B-4A28-A8C3-DF5A8C27B988}"/>
                  </a:ext>
                </a:extLst>
              </p14:cNvPr>
              <p14:cNvContentPartPr/>
              <p14:nvPr/>
            </p14:nvContentPartPr>
            <p14:xfrm>
              <a:off x="10995309" y="3507821"/>
              <a:ext cx="160920" cy="163080"/>
            </p14:xfrm>
          </p:contentPart>
        </mc:Choice>
        <mc:Fallback xmlns=""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A1458577-F24B-4A28-A8C3-DF5A8C27B988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0990989" y="3503501"/>
                <a:ext cx="16956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F21E007A-3921-4D42-8636-759F7A7879C0}"/>
                  </a:ext>
                </a:extLst>
              </p14:cNvPr>
              <p14:cNvContentPartPr/>
              <p14:nvPr/>
            </p14:nvContentPartPr>
            <p14:xfrm>
              <a:off x="11181789" y="3435101"/>
              <a:ext cx="126720" cy="128520"/>
            </p14:xfrm>
          </p:contentPart>
        </mc:Choice>
        <mc:Fallback xmlns=""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F21E007A-3921-4D42-8636-759F7A7879C0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1177469" y="3430781"/>
                <a:ext cx="13536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E4BF24C0-3FD7-407B-BDE2-B408762B37C6}"/>
                  </a:ext>
                </a:extLst>
              </p14:cNvPr>
              <p14:cNvContentPartPr/>
              <p14:nvPr/>
            </p14:nvContentPartPr>
            <p14:xfrm>
              <a:off x="11209509" y="3418901"/>
              <a:ext cx="103680" cy="81720"/>
            </p14:xfrm>
          </p:contentPart>
        </mc:Choice>
        <mc:Fallback xmlns=""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E4BF24C0-3FD7-407B-BDE2-B408762B37C6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1205189" y="3414581"/>
                <a:ext cx="11232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69BEBA25-9574-49BB-85CE-51AF222E79FE}"/>
                  </a:ext>
                </a:extLst>
              </p14:cNvPr>
              <p14:cNvContentPartPr/>
              <p14:nvPr/>
            </p14:nvContentPartPr>
            <p14:xfrm>
              <a:off x="11322909" y="3325301"/>
              <a:ext cx="211320" cy="113760"/>
            </p14:xfrm>
          </p:contentPart>
        </mc:Choice>
        <mc:Fallback xmlns=""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69BEBA25-9574-49BB-85CE-51AF222E79FE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1318589" y="3320981"/>
                <a:ext cx="21996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1FA13EE8-E85B-4D88-9677-BA14806E7E72}"/>
                  </a:ext>
                </a:extLst>
              </p14:cNvPr>
              <p14:cNvContentPartPr/>
              <p14:nvPr/>
            </p14:nvContentPartPr>
            <p14:xfrm>
              <a:off x="10828989" y="3760181"/>
              <a:ext cx="389520" cy="33120"/>
            </p14:xfrm>
          </p:contentPart>
        </mc:Choice>
        <mc:Fallback xmlns=""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1FA13EE8-E85B-4D88-9677-BA14806E7E7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0824669" y="3755861"/>
                <a:ext cx="39816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9AD82A16-0642-43B4-88D7-09DEF7704E1E}"/>
                  </a:ext>
                </a:extLst>
              </p14:cNvPr>
              <p14:cNvContentPartPr/>
              <p14:nvPr/>
            </p14:nvContentPartPr>
            <p14:xfrm>
              <a:off x="11286189" y="3486221"/>
              <a:ext cx="311400" cy="18360"/>
            </p14:xfrm>
          </p:contentPart>
        </mc:Choice>
        <mc:Fallback xmlns=""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9AD82A16-0642-43B4-88D7-09DEF7704E1E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1281869" y="3481901"/>
                <a:ext cx="32004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B69CA78F-CCDC-4B52-91D0-12B02BB0232A}"/>
                  </a:ext>
                </a:extLst>
              </p14:cNvPr>
              <p14:cNvContentPartPr/>
              <p14:nvPr/>
            </p14:nvContentPartPr>
            <p14:xfrm>
              <a:off x="250029" y="2548061"/>
              <a:ext cx="220680" cy="189468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B69CA78F-CCDC-4B52-91D0-12B02BB0232A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45709" y="2543741"/>
                <a:ext cx="229320" cy="19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C49B0BFE-A239-4A79-B5A4-4676DC492803}"/>
                  </a:ext>
                </a:extLst>
              </p14:cNvPr>
              <p14:cNvContentPartPr/>
              <p14:nvPr/>
            </p14:nvContentPartPr>
            <p14:xfrm>
              <a:off x="161469" y="3887981"/>
              <a:ext cx="252720" cy="67320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C49B0BFE-A239-4A79-B5A4-4676DC492803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57149" y="3883661"/>
                <a:ext cx="261360" cy="68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194C6968-0856-432C-B3FA-91D9408ABB80}"/>
                  </a:ext>
                </a:extLst>
              </p14:cNvPr>
              <p14:cNvContentPartPr/>
              <p14:nvPr/>
            </p14:nvContentPartPr>
            <p14:xfrm>
              <a:off x="226269" y="2382821"/>
              <a:ext cx="266760" cy="42912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194C6968-0856-432C-B3FA-91D9408ABB80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21949" y="2378501"/>
                <a:ext cx="275400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172CDBA3-AE62-4DB2-8542-D570DA49337F}"/>
                  </a:ext>
                </a:extLst>
              </p14:cNvPr>
              <p14:cNvContentPartPr/>
              <p14:nvPr/>
            </p14:nvContentPartPr>
            <p14:xfrm>
              <a:off x="9623349" y="1152701"/>
              <a:ext cx="67320" cy="1640520"/>
            </p14:xfrm>
          </p:contentPart>
        </mc:Choice>
        <mc:Fallback xmlns=""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172CDBA3-AE62-4DB2-8542-D570DA49337F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9619029" y="1148381"/>
                <a:ext cx="75960" cy="164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F74D40E1-F75F-45EF-BF07-8419613AB68D}"/>
                  </a:ext>
                </a:extLst>
              </p14:cNvPr>
              <p14:cNvContentPartPr/>
              <p14:nvPr/>
            </p14:nvContentPartPr>
            <p14:xfrm>
              <a:off x="8206389" y="2404061"/>
              <a:ext cx="3280320" cy="13716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F74D40E1-F75F-45EF-BF07-8419613AB68D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8202069" y="2399741"/>
                <a:ext cx="328896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BED10E19-6F7F-4672-A984-E61E4ACDE0B8}"/>
                  </a:ext>
                </a:extLst>
              </p14:cNvPr>
              <p14:cNvContentPartPr/>
              <p14:nvPr/>
            </p14:nvContentPartPr>
            <p14:xfrm>
              <a:off x="11416869" y="2310101"/>
              <a:ext cx="271080" cy="24948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BED10E19-6F7F-4672-A984-E61E4ACDE0B8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1412549" y="2305781"/>
                <a:ext cx="27972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6F349CED-B9B2-4C15-8E01-02D50C4C8B0F}"/>
                  </a:ext>
                </a:extLst>
              </p14:cNvPr>
              <p14:cNvContentPartPr/>
              <p14:nvPr/>
            </p14:nvContentPartPr>
            <p14:xfrm>
              <a:off x="9503829" y="1103741"/>
              <a:ext cx="1800" cy="25920"/>
            </p14:xfrm>
          </p:contentPart>
        </mc:Choice>
        <mc:Fallback xmlns=""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6F349CED-B9B2-4C15-8E01-02D50C4C8B0F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9499509" y="1099421"/>
                <a:ext cx="1044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A7FA3640-3DE5-4755-A4AE-511231F2B139}"/>
                  </a:ext>
                </a:extLst>
              </p14:cNvPr>
              <p14:cNvContentPartPr/>
              <p14:nvPr/>
            </p14:nvContentPartPr>
            <p14:xfrm>
              <a:off x="9503829" y="915821"/>
              <a:ext cx="348120" cy="27720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A7FA3640-3DE5-4755-A4AE-511231F2B139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9499509" y="911501"/>
                <a:ext cx="35676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7CE9DADD-B612-48F0-A344-F5C73E850A8A}"/>
                  </a:ext>
                </a:extLst>
              </p14:cNvPr>
              <p14:cNvContentPartPr/>
              <p14:nvPr/>
            </p14:nvContentPartPr>
            <p14:xfrm>
              <a:off x="7794189" y="1146221"/>
              <a:ext cx="3957840" cy="130932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7CE9DADD-B612-48F0-A344-F5C73E850A8A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7789869" y="1141901"/>
                <a:ext cx="3966480" cy="131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D91332C7-5B9E-4E57-A09D-8DF8FA9BCCAD}"/>
                  </a:ext>
                </a:extLst>
              </p14:cNvPr>
              <p14:cNvContentPartPr/>
              <p14:nvPr/>
            </p14:nvContentPartPr>
            <p14:xfrm>
              <a:off x="9230589" y="853181"/>
              <a:ext cx="78480" cy="23688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D91332C7-5B9E-4E57-A09D-8DF8FA9BCCAD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9226269" y="848861"/>
                <a:ext cx="8712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1FC4658F-760A-493A-93BB-6ABBA0DCFBA5}"/>
                  </a:ext>
                </a:extLst>
              </p14:cNvPr>
              <p14:cNvContentPartPr/>
              <p14:nvPr/>
            </p14:nvContentPartPr>
            <p14:xfrm>
              <a:off x="9336429" y="843821"/>
              <a:ext cx="107640" cy="136080"/>
            </p14:xfrm>
          </p:contentPart>
        </mc:Choice>
        <mc:Fallback xmlns=""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1FC4658F-760A-493A-93BB-6ABBA0DCFBA5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9332109" y="839501"/>
                <a:ext cx="11628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35E325E0-D16D-45AA-862A-BF00096E69B0}"/>
                  </a:ext>
                </a:extLst>
              </p14:cNvPr>
              <p14:cNvContentPartPr/>
              <p14:nvPr/>
            </p14:nvContentPartPr>
            <p14:xfrm>
              <a:off x="9405549" y="901781"/>
              <a:ext cx="145080" cy="96480"/>
            </p14:xfrm>
          </p:contentPart>
        </mc:Choice>
        <mc:Fallback xmlns=""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35E325E0-D16D-45AA-862A-BF00096E69B0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9401229" y="897461"/>
                <a:ext cx="15372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EA8FDC56-1A73-4D2F-9C68-8A5A99B633E0}"/>
                  </a:ext>
                </a:extLst>
              </p14:cNvPr>
              <p14:cNvContentPartPr/>
              <p14:nvPr/>
            </p14:nvContentPartPr>
            <p14:xfrm>
              <a:off x="9481869" y="819341"/>
              <a:ext cx="101160" cy="28440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EA8FDC56-1A73-4D2F-9C68-8A5A99B633E0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9477549" y="815021"/>
                <a:ext cx="10980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8237DC59-7F23-4EF3-8F0B-E4C229F51251}"/>
                  </a:ext>
                </a:extLst>
              </p14:cNvPr>
              <p14:cNvContentPartPr/>
              <p14:nvPr/>
            </p14:nvContentPartPr>
            <p14:xfrm>
              <a:off x="11375829" y="2642021"/>
              <a:ext cx="173520" cy="174960"/>
            </p14:xfrm>
          </p:contentPart>
        </mc:Choice>
        <mc:Fallback xmlns=""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8237DC59-7F23-4EF3-8F0B-E4C229F51251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1371509" y="2637701"/>
                <a:ext cx="18216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D7ACA7CA-EA60-4007-BEB2-7A7ABD5B53E7}"/>
                  </a:ext>
                </a:extLst>
              </p14:cNvPr>
              <p14:cNvContentPartPr/>
              <p14:nvPr/>
            </p14:nvContentPartPr>
            <p14:xfrm>
              <a:off x="11395269" y="2648141"/>
              <a:ext cx="196560" cy="160200"/>
            </p14:xfrm>
          </p:contentPart>
        </mc:Choice>
        <mc:Fallback xmlns=""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D7ACA7CA-EA60-4007-BEB2-7A7ABD5B53E7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1390949" y="2643821"/>
                <a:ext cx="20520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62DE76B0-FEA7-4126-A2F7-BC2A4ABB0AD5}"/>
                  </a:ext>
                </a:extLst>
              </p14:cNvPr>
              <p14:cNvContentPartPr/>
              <p14:nvPr/>
            </p14:nvContentPartPr>
            <p14:xfrm>
              <a:off x="10304829" y="1135421"/>
              <a:ext cx="199080" cy="165600"/>
            </p14:xfrm>
          </p:contentPart>
        </mc:Choice>
        <mc:Fallback xmlns=""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62DE76B0-FEA7-4126-A2F7-BC2A4ABB0AD5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0300509" y="1131101"/>
                <a:ext cx="20772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83A5DA7B-2697-4074-9271-B1307B50A858}"/>
                  </a:ext>
                </a:extLst>
              </p14:cNvPr>
              <p14:cNvContentPartPr/>
              <p14:nvPr/>
            </p14:nvContentPartPr>
            <p14:xfrm>
              <a:off x="10240749" y="1113821"/>
              <a:ext cx="183600" cy="20052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83A5DA7B-2697-4074-9271-B1307B50A858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0236429" y="1109501"/>
                <a:ext cx="19224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3857BF2D-79CC-48AB-B5A6-AB785017514A}"/>
                  </a:ext>
                </a:extLst>
              </p14:cNvPr>
              <p14:cNvContentPartPr/>
              <p14:nvPr/>
            </p14:nvContentPartPr>
            <p14:xfrm>
              <a:off x="10697229" y="900341"/>
              <a:ext cx="131760" cy="185400"/>
            </p14:xfrm>
          </p:contentPart>
        </mc:Choice>
        <mc:Fallback xmlns=""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3857BF2D-79CC-48AB-B5A6-AB785017514A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0692909" y="896021"/>
                <a:ext cx="14040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5635A52A-E27F-4D88-B23C-64ECD88D92B5}"/>
                  </a:ext>
                </a:extLst>
              </p14:cNvPr>
              <p14:cNvContentPartPr/>
              <p14:nvPr/>
            </p14:nvContentPartPr>
            <p14:xfrm>
              <a:off x="10832589" y="956861"/>
              <a:ext cx="306000" cy="6624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5635A52A-E27F-4D88-B23C-64ECD88D92B5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0828269" y="952541"/>
                <a:ext cx="31464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9DD076FA-F00F-418D-8086-F70B40FD3F16}"/>
                  </a:ext>
                </a:extLst>
              </p14:cNvPr>
              <p14:cNvContentPartPr/>
              <p14:nvPr/>
            </p14:nvContentPartPr>
            <p14:xfrm>
              <a:off x="11147949" y="764261"/>
              <a:ext cx="236160" cy="19332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9DD076FA-F00F-418D-8086-F70B40FD3F16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1143629" y="759941"/>
                <a:ext cx="24480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08EE98CB-D240-4F32-B57E-48449848A4C8}"/>
                  </a:ext>
                </a:extLst>
              </p14:cNvPr>
              <p14:cNvContentPartPr/>
              <p14:nvPr/>
            </p14:nvContentPartPr>
            <p14:xfrm>
              <a:off x="10918629" y="1151261"/>
              <a:ext cx="207360" cy="12276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08EE98CB-D240-4F32-B57E-48449848A4C8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0914309" y="1146941"/>
                <a:ext cx="21600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7519B1A2-17FD-4378-B0AE-9B868138835D}"/>
                  </a:ext>
                </a:extLst>
              </p14:cNvPr>
              <p14:cNvContentPartPr/>
              <p14:nvPr/>
            </p14:nvContentPartPr>
            <p14:xfrm>
              <a:off x="11112669" y="1126421"/>
              <a:ext cx="76680" cy="12096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7519B1A2-17FD-4378-B0AE-9B868138835D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1108349" y="1122101"/>
                <a:ext cx="8532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46ADF663-A1FB-4451-9C66-10F31C468815}"/>
                  </a:ext>
                </a:extLst>
              </p14:cNvPr>
              <p14:cNvContentPartPr/>
              <p14:nvPr/>
            </p14:nvContentPartPr>
            <p14:xfrm>
              <a:off x="11191149" y="1059101"/>
              <a:ext cx="165600" cy="136440"/>
            </p14:xfrm>
          </p:contentPart>
        </mc:Choice>
        <mc:Fallback xmlns=""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46ADF663-A1FB-4451-9C66-10F31C468815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11186829" y="1054781"/>
                <a:ext cx="17424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D3001977-987A-417A-9ADC-CF50FCBFE887}"/>
                  </a:ext>
                </a:extLst>
              </p14:cNvPr>
              <p14:cNvContentPartPr/>
              <p14:nvPr/>
            </p14:nvContentPartPr>
            <p14:xfrm>
              <a:off x="11332269" y="1018421"/>
              <a:ext cx="7560" cy="2988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D3001977-987A-417A-9ADC-CF50FCBFE887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1327949" y="1014101"/>
                <a:ext cx="162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97FFDCC4-1F76-40B9-AE39-FD4254BD6963}"/>
                  </a:ext>
                </a:extLst>
              </p14:cNvPr>
              <p14:cNvContentPartPr/>
              <p14:nvPr/>
            </p14:nvContentPartPr>
            <p14:xfrm>
              <a:off x="11358909" y="1002581"/>
              <a:ext cx="78840" cy="15984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97FFDCC4-1F76-40B9-AE39-FD4254BD6963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1354589" y="998261"/>
                <a:ext cx="8748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C4F739DF-76C2-49FD-A526-7E1E38201DF4}"/>
                  </a:ext>
                </a:extLst>
              </p14:cNvPr>
              <p14:cNvContentPartPr/>
              <p14:nvPr/>
            </p14:nvContentPartPr>
            <p14:xfrm>
              <a:off x="11446029" y="961541"/>
              <a:ext cx="209880" cy="17820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C4F739DF-76C2-49FD-A526-7E1E38201DF4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11441709" y="957221"/>
                <a:ext cx="21852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E47F51C2-768C-4E7C-A6B0-FEBA988F5236}"/>
                  </a:ext>
                </a:extLst>
              </p14:cNvPr>
              <p14:cNvContentPartPr/>
              <p14:nvPr/>
            </p14:nvContentPartPr>
            <p14:xfrm>
              <a:off x="11652669" y="960461"/>
              <a:ext cx="31680" cy="61200"/>
            </p14:xfrm>
          </p:contentPart>
        </mc:Choice>
        <mc:Fallback xmlns=""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E47F51C2-768C-4E7C-A6B0-FEBA988F5236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1648349" y="956141"/>
                <a:ext cx="4032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B2147A72-0942-4F18-92FA-4324C62CF0D7}"/>
                  </a:ext>
                </a:extLst>
              </p14:cNvPr>
              <p14:cNvContentPartPr/>
              <p14:nvPr/>
            </p14:nvContentPartPr>
            <p14:xfrm>
              <a:off x="11694429" y="1050821"/>
              <a:ext cx="148320" cy="75600"/>
            </p14:xfrm>
          </p:contentPart>
        </mc:Choice>
        <mc:Fallback xmlns=""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B2147A72-0942-4F18-92FA-4324C62CF0D7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11690109" y="1046501"/>
                <a:ext cx="15696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0528AE4A-945D-467D-9077-7AE7A5BBCA99}"/>
                  </a:ext>
                </a:extLst>
              </p14:cNvPr>
              <p14:cNvContentPartPr/>
              <p14:nvPr/>
            </p14:nvContentPartPr>
            <p14:xfrm>
              <a:off x="7655229" y="2112101"/>
              <a:ext cx="750240" cy="696960"/>
            </p14:xfrm>
          </p:contentPart>
        </mc:Choice>
        <mc:Fallback xmlns=""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0528AE4A-945D-467D-9077-7AE7A5BBCA99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7650909" y="2107781"/>
                <a:ext cx="758880" cy="70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1E1F9604-E2D8-4A21-9FAC-ABDEDF56CBD4}"/>
                  </a:ext>
                </a:extLst>
              </p14:cNvPr>
              <p14:cNvContentPartPr/>
              <p14:nvPr/>
            </p14:nvContentPartPr>
            <p14:xfrm>
              <a:off x="11214909" y="2143061"/>
              <a:ext cx="707040" cy="516960"/>
            </p14:xfrm>
          </p:contentPart>
        </mc:Choice>
        <mc:Fallback xmlns=""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1E1F9604-E2D8-4A21-9FAC-ABDEDF56CBD4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11210589" y="2138741"/>
                <a:ext cx="715680" cy="52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0ED9BB2C-00E7-4A77-AECF-F9F800CCDF09}"/>
                  </a:ext>
                </a:extLst>
              </p14:cNvPr>
              <p14:cNvContentPartPr/>
              <p14:nvPr/>
            </p14:nvContentPartPr>
            <p14:xfrm>
              <a:off x="9357669" y="2995181"/>
              <a:ext cx="324720" cy="145080"/>
            </p14:xfrm>
          </p:contentPart>
        </mc:Choice>
        <mc:Fallback xmlns=""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0ED9BB2C-00E7-4A77-AECF-F9F800CCDF09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9353349" y="2990861"/>
                <a:ext cx="33336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663398EC-91BC-4A27-8B0E-4B0EF5FCC4F6}"/>
                  </a:ext>
                </a:extLst>
              </p14:cNvPr>
              <p14:cNvContentPartPr/>
              <p14:nvPr/>
            </p14:nvContentPartPr>
            <p14:xfrm>
              <a:off x="9834309" y="2866301"/>
              <a:ext cx="123120" cy="293760"/>
            </p14:xfrm>
          </p:contentPart>
        </mc:Choice>
        <mc:Fallback xmlns=""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663398EC-91BC-4A27-8B0E-4B0EF5FCC4F6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9829989" y="2861981"/>
                <a:ext cx="13176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B9221FD0-A9A9-4418-8B05-86E8ABA7D9AF}"/>
                  </a:ext>
                </a:extLst>
              </p14:cNvPr>
              <p14:cNvContentPartPr/>
              <p14:nvPr/>
            </p14:nvContentPartPr>
            <p14:xfrm>
              <a:off x="10010349" y="2854061"/>
              <a:ext cx="126360" cy="166680"/>
            </p14:xfrm>
          </p:contentPart>
        </mc:Choice>
        <mc:Fallback xmlns=""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B9221FD0-A9A9-4418-8B05-86E8ABA7D9AF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10006029" y="2849741"/>
                <a:ext cx="13500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264E2FA0-383D-4F79-A2E8-3C8ECE1E1404}"/>
                  </a:ext>
                </a:extLst>
              </p14:cNvPr>
              <p14:cNvContentPartPr/>
              <p14:nvPr/>
            </p14:nvContentPartPr>
            <p14:xfrm>
              <a:off x="10136349" y="2929661"/>
              <a:ext cx="140400" cy="124560"/>
            </p14:xfrm>
          </p:contentPart>
        </mc:Choice>
        <mc:Fallback xmlns=""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264E2FA0-383D-4F79-A2E8-3C8ECE1E1404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10132029" y="2925341"/>
                <a:ext cx="14904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69C27571-EDFE-4BA3-9FBA-D02EAF408B66}"/>
                  </a:ext>
                </a:extLst>
              </p14:cNvPr>
              <p14:cNvContentPartPr/>
              <p14:nvPr/>
            </p14:nvContentPartPr>
            <p14:xfrm>
              <a:off x="10284669" y="2867381"/>
              <a:ext cx="69840" cy="218880"/>
            </p14:xfrm>
          </p:contentPart>
        </mc:Choice>
        <mc:Fallback xmlns=""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69C27571-EDFE-4BA3-9FBA-D02EAF408B66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10280349" y="2863061"/>
                <a:ext cx="7848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61FE796D-5178-45A9-B83A-DC3844945F87}"/>
                  </a:ext>
                </a:extLst>
              </p14:cNvPr>
              <p14:cNvContentPartPr/>
              <p14:nvPr/>
            </p14:nvContentPartPr>
            <p14:xfrm>
              <a:off x="10470069" y="2945501"/>
              <a:ext cx="228960" cy="80640"/>
            </p14:xfrm>
          </p:contentPart>
        </mc:Choice>
        <mc:Fallback xmlns=""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61FE796D-5178-45A9-B83A-DC3844945F87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10465749" y="2941181"/>
                <a:ext cx="23760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83525E96-14B9-41F3-9F93-FC04CA0E889E}"/>
                  </a:ext>
                </a:extLst>
              </p14:cNvPr>
              <p14:cNvContentPartPr/>
              <p14:nvPr/>
            </p14:nvContentPartPr>
            <p14:xfrm>
              <a:off x="10829709" y="2885021"/>
              <a:ext cx="201240" cy="155880"/>
            </p14:xfrm>
          </p:contentPart>
        </mc:Choice>
        <mc:Fallback xmlns=""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83525E96-14B9-41F3-9F93-FC04CA0E889E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10825389" y="2880701"/>
                <a:ext cx="20988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DB28C420-CE21-4910-9F63-43EC9E610895}"/>
                  </a:ext>
                </a:extLst>
              </p14:cNvPr>
              <p14:cNvContentPartPr/>
              <p14:nvPr/>
            </p14:nvContentPartPr>
            <p14:xfrm>
              <a:off x="10984149" y="2777381"/>
              <a:ext cx="110880" cy="14400"/>
            </p14:xfrm>
          </p:contentPart>
        </mc:Choice>
        <mc:Fallback xmlns=""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DB28C420-CE21-4910-9F63-43EC9E610895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10979829" y="2773061"/>
                <a:ext cx="11952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90197B9C-81CF-418F-A489-F5A626768103}"/>
                  </a:ext>
                </a:extLst>
              </p14:cNvPr>
              <p14:cNvContentPartPr/>
              <p14:nvPr/>
            </p14:nvContentPartPr>
            <p14:xfrm>
              <a:off x="11082429" y="2659661"/>
              <a:ext cx="94680" cy="85680"/>
            </p14:xfrm>
          </p:contentPart>
        </mc:Choice>
        <mc:Fallback xmlns=""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90197B9C-81CF-418F-A489-F5A626768103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11078109" y="2655341"/>
                <a:ext cx="10332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EA7017E7-290B-4363-8EF8-277F50ED6007}"/>
                  </a:ext>
                </a:extLst>
              </p14:cNvPr>
              <p14:cNvContentPartPr/>
              <p14:nvPr/>
            </p14:nvContentPartPr>
            <p14:xfrm>
              <a:off x="11077389" y="2663261"/>
              <a:ext cx="134640" cy="48600"/>
            </p14:xfrm>
          </p:contentPart>
        </mc:Choice>
        <mc:Fallback xmlns=""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EA7017E7-290B-4363-8EF8-277F50ED6007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1073069" y="2658941"/>
                <a:ext cx="1432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54C1307A-5EF3-4C42-A93C-9AA4FAA093FE}"/>
                  </a:ext>
                </a:extLst>
              </p14:cNvPr>
              <p14:cNvContentPartPr/>
              <p14:nvPr/>
            </p14:nvContentPartPr>
            <p14:xfrm>
              <a:off x="11189709" y="2567861"/>
              <a:ext cx="95400" cy="82440"/>
            </p14:xfrm>
          </p:contentPart>
        </mc:Choice>
        <mc:Fallback xmlns=""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54C1307A-5EF3-4C42-A93C-9AA4FAA093FE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11185389" y="2563541"/>
                <a:ext cx="10404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3986D53C-3C19-43D9-A0EE-9AB013CE7E69}"/>
                  </a:ext>
                </a:extLst>
              </p14:cNvPr>
              <p14:cNvContentPartPr/>
              <p14:nvPr/>
            </p14:nvContentPartPr>
            <p14:xfrm>
              <a:off x="11061189" y="2735621"/>
              <a:ext cx="185400" cy="29880"/>
            </p14:xfrm>
          </p:contentPart>
        </mc:Choice>
        <mc:Fallback xmlns=""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3986D53C-3C19-43D9-A0EE-9AB013CE7E69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11056869" y="2731301"/>
                <a:ext cx="19404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D72030A9-83B9-476C-BE99-91D07F1C924D}"/>
                  </a:ext>
                </a:extLst>
              </p14:cNvPr>
              <p14:cNvContentPartPr/>
              <p14:nvPr/>
            </p14:nvContentPartPr>
            <p14:xfrm>
              <a:off x="11057949" y="2654621"/>
              <a:ext cx="130680" cy="163080"/>
            </p14:xfrm>
          </p:contentPart>
        </mc:Choice>
        <mc:Fallback xmlns=""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D72030A9-83B9-476C-BE99-91D07F1C924D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11053629" y="2650301"/>
                <a:ext cx="13932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D13DEF9A-FF38-4603-9B55-2DBC5D4B80CF}"/>
                  </a:ext>
                </a:extLst>
              </p14:cNvPr>
              <p14:cNvContentPartPr/>
              <p14:nvPr/>
            </p14:nvContentPartPr>
            <p14:xfrm>
              <a:off x="10890549" y="2733821"/>
              <a:ext cx="142560" cy="33120"/>
            </p14:xfrm>
          </p:contentPart>
        </mc:Choice>
        <mc:Fallback xmlns=""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D13DEF9A-FF38-4603-9B55-2DBC5D4B80CF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10886229" y="2729501"/>
                <a:ext cx="15120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27CEC871-F099-4B33-89D6-4326BDAC92B7}"/>
                  </a:ext>
                </a:extLst>
              </p14:cNvPr>
              <p14:cNvContentPartPr/>
              <p14:nvPr/>
            </p14:nvContentPartPr>
            <p14:xfrm>
              <a:off x="244629" y="1052621"/>
              <a:ext cx="934200" cy="4994640"/>
            </p14:xfrm>
          </p:contentPart>
        </mc:Choice>
        <mc:Fallback xmlns=""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27CEC871-F099-4B33-89D6-4326BDAC92B7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240309" y="1048301"/>
                <a:ext cx="942840" cy="500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33D18209-2753-4F34-92E1-F71F680ABE05}"/>
                  </a:ext>
                </a:extLst>
              </p14:cNvPr>
              <p14:cNvContentPartPr/>
              <p14:nvPr/>
            </p14:nvContentPartPr>
            <p14:xfrm>
              <a:off x="202509" y="5042141"/>
              <a:ext cx="8299800" cy="1377000"/>
            </p14:xfrm>
          </p:contentPart>
        </mc:Choice>
        <mc:Fallback xmlns=""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33D18209-2753-4F34-92E1-F71F680ABE05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198189" y="5037821"/>
                <a:ext cx="8308440" cy="138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5" name="Gruppieren 144">
            <a:extLst>
              <a:ext uri="{FF2B5EF4-FFF2-40B4-BE49-F238E27FC236}">
                <a16:creationId xmlns:a16="http://schemas.microsoft.com/office/drawing/2014/main" id="{563285C9-3F37-46DA-890D-C4853FFFC0CF}"/>
              </a:ext>
            </a:extLst>
          </p:cNvPr>
          <p:cNvGrpSpPr/>
          <p:nvPr/>
        </p:nvGrpSpPr>
        <p:grpSpPr>
          <a:xfrm>
            <a:off x="201429" y="5175701"/>
            <a:ext cx="8061120" cy="1407600"/>
            <a:chOff x="201429" y="5175701"/>
            <a:chExt cx="8061120" cy="140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F9E4E185-34CC-407A-A61C-E2005D333D56}"/>
                    </a:ext>
                  </a:extLst>
                </p14:cNvPr>
                <p14:cNvContentPartPr/>
                <p14:nvPr/>
              </p14:nvContentPartPr>
              <p14:xfrm>
                <a:off x="1668429" y="5992181"/>
                <a:ext cx="246240" cy="1803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F9E4E185-34CC-407A-A61C-E2005D333D5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664109" y="5987861"/>
                  <a:ext cx="2548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034B03C1-5FCE-4883-9A3E-36CCB76250E5}"/>
                    </a:ext>
                  </a:extLst>
                </p14:cNvPr>
                <p14:cNvContentPartPr/>
                <p14:nvPr/>
              </p14:nvContentPartPr>
              <p14:xfrm>
                <a:off x="1916109" y="6044381"/>
                <a:ext cx="59040" cy="1602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034B03C1-5FCE-4883-9A3E-36CCB76250E5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911789" y="6040061"/>
                  <a:ext cx="676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E7173EB9-8323-4A12-9741-767A38F86F0C}"/>
                    </a:ext>
                  </a:extLst>
                </p14:cNvPr>
                <p14:cNvContentPartPr/>
                <p14:nvPr/>
              </p14:nvContentPartPr>
              <p14:xfrm>
                <a:off x="2139669" y="6060941"/>
                <a:ext cx="207000" cy="1159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E7173EB9-8323-4A12-9741-767A38F86F0C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135349" y="6056621"/>
                  <a:ext cx="2156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44417A04-B443-4395-9E42-F057BD1044F7}"/>
                    </a:ext>
                  </a:extLst>
                </p14:cNvPr>
                <p14:cNvContentPartPr/>
                <p14:nvPr/>
              </p14:nvContentPartPr>
              <p14:xfrm>
                <a:off x="2401029" y="6067421"/>
                <a:ext cx="113400" cy="842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44417A04-B443-4395-9E42-F057BD1044F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396709" y="6063101"/>
                  <a:ext cx="1220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1C2DD7C4-9DC2-48F5-AFD3-5CEDAFD32DD1}"/>
                    </a:ext>
                  </a:extLst>
                </p14:cNvPr>
                <p14:cNvContentPartPr/>
                <p14:nvPr/>
              </p14:nvContentPartPr>
              <p14:xfrm>
                <a:off x="2551149" y="5970941"/>
                <a:ext cx="140040" cy="1965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1C2DD7C4-9DC2-48F5-AFD3-5CEDAFD32DD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546829" y="5966621"/>
                  <a:ext cx="1486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283E755D-0D03-478B-B3D1-4E4F8A90C379}"/>
                    </a:ext>
                  </a:extLst>
                </p14:cNvPr>
                <p14:cNvContentPartPr/>
                <p14:nvPr/>
              </p14:nvContentPartPr>
              <p14:xfrm>
                <a:off x="2675349" y="6019181"/>
                <a:ext cx="43920" cy="57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283E755D-0D03-478B-B3D1-4E4F8A90C379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671029" y="6014861"/>
                  <a:ext cx="5256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5AF81F73-96C6-4416-8F9E-A5C799327204}"/>
                    </a:ext>
                  </a:extLst>
                </p14:cNvPr>
                <p14:cNvContentPartPr/>
                <p14:nvPr/>
              </p14:nvContentPartPr>
              <p14:xfrm>
                <a:off x="2753109" y="6031061"/>
                <a:ext cx="126360" cy="1134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5AF81F73-96C6-4416-8F9E-A5C79932720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748789" y="6026741"/>
                  <a:ext cx="1350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73AA503B-2062-44C0-A0E0-69E853672A8A}"/>
                    </a:ext>
                  </a:extLst>
                </p14:cNvPr>
                <p14:cNvContentPartPr/>
                <p14:nvPr/>
              </p14:nvContentPartPr>
              <p14:xfrm>
                <a:off x="2865069" y="5962661"/>
                <a:ext cx="380520" cy="1814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73AA503B-2062-44C0-A0E0-69E853672A8A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860749" y="5958341"/>
                  <a:ext cx="3891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DF268D7C-1548-43B7-9206-D2D246F245EE}"/>
                    </a:ext>
                  </a:extLst>
                </p14:cNvPr>
                <p14:cNvContentPartPr/>
                <p14:nvPr/>
              </p14:nvContentPartPr>
              <p14:xfrm>
                <a:off x="3274029" y="5970941"/>
                <a:ext cx="209160" cy="1519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DF268D7C-1548-43B7-9206-D2D246F245E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269709" y="5966621"/>
                  <a:ext cx="2178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4EBA93F-6388-4D2E-BAB2-6B7600AAA3BB}"/>
                    </a:ext>
                  </a:extLst>
                </p14:cNvPr>
                <p14:cNvContentPartPr/>
                <p14:nvPr/>
              </p14:nvContentPartPr>
              <p14:xfrm>
                <a:off x="3586869" y="5894981"/>
                <a:ext cx="224280" cy="1976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4EBA93F-6388-4D2E-BAB2-6B7600AAA3B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582549" y="5890661"/>
                  <a:ext cx="2329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C9C2D8E9-0B4D-43FF-9325-9C9355D0AC66}"/>
                    </a:ext>
                  </a:extLst>
                </p14:cNvPr>
                <p14:cNvContentPartPr/>
                <p14:nvPr/>
              </p14:nvContentPartPr>
              <p14:xfrm>
                <a:off x="3791709" y="6005501"/>
                <a:ext cx="148320" cy="2318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C9C2D8E9-0B4D-43FF-9325-9C9355D0AC6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787389" y="6001181"/>
                  <a:ext cx="1569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E5165A4D-9567-4C6D-AF0C-82A2A292648E}"/>
                    </a:ext>
                  </a:extLst>
                </p14:cNvPr>
                <p14:cNvContentPartPr/>
                <p14:nvPr/>
              </p14:nvContentPartPr>
              <p14:xfrm>
                <a:off x="4213629" y="5922341"/>
                <a:ext cx="350280" cy="1501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E5165A4D-9567-4C6D-AF0C-82A2A292648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209309" y="5918021"/>
                  <a:ext cx="3589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E879C162-DEB1-41A7-A504-D235FA29BEAC}"/>
                    </a:ext>
                  </a:extLst>
                </p14:cNvPr>
                <p14:cNvContentPartPr/>
                <p14:nvPr/>
              </p14:nvContentPartPr>
              <p14:xfrm>
                <a:off x="4828149" y="5972381"/>
                <a:ext cx="171000" cy="1112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E879C162-DEB1-41A7-A504-D235FA29BEAC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823829" y="5968061"/>
                  <a:ext cx="1796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F9F2665C-9E61-4194-836D-3F0D427E9B3B}"/>
                    </a:ext>
                  </a:extLst>
                </p14:cNvPr>
                <p14:cNvContentPartPr/>
                <p14:nvPr/>
              </p14:nvContentPartPr>
              <p14:xfrm>
                <a:off x="4977549" y="5977781"/>
                <a:ext cx="336600" cy="1044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F9F2665C-9E61-4194-836D-3F0D427E9B3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973229" y="5973461"/>
                  <a:ext cx="3452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9A33318C-4422-4D39-9844-23339496F6E6}"/>
                    </a:ext>
                  </a:extLst>
                </p14:cNvPr>
                <p14:cNvContentPartPr/>
                <p14:nvPr/>
              </p14:nvContentPartPr>
              <p14:xfrm>
                <a:off x="5342949" y="5914781"/>
                <a:ext cx="173520" cy="1677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9A33318C-4422-4D39-9844-23339496F6E6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338629" y="5910461"/>
                  <a:ext cx="1821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E5E76783-74C5-4C36-8728-4BEC745567C6}"/>
                    </a:ext>
                  </a:extLst>
                </p14:cNvPr>
                <p14:cNvContentPartPr/>
                <p14:nvPr/>
              </p14:nvContentPartPr>
              <p14:xfrm>
                <a:off x="5298309" y="5919821"/>
                <a:ext cx="115560" cy="230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E5E76783-74C5-4C36-8728-4BEC745567C6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293989" y="5915501"/>
                  <a:ext cx="1242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6BBD599E-261F-4586-BA68-10D41A766964}"/>
                    </a:ext>
                  </a:extLst>
                </p14:cNvPr>
                <p14:cNvContentPartPr/>
                <p14:nvPr/>
              </p14:nvContentPartPr>
              <p14:xfrm>
                <a:off x="5487669" y="5990381"/>
                <a:ext cx="154440" cy="820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6BBD599E-261F-4586-BA68-10D41A766964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483349" y="5986061"/>
                  <a:ext cx="1630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B1A35033-EBA6-4925-AEBD-33D9678B6F8E}"/>
                    </a:ext>
                  </a:extLst>
                </p14:cNvPr>
                <p14:cNvContentPartPr/>
                <p14:nvPr/>
              </p14:nvContentPartPr>
              <p14:xfrm>
                <a:off x="5865309" y="5904341"/>
                <a:ext cx="55080" cy="1252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B1A35033-EBA6-4925-AEBD-33D9678B6F8E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860989" y="5900021"/>
                  <a:ext cx="637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53C7A45B-A277-44A8-8EBB-199C9B87DA11}"/>
                    </a:ext>
                  </a:extLst>
                </p14:cNvPr>
                <p14:cNvContentPartPr/>
                <p14:nvPr/>
              </p14:nvContentPartPr>
              <p14:xfrm>
                <a:off x="5646069" y="5862581"/>
                <a:ext cx="45360" cy="2210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53C7A45B-A277-44A8-8EBB-199C9B87DA11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641749" y="5858261"/>
                  <a:ext cx="540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9B19F1D8-7817-42C1-AFFB-88A605ED6DC1}"/>
                    </a:ext>
                  </a:extLst>
                </p14:cNvPr>
                <p14:cNvContentPartPr/>
                <p14:nvPr/>
              </p14:nvContentPartPr>
              <p14:xfrm>
                <a:off x="5840469" y="5996501"/>
                <a:ext cx="459000" cy="936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9B19F1D8-7817-42C1-AFFB-88A605ED6DC1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836149" y="5992181"/>
                  <a:ext cx="4676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C2926E1-3501-40EE-B0D9-04D27A36B29C}"/>
                    </a:ext>
                  </a:extLst>
                </p14:cNvPr>
                <p14:cNvContentPartPr/>
                <p14:nvPr/>
              </p14:nvContentPartPr>
              <p14:xfrm>
                <a:off x="6144309" y="5925221"/>
                <a:ext cx="360" cy="3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C2926E1-3501-40EE-B0D9-04D27A36B29C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139989" y="592090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88F4494-734E-430F-8720-8FA1E3A58373}"/>
                    </a:ext>
                  </a:extLst>
                </p14:cNvPr>
                <p14:cNvContentPartPr/>
                <p14:nvPr/>
              </p14:nvContentPartPr>
              <p14:xfrm>
                <a:off x="6332589" y="6001181"/>
                <a:ext cx="20160" cy="572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88F4494-734E-430F-8720-8FA1E3A58373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328269" y="5996861"/>
                  <a:ext cx="288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ABF350BE-6A61-41D1-9276-CBCA949A0B9C}"/>
                    </a:ext>
                  </a:extLst>
                </p14:cNvPr>
                <p14:cNvContentPartPr/>
                <p14:nvPr/>
              </p14:nvContentPartPr>
              <p14:xfrm>
                <a:off x="6381909" y="5888501"/>
                <a:ext cx="126360" cy="2365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ABF350BE-6A61-41D1-9276-CBCA949A0B9C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377589" y="5884181"/>
                  <a:ext cx="1350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1C2F31BE-2EE5-4D05-91E0-3921994F4DD8}"/>
                    </a:ext>
                  </a:extLst>
                </p14:cNvPr>
                <p14:cNvContentPartPr/>
                <p14:nvPr/>
              </p14:nvContentPartPr>
              <p14:xfrm>
                <a:off x="6849549" y="5925581"/>
                <a:ext cx="217440" cy="1720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1C2F31BE-2EE5-4D05-91E0-3921994F4DD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845229" y="5921261"/>
                  <a:ext cx="2260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68CD634A-2D03-4413-BBC9-6A98710E9AC3}"/>
                    </a:ext>
                  </a:extLst>
                </p14:cNvPr>
                <p14:cNvContentPartPr/>
                <p14:nvPr/>
              </p14:nvContentPartPr>
              <p14:xfrm>
                <a:off x="7072029" y="6008021"/>
                <a:ext cx="122400" cy="792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68CD634A-2D03-4413-BBC9-6A98710E9AC3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067709" y="6003701"/>
                  <a:ext cx="1310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FAC73A8C-7047-405F-BAD7-7F9B54F8E948}"/>
                    </a:ext>
                  </a:extLst>
                </p14:cNvPr>
                <p14:cNvContentPartPr/>
                <p14:nvPr/>
              </p14:nvContentPartPr>
              <p14:xfrm>
                <a:off x="7204149" y="5986781"/>
                <a:ext cx="730440" cy="1400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FAC73A8C-7047-405F-BAD7-7F9B54F8E94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199829" y="5982461"/>
                  <a:ext cx="7390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C16A3449-15E5-4272-8F48-7D8CE6BD9011}"/>
                    </a:ext>
                  </a:extLst>
                </p14:cNvPr>
                <p14:cNvContentPartPr/>
                <p14:nvPr/>
              </p14:nvContentPartPr>
              <p14:xfrm>
                <a:off x="8056989" y="5839541"/>
                <a:ext cx="20160" cy="13392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C16A3449-15E5-4272-8F48-7D8CE6BD9011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052669" y="5835221"/>
                  <a:ext cx="288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F37059D3-4CCE-4FD0-B460-A86C4D69F76C}"/>
                    </a:ext>
                  </a:extLst>
                </p14:cNvPr>
                <p14:cNvContentPartPr/>
                <p14:nvPr/>
              </p14:nvContentPartPr>
              <p14:xfrm>
                <a:off x="8034669" y="6107021"/>
                <a:ext cx="360" cy="3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F37059D3-4CCE-4FD0-B460-A86C4D69F76C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030349" y="610270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E1A7CA2A-CE4C-4F30-86FC-3DE8A77AF7F9}"/>
                    </a:ext>
                  </a:extLst>
                </p14:cNvPr>
                <p14:cNvContentPartPr/>
                <p14:nvPr/>
              </p14:nvContentPartPr>
              <p14:xfrm>
                <a:off x="201429" y="5175701"/>
                <a:ext cx="8061120" cy="140760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E1A7CA2A-CE4C-4F30-86FC-3DE8A77AF7F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97109" y="5171381"/>
                  <a:ext cx="8069760" cy="1416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A708D56D-68EC-4298-9B0E-76C0E6ACBD51}"/>
                  </a:ext>
                </a:extLst>
              </p14:cNvPr>
              <p14:cNvContentPartPr/>
              <p14:nvPr/>
            </p14:nvContentPartPr>
            <p14:xfrm>
              <a:off x="1449997" y="1257247"/>
              <a:ext cx="319680" cy="48420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A708D56D-68EC-4298-9B0E-76C0E6ACBD51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1445677" y="1252927"/>
                <a:ext cx="328320" cy="49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3D78AFC7-38D4-402D-9F5A-DAB116F025F0}"/>
                  </a:ext>
                </a:extLst>
              </p14:cNvPr>
              <p14:cNvContentPartPr/>
              <p14:nvPr/>
            </p14:nvContentPartPr>
            <p14:xfrm>
              <a:off x="951757" y="1130887"/>
              <a:ext cx="1838880" cy="74772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3D78AFC7-38D4-402D-9F5A-DAB116F025F0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947437" y="1126567"/>
                <a:ext cx="1847520" cy="75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ECD50FBC-779C-408A-B492-389AE5E85B67}"/>
                  </a:ext>
                </a:extLst>
              </p14:cNvPr>
              <p14:cNvContentPartPr/>
              <p14:nvPr/>
            </p14:nvContentPartPr>
            <p14:xfrm>
              <a:off x="748717" y="2085247"/>
              <a:ext cx="2463480" cy="92844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ECD50FBC-779C-408A-B492-389AE5E85B67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744397" y="2080927"/>
                <a:ext cx="2472120" cy="9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AA5EFA30-3FBA-4F94-BD58-1ADBE1CB6AB8}"/>
                  </a:ext>
                </a:extLst>
              </p14:cNvPr>
              <p14:cNvContentPartPr/>
              <p14:nvPr/>
            </p14:nvContentPartPr>
            <p14:xfrm>
              <a:off x="3230917" y="2207287"/>
              <a:ext cx="2121840" cy="77436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AA5EFA30-3FBA-4F94-BD58-1ADBE1CB6AB8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3226597" y="2202967"/>
                <a:ext cx="2130480" cy="78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3907FD7A-CBFE-4265-B3A7-730EF70C8226}"/>
                  </a:ext>
                </a:extLst>
              </p14:cNvPr>
              <p14:cNvContentPartPr/>
              <p14:nvPr/>
            </p14:nvContentPartPr>
            <p14:xfrm>
              <a:off x="3850117" y="2286127"/>
              <a:ext cx="1235160" cy="53532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3907FD7A-CBFE-4265-B3A7-730EF70C8226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3845797" y="2281807"/>
                <a:ext cx="1243800" cy="54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75548E00-D2FE-49D1-BD98-6334CF51E3CF}"/>
                  </a:ext>
                </a:extLst>
              </p14:cNvPr>
              <p14:cNvContentPartPr/>
              <p14:nvPr/>
            </p14:nvContentPartPr>
            <p14:xfrm>
              <a:off x="962197" y="3158047"/>
              <a:ext cx="2123280" cy="73728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75548E00-D2FE-49D1-BD98-6334CF51E3CF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957877" y="3153727"/>
                <a:ext cx="2131920" cy="74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809B0C51-C1BB-4547-82E0-245F8061F55F}"/>
                  </a:ext>
                </a:extLst>
              </p14:cNvPr>
              <p14:cNvContentPartPr/>
              <p14:nvPr/>
            </p14:nvContentPartPr>
            <p14:xfrm>
              <a:off x="2421997" y="3262447"/>
              <a:ext cx="477000" cy="651960"/>
            </p14:xfrm>
          </p:contentPart>
        </mc:Choice>
        <mc:Fallback xmlns=""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809B0C51-C1BB-4547-82E0-245F8061F55F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2417677" y="3258127"/>
                <a:ext cx="485640" cy="66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Gruppieren 113">
            <a:extLst>
              <a:ext uri="{FF2B5EF4-FFF2-40B4-BE49-F238E27FC236}">
                <a16:creationId xmlns:a16="http://schemas.microsoft.com/office/drawing/2014/main" id="{8B747DFA-CB99-4766-A9C9-0983A2CAEE41}"/>
              </a:ext>
            </a:extLst>
          </p:cNvPr>
          <p:cNvGrpSpPr/>
          <p:nvPr/>
        </p:nvGrpSpPr>
        <p:grpSpPr>
          <a:xfrm>
            <a:off x="146077" y="2366407"/>
            <a:ext cx="3230280" cy="2547000"/>
            <a:chOff x="146077" y="2366407"/>
            <a:chExt cx="3230280" cy="254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C1BD4F2E-1B38-4576-A3B3-089D4192E44C}"/>
                    </a:ext>
                  </a:extLst>
                </p14:cNvPr>
                <p14:cNvContentPartPr/>
                <p14:nvPr/>
              </p14:nvContentPartPr>
              <p14:xfrm>
                <a:off x="216637" y="2498887"/>
                <a:ext cx="194400" cy="194868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C1BD4F2E-1B38-4576-A3B3-089D4192E44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12317" y="2494567"/>
                  <a:ext cx="203040" cy="19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F2CCE60B-891E-4EC6-9D41-BDF472D20235}"/>
                    </a:ext>
                  </a:extLst>
                </p14:cNvPr>
                <p14:cNvContentPartPr/>
                <p14:nvPr/>
              </p14:nvContentPartPr>
              <p14:xfrm>
                <a:off x="146077" y="3905407"/>
                <a:ext cx="265320" cy="66132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F2CCE60B-891E-4EC6-9D41-BDF472D2023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41757" y="3901087"/>
                  <a:ext cx="273960" cy="66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04472B35-CDFA-41BA-BD71-6BBED286EE2D}"/>
                    </a:ext>
                  </a:extLst>
                </p14:cNvPr>
                <p14:cNvContentPartPr/>
                <p14:nvPr/>
              </p14:nvContentPartPr>
              <p14:xfrm>
                <a:off x="264157" y="2366407"/>
                <a:ext cx="327600" cy="50472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04472B35-CDFA-41BA-BD71-6BBED286EE2D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59837" y="2362087"/>
                  <a:ext cx="336240" cy="51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3184C6B8-63E2-4A5D-A3C4-BE8B0FE2038F}"/>
                    </a:ext>
                  </a:extLst>
                </p14:cNvPr>
                <p14:cNvContentPartPr/>
                <p14:nvPr/>
              </p14:nvContentPartPr>
              <p14:xfrm>
                <a:off x="987397" y="4143727"/>
                <a:ext cx="2388960" cy="76968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3184C6B8-63E2-4A5D-A3C4-BE8B0FE2038F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83077" y="4139407"/>
                  <a:ext cx="2397600" cy="77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C370FA0F-728A-48B1-84AF-90443B55BE18}"/>
                  </a:ext>
                </a:extLst>
              </p14:cNvPr>
              <p14:cNvContentPartPr/>
              <p14:nvPr/>
            </p14:nvContentPartPr>
            <p14:xfrm>
              <a:off x="1348117" y="5692807"/>
              <a:ext cx="6561720" cy="82440"/>
            </p14:xfrm>
          </p:contentPart>
        </mc:Choice>
        <mc:Fallback xmlns=""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C370FA0F-728A-48B1-84AF-90443B55BE18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1343797" y="5688487"/>
                <a:ext cx="657036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CEDC2BE6-6995-423F-A4FC-B291C2EB38F8}"/>
                  </a:ext>
                </a:extLst>
              </p14:cNvPr>
              <p14:cNvContentPartPr/>
              <p14:nvPr/>
            </p14:nvContentPartPr>
            <p14:xfrm>
              <a:off x="7614637" y="2142847"/>
              <a:ext cx="856800" cy="780480"/>
            </p14:xfrm>
          </p:contentPart>
        </mc:Choice>
        <mc:Fallback xmlns=""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CEDC2BE6-6995-423F-A4FC-B291C2EB38F8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7610317" y="2138527"/>
                <a:ext cx="865440" cy="78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59F7E10D-CEC0-43B5-B69C-7A90B6C67042}"/>
                  </a:ext>
                </a:extLst>
              </p14:cNvPr>
              <p14:cNvContentPartPr/>
              <p14:nvPr/>
            </p14:nvContentPartPr>
            <p14:xfrm>
              <a:off x="10959757" y="2105047"/>
              <a:ext cx="930240" cy="533160"/>
            </p14:xfrm>
          </p:contentPart>
        </mc:Choice>
        <mc:Fallback xmlns=""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59F7E10D-CEC0-43B5-B69C-7A90B6C67042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10955437" y="2100727"/>
                <a:ext cx="938880" cy="54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C7D5CF9D-F395-4142-9682-804CFCA3B4CD}"/>
                  </a:ext>
                </a:extLst>
              </p14:cNvPr>
              <p14:cNvContentPartPr/>
              <p14:nvPr/>
            </p14:nvContentPartPr>
            <p14:xfrm>
              <a:off x="7476757" y="2093527"/>
              <a:ext cx="874080" cy="865080"/>
            </p14:xfrm>
          </p:contentPart>
        </mc:Choice>
        <mc:Fallback xmlns=""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C7D5CF9D-F395-4142-9682-804CFCA3B4CD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7472437" y="2089207"/>
                <a:ext cx="882720" cy="87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A596BFC6-402E-4309-B71B-C725E37DC120}"/>
                  </a:ext>
                </a:extLst>
              </p14:cNvPr>
              <p14:cNvContentPartPr/>
              <p14:nvPr/>
            </p14:nvContentPartPr>
            <p14:xfrm>
              <a:off x="7519237" y="2157967"/>
              <a:ext cx="744840" cy="734400"/>
            </p14:xfrm>
          </p:contentPart>
        </mc:Choice>
        <mc:Fallback xmlns=""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A596BFC6-402E-4309-B71B-C725E37DC120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7514917" y="2153647"/>
                <a:ext cx="753480" cy="74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AA265ED9-6C5C-4F73-B52D-07579B9BC67A}"/>
                  </a:ext>
                </a:extLst>
              </p14:cNvPr>
              <p14:cNvContentPartPr/>
              <p14:nvPr/>
            </p14:nvContentPartPr>
            <p14:xfrm>
              <a:off x="10975957" y="2044927"/>
              <a:ext cx="911520" cy="620640"/>
            </p14:xfrm>
          </p:contentPart>
        </mc:Choice>
        <mc:Fallback xmlns=""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AA265ED9-6C5C-4F73-B52D-07579B9BC67A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10971637" y="2040607"/>
                <a:ext cx="920160" cy="62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5814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12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4347297-0F1C-4748-A1E8-9030DF89F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9082"/>
            <a:ext cx="9644332" cy="4777738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86CA46DF-7FBF-42B6-BFE5-10AAAAD1EA5B}"/>
                  </a:ext>
                </a:extLst>
              </p14:cNvPr>
              <p14:cNvContentPartPr/>
              <p14:nvPr/>
            </p14:nvContentPartPr>
            <p14:xfrm>
              <a:off x="9136989" y="1378781"/>
              <a:ext cx="711000" cy="8712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86CA46DF-7FBF-42B6-BFE5-10AAAAD1EA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32669" y="1374461"/>
                <a:ext cx="71964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32FAADC6-B45C-429C-A654-11D46C3446BE}"/>
                  </a:ext>
                </a:extLst>
              </p14:cNvPr>
              <p14:cNvContentPartPr/>
              <p14:nvPr/>
            </p14:nvContentPartPr>
            <p14:xfrm>
              <a:off x="7398189" y="852101"/>
              <a:ext cx="690840" cy="87372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32FAADC6-B45C-429C-A654-11D46C3446B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93869" y="847781"/>
                <a:ext cx="699480" cy="88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62B04849-AD9B-4BBB-9593-CEE82D2C19EF}"/>
                  </a:ext>
                </a:extLst>
              </p14:cNvPr>
              <p14:cNvContentPartPr/>
              <p14:nvPr/>
            </p14:nvContentPartPr>
            <p14:xfrm>
              <a:off x="7156629" y="1262861"/>
              <a:ext cx="17640" cy="19260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62B04849-AD9B-4BBB-9593-CEE82D2C19E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52309" y="1258541"/>
                <a:ext cx="2628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8271DF48-0576-47E3-9B6B-EE9799653140}"/>
                  </a:ext>
                </a:extLst>
              </p14:cNvPr>
              <p14:cNvContentPartPr/>
              <p14:nvPr/>
            </p14:nvContentPartPr>
            <p14:xfrm>
              <a:off x="7144389" y="1222541"/>
              <a:ext cx="198000" cy="2916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8271DF48-0576-47E3-9B6B-EE979965314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40069" y="1218221"/>
                <a:ext cx="20664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9C15D203-8AF8-43B5-8680-932034C006D1}"/>
                  </a:ext>
                </a:extLst>
              </p14:cNvPr>
              <p14:cNvContentPartPr/>
              <p14:nvPr/>
            </p14:nvContentPartPr>
            <p14:xfrm>
              <a:off x="7090389" y="1304261"/>
              <a:ext cx="283680" cy="18252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9C15D203-8AF8-43B5-8680-932034C006D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086069" y="1299941"/>
                <a:ext cx="292320" cy="191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96FB0239-AF2C-4CA0-ACF9-7E2CF6090225}"/>
              </a:ext>
            </a:extLst>
          </p:cNvPr>
          <p:cNvGrpSpPr/>
          <p:nvPr/>
        </p:nvGrpSpPr>
        <p:grpSpPr>
          <a:xfrm>
            <a:off x="7739469" y="840581"/>
            <a:ext cx="2246760" cy="937440"/>
            <a:chOff x="7739469" y="840581"/>
            <a:chExt cx="2246760" cy="93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E71F753A-14C4-46E7-98F9-06AFC1672895}"/>
                    </a:ext>
                  </a:extLst>
                </p14:cNvPr>
                <p14:cNvContentPartPr/>
                <p14:nvPr/>
              </p14:nvContentPartPr>
              <p14:xfrm>
                <a:off x="7739469" y="1208141"/>
                <a:ext cx="141480" cy="20952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E71F753A-14C4-46E7-98F9-06AFC167289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735149" y="1203821"/>
                  <a:ext cx="1501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8BDA1A23-B462-49E6-8185-F53909C572E8}"/>
                    </a:ext>
                  </a:extLst>
                </p14:cNvPr>
                <p14:cNvContentPartPr/>
                <p14:nvPr/>
              </p14:nvContentPartPr>
              <p14:xfrm>
                <a:off x="8069229" y="1319381"/>
                <a:ext cx="200160" cy="972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8BDA1A23-B462-49E6-8185-F53909C572E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064909" y="1315061"/>
                  <a:ext cx="2088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F2A4FF87-0D79-4385-B812-AA7FDEF6B062}"/>
                    </a:ext>
                  </a:extLst>
                </p14:cNvPr>
                <p14:cNvContentPartPr/>
                <p14:nvPr/>
              </p14:nvContentPartPr>
              <p14:xfrm>
                <a:off x="8107749" y="1360421"/>
                <a:ext cx="135360" cy="756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F2A4FF87-0D79-4385-B812-AA7FDEF6B06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103429" y="1356101"/>
                  <a:ext cx="1440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A785C47B-077D-48F9-835D-FBCC2BF2BFF2}"/>
                    </a:ext>
                  </a:extLst>
                </p14:cNvPr>
                <p14:cNvContentPartPr/>
                <p14:nvPr/>
              </p14:nvContentPartPr>
              <p14:xfrm>
                <a:off x="7943229" y="1068461"/>
                <a:ext cx="128160" cy="950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A785C47B-077D-48F9-835D-FBCC2BF2BFF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938909" y="1064141"/>
                  <a:ext cx="1368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13C8DA2E-7853-463E-B6FB-67FF0EFE74C2}"/>
                    </a:ext>
                  </a:extLst>
                </p14:cNvPr>
                <p14:cNvContentPartPr/>
                <p14:nvPr/>
              </p14:nvContentPartPr>
              <p14:xfrm>
                <a:off x="8469549" y="1040381"/>
                <a:ext cx="145080" cy="1659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13C8DA2E-7853-463E-B6FB-67FF0EFE74C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465229" y="1036061"/>
                  <a:ext cx="1537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64E337F2-A9CE-44E3-BA0D-F842767343A6}"/>
                    </a:ext>
                  </a:extLst>
                </p14:cNvPr>
                <p14:cNvContentPartPr/>
                <p14:nvPr/>
              </p14:nvContentPartPr>
              <p14:xfrm>
                <a:off x="8443989" y="1220021"/>
                <a:ext cx="250920" cy="342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64E337F2-A9CE-44E3-BA0D-F842767343A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439669" y="1215701"/>
                  <a:ext cx="2595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5D04A76E-7256-49D4-AE4E-2E26648A96A5}"/>
                    </a:ext>
                  </a:extLst>
                </p14:cNvPr>
                <p14:cNvContentPartPr/>
                <p14:nvPr/>
              </p14:nvContentPartPr>
              <p14:xfrm>
                <a:off x="8452269" y="1354301"/>
                <a:ext cx="95760" cy="885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5D04A76E-7256-49D4-AE4E-2E26648A96A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447949" y="1349981"/>
                  <a:ext cx="1044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EEA18420-4F53-448F-9583-960A8642713E}"/>
                    </a:ext>
                  </a:extLst>
                </p14:cNvPr>
                <p14:cNvContentPartPr/>
                <p14:nvPr/>
              </p14:nvContentPartPr>
              <p14:xfrm>
                <a:off x="8587269" y="1382741"/>
                <a:ext cx="109800" cy="255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EEA18420-4F53-448F-9583-960A8642713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582949" y="1378421"/>
                  <a:ext cx="1184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A61F119B-B5C0-4044-9296-81AD229EFA03}"/>
                    </a:ext>
                  </a:extLst>
                </p14:cNvPr>
                <p14:cNvContentPartPr/>
                <p14:nvPr/>
              </p14:nvContentPartPr>
              <p14:xfrm>
                <a:off x="8706069" y="1336661"/>
                <a:ext cx="91080" cy="1335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A61F119B-B5C0-4044-9296-81AD229EFA0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701749" y="1332341"/>
                  <a:ext cx="997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5FEAB81-BCC2-4E94-872D-F820C9915768}"/>
                    </a:ext>
                  </a:extLst>
                </p14:cNvPr>
                <p14:cNvContentPartPr/>
                <p14:nvPr/>
              </p14:nvContentPartPr>
              <p14:xfrm>
                <a:off x="8940069" y="1082141"/>
                <a:ext cx="203400" cy="266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5FEAB81-BCC2-4E94-872D-F820C991576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935749" y="1077821"/>
                  <a:ext cx="2120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7CB69F0-BD18-4C94-9098-D8805B695E25}"/>
                    </a:ext>
                  </a:extLst>
                </p14:cNvPr>
                <p14:cNvContentPartPr/>
                <p14:nvPr/>
              </p14:nvContentPartPr>
              <p14:xfrm>
                <a:off x="8932509" y="1125701"/>
                <a:ext cx="208080" cy="1800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7CB69F0-BD18-4C94-9098-D8805B695E2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928189" y="1121381"/>
                  <a:ext cx="2167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8480DBBF-0EF1-4D28-98B8-5B46AC0BDDD0}"/>
                    </a:ext>
                  </a:extLst>
                </p14:cNvPr>
                <p14:cNvContentPartPr/>
                <p14:nvPr/>
              </p14:nvContentPartPr>
              <p14:xfrm>
                <a:off x="9267309" y="1162421"/>
                <a:ext cx="105120" cy="1069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8480DBBF-0EF1-4D28-98B8-5B46AC0BDDD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262989" y="1158101"/>
                  <a:ext cx="1137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AF81F07A-F3A9-49D9-A66F-A3FF6C7B947F}"/>
                    </a:ext>
                  </a:extLst>
                </p14:cNvPr>
                <p14:cNvContentPartPr/>
                <p14:nvPr/>
              </p14:nvContentPartPr>
              <p14:xfrm>
                <a:off x="9253269" y="1183661"/>
                <a:ext cx="132840" cy="421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AF81F07A-F3A9-49D9-A66F-A3FF6C7B947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248949" y="1179341"/>
                  <a:ext cx="1414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2F4CC460-E535-4A0D-84DA-D7FFB764C328}"/>
                    </a:ext>
                  </a:extLst>
                </p14:cNvPr>
                <p14:cNvContentPartPr/>
                <p14:nvPr/>
              </p14:nvContentPartPr>
              <p14:xfrm>
                <a:off x="9496269" y="1158821"/>
                <a:ext cx="274680" cy="882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2F4CC460-E535-4A0D-84DA-D7FFB764C32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491949" y="1154501"/>
                  <a:ext cx="2833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E038B49-9FE2-4D50-B296-861C80D25AD8}"/>
                    </a:ext>
                  </a:extLst>
                </p14:cNvPr>
                <p14:cNvContentPartPr/>
                <p14:nvPr/>
              </p14:nvContentPartPr>
              <p14:xfrm>
                <a:off x="9660789" y="1094741"/>
                <a:ext cx="151920" cy="1155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E038B49-9FE2-4D50-B296-861C80D25AD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656469" y="1090421"/>
                  <a:ext cx="1605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9475F252-BA7F-4360-A85F-3B3EC10A19A7}"/>
                    </a:ext>
                  </a:extLst>
                </p14:cNvPr>
                <p14:cNvContentPartPr/>
                <p14:nvPr/>
              </p14:nvContentPartPr>
              <p14:xfrm>
                <a:off x="9742869" y="1069901"/>
                <a:ext cx="115560" cy="2106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9475F252-BA7F-4360-A85F-3B3EC10A19A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738549" y="1065581"/>
                  <a:ext cx="1242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D6F3553-BCC8-4966-A391-9FD669419F9F}"/>
                    </a:ext>
                  </a:extLst>
                </p14:cNvPr>
                <p14:cNvContentPartPr/>
                <p14:nvPr/>
              </p14:nvContentPartPr>
              <p14:xfrm>
                <a:off x="9094149" y="1125701"/>
                <a:ext cx="257760" cy="1857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D6F3553-BCC8-4966-A391-9FD669419F9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089829" y="1121381"/>
                  <a:ext cx="2664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8EACFD03-321B-4903-9A74-FA8AA0209C9D}"/>
                    </a:ext>
                  </a:extLst>
                </p14:cNvPr>
                <p14:cNvContentPartPr/>
                <p14:nvPr/>
              </p14:nvContentPartPr>
              <p14:xfrm>
                <a:off x="9905949" y="963341"/>
                <a:ext cx="80280" cy="1162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8EACFD03-321B-4903-9A74-FA8AA0209C9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901629" y="959021"/>
                  <a:ext cx="889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801EB7C5-68BF-4581-B65E-FDF21DA4D3AC}"/>
                    </a:ext>
                  </a:extLst>
                </p14:cNvPr>
                <p14:cNvContentPartPr/>
                <p14:nvPr/>
              </p14:nvContentPartPr>
              <p14:xfrm>
                <a:off x="9412029" y="1227581"/>
                <a:ext cx="6120" cy="540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801EB7C5-68BF-4581-B65E-FDF21DA4D3A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407709" y="1223261"/>
                  <a:ext cx="147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87B6E454-ED9E-4193-B960-8FD83FACA948}"/>
                    </a:ext>
                  </a:extLst>
                </p14:cNvPr>
                <p14:cNvContentPartPr/>
                <p14:nvPr/>
              </p14:nvContentPartPr>
              <p14:xfrm>
                <a:off x="9415629" y="1168181"/>
                <a:ext cx="360" cy="3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87B6E454-ED9E-4193-B960-8FD83FACA94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411309" y="116386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253331C4-5778-4A33-A043-9A751BAA9C3D}"/>
                    </a:ext>
                  </a:extLst>
                </p14:cNvPr>
                <p14:cNvContentPartPr/>
                <p14:nvPr/>
              </p14:nvContentPartPr>
              <p14:xfrm>
                <a:off x="8259309" y="840581"/>
                <a:ext cx="624960" cy="9374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253331C4-5778-4A33-A043-9A751BAA9C3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254989" y="836261"/>
                  <a:ext cx="633600" cy="9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DF4C593C-5234-4BFA-ABCE-95049BAE7A14}"/>
                    </a:ext>
                  </a:extLst>
                </p14:cNvPr>
                <p14:cNvContentPartPr/>
                <p14:nvPr/>
              </p14:nvContentPartPr>
              <p14:xfrm>
                <a:off x="8192349" y="844541"/>
                <a:ext cx="744480" cy="8974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DF4C593C-5234-4BFA-ABCE-95049BAE7A1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188029" y="840221"/>
                  <a:ext cx="753120" cy="90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82D1C346-4683-44EC-BDF5-845DE4F52C4C}"/>
                  </a:ext>
                </a:extLst>
              </p14:cNvPr>
              <p14:cNvContentPartPr/>
              <p14:nvPr/>
            </p14:nvContentPartPr>
            <p14:xfrm>
              <a:off x="499509" y="2762981"/>
              <a:ext cx="3402720" cy="14616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82D1C346-4683-44EC-BDF5-845DE4F52C4C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95189" y="2758661"/>
                <a:ext cx="341136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6FE77731-0D2C-4601-AD7E-06D9AC5D40E5}"/>
                  </a:ext>
                </a:extLst>
              </p14:cNvPr>
              <p14:cNvContentPartPr/>
              <p14:nvPr/>
            </p14:nvContentPartPr>
            <p14:xfrm>
              <a:off x="2320389" y="4988501"/>
              <a:ext cx="2077200" cy="16308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6FE77731-0D2C-4601-AD7E-06D9AC5D40E5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316069" y="4984181"/>
                <a:ext cx="2085840" cy="17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7538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13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D40E91B-07AE-42B8-8482-C313E8A47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3" y="0"/>
            <a:ext cx="10242360" cy="6462526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701CCCC3-920C-45DF-9482-5A3C94444478}"/>
                  </a:ext>
                </a:extLst>
              </p14:cNvPr>
              <p14:cNvContentPartPr/>
              <p14:nvPr/>
            </p14:nvContentPartPr>
            <p14:xfrm>
              <a:off x="611109" y="1684781"/>
              <a:ext cx="2120400" cy="8460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701CCCC3-920C-45DF-9482-5A3C944444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6789" y="1680461"/>
                <a:ext cx="212904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9C6F22DF-0D13-450E-B31F-37158F9BB4CA}"/>
                  </a:ext>
                </a:extLst>
              </p14:cNvPr>
              <p14:cNvContentPartPr/>
              <p14:nvPr/>
            </p14:nvContentPartPr>
            <p14:xfrm>
              <a:off x="4325949" y="4681781"/>
              <a:ext cx="2694600" cy="6624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9C6F22DF-0D13-450E-B31F-37158F9BB4C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21629" y="4677461"/>
                <a:ext cx="270324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5CA3ADE2-36D0-4219-B538-AA9D8CAABD65}"/>
                  </a:ext>
                </a:extLst>
              </p14:cNvPr>
              <p14:cNvContentPartPr/>
              <p14:nvPr/>
            </p14:nvContentPartPr>
            <p14:xfrm>
              <a:off x="4256109" y="4052141"/>
              <a:ext cx="2404440" cy="69228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5CA3ADE2-36D0-4219-B538-AA9D8CAABD6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51789" y="4047821"/>
                <a:ext cx="2413080" cy="70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E636A0D5-4A5D-47AB-AAAA-A79293DE0AA6}"/>
                  </a:ext>
                </a:extLst>
              </p14:cNvPr>
              <p14:cNvContentPartPr/>
              <p14:nvPr/>
            </p14:nvContentPartPr>
            <p14:xfrm>
              <a:off x="3989709" y="4076981"/>
              <a:ext cx="2875320" cy="65988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E636A0D5-4A5D-47AB-AAAA-A79293DE0AA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85389" y="4072661"/>
                <a:ext cx="2883960" cy="66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324B83F6-6DAE-4F23-B8B3-9DCF95CA1ACA}"/>
                  </a:ext>
                </a:extLst>
              </p14:cNvPr>
              <p14:cNvContentPartPr/>
              <p14:nvPr/>
            </p14:nvContentPartPr>
            <p14:xfrm>
              <a:off x="727389" y="1629341"/>
              <a:ext cx="1873080" cy="13104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324B83F6-6DAE-4F23-B8B3-9DCF95CA1AC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23069" y="1625021"/>
                <a:ext cx="1881720" cy="13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4304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14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36880" y="15032"/>
            <a:ext cx="11501120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Further desired criterions for an estimator </a:t>
            </a:r>
          </a:p>
          <a:p>
            <a:pPr algn="ctr"/>
            <a:endParaRPr lang="de-DE" sz="3200"/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812C9FC-DFBD-7686-48B6-74981E803BB1}"/>
              </a:ext>
            </a:extLst>
          </p:cNvPr>
          <p:cNvSpPr txBox="1"/>
          <p:nvPr/>
        </p:nvSpPr>
        <p:spPr>
          <a:xfrm>
            <a:off x="10160" y="585059"/>
            <a:ext cx="8859520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e-DE" sz="22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/>
              <a:t>Asymptotically unbiased (if there ist no unbiased candidate)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/>
              <a:t>Consistency (stochastic convergence)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/>
              <a:t>Sufficiency (Estimator should use only the relevant information about the true parameter)</a:t>
            </a:r>
          </a:p>
          <a:p>
            <a:endParaRPr lang="de-DE" sz="24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/>
          </a:p>
          <a:p>
            <a:endParaRPr lang="de-DE" sz="24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21CFF4DE-F126-41FA-B2DD-6F7262BEAFC2}"/>
                  </a:ext>
                </a:extLst>
              </p14:cNvPr>
              <p14:cNvContentPartPr/>
              <p14:nvPr/>
            </p14:nvContentPartPr>
            <p14:xfrm>
              <a:off x="473949" y="1626518"/>
              <a:ext cx="2790360" cy="11268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21CFF4DE-F126-41FA-B2DD-6F7262BEAFC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9629" y="1622198"/>
                <a:ext cx="279900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C51BB95B-EB4F-4C86-ADC9-60180D988778}"/>
                  </a:ext>
                </a:extLst>
              </p14:cNvPr>
              <p14:cNvContentPartPr/>
              <p14:nvPr/>
            </p14:nvContentPartPr>
            <p14:xfrm>
              <a:off x="355149" y="3215918"/>
              <a:ext cx="1690200" cy="10368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C51BB95B-EB4F-4C86-ADC9-60180D98877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0829" y="3211598"/>
                <a:ext cx="1698840" cy="11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FCEB246D-9B9D-4AC7-BB88-A2B36840BED7}"/>
              </a:ext>
            </a:extLst>
          </p:cNvPr>
          <p:cNvGrpSpPr/>
          <p:nvPr/>
        </p:nvGrpSpPr>
        <p:grpSpPr>
          <a:xfrm>
            <a:off x="6109389" y="2985518"/>
            <a:ext cx="492120" cy="147240"/>
            <a:chOff x="6109389" y="2985518"/>
            <a:chExt cx="492120" cy="14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4E1FF687-BF33-44C6-8B76-335A9C84E5B7}"/>
                    </a:ext>
                  </a:extLst>
                </p14:cNvPr>
                <p14:cNvContentPartPr/>
                <p14:nvPr/>
              </p14:nvContentPartPr>
              <p14:xfrm>
                <a:off x="6111189" y="3016838"/>
                <a:ext cx="78840" cy="1159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4E1FF687-BF33-44C6-8B76-335A9C84E5B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106869" y="3012518"/>
                  <a:ext cx="874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801F37B-42C7-46D1-8CD0-137664795872}"/>
                    </a:ext>
                  </a:extLst>
                </p14:cNvPr>
                <p14:cNvContentPartPr/>
                <p14:nvPr/>
              </p14:nvContentPartPr>
              <p14:xfrm>
                <a:off x="6109389" y="3036638"/>
                <a:ext cx="91800" cy="532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801F37B-42C7-46D1-8CD0-13766479587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05069" y="3032318"/>
                  <a:ext cx="1004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386596E8-173B-4330-A721-C211B9A0650F}"/>
                    </a:ext>
                  </a:extLst>
                </p14:cNvPr>
                <p14:cNvContentPartPr/>
                <p14:nvPr/>
              </p14:nvContentPartPr>
              <p14:xfrm>
                <a:off x="6120909" y="3009638"/>
                <a:ext cx="93600" cy="1076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386596E8-173B-4330-A721-C211B9A0650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116589" y="3005318"/>
                  <a:ext cx="1022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99BD13D-FDCE-465D-9543-C7F262320DC0}"/>
                    </a:ext>
                  </a:extLst>
                </p14:cNvPr>
                <p14:cNvContentPartPr/>
                <p14:nvPr/>
              </p14:nvContentPartPr>
              <p14:xfrm>
                <a:off x="6277149" y="3030158"/>
                <a:ext cx="88560" cy="75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99BD13D-FDCE-465D-9543-C7F262320DC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272829" y="3025838"/>
                  <a:ext cx="972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BBA6BA30-CF31-4178-BE81-873BD996E178}"/>
                    </a:ext>
                  </a:extLst>
                </p14:cNvPr>
                <p14:cNvContentPartPr/>
                <p14:nvPr/>
              </p14:nvContentPartPr>
              <p14:xfrm>
                <a:off x="6348429" y="2985518"/>
                <a:ext cx="77040" cy="1029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BBA6BA30-CF31-4178-BE81-873BD996E17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344109" y="2981198"/>
                  <a:ext cx="856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08B14F89-4371-4927-AD85-AC264A72BABF}"/>
                    </a:ext>
                  </a:extLst>
                </p14:cNvPr>
                <p14:cNvContentPartPr/>
                <p14:nvPr/>
              </p14:nvContentPartPr>
              <p14:xfrm>
                <a:off x="6442389" y="2988758"/>
                <a:ext cx="93240" cy="892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08B14F89-4371-4927-AD85-AC264A72BAB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438069" y="2984438"/>
                  <a:ext cx="1018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999B3D87-6D5F-460B-A11A-80A1A9690FE5}"/>
                    </a:ext>
                  </a:extLst>
                </p14:cNvPr>
                <p14:cNvContentPartPr/>
                <p14:nvPr/>
              </p14:nvContentPartPr>
              <p14:xfrm>
                <a:off x="6521589" y="2986958"/>
                <a:ext cx="79920" cy="831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999B3D87-6D5F-460B-A11A-80A1A9690FE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517269" y="2982638"/>
                  <a:ext cx="88560" cy="9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9E818358-E268-4D4A-8A04-CFD06B006D2D}"/>
                  </a:ext>
                </a:extLst>
              </p14:cNvPr>
              <p14:cNvContentPartPr/>
              <p14:nvPr/>
            </p14:nvContentPartPr>
            <p14:xfrm>
              <a:off x="6210549" y="2657558"/>
              <a:ext cx="285480" cy="23076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9E818358-E268-4D4A-8A04-CFD06B006D2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206229" y="2653238"/>
                <a:ext cx="29412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18181207-EE4A-4211-91F9-FADC117F3C4F}"/>
                  </a:ext>
                </a:extLst>
              </p14:cNvPr>
              <p14:cNvContentPartPr/>
              <p14:nvPr/>
            </p14:nvContentPartPr>
            <p14:xfrm>
              <a:off x="6485589" y="2807678"/>
              <a:ext cx="60120" cy="4752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18181207-EE4A-4211-91F9-FADC117F3C4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481269" y="2803358"/>
                <a:ext cx="687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A230C21D-4B23-4BC3-BC65-74A05A2268D8}"/>
                  </a:ext>
                </a:extLst>
              </p14:cNvPr>
              <p14:cNvContentPartPr/>
              <p14:nvPr/>
            </p14:nvContentPartPr>
            <p14:xfrm>
              <a:off x="6343389" y="2645318"/>
              <a:ext cx="11160" cy="108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A230C21D-4B23-4BC3-BC65-74A05A2268D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339069" y="2640998"/>
                <a:ext cx="19800" cy="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CECF1754-90C6-4A62-9C77-D0281BD421B6}"/>
                  </a:ext>
                </a:extLst>
              </p14:cNvPr>
              <p14:cNvContentPartPr/>
              <p14:nvPr/>
            </p14:nvContentPartPr>
            <p14:xfrm>
              <a:off x="6732189" y="2736398"/>
              <a:ext cx="72000" cy="11556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CECF1754-90C6-4A62-9C77-D0281BD421B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727869" y="2732078"/>
                <a:ext cx="8064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A269D654-FAC3-4CC7-AB3E-08BDB843DB92}"/>
                  </a:ext>
                </a:extLst>
              </p14:cNvPr>
              <p14:cNvContentPartPr/>
              <p14:nvPr/>
            </p14:nvContentPartPr>
            <p14:xfrm>
              <a:off x="6723189" y="2762318"/>
              <a:ext cx="94320" cy="4176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A269D654-FAC3-4CC7-AB3E-08BDB843DB9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718869" y="2757998"/>
                <a:ext cx="1029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B6DEE218-76DD-4887-820A-1B75642D35D2}"/>
                  </a:ext>
                </a:extLst>
              </p14:cNvPr>
              <p14:cNvContentPartPr/>
              <p14:nvPr/>
            </p14:nvContentPartPr>
            <p14:xfrm>
              <a:off x="6874749" y="2787518"/>
              <a:ext cx="75600" cy="7056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B6DEE218-76DD-4887-820A-1B75642D35D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870429" y="2783198"/>
                <a:ext cx="8424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ADBE59DD-2D8C-410B-BF57-98383104887A}"/>
                  </a:ext>
                </a:extLst>
              </p14:cNvPr>
              <p14:cNvContentPartPr/>
              <p14:nvPr/>
            </p14:nvContentPartPr>
            <p14:xfrm>
              <a:off x="7191909" y="2707238"/>
              <a:ext cx="169560" cy="1584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ADBE59DD-2D8C-410B-BF57-98383104887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187589" y="2702918"/>
                <a:ext cx="17820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E96F1AAF-8AD0-40F5-B451-31B84F040AC9}"/>
                  </a:ext>
                </a:extLst>
              </p14:cNvPr>
              <p14:cNvContentPartPr/>
              <p14:nvPr/>
            </p14:nvContentPartPr>
            <p14:xfrm>
              <a:off x="7219629" y="2747918"/>
              <a:ext cx="141840" cy="1188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E96F1AAF-8AD0-40F5-B451-31B84F040AC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215309" y="2743598"/>
                <a:ext cx="15048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EE784C7E-42AB-483B-9A7A-7F2D04BD98F1}"/>
                  </a:ext>
                </a:extLst>
              </p14:cNvPr>
              <p14:cNvContentPartPr/>
              <p14:nvPr/>
            </p14:nvContentPartPr>
            <p14:xfrm>
              <a:off x="7530669" y="2643518"/>
              <a:ext cx="148320" cy="13176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EE784C7E-42AB-483B-9A7A-7F2D04BD98F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526349" y="2639198"/>
                <a:ext cx="15696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1DC55C9B-85D7-4F5E-8623-30C144347ED0}"/>
                  </a:ext>
                </a:extLst>
              </p14:cNvPr>
              <p14:cNvContentPartPr/>
              <p14:nvPr/>
            </p14:nvContentPartPr>
            <p14:xfrm>
              <a:off x="7541469" y="2642438"/>
              <a:ext cx="138600" cy="10620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1DC55C9B-85D7-4F5E-8623-30C144347ED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537149" y="2638118"/>
                <a:ext cx="147240" cy="11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F7601A54-741E-4EB4-8EA4-88D8AEE31354}"/>
              </a:ext>
            </a:extLst>
          </p:cNvPr>
          <p:cNvGrpSpPr/>
          <p:nvPr/>
        </p:nvGrpSpPr>
        <p:grpSpPr>
          <a:xfrm>
            <a:off x="1822509" y="1689158"/>
            <a:ext cx="4224600" cy="1206000"/>
            <a:chOff x="1822509" y="1689158"/>
            <a:chExt cx="4224600" cy="120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6AFDEF7-53B5-430A-85A9-87A4EE4064B5}"/>
                    </a:ext>
                  </a:extLst>
                </p14:cNvPr>
                <p14:cNvContentPartPr/>
                <p14:nvPr/>
              </p14:nvContentPartPr>
              <p14:xfrm>
                <a:off x="1963269" y="1769078"/>
                <a:ext cx="4041360" cy="10522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6AFDEF7-53B5-430A-85A9-87A4EE4064B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958949" y="1764758"/>
                  <a:ext cx="4050000" cy="10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215F6A0E-B5DC-4795-854C-3298BCAFC63A}"/>
                    </a:ext>
                  </a:extLst>
                </p14:cNvPr>
                <p14:cNvContentPartPr/>
                <p14:nvPr/>
              </p14:nvContentPartPr>
              <p14:xfrm>
                <a:off x="1822509" y="1689158"/>
                <a:ext cx="305640" cy="2361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215F6A0E-B5DC-4795-854C-3298BCAFC63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818189" y="1684838"/>
                  <a:ext cx="3142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4C28FB28-1ED2-449D-8826-94528E4690D2}"/>
                    </a:ext>
                  </a:extLst>
                </p14:cNvPr>
                <p14:cNvContentPartPr/>
                <p14:nvPr/>
              </p14:nvContentPartPr>
              <p14:xfrm>
                <a:off x="5894109" y="2718758"/>
                <a:ext cx="153000" cy="1764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4C28FB28-1ED2-449D-8826-94528E4690D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889789" y="2714438"/>
                  <a:ext cx="161640" cy="185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838323DB-3BC6-44BB-ABE2-8FB6E955AFBB}"/>
                  </a:ext>
                </a:extLst>
              </p14:cNvPr>
              <p14:cNvContentPartPr/>
              <p14:nvPr/>
            </p14:nvContentPartPr>
            <p14:xfrm>
              <a:off x="2185389" y="3137438"/>
              <a:ext cx="2790720" cy="3492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838323DB-3BC6-44BB-ABE2-8FB6E955AFB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181069" y="3133118"/>
                <a:ext cx="279936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94157BA7-C782-43CF-809C-DAD167DDBD94}"/>
                  </a:ext>
                </a:extLst>
              </p14:cNvPr>
              <p14:cNvContentPartPr/>
              <p14:nvPr/>
            </p14:nvContentPartPr>
            <p14:xfrm>
              <a:off x="424269" y="3239678"/>
              <a:ext cx="1636560" cy="12096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94157BA7-C782-43CF-809C-DAD167DDBD9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19949" y="3235358"/>
                <a:ext cx="164520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6BDD3446-0345-46D5-ACE2-05937178E44C}"/>
                  </a:ext>
                </a:extLst>
              </p14:cNvPr>
              <p14:cNvContentPartPr/>
              <p14:nvPr/>
            </p14:nvContentPartPr>
            <p14:xfrm>
              <a:off x="278109" y="4627478"/>
              <a:ext cx="1592640" cy="4608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6BDD3446-0345-46D5-ACE2-05937178E44C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73789" y="4623158"/>
                <a:ext cx="16012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C3DB70DD-DADA-4467-9BB2-863856A95F2B}"/>
                  </a:ext>
                </a:extLst>
              </p14:cNvPr>
              <p14:cNvContentPartPr/>
              <p14:nvPr/>
            </p14:nvContentPartPr>
            <p14:xfrm>
              <a:off x="475749" y="4529918"/>
              <a:ext cx="1421640" cy="4896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C3DB70DD-DADA-4467-9BB2-863856A95F2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71429" y="4525598"/>
                <a:ext cx="143028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913A9891-0901-4E9D-9820-7AD58B64469D}"/>
                  </a:ext>
                </a:extLst>
              </p14:cNvPr>
              <p14:cNvContentPartPr/>
              <p14:nvPr/>
            </p14:nvContentPartPr>
            <p14:xfrm>
              <a:off x="1654029" y="5008718"/>
              <a:ext cx="1991160" cy="6768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913A9891-0901-4E9D-9820-7AD58B64469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649709" y="5004398"/>
                <a:ext cx="1999800" cy="7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9760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15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36880" y="15032"/>
            <a:ext cx="11501120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 – Standard error</a:t>
            </a:r>
          </a:p>
          <a:p>
            <a:pPr algn="ctr"/>
            <a:endParaRPr lang="de-DE" sz="3200"/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B812C9FC-DFBD-7686-48B6-74981E803BB1}"/>
                  </a:ext>
                </a:extLst>
              </p:cNvPr>
              <p:cNvSpPr txBox="1"/>
              <p:nvPr/>
            </p:nvSpPr>
            <p:spPr>
              <a:xfrm>
                <a:off x="10160" y="585059"/>
                <a:ext cx="8859520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/>
                  <a:t>Similar to the standard deviation, we can define a standard error for the regression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200"/>
                  <a:t> calculated from the multiple linear regression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/>
                  <a:t>In order to estimate the variances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200"/>
                  <a:t> we have to find an estimator for the unkown variance in assumption (iii) for the error terms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200" i="1">
                            <a:latin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200"/>
                  <a:t> . A first candidate could be</a:t>
                </a:r>
                <a:r>
                  <a:rPr lang="de-DE" sz="2000"/>
                  <a:t> </a:t>
                </a:r>
                <a:endParaRPr lang="de-DE" sz="2000" i="1"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de-DE" sz="2000" i="1" dirty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</m:acc>
                        </m:e>
                        <m:sup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sz="20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20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20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t-BR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l-GR" sz="20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000" i="1">
                                          <a:latin typeface="Cambria Math" panose="02040503050406030204" pitchFamily="18" charset="0"/>
                                        </a:rPr>
                                        <m:t>ε</m:t>
                                      </m:r>
                                    </m:e>
                                    <m:sub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e-DE" sz="20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sz="2200"/>
              </a:p>
              <a:p>
                <a:endParaRPr lang="de-DE" sz="2200"/>
              </a:p>
              <a:p>
                <a:r>
                  <a:rPr lang="de-DE" sz="2200"/>
                  <a:t>	but it can be shown that this estimator is still biased.</a:t>
                </a:r>
              </a:p>
              <a:p>
                <a:endParaRPr lang="de-DE" sz="2200"/>
              </a:p>
              <a:p>
                <a:r>
                  <a:rPr lang="de-DE" sz="2200"/>
                  <a:t>It can be shown, that 	</a:t>
                </a:r>
              </a:p>
              <a:p>
                <a:endParaRPr lang="de-DE" sz="220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de-DE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</m:acc>
                        </m:e>
                        <m:sup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−(</m:t>
                          </m:r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sz="20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20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20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t-BR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l-GR" sz="20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000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de-DE" sz="2000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sz="2000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de-DE" sz="20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sz="2200"/>
              </a:p>
              <a:p>
                <a:endParaRPr lang="de-DE" sz="2200"/>
              </a:p>
              <a:p>
                <a:r>
                  <a:rPr lang="de-DE" sz="2200"/>
                  <a:t>is an unbiased estimator (k+1= number of regression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200"/>
                  <a:t> 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/>
              </a:p>
              <a:p>
                <a:endParaRPr lang="de-DE" sz="240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B812C9FC-DFBD-7686-48B6-74981E803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" y="585059"/>
                <a:ext cx="8859520" cy="5976664"/>
              </a:xfrm>
              <a:prstGeom prst="rect">
                <a:avLst/>
              </a:prstGeom>
              <a:blipFill>
                <a:blip r:embed="rId2"/>
                <a:stretch>
                  <a:fillRect l="-895" t="-714" b="-479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AF24290F-733F-42F5-9E56-97FA0F572AC4}"/>
                  </a:ext>
                </a:extLst>
              </p14:cNvPr>
              <p14:cNvContentPartPr/>
              <p14:nvPr/>
            </p14:nvContentPartPr>
            <p14:xfrm>
              <a:off x="11659149" y="622478"/>
              <a:ext cx="152640" cy="13104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AF24290F-733F-42F5-9E56-97FA0F572AC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654829" y="618158"/>
                <a:ext cx="16128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46629DDB-9A6D-4B7F-8B86-B9DB8DA26501}"/>
                  </a:ext>
                </a:extLst>
              </p14:cNvPr>
              <p14:cNvContentPartPr/>
              <p14:nvPr/>
            </p14:nvContentPartPr>
            <p14:xfrm>
              <a:off x="10062549" y="535718"/>
              <a:ext cx="302040" cy="53604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46629DDB-9A6D-4B7F-8B86-B9DB8DA2650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58229" y="531398"/>
                <a:ext cx="310680" cy="54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2193206A-EDC2-4296-9F73-F2E937419036}"/>
                  </a:ext>
                </a:extLst>
              </p14:cNvPr>
              <p14:cNvContentPartPr/>
              <p14:nvPr/>
            </p14:nvContentPartPr>
            <p14:xfrm>
              <a:off x="4263669" y="4119518"/>
              <a:ext cx="2597760" cy="1155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2193206A-EDC2-4296-9F73-F2E93741903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59349" y="4115198"/>
                <a:ext cx="260640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FA7123FF-6ED7-4EB9-BD03-A65725F392B5}"/>
                  </a:ext>
                </a:extLst>
              </p14:cNvPr>
              <p14:cNvContentPartPr/>
              <p14:nvPr/>
            </p14:nvContentPartPr>
            <p14:xfrm>
              <a:off x="10076589" y="1019198"/>
              <a:ext cx="1335600" cy="5724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FA7123FF-6ED7-4EB9-BD03-A65725F392B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072269" y="1014878"/>
                <a:ext cx="134424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5E9BDCEB-4096-487D-A3A3-B95020A9229A}"/>
                  </a:ext>
                </a:extLst>
              </p14:cNvPr>
              <p14:cNvContentPartPr/>
              <p14:nvPr/>
            </p14:nvContentPartPr>
            <p14:xfrm>
              <a:off x="4449069" y="3079838"/>
              <a:ext cx="364680" cy="38304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5E9BDCEB-4096-487D-A3A3-B95020A9229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44749" y="3075518"/>
                <a:ext cx="373320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AC114BE5-79C6-4787-B82A-DA2C2466D1CE}"/>
                  </a:ext>
                </a:extLst>
              </p14:cNvPr>
              <p14:cNvContentPartPr/>
              <p14:nvPr/>
            </p14:nvContentPartPr>
            <p14:xfrm>
              <a:off x="3917349" y="5908718"/>
              <a:ext cx="646560" cy="7236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AC114BE5-79C6-4787-B82A-DA2C2466D1C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913029" y="5904398"/>
                <a:ext cx="65520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16CFE2D1-C116-4C68-8C15-61266415CC5A}"/>
                  </a:ext>
                </a:extLst>
              </p14:cNvPr>
              <p14:cNvContentPartPr/>
              <p14:nvPr/>
            </p14:nvContentPartPr>
            <p14:xfrm>
              <a:off x="2946429" y="6618278"/>
              <a:ext cx="406440" cy="5868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16CFE2D1-C116-4C68-8C15-61266415CC5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42109" y="6613958"/>
                <a:ext cx="41508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EEBE7B5D-4B60-4BCF-83F8-36B31023B52C}"/>
                  </a:ext>
                </a:extLst>
              </p14:cNvPr>
              <p14:cNvContentPartPr/>
              <p14:nvPr/>
            </p14:nvContentPartPr>
            <p14:xfrm>
              <a:off x="9749349" y="815798"/>
              <a:ext cx="1966680" cy="274680"/>
            </p14:xfrm>
          </p:contentPart>
        </mc:Choice>
        <mc:Fallback xmlns=""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EEBE7B5D-4B60-4BCF-83F8-36B31023B52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745029" y="811478"/>
                <a:ext cx="1975320" cy="283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43EC6D0B-29C8-4FB8-ABCC-07DB9C95CD4B}"/>
              </a:ext>
            </a:extLst>
          </p:cNvPr>
          <p:cNvGrpSpPr/>
          <p:nvPr/>
        </p:nvGrpSpPr>
        <p:grpSpPr>
          <a:xfrm>
            <a:off x="2551149" y="621398"/>
            <a:ext cx="9428040" cy="5560200"/>
            <a:chOff x="2551149" y="621398"/>
            <a:chExt cx="9428040" cy="556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09FD1C18-81B9-4088-A87C-EE0D9A065D70}"/>
                    </a:ext>
                  </a:extLst>
                </p14:cNvPr>
                <p14:cNvContentPartPr/>
                <p14:nvPr/>
              </p14:nvContentPartPr>
              <p14:xfrm>
                <a:off x="3555909" y="2655038"/>
                <a:ext cx="47880" cy="2361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09FD1C18-81B9-4088-A87C-EE0D9A065D7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551589" y="2650718"/>
                  <a:ext cx="565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6489533A-2FA3-4409-BD6F-5701285C351B}"/>
                    </a:ext>
                  </a:extLst>
                </p14:cNvPr>
                <p14:cNvContentPartPr/>
                <p14:nvPr/>
              </p14:nvContentPartPr>
              <p14:xfrm>
                <a:off x="3519909" y="2779238"/>
                <a:ext cx="131400" cy="727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6489533A-2FA3-4409-BD6F-5701285C351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515589" y="2774918"/>
                  <a:ext cx="1400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258668E6-74DC-4A3D-934C-41862FD1A6D8}"/>
                    </a:ext>
                  </a:extLst>
                </p14:cNvPr>
                <p14:cNvContentPartPr/>
                <p14:nvPr/>
              </p14:nvContentPartPr>
              <p14:xfrm>
                <a:off x="3968829" y="2525798"/>
                <a:ext cx="1825560" cy="10710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258668E6-74DC-4A3D-934C-41862FD1A6D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964509" y="2521478"/>
                  <a:ext cx="1834200" cy="10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5302ED28-D564-4D23-9231-8FD7A63E8E6C}"/>
                    </a:ext>
                  </a:extLst>
                </p14:cNvPr>
                <p14:cNvContentPartPr/>
                <p14:nvPr/>
              </p14:nvContentPartPr>
              <p14:xfrm>
                <a:off x="4046229" y="2637038"/>
                <a:ext cx="722160" cy="8863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5302ED28-D564-4D23-9231-8FD7A63E8E6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041909" y="2632718"/>
                  <a:ext cx="730800" cy="89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6BC19B1B-2733-4C53-981D-38C6D1172C2A}"/>
                    </a:ext>
                  </a:extLst>
                </p14:cNvPr>
                <p14:cNvContentPartPr/>
                <p14:nvPr/>
              </p14:nvContentPartPr>
              <p14:xfrm>
                <a:off x="4521429" y="2770238"/>
                <a:ext cx="16560" cy="342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6BC19B1B-2733-4C53-981D-38C6D1172C2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517109" y="2765918"/>
                  <a:ext cx="252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79C926AA-7BBC-43B0-8826-98EE85E069A4}"/>
                    </a:ext>
                  </a:extLst>
                </p14:cNvPr>
                <p14:cNvContentPartPr/>
                <p14:nvPr/>
              </p14:nvContentPartPr>
              <p14:xfrm>
                <a:off x="3995829" y="2629118"/>
                <a:ext cx="1992960" cy="10591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79C926AA-7BBC-43B0-8826-98EE85E069A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991509" y="2624798"/>
                  <a:ext cx="2001600" cy="10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177890D9-2FB8-4887-A944-55DC2B6FA403}"/>
                    </a:ext>
                  </a:extLst>
                </p14:cNvPr>
                <p14:cNvContentPartPr/>
                <p14:nvPr/>
              </p14:nvContentPartPr>
              <p14:xfrm>
                <a:off x="6210909" y="3176318"/>
                <a:ext cx="1140120" cy="20109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177890D9-2FB8-4887-A944-55DC2B6FA40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206589" y="3171998"/>
                  <a:ext cx="1148760" cy="20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18D77A07-22CA-412F-BF8A-4414FC52ACC0}"/>
                    </a:ext>
                  </a:extLst>
                </p14:cNvPr>
                <p14:cNvContentPartPr/>
                <p14:nvPr/>
              </p14:nvContentPartPr>
              <p14:xfrm>
                <a:off x="6583509" y="4973438"/>
                <a:ext cx="371160" cy="3456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18D77A07-22CA-412F-BF8A-4414FC52ACC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579189" y="4969118"/>
                  <a:ext cx="37980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95CF21B1-649E-487D-A6E5-2D77655E94DF}"/>
                    </a:ext>
                  </a:extLst>
                </p14:cNvPr>
                <p14:cNvContentPartPr/>
                <p14:nvPr/>
              </p14:nvContentPartPr>
              <p14:xfrm>
                <a:off x="7579629" y="1256798"/>
                <a:ext cx="2147760" cy="49248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95CF21B1-649E-487D-A6E5-2D77655E94D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575309" y="1252478"/>
                  <a:ext cx="2156400" cy="49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E34E262C-F8AF-4EC2-8941-BE70F2A0CC79}"/>
                    </a:ext>
                  </a:extLst>
                </p14:cNvPr>
                <p14:cNvContentPartPr/>
                <p14:nvPr/>
              </p14:nvContentPartPr>
              <p14:xfrm>
                <a:off x="9647829" y="1018478"/>
                <a:ext cx="176760" cy="4593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E34E262C-F8AF-4EC2-8941-BE70F2A0CC7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643509" y="1014158"/>
                  <a:ext cx="185400" cy="4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E80D39CD-0FD6-4907-A077-166CD78EF0C6}"/>
                    </a:ext>
                  </a:extLst>
                </p14:cNvPr>
                <p14:cNvContentPartPr/>
                <p14:nvPr/>
              </p14:nvContentPartPr>
              <p14:xfrm>
                <a:off x="7511229" y="5920598"/>
                <a:ext cx="298080" cy="24912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E80D39CD-0FD6-4907-A077-166CD78EF0C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506909" y="5916278"/>
                  <a:ext cx="3067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BDE9AF80-BFEF-4B07-90CF-D2B1A2F34C45}"/>
                    </a:ext>
                  </a:extLst>
                </p14:cNvPr>
                <p14:cNvContentPartPr/>
                <p14:nvPr/>
              </p14:nvContentPartPr>
              <p14:xfrm>
                <a:off x="4299669" y="3368918"/>
                <a:ext cx="4950720" cy="27939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BDE9AF80-BFEF-4B07-90CF-D2B1A2F34C4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295349" y="3364598"/>
                  <a:ext cx="4959360" cy="28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84E6DBCC-4D2D-4801-911D-F3CF2623CB19}"/>
                    </a:ext>
                  </a:extLst>
                </p14:cNvPr>
                <p14:cNvContentPartPr/>
                <p14:nvPr/>
              </p14:nvContentPartPr>
              <p14:xfrm>
                <a:off x="9121509" y="3297278"/>
                <a:ext cx="202680" cy="1933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84E6DBCC-4D2D-4801-911D-F3CF2623CB1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117189" y="3292958"/>
                  <a:ext cx="2113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EBE05774-7DF2-4A51-934C-508D2BBF87FE}"/>
                    </a:ext>
                  </a:extLst>
                </p14:cNvPr>
                <p14:cNvContentPartPr/>
                <p14:nvPr/>
              </p14:nvContentPartPr>
              <p14:xfrm>
                <a:off x="9499149" y="3125558"/>
                <a:ext cx="128880" cy="14508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EBE05774-7DF2-4A51-934C-508D2BBF87F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494829" y="3121238"/>
                  <a:ext cx="1375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EF960680-C94D-47D8-9920-6AA68AC2F9CF}"/>
                    </a:ext>
                  </a:extLst>
                </p14:cNvPr>
                <p14:cNvContentPartPr/>
                <p14:nvPr/>
              </p14:nvContentPartPr>
              <p14:xfrm>
                <a:off x="9673389" y="3117638"/>
                <a:ext cx="79200" cy="10296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EF960680-C94D-47D8-9920-6AA68AC2F9C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669069" y="3113318"/>
                  <a:ext cx="878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14A142FB-47A2-4AA6-9118-A58C2ABC7C3D}"/>
                    </a:ext>
                  </a:extLst>
                </p14:cNvPr>
                <p14:cNvContentPartPr/>
                <p14:nvPr/>
              </p14:nvContentPartPr>
              <p14:xfrm>
                <a:off x="9742869" y="3047798"/>
                <a:ext cx="301320" cy="1576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14A142FB-47A2-4AA6-9118-A58C2ABC7C3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738549" y="3043478"/>
                  <a:ext cx="3099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F374EA18-92A6-42B2-A4C5-5FB0887EA39E}"/>
                    </a:ext>
                  </a:extLst>
                </p14:cNvPr>
                <p14:cNvContentPartPr/>
                <p14:nvPr/>
              </p14:nvContentPartPr>
              <p14:xfrm>
                <a:off x="10057509" y="3035558"/>
                <a:ext cx="127440" cy="9468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F374EA18-92A6-42B2-A4C5-5FB0887EA39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053189" y="3031238"/>
                  <a:ext cx="1360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56FD5827-E38B-4B44-8457-A133EDCBBF10}"/>
                    </a:ext>
                  </a:extLst>
                </p14:cNvPr>
                <p14:cNvContentPartPr/>
                <p14:nvPr/>
              </p14:nvContentPartPr>
              <p14:xfrm>
                <a:off x="10147509" y="2930078"/>
                <a:ext cx="158760" cy="17712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56FD5827-E38B-4B44-8457-A133EDCBBF1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143189" y="2925758"/>
                  <a:ext cx="1674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E4EE12A6-43B3-4665-86FF-8028C6251805}"/>
                    </a:ext>
                  </a:extLst>
                </p14:cNvPr>
                <p14:cNvContentPartPr/>
                <p14:nvPr/>
              </p14:nvContentPartPr>
              <p14:xfrm>
                <a:off x="10279629" y="2952758"/>
                <a:ext cx="49680" cy="1692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E4EE12A6-43B3-4665-86FF-8028C625180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275309" y="2948438"/>
                  <a:ext cx="583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F10D5C79-F271-453F-B8E2-6303FFE54F98}"/>
                    </a:ext>
                  </a:extLst>
                </p14:cNvPr>
                <p14:cNvContentPartPr/>
                <p14:nvPr/>
              </p14:nvContentPartPr>
              <p14:xfrm>
                <a:off x="10317069" y="2985158"/>
                <a:ext cx="222120" cy="702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F10D5C79-F271-453F-B8E2-6303FFE54F9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312749" y="2980838"/>
                  <a:ext cx="2307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62576841-272D-406C-BEA5-1FE58E384B69}"/>
                    </a:ext>
                  </a:extLst>
                </p14:cNvPr>
                <p14:cNvContentPartPr/>
                <p14:nvPr/>
              </p14:nvContentPartPr>
              <p14:xfrm>
                <a:off x="10684629" y="2878598"/>
                <a:ext cx="263160" cy="11952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62576841-272D-406C-BEA5-1FE58E384B6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680309" y="2874278"/>
                  <a:ext cx="2718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9BA6C3AB-A338-429D-95B1-53492145BAE1}"/>
                    </a:ext>
                  </a:extLst>
                </p14:cNvPr>
                <p14:cNvContentPartPr/>
                <p14:nvPr/>
              </p14:nvContentPartPr>
              <p14:xfrm>
                <a:off x="10975509" y="2729198"/>
                <a:ext cx="144000" cy="19044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9BA6C3AB-A338-429D-95B1-53492145BAE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971189" y="2724878"/>
                  <a:ext cx="1526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CB094462-C2FB-4086-8CD7-F78ECE4D1992}"/>
                    </a:ext>
                  </a:extLst>
                </p14:cNvPr>
                <p14:cNvContentPartPr/>
                <p14:nvPr/>
              </p14:nvContentPartPr>
              <p14:xfrm>
                <a:off x="10853469" y="2680598"/>
                <a:ext cx="10800" cy="2232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CB094462-C2FB-4086-8CD7-F78ECE4D199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849149" y="2676278"/>
                  <a:ext cx="194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0388F373-5A62-4EB3-842C-C84C384E4D8A}"/>
                    </a:ext>
                  </a:extLst>
                </p14:cNvPr>
                <p14:cNvContentPartPr/>
                <p14:nvPr/>
              </p14:nvContentPartPr>
              <p14:xfrm>
                <a:off x="11263509" y="2687078"/>
                <a:ext cx="421920" cy="14004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0388F373-5A62-4EB3-842C-C84C384E4D8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259189" y="2682758"/>
                  <a:ext cx="4305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8B27D43C-F83F-4A75-99C7-045FF9AD1197}"/>
                    </a:ext>
                  </a:extLst>
                </p14:cNvPr>
                <p14:cNvContentPartPr/>
                <p14:nvPr/>
              </p14:nvContentPartPr>
              <p14:xfrm>
                <a:off x="11681829" y="2602118"/>
                <a:ext cx="70560" cy="13428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8B27D43C-F83F-4A75-99C7-045FF9AD119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677509" y="2597798"/>
                  <a:ext cx="792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5BA36A44-28E8-46C5-841A-BBA3AF005385}"/>
                    </a:ext>
                  </a:extLst>
                </p14:cNvPr>
                <p14:cNvContentPartPr/>
                <p14:nvPr/>
              </p14:nvContentPartPr>
              <p14:xfrm>
                <a:off x="11750229" y="2622278"/>
                <a:ext cx="162360" cy="7884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5BA36A44-28E8-46C5-841A-BBA3AF00538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745909" y="2617958"/>
                  <a:ext cx="1710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817C9905-05B2-4E80-9572-A0F7E963C2DC}"/>
                    </a:ext>
                  </a:extLst>
                </p14:cNvPr>
                <p14:cNvContentPartPr/>
                <p14:nvPr/>
              </p14:nvContentPartPr>
              <p14:xfrm>
                <a:off x="11892069" y="2592398"/>
                <a:ext cx="87120" cy="1087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817C9905-05B2-4E80-9572-A0F7E963C2D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887749" y="2588078"/>
                  <a:ext cx="957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FA339E6F-98AB-48DC-9E8E-A2D16D43448F}"/>
                    </a:ext>
                  </a:extLst>
                </p14:cNvPr>
                <p14:cNvContentPartPr/>
                <p14:nvPr/>
              </p14:nvContentPartPr>
              <p14:xfrm>
                <a:off x="9859509" y="3304118"/>
                <a:ext cx="249120" cy="2721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FA339E6F-98AB-48DC-9E8E-A2D16D43448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855189" y="3299798"/>
                  <a:ext cx="25776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24380692-811B-4324-9780-3020B1A23F85}"/>
                    </a:ext>
                  </a:extLst>
                </p14:cNvPr>
                <p14:cNvContentPartPr/>
                <p14:nvPr/>
              </p14:nvContentPartPr>
              <p14:xfrm>
                <a:off x="10249029" y="3233558"/>
                <a:ext cx="147600" cy="14580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24380692-811B-4324-9780-3020B1A23F8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244709" y="3229238"/>
                  <a:ext cx="1562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DB88BA40-2DA1-44C5-8987-2190C61BE42A}"/>
                    </a:ext>
                  </a:extLst>
                </p14:cNvPr>
                <p14:cNvContentPartPr/>
                <p14:nvPr/>
              </p14:nvContentPartPr>
              <p14:xfrm>
                <a:off x="10393029" y="3254438"/>
                <a:ext cx="70560" cy="7704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DB88BA40-2DA1-44C5-8987-2190C61BE42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388709" y="3250118"/>
                  <a:ext cx="792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E52A9CDD-D908-4334-B214-DACC71059F81}"/>
                    </a:ext>
                  </a:extLst>
                </p14:cNvPr>
                <p14:cNvContentPartPr/>
                <p14:nvPr/>
              </p14:nvContentPartPr>
              <p14:xfrm>
                <a:off x="10475469" y="3157598"/>
                <a:ext cx="367920" cy="31608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E52A9CDD-D908-4334-B214-DACC71059F8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471149" y="3153278"/>
                  <a:ext cx="37656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C5DF6FC4-BD49-4F38-ABA5-93C3640CFFAF}"/>
                    </a:ext>
                  </a:extLst>
                </p14:cNvPr>
                <p14:cNvContentPartPr/>
                <p14:nvPr/>
              </p14:nvContentPartPr>
              <p14:xfrm>
                <a:off x="10849149" y="3153638"/>
                <a:ext cx="87840" cy="11340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C5DF6FC4-BD49-4F38-ABA5-93C3640CFFA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844829" y="3149318"/>
                  <a:ext cx="964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81EE432B-402D-4527-9778-83571E1E4C21}"/>
                    </a:ext>
                  </a:extLst>
                </p14:cNvPr>
                <p14:cNvContentPartPr/>
                <p14:nvPr/>
              </p14:nvContentPartPr>
              <p14:xfrm>
                <a:off x="11090709" y="2998838"/>
                <a:ext cx="287640" cy="3214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81EE432B-402D-4527-9778-83571E1E4C2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086389" y="2994518"/>
                  <a:ext cx="29628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DBE207DB-17F9-463E-B804-9C11BA36B7C4}"/>
                    </a:ext>
                  </a:extLst>
                </p14:cNvPr>
                <p14:cNvContentPartPr/>
                <p14:nvPr/>
              </p14:nvContentPartPr>
              <p14:xfrm>
                <a:off x="10213029" y="3619118"/>
                <a:ext cx="333000" cy="26352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DBE207DB-17F9-463E-B804-9C11BA36B7C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208709" y="3614798"/>
                  <a:ext cx="34164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4DF93B7D-726B-41C4-984B-B4F90ED3E15E}"/>
                    </a:ext>
                  </a:extLst>
                </p14:cNvPr>
                <p14:cNvContentPartPr/>
                <p14:nvPr/>
              </p14:nvContentPartPr>
              <p14:xfrm>
                <a:off x="10562589" y="3511838"/>
                <a:ext cx="132120" cy="17928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4DF93B7D-726B-41C4-984B-B4F90ED3E15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558269" y="3507518"/>
                  <a:ext cx="1407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3098F88D-01EA-4257-A5A7-8EECCDF85935}"/>
                    </a:ext>
                  </a:extLst>
                </p14:cNvPr>
                <p14:cNvContentPartPr/>
                <p14:nvPr/>
              </p14:nvContentPartPr>
              <p14:xfrm>
                <a:off x="10684629" y="3567278"/>
                <a:ext cx="331920" cy="8460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3098F88D-01EA-4257-A5A7-8EECCDF8593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680309" y="3562958"/>
                  <a:ext cx="3405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2B6BC6D9-E0C3-4306-B1F2-1A0C5E55F6CE}"/>
                    </a:ext>
                  </a:extLst>
                </p14:cNvPr>
                <p14:cNvContentPartPr/>
                <p14:nvPr/>
              </p14:nvContentPartPr>
              <p14:xfrm>
                <a:off x="10676709" y="3570158"/>
                <a:ext cx="84960" cy="10044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2B6BC6D9-E0C3-4306-B1F2-1A0C5E55F6C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672389" y="3565838"/>
                  <a:ext cx="936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BCFBD1AE-16C9-445D-A9AD-DB219C794F87}"/>
                    </a:ext>
                  </a:extLst>
                </p14:cNvPr>
                <p14:cNvContentPartPr/>
                <p14:nvPr/>
              </p14:nvContentPartPr>
              <p14:xfrm>
                <a:off x="10142109" y="3381518"/>
                <a:ext cx="92520" cy="6696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BCFBD1AE-16C9-445D-A9AD-DB219C794F8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137789" y="3377198"/>
                  <a:ext cx="1011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01A9910C-C538-4248-AC12-2F56EE5F409B}"/>
                    </a:ext>
                  </a:extLst>
                </p14:cNvPr>
                <p14:cNvContentPartPr/>
                <p14:nvPr/>
              </p14:nvContentPartPr>
              <p14:xfrm>
                <a:off x="11002509" y="3389438"/>
                <a:ext cx="81720" cy="5868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01A9910C-C538-4248-AC12-2F56EE5F409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998189" y="3385118"/>
                  <a:ext cx="903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D2277901-2A34-4CB7-B4B2-6B06C6D8CF59}"/>
                    </a:ext>
                  </a:extLst>
                </p14:cNvPr>
                <p14:cNvContentPartPr/>
                <p14:nvPr/>
              </p14:nvContentPartPr>
              <p14:xfrm>
                <a:off x="11311749" y="3403478"/>
                <a:ext cx="172440" cy="9072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D2277901-2A34-4CB7-B4B2-6B06C6D8CF5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307429" y="3399158"/>
                  <a:ext cx="1810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2820B58A-DA72-442B-B062-2CF6853B1167}"/>
                    </a:ext>
                  </a:extLst>
                </p14:cNvPr>
                <p14:cNvContentPartPr/>
                <p14:nvPr/>
              </p14:nvContentPartPr>
              <p14:xfrm>
                <a:off x="11483469" y="3289718"/>
                <a:ext cx="16920" cy="2052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2820B58A-DA72-442B-B062-2CF6853B116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479149" y="3285398"/>
                  <a:ext cx="255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488ED791-3563-4842-8226-7CF557FCDBE2}"/>
                    </a:ext>
                  </a:extLst>
                </p14:cNvPr>
                <p14:cNvContentPartPr/>
                <p14:nvPr/>
              </p14:nvContentPartPr>
              <p14:xfrm>
                <a:off x="11595429" y="3246158"/>
                <a:ext cx="316800" cy="16056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488ED791-3563-4842-8226-7CF557FCDBE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591109" y="3241838"/>
                  <a:ext cx="3254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7B33AE63-BA8D-4D8E-9509-C2221F79CBF1}"/>
                    </a:ext>
                  </a:extLst>
                </p14:cNvPr>
                <p14:cNvContentPartPr/>
                <p14:nvPr/>
              </p14:nvContentPartPr>
              <p14:xfrm>
                <a:off x="10919709" y="3853838"/>
                <a:ext cx="187560" cy="10476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7B33AE63-BA8D-4D8E-9509-C2221F79CBF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915389" y="3849518"/>
                  <a:ext cx="1962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07BFDAE1-0A19-4353-B710-13D83DAD95F7}"/>
                    </a:ext>
                  </a:extLst>
                </p14:cNvPr>
                <p14:cNvContentPartPr/>
                <p14:nvPr/>
              </p14:nvContentPartPr>
              <p14:xfrm>
                <a:off x="11091429" y="3809558"/>
                <a:ext cx="91080" cy="10620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07BFDAE1-0A19-4353-B710-13D83DAD95F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087109" y="3805238"/>
                  <a:ext cx="997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ACF02DA7-AD46-47B5-91B5-1E9BD408A3FB}"/>
                    </a:ext>
                  </a:extLst>
                </p14:cNvPr>
                <p14:cNvContentPartPr/>
                <p14:nvPr/>
              </p14:nvContentPartPr>
              <p14:xfrm>
                <a:off x="11218509" y="3668438"/>
                <a:ext cx="153360" cy="18504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ACF02DA7-AD46-47B5-91B5-1E9BD408A3F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214189" y="3664118"/>
                  <a:ext cx="1620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CFD07AC8-5465-4D85-BD1D-1A21FFAFE182}"/>
                    </a:ext>
                  </a:extLst>
                </p14:cNvPr>
                <p14:cNvContentPartPr/>
                <p14:nvPr/>
              </p14:nvContentPartPr>
              <p14:xfrm>
                <a:off x="11367909" y="3682838"/>
                <a:ext cx="133920" cy="12888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CFD07AC8-5465-4D85-BD1D-1A21FFAFE18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363589" y="3678518"/>
                  <a:ext cx="1425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4CB455F7-B462-4D68-832D-A55A23F03AAA}"/>
                    </a:ext>
                  </a:extLst>
                </p14:cNvPr>
                <p14:cNvContentPartPr/>
                <p14:nvPr/>
              </p14:nvContentPartPr>
              <p14:xfrm>
                <a:off x="11502189" y="3562598"/>
                <a:ext cx="66600" cy="20484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4CB455F7-B462-4D68-832D-A55A23F03AA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497869" y="3558278"/>
                  <a:ext cx="752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0A66B786-4059-4AC6-8CD8-9F73B873D59E}"/>
                    </a:ext>
                  </a:extLst>
                </p14:cNvPr>
                <p14:cNvContentPartPr/>
                <p14:nvPr/>
              </p14:nvContentPartPr>
              <p14:xfrm>
                <a:off x="10890189" y="3812438"/>
                <a:ext cx="799200" cy="26748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0A66B786-4059-4AC6-8CD8-9F73B873D59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885869" y="3808118"/>
                  <a:ext cx="80784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0375356D-B68D-44F8-A325-F97A99795AFF}"/>
                    </a:ext>
                  </a:extLst>
                </p14:cNvPr>
                <p14:cNvContentPartPr/>
                <p14:nvPr/>
              </p14:nvContentPartPr>
              <p14:xfrm>
                <a:off x="9129789" y="795278"/>
                <a:ext cx="156600" cy="8100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0375356D-B68D-44F8-A325-F97A99795AF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125469" y="790958"/>
                  <a:ext cx="1652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F710C964-4A9D-41EE-BA93-CCDD6CD43A66}"/>
                    </a:ext>
                  </a:extLst>
                </p14:cNvPr>
                <p14:cNvContentPartPr/>
                <p14:nvPr/>
              </p14:nvContentPartPr>
              <p14:xfrm>
                <a:off x="9223749" y="779438"/>
                <a:ext cx="91800" cy="24624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F710C964-4A9D-41EE-BA93-CCDD6CD43A6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219429" y="775118"/>
                  <a:ext cx="10044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3910ABC0-5BE1-4F70-AAA9-8F4374513114}"/>
                    </a:ext>
                  </a:extLst>
                </p14:cNvPr>
                <p14:cNvContentPartPr/>
                <p14:nvPr/>
              </p14:nvContentPartPr>
              <p14:xfrm>
                <a:off x="9487629" y="782678"/>
                <a:ext cx="161640" cy="183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3910ABC0-5BE1-4F70-AAA9-8F437451311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483309" y="778358"/>
                  <a:ext cx="1702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A7E211F4-FB49-46A2-95E8-099976AE19A2}"/>
                    </a:ext>
                  </a:extLst>
                </p14:cNvPr>
                <p14:cNvContentPartPr/>
                <p14:nvPr/>
              </p14:nvContentPartPr>
              <p14:xfrm>
                <a:off x="9519309" y="819398"/>
                <a:ext cx="136800" cy="151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A7E211F4-FB49-46A2-95E8-099976AE19A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514989" y="815078"/>
                  <a:ext cx="1454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47C5C86A-8A27-4918-977C-6EBBCC340E8F}"/>
                    </a:ext>
                  </a:extLst>
                </p14:cNvPr>
                <p14:cNvContentPartPr/>
                <p14:nvPr/>
              </p14:nvContentPartPr>
              <p14:xfrm>
                <a:off x="9723789" y="702758"/>
                <a:ext cx="138960" cy="2275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47C5C86A-8A27-4918-977C-6EBBCC340E8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719469" y="698438"/>
                  <a:ext cx="1476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894EE34E-9871-4520-9D41-CF0B37E3EAE5}"/>
                    </a:ext>
                  </a:extLst>
                </p14:cNvPr>
                <p14:cNvContentPartPr/>
                <p14:nvPr/>
              </p14:nvContentPartPr>
              <p14:xfrm>
                <a:off x="9889749" y="798158"/>
                <a:ext cx="66960" cy="568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894EE34E-9871-4520-9D41-CF0B37E3EAE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885429" y="793838"/>
                  <a:ext cx="756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711CD06-4D34-4C41-85D7-536FD37539AE}"/>
                    </a:ext>
                  </a:extLst>
                </p14:cNvPr>
                <p14:cNvContentPartPr/>
                <p14:nvPr/>
              </p14:nvContentPartPr>
              <p14:xfrm>
                <a:off x="10071189" y="715718"/>
                <a:ext cx="28800" cy="1040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711CD06-4D34-4C41-85D7-536FD37539A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066869" y="711398"/>
                  <a:ext cx="374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F43A6F80-401C-4A3C-875C-BCCBD81FE7A1}"/>
                    </a:ext>
                  </a:extLst>
                </p14:cNvPr>
                <p14:cNvContentPartPr/>
                <p14:nvPr/>
              </p14:nvContentPartPr>
              <p14:xfrm>
                <a:off x="10034829" y="754238"/>
                <a:ext cx="109800" cy="183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F43A6F80-401C-4A3C-875C-BCCBD81FE7A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030509" y="749918"/>
                  <a:ext cx="1184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680C56C-5E45-47F1-8EDE-FDB258A8C798}"/>
                    </a:ext>
                  </a:extLst>
                </p14:cNvPr>
                <p14:cNvContentPartPr/>
                <p14:nvPr/>
              </p14:nvContentPartPr>
              <p14:xfrm>
                <a:off x="10138509" y="652718"/>
                <a:ext cx="139320" cy="2718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680C56C-5E45-47F1-8EDE-FDB258A8C79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134189" y="648398"/>
                  <a:ext cx="1479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DF132737-3195-4532-9FE4-C3602035677D}"/>
                    </a:ext>
                  </a:extLst>
                </p14:cNvPr>
                <p14:cNvContentPartPr/>
                <p14:nvPr/>
              </p14:nvContentPartPr>
              <p14:xfrm>
                <a:off x="10276389" y="792398"/>
                <a:ext cx="54720" cy="662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DF132737-3195-4532-9FE4-C3602035677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272069" y="788078"/>
                  <a:ext cx="633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80C8D04E-672C-4C7C-82B7-98B63A4314CB}"/>
                    </a:ext>
                  </a:extLst>
                </p14:cNvPr>
                <p14:cNvContentPartPr/>
                <p14:nvPr/>
              </p14:nvContentPartPr>
              <p14:xfrm>
                <a:off x="10391589" y="703478"/>
                <a:ext cx="76320" cy="784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80C8D04E-672C-4C7C-82B7-98B63A4314C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387269" y="699158"/>
                  <a:ext cx="849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882E7295-EB41-4C06-A374-D8B0F4670C56}"/>
                    </a:ext>
                  </a:extLst>
                </p14:cNvPr>
                <p14:cNvContentPartPr/>
                <p14:nvPr/>
              </p14:nvContentPartPr>
              <p14:xfrm>
                <a:off x="10396629" y="720398"/>
                <a:ext cx="95400" cy="594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882E7295-EB41-4C06-A374-D8B0F4670C5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392309" y="716078"/>
                  <a:ext cx="1040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54F621A-1F99-4AFF-9FDF-7393CCDDAA6A}"/>
                    </a:ext>
                  </a:extLst>
                </p14:cNvPr>
                <p14:cNvContentPartPr/>
                <p14:nvPr/>
              </p14:nvContentPartPr>
              <p14:xfrm>
                <a:off x="10490949" y="779798"/>
                <a:ext cx="79200" cy="817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54F621A-1F99-4AFF-9FDF-7393CCDDAA6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486629" y="775478"/>
                  <a:ext cx="878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4A080FF-340A-4E18-B13B-25482EC38E15}"/>
                    </a:ext>
                  </a:extLst>
                </p14:cNvPr>
                <p14:cNvContentPartPr/>
                <p14:nvPr/>
              </p14:nvContentPartPr>
              <p14:xfrm>
                <a:off x="10636389" y="713918"/>
                <a:ext cx="24120" cy="648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4A080FF-340A-4E18-B13B-25482EC38E1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632069" y="709598"/>
                  <a:ext cx="327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CDFFAC1-AD9B-4764-AC16-B8EDF16DFADD}"/>
                    </a:ext>
                  </a:extLst>
                </p14:cNvPr>
                <p14:cNvContentPartPr/>
                <p14:nvPr/>
              </p14:nvContentPartPr>
              <p14:xfrm>
                <a:off x="10622349" y="750998"/>
                <a:ext cx="303120" cy="342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CDFFAC1-AD9B-4764-AC16-B8EDF16DFAD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618029" y="746678"/>
                  <a:ext cx="3117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2F740A1-4DF3-4C3D-B98F-A22CEC8944C1}"/>
                    </a:ext>
                  </a:extLst>
                </p14:cNvPr>
                <p14:cNvContentPartPr/>
                <p14:nvPr/>
              </p14:nvContentPartPr>
              <p14:xfrm>
                <a:off x="10946709" y="621398"/>
                <a:ext cx="201240" cy="3124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2F740A1-4DF3-4C3D-B98F-A22CEC8944C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942389" y="617078"/>
                  <a:ext cx="20988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0A03D7C-B880-4180-8E50-4EABC86A057E}"/>
                    </a:ext>
                  </a:extLst>
                </p14:cNvPr>
                <p14:cNvContentPartPr/>
                <p14:nvPr/>
              </p14:nvContentPartPr>
              <p14:xfrm>
                <a:off x="11158749" y="793838"/>
                <a:ext cx="50400" cy="586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0A03D7C-B880-4180-8E50-4EABC86A057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154429" y="789518"/>
                  <a:ext cx="590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ECDDED1-7C5A-4B71-8ED0-7F821450DC62}"/>
                    </a:ext>
                  </a:extLst>
                </p14:cNvPr>
                <p14:cNvContentPartPr/>
                <p14:nvPr/>
              </p14:nvContentPartPr>
              <p14:xfrm>
                <a:off x="11224269" y="672518"/>
                <a:ext cx="87120" cy="1177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ECDDED1-7C5A-4B71-8ED0-7F821450DC6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219949" y="668198"/>
                  <a:ext cx="957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2E9E400-460D-4B73-86EB-ABC5EF3DF46D}"/>
                    </a:ext>
                  </a:extLst>
                </p14:cNvPr>
                <p14:cNvContentPartPr/>
                <p14:nvPr/>
              </p14:nvContentPartPr>
              <p14:xfrm>
                <a:off x="11224989" y="695198"/>
                <a:ext cx="76320" cy="475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2E9E400-460D-4B73-86EB-ABC5EF3DF46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220669" y="690878"/>
                  <a:ext cx="849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8B0D40B5-F58A-49DA-99AF-61E8FC6FFBC2}"/>
                    </a:ext>
                  </a:extLst>
                </p14:cNvPr>
                <p14:cNvContentPartPr/>
                <p14:nvPr/>
              </p14:nvContentPartPr>
              <p14:xfrm>
                <a:off x="11316069" y="741278"/>
                <a:ext cx="71640" cy="658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8B0D40B5-F58A-49DA-99AF-61E8FC6FFBC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311749" y="736958"/>
                  <a:ext cx="802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3234128-1526-41E8-A7F7-5C8A7B327DE8}"/>
                    </a:ext>
                  </a:extLst>
                </p14:cNvPr>
                <p14:cNvContentPartPr/>
                <p14:nvPr/>
              </p14:nvContentPartPr>
              <p14:xfrm>
                <a:off x="11530269" y="679718"/>
                <a:ext cx="16560" cy="802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3234128-1526-41E8-A7F7-5C8A7B327DE8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525949" y="675398"/>
                  <a:ext cx="252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0F82E09-8F8F-4293-8141-12DFB125F1EB}"/>
                    </a:ext>
                  </a:extLst>
                </p14:cNvPr>
                <p14:cNvContentPartPr/>
                <p14:nvPr/>
              </p14:nvContentPartPr>
              <p14:xfrm>
                <a:off x="11483469" y="698798"/>
                <a:ext cx="101880" cy="216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0F82E09-8F8F-4293-8141-12DFB125F1E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479149" y="694478"/>
                  <a:ext cx="1105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B4355DCC-E3B9-4E20-BF61-333DC8668B5C}"/>
                    </a:ext>
                  </a:extLst>
                </p14:cNvPr>
                <p14:cNvContentPartPr/>
                <p14:nvPr/>
              </p14:nvContentPartPr>
              <p14:xfrm>
                <a:off x="11141469" y="745958"/>
                <a:ext cx="82080" cy="1162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B4355DCC-E3B9-4E20-BF61-333DC8668B5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137149" y="741638"/>
                  <a:ext cx="907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6DB702A8-E536-4B16-9CC9-DEDC98CB864D}"/>
                    </a:ext>
                  </a:extLst>
                </p14:cNvPr>
                <p14:cNvContentPartPr/>
                <p14:nvPr/>
              </p14:nvContentPartPr>
              <p14:xfrm>
                <a:off x="11173509" y="809318"/>
                <a:ext cx="72360" cy="738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6DB702A8-E536-4B16-9CC9-DEDC98CB864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169189" y="804998"/>
                  <a:ext cx="810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961BC3FD-74DF-4D47-B756-2356584B2418}"/>
                    </a:ext>
                  </a:extLst>
                </p14:cNvPr>
                <p14:cNvContentPartPr/>
                <p14:nvPr/>
              </p14:nvContentPartPr>
              <p14:xfrm>
                <a:off x="11312109" y="710678"/>
                <a:ext cx="86760" cy="1292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961BC3FD-74DF-4D47-B756-2356584B241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307789" y="706358"/>
                  <a:ext cx="954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67B20B9D-3EE9-4872-8233-CBE96C107D64}"/>
                    </a:ext>
                  </a:extLst>
                </p14:cNvPr>
                <p14:cNvContentPartPr/>
                <p14:nvPr/>
              </p14:nvContentPartPr>
              <p14:xfrm>
                <a:off x="11345229" y="749198"/>
                <a:ext cx="65880" cy="928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67B20B9D-3EE9-4872-8233-CBE96C107D6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1340909" y="744878"/>
                  <a:ext cx="745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86A316A1-593B-4B16-8C8F-69ED55C3F069}"/>
                    </a:ext>
                  </a:extLst>
                </p14:cNvPr>
                <p14:cNvContentPartPr/>
                <p14:nvPr/>
              </p14:nvContentPartPr>
              <p14:xfrm>
                <a:off x="10276389" y="738758"/>
                <a:ext cx="111600" cy="1321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86A316A1-593B-4B16-8C8F-69ED55C3F06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272069" y="734438"/>
                  <a:ext cx="1202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2EDE1D37-B3DE-4384-9654-2AB6CD2454DE}"/>
                    </a:ext>
                  </a:extLst>
                </p14:cNvPr>
                <p14:cNvContentPartPr/>
                <p14:nvPr/>
              </p14:nvContentPartPr>
              <p14:xfrm>
                <a:off x="9656109" y="1013798"/>
                <a:ext cx="394200" cy="1944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2EDE1D37-B3DE-4384-9654-2AB6CD2454D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651789" y="1009478"/>
                  <a:ext cx="4028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734F2D17-FF07-45DE-B4A2-B1A377521BA4}"/>
                    </a:ext>
                  </a:extLst>
                </p14:cNvPr>
                <p14:cNvContentPartPr/>
                <p14:nvPr/>
              </p14:nvContentPartPr>
              <p14:xfrm>
                <a:off x="10149669" y="957638"/>
                <a:ext cx="228600" cy="75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734F2D17-FF07-45DE-B4A2-B1A377521BA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145349" y="953318"/>
                  <a:ext cx="2372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EAD34209-456E-43BD-9F03-9B8C8B62D3B5}"/>
                    </a:ext>
                  </a:extLst>
                </p14:cNvPr>
                <p14:cNvContentPartPr/>
                <p14:nvPr/>
              </p14:nvContentPartPr>
              <p14:xfrm>
                <a:off x="10985949" y="964838"/>
                <a:ext cx="258120" cy="3276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EAD34209-456E-43BD-9F03-9B8C8B62D3B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981629" y="960518"/>
                  <a:ext cx="2667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F2C12704-13F5-4B85-9C65-A2C9032D2E77}"/>
                    </a:ext>
                  </a:extLst>
                </p14:cNvPr>
                <p14:cNvContentPartPr/>
                <p14:nvPr/>
              </p14:nvContentPartPr>
              <p14:xfrm>
                <a:off x="2551149" y="5189078"/>
                <a:ext cx="3776400" cy="92772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F2C12704-13F5-4B85-9C65-A2C9032D2E77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546829" y="5184758"/>
                  <a:ext cx="3785040" cy="93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0C64FDFF-EA4C-4711-AFB5-387CCE5B4779}"/>
                  </a:ext>
                </a:extLst>
              </p14:cNvPr>
              <p14:cNvContentPartPr/>
              <p14:nvPr/>
            </p14:nvContentPartPr>
            <p14:xfrm>
              <a:off x="3950557" y="2551463"/>
              <a:ext cx="853560" cy="104940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0C64FDFF-EA4C-4711-AFB5-387CCE5B4779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3946237" y="2547143"/>
                <a:ext cx="862200" cy="10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005C3FD1-722E-4831-BA37-651B8588BEE6}"/>
                  </a:ext>
                </a:extLst>
              </p14:cNvPr>
              <p14:cNvContentPartPr/>
              <p14:nvPr/>
            </p14:nvContentPartPr>
            <p14:xfrm>
              <a:off x="4628077" y="2521943"/>
              <a:ext cx="1278720" cy="110952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005C3FD1-722E-4831-BA37-651B8588BEE6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4623757" y="2517623"/>
                <a:ext cx="1287360" cy="11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60E29276-3CAE-49BB-A13E-9A9284D46E94}"/>
                  </a:ext>
                </a:extLst>
              </p14:cNvPr>
              <p14:cNvContentPartPr/>
              <p14:nvPr/>
            </p14:nvContentPartPr>
            <p14:xfrm>
              <a:off x="3813397" y="5575103"/>
              <a:ext cx="1119600" cy="46764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60E29276-3CAE-49BB-A13E-9A9284D46E94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3809077" y="5570783"/>
                <a:ext cx="1128240" cy="4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22B47E8D-5C8B-491E-AD96-B1F2C73D95FA}"/>
                  </a:ext>
                </a:extLst>
              </p14:cNvPr>
              <p14:cNvContentPartPr/>
              <p14:nvPr/>
            </p14:nvContentPartPr>
            <p14:xfrm>
              <a:off x="3927157" y="2525543"/>
              <a:ext cx="2054880" cy="124416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22B47E8D-5C8B-491E-AD96-B1F2C73D95FA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3922837" y="2521223"/>
                <a:ext cx="2063520" cy="12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823A5F39-7CFE-4861-A5CB-40DCD728C4E9}"/>
                  </a:ext>
                </a:extLst>
              </p14:cNvPr>
              <p14:cNvContentPartPr/>
              <p14:nvPr/>
            </p14:nvContentPartPr>
            <p14:xfrm>
              <a:off x="2298877" y="5058863"/>
              <a:ext cx="4461480" cy="121212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823A5F39-7CFE-4861-A5CB-40DCD728C4E9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2294557" y="5054543"/>
                <a:ext cx="4470120" cy="122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89956F04-4142-4697-93F2-0BAA98F24319}"/>
              </a:ext>
            </a:extLst>
          </p:cNvPr>
          <p:cNvGrpSpPr/>
          <p:nvPr/>
        </p:nvGrpSpPr>
        <p:grpSpPr>
          <a:xfrm>
            <a:off x="10213477" y="3204863"/>
            <a:ext cx="1054800" cy="760320"/>
            <a:chOff x="10213477" y="3204863"/>
            <a:chExt cx="1054800" cy="76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8C60DDAB-63D6-408E-9C3B-CF474714CD12}"/>
                    </a:ext>
                  </a:extLst>
                </p14:cNvPr>
                <p14:cNvContentPartPr/>
                <p14:nvPr/>
              </p14:nvContentPartPr>
              <p14:xfrm>
                <a:off x="10213477" y="3204863"/>
                <a:ext cx="1018440" cy="4089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8C60DDAB-63D6-408E-9C3B-CF474714CD12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209157" y="3200543"/>
                  <a:ext cx="102708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274F1DF-C089-4B04-8471-11213B5DF3CB}"/>
                    </a:ext>
                  </a:extLst>
                </p14:cNvPr>
                <p14:cNvContentPartPr/>
                <p14:nvPr/>
              </p14:nvContentPartPr>
              <p14:xfrm>
                <a:off x="10219237" y="3596543"/>
                <a:ext cx="1049040" cy="3686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274F1DF-C089-4B04-8471-11213B5DF3C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214917" y="3592223"/>
                  <a:ext cx="1057680" cy="377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61547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16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36880" y="15032"/>
            <a:ext cx="11501120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 – Standard error</a:t>
            </a:r>
          </a:p>
          <a:p>
            <a:pPr algn="ctr"/>
            <a:endParaRPr lang="de-DE" sz="3200"/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B812C9FC-DFBD-7686-48B6-74981E803BB1}"/>
                  </a:ext>
                </a:extLst>
              </p:cNvPr>
              <p:cNvSpPr txBox="1"/>
              <p:nvPr/>
            </p:nvSpPr>
            <p:spPr>
              <a:xfrm>
                <a:off x="10160" y="585059"/>
                <a:ext cx="8669285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/>
                  <a:t>The standard error of estimators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000"/>
                  <a:t> </a:t>
                </a:r>
                <a:r>
                  <a:rPr lang="de-DE" sz="2200"/>
                  <a:t>can then be estimated via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/>
              </a:p>
              <a:p>
                <a:endParaRPr lang="de-DE" sz="220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/>
              </a:p>
              <a:p>
                <a:r>
                  <a:rPr lang="de-DE" sz="2200"/>
                  <a:t>and is given by the diagonal elements of </a:t>
                </a:r>
                <a:r>
                  <a:rPr lang="de-DE" sz="2200" b="1"/>
                  <a:t>V</a:t>
                </a:r>
                <a:r>
                  <a:rPr lang="de-DE" sz="2200"/>
                  <a:t>. If we define c</a:t>
                </a:r>
                <a:r>
                  <a:rPr lang="de-DE" sz="2200" baseline="-25000"/>
                  <a:t>ii</a:t>
                </a:r>
                <a:r>
                  <a:rPr lang="de-DE" sz="2200"/>
                  <a:t> the diagonal elemants of [</a:t>
                </a:r>
                <a:r>
                  <a:rPr lang="de-DE" sz="2200" b="1"/>
                  <a:t>X</a:t>
                </a:r>
                <a:r>
                  <a:rPr lang="de-DE" sz="2200" baseline="30000"/>
                  <a:t>T</a:t>
                </a:r>
                <a:r>
                  <a:rPr lang="de-DE" sz="2200" b="1"/>
                  <a:t>X</a:t>
                </a:r>
                <a:r>
                  <a:rPr lang="de-DE" sz="2200"/>
                  <a:t>]</a:t>
                </a:r>
                <a:r>
                  <a:rPr lang="de-DE" sz="2200" baseline="30000"/>
                  <a:t>-1</a:t>
                </a:r>
                <a:r>
                  <a:rPr lang="de-DE" sz="2200">
                    <a:latin typeface="Cambria Math" panose="02040503050406030204" pitchFamily="18" charset="0"/>
                  </a:rPr>
                  <a:t>, we obtain for the standard se(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200">
                    <a:latin typeface="Cambria Math" panose="02040503050406030204" pitchFamily="18" charset="0"/>
                  </a:rPr>
                  <a:t>)</a:t>
                </a:r>
              </a:p>
              <a:p>
                <a:endParaRPr lang="de-DE" sz="2200">
                  <a:latin typeface="Cambria Math" panose="02040503050406030204" pitchFamily="18" charset="0"/>
                </a:endParaRPr>
              </a:p>
              <a:p>
                <a:r>
                  <a:rPr lang="de-DE" sz="2200">
                    <a:latin typeface="Cambria Math" panose="02040503050406030204" pitchFamily="18" charset="0"/>
                  </a:rPr>
                  <a:t>				se(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200">
                    <a:latin typeface="Cambria Math" panose="02040503050406030204" pitchFamily="18" charset="0"/>
                  </a:rPr>
                  <a:t>)=</a:t>
                </a:r>
                <a:r>
                  <a:rPr lang="de-DE" sz="220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</m:acc>
                    <m:rad>
                      <m:radPr>
                        <m:degHide m:val="on"/>
                        <m:ctrlPr>
                          <a:rPr lang="el-GR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de-DE" sz="22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𝑖𝑖</m:t>
                        </m:r>
                      </m:e>
                    </m:rad>
                  </m:oMath>
                </a14:m>
                <a:endParaRPr lang="de-DE" sz="2200">
                  <a:latin typeface="Cambria Math" panose="02040503050406030204" pitchFamily="18" charset="0"/>
                </a:endParaRPr>
              </a:p>
              <a:p>
                <a:endParaRPr lang="de-DE" sz="2200">
                  <a:latin typeface="Cambria Math" panose="02040503050406030204" pitchFamily="18" charset="0"/>
                </a:endParaRPr>
              </a:p>
              <a:p>
                <a:r>
                  <a:rPr lang="de-DE" sz="2200">
                    <a:latin typeface="Cambria Math" panose="02040503050406030204" pitchFamily="18" charset="0"/>
                  </a:rPr>
                  <a:t>and with the assumptions (i) – (v) we can show, that also the estimators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200"/>
                  <a:t>are normally distributed with</a:t>
                </a:r>
                <a:endParaRPr lang="de-DE" sz="2200">
                  <a:latin typeface="Cambria Math" panose="02040503050406030204" pitchFamily="18" charset="0"/>
                </a:endParaRPr>
              </a:p>
              <a:p>
                <a:endParaRPr lang="de-DE" sz="220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de-DE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de-DE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</m:acc>
                        </m:e>
                        <m:sup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de-DE" sz="2200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𝑖𝑖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2200">
                  <a:latin typeface="Cambria Math" panose="02040503050406030204" pitchFamily="18" charset="0"/>
                </a:endParaRPr>
              </a:p>
              <a:p>
                <a:endParaRPr lang="de-DE" sz="240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B812C9FC-DFBD-7686-48B6-74981E803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" y="585059"/>
                <a:ext cx="8669285" cy="5976664"/>
              </a:xfrm>
              <a:prstGeom prst="rect">
                <a:avLst/>
              </a:prstGeom>
              <a:blipFill>
                <a:blip r:embed="rId2"/>
                <a:stretch>
                  <a:fillRect l="-914" t="-40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fik 7">
            <a:extLst>
              <a:ext uri="{FF2B5EF4-FFF2-40B4-BE49-F238E27FC236}">
                <a16:creationId xmlns:a16="http://schemas.microsoft.com/office/drawing/2014/main" id="{4D695BCB-13E1-B208-8C15-C8780946E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244" y="1137920"/>
            <a:ext cx="2188727" cy="75473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7288F976-500D-4570-B21B-EC3608E110CE}"/>
                  </a:ext>
                </a:extLst>
              </p14:cNvPr>
              <p14:cNvContentPartPr/>
              <p14:nvPr/>
            </p14:nvContentPartPr>
            <p14:xfrm>
              <a:off x="3997629" y="999038"/>
              <a:ext cx="329040" cy="727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7288F976-500D-4570-B21B-EC3608E110C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93309" y="994718"/>
                <a:ext cx="33768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8C440ACA-1197-4F54-878F-7A0DF61689AE}"/>
                  </a:ext>
                </a:extLst>
              </p14:cNvPr>
              <p14:cNvContentPartPr/>
              <p14:nvPr/>
            </p14:nvContentPartPr>
            <p14:xfrm>
              <a:off x="9664749" y="2599598"/>
              <a:ext cx="177840" cy="101880"/>
            </p14:xfrm>
          </p:contentPart>
        </mc:Choice>
        <mc:Fallback xmlns=""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8C440ACA-1197-4F54-878F-7A0DF61689A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660429" y="2595278"/>
                <a:ext cx="186480" cy="11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E11F2786-2373-49A7-89AF-278CDEF2D29E}"/>
              </a:ext>
            </a:extLst>
          </p:cNvPr>
          <p:cNvGrpSpPr/>
          <p:nvPr/>
        </p:nvGrpSpPr>
        <p:grpSpPr>
          <a:xfrm>
            <a:off x="8658549" y="2663678"/>
            <a:ext cx="2462400" cy="645480"/>
            <a:chOff x="8658549" y="2663678"/>
            <a:chExt cx="2462400" cy="64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270EA545-2C32-453D-9D52-5A18EFAA41D9}"/>
                    </a:ext>
                  </a:extLst>
                </p14:cNvPr>
                <p14:cNvContentPartPr/>
                <p14:nvPr/>
              </p14:nvContentPartPr>
              <p14:xfrm>
                <a:off x="8780589" y="2873198"/>
                <a:ext cx="134280" cy="7776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270EA545-2C32-453D-9D52-5A18EFAA41D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776269" y="2868878"/>
                  <a:ext cx="1429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CB8771A1-A1E1-4A54-B6FD-F36849C325FC}"/>
                    </a:ext>
                  </a:extLst>
                </p14:cNvPr>
                <p14:cNvContentPartPr/>
                <p14:nvPr/>
              </p14:nvContentPartPr>
              <p14:xfrm>
                <a:off x="8875989" y="2869598"/>
                <a:ext cx="65160" cy="27072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CB8771A1-A1E1-4A54-B6FD-F36849C325F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871669" y="2865278"/>
                  <a:ext cx="738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454787B6-3877-417A-91D6-145B4E021CD5}"/>
                    </a:ext>
                  </a:extLst>
                </p14:cNvPr>
                <p14:cNvContentPartPr/>
                <p14:nvPr/>
              </p14:nvContentPartPr>
              <p14:xfrm>
                <a:off x="8658549" y="2737478"/>
                <a:ext cx="299160" cy="4536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454787B6-3877-417A-91D6-145B4E021CD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654229" y="2733158"/>
                  <a:ext cx="3078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4BA18B33-4501-4D2B-88F5-7121B0E1AE21}"/>
                    </a:ext>
                  </a:extLst>
                </p14:cNvPr>
                <p14:cNvContentPartPr/>
                <p14:nvPr/>
              </p14:nvContentPartPr>
              <p14:xfrm>
                <a:off x="8841069" y="2738198"/>
                <a:ext cx="360" cy="36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4BA18B33-4501-4D2B-88F5-7121B0E1AE2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836749" y="273387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73D06DCC-7468-4BF7-94EB-B44BE4A21796}"/>
                    </a:ext>
                  </a:extLst>
                </p14:cNvPr>
                <p14:cNvContentPartPr/>
                <p14:nvPr/>
              </p14:nvContentPartPr>
              <p14:xfrm>
                <a:off x="8798229" y="2663678"/>
                <a:ext cx="130320" cy="10548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73D06DCC-7468-4BF7-94EB-B44BE4A2179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793909" y="2659358"/>
                  <a:ext cx="1389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87C55269-E6E9-4AB0-92AA-2A37398FB803}"/>
                    </a:ext>
                  </a:extLst>
                </p14:cNvPr>
                <p14:cNvContentPartPr/>
                <p14:nvPr/>
              </p14:nvContentPartPr>
              <p14:xfrm>
                <a:off x="9133749" y="2897678"/>
                <a:ext cx="186840" cy="972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87C55269-E6E9-4AB0-92AA-2A37398FB80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129429" y="2893358"/>
                  <a:ext cx="1954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33E66DF3-ED86-41C0-AE57-5A542ACBFB1E}"/>
                    </a:ext>
                  </a:extLst>
                </p14:cNvPr>
                <p14:cNvContentPartPr/>
                <p14:nvPr/>
              </p14:nvContentPartPr>
              <p14:xfrm>
                <a:off x="9153549" y="2930078"/>
                <a:ext cx="166320" cy="1944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33E66DF3-ED86-41C0-AE57-5A542ACBFB1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149229" y="2925758"/>
                  <a:ext cx="1749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A2D86570-A693-40DF-B33A-CD9C9DCD94D8}"/>
                    </a:ext>
                  </a:extLst>
                </p14:cNvPr>
                <p14:cNvContentPartPr/>
                <p14:nvPr/>
              </p14:nvContentPartPr>
              <p14:xfrm>
                <a:off x="9469629" y="2806958"/>
                <a:ext cx="118440" cy="14256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A2D86570-A693-40DF-B33A-CD9C9DCD94D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465309" y="2802638"/>
                  <a:ext cx="1270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DCA8AE8F-BDDB-43AB-9FD6-3593B5C76A55}"/>
                    </a:ext>
                  </a:extLst>
                </p14:cNvPr>
                <p14:cNvContentPartPr/>
                <p14:nvPr/>
              </p14:nvContentPartPr>
              <p14:xfrm>
                <a:off x="9456309" y="2822078"/>
                <a:ext cx="146880" cy="6768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DCA8AE8F-BDDB-43AB-9FD6-3593B5C76A5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451989" y="2817758"/>
                  <a:ext cx="1555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D62F5B59-A327-4A15-8EDA-792881B4FD74}"/>
                    </a:ext>
                  </a:extLst>
                </p14:cNvPr>
                <p14:cNvContentPartPr/>
                <p14:nvPr/>
              </p14:nvContentPartPr>
              <p14:xfrm>
                <a:off x="9644589" y="2742518"/>
                <a:ext cx="177120" cy="28548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D62F5B59-A327-4A15-8EDA-792881B4FD7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640269" y="2738198"/>
                  <a:ext cx="18576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AD973D6C-B3DD-4551-9AD9-6ABCF0EC7BDD}"/>
                    </a:ext>
                  </a:extLst>
                </p14:cNvPr>
                <p14:cNvContentPartPr/>
                <p14:nvPr/>
              </p14:nvContentPartPr>
              <p14:xfrm>
                <a:off x="9985149" y="2792918"/>
                <a:ext cx="19080" cy="9324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AD973D6C-B3DD-4551-9AD9-6ABCF0EC7BD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980829" y="2788598"/>
                  <a:ext cx="277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0C64DB65-B92B-4B7F-A1CA-9EFD38176161}"/>
                    </a:ext>
                  </a:extLst>
                </p14:cNvPr>
                <p14:cNvContentPartPr/>
                <p14:nvPr/>
              </p14:nvContentPartPr>
              <p14:xfrm>
                <a:off x="9933309" y="2808398"/>
                <a:ext cx="132120" cy="1584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0C64DB65-B92B-4B7F-A1CA-9EFD3817616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928989" y="2804078"/>
                  <a:ext cx="1407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29F9FAE8-5D6B-4CAA-A673-12A45E1D383C}"/>
                    </a:ext>
                  </a:extLst>
                </p14:cNvPr>
                <p14:cNvContentPartPr/>
                <p14:nvPr/>
              </p14:nvContentPartPr>
              <p14:xfrm>
                <a:off x="10132389" y="2734238"/>
                <a:ext cx="126000" cy="11556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29F9FAE8-5D6B-4CAA-A673-12A45E1D383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128069" y="2729918"/>
                  <a:ext cx="1346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36994F5C-BEA1-41C7-9BAA-A1D3F9B13C1C}"/>
                    </a:ext>
                  </a:extLst>
                </p14:cNvPr>
                <p14:cNvContentPartPr/>
                <p14:nvPr/>
              </p14:nvContentPartPr>
              <p14:xfrm>
                <a:off x="9073269" y="3225638"/>
                <a:ext cx="148320" cy="504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36994F5C-BEA1-41C7-9BAA-A1D3F9B13C1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068949" y="3221318"/>
                  <a:ext cx="1569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D7493AC1-F83E-48B8-A5E8-7DB556B5B522}"/>
                    </a:ext>
                  </a:extLst>
                </p14:cNvPr>
                <p14:cNvContentPartPr/>
                <p14:nvPr/>
              </p14:nvContentPartPr>
              <p14:xfrm>
                <a:off x="9099549" y="3246518"/>
                <a:ext cx="126360" cy="1188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D7493AC1-F83E-48B8-A5E8-7DB556B5B52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095229" y="3242198"/>
                  <a:ext cx="1350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8362F69B-72A2-408B-A1E6-F3C65FA93246}"/>
                    </a:ext>
                  </a:extLst>
                </p14:cNvPr>
                <p14:cNvContentPartPr/>
                <p14:nvPr/>
              </p14:nvContentPartPr>
              <p14:xfrm>
                <a:off x="9219789" y="3161198"/>
                <a:ext cx="142560" cy="14796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8362F69B-72A2-408B-A1E6-F3C65FA9324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215469" y="3156878"/>
                  <a:ext cx="1512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C60F83B4-DFFC-428A-8D42-D40AE2C8C368}"/>
                    </a:ext>
                  </a:extLst>
                </p14:cNvPr>
                <p14:cNvContentPartPr/>
                <p14:nvPr/>
              </p14:nvContentPartPr>
              <p14:xfrm>
                <a:off x="9643509" y="3123758"/>
                <a:ext cx="180000" cy="14220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C60F83B4-DFFC-428A-8D42-D40AE2C8C36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639189" y="3119438"/>
                  <a:ext cx="1886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1436ECEF-7AF6-405A-A0E0-996E74C7D1EE}"/>
                    </a:ext>
                  </a:extLst>
                </p14:cNvPr>
                <p14:cNvContentPartPr/>
                <p14:nvPr/>
              </p14:nvContentPartPr>
              <p14:xfrm>
                <a:off x="9998109" y="3143198"/>
                <a:ext cx="160920" cy="1764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1436ECEF-7AF6-405A-A0E0-996E74C7D1E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993789" y="3138878"/>
                  <a:ext cx="1695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7398B8D3-BDA3-4A0B-801A-41E893853C68}"/>
                    </a:ext>
                  </a:extLst>
                </p14:cNvPr>
                <p14:cNvContentPartPr/>
                <p14:nvPr/>
              </p14:nvContentPartPr>
              <p14:xfrm>
                <a:off x="10015389" y="3171278"/>
                <a:ext cx="136800" cy="2160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7398B8D3-BDA3-4A0B-801A-41E893853C6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011069" y="3166958"/>
                  <a:ext cx="1454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187E295F-816C-4BE7-9CCB-A683A4E15725}"/>
                    </a:ext>
                  </a:extLst>
                </p14:cNvPr>
                <p14:cNvContentPartPr/>
                <p14:nvPr/>
              </p14:nvContentPartPr>
              <p14:xfrm>
                <a:off x="10298709" y="3105038"/>
                <a:ext cx="160920" cy="5580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187E295F-816C-4BE7-9CCB-A683A4E1572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294389" y="3100718"/>
                  <a:ext cx="1695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403C807E-7BAD-49C7-8C5C-805AB3C709E9}"/>
                    </a:ext>
                  </a:extLst>
                </p14:cNvPr>
                <p14:cNvContentPartPr/>
                <p14:nvPr/>
              </p14:nvContentPartPr>
              <p14:xfrm>
                <a:off x="10402029" y="3094238"/>
                <a:ext cx="78840" cy="16920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403C807E-7BAD-49C7-8C5C-805AB3C709E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397709" y="3089918"/>
                  <a:ext cx="874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CC57EA1C-9C97-43D9-829B-26839FBC36E6}"/>
                    </a:ext>
                  </a:extLst>
                </p14:cNvPr>
                <p14:cNvContentPartPr/>
                <p14:nvPr/>
              </p14:nvContentPartPr>
              <p14:xfrm>
                <a:off x="10595709" y="3121238"/>
                <a:ext cx="137160" cy="1296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CC57EA1C-9C97-43D9-829B-26839FBC36E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591389" y="3116918"/>
                  <a:ext cx="1458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5DF8A4A8-931F-4E07-8518-1B5484E606FC}"/>
                    </a:ext>
                  </a:extLst>
                </p14:cNvPr>
                <p14:cNvContentPartPr/>
                <p14:nvPr/>
              </p14:nvContentPartPr>
              <p14:xfrm>
                <a:off x="10833669" y="3048158"/>
                <a:ext cx="101880" cy="9468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5DF8A4A8-931F-4E07-8518-1B5484E606F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829349" y="3043838"/>
                  <a:ext cx="1105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5C4FAA0C-D6E7-4875-97BD-C0ED6A62C823}"/>
                    </a:ext>
                  </a:extLst>
                </p14:cNvPr>
                <p14:cNvContentPartPr/>
                <p14:nvPr/>
              </p14:nvContentPartPr>
              <p14:xfrm>
                <a:off x="10810989" y="3063638"/>
                <a:ext cx="150840" cy="6516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5C4FAA0C-D6E7-4875-97BD-C0ED6A62C82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806669" y="3059318"/>
                  <a:ext cx="1594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39A15FDA-AB09-445E-A948-B1AFCA4CD026}"/>
                    </a:ext>
                  </a:extLst>
                </p14:cNvPr>
                <p14:cNvContentPartPr/>
                <p14:nvPr/>
              </p14:nvContentPartPr>
              <p14:xfrm>
                <a:off x="10996389" y="3109718"/>
                <a:ext cx="2160" cy="180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39A15FDA-AB09-445E-A948-B1AFCA4CD02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992069" y="3105398"/>
                  <a:ext cx="1080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AA7D2311-52E5-4275-A7C6-CD555DBAA4ED}"/>
                    </a:ext>
                  </a:extLst>
                </p14:cNvPr>
                <p14:cNvContentPartPr/>
                <p14:nvPr/>
              </p14:nvContentPartPr>
              <p14:xfrm>
                <a:off x="10960749" y="2973278"/>
                <a:ext cx="140040" cy="26316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AA7D2311-52E5-4275-A7C6-CD555DBAA4E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956429" y="2968958"/>
                  <a:ext cx="1486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E71A3E92-B12A-4C89-89FF-221A722EC001}"/>
                    </a:ext>
                  </a:extLst>
                </p14:cNvPr>
                <p14:cNvContentPartPr/>
                <p14:nvPr/>
              </p14:nvContentPartPr>
              <p14:xfrm>
                <a:off x="10978029" y="2846558"/>
                <a:ext cx="142920" cy="6984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E71A3E92-B12A-4C89-89FF-221A722EC00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973709" y="2842238"/>
                  <a:ext cx="151560" cy="78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918B134B-1FB4-4F8B-92D0-42B7E1EB0AB6}"/>
                  </a:ext>
                </a:extLst>
              </p14:cNvPr>
              <p14:cNvContentPartPr/>
              <p14:nvPr/>
            </p14:nvContentPartPr>
            <p14:xfrm>
              <a:off x="10245069" y="2912078"/>
              <a:ext cx="199440" cy="103680"/>
            </p14:xfrm>
          </p:contentPart>
        </mc:Choice>
        <mc:Fallback xmlns=""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918B134B-1FB4-4F8B-92D0-42B7E1EB0AB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0240749" y="2907758"/>
                <a:ext cx="20808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79DC3259-6CA3-427B-995B-B9ECF29AB1F2}"/>
                  </a:ext>
                </a:extLst>
              </p14:cNvPr>
              <p14:cNvContentPartPr/>
              <p14:nvPr/>
            </p14:nvContentPartPr>
            <p14:xfrm>
              <a:off x="5335029" y="1213238"/>
              <a:ext cx="1337400" cy="916200"/>
            </p14:xfrm>
          </p:contentPart>
        </mc:Choice>
        <mc:Fallback xmlns=""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79DC3259-6CA3-427B-995B-B9ECF29AB1F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330709" y="1208918"/>
                <a:ext cx="1346040" cy="9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6BA1688A-7AF0-439A-8D09-CC1CC68CD5CE}"/>
                  </a:ext>
                </a:extLst>
              </p14:cNvPr>
              <p14:cNvContentPartPr/>
              <p14:nvPr/>
            </p14:nvContentPartPr>
            <p14:xfrm>
              <a:off x="4961709" y="1116398"/>
              <a:ext cx="1765800" cy="1001880"/>
            </p14:xfrm>
          </p:contentPart>
        </mc:Choice>
        <mc:Fallback xmlns=""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6BA1688A-7AF0-439A-8D09-CC1CC68CD5C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957389" y="1112078"/>
                <a:ext cx="1774440" cy="10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27ED91A6-FC42-4873-B90F-4525ACFB6ED9}"/>
                  </a:ext>
                </a:extLst>
              </p14:cNvPr>
              <p14:cNvContentPartPr/>
              <p14:nvPr/>
            </p14:nvContentPartPr>
            <p14:xfrm>
              <a:off x="5609349" y="3544238"/>
              <a:ext cx="155880" cy="8280"/>
            </p14:xfrm>
          </p:contentPart>
        </mc:Choice>
        <mc:Fallback xmlns=""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27ED91A6-FC42-4873-B90F-4525ACFB6ED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605029" y="3539918"/>
                <a:ext cx="16452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2027B505-9334-44AB-B330-7D538C2E03E6}"/>
                  </a:ext>
                </a:extLst>
              </p14:cNvPr>
              <p14:cNvContentPartPr/>
              <p14:nvPr/>
            </p14:nvContentPartPr>
            <p14:xfrm>
              <a:off x="5535549" y="3470438"/>
              <a:ext cx="160560" cy="159480"/>
            </p14:xfrm>
          </p:contentPart>
        </mc:Choice>
        <mc:Fallback xmlns=""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2027B505-9334-44AB-B330-7D538C2E03E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531229" y="3466118"/>
                <a:ext cx="16920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1847D0D9-7AC0-42DC-A177-F2D7D0AF593F}"/>
                  </a:ext>
                </a:extLst>
              </p14:cNvPr>
              <p14:cNvContentPartPr/>
              <p14:nvPr/>
            </p14:nvContentPartPr>
            <p14:xfrm>
              <a:off x="5918229" y="3407798"/>
              <a:ext cx="191160" cy="173880"/>
            </p14:xfrm>
          </p:contentPart>
        </mc:Choice>
        <mc:Fallback xmlns=""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1847D0D9-7AC0-42DC-A177-F2D7D0AF593F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913909" y="3403478"/>
                <a:ext cx="19980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1A05ED4D-A157-4D9C-9EED-A4E33604E618}"/>
                  </a:ext>
                </a:extLst>
              </p14:cNvPr>
              <p14:cNvContentPartPr/>
              <p14:nvPr/>
            </p14:nvContentPartPr>
            <p14:xfrm>
              <a:off x="6051429" y="3480878"/>
              <a:ext cx="117360" cy="111240"/>
            </p14:xfrm>
          </p:contentPart>
        </mc:Choice>
        <mc:Fallback xmlns=""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1A05ED4D-A157-4D9C-9EED-A4E33604E61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047109" y="3476558"/>
                <a:ext cx="12600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62E2FD08-8566-4EBE-A15E-90FF50E5C5EC}"/>
                  </a:ext>
                </a:extLst>
              </p14:cNvPr>
              <p14:cNvContentPartPr/>
              <p14:nvPr/>
            </p14:nvContentPartPr>
            <p14:xfrm>
              <a:off x="6151149" y="3475118"/>
              <a:ext cx="90720" cy="94680"/>
            </p14:xfrm>
          </p:contentPart>
        </mc:Choice>
        <mc:Fallback xmlns=""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62E2FD08-8566-4EBE-A15E-90FF50E5C5EC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146829" y="3470798"/>
                <a:ext cx="9936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AAA87BC5-2EEB-4BE2-BDC9-9BB0C019EADA}"/>
                  </a:ext>
                </a:extLst>
              </p14:cNvPr>
              <p14:cNvContentPartPr/>
              <p14:nvPr/>
            </p14:nvContentPartPr>
            <p14:xfrm>
              <a:off x="6253389" y="3483398"/>
              <a:ext cx="95760" cy="73440"/>
            </p14:xfrm>
          </p:contentPart>
        </mc:Choice>
        <mc:Fallback xmlns=""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AAA87BC5-2EEB-4BE2-BDC9-9BB0C019EAD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249069" y="3479078"/>
                <a:ext cx="10440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1ABAEBBD-4742-4F6D-8888-C59BD9F0B203}"/>
                  </a:ext>
                </a:extLst>
              </p14:cNvPr>
              <p14:cNvContentPartPr/>
              <p14:nvPr/>
            </p14:nvContentPartPr>
            <p14:xfrm>
              <a:off x="6486669" y="3458558"/>
              <a:ext cx="285120" cy="88920"/>
            </p14:xfrm>
          </p:contentPart>
        </mc:Choice>
        <mc:Fallback xmlns=""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1ABAEBBD-4742-4F6D-8888-C59BD9F0B20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482349" y="3454238"/>
                <a:ext cx="29376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BF54A0F3-F88A-4728-BAE9-C49B82B7B29E}"/>
                  </a:ext>
                </a:extLst>
              </p14:cNvPr>
              <p14:cNvContentPartPr/>
              <p14:nvPr/>
            </p14:nvContentPartPr>
            <p14:xfrm>
              <a:off x="6976269" y="3349118"/>
              <a:ext cx="122760" cy="186120"/>
            </p14:xfrm>
          </p:contentPart>
        </mc:Choice>
        <mc:Fallback xmlns=""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BF54A0F3-F88A-4728-BAE9-C49B82B7B29E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971949" y="3344798"/>
                <a:ext cx="13140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0C49EB81-D7D1-48CB-BD83-D91755893CB0}"/>
                  </a:ext>
                </a:extLst>
              </p14:cNvPr>
              <p14:cNvContentPartPr/>
              <p14:nvPr/>
            </p14:nvContentPartPr>
            <p14:xfrm>
              <a:off x="7143669" y="3411758"/>
              <a:ext cx="100440" cy="69840"/>
            </p14:xfrm>
          </p:contentPart>
        </mc:Choice>
        <mc:Fallback xmlns=""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0C49EB81-D7D1-48CB-BD83-D91755893CB0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139349" y="3407438"/>
                <a:ext cx="10908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C4E34951-0B51-4D9D-A46D-F3793442F89A}"/>
                  </a:ext>
                </a:extLst>
              </p14:cNvPr>
              <p14:cNvContentPartPr/>
              <p14:nvPr/>
            </p14:nvContentPartPr>
            <p14:xfrm>
              <a:off x="7433829" y="3385838"/>
              <a:ext cx="293400" cy="118800"/>
            </p14:xfrm>
          </p:contentPart>
        </mc:Choice>
        <mc:Fallback xmlns=""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C4E34951-0B51-4D9D-A46D-F3793442F89A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429509" y="3381518"/>
                <a:ext cx="30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A238785E-E8C9-4006-ACED-DBEEEE8503BD}"/>
                  </a:ext>
                </a:extLst>
              </p14:cNvPr>
              <p14:cNvContentPartPr/>
              <p14:nvPr/>
            </p14:nvContentPartPr>
            <p14:xfrm>
              <a:off x="7722189" y="3415358"/>
              <a:ext cx="131400" cy="62640"/>
            </p14:xfrm>
          </p:contentPart>
        </mc:Choice>
        <mc:Fallback xmlns=""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A238785E-E8C9-4006-ACED-DBEEEE8503BD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717869" y="3411038"/>
                <a:ext cx="14004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B447C888-22C1-4A9F-A6AB-135AF7B28CE4}"/>
                  </a:ext>
                </a:extLst>
              </p14:cNvPr>
              <p14:cNvContentPartPr/>
              <p14:nvPr/>
            </p14:nvContentPartPr>
            <p14:xfrm>
              <a:off x="7875549" y="3387998"/>
              <a:ext cx="77040" cy="95760"/>
            </p14:xfrm>
          </p:contentPart>
        </mc:Choice>
        <mc:Fallback xmlns=""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B447C888-22C1-4A9F-A6AB-135AF7B28CE4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871229" y="3383678"/>
                <a:ext cx="8568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4FD3EC0B-4D37-4D5C-8692-08BDD1E4F9DA}"/>
                  </a:ext>
                </a:extLst>
              </p14:cNvPr>
              <p14:cNvContentPartPr/>
              <p14:nvPr/>
            </p14:nvContentPartPr>
            <p14:xfrm>
              <a:off x="6862509" y="3670958"/>
              <a:ext cx="165240" cy="182160"/>
            </p14:xfrm>
          </p:contentPart>
        </mc:Choice>
        <mc:Fallback xmlns=""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4FD3EC0B-4D37-4D5C-8692-08BDD1E4F9DA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858189" y="3666638"/>
                <a:ext cx="17388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id="{167E288B-13DF-42CF-8F44-57DF1A8C4D8C}"/>
                  </a:ext>
                </a:extLst>
              </p14:cNvPr>
              <p14:cNvContentPartPr/>
              <p14:nvPr/>
            </p14:nvContentPartPr>
            <p14:xfrm>
              <a:off x="7032429" y="3722798"/>
              <a:ext cx="215640" cy="84600"/>
            </p14:xfrm>
          </p:contentPart>
        </mc:Choice>
        <mc:Fallback xmlns=""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167E288B-13DF-42CF-8F44-57DF1A8C4D8C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028109" y="3718478"/>
                <a:ext cx="22428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BBA96D0D-7800-4B92-B1F0-B3E77BE021BD}"/>
                  </a:ext>
                </a:extLst>
              </p14:cNvPr>
              <p14:cNvContentPartPr/>
              <p14:nvPr/>
            </p14:nvContentPartPr>
            <p14:xfrm>
              <a:off x="7366149" y="3696518"/>
              <a:ext cx="104040" cy="117000"/>
            </p14:xfrm>
          </p:contentPart>
        </mc:Choice>
        <mc:Fallback xmlns=""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BBA96D0D-7800-4B92-B1F0-B3E77BE021BD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361829" y="3692198"/>
                <a:ext cx="11268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2EF21E50-D72A-43B4-BE8F-E608306CF676}"/>
                  </a:ext>
                </a:extLst>
              </p14:cNvPr>
              <p14:cNvContentPartPr/>
              <p14:nvPr/>
            </p14:nvContentPartPr>
            <p14:xfrm>
              <a:off x="7522389" y="3686438"/>
              <a:ext cx="414360" cy="208440"/>
            </p14:xfrm>
          </p:contentPart>
        </mc:Choice>
        <mc:Fallback xmlns=""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2EF21E50-D72A-43B4-BE8F-E608306CF676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518069" y="3682118"/>
                <a:ext cx="423000" cy="21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9" name="Gruppieren 198">
            <a:extLst>
              <a:ext uri="{FF2B5EF4-FFF2-40B4-BE49-F238E27FC236}">
                <a16:creationId xmlns:a16="http://schemas.microsoft.com/office/drawing/2014/main" id="{68E3AC8C-FD7A-4D73-9E75-2BB22BF1054B}"/>
              </a:ext>
            </a:extLst>
          </p:cNvPr>
          <p:cNvGrpSpPr/>
          <p:nvPr/>
        </p:nvGrpSpPr>
        <p:grpSpPr>
          <a:xfrm>
            <a:off x="8131869" y="3523358"/>
            <a:ext cx="1476000" cy="306720"/>
            <a:chOff x="8131869" y="3523358"/>
            <a:chExt cx="1476000" cy="30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8184531B-37B8-4E9E-8381-C4389E3CA7B5}"/>
                    </a:ext>
                  </a:extLst>
                </p14:cNvPr>
                <p14:cNvContentPartPr/>
                <p14:nvPr/>
              </p14:nvContentPartPr>
              <p14:xfrm>
                <a:off x="8131869" y="3679238"/>
                <a:ext cx="119880" cy="10188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8184531B-37B8-4E9E-8381-C4389E3CA7B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127549" y="3674918"/>
                  <a:ext cx="1285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71757C1B-F780-466D-BD9C-016F52154EDA}"/>
                    </a:ext>
                  </a:extLst>
                </p14:cNvPr>
                <p14:cNvContentPartPr/>
                <p14:nvPr/>
              </p14:nvContentPartPr>
              <p14:xfrm>
                <a:off x="8260029" y="3688238"/>
                <a:ext cx="93240" cy="8352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71757C1B-F780-466D-BD9C-016F52154ED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255709" y="3683918"/>
                  <a:ext cx="1018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53517412-2474-4E25-B699-FF7007B53254}"/>
                    </a:ext>
                  </a:extLst>
                </p14:cNvPr>
                <p14:cNvContentPartPr/>
                <p14:nvPr/>
              </p14:nvContentPartPr>
              <p14:xfrm>
                <a:off x="8360829" y="3605438"/>
                <a:ext cx="318240" cy="16596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53517412-2474-4E25-B699-FF7007B5325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356509" y="3601118"/>
                  <a:ext cx="3268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93BBF41F-1B06-471F-968C-AB746C3EBB16}"/>
                    </a:ext>
                  </a:extLst>
                </p14:cNvPr>
                <p14:cNvContentPartPr/>
                <p14:nvPr/>
              </p14:nvContentPartPr>
              <p14:xfrm>
                <a:off x="8635509" y="3633158"/>
                <a:ext cx="55080" cy="3276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93BBF41F-1B06-471F-968C-AB746C3EBB1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631189" y="3628838"/>
                  <a:ext cx="637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07F48875-05E9-4858-9F73-BEAA1D59F527}"/>
                    </a:ext>
                  </a:extLst>
                </p14:cNvPr>
                <p14:cNvContentPartPr/>
                <p14:nvPr/>
              </p14:nvContentPartPr>
              <p14:xfrm>
                <a:off x="8692389" y="3702278"/>
                <a:ext cx="117000" cy="5580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07F48875-05E9-4858-9F73-BEAA1D59F52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688069" y="3697958"/>
                  <a:ext cx="1256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64CD9D60-839F-473D-9315-2BEDF083BEBF}"/>
                    </a:ext>
                  </a:extLst>
                </p14:cNvPr>
                <p14:cNvContentPartPr/>
                <p14:nvPr/>
              </p14:nvContentPartPr>
              <p14:xfrm>
                <a:off x="8806509" y="3578438"/>
                <a:ext cx="261720" cy="15732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64CD9D60-839F-473D-9315-2BEDF083BEB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802189" y="3574118"/>
                  <a:ext cx="2703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9CC396C3-5C9F-4541-B79F-796DE3B2FDE9}"/>
                    </a:ext>
                  </a:extLst>
                </p14:cNvPr>
                <p14:cNvContentPartPr/>
                <p14:nvPr/>
              </p14:nvContentPartPr>
              <p14:xfrm>
                <a:off x="9045909" y="3580958"/>
                <a:ext cx="157320" cy="13824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9CC396C3-5C9F-4541-B79F-796DE3B2FDE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041589" y="3576638"/>
                  <a:ext cx="1659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50729D9F-F103-45EB-87CB-4FB8058442B1}"/>
                    </a:ext>
                  </a:extLst>
                </p14:cNvPr>
                <p14:cNvContentPartPr/>
                <p14:nvPr/>
              </p14:nvContentPartPr>
              <p14:xfrm>
                <a:off x="9323109" y="3523358"/>
                <a:ext cx="284760" cy="30672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50729D9F-F103-45EB-87CB-4FB8058442B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318789" y="3519038"/>
                  <a:ext cx="293400" cy="31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54BE9202-FEAB-44E4-8ABA-DD10F59F42C6}"/>
                  </a:ext>
                </a:extLst>
              </p14:cNvPr>
              <p14:cNvContentPartPr/>
              <p14:nvPr/>
            </p14:nvContentPartPr>
            <p14:xfrm>
              <a:off x="3261069" y="5008358"/>
              <a:ext cx="510120" cy="729000"/>
            </p14:xfrm>
          </p:contentPart>
        </mc:Choice>
        <mc:Fallback xmlns=""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54BE9202-FEAB-44E4-8ABA-DD10F59F42C6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3256749" y="5004038"/>
                <a:ext cx="518760" cy="73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ADA35419-EB36-4CBE-9078-6D1C2E424586}"/>
                  </a:ext>
                </a:extLst>
              </p14:cNvPr>
              <p14:cNvContentPartPr/>
              <p14:nvPr/>
            </p14:nvContentPartPr>
            <p14:xfrm>
              <a:off x="4266189" y="5460158"/>
              <a:ext cx="150480" cy="22680"/>
            </p14:xfrm>
          </p:contentPart>
        </mc:Choice>
        <mc:Fallback xmlns=""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ADA35419-EB36-4CBE-9078-6D1C2E424586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261869" y="5455838"/>
                <a:ext cx="15912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98C1AFC8-D2BF-4DAD-8B78-5C2B858D2E63}"/>
                  </a:ext>
                </a:extLst>
              </p14:cNvPr>
              <p14:cNvContentPartPr/>
              <p14:nvPr/>
            </p14:nvContentPartPr>
            <p14:xfrm>
              <a:off x="4606749" y="5413718"/>
              <a:ext cx="494280" cy="73800"/>
            </p14:xfrm>
          </p:contentPart>
        </mc:Choice>
        <mc:Fallback xmlns=""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98C1AFC8-D2BF-4DAD-8B78-5C2B858D2E63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602429" y="5409398"/>
                <a:ext cx="502920" cy="8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6" name="Gruppieren 205">
            <a:extLst>
              <a:ext uri="{FF2B5EF4-FFF2-40B4-BE49-F238E27FC236}">
                <a16:creationId xmlns:a16="http://schemas.microsoft.com/office/drawing/2014/main" id="{8C2B519D-0ECB-4D8D-95F4-DAC1BAE56463}"/>
              </a:ext>
            </a:extLst>
          </p:cNvPr>
          <p:cNvGrpSpPr/>
          <p:nvPr/>
        </p:nvGrpSpPr>
        <p:grpSpPr>
          <a:xfrm>
            <a:off x="4539429" y="4981718"/>
            <a:ext cx="626760" cy="528120"/>
            <a:chOff x="4539429" y="4981718"/>
            <a:chExt cx="626760" cy="52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31D644F8-D1C0-4B32-AD55-DEB882B2D4FD}"/>
                    </a:ext>
                  </a:extLst>
                </p14:cNvPr>
                <p14:cNvContentPartPr/>
                <p14:nvPr/>
              </p14:nvContentPartPr>
              <p14:xfrm>
                <a:off x="4539429" y="4981718"/>
                <a:ext cx="284040" cy="49824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31D644F8-D1C0-4B32-AD55-DEB882B2D4F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535109" y="4977398"/>
                  <a:ext cx="292680" cy="50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6857748B-C31E-45F1-9006-3AD99A234AD0}"/>
                    </a:ext>
                  </a:extLst>
                </p14:cNvPr>
                <p14:cNvContentPartPr/>
                <p14:nvPr/>
              </p14:nvContentPartPr>
              <p14:xfrm>
                <a:off x="5023269" y="5085758"/>
                <a:ext cx="360" cy="36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6857748B-C31E-45F1-9006-3AD99A234AD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018949" y="508143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1607A1B3-FED3-4F52-B48D-CE95CDBD19A7}"/>
                    </a:ext>
                  </a:extLst>
                </p14:cNvPr>
                <p14:cNvContentPartPr/>
                <p14:nvPr/>
              </p14:nvContentPartPr>
              <p14:xfrm>
                <a:off x="4842549" y="5056238"/>
                <a:ext cx="323640" cy="45360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1607A1B3-FED3-4F52-B48D-CE95CDBD19A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838229" y="5051918"/>
                  <a:ext cx="332280" cy="46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F027548F-4A7D-42C9-AC25-0F4C0A07F38C}"/>
                  </a:ext>
                </a:extLst>
              </p14:cNvPr>
              <p14:cNvContentPartPr/>
              <p14:nvPr/>
            </p14:nvContentPartPr>
            <p14:xfrm>
              <a:off x="5142429" y="1100918"/>
              <a:ext cx="1543320" cy="967320"/>
            </p14:xfrm>
          </p:contentPart>
        </mc:Choice>
        <mc:Fallback xmlns=""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F027548F-4A7D-42C9-AC25-0F4C0A07F38C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5138109" y="1096598"/>
                <a:ext cx="1551960" cy="97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0" name="Gruppieren 209">
            <a:extLst>
              <a:ext uri="{FF2B5EF4-FFF2-40B4-BE49-F238E27FC236}">
                <a16:creationId xmlns:a16="http://schemas.microsoft.com/office/drawing/2014/main" id="{69DA7E09-4A79-4228-9360-841A3B07FBB4}"/>
              </a:ext>
            </a:extLst>
          </p:cNvPr>
          <p:cNvGrpSpPr/>
          <p:nvPr/>
        </p:nvGrpSpPr>
        <p:grpSpPr>
          <a:xfrm>
            <a:off x="5052429" y="855038"/>
            <a:ext cx="6679440" cy="1640520"/>
            <a:chOff x="5052429" y="855038"/>
            <a:chExt cx="6679440" cy="164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E7A0FEAE-50E1-4711-A3FC-7779AE72A46A}"/>
                    </a:ext>
                  </a:extLst>
                </p14:cNvPr>
                <p14:cNvContentPartPr/>
                <p14:nvPr/>
              </p14:nvContentPartPr>
              <p14:xfrm>
                <a:off x="5052429" y="1317638"/>
                <a:ext cx="363600" cy="44856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E7A0FEAE-50E1-4711-A3FC-7779AE72A46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048109" y="1313318"/>
                  <a:ext cx="37224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ECF741C5-EF4B-45C5-A667-99925E31B65C}"/>
                    </a:ext>
                  </a:extLst>
                </p14:cNvPr>
                <p14:cNvContentPartPr/>
                <p14:nvPr/>
              </p14:nvContentPartPr>
              <p14:xfrm>
                <a:off x="5413509" y="1082198"/>
                <a:ext cx="994680" cy="18720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ECF741C5-EF4B-45C5-A667-99925E31B65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409189" y="1077878"/>
                  <a:ext cx="10033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5B26A7EE-12A2-4C40-9778-2D183CBF87BF}"/>
                    </a:ext>
                  </a:extLst>
                </p14:cNvPr>
                <p14:cNvContentPartPr/>
                <p14:nvPr/>
              </p14:nvContentPartPr>
              <p14:xfrm>
                <a:off x="5351229" y="1176518"/>
                <a:ext cx="338760" cy="1270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5B26A7EE-12A2-4C40-9778-2D183CBF87B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346909" y="1172198"/>
                  <a:ext cx="3474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3E17B43D-99EE-4DDB-8E3E-ECE6D1CB67DA}"/>
                    </a:ext>
                  </a:extLst>
                </p14:cNvPr>
                <p14:cNvContentPartPr/>
                <p14:nvPr/>
              </p14:nvContentPartPr>
              <p14:xfrm>
                <a:off x="6536349" y="978518"/>
                <a:ext cx="133920" cy="1422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3E17B43D-99EE-4DDB-8E3E-ECE6D1CB67D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532029" y="974198"/>
                  <a:ext cx="1425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35F1ECC2-69B7-4FDD-841B-4870668934F9}"/>
                    </a:ext>
                  </a:extLst>
                </p14:cNvPr>
                <p14:cNvContentPartPr/>
                <p14:nvPr/>
              </p14:nvContentPartPr>
              <p14:xfrm>
                <a:off x="6631749" y="1054478"/>
                <a:ext cx="213840" cy="691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35F1ECC2-69B7-4FDD-841B-4870668934F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627429" y="1050158"/>
                  <a:ext cx="2224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D9D2F9F5-FE25-456E-802D-A021D909A0C1}"/>
                    </a:ext>
                  </a:extLst>
                </p14:cNvPr>
                <p14:cNvContentPartPr/>
                <p14:nvPr/>
              </p14:nvContentPartPr>
              <p14:xfrm>
                <a:off x="6854589" y="1013798"/>
                <a:ext cx="23400" cy="342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D9D2F9F5-FE25-456E-802D-A021D909A0C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850269" y="1009478"/>
                  <a:ext cx="320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8ED39DB6-67DA-4958-8EC6-E1B4F8470F0A}"/>
                    </a:ext>
                  </a:extLst>
                </p14:cNvPr>
                <p14:cNvContentPartPr/>
                <p14:nvPr/>
              </p14:nvContentPartPr>
              <p14:xfrm>
                <a:off x="6875109" y="1059878"/>
                <a:ext cx="254880" cy="633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8ED39DB6-67DA-4958-8EC6-E1B4F8470F0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870789" y="1055558"/>
                  <a:ext cx="2635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272E2E6F-F95D-46C6-8950-A83F03084D62}"/>
                    </a:ext>
                  </a:extLst>
                </p14:cNvPr>
                <p14:cNvContentPartPr/>
                <p14:nvPr/>
              </p14:nvContentPartPr>
              <p14:xfrm>
                <a:off x="7164549" y="1055558"/>
                <a:ext cx="118080" cy="622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272E2E6F-F95D-46C6-8950-A83F03084D6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160229" y="1051238"/>
                  <a:ext cx="1267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A2E520F2-34C9-4E0F-8053-E06564D52818}"/>
                    </a:ext>
                  </a:extLst>
                </p14:cNvPr>
                <p14:cNvContentPartPr/>
                <p14:nvPr/>
              </p14:nvContentPartPr>
              <p14:xfrm>
                <a:off x="7282269" y="1071038"/>
                <a:ext cx="104040" cy="518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A2E520F2-34C9-4E0F-8053-E06564D5281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277949" y="1066718"/>
                  <a:ext cx="1126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A0DB526F-7402-469A-990B-49ED30FCFE66}"/>
                    </a:ext>
                  </a:extLst>
                </p14:cNvPr>
                <p14:cNvContentPartPr/>
                <p14:nvPr/>
              </p14:nvContentPartPr>
              <p14:xfrm>
                <a:off x="7536429" y="993638"/>
                <a:ext cx="232560" cy="2379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A0DB526F-7402-469A-990B-49ED30FCFE6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532109" y="989318"/>
                  <a:ext cx="2412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BFB9FAED-05B7-48EE-AF47-C20B781A82B1}"/>
                    </a:ext>
                  </a:extLst>
                </p14:cNvPr>
                <p14:cNvContentPartPr/>
                <p14:nvPr/>
              </p14:nvContentPartPr>
              <p14:xfrm>
                <a:off x="7903629" y="1037198"/>
                <a:ext cx="127440" cy="723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BFB9FAED-05B7-48EE-AF47-C20B781A82B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899309" y="1032878"/>
                  <a:ext cx="1360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B918DF2A-ABD6-410A-A314-7E1035506283}"/>
                    </a:ext>
                  </a:extLst>
                </p14:cNvPr>
                <p14:cNvContentPartPr/>
                <p14:nvPr/>
              </p14:nvContentPartPr>
              <p14:xfrm>
                <a:off x="8050149" y="973118"/>
                <a:ext cx="96120" cy="1314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B918DF2A-ABD6-410A-A314-7E1035506283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045829" y="968798"/>
                  <a:ext cx="1047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21E5963-F315-4EEC-AE93-DA275BF01D80}"/>
                    </a:ext>
                  </a:extLst>
                </p14:cNvPr>
                <p14:cNvContentPartPr/>
                <p14:nvPr/>
              </p14:nvContentPartPr>
              <p14:xfrm>
                <a:off x="8243469" y="996878"/>
                <a:ext cx="111600" cy="756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21E5963-F315-4EEC-AE93-DA275BF01D8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239149" y="992558"/>
                  <a:ext cx="1202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F1132A79-57DA-4A32-AE89-7FC0F9F7AFF7}"/>
                    </a:ext>
                  </a:extLst>
                </p14:cNvPr>
                <p14:cNvContentPartPr/>
                <p14:nvPr/>
              </p14:nvContentPartPr>
              <p14:xfrm>
                <a:off x="8371269" y="997598"/>
                <a:ext cx="83880" cy="914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F1132A79-57DA-4A32-AE89-7FC0F9F7AFF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366949" y="993278"/>
                  <a:ext cx="925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192F147E-0A09-4667-8173-3C6FC368BC57}"/>
                    </a:ext>
                  </a:extLst>
                </p14:cNvPr>
                <p14:cNvContentPartPr/>
                <p14:nvPr/>
              </p14:nvContentPartPr>
              <p14:xfrm>
                <a:off x="8443989" y="1007318"/>
                <a:ext cx="64800" cy="964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192F147E-0A09-4667-8173-3C6FC368BC5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439669" y="1002998"/>
                  <a:ext cx="734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B61D4C65-D0A9-412D-9DA8-25ED6D3D6D9B}"/>
                    </a:ext>
                  </a:extLst>
                </p14:cNvPr>
                <p14:cNvContentPartPr/>
                <p14:nvPr/>
              </p14:nvContentPartPr>
              <p14:xfrm>
                <a:off x="8506269" y="984638"/>
                <a:ext cx="198720" cy="914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B61D4C65-D0A9-412D-9DA8-25ED6D3D6D9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501949" y="980318"/>
                  <a:ext cx="2073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02C8C43-B0A0-4EED-951D-23BDE79BEB97}"/>
                    </a:ext>
                  </a:extLst>
                </p14:cNvPr>
                <p14:cNvContentPartPr/>
                <p14:nvPr/>
              </p14:nvContentPartPr>
              <p14:xfrm>
                <a:off x="8816589" y="972398"/>
                <a:ext cx="84600" cy="1843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02C8C43-B0A0-4EED-951D-23BDE79BEB9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812269" y="968078"/>
                  <a:ext cx="932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88012FD-1041-44D3-8F2A-8870A624E5EE}"/>
                    </a:ext>
                  </a:extLst>
                </p14:cNvPr>
                <p14:cNvContentPartPr/>
                <p14:nvPr/>
              </p14:nvContentPartPr>
              <p14:xfrm>
                <a:off x="8904069" y="968438"/>
                <a:ext cx="141120" cy="763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88012FD-1041-44D3-8F2A-8870A624E5E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899749" y="964118"/>
                  <a:ext cx="1497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99334153-7FE1-440A-9E61-2A12586CC6B0}"/>
                    </a:ext>
                  </a:extLst>
                </p14:cNvPr>
                <p14:cNvContentPartPr/>
                <p14:nvPr/>
              </p14:nvContentPartPr>
              <p14:xfrm>
                <a:off x="9046989" y="969518"/>
                <a:ext cx="278640" cy="540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99334153-7FE1-440A-9E61-2A12586CC6B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042669" y="965198"/>
                  <a:ext cx="2872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DEDF350A-CB61-4F67-B5AF-E95EC8591181}"/>
                    </a:ext>
                  </a:extLst>
                </p14:cNvPr>
                <p14:cNvContentPartPr/>
                <p14:nvPr/>
              </p14:nvContentPartPr>
              <p14:xfrm>
                <a:off x="9342549" y="855038"/>
                <a:ext cx="291960" cy="1706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DEDF350A-CB61-4F67-B5AF-E95EC859118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338229" y="850718"/>
                  <a:ext cx="3006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6188A6EE-F9CD-44F7-8978-38D6D9B9E5B8}"/>
                    </a:ext>
                  </a:extLst>
                </p14:cNvPr>
                <p14:cNvContentPartPr/>
                <p14:nvPr/>
              </p14:nvContentPartPr>
              <p14:xfrm>
                <a:off x="9644229" y="925598"/>
                <a:ext cx="102960" cy="806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6188A6EE-F9CD-44F7-8978-38D6D9B9E5B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639909" y="921278"/>
                  <a:ext cx="1116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AC84C6F5-BA6E-49B8-A368-5DEA732C3796}"/>
                    </a:ext>
                  </a:extLst>
                </p14:cNvPr>
                <p14:cNvContentPartPr/>
                <p14:nvPr/>
              </p14:nvContentPartPr>
              <p14:xfrm>
                <a:off x="9901989" y="911558"/>
                <a:ext cx="157680" cy="975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AC84C6F5-BA6E-49B8-A368-5DEA732C379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897669" y="907238"/>
                  <a:ext cx="1663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C4633AF3-78B7-401B-9956-36D5A7372352}"/>
                    </a:ext>
                  </a:extLst>
                </p14:cNvPr>
                <p14:cNvContentPartPr/>
                <p14:nvPr/>
              </p14:nvContentPartPr>
              <p14:xfrm>
                <a:off x="10058589" y="996878"/>
                <a:ext cx="74160" cy="644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C4633AF3-78B7-401B-9956-36D5A737235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054269" y="992558"/>
                  <a:ext cx="828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E4BDD6C2-CF20-4907-A7AB-75577E21529A}"/>
                    </a:ext>
                  </a:extLst>
                </p14:cNvPr>
                <p14:cNvContentPartPr/>
                <p14:nvPr/>
              </p14:nvContentPartPr>
              <p14:xfrm>
                <a:off x="10101429" y="923438"/>
                <a:ext cx="360" cy="3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E4BDD6C2-CF20-4907-A7AB-75577E21529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097109" y="91911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5347C47A-05B7-401D-9AD8-9C0984F987BD}"/>
                    </a:ext>
                  </a:extLst>
                </p14:cNvPr>
                <p14:cNvContentPartPr/>
                <p14:nvPr/>
              </p14:nvContentPartPr>
              <p14:xfrm>
                <a:off x="5479029" y="1855478"/>
                <a:ext cx="398880" cy="1040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5347C47A-05B7-401D-9AD8-9C0984F987B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474709" y="1851158"/>
                  <a:ext cx="4075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EE1DABC1-32C9-4ADD-B7C5-44AB98C2FCEA}"/>
                    </a:ext>
                  </a:extLst>
                </p14:cNvPr>
                <p14:cNvContentPartPr/>
                <p14:nvPr/>
              </p14:nvContentPartPr>
              <p14:xfrm>
                <a:off x="5876829" y="1858358"/>
                <a:ext cx="282960" cy="795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EE1DABC1-32C9-4ADD-B7C5-44AB98C2FCE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872509" y="1854038"/>
                  <a:ext cx="2916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BD2EC3D3-A5FA-4A23-890E-83F97B51D449}"/>
                    </a:ext>
                  </a:extLst>
                </p14:cNvPr>
                <p14:cNvContentPartPr/>
                <p14:nvPr/>
              </p14:nvContentPartPr>
              <p14:xfrm>
                <a:off x="5866029" y="2068598"/>
                <a:ext cx="288000" cy="802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BD2EC3D3-A5FA-4A23-890E-83F97B51D44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861709" y="2064278"/>
                  <a:ext cx="2966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F7C95E4-E802-438C-A8ED-9F70A53AFD1B}"/>
                    </a:ext>
                  </a:extLst>
                </p14:cNvPr>
                <p14:cNvContentPartPr/>
                <p14:nvPr/>
              </p14:nvContentPartPr>
              <p14:xfrm>
                <a:off x="5786109" y="1969598"/>
                <a:ext cx="209880" cy="928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F7C95E4-E802-438C-A8ED-9F70A53AFD1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781789" y="1965278"/>
                  <a:ext cx="2185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6A2C3246-A07B-4CDA-9F46-BB1B7B65C0A3}"/>
                    </a:ext>
                  </a:extLst>
                </p14:cNvPr>
                <p14:cNvContentPartPr/>
                <p14:nvPr/>
              </p14:nvContentPartPr>
              <p14:xfrm>
                <a:off x="6093549" y="1990478"/>
                <a:ext cx="1059120" cy="1389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6A2C3246-A07B-4CDA-9F46-BB1B7B65C0A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089229" y="1986158"/>
                  <a:ext cx="10677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3CDBCD3C-0159-460C-9983-7E8FBE1E1318}"/>
                    </a:ext>
                  </a:extLst>
                </p14:cNvPr>
                <p14:cNvContentPartPr/>
                <p14:nvPr/>
              </p14:nvContentPartPr>
              <p14:xfrm>
                <a:off x="7308549" y="1843238"/>
                <a:ext cx="168120" cy="1576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3CDBCD3C-0159-460C-9983-7E8FBE1E131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304229" y="1838918"/>
                  <a:ext cx="1767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0EB8BBC3-C1D1-4D6E-925B-C5E71A70A1B7}"/>
                    </a:ext>
                  </a:extLst>
                </p14:cNvPr>
                <p14:cNvContentPartPr/>
                <p14:nvPr/>
              </p14:nvContentPartPr>
              <p14:xfrm>
                <a:off x="7424469" y="1839638"/>
                <a:ext cx="25920" cy="432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0EB8BBC3-C1D1-4D6E-925B-C5E71A70A1B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420149" y="1835318"/>
                  <a:ext cx="3456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7D888259-6895-4984-9170-B915C5369AA3}"/>
                    </a:ext>
                  </a:extLst>
                </p14:cNvPr>
                <p14:cNvContentPartPr/>
                <p14:nvPr/>
              </p14:nvContentPartPr>
              <p14:xfrm>
                <a:off x="7502589" y="1835678"/>
                <a:ext cx="39240" cy="1393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D888259-6895-4984-9170-B915C5369AA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498269" y="1831358"/>
                  <a:ext cx="478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028CBBE-30BE-4037-9586-C18CAB7017EF}"/>
                    </a:ext>
                  </a:extLst>
                </p14:cNvPr>
                <p14:cNvContentPartPr/>
                <p14:nvPr/>
              </p14:nvContentPartPr>
              <p14:xfrm>
                <a:off x="7538949" y="1880678"/>
                <a:ext cx="74880" cy="756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028CBBE-30BE-4037-9586-C18CAB7017E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534629" y="1876358"/>
                  <a:ext cx="835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199A5BD5-1E69-4F2E-AF1D-B39C433FD4EA}"/>
                    </a:ext>
                  </a:extLst>
                </p14:cNvPr>
                <p14:cNvContentPartPr/>
                <p14:nvPr/>
              </p14:nvContentPartPr>
              <p14:xfrm>
                <a:off x="7798509" y="1840358"/>
                <a:ext cx="24840" cy="738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199A5BD5-1E69-4F2E-AF1D-B39C433FD4E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794189" y="1836038"/>
                  <a:ext cx="334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DC65EB2-DE32-4277-931D-56C7AA6FB517}"/>
                    </a:ext>
                  </a:extLst>
                </p14:cNvPr>
                <p14:cNvContentPartPr/>
                <p14:nvPr/>
              </p14:nvContentPartPr>
              <p14:xfrm>
                <a:off x="7799949" y="1800038"/>
                <a:ext cx="49680" cy="190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DC65EB2-DE32-4277-931D-56C7AA6FB51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795629" y="1795718"/>
                  <a:ext cx="583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C8E3CFE7-13C3-4C72-AE38-1D52D97E9EB2}"/>
                    </a:ext>
                  </a:extLst>
                </p14:cNvPr>
                <p14:cNvContentPartPr/>
                <p14:nvPr/>
              </p14:nvContentPartPr>
              <p14:xfrm>
                <a:off x="7863309" y="1807958"/>
                <a:ext cx="74160" cy="860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C8E3CFE7-13C3-4C72-AE38-1D52D97E9EB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858989" y="1803638"/>
                  <a:ext cx="828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29EEA3AF-B51C-42F1-9AB9-64641E23BB4D}"/>
                    </a:ext>
                  </a:extLst>
                </p14:cNvPr>
                <p14:cNvContentPartPr/>
                <p14:nvPr/>
              </p14:nvContentPartPr>
              <p14:xfrm>
                <a:off x="8031789" y="1774478"/>
                <a:ext cx="190080" cy="2664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29EEA3AF-B51C-42F1-9AB9-64641E23BB4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027469" y="1770158"/>
                  <a:ext cx="1987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4AE0FA7C-A509-4D46-BC88-38962410829F}"/>
                    </a:ext>
                  </a:extLst>
                </p14:cNvPr>
                <p14:cNvContentPartPr/>
                <p14:nvPr/>
              </p14:nvContentPartPr>
              <p14:xfrm>
                <a:off x="8235549" y="1734518"/>
                <a:ext cx="94680" cy="972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4AE0FA7C-A509-4D46-BC88-38962410829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231229" y="1730198"/>
                  <a:ext cx="1033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5F426DD3-C1CD-4CFB-88BF-C7266C6B5D24}"/>
                    </a:ext>
                  </a:extLst>
                </p14:cNvPr>
                <p14:cNvContentPartPr/>
                <p14:nvPr/>
              </p14:nvContentPartPr>
              <p14:xfrm>
                <a:off x="8284509" y="1622198"/>
                <a:ext cx="151920" cy="1699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5F426DD3-C1CD-4CFB-88BF-C7266C6B5D2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280189" y="1617878"/>
                  <a:ext cx="1605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7C370057-7F9C-44A1-831E-6B39D8021C38}"/>
                    </a:ext>
                  </a:extLst>
                </p14:cNvPr>
                <p14:cNvContentPartPr/>
                <p14:nvPr/>
              </p14:nvContentPartPr>
              <p14:xfrm>
                <a:off x="8546229" y="1708598"/>
                <a:ext cx="43560" cy="612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7C370057-7F9C-44A1-831E-6B39D8021C3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541909" y="1704278"/>
                  <a:ext cx="5220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088C045F-6E76-4B97-BCC5-E321A85A51E4}"/>
                    </a:ext>
                  </a:extLst>
                </p14:cNvPr>
                <p14:cNvContentPartPr/>
                <p14:nvPr/>
              </p14:nvContentPartPr>
              <p14:xfrm>
                <a:off x="8535429" y="1611758"/>
                <a:ext cx="265680" cy="1512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088C045F-6E76-4B97-BCC5-E321A85A51E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531109" y="1607438"/>
                  <a:ext cx="2743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F981DD3D-6868-44C1-A7AB-CC31C7379CD4}"/>
                    </a:ext>
                  </a:extLst>
                </p14:cNvPr>
                <p14:cNvContentPartPr/>
                <p14:nvPr/>
              </p14:nvContentPartPr>
              <p14:xfrm>
                <a:off x="9013509" y="1532558"/>
                <a:ext cx="33120" cy="1339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F981DD3D-6868-44C1-A7AB-CC31C7379CD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009189" y="1528238"/>
                  <a:ext cx="417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B42906ED-93A8-4AD9-BCFF-FF3953F6BC79}"/>
                    </a:ext>
                  </a:extLst>
                </p14:cNvPr>
                <p14:cNvContentPartPr/>
                <p14:nvPr/>
              </p14:nvContentPartPr>
              <p14:xfrm>
                <a:off x="8961309" y="1595918"/>
                <a:ext cx="132120" cy="583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B42906ED-93A8-4AD9-BCFF-FF3953F6BC7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956989" y="1591598"/>
                  <a:ext cx="1407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63A9CA85-4B5D-48D0-9894-B6E69E0B02B0}"/>
                    </a:ext>
                  </a:extLst>
                </p14:cNvPr>
                <p14:cNvContentPartPr/>
                <p14:nvPr/>
              </p14:nvContentPartPr>
              <p14:xfrm>
                <a:off x="8935029" y="1514918"/>
                <a:ext cx="234360" cy="10368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63A9CA85-4B5D-48D0-9894-B6E69E0B02B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930709" y="1510598"/>
                  <a:ext cx="2430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493D1698-480A-4C6B-AF33-00AC981783AD}"/>
                    </a:ext>
                  </a:extLst>
                </p14:cNvPr>
                <p14:cNvContentPartPr/>
                <p14:nvPr/>
              </p14:nvContentPartPr>
              <p14:xfrm>
                <a:off x="9172269" y="1539398"/>
                <a:ext cx="60480" cy="1512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493D1698-480A-4C6B-AF33-00AC981783A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167949" y="1535078"/>
                  <a:ext cx="691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EBC78058-6E3A-42D5-8B40-3D141B3FD154}"/>
                    </a:ext>
                  </a:extLst>
                </p14:cNvPr>
                <p14:cNvContentPartPr/>
                <p14:nvPr/>
              </p14:nvContentPartPr>
              <p14:xfrm>
                <a:off x="9234189" y="1526438"/>
                <a:ext cx="102960" cy="630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EBC78058-6E3A-42D5-8B40-3D141B3FD15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229869" y="1522118"/>
                  <a:ext cx="1116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56B667B8-460B-4D44-9B4E-AF55B0FF582F}"/>
                    </a:ext>
                  </a:extLst>
                </p14:cNvPr>
                <p14:cNvContentPartPr/>
                <p14:nvPr/>
              </p14:nvContentPartPr>
              <p14:xfrm>
                <a:off x="9309429" y="1437878"/>
                <a:ext cx="86760" cy="12600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56B667B8-460B-4D44-9B4E-AF55B0FF582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305109" y="1433558"/>
                  <a:ext cx="954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BFB2C354-A3D7-4A06-B0C4-329C9A795C6F}"/>
                    </a:ext>
                  </a:extLst>
                </p14:cNvPr>
                <p14:cNvContentPartPr/>
                <p14:nvPr/>
              </p14:nvContentPartPr>
              <p14:xfrm>
                <a:off x="9416349" y="1470998"/>
                <a:ext cx="60120" cy="1774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BFB2C354-A3D7-4A06-B0C4-329C9A795C6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412029" y="1466678"/>
                  <a:ext cx="687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DA54ABD5-503A-4113-8CA6-60F0C533F011}"/>
                    </a:ext>
                  </a:extLst>
                </p14:cNvPr>
                <p14:cNvContentPartPr/>
                <p14:nvPr/>
              </p14:nvContentPartPr>
              <p14:xfrm>
                <a:off x="9411669" y="1479638"/>
                <a:ext cx="159840" cy="11844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DA54ABD5-503A-4113-8CA6-60F0C533F01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407349" y="1475318"/>
                  <a:ext cx="1684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6D491C9A-B219-4E70-8787-2C52166ABDD3}"/>
                    </a:ext>
                  </a:extLst>
                </p14:cNvPr>
                <p14:cNvContentPartPr/>
                <p14:nvPr/>
              </p14:nvContentPartPr>
              <p14:xfrm>
                <a:off x="9568629" y="1480358"/>
                <a:ext cx="114840" cy="6444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6D491C9A-B219-4E70-8787-2C52166ABDD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564309" y="1476038"/>
                  <a:ext cx="1234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67C14DED-DCF6-453A-B272-C3D2EFF1FF68}"/>
                    </a:ext>
                  </a:extLst>
                </p14:cNvPr>
                <p14:cNvContentPartPr/>
                <p14:nvPr/>
              </p14:nvContentPartPr>
              <p14:xfrm>
                <a:off x="9657549" y="1361558"/>
                <a:ext cx="173880" cy="19728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67C14DED-DCF6-453A-B272-C3D2EFF1FF6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653229" y="1357238"/>
                  <a:ext cx="1825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C4D9931E-7F49-4F01-8711-B3A8E549A8EC}"/>
                    </a:ext>
                  </a:extLst>
                </p14:cNvPr>
                <p14:cNvContentPartPr/>
                <p14:nvPr/>
              </p14:nvContentPartPr>
              <p14:xfrm>
                <a:off x="9813069" y="1365158"/>
                <a:ext cx="16560" cy="1584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C4D9931E-7F49-4F01-8711-B3A8E549A8E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808749" y="1360838"/>
                  <a:ext cx="252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DEDA7D87-E937-4B52-BB59-49BC8C6CE5BB}"/>
                    </a:ext>
                  </a:extLst>
                </p14:cNvPr>
                <p14:cNvContentPartPr/>
                <p14:nvPr/>
              </p14:nvContentPartPr>
              <p14:xfrm>
                <a:off x="9850869" y="1397918"/>
                <a:ext cx="84600" cy="900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DEDA7D87-E937-4B52-BB59-49BC8C6CE5B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846549" y="1393598"/>
                  <a:ext cx="932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A2EED92A-0831-4810-8777-2A58FEB85853}"/>
                    </a:ext>
                  </a:extLst>
                </p14:cNvPr>
                <p14:cNvContentPartPr/>
                <p14:nvPr/>
              </p14:nvContentPartPr>
              <p14:xfrm>
                <a:off x="9602829" y="1400798"/>
                <a:ext cx="119160" cy="302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A2EED92A-0831-4810-8777-2A58FEB8585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598509" y="1396478"/>
                  <a:ext cx="1278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FEE796C8-A24E-4580-8A5F-D57487BFBCDC}"/>
                    </a:ext>
                  </a:extLst>
                </p14:cNvPr>
                <p14:cNvContentPartPr/>
                <p14:nvPr/>
              </p14:nvContentPartPr>
              <p14:xfrm>
                <a:off x="10064349" y="1350038"/>
                <a:ext cx="109080" cy="9900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FEE796C8-A24E-4580-8A5F-D57487BFBCD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060029" y="1345718"/>
                  <a:ext cx="1177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1D31397C-438E-4695-9AFD-FA79A3F82981}"/>
                    </a:ext>
                  </a:extLst>
                </p14:cNvPr>
                <p14:cNvContentPartPr/>
                <p14:nvPr/>
              </p14:nvContentPartPr>
              <p14:xfrm>
                <a:off x="10188909" y="1356518"/>
                <a:ext cx="101160" cy="6912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1D31397C-438E-4695-9AFD-FA79A3F8298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184589" y="1352198"/>
                  <a:ext cx="1098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5AFD92B3-F5B4-401C-A1E0-4D4C7B606347}"/>
                    </a:ext>
                  </a:extLst>
                </p14:cNvPr>
                <p14:cNvContentPartPr/>
                <p14:nvPr/>
              </p14:nvContentPartPr>
              <p14:xfrm>
                <a:off x="10308429" y="1265438"/>
                <a:ext cx="79560" cy="1342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5AFD92B3-F5B4-401C-A1E0-4D4C7B60634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304109" y="1261118"/>
                  <a:ext cx="882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9CA7D159-E5CC-4E52-A6CD-1403E05F305E}"/>
                    </a:ext>
                  </a:extLst>
                </p14:cNvPr>
                <p14:cNvContentPartPr/>
                <p14:nvPr/>
              </p14:nvContentPartPr>
              <p14:xfrm>
                <a:off x="10391229" y="1310438"/>
                <a:ext cx="124560" cy="669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9CA7D159-E5CC-4E52-A6CD-1403E05F305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386909" y="1306118"/>
                  <a:ext cx="1332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C9A58E94-42CC-41C2-A972-682F6A1C5B4F}"/>
                    </a:ext>
                  </a:extLst>
                </p14:cNvPr>
                <p14:cNvContentPartPr/>
                <p14:nvPr/>
              </p14:nvContentPartPr>
              <p14:xfrm>
                <a:off x="10543869" y="1274438"/>
                <a:ext cx="70200" cy="9072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C9A58E94-42CC-41C2-A972-682F6A1C5B4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539549" y="1270118"/>
                  <a:ext cx="788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A514DA67-3BEA-4915-B88E-3F0708664184}"/>
                    </a:ext>
                  </a:extLst>
                </p14:cNvPr>
                <p14:cNvContentPartPr/>
                <p14:nvPr/>
              </p14:nvContentPartPr>
              <p14:xfrm>
                <a:off x="10308789" y="1292438"/>
                <a:ext cx="116280" cy="8892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A514DA67-3BEA-4915-B88E-3F070866418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304469" y="1288118"/>
                  <a:ext cx="1249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A685B988-B860-4C6C-A33C-A91A7173F9F9}"/>
                    </a:ext>
                  </a:extLst>
                </p14:cNvPr>
                <p14:cNvContentPartPr/>
                <p14:nvPr/>
              </p14:nvContentPartPr>
              <p14:xfrm>
                <a:off x="10550709" y="1186238"/>
                <a:ext cx="97560" cy="1645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A685B988-B860-4C6C-A33C-A91A7173F9F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546389" y="1181918"/>
                  <a:ext cx="1062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689489A3-D9C8-4066-8555-ED2BBAA6ACEA}"/>
                    </a:ext>
                  </a:extLst>
                </p14:cNvPr>
                <p14:cNvContentPartPr/>
                <p14:nvPr/>
              </p14:nvContentPartPr>
              <p14:xfrm>
                <a:off x="10622349" y="1134398"/>
                <a:ext cx="355680" cy="1872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689489A3-D9C8-4066-8555-ED2BBAA6ACE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618029" y="1130078"/>
                  <a:ext cx="3643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CB808FB5-E8FB-4BCD-AA33-AFD85ED90041}"/>
                    </a:ext>
                  </a:extLst>
                </p14:cNvPr>
                <p14:cNvContentPartPr/>
                <p14:nvPr/>
              </p14:nvContentPartPr>
              <p14:xfrm>
                <a:off x="11111949" y="1028558"/>
                <a:ext cx="179280" cy="2541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CB808FB5-E8FB-4BCD-AA33-AFD85ED9004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107629" y="1024238"/>
                  <a:ext cx="1879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2222CEEA-4D55-404F-8E92-2EE2A828AE1E}"/>
                    </a:ext>
                  </a:extLst>
                </p14:cNvPr>
                <p14:cNvContentPartPr/>
                <p14:nvPr/>
              </p14:nvContentPartPr>
              <p14:xfrm>
                <a:off x="11261709" y="1063838"/>
                <a:ext cx="333720" cy="6660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2222CEEA-4D55-404F-8E92-2EE2A828AE1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257389" y="1059518"/>
                  <a:ext cx="3423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2D286943-9E24-4634-85D4-3FC00ECC7B24}"/>
                    </a:ext>
                  </a:extLst>
                </p14:cNvPr>
                <p14:cNvContentPartPr/>
                <p14:nvPr/>
              </p14:nvContentPartPr>
              <p14:xfrm>
                <a:off x="10134189" y="1639838"/>
                <a:ext cx="254160" cy="12600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2D286943-9E24-4634-85D4-3FC00ECC7B24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129869" y="1635518"/>
                  <a:ext cx="2628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C6A5591B-89CF-4531-A4F8-8A0C66A7E26A}"/>
                    </a:ext>
                  </a:extLst>
                </p14:cNvPr>
                <p14:cNvContentPartPr/>
                <p14:nvPr/>
              </p14:nvContentPartPr>
              <p14:xfrm>
                <a:off x="10376829" y="1565318"/>
                <a:ext cx="160200" cy="13536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C6A5591B-89CF-4531-A4F8-8A0C66A7E26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372509" y="1560998"/>
                  <a:ext cx="1688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EBF73FDF-DA43-43E4-9B61-0D1BE6290B46}"/>
                    </a:ext>
                  </a:extLst>
                </p14:cNvPr>
                <p14:cNvContentPartPr/>
                <p14:nvPr/>
              </p14:nvContentPartPr>
              <p14:xfrm>
                <a:off x="10704069" y="1469918"/>
                <a:ext cx="125280" cy="12780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EBF73FDF-DA43-43E4-9B61-0D1BE6290B4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699749" y="1465598"/>
                  <a:ext cx="1339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E79CA659-60D6-44F6-94A2-68252C99D9AF}"/>
                    </a:ext>
                  </a:extLst>
                </p14:cNvPr>
                <p14:cNvContentPartPr/>
                <p14:nvPr/>
              </p14:nvContentPartPr>
              <p14:xfrm>
                <a:off x="10821069" y="1416638"/>
                <a:ext cx="181080" cy="16452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E79CA659-60D6-44F6-94A2-68252C99D9A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816749" y="1412318"/>
                  <a:ext cx="1897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95388462-3E17-4388-9651-F54D80246043}"/>
                    </a:ext>
                  </a:extLst>
                </p14:cNvPr>
                <p14:cNvContentPartPr/>
                <p14:nvPr/>
              </p14:nvContentPartPr>
              <p14:xfrm>
                <a:off x="10989909" y="1467038"/>
                <a:ext cx="99360" cy="5580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95388462-3E17-4388-9651-F54D8024604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985589" y="1462718"/>
                  <a:ext cx="1080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051C09EC-039B-4CB7-A7C1-0FE75D955E0F}"/>
                    </a:ext>
                  </a:extLst>
                </p14:cNvPr>
                <p14:cNvContentPartPr/>
                <p14:nvPr/>
              </p14:nvContentPartPr>
              <p14:xfrm>
                <a:off x="11196909" y="1384958"/>
                <a:ext cx="94320" cy="9360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051C09EC-039B-4CB7-A7C1-0FE75D955E0F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1192589" y="1380638"/>
                  <a:ext cx="1029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95FCCAE1-63FD-4D56-BC37-823ADC9A0732}"/>
                    </a:ext>
                  </a:extLst>
                </p14:cNvPr>
                <p14:cNvContentPartPr/>
                <p14:nvPr/>
              </p14:nvContentPartPr>
              <p14:xfrm>
                <a:off x="11327229" y="1346078"/>
                <a:ext cx="143640" cy="8064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95FCCAE1-63FD-4D56-BC37-823ADC9A073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1322909" y="1341758"/>
                  <a:ext cx="1522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E7F206E6-EDEE-4036-B5A7-E4E62C77D3AE}"/>
                    </a:ext>
                  </a:extLst>
                </p14:cNvPr>
                <p14:cNvContentPartPr/>
                <p14:nvPr/>
              </p14:nvContentPartPr>
              <p14:xfrm>
                <a:off x="11435949" y="1249598"/>
                <a:ext cx="140040" cy="14832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E7F206E6-EDEE-4036-B5A7-E4E62C77D3A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1431629" y="1245278"/>
                  <a:ext cx="1486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F66C7FEB-929D-494A-B165-10841B84C047}"/>
                    </a:ext>
                  </a:extLst>
                </p14:cNvPr>
                <p14:cNvContentPartPr/>
                <p14:nvPr/>
              </p14:nvContentPartPr>
              <p14:xfrm>
                <a:off x="10686429" y="1416278"/>
                <a:ext cx="1045440" cy="32436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F66C7FEB-929D-494A-B165-10841B84C047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682109" y="1411958"/>
                  <a:ext cx="105408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311C4016-3442-4EDA-B145-10FAEDDD7E52}"/>
                    </a:ext>
                  </a:extLst>
                </p14:cNvPr>
                <p14:cNvContentPartPr/>
                <p14:nvPr/>
              </p14:nvContentPartPr>
              <p14:xfrm>
                <a:off x="5509989" y="1839638"/>
                <a:ext cx="528120" cy="6732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311C4016-3442-4EDA-B145-10FAEDDD7E52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505669" y="1835318"/>
                  <a:ext cx="5367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0E5AE7AE-FE49-467D-A0F2-7056FE4C3AF3}"/>
                    </a:ext>
                  </a:extLst>
                </p14:cNvPr>
                <p14:cNvContentPartPr/>
                <p14:nvPr/>
              </p14:nvContentPartPr>
              <p14:xfrm>
                <a:off x="5404509" y="1236278"/>
                <a:ext cx="947880" cy="74088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0E5AE7AE-FE49-467D-A0F2-7056FE4C3AF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400189" y="1231958"/>
                  <a:ext cx="956520" cy="74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E9234165-AE44-4E7B-BBE0-BAAAFFD79173}"/>
                    </a:ext>
                  </a:extLst>
                </p14:cNvPr>
                <p14:cNvContentPartPr/>
                <p14:nvPr/>
              </p14:nvContentPartPr>
              <p14:xfrm>
                <a:off x="9172629" y="2044478"/>
                <a:ext cx="82800" cy="42912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E9234165-AE44-4E7B-BBE0-BAAAFFD7917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168309" y="2040158"/>
                  <a:ext cx="9144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169A53ED-656A-4D72-B18E-4315D7DA4ABF}"/>
                    </a:ext>
                  </a:extLst>
                </p14:cNvPr>
                <p14:cNvContentPartPr/>
                <p14:nvPr/>
              </p14:nvContentPartPr>
              <p14:xfrm>
                <a:off x="9367749" y="1974278"/>
                <a:ext cx="105480" cy="1803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169A53ED-656A-4D72-B18E-4315D7DA4AB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363429" y="1969958"/>
                  <a:ext cx="1141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7914879E-20CF-4E35-BC37-8C32FE8855E3}"/>
                    </a:ext>
                  </a:extLst>
                </p14:cNvPr>
                <p14:cNvContentPartPr/>
                <p14:nvPr/>
              </p14:nvContentPartPr>
              <p14:xfrm>
                <a:off x="9376029" y="2038718"/>
                <a:ext cx="75600" cy="3420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7914879E-20CF-4E35-BC37-8C32FE8855E3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371709" y="2034398"/>
                  <a:ext cx="842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DE505419-BB40-4CB1-8EB6-8A91EA5B13F3}"/>
                    </a:ext>
                  </a:extLst>
                </p14:cNvPr>
                <p14:cNvContentPartPr/>
                <p14:nvPr/>
              </p14:nvContentPartPr>
              <p14:xfrm>
                <a:off x="9487629" y="2048798"/>
                <a:ext cx="59040" cy="9000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DE505419-BB40-4CB1-8EB6-8A91EA5B13F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483309" y="2044478"/>
                  <a:ext cx="676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B03302D2-5E12-4C36-AAE6-2CE35F0A88F5}"/>
                    </a:ext>
                  </a:extLst>
                </p14:cNvPr>
                <p14:cNvContentPartPr/>
                <p14:nvPr/>
              </p14:nvContentPartPr>
              <p14:xfrm>
                <a:off x="9565029" y="2063558"/>
                <a:ext cx="69480" cy="554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B03302D2-5E12-4C36-AAE6-2CE35F0A88F5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560709" y="2059238"/>
                  <a:ext cx="781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67A72624-3A32-4937-A00C-C692D596BE63}"/>
                    </a:ext>
                  </a:extLst>
                </p14:cNvPr>
                <p14:cNvContentPartPr/>
                <p14:nvPr/>
              </p14:nvContentPartPr>
              <p14:xfrm>
                <a:off x="9845109" y="2028998"/>
                <a:ext cx="300600" cy="3420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67A72624-3A32-4937-A00C-C692D596BE6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840789" y="2024678"/>
                  <a:ext cx="3092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6A074198-0292-414D-B781-243659003ED5}"/>
                    </a:ext>
                  </a:extLst>
                </p14:cNvPr>
                <p14:cNvContentPartPr/>
                <p14:nvPr/>
              </p14:nvContentPartPr>
              <p14:xfrm>
                <a:off x="10207629" y="2003438"/>
                <a:ext cx="14400" cy="1584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6A074198-0292-414D-B781-243659003ED5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203309" y="1999118"/>
                  <a:ext cx="230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5274E85A-59F7-4484-89F2-2EBCD228034E}"/>
                    </a:ext>
                  </a:extLst>
                </p14:cNvPr>
                <p14:cNvContentPartPr/>
                <p14:nvPr/>
              </p14:nvContentPartPr>
              <p14:xfrm>
                <a:off x="10258389" y="1876358"/>
                <a:ext cx="136440" cy="16272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5274E85A-59F7-4484-89F2-2EBCD228034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254069" y="1872038"/>
                  <a:ext cx="1450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324CC819-46F8-454F-BBF2-66A312341ADB}"/>
                    </a:ext>
                  </a:extLst>
                </p14:cNvPr>
                <p14:cNvContentPartPr/>
                <p14:nvPr/>
              </p14:nvContentPartPr>
              <p14:xfrm>
                <a:off x="10412469" y="1964198"/>
                <a:ext cx="97920" cy="9396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324CC819-46F8-454F-BBF2-66A312341ADB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408149" y="1959878"/>
                  <a:ext cx="1065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8246CC04-6F81-4C96-8C79-6801A7D0A635}"/>
                    </a:ext>
                  </a:extLst>
                </p14:cNvPr>
                <p14:cNvContentPartPr/>
                <p14:nvPr/>
              </p14:nvContentPartPr>
              <p14:xfrm>
                <a:off x="10540269" y="1914518"/>
                <a:ext cx="84240" cy="1429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8246CC04-6F81-4C96-8C79-6801A7D0A63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535949" y="1910198"/>
                  <a:ext cx="928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BF99CB2A-E44F-4963-9535-2A9862D97EFA}"/>
                    </a:ext>
                  </a:extLst>
                </p14:cNvPr>
                <p14:cNvContentPartPr/>
                <p14:nvPr/>
              </p14:nvContentPartPr>
              <p14:xfrm>
                <a:off x="9620109" y="2273798"/>
                <a:ext cx="58680" cy="6552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BF99CB2A-E44F-4963-9535-2A9862D97EFA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615789" y="2269478"/>
                  <a:ext cx="673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85E52369-B4A6-4850-8444-47EF99EB32DC}"/>
                    </a:ext>
                  </a:extLst>
                </p14:cNvPr>
                <p14:cNvContentPartPr/>
                <p14:nvPr/>
              </p14:nvContentPartPr>
              <p14:xfrm>
                <a:off x="9731349" y="2353718"/>
                <a:ext cx="70920" cy="6444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85E52369-B4A6-4850-8444-47EF99EB32D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727029" y="2349398"/>
                  <a:ext cx="795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D32E70DA-DAF1-4466-8EDD-789D0A1A6F22}"/>
                    </a:ext>
                  </a:extLst>
                </p14:cNvPr>
                <p14:cNvContentPartPr/>
                <p14:nvPr/>
              </p14:nvContentPartPr>
              <p14:xfrm>
                <a:off x="10207629" y="2232038"/>
                <a:ext cx="106920" cy="11988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D32E70DA-DAF1-4466-8EDD-789D0A1A6F2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203309" y="2227718"/>
                  <a:ext cx="1155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A2543BB8-19CF-4C70-A925-8DA7B0F212B5}"/>
                    </a:ext>
                  </a:extLst>
                </p14:cNvPr>
                <p14:cNvContentPartPr/>
                <p14:nvPr/>
              </p14:nvContentPartPr>
              <p14:xfrm>
                <a:off x="10556469" y="1903358"/>
                <a:ext cx="181800" cy="59220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A2543BB8-19CF-4C70-A925-8DA7B0F212B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552149" y="1899038"/>
                  <a:ext cx="190440" cy="60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77663073-CE41-4EAC-A523-C3F88960F729}"/>
                    </a:ext>
                  </a:extLst>
                </p14:cNvPr>
                <p14:cNvContentPartPr/>
                <p14:nvPr/>
              </p14:nvContentPartPr>
              <p14:xfrm>
                <a:off x="9745389" y="2121158"/>
                <a:ext cx="86760" cy="10332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77663073-CE41-4EAC-A523-C3F88960F729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741069" y="2116838"/>
                  <a:ext cx="954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0D6AB329-5B26-425A-B1D6-F06D748692CB}"/>
                    </a:ext>
                  </a:extLst>
                </p14:cNvPr>
                <p14:cNvContentPartPr/>
                <p14:nvPr/>
              </p14:nvContentPartPr>
              <p14:xfrm>
                <a:off x="9742869" y="2133398"/>
                <a:ext cx="104400" cy="5616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0D6AB329-5B26-425A-B1D6-F06D748692C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738549" y="2129078"/>
                  <a:ext cx="1130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332C3132-18C6-4D65-A183-9BDD6EE3BA10}"/>
                    </a:ext>
                  </a:extLst>
                </p14:cNvPr>
                <p14:cNvContentPartPr/>
                <p14:nvPr/>
              </p14:nvContentPartPr>
              <p14:xfrm>
                <a:off x="9835389" y="2180918"/>
                <a:ext cx="87840" cy="7704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332C3132-18C6-4D65-A183-9BDD6EE3BA10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831069" y="2176598"/>
                  <a:ext cx="964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5266B605-D34E-4DE7-A21B-4481FBDD4A8C}"/>
                    </a:ext>
                  </a:extLst>
                </p14:cNvPr>
                <p14:cNvContentPartPr/>
                <p14:nvPr/>
              </p14:nvContentPartPr>
              <p14:xfrm>
                <a:off x="9915309" y="2177678"/>
                <a:ext cx="62640" cy="7884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5266B605-D34E-4DE7-A21B-4481FBDD4A8C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910989" y="2173358"/>
                  <a:ext cx="712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94E6FD7A-2EC4-41F0-A423-75B4ED97D85A}"/>
                    </a:ext>
                  </a:extLst>
                </p14:cNvPr>
                <p14:cNvContentPartPr/>
                <p14:nvPr/>
              </p14:nvContentPartPr>
              <p14:xfrm>
                <a:off x="10054629" y="2263718"/>
                <a:ext cx="69840" cy="612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94E6FD7A-2EC4-41F0-A423-75B4ED97D85A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050309" y="2259398"/>
                  <a:ext cx="7848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E7F85932-EECD-44FA-AB7C-C512283EEF08}"/>
                    </a:ext>
                  </a:extLst>
                </p14:cNvPr>
                <p14:cNvContentPartPr/>
                <p14:nvPr/>
              </p14:nvContentPartPr>
              <p14:xfrm>
                <a:off x="10130949" y="2314478"/>
                <a:ext cx="123120" cy="4896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E7F85932-EECD-44FA-AB7C-C512283EEF08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126629" y="2310158"/>
                  <a:ext cx="1317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D5BFE369-6CA5-4323-9052-9EA1F3A3C30B}"/>
                    </a:ext>
                  </a:extLst>
                </p14:cNvPr>
                <p14:cNvContentPartPr/>
                <p14:nvPr/>
              </p14:nvContentPartPr>
              <p14:xfrm>
                <a:off x="10282869" y="2398718"/>
                <a:ext cx="36360" cy="3744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D5BFE369-6CA5-4323-9052-9EA1F3A3C30B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278549" y="2394398"/>
                  <a:ext cx="450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4D56A535-B1E4-4698-A416-8249F6470AFF}"/>
                    </a:ext>
                  </a:extLst>
                </p14:cNvPr>
                <p14:cNvContentPartPr/>
                <p14:nvPr/>
              </p14:nvContentPartPr>
              <p14:xfrm>
                <a:off x="9206109" y="1969598"/>
                <a:ext cx="1234800" cy="49716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4D56A535-B1E4-4698-A416-8249F6470AF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201789" y="1965278"/>
                  <a:ext cx="1243440" cy="50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07C25DB4-7B5E-48ED-9C3D-CCEEE7C867A8}"/>
                    </a:ext>
                  </a:extLst>
                </p14:cNvPr>
                <p14:cNvContentPartPr/>
                <p14:nvPr/>
              </p14:nvContentPartPr>
              <p14:xfrm>
                <a:off x="5378949" y="1116758"/>
                <a:ext cx="1139400" cy="93600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07C25DB4-7B5E-48ED-9C3D-CCEEE7C867A8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374629" y="1112438"/>
                  <a:ext cx="1148040" cy="94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5D700033-76D2-4BF0-A730-8655FADA6B64}"/>
                  </a:ext>
                </a:extLst>
              </p14:cNvPr>
              <p14:cNvContentPartPr/>
              <p14:nvPr/>
            </p14:nvContentPartPr>
            <p14:xfrm>
              <a:off x="3183309" y="5568878"/>
              <a:ext cx="572760" cy="42840"/>
            </p14:xfrm>
          </p:contentPart>
        </mc:Choice>
        <mc:Fallback xmlns=""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5D700033-76D2-4BF0-A730-8655FADA6B64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3178989" y="5564558"/>
                <a:ext cx="581400" cy="5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AFB74C1F-2C43-436E-BBF2-CA8DEBB86E1E}"/>
              </a:ext>
            </a:extLst>
          </p:cNvPr>
          <p:cNvGrpSpPr/>
          <p:nvPr/>
        </p:nvGrpSpPr>
        <p:grpSpPr>
          <a:xfrm>
            <a:off x="2949397" y="3760703"/>
            <a:ext cx="2606400" cy="2159280"/>
            <a:chOff x="2949397" y="3760703"/>
            <a:chExt cx="2606400" cy="215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52F1E458-CE30-4692-8318-8CB80E69E24A}"/>
                    </a:ext>
                  </a:extLst>
                </p14:cNvPr>
                <p14:cNvContentPartPr/>
                <p14:nvPr/>
              </p14:nvContentPartPr>
              <p14:xfrm>
                <a:off x="2976037" y="4826303"/>
                <a:ext cx="2579760" cy="10936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52F1E458-CE30-4692-8318-8CB80E69E24A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971717" y="4821983"/>
                  <a:ext cx="2588400" cy="11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25DEBE3B-9B23-4151-B23C-9AAD6E840E4A}"/>
                    </a:ext>
                  </a:extLst>
                </p14:cNvPr>
                <p14:cNvContentPartPr/>
                <p14:nvPr/>
              </p14:nvContentPartPr>
              <p14:xfrm>
                <a:off x="2949397" y="3760703"/>
                <a:ext cx="1459080" cy="7480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25DEBE3B-9B23-4151-B23C-9AAD6E840E4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945077" y="3756383"/>
                  <a:ext cx="1467720" cy="75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E8666C65-E55D-40AD-87AD-DA90ABA590D0}"/>
                  </a:ext>
                </a:extLst>
              </p14:cNvPr>
              <p14:cNvContentPartPr/>
              <p14:nvPr/>
            </p14:nvContentPartPr>
            <p14:xfrm>
              <a:off x="3205717" y="5530103"/>
              <a:ext cx="556200" cy="9144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E8666C65-E55D-40AD-87AD-DA90ABA590D0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3201397" y="5525783"/>
                <a:ext cx="56484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365C560C-47EC-42B0-B0F4-6FB545905DD3}"/>
                  </a:ext>
                </a:extLst>
              </p14:cNvPr>
              <p14:cNvContentPartPr/>
              <p14:nvPr/>
            </p14:nvContentPartPr>
            <p14:xfrm>
              <a:off x="3755797" y="4894343"/>
              <a:ext cx="1656720" cy="76212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365C560C-47EC-42B0-B0F4-6FB545905DD3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3751477" y="4890023"/>
                <a:ext cx="1665360" cy="77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0543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17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2A81F71-2C18-48D8-A19F-B7CC62423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87" y="327563"/>
            <a:ext cx="8640827" cy="416315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39FAEE8D-406E-4F32-9577-8151375740C0}"/>
                  </a:ext>
                </a:extLst>
              </p14:cNvPr>
              <p14:cNvContentPartPr/>
              <p14:nvPr/>
            </p14:nvContentPartPr>
            <p14:xfrm>
              <a:off x="219429" y="789821"/>
              <a:ext cx="2544840" cy="957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39FAEE8D-406E-4F32-9577-8151375740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5109" y="785501"/>
                <a:ext cx="2553480" cy="10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B2087B78-010E-444D-B5E5-BFAB7D26670F}"/>
              </a:ext>
            </a:extLst>
          </p:cNvPr>
          <p:cNvGrpSpPr/>
          <p:nvPr/>
        </p:nvGrpSpPr>
        <p:grpSpPr>
          <a:xfrm>
            <a:off x="450909" y="1165301"/>
            <a:ext cx="4151160" cy="746640"/>
            <a:chOff x="450909" y="1165301"/>
            <a:chExt cx="4151160" cy="74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4D9D8F73-94C3-48FE-A9CD-871FE17DD8D7}"/>
                    </a:ext>
                  </a:extLst>
                </p14:cNvPr>
                <p14:cNvContentPartPr/>
                <p14:nvPr/>
              </p14:nvContentPartPr>
              <p14:xfrm>
                <a:off x="450909" y="1734461"/>
                <a:ext cx="888840" cy="3384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4D9D8F73-94C3-48FE-A9CD-871FE17DD8D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46589" y="1730141"/>
                  <a:ext cx="8974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30BC9A6A-8C28-4358-B932-D64D4F4BE575}"/>
                    </a:ext>
                  </a:extLst>
                </p14:cNvPr>
                <p14:cNvContentPartPr/>
                <p14:nvPr/>
              </p14:nvContentPartPr>
              <p14:xfrm>
                <a:off x="2567349" y="1165301"/>
                <a:ext cx="2034720" cy="74664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30BC9A6A-8C28-4358-B932-D64D4F4BE57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563029" y="1160981"/>
                  <a:ext cx="2043360" cy="75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2F1659AC-F49F-4C9D-BDA4-154B8F096F5A}"/>
                  </a:ext>
                </a:extLst>
              </p14:cNvPr>
              <p14:cNvContentPartPr/>
              <p14:nvPr/>
            </p14:nvContentPartPr>
            <p14:xfrm>
              <a:off x="1528389" y="3146741"/>
              <a:ext cx="3120120" cy="4248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2F1659AC-F49F-4C9D-BDA4-154B8F096F5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24069" y="3142421"/>
                <a:ext cx="312876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8E0B1291-8822-4954-BAB6-0CDC8C2445D1}"/>
                  </a:ext>
                </a:extLst>
              </p14:cNvPr>
              <p14:cNvContentPartPr/>
              <p14:nvPr/>
            </p14:nvContentPartPr>
            <p14:xfrm>
              <a:off x="1496709" y="3149261"/>
              <a:ext cx="2856240" cy="741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8E0B1291-8822-4954-BAB6-0CDC8C2445D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92389" y="3144941"/>
                <a:ext cx="2864880" cy="8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E8F2D3AC-4B7B-4BC1-8385-B63DE0FDEF2F}"/>
              </a:ext>
            </a:extLst>
          </p:cNvPr>
          <p:cNvGrpSpPr/>
          <p:nvPr/>
        </p:nvGrpSpPr>
        <p:grpSpPr>
          <a:xfrm>
            <a:off x="1393029" y="3086981"/>
            <a:ext cx="6989040" cy="152640"/>
            <a:chOff x="1393029" y="3086981"/>
            <a:chExt cx="6989040" cy="15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D652BC3F-2263-45DE-B122-036B8E7DC6C1}"/>
                    </a:ext>
                  </a:extLst>
                </p14:cNvPr>
                <p14:cNvContentPartPr/>
                <p14:nvPr/>
              </p14:nvContentPartPr>
              <p14:xfrm>
                <a:off x="4787469" y="3127661"/>
                <a:ext cx="26640" cy="104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D652BC3F-2263-45DE-B122-036B8E7DC6C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783149" y="3123341"/>
                  <a:ext cx="352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05473BFC-4E6F-42F6-89EF-8D16E9D158BB}"/>
                    </a:ext>
                  </a:extLst>
                </p14:cNvPr>
                <p14:cNvContentPartPr/>
                <p14:nvPr/>
              </p14:nvContentPartPr>
              <p14:xfrm>
                <a:off x="4775589" y="3136661"/>
                <a:ext cx="3606480" cy="1029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05473BFC-4E6F-42F6-89EF-8D16E9D158B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771269" y="3132341"/>
                  <a:ext cx="36151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629D2D8-25E2-43A2-AE50-D8FAC2ED11BD}"/>
                    </a:ext>
                  </a:extLst>
                </p14:cNvPr>
                <p14:cNvContentPartPr/>
                <p14:nvPr/>
              </p14:nvContentPartPr>
              <p14:xfrm>
                <a:off x="1393029" y="3146021"/>
                <a:ext cx="2911320" cy="604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629D2D8-25E2-43A2-AE50-D8FAC2ED11B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388709" y="3141701"/>
                  <a:ext cx="29199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DA0990E5-18B6-4980-9106-D74ED6976CC8}"/>
                    </a:ext>
                  </a:extLst>
                </p14:cNvPr>
                <p14:cNvContentPartPr/>
                <p14:nvPr/>
              </p14:nvContentPartPr>
              <p14:xfrm>
                <a:off x="2226789" y="3086981"/>
                <a:ext cx="2107800" cy="1213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DA0990E5-18B6-4980-9106-D74ED6976CC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222469" y="3082661"/>
                  <a:ext cx="2116440" cy="12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A9809156-D20C-4341-AC46-AA9D979D151D}"/>
                  </a:ext>
                </a:extLst>
              </p14:cNvPr>
              <p14:cNvContentPartPr/>
              <p14:nvPr/>
            </p14:nvContentPartPr>
            <p14:xfrm>
              <a:off x="2819349" y="3410621"/>
              <a:ext cx="2028240" cy="14076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A9809156-D20C-4341-AC46-AA9D979D151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815029" y="3406301"/>
                <a:ext cx="2036880" cy="14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7555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18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7AE2D8F-D60B-4DE8-B9A7-49E0C5AC3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88400" cy="5669379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8C7EC029-F023-455F-926F-0EA6BB4B18D6}"/>
                  </a:ext>
                </a:extLst>
              </p14:cNvPr>
              <p14:cNvContentPartPr/>
              <p14:nvPr/>
            </p14:nvContentPartPr>
            <p14:xfrm>
              <a:off x="5155749" y="718181"/>
              <a:ext cx="2003040" cy="543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8C7EC029-F023-455F-926F-0EA6BB4B18D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51429" y="713861"/>
                <a:ext cx="201168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E39C4AD8-3D4A-463F-AF5B-4F89B9F90988}"/>
                  </a:ext>
                </a:extLst>
              </p14:cNvPr>
              <p14:cNvContentPartPr/>
              <p14:nvPr/>
            </p14:nvContentPartPr>
            <p14:xfrm>
              <a:off x="121149" y="1005101"/>
              <a:ext cx="4250520" cy="11808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E39C4AD8-3D4A-463F-AF5B-4F89B9F9098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6829" y="1000781"/>
                <a:ext cx="425916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57E170A1-4966-45C6-A7B1-29F7CB5015F3}"/>
                  </a:ext>
                </a:extLst>
              </p14:cNvPr>
              <p14:cNvContentPartPr/>
              <p14:nvPr/>
            </p14:nvContentPartPr>
            <p14:xfrm>
              <a:off x="522909" y="1346741"/>
              <a:ext cx="3042360" cy="9936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57E170A1-4966-45C6-A7B1-29F7CB5015F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8589" y="1342421"/>
                <a:ext cx="30510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7D6BCD8A-7BC5-4C2B-8897-DE50FFC7C29B}"/>
                  </a:ext>
                </a:extLst>
              </p14:cNvPr>
              <p14:cNvContentPartPr/>
              <p14:nvPr/>
            </p14:nvContentPartPr>
            <p14:xfrm>
              <a:off x="7068429" y="2082941"/>
              <a:ext cx="1383480" cy="5472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7D6BCD8A-7BC5-4C2B-8897-DE50FFC7C29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064109" y="2078621"/>
                <a:ext cx="139212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B209B55F-00F1-4302-B949-8A895E11CDD8}"/>
                  </a:ext>
                </a:extLst>
              </p14:cNvPr>
              <p14:cNvContentPartPr/>
              <p14:nvPr/>
            </p14:nvContentPartPr>
            <p14:xfrm>
              <a:off x="5153589" y="1727981"/>
              <a:ext cx="1964520" cy="11160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B209B55F-00F1-4302-B949-8A895E11CDD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149269" y="1723661"/>
                <a:ext cx="197316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89FBACD8-81ED-4EA5-A421-631ABE283D59}"/>
                  </a:ext>
                </a:extLst>
              </p14:cNvPr>
              <p14:cNvContentPartPr/>
              <p14:nvPr/>
            </p14:nvContentPartPr>
            <p14:xfrm>
              <a:off x="5083389" y="1742381"/>
              <a:ext cx="1519560" cy="10908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89FBACD8-81ED-4EA5-A421-631ABE283D5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79069" y="1738061"/>
                <a:ext cx="152820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7FE76E6E-36C2-4C17-8C40-4FC7EC5B42B0}"/>
                  </a:ext>
                </a:extLst>
              </p14:cNvPr>
              <p14:cNvContentPartPr/>
              <p14:nvPr/>
            </p14:nvContentPartPr>
            <p14:xfrm>
              <a:off x="7015869" y="2140541"/>
              <a:ext cx="1778040" cy="15300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7FE76E6E-36C2-4C17-8C40-4FC7EC5B42B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011549" y="2136221"/>
                <a:ext cx="178668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E0E90D12-469C-48B1-8425-D9EEDFE0CDE1}"/>
                  </a:ext>
                </a:extLst>
              </p14:cNvPr>
              <p14:cNvContentPartPr/>
              <p14:nvPr/>
            </p14:nvContentPartPr>
            <p14:xfrm>
              <a:off x="2763909" y="4622021"/>
              <a:ext cx="2541960" cy="3528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E0E90D12-469C-48B1-8425-D9EEDFE0CDE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759589" y="4617701"/>
                <a:ext cx="25506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36E0A49D-A868-4561-8AC8-283CD3ABE5FD}"/>
                  </a:ext>
                </a:extLst>
              </p14:cNvPr>
              <p14:cNvContentPartPr/>
              <p14:nvPr/>
            </p14:nvContentPartPr>
            <p14:xfrm>
              <a:off x="4468509" y="5404301"/>
              <a:ext cx="360" cy="36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36E0A49D-A868-4561-8AC8-283CD3ABE5F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64189" y="5399981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C2632D10-4361-498B-96F0-2AAB4FFAD072}"/>
              </a:ext>
            </a:extLst>
          </p:cNvPr>
          <p:cNvGrpSpPr/>
          <p:nvPr/>
        </p:nvGrpSpPr>
        <p:grpSpPr>
          <a:xfrm>
            <a:off x="244989" y="5243021"/>
            <a:ext cx="7580160" cy="549720"/>
            <a:chOff x="244989" y="5243021"/>
            <a:chExt cx="7580160" cy="54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24F45071-B588-434A-B6C1-18FF130808B0}"/>
                    </a:ext>
                  </a:extLst>
                </p14:cNvPr>
                <p14:cNvContentPartPr/>
                <p14:nvPr/>
              </p14:nvContentPartPr>
              <p14:xfrm>
                <a:off x="2731869" y="5284061"/>
                <a:ext cx="5093280" cy="586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24F45071-B588-434A-B6C1-18FF130808B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727549" y="5279741"/>
                  <a:ext cx="51019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08828AC4-C20C-4819-B11E-6FF5EDDF3FC1}"/>
                    </a:ext>
                  </a:extLst>
                </p14:cNvPr>
                <p14:cNvContentPartPr/>
                <p14:nvPr/>
              </p14:nvContentPartPr>
              <p14:xfrm>
                <a:off x="244989" y="5652701"/>
                <a:ext cx="5872320" cy="522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08828AC4-C20C-4819-B11E-6FF5EDDF3FC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40669" y="5648381"/>
                  <a:ext cx="58809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2930C7F-17ED-44F8-A04F-1D7B27DD1477}"/>
                    </a:ext>
                  </a:extLst>
                </p14:cNvPr>
                <p14:cNvContentPartPr/>
                <p14:nvPr/>
              </p14:nvContentPartPr>
              <p14:xfrm>
                <a:off x="4523229" y="5243021"/>
                <a:ext cx="1969920" cy="5497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2930C7F-17ED-44F8-A04F-1D7B27DD147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518909" y="5238701"/>
                  <a:ext cx="1978560" cy="55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B3E15C98-0676-40EC-8C4C-383DA0308250}"/>
                  </a:ext>
                </a:extLst>
              </p14:cNvPr>
              <p14:cNvContentPartPr/>
              <p14:nvPr/>
            </p14:nvContentPartPr>
            <p14:xfrm>
              <a:off x="6881949" y="2054501"/>
              <a:ext cx="1670040" cy="7596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B3E15C98-0676-40EC-8C4C-383DA030825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877629" y="2050181"/>
                <a:ext cx="167868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3365DC36-2AF2-494E-BC2C-60D0418813CB}"/>
                  </a:ext>
                </a:extLst>
              </p14:cNvPr>
              <p14:cNvContentPartPr/>
              <p14:nvPr/>
            </p14:nvContentPartPr>
            <p14:xfrm>
              <a:off x="5152597" y="705727"/>
              <a:ext cx="2070720" cy="6516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3365DC36-2AF2-494E-BC2C-60D0418813C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148277" y="701407"/>
                <a:ext cx="207936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3F4E9774-AB7C-430B-BC28-F9D81B9F4A88}"/>
                  </a:ext>
                </a:extLst>
              </p14:cNvPr>
              <p14:cNvContentPartPr/>
              <p14:nvPr/>
            </p14:nvContentPartPr>
            <p14:xfrm>
              <a:off x="4324237" y="1371007"/>
              <a:ext cx="741960" cy="12960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3F4E9774-AB7C-430B-BC28-F9D81B9F4A8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19917" y="1366687"/>
                <a:ext cx="75060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2BC3C8E7-40FE-4D77-BEE4-CD60FDE1BA77}"/>
                  </a:ext>
                </a:extLst>
              </p14:cNvPr>
              <p14:cNvContentPartPr/>
              <p14:nvPr/>
            </p14:nvContentPartPr>
            <p14:xfrm>
              <a:off x="6807157" y="1754407"/>
              <a:ext cx="1605600" cy="46008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2BC3C8E7-40FE-4D77-BEE4-CD60FDE1BA7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802837" y="1750087"/>
                <a:ext cx="1614240" cy="46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63A048E6-12CA-4489-B11D-BEBE4B754018}"/>
                  </a:ext>
                </a:extLst>
              </p14:cNvPr>
              <p14:cNvContentPartPr/>
              <p14:nvPr/>
            </p14:nvContentPartPr>
            <p14:xfrm>
              <a:off x="4412437" y="5696047"/>
              <a:ext cx="2165040" cy="11016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63A048E6-12CA-4489-B11D-BEBE4B75401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408117" y="5691727"/>
                <a:ext cx="2173680" cy="11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4709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19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B6FA9AC-33AE-4934-9C63-E57A9BC5E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24704" cy="582168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FCF2F461-9870-4250-918F-EA0F54C4F1E2}"/>
                  </a:ext>
                </a:extLst>
              </p14:cNvPr>
              <p14:cNvContentPartPr/>
              <p14:nvPr/>
            </p14:nvContentPartPr>
            <p14:xfrm>
              <a:off x="243277" y="1681687"/>
              <a:ext cx="6895440" cy="1094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FCF2F461-9870-4250-918F-EA0F54C4F1E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8957" y="1677367"/>
                <a:ext cx="690408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903F4A39-C00F-4B96-8677-A3D701F9438D}"/>
                  </a:ext>
                </a:extLst>
              </p14:cNvPr>
              <p14:cNvContentPartPr/>
              <p14:nvPr/>
            </p14:nvContentPartPr>
            <p14:xfrm>
              <a:off x="7318357" y="1749727"/>
              <a:ext cx="1720800" cy="5436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903F4A39-C00F-4B96-8677-A3D701F9438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14037" y="1745407"/>
                <a:ext cx="172944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0A79FE55-3D18-444E-8546-46A06150FEE7}"/>
                  </a:ext>
                </a:extLst>
              </p14:cNvPr>
              <p14:cNvContentPartPr/>
              <p14:nvPr/>
            </p14:nvContentPartPr>
            <p14:xfrm>
              <a:off x="161557" y="4045087"/>
              <a:ext cx="1212480" cy="8064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0A79FE55-3D18-444E-8546-46A06150FEE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7237" y="4040767"/>
                <a:ext cx="122112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F8DEDF8E-6992-48D2-B5A0-4D86BFEEF1B4}"/>
                  </a:ext>
                </a:extLst>
              </p14:cNvPr>
              <p14:cNvContentPartPr/>
              <p14:nvPr/>
            </p14:nvContentPartPr>
            <p14:xfrm>
              <a:off x="4705117" y="4050127"/>
              <a:ext cx="2144880" cy="8964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F8DEDF8E-6992-48D2-B5A0-4D86BFEEF1B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00797" y="4045807"/>
                <a:ext cx="215352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80FF34A8-F4C6-45D4-A7BE-A0F200BA5D92}"/>
                  </a:ext>
                </a:extLst>
              </p14:cNvPr>
              <p14:cNvContentPartPr/>
              <p14:nvPr/>
            </p14:nvContentPartPr>
            <p14:xfrm>
              <a:off x="4441957" y="4872727"/>
              <a:ext cx="2482920" cy="4968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80FF34A8-F4C6-45D4-A7BE-A0F200BA5D9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37637" y="4868407"/>
                <a:ext cx="249156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FC5BF9AA-AD02-410A-A532-CAB0C10C4307}"/>
                  </a:ext>
                </a:extLst>
              </p14:cNvPr>
              <p14:cNvContentPartPr/>
              <p14:nvPr/>
            </p14:nvContentPartPr>
            <p14:xfrm>
              <a:off x="707677" y="3575287"/>
              <a:ext cx="796680" cy="5313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FC5BF9AA-AD02-410A-A532-CAB0C10C430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03357" y="3570967"/>
                <a:ext cx="805320" cy="54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0E4D9478-B9C9-48ED-9DA7-089F3F66EB8B}"/>
              </a:ext>
            </a:extLst>
          </p:cNvPr>
          <p:cNvGrpSpPr/>
          <p:nvPr/>
        </p:nvGrpSpPr>
        <p:grpSpPr>
          <a:xfrm>
            <a:off x="162277" y="5500207"/>
            <a:ext cx="1319400" cy="168840"/>
            <a:chOff x="162277" y="5500207"/>
            <a:chExt cx="1319400" cy="16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62F49821-B5E7-4D1D-A9E5-F557F31EE6EC}"/>
                    </a:ext>
                  </a:extLst>
                </p14:cNvPr>
                <p14:cNvContentPartPr/>
                <p14:nvPr/>
              </p14:nvContentPartPr>
              <p14:xfrm>
                <a:off x="306277" y="5500207"/>
                <a:ext cx="136440" cy="277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62F49821-B5E7-4D1D-A9E5-F557F31EE6E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01957" y="5495887"/>
                  <a:ext cx="1450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D5318A9B-7552-468F-883B-54B2CEC285AB}"/>
                    </a:ext>
                  </a:extLst>
                </p14:cNvPr>
                <p14:cNvContentPartPr/>
                <p14:nvPr/>
              </p14:nvContentPartPr>
              <p14:xfrm>
                <a:off x="162277" y="5601007"/>
                <a:ext cx="1319400" cy="680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D5318A9B-7552-468F-883B-54B2CEC285A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57957" y="5596687"/>
                  <a:ext cx="1328040" cy="7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B2255394-6251-4C31-92DB-D036EF47D628}"/>
                  </a:ext>
                </a:extLst>
              </p14:cNvPr>
              <p14:cNvContentPartPr/>
              <p14:nvPr/>
            </p14:nvContentPartPr>
            <p14:xfrm>
              <a:off x="3839677" y="5599927"/>
              <a:ext cx="3024000" cy="8208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B2255394-6251-4C31-92DB-D036EF47D62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835357" y="5595607"/>
                <a:ext cx="3032640" cy="9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8268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875472" y="562248"/>
                <a:ext cx="8856984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In </a:t>
                </a:r>
                <a:r>
                  <a:rPr lang="de-DE" sz="2400" dirty="0" err="1"/>
                  <a:t>general</a:t>
                </a:r>
                <a:r>
                  <a:rPr lang="de-DE" sz="2400" dirty="0"/>
                  <a:t> </a:t>
                </a:r>
                <a:r>
                  <a:rPr lang="de-DE" sz="2400" dirty="0" err="1"/>
                  <a:t>we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dot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have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only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one</a:t>
                </a:r>
                <a:r>
                  <a:rPr lang="de-DE" sz="2400" dirty="0"/>
                  <a:t> variable </a:t>
                </a:r>
                <a:r>
                  <a:rPr lang="de-DE" sz="2400" dirty="0" err="1"/>
                  <a:t>explaining</a:t>
                </a:r>
                <a:r>
                  <a:rPr lang="de-DE" sz="2400" dirty="0"/>
                  <a:t> </a:t>
                </a:r>
                <a:r>
                  <a:rPr lang="de-DE" sz="2400" dirty="0" err="1"/>
                  <a:t>another</a:t>
                </a:r>
                <a:r>
                  <a:rPr lang="de-DE" sz="2400" dirty="0"/>
                  <a:t> variable, but </a:t>
                </a:r>
                <a:r>
                  <a:rPr lang="de-DE" sz="2400" dirty="0" err="1"/>
                  <a:t>many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more</a:t>
                </a:r>
                <a:r>
                  <a:rPr lang="de-DE" sz="2400" dirty="0"/>
                  <a:t> (i.e. </a:t>
                </a:r>
                <a:r>
                  <a:rPr lang="de-DE" sz="2400" dirty="0" err="1"/>
                  <a:t>visits</a:t>
                </a:r>
                <a:r>
                  <a:rPr lang="de-DE" sz="2400" dirty="0"/>
                  <a:t>, </a:t>
                </a:r>
                <a:r>
                  <a:rPr lang="de-DE" sz="2400" dirty="0" err="1"/>
                  <a:t>marketing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budget</a:t>
                </a:r>
                <a:r>
                  <a:rPr lang="de-DE" sz="2400" dirty="0"/>
                  <a:t>, </a:t>
                </a:r>
                <a:r>
                  <a:rPr lang="de-DE" sz="2400" dirty="0" err="1"/>
                  <a:t>branches</a:t>
                </a:r>
                <a:r>
                  <a:rPr lang="de-DE" sz="2400" dirty="0"/>
                  <a:t>, …). In </a:t>
                </a:r>
                <a:r>
                  <a:rPr lang="de-DE" sz="2400" dirty="0" err="1"/>
                  <a:t>this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case</a:t>
                </a:r>
                <a:r>
                  <a:rPr lang="de-DE" sz="2400" dirty="0"/>
                  <a:t>, </a:t>
                </a:r>
                <a:r>
                  <a:rPr lang="de-DE" sz="2400" dirty="0" err="1"/>
                  <a:t>we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make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Ansatz:</a:t>
                </a:r>
              </a:p>
              <a:p>
                <a:endParaRPr lang="de-DE" altLang="de-DE" sz="2400" dirty="0"/>
              </a:p>
              <a:p>
                <a:r>
                  <a:rPr lang="de-DE" altLang="de-DE" sz="2400" dirty="0"/>
                  <a:t>	y = f(x</a:t>
                </a:r>
                <a:r>
                  <a:rPr lang="de-DE" altLang="de-DE" sz="2400" baseline="-25000" dirty="0"/>
                  <a:t>1</a:t>
                </a:r>
                <a:r>
                  <a:rPr lang="de-DE" altLang="de-DE" sz="2400" dirty="0"/>
                  <a:t>, x</a:t>
                </a:r>
                <a:r>
                  <a:rPr lang="de-DE" altLang="de-DE" sz="2400" baseline="-25000" dirty="0"/>
                  <a:t>2</a:t>
                </a:r>
                <a:r>
                  <a:rPr lang="de-DE" altLang="de-DE" sz="2400" dirty="0"/>
                  <a:t>,…,</a:t>
                </a:r>
                <a:r>
                  <a:rPr lang="de-DE" altLang="de-DE" sz="2400" dirty="0" err="1"/>
                  <a:t>x</a:t>
                </a:r>
                <a:r>
                  <a:rPr lang="de-DE" altLang="de-DE" sz="2400" baseline="-25000" dirty="0" err="1"/>
                  <a:t>k</a:t>
                </a:r>
                <a:r>
                  <a:rPr lang="de-DE" altLang="de-DE" sz="2400" dirty="0"/>
                  <a:t>)</a:t>
                </a: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The linear </a:t>
                </a:r>
                <a:r>
                  <a:rPr lang="de-DE" sz="2400" dirty="0" err="1"/>
                  <a:t>model</a:t>
                </a:r>
                <a:r>
                  <a:rPr lang="de-DE" sz="2400" dirty="0"/>
                  <a:t> ist </a:t>
                </a:r>
                <a:r>
                  <a:rPr lang="de-DE" sz="2400" dirty="0" err="1"/>
                  <a:t>then</a:t>
                </a:r>
                <a:r>
                  <a:rPr lang="de-DE" sz="24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de-DE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In </a:t>
                </a:r>
                <a:r>
                  <a:rPr lang="de-DE" sz="2400" dirty="0" err="1"/>
                  <a:t>case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e-DE" sz="2400" dirty="0"/>
                  <a:t> </a:t>
                </a:r>
                <a:r>
                  <a:rPr lang="de-DE" sz="2400" dirty="0" err="1"/>
                  <a:t>observations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we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obtain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similar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to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simple </a:t>
                </a:r>
                <a:r>
                  <a:rPr lang="de-DE" sz="2400" dirty="0" err="1"/>
                  <a:t>model</a:t>
                </a:r>
                <a:endParaRPr lang="de-DE" sz="2400" dirty="0"/>
              </a:p>
              <a:p>
                <a:endParaRPr lang="de-DE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400" dirty="0"/>
                  <a:t> </a:t>
                </a:r>
                <a:r>
                  <a:rPr lang="de-DE" sz="2400" dirty="0" err="1"/>
                  <a:t>with</a:t>
                </a:r>
                <a:r>
                  <a:rPr lang="de-DE" sz="2400" dirty="0"/>
                  <a:t> (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2400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472" y="562248"/>
                <a:ext cx="8856984" cy="5976664"/>
              </a:xfrm>
              <a:prstGeom prst="rect">
                <a:avLst/>
              </a:prstGeom>
              <a:blipFill>
                <a:blip r:embed="rId2"/>
                <a:stretch>
                  <a:fillRect l="-964" t="-8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CB816BA-E232-AAAC-90B6-CFF7882F7F06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F8B93125-CD8C-4EFD-8664-FF66065D25BF}"/>
                  </a:ext>
                </a:extLst>
              </p14:cNvPr>
              <p14:cNvContentPartPr/>
              <p14:nvPr/>
            </p14:nvContentPartPr>
            <p14:xfrm>
              <a:off x="1789936" y="2447468"/>
              <a:ext cx="246240" cy="3492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F8B93125-CD8C-4EFD-8664-FF66065D25B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5616" y="2443148"/>
                <a:ext cx="25488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E6063777-EF77-427A-88C5-3E54F5E57D99}"/>
                  </a:ext>
                </a:extLst>
              </p14:cNvPr>
              <p14:cNvContentPartPr/>
              <p14:nvPr/>
            </p14:nvContentPartPr>
            <p14:xfrm>
              <a:off x="4870816" y="923588"/>
              <a:ext cx="707760" cy="50148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E6063777-EF77-427A-88C5-3E54F5E57D9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66496" y="919268"/>
                <a:ext cx="716400" cy="51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D077524B-3823-490F-B034-BDE9E7211601}"/>
                  </a:ext>
                </a:extLst>
              </p14:cNvPr>
              <p14:cNvContentPartPr/>
              <p14:nvPr/>
            </p14:nvContentPartPr>
            <p14:xfrm>
              <a:off x="2297176" y="2057948"/>
              <a:ext cx="1990800" cy="54360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D077524B-3823-490F-B034-BDE9E721160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92856" y="2053628"/>
                <a:ext cx="1999440" cy="55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E4448B84-1777-439C-B8FF-6AD2F3417FA3}"/>
              </a:ext>
            </a:extLst>
          </p:cNvPr>
          <p:cNvGrpSpPr/>
          <p:nvPr/>
        </p:nvGrpSpPr>
        <p:grpSpPr>
          <a:xfrm>
            <a:off x="250576" y="1916828"/>
            <a:ext cx="1896120" cy="700200"/>
            <a:chOff x="250576" y="1916828"/>
            <a:chExt cx="1896120" cy="70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3ACF0AC4-DB0B-4CF4-9A0F-2CB8446261C1}"/>
                    </a:ext>
                  </a:extLst>
                </p14:cNvPr>
                <p14:cNvContentPartPr/>
                <p14:nvPr/>
              </p14:nvContentPartPr>
              <p14:xfrm>
                <a:off x="1190896" y="2275748"/>
                <a:ext cx="345240" cy="1764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3ACF0AC4-DB0B-4CF4-9A0F-2CB8446261C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86576" y="2271428"/>
                  <a:ext cx="3538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D0E08F82-CB6A-4E84-82CB-12EB39CB226F}"/>
                    </a:ext>
                  </a:extLst>
                </p14:cNvPr>
                <p14:cNvContentPartPr/>
                <p14:nvPr/>
              </p14:nvContentPartPr>
              <p14:xfrm>
                <a:off x="1528576" y="2216348"/>
                <a:ext cx="153720" cy="1598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D0E08F82-CB6A-4E84-82CB-12EB39CB226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524256" y="2212028"/>
                  <a:ext cx="1623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BB26A795-4D48-4873-ABEB-B0FE9BD6A21D}"/>
                    </a:ext>
                  </a:extLst>
                </p14:cNvPr>
                <p14:cNvContentPartPr/>
                <p14:nvPr/>
              </p14:nvContentPartPr>
              <p14:xfrm>
                <a:off x="261376" y="1971908"/>
                <a:ext cx="123840" cy="1483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BB26A795-4D48-4873-ABEB-B0FE9BD6A21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57056" y="1967588"/>
                  <a:ext cx="1324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77C0636A-7D18-4E7C-A4C0-AD5A69B7637A}"/>
                    </a:ext>
                  </a:extLst>
                </p14:cNvPr>
                <p14:cNvContentPartPr/>
                <p14:nvPr/>
              </p14:nvContentPartPr>
              <p14:xfrm>
                <a:off x="374416" y="2017268"/>
                <a:ext cx="222480" cy="806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77C0636A-7D18-4E7C-A4C0-AD5A69B7637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70096" y="2012948"/>
                  <a:ext cx="2311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E19678AF-DD9F-45E1-9C38-D6AFE054CDB0}"/>
                    </a:ext>
                  </a:extLst>
                </p14:cNvPr>
                <p14:cNvContentPartPr/>
                <p14:nvPr/>
              </p14:nvContentPartPr>
              <p14:xfrm>
                <a:off x="613816" y="1943108"/>
                <a:ext cx="25200" cy="363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E19678AF-DD9F-45E1-9C38-D6AFE054CDB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09496" y="1938788"/>
                  <a:ext cx="338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7D1B35EF-C3DD-495D-8D73-2843F8908B42}"/>
                    </a:ext>
                  </a:extLst>
                </p14:cNvPr>
                <p14:cNvContentPartPr/>
                <p14:nvPr/>
              </p14:nvContentPartPr>
              <p14:xfrm>
                <a:off x="642976" y="2006108"/>
                <a:ext cx="82080" cy="774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7D1B35EF-C3DD-495D-8D73-2843F8908B4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38656" y="2001788"/>
                  <a:ext cx="907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78E3596-3A20-491F-9005-B61F032656D5}"/>
                    </a:ext>
                  </a:extLst>
                </p14:cNvPr>
                <p14:cNvContentPartPr/>
                <p14:nvPr/>
              </p14:nvContentPartPr>
              <p14:xfrm>
                <a:off x="728296" y="1939868"/>
                <a:ext cx="116280" cy="1339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78E3596-3A20-491F-9005-B61F032656D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23976" y="1935548"/>
                  <a:ext cx="1249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A6525433-C69A-4453-814D-86F0F563D2E4}"/>
                    </a:ext>
                  </a:extLst>
                </p14:cNvPr>
                <p14:cNvContentPartPr/>
                <p14:nvPr/>
              </p14:nvContentPartPr>
              <p14:xfrm>
                <a:off x="856096" y="1997828"/>
                <a:ext cx="91440" cy="709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A6525433-C69A-4453-814D-86F0F563D2E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51776" y="1993508"/>
                  <a:ext cx="1000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4238E22-65A6-48B2-9BFA-120C8BC747DA}"/>
                    </a:ext>
                  </a:extLst>
                </p14:cNvPr>
                <p14:cNvContentPartPr/>
                <p14:nvPr/>
              </p14:nvContentPartPr>
              <p14:xfrm>
                <a:off x="1065256" y="1916828"/>
                <a:ext cx="11160" cy="1267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4238E22-65A6-48B2-9BFA-120C8BC747D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60936" y="1912508"/>
                  <a:ext cx="198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D1B55A88-C860-4CB6-8197-E82951D9B947}"/>
                    </a:ext>
                  </a:extLst>
                </p14:cNvPr>
                <p14:cNvContentPartPr/>
                <p14:nvPr/>
              </p14:nvContentPartPr>
              <p14:xfrm>
                <a:off x="1017736" y="1988468"/>
                <a:ext cx="204120" cy="504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D1B55A88-C860-4CB6-8197-E82951D9B94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13416" y="1984148"/>
                  <a:ext cx="2127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F5D0678F-FF3F-483F-BE9D-012358CD27D6}"/>
                    </a:ext>
                  </a:extLst>
                </p14:cNvPr>
                <p14:cNvContentPartPr/>
                <p14:nvPr/>
              </p14:nvContentPartPr>
              <p14:xfrm>
                <a:off x="250576" y="2218508"/>
                <a:ext cx="82800" cy="1033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F5D0678F-FF3F-483F-BE9D-012358CD27D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46256" y="2214188"/>
                  <a:ext cx="914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E089C184-DFC2-4A43-AB58-ED437E359526}"/>
                    </a:ext>
                  </a:extLst>
                </p14:cNvPr>
                <p14:cNvContentPartPr/>
                <p14:nvPr/>
              </p14:nvContentPartPr>
              <p14:xfrm>
                <a:off x="336616" y="2257028"/>
                <a:ext cx="104040" cy="673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E089C184-DFC2-4A43-AB58-ED437E35952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32296" y="2252708"/>
                  <a:ext cx="1126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9ED75CB5-26FE-460D-B7FD-84B91ADDD573}"/>
                    </a:ext>
                  </a:extLst>
                </p14:cNvPr>
                <p14:cNvContentPartPr/>
                <p14:nvPr/>
              </p14:nvContentPartPr>
              <p14:xfrm>
                <a:off x="508336" y="2207708"/>
                <a:ext cx="92880" cy="1054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9ED75CB5-26FE-460D-B7FD-84B91ADDD57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04016" y="2203388"/>
                  <a:ext cx="1015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21A38EFF-C22A-4F1C-B4D4-CEA28BF0466E}"/>
                    </a:ext>
                  </a:extLst>
                </p14:cNvPr>
                <p14:cNvContentPartPr/>
                <p14:nvPr/>
              </p14:nvContentPartPr>
              <p14:xfrm>
                <a:off x="622096" y="2206628"/>
                <a:ext cx="85680" cy="928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21A38EFF-C22A-4F1C-B4D4-CEA28BF0466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17776" y="2202308"/>
                  <a:ext cx="943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B5A06AA6-C089-4EE0-A779-97FAE7955B49}"/>
                    </a:ext>
                  </a:extLst>
                </p14:cNvPr>
                <p14:cNvContentPartPr/>
                <p14:nvPr/>
              </p14:nvContentPartPr>
              <p14:xfrm>
                <a:off x="606616" y="2235428"/>
                <a:ext cx="115200" cy="306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B5A06AA6-C089-4EE0-A779-97FAE7955B4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02296" y="2231108"/>
                  <a:ext cx="1238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11F2C20A-3709-454A-B996-63B46035CC9C}"/>
                    </a:ext>
                  </a:extLst>
                </p14:cNvPr>
                <p14:cNvContentPartPr/>
                <p14:nvPr/>
              </p14:nvContentPartPr>
              <p14:xfrm>
                <a:off x="721096" y="2219948"/>
                <a:ext cx="72720" cy="1461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11F2C20A-3709-454A-B996-63B46035CC9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16776" y="2215628"/>
                  <a:ext cx="813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6E12FCD-82C3-4912-806A-1E942CABEAD1}"/>
                    </a:ext>
                  </a:extLst>
                </p14:cNvPr>
                <p14:cNvContentPartPr/>
                <p14:nvPr/>
              </p14:nvContentPartPr>
              <p14:xfrm>
                <a:off x="829816" y="2164868"/>
                <a:ext cx="16200" cy="1166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6E12FCD-82C3-4912-806A-1E942CABEAD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25496" y="2160548"/>
                  <a:ext cx="248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B1B123A-7A09-47E9-AB61-DEA0E0B7A1AA}"/>
                    </a:ext>
                  </a:extLst>
                </p14:cNvPr>
                <p14:cNvContentPartPr/>
                <p14:nvPr/>
              </p14:nvContentPartPr>
              <p14:xfrm>
                <a:off x="882736" y="2205548"/>
                <a:ext cx="241920" cy="741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B1B123A-7A09-47E9-AB61-DEA0E0B7A1A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78416" y="2201228"/>
                  <a:ext cx="2505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4937A114-D87E-4645-A58D-DD3C3015DAC7}"/>
                    </a:ext>
                  </a:extLst>
                </p14:cNvPr>
                <p14:cNvContentPartPr/>
                <p14:nvPr/>
              </p14:nvContentPartPr>
              <p14:xfrm>
                <a:off x="1085056" y="2141108"/>
                <a:ext cx="27000" cy="201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4937A114-D87E-4645-A58D-DD3C3015DAC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80736" y="2136788"/>
                  <a:ext cx="356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20845854-D08D-4EA5-BB36-14E53A9D987C}"/>
                    </a:ext>
                  </a:extLst>
                </p14:cNvPr>
                <p14:cNvContentPartPr/>
                <p14:nvPr/>
              </p14:nvContentPartPr>
              <p14:xfrm>
                <a:off x="1155976" y="2167748"/>
                <a:ext cx="92880" cy="684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20845854-D08D-4EA5-BB36-14E53A9D987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51656" y="2163428"/>
                  <a:ext cx="1015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1C92109-38D1-4F9D-B9A1-1D55F6742050}"/>
                    </a:ext>
                  </a:extLst>
                </p14:cNvPr>
                <p14:cNvContentPartPr/>
                <p14:nvPr/>
              </p14:nvContentPartPr>
              <p14:xfrm>
                <a:off x="1263616" y="2090708"/>
                <a:ext cx="110520" cy="1353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1C92109-38D1-4F9D-B9A1-1D55F674205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259296" y="2086388"/>
                  <a:ext cx="1191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C5496EEC-848A-453D-86A2-CA22DEBBB0B3}"/>
                    </a:ext>
                  </a:extLst>
                </p14:cNvPr>
                <p14:cNvContentPartPr/>
                <p14:nvPr/>
              </p14:nvContentPartPr>
              <p14:xfrm>
                <a:off x="1713976" y="2025908"/>
                <a:ext cx="432720" cy="5911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C5496EEC-848A-453D-86A2-CA22DEBBB0B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709656" y="2021588"/>
                  <a:ext cx="441360" cy="59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90C3F4E9-EFEB-46A0-B189-9962BD5F57F2}"/>
                  </a:ext>
                </a:extLst>
              </p14:cNvPr>
              <p14:cNvContentPartPr/>
              <p14:nvPr/>
            </p14:nvContentPartPr>
            <p14:xfrm>
              <a:off x="10660336" y="1526948"/>
              <a:ext cx="1114200" cy="681120"/>
            </p14:xfrm>
          </p:contentPart>
        </mc:Choice>
        <mc:Fallback xmlns=""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90C3F4E9-EFEB-46A0-B189-9962BD5F57F2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0656016" y="1522628"/>
                <a:ext cx="1122840" cy="68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D43BF35C-2ECE-4E28-92CB-B19BB1D67C4D}"/>
                  </a:ext>
                </a:extLst>
              </p14:cNvPr>
              <p14:cNvContentPartPr/>
              <p14:nvPr/>
            </p14:nvContentPartPr>
            <p14:xfrm>
              <a:off x="9925576" y="2169908"/>
              <a:ext cx="1909440" cy="114120"/>
            </p14:xfrm>
          </p:contentPart>
        </mc:Choice>
        <mc:Fallback xmlns=""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D43BF35C-2ECE-4E28-92CB-B19BB1D67C4D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9921256" y="2165588"/>
                <a:ext cx="191808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72" name="Freihand 371">
                <a:extLst>
                  <a:ext uri="{FF2B5EF4-FFF2-40B4-BE49-F238E27FC236}">
                    <a16:creationId xmlns:a16="http://schemas.microsoft.com/office/drawing/2014/main" id="{1DC9C9C1-51BC-422F-A339-C27B62381381}"/>
                  </a:ext>
                </a:extLst>
              </p14:cNvPr>
              <p14:cNvContentPartPr/>
              <p14:nvPr/>
            </p14:nvContentPartPr>
            <p14:xfrm>
              <a:off x="3739696" y="3606668"/>
              <a:ext cx="3786120" cy="84240"/>
            </p14:xfrm>
          </p:contentPart>
        </mc:Choice>
        <mc:Fallback xmlns="">
          <p:pic>
            <p:nvPicPr>
              <p:cNvPr id="372" name="Freihand 371">
                <a:extLst>
                  <a:ext uri="{FF2B5EF4-FFF2-40B4-BE49-F238E27FC236}">
                    <a16:creationId xmlns:a16="http://schemas.microsoft.com/office/drawing/2014/main" id="{1DC9C9C1-51BC-422F-A339-C27B62381381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735376" y="3602348"/>
                <a:ext cx="3794760" cy="9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89" name="Gruppieren 388">
            <a:extLst>
              <a:ext uri="{FF2B5EF4-FFF2-40B4-BE49-F238E27FC236}">
                <a16:creationId xmlns:a16="http://schemas.microsoft.com/office/drawing/2014/main" id="{CDD494A9-C8F8-49CD-B844-6EADDCE2B92A}"/>
              </a:ext>
            </a:extLst>
          </p:cNvPr>
          <p:cNvGrpSpPr/>
          <p:nvPr/>
        </p:nvGrpSpPr>
        <p:grpSpPr>
          <a:xfrm>
            <a:off x="2664016" y="42668"/>
            <a:ext cx="9478800" cy="4093920"/>
            <a:chOff x="2664016" y="42668"/>
            <a:chExt cx="9478800" cy="409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A0B28F99-D96C-4B6B-B8D7-57766D4FEA26}"/>
                    </a:ext>
                  </a:extLst>
                </p14:cNvPr>
                <p14:cNvContentPartPr/>
                <p14:nvPr/>
              </p14:nvContentPartPr>
              <p14:xfrm>
                <a:off x="5651296" y="939788"/>
                <a:ext cx="2237400" cy="6242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A0B28F99-D96C-4B6B-B8D7-57766D4FEA2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646976" y="935468"/>
                  <a:ext cx="2246040" cy="63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680FCAF3-F1AF-42F1-8F03-FE46F6ECF22F}"/>
                    </a:ext>
                  </a:extLst>
                </p14:cNvPr>
                <p14:cNvContentPartPr/>
                <p14:nvPr/>
              </p14:nvContentPartPr>
              <p14:xfrm>
                <a:off x="7954936" y="937628"/>
                <a:ext cx="1367640" cy="4932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680FCAF3-F1AF-42F1-8F03-FE46F6ECF22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950616" y="933308"/>
                  <a:ext cx="1376280" cy="50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1176BC07-0555-4CE1-9438-FD42405D8488}"/>
                    </a:ext>
                  </a:extLst>
                </p14:cNvPr>
                <p14:cNvContentPartPr/>
                <p14:nvPr/>
              </p14:nvContentPartPr>
              <p14:xfrm>
                <a:off x="2664016" y="1953548"/>
                <a:ext cx="232200" cy="1598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1176BC07-0555-4CE1-9438-FD42405D848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659696" y="1949228"/>
                  <a:ext cx="2408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7B19335-89A4-47FA-96CB-D29C7DABCDF9}"/>
                    </a:ext>
                  </a:extLst>
                </p14:cNvPr>
                <p14:cNvContentPartPr/>
                <p14:nvPr/>
              </p14:nvContentPartPr>
              <p14:xfrm>
                <a:off x="2925376" y="1912148"/>
                <a:ext cx="139320" cy="1944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7B19335-89A4-47FA-96CB-D29C7DABCDF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921056" y="1907828"/>
                  <a:ext cx="1479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A61B5A26-E754-4C1C-86FB-471DF6E19F97}"/>
                    </a:ext>
                  </a:extLst>
                </p14:cNvPr>
                <p14:cNvContentPartPr/>
                <p14:nvPr/>
              </p14:nvContentPartPr>
              <p14:xfrm>
                <a:off x="3165496" y="1916828"/>
                <a:ext cx="306720" cy="2138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A61B5A26-E754-4C1C-86FB-471DF6E19F9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161176" y="1912508"/>
                  <a:ext cx="3153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A75F733-F4D5-412F-9861-74CB5A7F93EF}"/>
                    </a:ext>
                  </a:extLst>
                </p14:cNvPr>
                <p14:cNvContentPartPr/>
                <p14:nvPr/>
              </p14:nvContentPartPr>
              <p14:xfrm>
                <a:off x="3475816" y="1912508"/>
                <a:ext cx="231480" cy="2242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A75F733-F4D5-412F-9861-74CB5A7F93E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471496" y="1908188"/>
                  <a:ext cx="2401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7C063429-C06D-4E7A-B64C-E326704EE4EA}"/>
                    </a:ext>
                  </a:extLst>
                </p14:cNvPr>
                <p14:cNvContentPartPr/>
                <p14:nvPr/>
              </p14:nvContentPartPr>
              <p14:xfrm>
                <a:off x="3090976" y="1735388"/>
                <a:ext cx="149400" cy="1209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7C063429-C06D-4E7A-B64C-E326704EE4E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086656" y="1731068"/>
                  <a:ext cx="1580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923D828-F127-488A-A222-8FA4CDAFCC61}"/>
                    </a:ext>
                  </a:extLst>
                </p14:cNvPr>
                <p14:cNvContentPartPr/>
                <p14:nvPr/>
              </p14:nvContentPartPr>
              <p14:xfrm>
                <a:off x="3264856" y="1752308"/>
                <a:ext cx="117720" cy="12528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923D828-F127-488A-A222-8FA4CDAFCC6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260536" y="1747988"/>
                  <a:ext cx="1263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0E936AB2-1395-4671-BAF0-EE2BD05EFA0A}"/>
                    </a:ext>
                  </a:extLst>
                </p14:cNvPr>
                <p14:cNvContentPartPr/>
                <p14:nvPr/>
              </p14:nvContentPartPr>
              <p14:xfrm>
                <a:off x="3292216" y="1772108"/>
                <a:ext cx="94680" cy="813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0E936AB2-1395-4671-BAF0-EE2BD05EFA0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287896" y="1767788"/>
                  <a:ext cx="1033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B2229D7E-48A4-4B9A-80B2-EE4ECE2BBFD2}"/>
                    </a:ext>
                  </a:extLst>
                </p14:cNvPr>
                <p14:cNvContentPartPr/>
                <p14:nvPr/>
              </p14:nvContentPartPr>
              <p14:xfrm>
                <a:off x="3454576" y="1762028"/>
                <a:ext cx="84240" cy="2055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B2229D7E-48A4-4B9A-80B2-EE4ECE2BBFD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450256" y="1757708"/>
                  <a:ext cx="928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7F65C281-A296-47B5-9D54-9ACEF8FF9D25}"/>
                    </a:ext>
                  </a:extLst>
                </p14:cNvPr>
                <p14:cNvContentPartPr/>
                <p14:nvPr/>
              </p14:nvContentPartPr>
              <p14:xfrm>
                <a:off x="3553216" y="1725668"/>
                <a:ext cx="21600" cy="1522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7F65C281-A296-47B5-9D54-9ACEF8FF9D2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548896" y="1721348"/>
                  <a:ext cx="302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D83882E0-53E1-4753-A2F0-617EFE1E5BCE}"/>
                    </a:ext>
                  </a:extLst>
                </p14:cNvPr>
                <p14:cNvContentPartPr/>
                <p14:nvPr/>
              </p14:nvContentPartPr>
              <p14:xfrm>
                <a:off x="3614416" y="1802708"/>
                <a:ext cx="102600" cy="586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D83882E0-53E1-4753-A2F0-617EFE1E5BC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610096" y="1798388"/>
                  <a:ext cx="1112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0B495394-BF02-490D-A3E8-D9CE32C231DF}"/>
                    </a:ext>
                  </a:extLst>
                </p14:cNvPr>
                <p14:cNvContentPartPr/>
                <p14:nvPr/>
              </p14:nvContentPartPr>
              <p14:xfrm>
                <a:off x="3735736" y="1814588"/>
                <a:ext cx="140400" cy="763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0B495394-BF02-490D-A3E8-D9CE32C231D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731416" y="1810268"/>
                  <a:ext cx="1490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67F5395A-1785-4F61-8C04-022ABC60DF69}"/>
                    </a:ext>
                  </a:extLst>
                </p14:cNvPr>
                <p14:cNvContentPartPr/>
                <p14:nvPr/>
              </p14:nvContentPartPr>
              <p14:xfrm>
                <a:off x="3878296" y="1816748"/>
                <a:ext cx="48960" cy="529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67F5395A-1785-4F61-8C04-022ABC60DF6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873976" y="1812428"/>
                  <a:ext cx="576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983082A5-F8C6-4A28-9F7D-FC4BC9679CC3}"/>
                    </a:ext>
                  </a:extLst>
                </p14:cNvPr>
                <p14:cNvContentPartPr/>
                <p14:nvPr/>
              </p14:nvContentPartPr>
              <p14:xfrm>
                <a:off x="3933736" y="1740428"/>
                <a:ext cx="88560" cy="1342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983082A5-F8C6-4A28-9F7D-FC4BC9679CC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929416" y="1736108"/>
                  <a:ext cx="972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47023914-278A-4BE7-B8AE-172B59EE79B6}"/>
                    </a:ext>
                  </a:extLst>
                </p14:cNvPr>
                <p14:cNvContentPartPr/>
                <p14:nvPr/>
              </p14:nvContentPartPr>
              <p14:xfrm>
                <a:off x="4029496" y="1794428"/>
                <a:ext cx="275040" cy="2131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47023914-278A-4BE7-B8AE-172B59EE79B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025176" y="1790108"/>
                  <a:ext cx="2836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E72C9680-2A4C-40C6-BF32-1577BFC9B98D}"/>
                    </a:ext>
                  </a:extLst>
                </p14:cNvPr>
                <p14:cNvContentPartPr/>
                <p14:nvPr/>
              </p14:nvContentPartPr>
              <p14:xfrm>
                <a:off x="4443136" y="1796228"/>
                <a:ext cx="91800" cy="864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E72C9680-2A4C-40C6-BF32-1577BFC9B98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438816" y="1791908"/>
                  <a:ext cx="1004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8332049E-15E9-400F-926B-D25C8593B46B}"/>
                    </a:ext>
                  </a:extLst>
                </p14:cNvPr>
                <p14:cNvContentPartPr/>
                <p14:nvPr/>
              </p14:nvContentPartPr>
              <p14:xfrm>
                <a:off x="4555456" y="1806308"/>
                <a:ext cx="173880" cy="651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8332049E-15E9-400F-926B-D25C8593B46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551136" y="1801988"/>
                  <a:ext cx="1825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C380FED-7A0C-4701-BA48-7E1CDB2AF5EA}"/>
                    </a:ext>
                  </a:extLst>
                </p14:cNvPr>
                <p14:cNvContentPartPr/>
                <p14:nvPr/>
              </p14:nvContentPartPr>
              <p14:xfrm>
                <a:off x="4711336" y="1767068"/>
                <a:ext cx="24480" cy="165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C380FED-7A0C-4701-BA48-7E1CDB2AF5E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707016" y="1762748"/>
                  <a:ext cx="331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48C10610-9A40-419B-AE87-AECA4273ABBE}"/>
                    </a:ext>
                  </a:extLst>
                </p14:cNvPr>
                <p14:cNvContentPartPr/>
                <p14:nvPr/>
              </p14:nvContentPartPr>
              <p14:xfrm>
                <a:off x="4743376" y="1803068"/>
                <a:ext cx="84960" cy="644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48C10610-9A40-419B-AE87-AECA4273ABB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739056" y="1798748"/>
                  <a:ext cx="936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2A4317E-52A1-4720-B694-9955897CE53C}"/>
                    </a:ext>
                  </a:extLst>
                </p14:cNvPr>
                <p14:cNvContentPartPr/>
                <p14:nvPr/>
              </p14:nvContentPartPr>
              <p14:xfrm>
                <a:off x="4820776" y="1742948"/>
                <a:ext cx="86040" cy="1274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2A4317E-52A1-4720-B694-9955897CE53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816456" y="1738628"/>
                  <a:ext cx="946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29886D69-3C78-4CFF-A9C6-26D128E3F7C8}"/>
                    </a:ext>
                  </a:extLst>
                </p14:cNvPr>
                <p14:cNvContentPartPr/>
                <p14:nvPr/>
              </p14:nvContentPartPr>
              <p14:xfrm>
                <a:off x="4900336" y="1746548"/>
                <a:ext cx="26280" cy="1011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29886D69-3C78-4CFF-A9C6-26D128E3F7C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896016" y="1742228"/>
                  <a:ext cx="349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88FEC4D3-AA93-4AF1-B768-1930ED191238}"/>
                    </a:ext>
                  </a:extLst>
                </p14:cNvPr>
                <p14:cNvContentPartPr/>
                <p14:nvPr/>
              </p14:nvContentPartPr>
              <p14:xfrm>
                <a:off x="4929856" y="1786868"/>
                <a:ext cx="90720" cy="720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88FEC4D3-AA93-4AF1-B768-1930ED19123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925536" y="1782548"/>
                  <a:ext cx="993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7BA148C9-A892-4EF8-866D-6F45707B5B49}"/>
                    </a:ext>
                  </a:extLst>
                </p14:cNvPr>
                <p14:cNvContentPartPr/>
                <p14:nvPr/>
              </p14:nvContentPartPr>
              <p14:xfrm>
                <a:off x="4286896" y="1916468"/>
                <a:ext cx="915480" cy="961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7BA148C9-A892-4EF8-866D-6F45707B5B4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282576" y="1912148"/>
                  <a:ext cx="9241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D0A5DFA2-2A6F-4F22-A7A7-6522B520C95B}"/>
                    </a:ext>
                  </a:extLst>
                </p14:cNvPr>
                <p14:cNvContentPartPr/>
                <p14:nvPr/>
              </p14:nvContentPartPr>
              <p14:xfrm>
                <a:off x="4565896" y="2286548"/>
                <a:ext cx="295920" cy="352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D0A5DFA2-2A6F-4F22-A7A7-6522B520C95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561576" y="2282228"/>
                  <a:ext cx="3045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D93911E6-B4F0-4CDE-8C2E-41C01D35B779}"/>
                    </a:ext>
                  </a:extLst>
                </p14:cNvPr>
                <p14:cNvContentPartPr/>
                <p14:nvPr/>
              </p14:nvContentPartPr>
              <p14:xfrm>
                <a:off x="4461136" y="2199788"/>
                <a:ext cx="256320" cy="18072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D93911E6-B4F0-4CDE-8C2E-41C01D35B77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456816" y="2195468"/>
                  <a:ext cx="2649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6C628BEF-DD9B-4412-BC1E-E0C1BE238762}"/>
                    </a:ext>
                  </a:extLst>
                </p14:cNvPr>
                <p14:cNvContentPartPr/>
                <p14:nvPr/>
              </p14:nvContentPartPr>
              <p14:xfrm>
                <a:off x="5144416" y="2239028"/>
                <a:ext cx="13680" cy="10728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6C628BEF-DD9B-4412-BC1E-E0C1BE23876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140096" y="2234708"/>
                  <a:ext cx="223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6A48A432-84B2-47D2-89DA-7D63A8FA13AB}"/>
                    </a:ext>
                  </a:extLst>
                </p14:cNvPr>
                <p14:cNvContentPartPr/>
                <p14:nvPr/>
              </p14:nvContentPartPr>
              <p14:xfrm>
                <a:off x="5133616" y="2187548"/>
                <a:ext cx="141120" cy="1713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6A48A432-84B2-47D2-89DA-7D63A8FA13A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129296" y="2183228"/>
                  <a:ext cx="1497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75CC29A1-C252-4C71-947E-A0EA86C08023}"/>
                    </a:ext>
                  </a:extLst>
                </p14:cNvPr>
                <p14:cNvContentPartPr/>
                <p14:nvPr/>
              </p14:nvContentPartPr>
              <p14:xfrm>
                <a:off x="5354656" y="2222828"/>
                <a:ext cx="94320" cy="12420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75CC29A1-C252-4C71-947E-A0EA86C0802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350336" y="2218508"/>
                  <a:ext cx="1029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D8001C0C-9877-4830-9C00-C85660678C30}"/>
                    </a:ext>
                  </a:extLst>
                </p14:cNvPr>
                <p14:cNvContentPartPr/>
                <p14:nvPr/>
              </p14:nvContentPartPr>
              <p14:xfrm>
                <a:off x="5554816" y="2316428"/>
                <a:ext cx="16200" cy="100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D8001C0C-9877-4830-9C00-C85660678C3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550496" y="2312108"/>
                  <a:ext cx="248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82D54B5B-55D7-40A8-B145-9C59BA53993E}"/>
                    </a:ext>
                  </a:extLst>
                </p14:cNvPr>
                <p14:cNvContentPartPr/>
                <p14:nvPr/>
              </p14:nvContentPartPr>
              <p14:xfrm>
                <a:off x="5815096" y="2194388"/>
                <a:ext cx="120600" cy="2322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82D54B5B-55D7-40A8-B145-9C59BA53993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810776" y="2190068"/>
                  <a:ext cx="1292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CB07259B-DA55-48E7-A541-7A5AF9FAE5B3}"/>
                    </a:ext>
                  </a:extLst>
                </p14:cNvPr>
                <p14:cNvContentPartPr/>
                <p14:nvPr/>
              </p14:nvContentPartPr>
              <p14:xfrm>
                <a:off x="5959456" y="2206268"/>
                <a:ext cx="73080" cy="975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CB07259B-DA55-48E7-A541-7A5AF9FAE5B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955136" y="2201948"/>
                  <a:ext cx="817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D16280B8-77B4-49F3-97A0-E7B2E50D7DBA}"/>
                    </a:ext>
                  </a:extLst>
                </p14:cNvPr>
                <p14:cNvContentPartPr/>
                <p14:nvPr/>
              </p14:nvContentPartPr>
              <p14:xfrm>
                <a:off x="6042976" y="2208428"/>
                <a:ext cx="57960" cy="6876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D16280B8-77B4-49F3-97A0-E7B2E50D7DB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038656" y="2204108"/>
                  <a:ext cx="666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E1880208-7E3F-4CED-ABC5-B9A771A9EBB1}"/>
                    </a:ext>
                  </a:extLst>
                </p14:cNvPr>
                <p14:cNvContentPartPr/>
                <p14:nvPr/>
              </p14:nvContentPartPr>
              <p14:xfrm>
                <a:off x="6140176" y="2116628"/>
                <a:ext cx="282240" cy="1461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E1880208-7E3F-4CED-ABC5-B9A771A9EBB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135856" y="2112308"/>
                  <a:ext cx="2908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DEE22F40-3AAE-4BBD-A570-436D9DC00261}"/>
                    </a:ext>
                  </a:extLst>
                </p14:cNvPr>
                <p14:cNvContentPartPr/>
                <p14:nvPr/>
              </p14:nvContentPartPr>
              <p14:xfrm>
                <a:off x="6457336" y="2147228"/>
                <a:ext cx="119880" cy="1029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DEE22F40-3AAE-4BBD-A570-436D9DC0026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453016" y="2142908"/>
                  <a:ext cx="1285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0A773108-FF99-4D3A-B228-D284F6A105E4}"/>
                    </a:ext>
                  </a:extLst>
                </p14:cNvPr>
                <p14:cNvContentPartPr/>
                <p14:nvPr/>
              </p14:nvContentPartPr>
              <p14:xfrm>
                <a:off x="6581896" y="2056868"/>
                <a:ext cx="166680" cy="1800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0A773108-FF99-4D3A-B228-D284F6A105E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577576" y="2052548"/>
                  <a:ext cx="1753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3FC834A5-F206-4DFD-8BAC-8125EA4D1734}"/>
                    </a:ext>
                  </a:extLst>
                </p14:cNvPr>
                <p14:cNvContentPartPr/>
                <p14:nvPr/>
              </p14:nvContentPartPr>
              <p14:xfrm>
                <a:off x="6716896" y="2064068"/>
                <a:ext cx="26640" cy="558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3FC834A5-F206-4DFD-8BAC-8125EA4D173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712576" y="2059748"/>
                  <a:ext cx="352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7D1AFFCF-EB89-4480-B936-A418152B1BF8}"/>
                    </a:ext>
                  </a:extLst>
                </p14:cNvPr>
                <p14:cNvContentPartPr/>
                <p14:nvPr/>
              </p14:nvContentPartPr>
              <p14:xfrm>
                <a:off x="6782776" y="2150108"/>
                <a:ext cx="146880" cy="468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7D1AFFCF-EB89-4480-B936-A418152B1BF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778456" y="2145788"/>
                  <a:ext cx="1555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12BA24E9-5CCB-4C84-81C5-88BC279BEBDE}"/>
                    </a:ext>
                  </a:extLst>
                </p14:cNvPr>
                <p14:cNvContentPartPr/>
                <p14:nvPr/>
              </p14:nvContentPartPr>
              <p14:xfrm>
                <a:off x="7107136" y="1995668"/>
                <a:ext cx="227160" cy="2638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12BA24E9-5CCB-4C84-81C5-88BC279BEBD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102816" y="1991348"/>
                  <a:ext cx="23580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7CBCC4A5-E2F2-435C-8458-F80C28D9B029}"/>
                    </a:ext>
                  </a:extLst>
                </p14:cNvPr>
                <p14:cNvContentPartPr/>
                <p14:nvPr/>
              </p14:nvContentPartPr>
              <p14:xfrm>
                <a:off x="7356256" y="2073788"/>
                <a:ext cx="108000" cy="601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7CBCC4A5-E2F2-435C-8458-F80C28D9B02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351936" y="2069468"/>
                  <a:ext cx="1166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1A12B9F2-78F2-446D-A491-03888094C388}"/>
                    </a:ext>
                  </a:extLst>
                </p14:cNvPr>
                <p14:cNvContentPartPr/>
                <p14:nvPr/>
              </p14:nvContentPartPr>
              <p14:xfrm>
                <a:off x="7500976" y="2075948"/>
                <a:ext cx="89280" cy="608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1A12B9F2-78F2-446D-A491-03888094C38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496656" y="2071628"/>
                  <a:ext cx="979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B61D18FD-E4C4-45B9-9620-3F5F90FDCF3E}"/>
                    </a:ext>
                  </a:extLst>
                </p14:cNvPr>
                <p14:cNvContentPartPr/>
                <p14:nvPr/>
              </p14:nvContentPartPr>
              <p14:xfrm>
                <a:off x="7660096" y="1968308"/>
                <a:ext cx="190800" cy="16380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B61D18FD-E4C4-45B9-9620-3F5F90FDCF3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655776" y="1963988"/>
                  <a:ext cx="1994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F310A6ED-4E34-4F3A-A041-156EAA0A23BC}"/>
                    </a:ext>
                  </a:extLst>
                </p14:cNvPr>
                <p14:cNvContentPartPr/>
                <p14:nvPr/>
              </p14:nvContentPartPr>
              <p14:xfrm>
                <a:off x="7805896" y="2009708"/>
                <a:ext cx="42480" cy="1440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F310A6ED-4E34-4F3A-A041-156EAA0A23B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801576" y="2005388"/>
                  <a:ext cx="511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6D2DDA4F-AB44-4F56-8D38-C964B44A4047}"/>
                    </a:ext>
                  </a:extLst>
                </p14:cNvPr>
                <p14:cNvContentPartPr/>
                <p14:nvPr/>
              </p14:nvContentPartPr>
              <p14:xfrm>
                <a:off x="7867816" y="2070188"/>
                <a:ext cx="146160" cy="3528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6D2DDA4F-AB44-4F56-8D38-C964B44A404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863496" y="2065868"/>
                  <a:ext cx="1548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D4587F4F-F8E0-472E-A2D6-8393554B7914}"/>
                    </a:ext>
                  </a:extLst>
                </p14:cNvPr>
                <p14:cNvContentPartPr/>
                <p14:nvPr/>
              </p14:nvContentPartPr>
              <p14:xfrm>
                <a:off x="10757176" y="1403828"/>
                <a:ext cx="729720" cy="16704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D4587F4F-F8E0-472E-A2D6-8393554B791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752856" y="1399508"/>
                  <a:ext cx="7383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53EF12F2-6BFB-4DC8-8235-862D7CB9A9A7}"/>
                    </a:ext>
                  </a:extLst>
                </p14:cNvPr>
                <p14:cNvContentPartPr/>
                <p14:nvPr/>
              </p14:nvContentPartPr>
              <p14:xfrm>
                <a:off x="10770856" y="940148"/>
                <a:ext cx="120240" cy="14292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53EF12F2-6BFB-4DC8-8235-862D7CB9A9A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766536" y="935828"/>
                  <a:ext cx="1288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53AA53AD-EFC9-4A47-9FA7-9701C5FE8EDF}"/>
                    </a:ext>
                  </a:extLst>
                </p14:cNvPr>
                <p14:cNvContentPartPr/>
                <p14:nvPr/>
              </p14:nvContentPartPr>
              <p14:xfrm>
                <a:off x="10913776" y="934748"/>
                <a:ext cx="150840" cy="8136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53AA53AD-EFC9-4A47-9FA7-9701C5FE8ED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909456" y="930428"/>
                  <a:ext cx="1594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3AC1CAB1-8DE4-4BDD-8421-E7415EDE1DF8}"/>
                    </a:ext>
                  </a:extLst>
                </p14:cNvPr>
                <p14:cNvContentPartPr/>
                <p14:nvPr/>
              </p14:nvContentPartPr>
              <p14:xfrm>
                <a:off x="11197456" y="727388"/>
                <a:ext cx="134280" cy="17172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3AC1CAB1-8DE4-4BDD-8421-E7415EDE1DF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193136" y="723068"/>
                  <a:ext cx="1429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6DF9E188-D2B9-4F92-A397-51A37F17704F}"/>
                    </a:ext>
                  </a:extLst>
                </p14:cNvPr>
                <p14:cNvContentPartPr/>
                <p14:nvPr/>
              </p14:nvContentPartPr>
              <p14:xfrm>
                <a:off x="11315176" y="750428"/>
                <a:ext cx="360" cy="36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6DF9E188-D2B9-4F92-A397-51A37F17704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310856" y="74610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E535094A-A7C7-41D7-9053-6885C373A597}"/>
                    </a:ext>
                  </a:extLst>
                </p14:cNvPr>
                <p14:cNvContentPartPr/>
                <p14:nvPr/>
              </p14:nvContentPartPr>
              <p14:xfrm>
                <a:off x="11369536" y="778148"/>
                <a:ext cx="63000" cy="7308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E535094A-A7C7-41D7-9053-6885C373A59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365216" y="773828"/>
                  <a:ext cx="716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84DA9E72-A635-4F9E-9B0B-D967028DFC11}"/>
                    </a:ext>
                  </a:extLst>
                </p14:cNvPr>
                <p14:cNvContentPartPr/>
                <p14:nvPr/>
              </p14:nvContentPartPr>
              <p14:xfrm>
                <a:off x="11412376" y="714428"/>
                <a:ext cx="128880" cy="10224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84DA9E72-A635-4F9E-9B0B-D967028DFC1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408056" y="710108"/>
                  <a:ext cx="1375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6C22C987-42EF-4BD4-B53D-8DBF5EE5928F}"/>
                    </a:ext>
                  </a:extLst>
                </p14:cNvPr>
                <p14:cNvContentPartPr/>
                <p14:nvPr/>
              </p14:nvContentPartPr>
              <p14:xfrm>
                <a:off x="10939336" y="1103228"/>
                <a:ext cx="91080" cy="19260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6C22C987-42EF-4BD4-B53D-8DBF5EE5928F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935016" y="1098908"/>
                  <a:ext cx="997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06E64A3E-DC2F-4F69-9B65-F5CD48A302BC}"/>
                    </a:ext>
                  </a:extLst>
                </p14:cNvPr>
                <p14:cNvContentPartPr/>
                <p14:nvPr/>
              </p14:nvContentPartPr>
              <p14:xfrm>
                <a:off x="11064976" y="1089188"/>
                <a:ext cx="65160" cy="10152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06E64A3E-DC2F-4F69-9B65-F5CD48A302BC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060656" y="1084868"/>
                  <a:ext cx="738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EC177C2D-1188-4EBE-B31E-B60457BAB2AF}"/>
                    </a:ext>
                  </a:extLst>
                </p14:cNvPr>
                <p14:cNvContentPartPr/>
                <p14:nvPr/>
              </p14:nvContentPartPr>
              <p14:xfrm>
                <a:off x="11150296" y="1070828"/>
                <a:ext cx="72360" cy="24552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EC177C2D-1188-4EBE-B31E-B60457BAB2A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1145976" y="1066508"/>
                  <a:ext cx="810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1D164474-BF3A-415D-A04A-E4405104D3F5}"/>
                    </a:ext>
                  </a:extLst>
                </p14:cNvPr>
                <p14:cNvContentPartPr/>
                <p14:nvPr/>
              </p14:nvContentPartPr>
              <p14:xfrm>
                <a:off x="11238496" y="1027628"/>
                <a:ext cx="176040" cy="10512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1D164474-BF3A-415D-A04A-E4405104D3F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234176" y="1023308"/>
                  <a:ext cx="1846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FE869A8D-B1D7-4156-9793-E24A89C3FD1F}"/>
                    </a:ext>
                  </a:extLst>
                </p14:cNvPr>
                <p14:cNvContentPartPr/>
                <p14:nvPr/>
              </p14:nvContentPartPr>
              <p14:xfrm>
                <a:off x="11459896" y="903068"/>
                <a:ext cx="87840" cy="16920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FE869A8D-B1D7-4156-9793-E24A89C3FD1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455576" y="898748"/>
                  <a:ext cx="964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CBCCD077-7224-470A-880A-C348D1D6B828}"/>
                    </a:ext>
                  </a:extLst>
                </p14:cNvPr>
                <p14:cNvContentPartPr/>
                <p14:nvPr/>
              </p14:nvContentPartPr>
              <p14:xfrm>
                <a:off x="11566096" y="941588"/>
                <a:ext cx="165600" cy="7848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CBCCD077-7224-470A-880A-C348D1D6B82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561776" y="937268"/>
                  <a:ext cx="1742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1E723DEA-7681-48D2-B66B-6A197CC67B93}"/>
                    </a:ext>
                  </a:extLst>
                </p14:cNvPr>
                <p14:cNvContentPartPr/>
                <p14:nvPr/>
              </p14:nvContentPartPr>
              <p14:xfrm>
                <a:off x="11759416" y="900548"/>
                <a:ext cx="43560" cy="6876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1E723DEA-7681-48D2-B66B-6A197CC67B9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755096" y="896228"/>
                  <a:ext cx="522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316FE63B-5D99-414D-9ABE-09669C1E7D63}"/>
                    </a:ext>
                  </a:extLst>
                </p14:cNvPr>
                <p14:cNvContentPartPr/>
                <p14:nvPr/>
              </p14:nvContentPartPr>
              <p14:xfrm>
                <a:off x="11821696" y="864188"/>
                <a:ext cx="96480" cy="8892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316FE63B-5D99-414D-9ABE-09669C1E7D6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1817376" y="859868"/>
                  <a:ext cx="1051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4A7C3424-2B8B-40C5-879F-3B862D8AB88A}"/>
                    </a:ext>
                  </a:extLst>
                </p14:cNvPr>
                <p14:cNvContentPartPr/>
                <p14:nvPr/>
              </p14:nvContentPartPr>
              <p14:xfrm>
                <a:off x="10315456" y="909908"/>
                <a:ext cx="464400" cy="72684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4A7C3424-2B8B-40C5-879F-3B862D8AB88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311136" y="905588"/>
                  <a:ext cx="473040" cy="73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576732EF-8F1A-4A78-A6E9-A756D3729B99}"/>
                    </a:ext>
                  </a:extLst>
                </p14:cNvPr>
                <p14:cNvContentPartPr/>
                <p14:nvPr/>
              </p14:nvContentPartPr>
              <p14:xfrm>
                <a:off x="9879136" y="513188"/>
                <a:ext cx="168120" cy="19908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576732EF-8F1A-4A78-A6E9-A756D3729B9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874816" y="508868"/>
                  <a:ext cx="1767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EE73F095-904B-43FC-9074-6BFC6D2C98ED}"/>
                    </a:ext>
                  </a:extLst>
                </p14:cNvPr>
                <p14:cNvContentPartPr/>
                <p14:nvPr/>
              </p14:nvContentPartPr>
              <p14:xfrm>
                <a:off x="10088656" y="474308"/>
                <a:ext cx="123480" cy="4752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EE73F095-904B-43FC-9074-6BFC6D2C98E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084336" y="469988"/>
                  <a:ext cx="1321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B338B873-0C62-44DC-A861-5C426FD4C573}"/>
                    </a:ext>
                  </a:extLst>
                </p14:cNvPr>
                <p14:cNvContentPartPr/>
                <p14:nvPr/>
              </p14:nvContentPartPr>
              <p14:xfrm>
                <a:off x="10114936" y="503468"/>
                <a:ext cx="113040" cy="6156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B338B873-0C62-44DC-A861-5C426FD4C57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110616" y="499148"/>
                  <a:ext cx="1216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ECEF6EAB-F777-475B-B475-9C02AB1296A9}"/>
                    </a:ext>
                  </a:extLst>
                </p14:cNvPr>
                <p14:cNvContentPartPr/>
                <p14:nvPr/>
              </p14:nvContentPartPr>
              <p14:xfrm>
                <a:off x="10273696" y="263348"/>
                <a:ext cx="122040" cy="19296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ECEF6EAB-F777-475B-B475-9C02AB1296A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269376" y="259028"/>
                  <a:ext cx="1306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2558B5D0-6CEE-4AFA-8A40-03F87C74165F}"/>
                    </a:ext>
                  </a:extLst>
                </p14:cNvPr>
                <p14:cNvContentPartPr/>
                <p14:nvPr/>
              </p14:nvContentPartPr>
              <p14:xfrm>
                <a:off x="10332376" y="475748"/>
                <a:ext cx="154080" cy="13536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2558B5D0-6CEE-4AFA-8A40-03F87C74165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328056" y="471428"/>
                  <a:ext cx="1627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D2275CD9-2ECC-4924-AC5D-B30E679FD7B5}"/>
                    </a:ext>
                  </a:extLst>
                </p14:cNvPr>
                <p14:cNvContentPartPr/>
                <p14:nvPr/>
              </p14:nvContentPartPr>
              <p14:xfrm>
                <a:off x="8933776" y="174428"/>
                <a:ext cx="212400" cy="17964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D2275CD9-2ECC-4924-AC5D-B30E679FD7B5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929456" y="170108"/>
                  <a:ext cx="2210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1E5B9723-971A-4927-B7EE-7D4B280462B1}"/>
                    </a:ext>
                  </a:extLst>
                </p14:cNvPr>
                <p14:cNvContentPartPr/>
                <p14:nvPr/>
              </p14:nvContentPartPr>
              <p14:xfrm>
                <a:off x="9225736" y="143828"/>
                <a:ext cx="97920" cy="19116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1E5B9723-971A-4927-B7EE-7D4B280462B1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221416" y="139508"/>
                  <a:ext cx="1065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903CC1E2-AEB7-4EB1-8463-B1EE3070946B}"/>
                    </a:ext>
                  </a:extLst>
                </p14:cNvPr>
                <p14:cNvContentPartPr/>
                <p14:nvPr/>
              </p14:nvContentPartPr>
              <p14:xfrm>
                <a:off x="9367576" y="150668"/>
                <a:ext cx="79920" cy="13320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903CC1E2-AEB7-4EB1-8463-B1EE3070946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363256" y="146348"/>
                  <a:ext cx="885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B815289A-56A3-463D-9CCD-3B97C82EBC9E}"/>
                    </a:ext>
                  </a:extLst>
                </p14:cNvPr>
                <p14:cNvContentPartPr/>
                <p14:nvPr/>
              </p14:nvContentPartPr>
              <p14:xfrm>
                <a:off x="9349576" y="196748"/>
                <a:ext cx="131040" cy="4464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B815289A-56A3-463D-9CCD-3B97C82EBC9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345256" y="192428"/>
                  <a:ext cx="1396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878C08C3-35A4-4209-8E2D-7BF7373F8498}"/>
                    </a:ext>
                  </a:extLst>
                </p14:cNvPr>
                <p14:cNvContentPartPr/>
                <p14:nvPr/>
              </p14:nvContentPartPr>
              <p14:xfrm>
                <a:off x="9487096" y="228788"/>
                <a:ext cx="62280" cy="7668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878C08C3-35A4-4209-8E2D-7BF7373F8498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482776" y="224468"/>
                  <a:ext cx="709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05556F12-42B3-4F30-828B-7C5449E767FB}"/>
                    </a:ext>
                  </a:extLst>
                </p14:cNvPr>
                <p14:cNvContentPartPr/>
                <p14:nvPr/>
              </p14:nvContentPartPr>
              <p14:xfrm>
                <a:off x="9570256" y="194948"/>
                <a:ext cx="10440" cy="216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05556F12-42B3-4F30-828B-7C5449E767F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565936" y="190628"/>
                  <a:ext cx="1908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EC805146-F186-410B-8B68-A14DC3E52C28}"/>
                    </a:ext>
                  </a:extLst>
                </p14:cNvPr>
                <p14:cNvContentPartPr/>
                <p14:nvPr/>
              </p14:nvContentPartPr>
              <p14:xfrm>
                <a:off x="9639736" y="152468"/>
                <a:ext cx="62640" cy="10152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EC805146-F186-410B-8B68-A14DC3E52C28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635416" y="148148"/>
                  <a:ext cx="712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1127ADE4-1A3F-4C54-9817-8D6C524689A5}"/>
                    </a:ext>
                  </a:extLst>
                </p14:cNvPr>
                <p14:cNvContentPartPr/>
                <p14:nvPr/>
              </p14:nvContentPartPr>
              <p14:xfrm>
                <a:off x="9625696" y="170468"/>
                <a:ext cx="120240" cy="4356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1127ADE4-1A3F-4C54-9817-8D6C524689A5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621376" y="166148"/>
                  <a:ext cx="1288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112FEFFA-7FF0-48AC-B4C9-5FF953606CCD}"/>
                    </a:ext>
                  </a:extLst>
                </p14:cNvPr>
                <p14:cNvContentPartPr/>
                <p14:nvPr/>
              </p14:nvContentPartPr>
              <p14:xfrm>
                <a:off x="9758896" y="191708"/>
                <a:ext cx="84600" cy="8964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112FEFFA-7FF0-48AC-B4C9-5FF953606CC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754576" y="187388"/>
                  <a:ext cx="932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DDC087A1-EC8A-4BF0-9C44-0DBF649B56F5}"/>
                    </a:ext>
                  </a:extLst>
                </p14:cNvPr>
                <p14:cNvContentPartPr/>
                <p14:nvPr/>
              </p14:nvContentPartPr>
              <p14:xfrm>
                <a:off x="9857176" y="107468"/>
                <a:ext cx="37440" cy="17928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DDC087A1-EC8A-4BF0-9C44-0DBF649B56F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852856" y="103148"/>
                  <a:ext cx="460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7F729404-EDCE-4C11-B691-AA394B23A6C3}"/>
                    </a:ext>
                  </a:extLst>
                </p14:cNvPr>
                <p14:cNvContentPartPr/>
                <p14:nvPr/>
              </p14:nvContentPartPr>
              <p14:xfrm>
                <a:off x="10034656" y="159308"/>
                <a:ext cx="123480" cy="5148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7F729404-EDCE-4C11-B691-AA394B23A6C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030336" y="154988"/>
                  <a:ext cx="1321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95057195-C12A-4724-BEFA-6FC30512F120}"/>
                    </a:ext>
                  </a:extLst>
                </p14:cNvPr>
                <p14:cNvContentPartPr/>
                <p14:nvPr/>
              </p14:nvContentPartPr>
              <p14:xfrm>
                <a:off x="10282336" y="47708"/>
                <a:ext cx="163080" cy="14292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95057195-C12A-4724-BEFA-6FC30512F12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278016" y="43388"/>
                  <a:ext cx="1717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33F78973-8877-44EF-91B6-CA7BD5A704E7}"/>
                    </a:ext>
                  </a:extLst>
                </p14:cNvPr>
                <p14:cNvContentPartPr/>
                <p14:nvPr/>
              </p14:nvContentPartPr>
              <p14:xfrm>
                <a:off x="10511296" y="85148"/>
                <a:ext cx="88920" cy="9936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33F78973-8877-44EF-91B6-CA7BD5A704E7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506976" y="80828"/>
                  <a:ext cx="975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7A9325EC-96D1-400B-940E-FE92F9DA061A}"/>
                    </a:ext>
                  </a:extLst>
                </p14:cNvPr>
                <p14:cNvContentPartPr/>
                <p14:nvPr/>
              </p14:nvContentPartPr>
              <p14:xfrm>
                <a:off x="10512016" y="102788"/>
                <a:ext cx="101520" cy="5148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7A9325EC-96D1-400B-940E-FE92F9DA061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507696" y="98468"/>
                  <a:ext cx="1101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0893D277-F51E-492A-9CF0-D7082C8D30BA}"/>
                    </a:ext>
                  </a:extLst>
                </p14:cNvPr>
                <p14:cNvContentPartPr/>
                <p14:nvPr/>
              </p14:nvContentPartPr>
              <p14:xfrm>
                <a:off x="10665376" y="142028"/>
                <a:ext cx="61920" cy="8424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0893D277-F51E-492A-9CF0-D7082C8D30BA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661056" y="137708"/>
                  <a:ext cx="705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AD4681D8-BE3D-4EE4-A778-B45B3E7C7764}"/>
                    </a:ext>
                  </a:extLst>
                </p14:cNvPr>
                <p14:cNvContentPartPr/>
                <p14:nvPr/>
              </p14:nvContentPartPr>
              <p14:xfrm>
                <a:off x="10823416" y="99548"/>
                <a:ext cx="104040" cy="10260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AD4681D8-BE3D-4EE4-A778-B45B3E7C7764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819096" y="95228"/>
                  <a:ext cx="1126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1BF0FF65-3203-4ACC-8BAE-ABAC1832ACDD}"/>
                    </a:ext>
                  </a:extLst>
                </p14:cNvPr>
                <p14:cNvContentPartPr/>
                <p14:nvPr/>
              </p14:nvContentPartPr>
              <p14:xfrm>
                <a:off x="11015296" y="42668"/>
                <a:ext cx="169560" cy="15264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1BF0FF65-3203-4ACC-8BAE-ABAC1832ACDD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1010976" y="38348"/>
                  <a:ext cx="1782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FAE46891-4A53-4355-9663-54435EE48220}"/>
                    </a:ext>
                  </a:extLst>
                </p14:cNvPr>
                <p14:cNvContentPartPr/>
                <p14:nvPr/>
              </p14:nvContentPartPr>
              <p14:xfrm>
                <a:off x="11261176" y="115748"/>
                <a:ext cx="65520" cy="9756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FAE46891-4A53-4355-9663-54435EE48220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1256856" y="111428"/>
                  <a:ext cx="741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B7267661-1F42-4C64-A60E-47384D896FC7}"/>
                    </a:ext>
                  </a:extLst>
                </p14:cNvPr>
                <p14:cNvContentPartPr/>
                <p14:nvPr/>
              </p14:nvContentPartPr>
              <p14:xfrm>
                <a:off x="11254696" y="107468"/>
                <a:ext cx="118080" cy="7092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B7267661-1F42-4C64-A60E-47384D896FC7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1250376" y="103148"/>
                  <a:ext cx="1267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2AD2977A-0E6E-4F30-836E-98F2DCCF4353}"/>
                    </a:ext>
                  </a:extLst>
                </p14:cNvPr>
                <p14:cNvContentPartPr/>
                <p14:nvPr/>
              </p14:nvContentPartPr>
              <p14:xfrm>
                <a:off x="11376376" y="173708"/>
                <a:ext cx="128520" cy="8964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2AD2977A-0E6E-4F30-836E-98F2DCCF4353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372056" y="169388"/>
                  <a:ext cx="1371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FDDFCE91-CA20-4365-A7BF-BD6BD5E8639C}"/>
                    </a:ext>
                  </a:extLst>
                </p14:cNvPr>
                <p14:cNvContentPartPr/>
                <p14:nvPr/>
              </p14:nvContentPartPr>
              <p14:xfrm>
                <a:off x="9596896" y="904508"/>
                <a:ext cx="214560" cy="15228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FDDFCE91-CA20-4365-A7BF-BD6BD5E8639C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592576" y="900188"/>
                  <a:ext cx="2232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BB7D8D8E-7E3A-44B4-B395-196AA6357D67}"/>
                    </a:ext>
                  </a:extLst>
                </p14:cNvPr>
                <p14:cNvContentPartPr/>
                <p14:nvPr/>
              </p14:nvContentPartPr>
              <p14:xfrm>
                <a:off x="9881656" y="869948"/>
                <a:ext cx="37800" cy="14040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BB7D8D8E-7E3A-44B4-B395-196AA6357D6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877336" y="865628"/>
                  <a:ext cx="464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B6B8B58B-9035-414C-8676-175D8CAC475F}"/>
                    </a:ext>
                  </a:extLst>
                </p14:cNvPr>
                <p14:cNvContentPartPr/>
                <p14:nvPr/>
              </p14:nvContentPartPr>
              <p14:xfrm>
                <a:off x="9840256" y="909908"/>
                <a:ext cx="101520" cy="6480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B6B8B58B-9035-414C-8676-175D8CAC475F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835936" y="905588"/>
                  <a:ext cx="1101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DE13ADA3-9C32-4F99-BB15-4AD2F15CD7B4}"/>
                    </a:ext>
                  </a:extLst>
                </p14:cNvPr>
                <p14:cNvContentPartPr/>
                <p14:nvPr/>
              </p14:nvContentPartPr>
              <p14:xfrm>
                <a:off x="9947536" y="930788"/>
                <a:ext cx="60840" cy="8532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DE13ADA3-9C32-4F99-BB15-4AD2F15CD7B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943216" y="926468"/>
                  <a:ext cx="694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9694DF7F-E9B4-4526-9922-9A0398AB2D4E}"/>
                    </a:ext>
                  </a:extLst>
                </p14:cNvPr>
                <p14:cNvContentPartPr/>
                <p14:nvPr/>
              </p14:nvContentPartPr>
              <p14:xfrm>
                <a:off x="9919816" y="751868"/>
                <a:ext cx="92880" cy="8064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9694DF7F-E9B4-4526-9922-9A0398AB2D4E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915496" y="747548"/>
                  <a:ext cx="1015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632A62A0-8DDC-4019-87E9-9A1B0F79E84F}"/>
                    </a:ext>
                  </a:extLst>
                </p14:cNvPr>
                <p14:cNvContentPartPr/>
                <p14:nvPr/>
              </p14:nvContentPartPr>
              <p14:xfrm>
                <a:off x="10074976" y="818828"/>
                <a:ext cx="136800" cy="5940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632A62A0-8DDC-4019-87E9-9A1B0F79E84F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070656" y="814508"/>
                  <a:ext cx="1454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59C55EDC-A410-4E86-AB6C-84270FC6D6BD}"/>
                    </a:ext>
                  </a:extLst>
                </p14:cNvPr>
                <p14:cNvContentPartPr/>
                <p14:nvPr/>
              </p14:nvContentPartPr>
              <p14:xfrm>
                <a:off x="10108456" y="854468"/>
                <a:ext cx="123840" cy="5400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59C55EDC-A410-4E86-AB6C-84270FC6D6BD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104136" y="850148"/>
                  <a:ext cx="1324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AAA4B666-C1D4-4856-B7E1-F756C2849570}"/>
                    </a:ext>
                  </a:extLst>
                </p14:cNvPr>
                <p14:cNvContentPartPr/>
                <p14:nvPr/>
              </p14:nvContentPartPr>
              <p14:xfrm>
                <a:off x="10262176" y="738908"/>
                <a:ext cx="204480" cy="8640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AAA4B666-C1D4-4856-B7E1-F756C2849570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257856" y="734588"/>
                  <a:ext cx="2131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32394744-1E95-4A70-9A75-C0ED50868BF3}"/>
                    </a:ext>
                  </a:extLst>
                </p14:cNvPr>
                <p14:cNvContentPartPr/>
                <p14:nvPr/>
              </p14:nvContentPartPr>
              <p14:xfrm>
                <a:off x="10560256" y="619028"/>
                <a:ext cx="41040" cy="15732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32394744-1E95-4A70-9A75-C0ED50868BF3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555936" y="614708"/>
                  <a:ext cx="496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CB74F1D6-3244-43ED-B7FB-D0F874AE9342}"/>
                    </a:ext>
                  </a:extLst>
                </p14:cNvPr>
                <p14:cNvContentPartPr/>
                <p14:nvPr/>
              </p14:nvContentPartPr>
              <p14:xfrm>
                <a:off x="10534336" y="685268"/>
                <a:ext cx="132840" cy="432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CB74F1D6-3244-43ED-B7FB-D0F874AE9342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530016" y="680948"/>
                  <a:ext cx="1414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F70969F9-2241-4A51-9384-4E8EEAD6AA2B}"/>
                    </a:ext>
                  </a:extLst>
                </p14:cNvPr>
                <p14:cNvContentPartPr/>
                <p14:nvPr/>
              </p14:nvContentPartPr>
              <p14:xfrm>
                <a:off x="10679416" y="673028"/>
                <a:ext cx="74880" cy="9576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F70969F9-2241-4A51-9384-4E8EEAD6AA2B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675096" y="668708"/>
                  <a:ext cx="835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BAC87EE7-9062-48C1-9102-7103AA8C7C5D}"/>
                    </a:ext>
                  </a:extLst>
                </p14:cNvPr>
                <p14:cNvContentPartPr/>
                <p14:nvPr/>
              </p14:nvContentPartPr>
              <p14:xfrm>
                <a:off x="10743136" y="616148"/>
                <a:ext cx="25200" cy="2088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BAC87EE7-9062-48C1-9102-7103AA8C7C5D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738816" y="611828"/>
                  <a:ext cx="338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3E68994E-A567-473C-B287-AD3173A6FB1E}"/>
                    </a:ext>
                  </a:extLst>
                </p14:cNvPr>
                <p14:cNvContentPartPr/>
                <p14:nvPr/>
              </p14:nvContentPartPr>
              <p14:xfrm>
                <a:off x="10832416" y="521828"/>
                <a:ext cx="40680" cy="12384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3E68994E-A567-473C-B287-AD3173A6FB1E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828096" y="517508"/>
                  <a:ext cx="493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B942D882-4547-479E-A89B-F818A52E4FBF}"/>
                    </a:ext>
                  </a:extLst>
                </p14:cNvPr>
                <p14:cNvContentPartPr/>
                <p14:nvPr/>
              </p14:nvContentPartPr>
              <p14:xfrm>
                <a:off x="10804336" y="562868"/>
                <a:ext cx="99000" cy="2376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B942D882-4547-479E-A89B-F818A52E4FB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800016" y="558548"/>
                  <a:ext cx="1076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96212DD3-5E38-4A26-AFE9-5202645F4085}"/>
                    </a:ext>
                  </a:extLst>
                </p14:cNvPr>
                <p14:cNvContentPartPr/>
                <p14:nvPr/>
              </p14:nvContentPartPr>
              <p14:xfrm>
                <a:off x="10941496" y="557468"/>
                <a:ext cx="62280" cy="10044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96212DD3-5E38-4A26-AFE9-5202645F4085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937176" y="553148"/>
                  <a:ext cx="709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4F7B41A2-992F-4959-AF89-23ACEE6B1408}"/>
                    </a:ext>
                  </a:extLst>
                </p14:cNvPr>
                <p14:cNvContentPartPr/>
                <p14:nvPr/>
              </p14:nvContentPartPr>
              <p14:xfrm>
                <a:off x="11050216" y="477548"/>
                <a:ext cx="95760" cy="2736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4F7B41A2-992F-4959-AF89-23ACEE6B1408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1045896" y="473228"/>
                  <a:ext cx="104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A1A3FEBE-0C77-4454-8289-579207590BE3}"/>
                    </a:ext>
                  </a:extLst>
                </p14:cNvPr>
                <p14:cNvContentPartPr/>
                <p14:nvPr/>
              </p14:nvContentPartPr>
              <p14:xfrm>
                <a:off x="11074336" y="483308"/>
                <a:ext cx="115200" cy="4932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A1A3FEBE-0C77-4454-8289-579207590BE3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1070016" y="478988"/>
                  <a:ext cx="1238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F40B38C8-4CC0-4E87-B38D-483590CF6AA2}"/>
                    </a:ext>
                  </a:extLst>
                </p14:cNvPr>
                <p14:cNvContentPartPr/>
                <p14:nvPr/>
              </p14:nvContentPartPr>
              <p14:xfrm>
                <a:off x="11208256" y="355868"/>
                <a:ext cx="184680" cy="12708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F40B38C8-4CC0-4E87-B38D-483590CF6AA2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1203936" y="351548"/>
                  <a:ext cx="1933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45A3C705-5958-4A9B-A744-5DF67A25966A}"/>
                    </a:ext>
                  </a:extLst>
                </p14:cNvPr>
                <p14:cNvContentPartPr/>
                <p14:nvPr/>
              </p14:nvContentPartPr>
              <p14:xfrm>
                <a:off x="11422456" y="335348"/>
                <a:ext cx="42480" cy="12852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45A3C705-5958-4A9B-A744-5DF67A25966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1418136" y="331028"/>
                  <a:ext cx="511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E2EE8D74-78B3-4B28-87D2-9DBF7603AB60}"/>
                    </a:ext>
                  </a:extLst>
                </p14:cNvPr>
                <p14:cNvContentPartPr/>
                <p14:nvPr/>
              </p14:nvContentPartPr>
              <p14:xfrm>
                <a:off x="11403736" y="386468"/>
                <a:ext cx="106200" cy="2484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E2EE8D74-78B3-4B28-87D2-9DBF7603AB60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1399416" y="382148"/>
                  <a:ext cx="1148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6273B4C9-7DA4-43EB-A914-E622154FCA2D}"/>
                    </a:ext>
                  </a:extLst>
                </p14:cNvPr>
                <p14:cNvContentPartPr/>
                <p14:nvPr/>
              </p14:nvContentPartPr>
              <p14:xfrm>
                <a:off x="11531176" y="361628"/>
                <a:ext cx="60120" cy="9864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6273B4C9-7DA4-43EB-A914-E622154FCA2D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1526856" y="357308"/>
                  <a:ext cx="687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4AC305D5-0900-4BCE-95D2-635426937801}"/>
                    </a:ext>
                  </a:extLst>
                </p14:cNvPr>
                <p14:cNvContentPartPr/>
                <p14:nvPr/>
              </p14:nvContentPartPr>
              <p14:xfrm>
                <a:off x="11630896" y="315548"/>
                <a:ext cx="46080" cy="6588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4AC305D5-0900-4BCE-95D2-635426937801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1626576" y="311228"/>
                  <a:ext cx="547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E9B853B5-E520-41B4-8F1C-758545956420}"/>
                    </a:ext>
                  </a:extLst>
                </p14:cNvPr>
                <p14:cNvContentPartPr/>
                <p14:nvPr/>
              </p14:nvContentPartPr>
              <p14:xfrm>
                <a:off x="11614336" y="309788"/>
                <a:ext cx="107280" cy="4464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E9B853B5-E520-41B4-8F1C-758545956420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1610016" y="305468"/>
                  <a:ext cx="1159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5F111A96-B9CA-42A8-8A33-BEF364959BBD}"/>
                    </a:ext>
                  </a:extLst>
                </p14:cNvPr>
                <p14:cNvContentPartPr/>
                <p14:nvPr/>
              </p14:nvContentPartPr>
              <p14:xfrm>
                <a:off x="11706136" y="210788"/>
                <a:ext cx="164160" cy="10800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5F111A96-B9CA-42A8-8A33-BEF364959BBD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1701816" y="206468"/>
                  <a:ext cx="1728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162696C9-9C02-46C9-B206-2982BFDCC2DC}"/>
                    </a:ext>
                  </a:extLst>
                </p14:cNvPr>
                <p14:cNvContentPartPr/>
                <p14:nvPr/>
              </p14:nvContentPartPr>
              <p14:xfrm>
                <a:off x="11881816" y="200348"/>
                <a:ext cx="92880" cy="10944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162696C9-9C02-46C9-B206-2982BFDCC2DC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1877496" y="196028"/>
                  <a:ext cx="1015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AA680297-C1B5-4CC4-A6DA-4B7632E5EDD3}"/>
                    </a:ext>
                  </a:extLst>
                </p14:cNvPr>
                <p14:cNvContentPartPr/>
                <p14:nvPr/>
              </p14:nvContentPartPr>
              <p14:xfrm>
                <a:off x="11977216" y="214028"/>
                <a:ext cx="55800" cy="11160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AA680297-C1B5-4CC4-A6DA-4B7632E5EDD3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1972896" y="209708"/>
                  <a:ext cx="644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8CCF3048-F720-464A-99E3-01B31C666E4C}"/>
                    </a:ext>
                  </a:extLst>
                </p14:cNvPr>
                <p14:cNvContentPartPr/>
                <p14:nvPr/>
              </p14:nvContentPartPr>
              <p14:xfrm>
                <a:off x="11102056" y="662588"/>
                <a:ext cx="136080" cy="6048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8CCF3048-F720-464A-99E3-01B31C666E4C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1097736" y="658268"/>
                  <a:ext cx="1447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DFEA18CF-8B89-46EE-9401-BEBE064D8671}"/>
                    </a:ext>
                  </a:extLst>
                </p14:cNvPr>
                <p14:cNvContentPartPr/>
                <p14:nvPr/>
              </p14:nvContentPartPr>
              <p14:xfrm>
                <a:off x="11146336" y="677708"/>
                <a:ext cx="142920" cy="5616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DFEA18CF-8B89-46EE-9401-BEBE064D8671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1142016" y="673388"/>
                  <a:ext cx="1515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CE29CF8A-AEB6-49F2-8F5D-576D15075137}"/>
                    </a:ext>
                  </a:extLst>
                </p14:cNvPr>
                <p14:cNvContentPartPr/>
                <p14:nvPr/>
              </p14:nvContentPartPr>
              <p14:xfrm>
                <a:off x="11303296" y="595268"/>
                <a:ext cx="105480" cy="10044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CE29CF8A-AEB6-49F2-8F5D-576D15075137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1298976" y="590948"/>
                  <a:ext cx="1141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27DEABD7-1F5F-45D8-B1DE-5879DCC540E7}"/>
                    </a:ext>
                  </a:extLst>
                </p14:cNvPr>
                <p14:cNvContentPartPr/>
                <p14:nvPr/>
              </p14:nvContentPartPr>
              <p14:xfrm>
                <a:off x="11452696" y="562148"/>
                <a:ext cx="155160" cy="7488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27DEABD7-1F5F-45D8-B1DE-5879DCC540E7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1448376" y="557828"/>
                  <a:ext cx="1638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72649DCA-E713-4564-B690-BF4A983C245A}"/>
                    </a:ext>
                  </a:extLst>
                </p14:cNvPr>
                <p14:cNvContentPartPr/>
                <p14:nvPr/>
              </p14:nvContentPartPr>
              <p14:xfrm>
                <a:off x="11658616" y="487628"/>
                <a:ext cx="60120" cy="13752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72649DCA-E713-4564-B690-BF4A983C245A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1654296" y="483308"/>
                  <a:ext cx="687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F9EE5892-7F9E-48A9-B73E-750EFE419CF9}"/>
                    </a:ext>
                  </a:extLst>
                </p14:cNvPr>
                <p14:cNvContentPartPr/>
                <p14:nvPr/>
              </p14:nvContentPartPr>
              <p14:xfrm>
                <a:off x="11656816" y="534068"/>
                <a:ext cx="92880" cy="2592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F9EE5892-7F9E-48A9-B73E-750EFE419CF9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1652496" y="529748"/>
                  <a:ext cx="1015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9835415D-AF44-43AB-9257-63EBD799405E}"/>
                    </a:ext>
                  </a:extLst>
                </p14:cNvPr>
                <p14:cNvContentPartPr/>
                <p14:nvPr/>
              </p14:nvContentPartPr>
              <p14:xfrm>
                <a:off x="11761216" y="515348"/>
                <a:ext cx="82440" cy="11880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9835415D-AF44-43AB-9257-63EBD799405E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1756896" y="511028"/>
                  <a:ext cx="910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4333F83D-5FCE-42EB-8A84-C3D77701CAA3}"/>
                    </a:ext>
                  </a:extLst>
                </p14:cNvPr>
                <p14:cNvContentPartPr/>
                <p14:nvPr/>
              </p14:nvContentPartPr>
              <p14:xfrm>
                <a:off x="9875536" y="819908"/>
                <a:ext cx="360" cy="36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4333F83D-5FCE-42EB-8A84-C3D77701CAA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871216" y="81558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01FCF6B4-0722-48CA-8948-F771689B00DB}"/>
                    </a:ext>
                  </a:extLst>
                </p14:cNvPr>
                <p14:cNvContentPartPr/>
                <p14:nvPr/>
              </p14:nvContentPartPr>
              <p14:xfrm>
                <a:off x="9856096" y="819908"/>
                <a:ext cx="19440" cy="216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01FCF6B4-0722-48CA-8948-F771689B00DB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851776" y="815588"/>
                  <a:ext cx="2808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A7ACC182-8E7E-474F-B804-697019AC677B}"/>
                    </a:ext>
                  </a:extLst>
                </p14:cNvPr>
                <p14:cNvContentPartPr/>
                <p14:nvPr/>
              </p14:nvContentPartPr>
              <p14:xfrm>
                <a:off x="9497536" y="786428"/>
                <a:ext cx="384120" cy="26712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A7ACC182-8E7E-474F-B804-697019AC677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493216" y="782108"/>
                  <a:ext cx="39276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93AC2407-EC4C-409A-9AAE-B7924E1DAC45}"/>
                    </a:ext>
                  </a:extLst>
                </p14:cNvPr>
                <p14:cNvContentPartPr/>
                <p14:nvPr/>
              </p14:nvContentPartPr>
              <p14:xfrm>
                <a:off x="9409696" y="986948"/>
                <a:ext cx="174600" cy="18900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93AC2407-EC4C-409A-9AAE-B7924E1DAC45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405376" y="982628"/>
                  <a:ext cx="1832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3EA13E16-EA84-4B47-88C1-88A45AFD9359}"/>
                    </a:ext>
                  </a:extLst>
                </p14:cNvPr>
                <p14:cNvContentPartPr/>
                <p14:nvPr/>
              </p14:nvContentPartPr>
              <p14:xfrm>
                <a:off x="9906496" y="3934268"/>
                <a:ext cx="180720" cy="1548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3EA13E16-EA84-4B47-88C1-88A45AFD935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902176" y="3929948"/>
                  <a:ext cx="1893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751AF0F2-CE54-417E-B649-739B94A119B0}"/>
                    </a:ext>
                  </a:extLst>
                </p14:cNvPr>
                <p14:cNvContentPartPr/>
                <p14:nvPr/>
              </p14:nvContentPartPr>
              <p14:xfrm>
                <a:off x="9925216" y="3976388"/>
                <a:ext cx="192600" cy="1512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751AF0F2-CE54-417E-B649-739B94A119B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920896" y="3972068"/>
                  <a:ext cx="2012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14B952D5-BF17-4A60-9736-2F16BB6BD614}"/>
                    </a:ext>
                  </a:extLst>
                </p14:cNvPr>
                <p14:cNvContentPartPr/>
                <p14:nvPr/>
              </p14:nvContentPartPr>
              <p14:xfrm>
                <a:off x="9687256" y="1868228"/>
                <a:ext cx="360" cy="36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14B952D5-BF17-4A60-9736-2F16BB6BD61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682936" y="186390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B3E2ABE7-A996-48FD-9F60-615563D41898}"/>
                    </a:ext>
                  </a:extLst>
                </p14:cNvPr>
                <p14:cNvContentPartPr/>
                <p14:nvPr/>
              </p14:nvContentPartPr>
              <p14:xfrm>
                <a:off x="8238616" y="2035988"/>
                <a:ext cx="186480" cy="7272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B3E2ABE7-A996-48FD-9F60-615563D41898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234296" y="2031668"/>
                  <a:ext cx="1951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65FFB71D-6FE8-45EA-9AA6-68078624B543}"/>
                    </a:ext>
                  </a:extLst>
                </p14:cNvPr>
                <p14:cNvContentPartPr/>
                <p14:nvPr/>
              </p14:nvContentPartPr>
              <p14:xfrm>
                <a:off x="8376136" y="1976228"/>
                <a:ext cx="10080" cy="612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65FFB71D-6FE8-45EA-9AA6-68078624B543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371816" y="1971908"/>
                  <a:ext cx="1872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71EF7E33-A16C-4B65-8AF5-F78B08842D38}"/>
                    </a:ext>
                  </a:extLst>
                </p14:cNvPr>
                <p14:cNvContentPartPr/>
                <p14:nvPr/>
              </p14:nvContentPartPr>
              <p14:xfrm>
                <a:off x="8664496" y="1993508"/>
                <a:ext cx="117720" cy="9756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71EF7E33-A16C-4B65-8AF5-F78B08842D38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8660176" y="1989188"/>
                  <a:ext cx="1263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1B2795A3-EA03-4CDD-9F48-BE15A95B8FBF}"/>
                    </a:ext>
                  </a:extLst>
                </p14:cNvPr>
                <p14:cNvContentPartPr/>
                <p14:nvPr/>
              </p14:nvContentPartPr>
              <p14:xfrm>
                <a:off x="8851336" y="2006108"/>
                <a:ext cx="94680" cy="763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1B2795A3-EA03-4CDD-9F48-BE15A95B8FBF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847016" y="2001788"/>
                  <a:ext cx="1033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5DBBA835-3A0D-47D4-9B82-5704C29C2406}"/>
                    </a:ext>
                  </a:extLst>
                </p14:cNvPr>
                <p14:cNvContentPartPr/>
                <p14:nvPr/>
              </p14:nvContentPartPr>
              <p14:xfrm>
                <a:off x="8978056" y="2017268"/>
                <a:ext cx="192240" cy="417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5DBBA835-3A0D-47D4-9B82-5704C29C2406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973736" y="2012948"/>
                  <a:ext cx="2008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ACD28234-C9C6-4381-B257-DD90904FF0FE}"/>
                    </a:ext>
                  </a:extLst>
                </p14:cNvPr>
                <p14:cNvContentPartPr/>
                <p14:nvPr/>
              </p14:nvContentPartPr>
              <p14:xfrm>
                <a:off x="9196936" y="1993508"/>
                <a:ext cx="363960" cy="4824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ACD28234-C9C6-4381-B257-DD90904FF0FE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192616" y="1989188"/>
                  <a:ext cx="3726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FEA51354-EA24-41C9-90AB-920AA1963EA3}"/>
                    </a:ext>
                  </a:extLst>
                </p14:cNvPr>
                <p14:cNvContentPartPr/>
                <p14:nvPr/>
              </p14:nvContentPartPr>
              <p14:xfrm>
                <a:off x="9600856" y="1967948"/>
                <a:ext cx="78480" cy="7308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FEA51354-EA24-41C9-90AB-920AA1963EA3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596536" y="1963628"/>
                  <a:ext cx="871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63C1AB4B-2135-4122-BB3D-604B0359C471}"/>
                    </a:ext>
                  </a:extLst>
                </p14:cNvPr>
                <p14:cNvContentPartPr/>
                <p14:nvPr/>
              </p14:nvContentPartPr>
              <p14:xfrm>
                <a:off x="9742336" y="1955708"/>
                <a:ext cx="125280" cy="885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63C1AB4B-2135-4122-BB3D-604B0359C471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738016" y="1951388"/>
                  <a:ext cx="1339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DB88909A-DF8B-4512-B37F-5FABDE250B0B}"/>
                    </a:ext>
                  </a:extLst>
                </p14:cNvPr>
                <p14:cNvContentPartPr/>
                <p14:nvPr/>
              </p14:nvContentPartPr>
              <p14:xfrm>
                <a:off x="8610856" y="2111588"/>
                <a:ext cx="1362960" cy="9540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DB88909A-DF8B-4512-B37F-5FABDE250B0B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606536" y="2107268"/>
                  <a:ext cx="13716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C63D5906-6E72-4B57-B05C-05DF3A3E59E7}"/>
                    </a:ext>
                  </a:extLst>
                </p14:cNvPr>
                <p14:cNvContentPartPr/>
                <p14:nvPr/>
              </p14:nvContentPartPr>
              <p14:xfrm>
                <a:off x="10231576" y="1969028"/>
                <a:ext cx="146160" cy="7920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C63D5906-6E72-4B57-B05C-05DF3A3E59E7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0227256" y="1964708"/>
                  <a:ext cx="1548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C8690DEF-DA0C-4A2D-B8D6-E5A6F3F94996}"/>
                    </a:ext>
                  </a:extLst>
                </p14:cNvPr>
                <p14:cNvContentPartPr/>
                <p14:nvPr/>
              </p14:nvContentPartPr>
              <p14:xfrm>
                <a:off x="10335976" y="1947788"/>
                <a:ext cx="90720" cy="24696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C8690DEF-DA0C-4A2D-B8D6-E5A6F3F94996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0331656" y="1943468"/>
                  <a:ext cx="993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BBEE767F-DFF3-4994-88DA-B105E6C1F8A4}"/>
                    </a:ext>
                  </a:extLst>
                </p14:cNvPr>
                <p14:cNvContentPartPr/>
                <p14:nvPr/>
              </p14:nvContentPartPr>
              <p14:xfrm>
                <a:off x="10540456" y="1984148"/>
                <a:ext cx="185040" cy="2772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BBEE767F-DFF3-4994-88DA-B105E6C1F8A4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0536136" y="1979828"/>
                  <a:ext cx="1936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2F6E2E5C-E6E3-403E-B873-192C4E3C7CE9}"/>
                    </a:ext>
                  </a:extLst>
                </p14:cNvPr>
                <p14:cNvContentPartPr/>
                <p14:nvPr/>
              </p14:nvContentPartPr>
              <p14:xfrm>
                <a:off x="10556656" y="2044988"/>
                <a:ext cx="163440" cy="2016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2F6E2E5C-E6E3-403E-B873-192C4E3C7CE9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0552336" y="2040668"/>
                  <a:ext cx="1720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75D06496-0FC2-4E15-B6C0-437D02A2350F}"/>
                    </a:ext>
                  </a:extLst>
                </p14:cNvPr>
                <p14:cNvContentPartPr/>
                <p14:nvPr/>
              </p14:nvContentPartPr>
              <p14:xfrm>
                <a:off x="10812616" y="1848788"/>
                <a:ext cx="165600" cy="17892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75D06496-0FC2-4E15-B6C0-437D02A2350F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0808296" y="1844468"/>
                  <a:ext cx="1742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F917A585-295F-4329-95E4-ED5980A308FE}"/>
                    </a:ext>
                  </a:extLst>
                </p14:cNvPr>
                <p14:cNvContentPartPr/>
                <p14:nvPr/>
              </p14:nvContentPartPr>
              <p14:xfrm>
                <a:off x="10906216" y="1932308"/>
                <a:ext cx="81360" cy="7128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F917A585-295F-4329-95E4-ED5980A308FE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0901896" y="1927988"/>
                  <a:ext cx="900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85A54512-E796-40A8-BF70-55046F1BBEE9}"/>
                    </a:ext>
                  </a:extLst>
                </p14:cNvPr>
                <p14:cNvContentPartPr/>
                <p14:nvPr/>
              </p14:nvContentPartPr>
              <p14:xfrm>
                <a:off x="10964536" y="1715948"/>
                <a:ext cx="149760" cy="11016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85A54512-E796-40A8-BF70-55046F1BBEE9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0960216" y="1711628"/>
                  <a:ext cx="1584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3782F379-3F57-41BF-B82E-731E9C019D44}"/>
                    </a:ext>
                  </a:extLst>
                </p14:cNvPr>
                <p14:cNvContentPartPr/>
                <p14:nvPr/>
              </p14:nvContentPartPr>
              <p14:xfrm>
                <a:off x="11170456" y="1819268"/>
                <a:ext cx="140040" cy="16920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3782F379-3F57-41BF-B82E-731E9C019D44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1166136" y="1814948"/>
                  <a:ext cx="1486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E67825EC-AE1D-49C7-B9BE-94BBAFB8F9CE}"/>
                    </a:ext>
                  </a:extLst>
                </p14:cNvPr>
                <p14:cNvContentPartPr/>
                <p14:nvPr/>
              </p14:nvContentPartPr>
              <p14:xfrm>
                <a:off x="11281696" y="1658348"/>
                <a:ext cx="136800" cy="12132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E67825EC-AE1D-49C7-B9BE-94BBAFB8F9CE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1277376" y="1654028"/>
                  <a:ext cx="1454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05C8845D-437A-4422-A069-0C1C43759034}"/>
                    </a:ext>
                  </a:extLst>
                </p14:cNvPr>
                <p14:cNvContentPartPr/>
                <p14:nvPr/>
              </p14:nvContentPartPr>
              <p14:xfrm>
                <a:off x="11449096" y="1699388"/>
                <a:ext cx="106920" cy="1584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05C8845D-437A-4422-A069-0C1C43759034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1444776" y="1695068"/>
                  <a:ext cx="1155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BC50EE53-AB86-4C47-8FFD-16047F928F67}"/>
                    </a:ext>
                  </a:extLst>
                </p14:cNvPr>
                <p14:cNvContentPartPr/>
                <p14:nvPr/>
              </p14:nvContentPartPr>
              <p14:xfrm>
                <a:off x="11556376" y="1657628"/>
                <a:ext cx="113040" cy="9972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BC50EE53-AB86-4C47-8FFD-16047F928F67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1552056" y="1653308"/>
                  <a:ext cx="1216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F33349FA-4CD3-42D0-A329-F9CE191B702D}"/>
                    </a:ext>
                  </a:extLst>
                </p14:cNvPr>
                <p14:cNvContentPartPr/>
                <p14:nvPr/>
              </p14:nvContentPartPr>
              <p14:xfrm>
                <a:off x="11210776" y="2271788"/>
                <a:ext cx="22680" cy="15336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F33349FA-4CD3-42D0-A329-F9CE191B702D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1206456" y="2267468"/>
                  <a:ext cx="313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35D17641-EEC1-4498-9EF6-96EDE863DACA}"/>
                    </a:ext>
                  </a:extLst>
                </p14:cNvPr>
                <p14:cNvContentPartPr/>
                <p14:nvPr/>
              </p14:nvContentPartPr>
              <p14:xfrm>
                <a:off x="11123296" y="2192228"/>
                <a:ext cx="168120" cy="9720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35D17641-EEC1-4498-9EF6-96EDE863DACA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1118976" y="2187908"/>
                  <a:ext cx="1767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90DEDB85-9D27-4D2A-8EAC-58141FD3CDD0}"/>
                    </a:ext>
                  </a:extLst>
                </p14:cNvPr>
                <p14:cNvContentPartPr/>
                <p14:nvPr/>
              </p14:nvContentPartPr>
              <p14:xfrm>
                <a:off x="10963456" y="2505788"/>
                <a:ext cx="78120" cy="15372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90DEDB85-9D27-4D2A-8EAC-58141FD3CDD0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0959136" y="2501468"/>
                  <a:ext cx="867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F9DACA9F-5681-4B2C-9A33-EF5F8D7E0F7B}"/>
                    </a:ext>
                  </a:extLst>
                </p14:cNvPr>
                <p14:cNvContentPartPr/>
                <p14:nvPr/>
              </p14:nvContentPartPr>
              <p14:xfrm>
                <a:off x="11078296" y="2550788"/>
                <a:ext cx="50040" cy="7812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F9DACA9F-5681-4B2C-9A33-EF5F8D7E0F7B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1073976" y="2546468"/>
                  <a:ext cx="586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B3480480-1C0D-4CFF-931B-0426D2792367}"/>
                    </a:ext>
                  </a:extLst>
                </p14:cNvPr>
                <p14:cNvContentPartPr/>
                <p14:nvPr/>
              </p14:nvContentPartPr>
              <p14:xfrm>
                <a:off x="11171176" y="2471228"/>
                <a:ext cx="82800" cy="14076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B3480480-1C0D-4CFF-931B-0426D2792367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1166856" y="2466908"/>
                  <a:ext cx="914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95852EB5-0ACC-4BAB-996B-73A90111ED5B}"/>
                    </a:ext>
                  </a:extLst>
                </p14:cNvPr>
                <p14:cNvContentPartPr/>
                <p14:nvPr/>
              </p14:nvContentPartPr>
              <p14:xfrm>
                <a:off x="11271256" y="2430188"/>
                <a:ext cx="72000" cy="14220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95852EB5-0ACC-4BAB-996B-73A90111ED5B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1266936" y="2425868"/>
                  <a:ext cx="806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34F46F76-D347-4F2A-BF4E-9A13494697B7}"/>
                    </a:ext>
                  </a:extLst>
                </p14:cNvPr>
                <p14:cNvContentPartPr/>
                <p14:nvPr/>
              </p14:nvContentPartPr>
              <p14:xfrm>
                <a:off x="11384656" y="2494268"/>
                <a:ext cx="48960" cy="1260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34F46F76-D347-4F2A-BF4E-9A13494697B7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1380336" y="2489948"/>
                  <a:ext cx="576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AD5F8BBB-4221-45D0-9CCF-B8655D3D0FCD}"/>
                    </a:ext>
                  </a:extLst>
                </p14:cNvPr>
                <p14:cNvContentPartPr/>
                <p14:nvPr/>
              </p14:nvContentPartPr>
              <p14:xfrm>
                <a:off x="11486896" y="2415068"/>
                <a:ext cx="37440" cy="12060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AD5F8BBB-4221-45D0-9CCF-B8655D3D0FCD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1482576" y="2410748"/>
                  <a:ext cx="460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55DC7114-3FF3-4B02-BCE3-2807ECCF62D6}"/>
                    </a:ext>
                  </a:extLst>
                </p14:cNvPr>
                <p14:cNvContentPartPr/>
                <p14:nvPr/>
              </p14:nvContentPartPr>
              <p14:xfrm>
                <a:off x="11401576" y="2382668"/>
                <a:ext cx="162000" cy="14040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55DC7114-3FF3-4B02-BCE3-2807ECCF62D6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1397256" y="2378348"/>
                  <a:ext cx="1706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10B2AE36-B644-4B35-84FC-CC7F2435F383}"/>
                    </a:ext>
                  </a:extLst>
                </p14:cNvPr>
                <p14:cNvContentPartPr/>
                <p14:nvPr/>
              </p14:nvContentPartPr>
              <p14:xfrm>
                <a:off x="11584816" y="2381588"/>
                <a:ext cx="150840" cy="10044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10B2AE36-B644-4B35-84FC-CC7F2435F383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1580496" y="2377268"/>
                  <a:ext cx="1594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642CFED2-EC97-4E30-B697-27A0D2D36D2E}"/>
                    </a:ext>
                  </a:extLst>
                </p14:cNvPr>
                <p14:cNvContentPartPr/>
                <p14:nvPr/>
              </p14:nvContentPartPr>
              <p14:xfrm>
                <a:off x="11740696" y="2272868"/>
                <a:ext cx="30960" cy="16200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642CFED2-EC97-4E30-B697-27A0D2D36D2E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1736376" y="2268548"/>
                  <a:ext cx="396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A9BC6C37-4515-4DDF-A4B3-534FA9EE6CF3}"/>
                    </a:ext>
                  </a:extLst>
                </p14:cNvPr>
                <p14:cNvContentPartPr/>
                <p14:nvPr/>
              </p14:nvContentPartPr>
              <p14:xfrm>
                <a:off x="11799736" y="2360348"/>
                <a:ext cx="360" cy="36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A9BC6C37-4515-4DDF-A4B3-534FA9EE6CF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795416" y="235602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CF3CE276-548E-46AF-9BDB-7996577F9591}"/>
                    </a:ext>
                  </a:extLst>
                </p14:cNvPr>
                <p14:cNvContentPartPr/>
                <p14:nvPr/>
              </p14:nvContentPartPr>
              <p14:xfrm>
                <a:off x="11766616" y="2351348"/>
                <a:ext cx="67680" cy="18036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CF3CE276-548E-46AF-9BDB-7996577F9591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1762296" y="2347028"/>
                  <a:ext cx="763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3C8F8F1A-B52F-4441-BB05-0E6AB4C11CB3}"/>
                    </a:ext>
                  </a:extLst>
                </p14:cNvPr>
                <p14:cNvContentPartPr/>
                <p14:nvPr/>
              </p14:nvContentPartPr>
              <p14:xfrm>
                <a:off x="11739976" y="2314268"/>
                <a:ext cx="102600" cy="2581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3C8F8F1A-B52F-4441-BB05-0E6AB4C11CB3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1735656" y="2309948"/>
                  <a:ext cx="1112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B9CC651E-7F52-4F25-AB74-45905FB8D01C}"/>
                    </a:ext>
                  </a:extLst>
                </p14:cNvPr>
                <p14:cNvContentPartPr/>
                <p14:nvPr/>
              </p14:nvContentPartPr>
              <p14:xfrm>
                <a:off x="11832136" y="2195108"/>
                <a:ext cx="57600" cy="19980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B9CC651E-7F52-4F25-AB74-45905FB8D01C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1827816" y="2190788"/>
                  <a:ext cx="662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9EEB62B9-47C0-4F20-9234-585B0F48F556}"/>
                    </a:ext>
                  </a:extLst>
                </p14:cNvPr>
                <p14:cNvContentPartPr/>
                <p14:nvPr/>
              </p14:nvContentPartPr>
              <p14:xfrm>
                <a:off x="11885416" y="2287268"/>
                <a:ext cx="57240" cy="7596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9EEB62B9-47C0-4F20-9234-585B0F48F556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1881096" y="2282948"/>
                  <a:ext cx="658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BB452FF2-3D89-47D3-9FAA-0950119C4A3E}"/>
                    </a:ext>
                  </a:extLst>
                </p14:cNvPr>
                <p14:cNvContentPartPr/>
                <p14:nvPr/>
              </p14:nvContentPartPr>
              <p14:xfrm>
                <a:off x="11954536" y="2249468"/>
                <a:ext cx="75960" cy="10584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BB452FF2-3D89-47D3-9FAA-0950119C4A3E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1950216" y="2245148"/>
                  <a:ext cx="846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06FE4BE5-0D94-4F35-9721-4D7528EEA40D}"/>
                    </a:ext>
                  </a:extLst>
                </p14:cNvPr>
                <p14:cNvContentPartPr/>
                <p14:nvPr/>
              </p14:nvContentPartPr>
              <p14:xfrm>
                <a:off x="11243536" y="2704148"/>
                <a:ext cx="217800" cy="20808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06FE4BE5-0D94-4F35-9721-4D7528EEA40D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1239216" y="2699828"/>
                  <a:ext cx="2264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E32F7F2F-E9E1-4E68-9232-289AD542460F}"/>
                    </a:ext>
                  </a:extLst>
                </p14:cNvPr>
                <p14:cNvContentPartPr/>
                <p14:nvPr/>
              </p14:nvContentPartPr>
              <p14:xfrm>
                <a:off x="11530816" y="2734388"/>
                <a:ext cx="360" cy="36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E32F7F2F-E9E1-4E68-9232-289AD542460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526496" y="273006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68516630-9A1F-4FAC-9116-66AE7C281AFE}"/>
                    </a:ext>
                  </a:extLst>
                </p14:cNvPr>
                <p14:cNvContentPartPr/>
                <p14:nvPr/>
              </p14:nvContentPartPr>
              <p14:xfrm>
                <a:off x="11530816" y="2734388"/>
                <a:ext cx="360" cy="36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68516630-9A1F-4FAC-9116-66AE7C281AF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526496" y="273006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91019ED6-E80A-4D33-AAEF-062E3150CD90}"/>
                    </a:ext>
                  </a:extLst>
                </p14:cNvPr>
                <p14:cNvContentPartPr/>
                <p14:nvPr/>
              </p14:nvContentPartPr>
              <p14:xfrm>
                <a:off x="11515336" y="2710268"/>
                <a:ext cx="83160" cy="7344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91019ED6-E80A-4D33-AAEF-062E3150CD90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1511016" y="2705948"/>
                  <a:ext cx="918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7CAAF871-C1E2-4A62-8EC5-CBED982D948A}"/>
                    </a:ext>
                  </a:extLst>
                </p14:cNvPr>
                <p14:cNvContentPartPr/>
                <p14:nvPr/>
              </p14:nvContentPartPr>
              <p14:xfrm>
                <a:off x="11608576" y="2622428"/>
                <a:ext cx="114840" cy="12636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7CAAF871-C1E2-4A62-8EC5-CBED982D948A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1604256" y="2618108"/>
                  <a:ext cx="1234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698F90DD-336D-4513-B1D6-EE0160B4BF8C}"/>
                    </a:ext>
                  </a:extLst>
                </p14:cNvPr>
                <p14:cNvContentPartPr/>
                <p14:nvPr/>
              </p14:nvContentPartPr>
              <p14:xfrm>
                <a:off x="11747176" y="2640428"/>
                <a:ext cx="127440" cy="4716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698F90DD-336D-4513-B1D6-EE0160B4BF8C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1742856" y="2636108"/>
                  <a:ext cx="1360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B9010206-6355-4BBB-BBE5-A3FA0A20027E}"/>
                    </a:ext>
                  </a:extLst>
                </p14:cNvPr>
                <p14:cNvContentPartPr/>
                <p14:nvPr/>
              </p14:nvContentPartPr>
              <p14:xfrm>
                <a:off x="11152096" y="2755268"/>
                <a:ext cx="752040" cy="26856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B9010206-6355-4BBB-BBE5-A3FA0A20027E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1147776" y="2750948"/>
                  <a:ext cx="7606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6174991B-9294-4999-AF61-14220A762CDD}"/>
                    </a:ext>
                  </a:extLst>
                </p14:cNvPr>
                <p14:cNvContentPartPr/>
                <p14:nvPr/>
              </p14:nvContentPartPr>
              <p14:xfrm>
                <a:off x="10966696" y="2419388"/>
                <a:ext cx="1176120" cy="36468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6174991B-9294-4999-AF61-14220A762CDD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962376" y="2415068"/>
                  <a:ext cx="118476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CE777004-28F3-422D-9E44-B4CE850DD4DD}"/>
                    </a:ext>
                  </a:extLst>
                </p14:cNvPr>
                <p14:cNvContentPartPr/>
                <p14:nvPr/>
              </p14:nvContentPartPr>
              <p14:xfrm>
                <a:off x="10681216" y="1515788"/>
                <a:ext cx="1139400" cy="69408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CE777004-28F3-422D-9E44-B4CE850DD4DD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0676896" y="1511468"/>
                  <a:ext cx="1148040" cy="70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5DAB04ED-86ED-48AA-936E-452F1B70438E}"/>
                    </a:ext>
                  </a:extLst>
                </p14:cNvPr>
                <p14:cNvContentPartPr/>
                <p14:nvPr/>
              </p14:nvContentPartPr>
              <p14:xfrm>
                <a:off x="9779416" y="2567348"/>
                <a:ext cx="134280" cy="1476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5DAB04ED-86ED-48AA-936E-452F1B70438E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9775096" y="2563028"/>
                  <a:ext cx="1429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6B6B8C6E-336F-4C5C-A0DC-9918242D6AF5}"/>
                    </a:ext>
                  </a:extLst>
                </p14:cNvPr>
                <p14:cNvContentPartPr/>
                <p14:nvPr/>
              </p14:nvContentPartPr>
              <p14:xfrm>
                <a:off x="9754216" y="2600828"/>
                <a:ext cx="195840" cy="4140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6B6B8C6E-336F-4C5C-A0DC-9918242D6AF5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749896" y="2596508"/>
                  <a:ext cx="2044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9CA2BB8D-F566-46CA-A92C-599D04D37D31}"/>
                    </a:ext>
                  </a:extLst>
                </p14:cNvPr>
                <p14:cNvContentPartPr/>
                <p14:nvPr/>
              </p14:nvContentPartPr>
              <p14:xfrm>
                <a:off x="9921976" y="2276108"/>
                <a:ext cx="817560" cy="39312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9CA2BB8D-F566-46CA-A92C-599D04D37D31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917656" y="2271788"/>
                  <a:ext cx="82620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1D13008D-2AD8-4D2D-92A4-5A65C1B49245}"/>
                    </a:ext>
                  </a:extLst>
                </p14:cNvPr>
                <p14:cNvContentPartPr/>
                <p14:nvPr/>
              </p14:nvContentPartPr>
              <p14:xfrm>
                <a:off x="10104496" y="2454668"/>
                <a:ext cx="138600" cy="13068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1D13008D-2AD8-4D2D-92A4-5A65C1B49245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0100176" y="2450348"/>
                  <a:ext cx="1472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79CDB898-D21D-443A-BC83-80DAD845E73A}"/>
                    </a:ext>
                  </a:extLst>
                </p14:cNvPr>
                <p14:cNvContentPartPr/>
                <p14:nvPr/>
              </p14:nvContentPartPr>
              <p14:xfrm>
                <a:off x="10195216" y="2524868"/>
                <a:ext cx="87480" cy="5220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79CDB898-D21D-443A-BC83-80DAD845E73A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0190896" y="2520548"/>
                  <a:ext cx="961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A773F879-906E-41F6-B21F-B3C1BC2DD70D}"/>
                    </a:ext>
                  </a:extLst>
                </p14:cNvPr>
                <p14:cNvContentPartPr/>
                <p14:nvPr/>
              </p14:nvContentPartPr>
              <p14:xfrm>
                <a:off x="10350736" y="2448548"/>
                <a:ext cx="14400" cy="1584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A773F879-906E-41F6-B21F-B3C1BC2DD70D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0346416" y="2444228"/>
                  <a:ext cx="230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7C5D9E65-1594-4DA7-A379-B4033289B201}"/>
                    </a:ext>
                  </a:extLst>
                </p14:cNvPr>
                <p14:cNvContentPartPr/>
                <p14:nvPr/>
              </p14:nvContentPartPr>
              <p14:xfrm>
                <a:off x="10420936" y="2413268"/>
                <a:ext cx="190800" cy="13680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7C5D9E65-1594-4DA7-A379-B4033289B201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0416616" y="2408948"/>
                  <a:ext cx="1994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8BF2DD24-132D-40C0-9AC5-F946E79F3CB9}"/>
                    </a:ext>
                  </a:extLst>
                </p14:cNvPr>
                <p14:cNvContentPartPr/>
                <p14:nvPr/>
              </p14:nvContentPartPr>
              <p14:xfrm>
                <a:off x="9799936" y="2702348"/>
                <a:ext cx="654480" cy="10044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8BF2DD24-132D-40C0-9AC5-F946E79F3CB9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795616" y="2698028"/>
                  <a:ext cx="6631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C327CE2A-1B1C-46DA-AD71-37CE9ECA1122}"/>
                    </a:ext>
                  </a:extLst>
                </p14:cNvPr>
                <p14:cNvContentPartPr/>
                <p14:nvPr/>
              </p14:nvContentPartPr>
              <p14:xfrm>
                <a:off x="10439656" y="2624948"/>
                <a:ext cx="252360" cy="11664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C327CE2A-1B1C-46DA-AD71-37CE9ECA1122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0435336" y="2620628"/>
                  <a:ext cx="2610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241686A1-9F0E-49C1-8766-CE2D9D7C0402}"/>
                    </a:ext>
                  </a:extLst>
                </p14:cNvPr>
                <p14:cNvContentPartPr/>
                <p14:nvPr/>
              </p14:nvContentPartPr>
              <p14:xfrm>
                <a:off x="10051216" y="2920508"/>
                <a:ext cx="92520" cy="16092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241686A1-9F0E-49C1-8766-CE2D9D7C0402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0046896" y="2916188"/>
                  <a:ext cx="1011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3E8CF001-EEF6-4F84-8DA9-18F555B7B001}"/>
                    </a:ext>
                  </a:extLst>
                </p14:cNvPr>
                <p14:cNvContentPartPr/>
                <p14:nvPr/>
              </p14:nvContentPartPr>
              <p14:xfrm>
                <a:off x="10159576" y="2875508"/>
                <a:ext cx="64800" cy="9288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3E8CF001-EEF6-4F84-8DA9-18F555B7B001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0155256" y="2871188"/>
                  <a:ext cx="734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20C2375C-14A9-455A-8B2F-0E643465CBCB}"/>
                    </a:ext>
                  </a:extLst>
                </p14:cNvPr>
                <p14:cNvContentPartPr/>
                <p14:nvPr/>
              </p14:nvContentPartPr>
              <p14:xfrm>
                <a:off x="10266136" y="2874068"/>
                <a:ext cx="199080" cy="6876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20C2375C-14A9-455A-8B2F-0E643465CBCB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0261816" y="2869748"/>
                  <a:ext cx="2077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2BE95BCC-70BC-4B10-B396-523047085CC7}"/>
                    </a:ext>
                  </a:extLst>
                </p14:cNvPr>
                <p14:cNvContentPartPr/>
                <p14:nvPr/>
              </p14:nvContentPartPr>
              <p14:xfrm>
                <a:off x="10493296" y="2843828"/>
                <a:ext cx="56880" cy="6264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2BE95BCC-70BC-4B10-B396-523047085CC7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0488976" y="2839508"/>
                  <a:ext cx="655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B81F11A0-982E-4B94-AF98-5CE390A7E9E9}"/>
                    </a:ext>
                  </a:extLst>
                </p14:cNvPr>
                <p14:cNvContentPartPr/>
                <p14:nvPr/>
              </p14:nvContentPartPr>
              <p14:xfrm>
                <a:off x="10550896" y="2764988"/>
                <a:ext cx="117000" cy="10440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B81F11A0-982E-4B94-AF98-5CE390A7E9E9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0546576" y="2760668"/>
                  <a:ext cx="1256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45D9DD90-1E55-4818-AED9-D07D5B7C7F58}"/>
                    </a:ext>
                  </a:extLst>
                </p14:cNvPr>
                <p14:cNvContentPartPr/>
                <p14:nvPr/>
              </p14:nvContentPartPr>
              <p14:xfrm>
                <a:off x="10651336" y="2753108"/>
                <a:ext cx="38520" cy="2772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45D9DD90-1E55-4818-AED9-D07D5B7C7F58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0647016" y="2748788"/>
                  <a:ext cx="471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BB65F3E8-1D63-4EDB-8E36-BC705128E4C2}"/>
                    </a:ext>
                  </a:extLst>
                </p14:cNvPr>
                <p14:cNvContentPartPr/>
                <p14:nvPr/>
              </p14:nvContentPartPr>
              <p14:xfrm>
                <a:off x="10700656" y="2774708"/>
                <a:ext cx="100440" cy="6588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BB65F3E8-1D63-4EDB-8E36-BC705128E4C2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0696336" y="2770388"/>
                  <a:ext cx="1090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CFC48141-84BF-49A2-AB5A-05E16AF00740}"/>
                    </a:ext>
                  </a:extLst>
                </p14:cNvPr>
                <p14:cNvContentPartPr/>
                <p14:nvPr/>
              </p14:nvContentPartPr>
              <p14:xfrm>
                <a:off x="10312576" y="3072428"/>
                <a:ext cx="167760" cy="7776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CFC48141-84BF-49A2-AB5A-05E16AF00740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0308256" y="3068108"/>
                  <a:ext cx="1764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467E8D85-E8A5-42A6-86EA-CBED1D9A5A5F}"/>
                    </a:ext>
                  </a:extLst>
                </p14:cNvPr>
                <p14:cNvContentPartPr/>
                <p14:nvPr/>
              </p14:nvContentPartPr>
              <p14:xfrm>
                <a:off x="10505536" y="3031388"/>
                <a:ext cx="63360" cy="7020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467E8D85-E8A5-42A6-86EA-CBED1D9A5A5F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0501216" y="3027068"/>
                  <a:ext cx="720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1B0AD76D-A2E9-4797-9253-AFB96C6495BC}"/>
                    </a:ext>
                  </a:extLst>
                </p14:cNvPr>
                <p14:cNvContentPartPr/>
                <p14:nvPr/>
              </p14:nvContentPartPr>
              <p14:xfrm>
                <a:off x="10585816" y="3001508"/>
                <a:ext cx="192960" cy="7812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1B0AD76D-A2E9-4797-9253-AFB96C6495BC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0581496" y="2997188"/>
                  <a:ext cx="2016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E03A36B1-3EE7-42E0-AA38-364C18010266}"/>
                    </a:ext>
                  </a:extLst>
                </p14:cNvPr>
                <p14:cNvContentPartPr/>
                <p14:nvPr/>
              </p14:nvContentPartPr>
              <p14:xfrm>
                <a:off x="10245616" y="3060908"/>
                <a:ext cx="622080" cy="21132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E03A36B1-3EE7-42E0-AA38-364C18010266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0241296" y="3056588"/>
                  <a:ext cx="6307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BD0C1507-9F2C-440A-83B2-6E94D90F768F}"/>
                    </a:ext>
                  </a:extLst>
                </p14:cNvPr>
                <p14:cNvContentPartPr/>
                <p14:nvPr/>
              </p14:nvContentPartPr>
              <p14:xfrm>
                <a:off x="10122496" y="2841668"/>
                <a:ext cx="746640" cy="27216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BD0C1507-9F2C-440A-83B2-6E94D90F768F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0118176" y="2837348"/>
                  <a:ext cx="75528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609A1AB9-E76E-466D-9074-EB4673F0D277}"/>
                    </a:ext>
                  </a:extLst>
                </p14:cNvPr>
                <p14:cNvContentPartPr/>
                <p14:nvPr/>
              </p14:nvContentPartPr>
              <p14:xfrm>
                <a:off x="8849176" y="2051828"/>
                <a:ext cx="1316520" cy="118440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609A1AB9-E76E-466D-9074-EB4673F0D277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844856" y="2047508"/>
                  <a:ext cx="1325160" cy="11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E252DD72-89C4-49F6-997B-469C56C1291B}"/>
                    </a:ext>
                  </a:extLst>
                </p14:cNvPr>
                <p14:cNvContentPartPr/>
                <p14:nvPr/>
              </p14:nvContentPartPr>
              <p14:xfrm>
                <a:off x="9093616" y="3130388"/>
                <a:ext cx="186120" cy="21924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E252DD72-89C4-49F6-997B-469C56C1291B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9089296" y="3126068"/>
                  <a:ext cx="1947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1858E7C7-E8F0-4E5C-8EFC-32E76D834CE0}"/>
                    </a:ext>
                  </a:extLst>
                </p14:cNvPr>
                <p14:cNvContentPartPr/>
                <p14:nvPr/>
              </p14:nvContentPartPr>
              <p14:xfrm>
                <a:off x="10563496" y="1517588"/>
                <a:ext cx="1230120" cy="66024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1858E7C7-E8F0-4E5C-8EFC-32E76D834CE0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0559176" y="1513268"/>
                  <a:ext cx="1238760" cy="66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B23BA2E0-4EF9-4BF4-B26A-367C32A8394D}"/>
                    </a:ext>
                  </a:extLst>
                </p14:cNvPr>
                <p14:cNvContentPartPr/>
                <p14:nvPr/>
              </p14:nvContentPartPr>
              <p14:xfrm>
                <a:off x="10913776" y="1857428"/>
                <a:ext cx="231120" cy="5004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B23BA2E0-4EF9-4BF4-B26A-367C32A8394D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0909456" y="1853108"/>
                  <a:ext cx="2397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350F7034-86CC-48BE-BF51-690430723A85}"/>
                    </a:ext>
                  </a:extLst>
                </p14:cNvPr>
                <p14:cNvContentPartPr/>
                <p14:nvPr/>
              </p14:nvContentPartPr>
              <p14:xfrm>
                <a:off x="11279536" y="1781468"/>
                <a:ext cx="430920" cy="4752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350F7034-86CC-48BE-BF51-690430723A85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1275216" y="1777148"/>
                  <a:ext cx="4395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F45DABF6-89AA-45A1-A160-1E39E0941D5B}"/>
                    </a:ext>
                  </a:extLst>
                </p14:cNvPr>
                <p14:cNvContentPartPr/>
                <p14:nvPr/>
              </p14:nvContentPartPr>
              <p14:xfrm>
                <a:off x="9435256" y="3218948"/>
                <a:ext cx="99000" cy="20520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F45DABF6-89AA-45A1-A160-1E39E0941D5B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9430936" y="3214628"/>
                  <a:ext cx="1076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2F6288EC-69C5-4009-B41A-BA75AE34DDEF}"/>
                    </a:ext>
                  </a:extLst>
                </p14:cNvPr>
                <p14:cNvContentPartPr/>
                <p14:nvPr/>
              </p14:nvContentPartPr>
              <p14:xfrm>
                <a:off x="9564856" y="3301388"/>
                <a:ext cx="107640" cy="8748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2F6288EC-69C5-4009-B41A-BA75AE34DDEF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9560536" y="3297068"/>
                  <a:ext cx="1162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D826F984-816D-41D0-91DA-F153FD1F0386}"/>
                    </a:ext>
                  </a:extLst>
                </p14:cNvPr>
                <p14:cNvContentPartPr/>
                <p14:nvPr/>
              </p14:nvContentPartPr>
              <p14:xfrm>
                <a:off x="9689416" y="3196988"/>
                <a:ext cx="108720" cy="15084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D826F984-816D-41D0-91DA-F153FD1F0386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9685096" y="3192668"/>
                  <a:ext cx="1173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CA8E2907-FAA5-4611-BBE7-F30068FEB2E3}"/>
                    </a:ext>
                  </a:extLst>
                </p14:cNvPr>
                <p14:cNvContentPartPr/>
                <p14:nvPr/>
              </p14:nvContentPartPr>
              <p14:xfrm>
                <a:off x="9748456" y="3309308"/>
                <a:ext cx="46080" cy="4752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CA8E2907-FAA5-4611-BBE7-F30068FEB2E3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9744136" y="3304988"/>
                  <a:ext cx="547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6AF506EE-198A-437C-80BC-B6D1FD79B98F}"/>
                    </a:ext>
                  </a:extLst>
                </p14:cNvPr>
                <p14:cNvContentPartPr/>
                <p14:nvPr/>
              </p14:nvContentPartPr>
              <p14:xfrm>
                <a:off x="9822976" y="3277628"/>
                <a:ext cx="97200" cy="8964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6AF506EE-198A-437C-80BC-B6D1FD79B98F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9818656" y="3273308"/>
                  <a:ext cx="1058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59AE7BD4-A562-4C6C-861F-326BEF514C13}"/>
                    </a:ext>
                  </a:extLst>
                </p14:cNvPr>
                <p14:cNvContentPartPr/>
                <p14:nvPr/>
              </p14:nvContentPartPr>
              <p14:xfrm>
                <a:off x="10056256" y="3267908"/>
                <a:ext cx="99360" cy="14076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59AE7BD4-A562-4C6C-861F-326BEF514C13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0051936" y="3263588"/>
                  <a:ext cx="1080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20901187-20ED-41F2-A4C1-2B02425717BC}"/>
                    </a:ext>
                  </a:extLst>
                </p14:cNvPr>
                <p14:cNvContentPartPr/>
                <p14:nvPr/>
              </p14:nvContentPartPr>
              <p14:xfrm>
                <a:off x="10150216" y="3330908"/>
                <a:ext cx="98640" cy="7740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20901187-20ED-41F2-A4C1-2B02425717BC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0145896" y="3326588"/>
                  <a:ext cx="1072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873B89B4-8114-42FA-AA27-766C92EF6735}"/>
                    </a:ext>
                  </a:extLst>
                </p14:cNvPr>
                <p14:cNvContentPartPr/>
                <p14:nvPr/>
              </p14:nvContentPartPr>
              <p14:xfrm>
                <a:off x="10275136" y="3319388"/>
                <a:ext cx="101520" cy="20844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873B89B4-8114-42FA-AA27-766C92EF6735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0270816" y="3315068"/>
                  <a:ext cx="1101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74957E71-F46B-498C-A0A0-7E89037DB77D}"/>
                    </a:ext>
                  </a:extLst>
                </p14:cNvPr>
                <p14:cNvContentPartPr/>
                <p14:nvPr/>
              </p14:nvContentPartPr>
              <p14:xfrm>
                <a:off x="10304656" y="3356468"/>
                <a:ext cx="360" cy="36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74957E71-F46B-498C-A0A0-7E89037DB77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300336" y="335214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2561EA2E-0AA1-4D42-B581-CC0064E79F89}"/>
                    </a:ext>
                  </a:extLst>
                </p14:cNvPr>
                <p14:cNvContentPartPr/>
                <p14:nvPr/>
              </p14:nvContentPartPr>
              <p14:xfrm>
                <a:off x="10386016" y="3296348"/>
                <a:ext cx="128520" cy="11088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2561EA2E-0AA1-4D42-B581-CC0064E79F89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0381696" y="3292028"/>
                  <a:ext cx="1371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3A80A83C-B4BC-4E42-9147-20F4465E12B2}"/>
                    </a:ext>
                  </a:extLst>
                </p14:cNvPr>
                <p14:cNvContentPartPr/>
                <p14:nvPr/>
              </p14:nvContentPartPr>
              <p14:xfrm>
                <a:off x="10674376" y="3242348"/>
                <a:ext cx="154440" cy="11880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3A80A83C-B4BC-4E42-9147-20F4465E12B2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0670056" y="3238028"/>
                  <a:ext cx="1630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B393C1DD-76A5-426F-9A04-85129096AA65}"/>
                    </a:ext>
                  </a:extLst>
                </p14:cNvPr>
                <p14:cNvContentPartPr/>
                <p14:nvPr/>
              </p14:nvContentPartPr>
              <p14:xfrm>
                <a:off x="10795336" y="3160628"/>
                <a:ext cx="127800" cy="23976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B393C1DD-76A5-426F-9A04-85129096AA65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0791016" y="3156308"/>
                  <a:ext cx="1364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239F82FF-8BFB-47A0-8C5E-F20EAA03C6CF}"/>
                    </a:ext>
                  </a:extLst>
                </p14:cNvPr>
                <p14:cNvContentPartPr/>
                <p14:nvPr/>
              </p14:nvContentPartPr>
              <p14:xfrm>
                <a:off x="10993696" y="3146228"/>
                <a:ext cx="97200" cy="17316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239F82FF-8BFB-47A0-8C5E-F20EAA03C6CF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0989376" y="3141908"/>
                  <a:ext cx="1058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DD5A8C3A-1069-4103-8842-E503FAECACA9}"/>
                    </a:ext>
                  </a:extLst>
                </p14:cNvPr>
                <p14:cNvContentPartPr/>
                <p14:nvPr/>
              </p14:nvContentPartPr>
              <p14:xfrm>
                <a:off x="11106376" y="3238748"/>
                <a:ext cx="92880" cy="7344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DD5A8C3A-1069-4103-8842-E503FAECACA9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1102056" y="3234428"/>
                  <a:ext cx="1015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DBBAC07A-32C9-44FF-B558-E3A5CCE1811F}"/>
                    </a:ext>
                  </a:extLst>
                </p14:cNvPr>
                <p14:cNvContentPartPr/>
                <p14:nvPr/>
              </p14:nvContentPartPr>
              <p14:xfrm>
                <a:off x="11221936" y="3144428"/>
                <a:ext cx="66240" cy="16344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DBBAC07A-32C9-44FF-B558-E3A5CCE1811F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1217616" y="3140108"/>
                  <a:ext cx="748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B71BB643-16A0-4F31-970F-1D2FBD39573D}"/>
                    </a:ext>
                  </a:extLst>
                </p14:cNvPr>
                <p14:cNvContentPartPr/>
                <p14:nvPr/>
              </p14:nvContentPartPr>
              <p14:xfrm>
                <a:off x="11284216" y="3145148"/>
                <a:ext cx="108000" cy="14688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B71BB643-16A0-4F31-970F-1D2FBD39573D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1279896" y="3140828"/>
                  <a:ext cx="1166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C940A796-75B2-42ED-893B-9F82A0AD96D7}"/>
                    </a:ext>
                  </a:extLst>
                </p14:cNvPr>
                <p14:cNvContentPartPr/>
                <p14:nvPr/>
              </p14:nvContentPartPr>
              <p14:xfrm>
                <a:off x="11468896" y="3184028"/>
                <a:ext cx="92160" cy="10296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C940A796-75B2-42ED-893B-9F82A0AD96D7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1464576" y="3179708"/>
                  <a:ext cx="1008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E7B2E63D-D7E7-486F-9711-462630BDAE86}"/>
                    </a:ext>
                  </a:extLst>
                </p14:cNvPr>
                <p14:cNvContentPartPr/>
                <p14:nvPr/>
              </p14:nvContentPartPr>
              <p14:xfrm>
                <a:off x="11596336" y="3123548"/>
                <a:ext cx="54360" cy="14328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E7B2E63D-D7E7-486F-9711-462630BDAE86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1592016" y="3119228"/>
                  <a:ext cx="630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FFE9DFEF-0B0C-4A02-AFD7-3248D06499FE}"/>
                    </a:ext>
                  </a:extLst>
                </p14:cNvPr>
                <p14:cNvContentPartPr/>
                <p14:nvPr/>
              </p14:nvContentPartPr>
              <p14:xfrm>
                <a:off x="11648176" y="3088268"/>
                <a:ext cx="158040" cy="17496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FFE9DFEF-0B0C-4A02-AFD7-3248D06499FE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1643856" y="3083948"/>
                  <a:ext cx="1666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834AA89F-7D3E-4718-B50F-E06A714751AF}"/>
                    </a:ext>
                  </a:extLst>
                </p14:cNvPr>
                <p14:cNvContentPartPr/>
                <p14:nvPr/>
              </p14:nvContentPartPr>
              <p14:xfrm>
                <a:off x="11795056" y="3165308"/>
                <a:ext cx="85680" cy="6372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834AA89F-7D3E-4718-B50F-E06A714751AF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1790736" y="3160988"/>
                  <a:ext cx="943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CFA5522F-5506-4D86-9467-BC9B930CD17B}"/>
                    </a:ext>
                  </a:extLst>
                </p14:cNvPr>
                <p14:cNvContentPartPr/>
                <p14:nvPr/>
              </p14:nvContentPartPr>
              <p14:xfrm>
                <a:off x="11882536" y="3149828"/>
                <a:ext cx="83520" cy="11088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CFA5522F-5506-4D86-9467-BC9B930CD17B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1878216" y="3145508"/>
                  <a:ext cx="921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67B5E14F-92BC-40DB-A40C-A57A184DCA09}"/>
                    </a:ext>
                  </a:extLst>
                </p14:cNvPr>
                <p14:cNvContentPartPr/>
                <p14:nvPr/>
              </p14:nvContentPartPr>
              <p14:xfrm>
                <a:off x="8862856" y="3675068"/>
                <a:ext cx="180720" cy="2268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67B5E14F-92BC-40DB-A40C-A57A184DCA09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8858536" y="3670748"/>
                  <a:ext cx="1893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F90AA16C-8FA8-4934-8D00-5F19430E9990}"/>
                    </a:ext>
                  </a:extLst>
                </p14:cNvPr>
                <p14:cNvContentPartPr/>
                <p14:nvPr/>
              </p14:nvContentPartPr>
              <p14:xfrm>
                <a:off x="8875096" y="3711428"/>
                <a:ext cx="146160" cy="1584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F90AA16C-8FA8-4934-8D00-5F19430E9990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8870776" y="3707108"/>
                  <a:ext cx="1548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C28DA2F7-8CAC-4B00-B773-7C5C815B3905}"/>
                    </a:ext>
                  </a:extLst>
                </p14:cNvPr>
                <p14:cNvContentPartPr/>
                <p14:nvPr/>
              </p14:nvContentPartPr>
              <p14:xfrm>
                <a:off x="9026656" y="3629348"/>
                <a:ext cx="97200" cy="14580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C28DA2F7-8CAC-4B00-B773-7C5C815B3905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9022336" y="3625028"/>
                  <a:ext cx="1058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22AF68D7-1C28-4667-9496-3FC3553E6E5C}"/>
                    </a:ext>
                  </a:extLst>
                </p14:cNvPr>
                <p14:cNvContentPartPr/>
                <p14:nvPr/>
              </p14:nvContentPartPr>
              <p14:xfrm>
                <a:off x="9361816" y="3551588"/>
                <a:ext cx="185760" cy="15588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22AF68D7-1C28-4667-9496-3FC3553E6E5C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9357496" y="3547268"/>
                  <a:ext cx="1944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1B19EFB6-4525-4D51-844F-7220FF8B0E99}"/>
                    </a:ext>
                  </a:extLst>
                </p14:cNvPr>
                <p14:cNvContentPartPr/>
                <p14:nvPr/>
              </p14:nvContentPartPr>
              <p14:xfrm>
                <a:off x="9620656" y="3647348"/>
                <a:ext cx="106200" cy="4176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1B19EFB6-4525-4D51-844F-7220FF8B0E99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9616336" y="3643028"/>
                  <a:ext cx="1148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6083DE97-9C38-420D-9C58-765A53A2E56C}"/>
                    </a:ext>
                  </a:extLst>
                </p14:cNvPr>
                <p14:cNvContentPartPr/>
                <p14:nvPr/>
              </p14:nvContentPartPr>
              <p14:xfrm>
                <a:off x="9668896" y="3632228"/>
                <a:ext cx="81360" cy="19080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6083DE97-9C38-420D-9C58-765A53A2E56C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9664576" y="3627908"/>
                  <a:ext cx="900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0F3F4188-34F9-4900-912D-E18B23CFA11A}"/>
                    </a:ext>
                  </a:extLst>
                </p14:cNvPr>
                <p14:cNvContentPartPr/>
                <p14:nvPr/>
              </p14:nvContentPartPr>
              <p14:xfrm>
                <a:off x="9890656" y="3669668"/>
                <a:ext cx="180000" cy="1080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0F3F4188-34F9-4900-912D-E18B23CFA11A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9886336" y="3665348"/>
                  <a:ext cx="1886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9FB8F951-5DCD-4867-ADFC-54264AA70A06}"/>
                    </a:ext>
                  </a:extLst>
                </p14:cNvPr>
                <p14:cNvContentPartPr/>
                <p14:nvPr/>
              </p14:nvContentPartPr>
              <p14:xfrm>
                <a:off x="9902896" y="3701708"/>
                <a:ext cx="133560" cy="972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9FB8F951-5DCD-4867-ADFC-54264AA70A06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9898576" y="3697388"/>
                  <a:ext cx="1422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1698F026-CF84-4720-8B3E-159FA501434D}"/>
                    </a:ext>
                  </a:extLst>
                </p14:cNvPr>
                <p14:cNvContentPartPr/>
                <p14:nvPr/>
              </p14:nvContentPartPr>
              <p14:xfrm>
                <a:off x="10201696" y="3559508"/>
                <a:ext cx="100080" cy="16092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1698F026-CF84-4720-8B3E-159FA501434D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0197376" y="3555188"/>
                  <a:ext cx="1087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056AD354-0D55-4019-872C-BEBD0EB54497}"/>
                    </a:ext>
                  </a:extLst>
                </p14:cNvPr>
                <p14:cNvContentPartPr/>
                <p14:nvPr/>
              </p14:nvContentPartPr>
              <p14:xfrm>
                <a:off x="10335976" y="3630428"/>
                <a:ext cx="99000" cy="6732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056AD354-0D55-4019-872C-BEBD0EB54497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10331656" y="3626108"/>
                  <a:ext cx="1076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1D32194F-0248-4CBC-B0B1-2DF6E3EDB92F}"/>
                    </a:ext>
                  </a:extLst>
                </p14:cNvPr>
                <p14:cNvContentPartPr/>
                <p14:nvPr/>
              </p14:nvContentPartPr>
              <p14:xfrm>
                <a:off x="10553776" y="3511628"/>
                <a:ext cx="101160" cy="20088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1D32194F-0248-4CBC-B0B1-2DF6E3EDB92F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0549456" y="3507308"/>
                  <a:ext cx="1098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E0DD2B82-376B-476B-BB94-0F7B657186A5}"/>
                    </a:ext>
                  </a:extLst>
                </p14:cNvPr>
                <p14:cNvContentPartPr/>
                <p14:nvPr/>
              </p14:nvContentPartPr>
              <p14:xfrm>
                <a:off x="10711096" y="3520988"/>
                <a:ext cx="118080" cy="11664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E0DD2B82-376B-476B-BB94-0F7B657186A5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0706776" y="3516668"/>
                  <a:ext cx="1267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53AE7E53-E858-47B5-B533-B421A745E877}"/>
                    </a:ext>
                  </a:extLst>
                </p14:cNvPr>
                <p14:cNvContentPartPr/>
                <p14:nvPr/>
              </p14:nvContentPartPr>
              <p14:xfrm>
                <a:off x="10777696" y="3583268"/>
                <a:ext cx="52560" cy="5040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53AE7E53-E858-47B5-B533-B421A745E877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10773376" y="3578948"/>
                  <a:ext cx="612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D454052C-BB3A-4191-B5B4-A44CF2893BD6}"/>
                    </a:ext>
                  </a:extLst>
                </p14:cNvPr>
                <p14:cNvContentPartPr/>
                <p14:nvPr/>
              </p14:nvContentPartPr>
              <p14:xfrm>
                <a:off x="10845376" y="3461948"/>
                <a:ext cx="99360" cy="9936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D454052C-BB3A-4191-B5B4-A44CF2893BD6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10841056" y="3457628"/>
                  <a:ext cx="1080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C49A7150-E5F4-4C17-B2BE-88ACEC8AEEBE}"/>
                    </a:ext>
                  </a:extLst>
                </p14:cNvPr>
                <p14:cNvContentPartPr/>
                <p14:nvPr/>
              </p14:nvContentPartPr>
              <p14:xfrm>
                <a:off x="11034376" y="3513068"/>
                <a:ext cx="132840" cy="13356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C49A7150-E5F4-4C17-B2BE-88ACEC8AEEBE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1030056" y="3508748"/>
                  <a:ext cx="1414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7C57F923-ACB8-41F0-A694-CB9DF581A865}"/>
                    </a:ext>
                  </a:extLst>
                </p14:cNvPr>
                <p14:cNvContentPartPr/>
                <p14:nvPr/>
              </p14:nvContentPartPr>
              <p14:xfrm>
                <a:off x="11166136" y="3417308"/>
                <a:ext cx="109080" cy="11232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7C57F923-ACB8-41F0-A694-CB9DF581A865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1161816" y="3412988"/>
                  <a:ext cx="1177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FC7BAC9C-896F-40FD-8ED1-22F9D79F99E8}"/>
                    </a:ext>
                  </a:extLst>
                </p14:cNvPr>
                <p14:cNvContentPartPr/>
                <p14:nvPr/>
              </p14:nvContentPartPr>
              <p14:xfrm>
                <a:off x="11284216" y="3473468"/>
                <a:ext cx="96480" cy="1476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FC7BAC9C-896F-40FD-8ED1-22F9D79F99E8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1279896" y="3469148"/>
                  <a:ext cx="1051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0CF8E102-C981-4F9D-BB16-D7CFD8585A7B}"/>
                    </a:ext>
                  </a:extLst>
                </p14:cNvPr>
                <p14:cNvContentPartPr/>
                <p14:nvPr/>
              </p14:nvContentPartPr>
              <p14:xfrm>
                <a:off x="11394376" y="3421988"/>
                <a:ext cx="125280" cy="11160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0CF8E102-C981-4F9D-BB16-D7CFD8585A7B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11390056" y="3417668"/>
                  <a:ext cx="1339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4C8A8AA7-CAA0-45B7-935F-42215B08AF95}"/>
                    </a:ext>
                  </a:extLst>
                </p14:cNvPr>
                <p14:cNvContentPartPr/>
                <p14:nvPr/>
              </p14:nvContentPartPr>
              <p14:xfrm>
                <a:off x="11438296" y="3417308"/>
                <a:ext cx="186120" cy="33912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4C8A8AA7-CAA0-45B7-935F-42215B08AF95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11433976" y="3412988"/>
                  <a:ext cx="19476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0094D9CC-9A93-493D-B4CB-B313A1EC095D}"/>
                    </a:ext>
                  </a:extLst>
                </p14:cNvPr>
                <p14:cNvContentPartPr/>
                <p14:nvPr/>
              </p14:nvContentPartPr>
              <p14:xfrm>
                <a:off x="10154536" y="3888908"/>
                <a:ext cx="176760" cy="11520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0094D9CC-9A93-493D-B4CB-B313A1EC095D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0150216" y="3884588"/>
                  <a:ext cx="1854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2E4763EB-E2DA-4D4B-AD78-ACC822924707}"/>
                    </a:ext>
                  </a:extLst>
                </p14:cNvPr>
                <p14:cNvContentPartPr/>
                <p14:nvPr/>
              </p14:nvContentPartPr>
              <p14:xfrm>
                <a:off x="10414096" y="3820868"/>
                <a:ext cx="177120" cy="14328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2E4763EB-E2DA-4D4B-AD78-ACC822924707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10409776" y="3816548"/>
                  <a:ext cx="1857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DDFFD5A2-1B9E-4163-9516-CF90D4D7C689}"/>
                    </a:ext>
                  </a:extLst>
                </p14:cNvPr>
                <p14:cNvContentPartPr/>
                <p14:nvPr/>
              </p14:nvContentPartPr>
              <p14:xfrm>
                <a:off x="10663576" y="3814028"/>
                <a:ext cx="99000" cy="13572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DDFFD5A2-1B9E-4163-9516-CF90D4D7C689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10659256" y="3809708"/>
                  <a:ext cx="1076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8A9A51B5-A523-4ED4-8D43-8D44AA8B2BF5}"/>
                    </a:ext>
                  </a:extLst>
                </p14:cNvPr>
                <p14:cNvContentPartPr/>
                <p14:nvPr/>
              </p14:nvContentPartPr>
              <p14:xfrm>
                <a:off x="10713976" y="3880628"/>
                <a:ext cx="74880" cy="6732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8A9A51B5-A523-4ED4-8D43-8D44AA8B2BF5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0709656" y="3876308"/>
                  <a:ext cx="835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74015BAE-A67C-4174-BDEE-4A6388D06E55}"/>
                    </a:ext>
                  </a:extLst>
                </p14:cNvPr>
                <p14:cNvContentPartPr/>
                <p14:nvPr/>
              </p14:nvContentPartPr>
              <p14:xfrm>
                <a:off x="10411936" y="3770828"/>
                <a:ext cx="47880" cy="18108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74015BAE-A67C-4174-BDEE-4A6388D06E55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10407616" y="3766508"/>
                  <a:ext cx="565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8C87B176-6A0C-4C8B-B7BB-FA04ACDAB77D}"/>
                    </a:ext>
                  </a:extLst>
                </p14:cNvPr>
                <p14:cNvContentPartPr/>
                <p14:nvPr/>
              </p14:nvContentPartPr>
              <p14:xfrm>
                <a:off x="10933216" y="3861188"/>
                <a:ext cx="15840" cy="10116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8C87B176-6A0C-4C8B-B7BB-FA04ACDAB77D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10928896" y="3856868"/>
                  <a:ext cx="244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FBA6AA50-BF7C-4BBC-9A35-7DE9E39DE6F3}"/>
                    </a:ext>
                  </a:extLst>
                </p14:cNvPr>
                <p14:cNvContentPartPr/>
                <p14:nvPr/>
              </p14:nvContentPartPr>
              <p14:xfrm>
                <a:off x="10882816" y="3892508"/>
                <a:ext cx="111240" cy="2628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FBA6AA50-BF7C-4BBC-9A35-7DE9E39DE6F3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10878496" y="3888188"/>
                  <a:ext cx="1198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18A57FB0-E90D-4BE6-ABDC-DFBAAAE14852}"/>
                    </a:ext>
                  </a:extLst>
                </p14:cNvPr>
                <p14:cNvContentPartPr/>
                <p14:nvPr/>
              </p14:nvContentPartPr>
              <p14:xfrm>
                <a:off x="11102416" y="3823028"/>
                <a:ext cx="101160" cy="11052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18A57FB0-E90D-4BE6-ABDC-DFBAAAE14852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11098096" y="3818708"/>
                  <a:ext cx="1098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ABAF006E-87C4-40C5-A8AC-1B6A4CC33D8A}"/>
                    </a:ext>
                  </a:extLst>
                </p14:cNvPr>
                <p14:cNvContentPartPr/>
                <p14:nvPr/>
              </p14:nvContentPartPr>
              <p14:xfrm>
                <a:off x="11241376" y="3885308"/>
                <a:ext cx="66600" cy="288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ABAF006E-87C4-40C5-A8AC-1B6A4CC33D8A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11237056" y="3880988"/>
                  <a:ext cx="7524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3BF875AA-28EE-4589-9F70-E2180A297E9F}"/>
                    </a:ext>
                  </a:extLst>
                </p14:cNvPr>
                <p14:cNvContentPartPr/>
                <p14:nvPr/>
              </p14:nvContentPartPr>
              <p14:xfrm>
                <a:off x="11301496" y="3834548"/>
                <a:ext cx="117000" cy="8172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3BF875AA-28EE-4589-9F70-E2180A297E9F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11297176" y="3830228"/>
                  <a:ext cx="1256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E5D60BE3-94C7-48EB-9FDE-02A70EB19235}"/>
                    </a:ext>
                  </a:extLst>
                </p14:cNvPr>
                <p14:cNvContentPartPr/>
                <p14:nvPr/>
              </p14:nvContentPartPr>
              <p14:xfrm>
                <a:off x="11350456" y="3787388"/>
                <a:ext cx="104760" cy="18468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E5D60BE3-94C7-48EB-9FDE-02A70EB19235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11346136" y="3783068"/>
                  <a:ext cx="1134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5BEAB2F5-E258-4F69-A189-7568C2892BA3}"/>
                    </a:ext>
                  </a:extLst>
                </p14:cNvPr>
                <p14:cNvContentPartPr/>
                <p14:nvPr/>
              </p14:nvContentPartPr>
              <p14:xfrm>
                <a:off x="11060656" y="3744548"/>
                <a:ext cx="154440" cy="23184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5BEAB2F5-E258-4F69-A189-7568C2892BA3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11056336" y="3740228"/>
                  <a:ext cx="1630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044DAE80-8BA0-49B2-BBD0-AAB028D97610}"/>
                    </a:ext>
                  </a:extLst>
                </p14:cNvPr>
                <p14:cNvContentPartPr/>
                <p14:nvPr/>
              </p14:nvContentPartPr>
              <p14:xfrm>
                <a:off x="11529736" y="3731228"/>
                <a:ext cx="146520" cy="16020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044DAE80-8BA0-49B2-BBD0-AAB028D97610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11525416" y="3726908"/>
                  <a:ext cx="1551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E0BF3A99-F6B7-4A43-95CB-340AD789E122}"/>
                    </a:ext>
                  </a:extLst>
                </p14:cNvPr>
                <p14:cNvContentPartPr/>
                <p14:nvPr/>
              </p14:nvContentPartPr>
              <p14:xfrm>
                <a:off x="11741776" y="3728348"/>
                <a:ext cx="162000" cy="17532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E0BF3A99-F6B7-4A43-95CB-340AD789E122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11737456" y="3724028"/>
                  <a:ext cx="1706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513EEAFA-C647-45E1-9FC0-27CCFACBA674}"/>
                    </a:ext>
                  </a:extLst>
                </p14:cNvPr>
                <p14:cNvContentPartPr/>
                <p14:nvPr/>
              </p14:nvContentPartPr>
              <p14:xfrm>
                <a:off x="9284056" y="3403988"/>
                <a:ext cx="502920" cy="43056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513EEAFA-C647-45E1-9FC0-27CCFACBA674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9279736" y="3399668"/>
                  <a:ext cx="51156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D9E577D5-68B5-4429-BEDC-B1BBBC592E89}"/>
                    </a:ext>
                  </a:extLst>
                </p14:cNvPr>
                <p14:cNvContentPartPr/>
                <p14:nvPr/>
              </p14:nvContentPartPr>
              <p14:xfrm>
                <a:off x="10184416" y="3711428"/>
                <a:ext cx="637200" cy="42516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D9E577D5-68B5-4429-BEDC-B1BBBC592E89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10180096" y="3707108"/>
                  <a:ext cx="64584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1108E5A9-98A0-476E-97B9-83A5A450CB54}"/>
                    </a:ext>
                  </a:extLst>
                </p14:cNvPr>
                <p14:cNvContentPartPr/>
                <p14:nvPr/>
              </p14:nvContentPartPr>
              <p14:xfrm>
                <a:off x="11013856" y="3655988"/>
                <a:ext cx="851760" cy="42912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1108E5A9-98A0-476E-97B9-83A5A450CB54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11009536" y="3651668"/>
                  <a:ext cx="86040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D9260218-E41A-49AD-8E74-B5F105BA2816}"/>
                    </a:ext>
                  </a:extLst>
                </p14:cNvPr>
                <p14:cNvContentPartPr/>
                <p14:nvPr/>
              </p14:nvContentPartPr>
              <p14:xfrm>
                <a:off x="8638576" y="3133988"/>
                <a:ext cx="696240" cy="59940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D9260218-E41A-49AD-8E74-B5F105BA2816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8634256" y="3129668"/>
                  <a:ext cx="704880" cy="60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36D16448-EFD6-4C49-8BF9-20B8694A7DE5}"/>
                    </a:ext>
                  </a:extLst>
                </p14:cNvPr>
                <p14:cNvContentPartPr/>
                <p14:nvPr/>
              </p14:nvContentPartPr>
              <p14:xfrm>
                <a:off x="9164176" y="3577508"/>
                <a:ext cx="249480" cy="31356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36D16448-EFD6-4C49-8BF9-20B8694A7DE5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9159856" y="3573188"/>
                  <a:ext cx="25812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C21369F8-B54A-464C-B311-63E7E68F1BFD}"/>
                    </a:ext>
                  </a:extLst>
                </p14:cNvPr>
                <p14:cNvContentPartPr/>
                <p14:nvPr/>
              </p14:nvContentPartPr>
              <p14:xfrm>
                <a:off x="7958176" y="2816828"/>
                <a:ext cx="269280" cy="14940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C21369F8-B54A-464C-B311-63E7E68F1BFD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7953856" y="2812508"/>
                  <a:ext cx="2779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224D9741-127F-4E2F-9154-73FE0F76ACC2}"/>
                    </a:ext>
                  </a:extLst>
                </p14:cNvPr>
                <p14:cNvContentPartPr/>
                <p14:nvPr/>
              </p14:nvContentPartPr>
              <p14:xfrm>
                <a:off x="8237176" y="2747348"/>
                <a:ext cx="61200" cy="7956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224D9741-127F-4E2F-9154-73FE0F76ACC2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8232856" y="2743028"/>
                  <a:ext cx="698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182B9A37-3132-4BBA-8294-5944079E5AB4}"/>
                    </a:ext>
                  </a:extLst>
                </p14:cNvPr>
                <p14:cNvContentPartPr/>
                <p14:nvPr/>
              </p14:nvContentPartPr>
              <p14:xfrm>
                <a:off x="8219896" y="2717828"/>
                <a:ext cx="22680" cy="396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182B9A37-3132-4BBA-8294-5944079E5AB4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8215576" y="2713508"/>
                  <a:ext cx="3132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129480D8-8ADB-4FDF-A5B1-9DA39066F90F}"/>
                    </a:ext>
                  </a:extLst>
                </p14:cNvPr>
                <p14:cNvContentPartPr/>
                <p14:nvPr/>
              </p14:nvContentPartPr>
              <p14:xfrm>
                <a:off x="8293696" y="2680748"/>
                <a:ext cx="100080" cy="9504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129480D8-8ADB-4FDF-A5B1-9DA39066F90F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8289376" y="2676428"/>
                  <a:ext cx="1087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26D3F827-ADFA-4A36-8F77-8C248DEB67B8}"/>
                    </a:ext>
                  </a:extLst>
                </p14:cNvPr>
                <p14:cNvContentPartPr/>
                <p14:nvPr/>
              </p14:nvContentPartPr>
              <p14:xfrm>
                <a:off x="8380456" y="2552228"/>
                <a:ext cx="99000" cy="14724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26D3F827-ADFA-4A36-8F77-8C248DEB67B8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8376136" y="2547908"/>
                  <a:ext cx="1076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F1FE5ED1-FC61-4F93-98EA-AF78B0DA7AC1}"/>
                    </a:ext>
                  </a:extLst>
                </p14:cNvPr>
                <p14:cNvContentPartPr/>
                <p14:nvPr/>
              </p14:nvContentPartPr>
              <p14:xfrm>
                <a:off x="8291536" y="2772908"/>
                <a:ext cx="1800" cy="684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F1FE5ED1-FC61-4F93-98EA-AF78B0DA7AC1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8287216" y="2768588"/>
                  <a:ext cx="104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B4715620-0249-40F8-9724-6A39665686EC}"/>
                    </a:ext>
                  </a:extLst>
                </p14:cNvPr>
                <p14:cNvContentPartPr/>
                <p14:nvPr/>
              </p14:nvContentPartPr>
              <p14:xfrm>
                <a:off x="8303416" y="2802068"/>
                <a:ext cx="1800" cy="360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B4715620-0249-40F8-9724-6A39665686EC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8299096" y="2797748"/>
                  <a:ext cx="1044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A3397EB2-B994-468A-84E5-189885F90AB4}"/>
                    </a:ext>
                  </a:extLst>
                </p14:cNvPr>
                <p14:cNvContentPartPr/>
                <p14:nvPr/>
              </p14:nvContentPartPr>
              <p14:xfrm>
                <a:off x="8303416" y="2792348"/>
                <a:ext cx="6120" cy="972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A3397EB2-B994-468A-84E5-189885F90AB4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299096" y="2788028"/>
                  <a:ext cx="147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8FD6FAD9-14A8-48D9-8644-71E8B5D3DFAC}"/>
                    </a:ext>
                  </a:extLst>
                </p14:cNvPr>
                <p14:cNvContentPartPr/>
                <p14:nvPr/>
              </p14:nvContentPartPr>
              <p14:xfrm>
                <a:off x="8289736" y="2776508"/>
                <a:ext cx="90720" cy="5508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8FD6FAD9-14A8-48D9-8644-71E8B5D3DFAC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8285416" y="2772188"/>
                  <a:ext cx="993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1375E428-8AB7-4E27-8F16-8DF8342660B6}"/>
                    </a:ext>
                  </a:extLst>
                </p14:cNvPr>
                <p14:cNvContentPartPr/>
                <p14:nvPr/>
              </p14:nvContentPartPr>
              <p14:xfrm>
                <a:off x="8145016" y="3028508"/>
                <a:ext cx="108360" cy="18324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1375E428-8AB7-4E27-8F16-8DF8342660B6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8140696" y="3024188"/>
                  <a:ext cx="1170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B3FE4B90-821F-4CBE-AF1D-61DBDB7ED793}"/>
                    </a:ext>
                  </a:extLst>
                </p14:cNvPr>
                <p14:cNvContentPartPr/>
                <p14:nvPr/>
              </p14:nvContentPartPr>
              <p14:xfrm>
                <a:off x="8232136" y="3002588"/>
                <a:ext cx="99000" cy="10836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B3FE4B90-821F-4CBE-AF1D-61DBDB7ED793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8227816" y="2998268"/>
                  <a:ext cx="1076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9093E5A5-11C1-49B4-A6BD-44F8EC3478FE}"/>
                    </a:ext>
                  </a:extLst>
                </p14:cNvPr>
                <p14:cNvContentPartPr/>
                <p14:nvPr/>
              </p14:nvContentPartPr>
              <p14:xfrm>
                <a:off x="8305576" y="2946068"/>
                <a:ext cx="117360" cy="19728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9093E5A5-11C1-49B4-A6BD-44F8EC3478FE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8301256" y="2941748"/>
                  <a:ext cx="1260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D38D6B68-BBE6-4C1B-B6F6-FA06BE960DA9}"/>
                    </a:ext>
                  </a:extLst>
                </p14:cNvPr>
                <p14:cNvContentPartPr/>
                <p14:nvPr/>
              </p14:nvContentPartPr>
              <p14:xfrm>
                <a:off x="8423656" y="2872988"/>
                <a:ext cx="83520" cy="11016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D38D6B68-BBE6-4C1B-B6F6-FA06BE960DA9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8419336" y="2868668"/>
                  <a:ext cx="921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AD0B5BCF-D7C0-4431-A449-9E33EA2F57BB}"/>
                    </a:ext>
                  </a:extLst>
                </p14:cNvPr>
                <p14:cNvContentPartPr/>
                <p14:nvPr/>
              </p14:nvContentPartPr>
              <p14:xfrm>
                <a:off x="8484496" y="2803868"/>
                <a:ext cx="112320" cy="9252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AD0B5BCF-D7C0-4431-A449-9E33EA2F57BB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8480176" y="2799548"/>
                  <a:ext cx="1209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8545067E-0A94-4B42-A08E-357759B3627F}"/>
                    </a:ext>
                  </a:extLst>
                </p14:cNvPr>
                <p14:cNvContentPartPr/>
                <p14:nvPr/>
              </p14:nvContentPartPr>
              <p14:xfrm>
                <a:off x="8606176" y="2651228"/>
                <a:ext cx="91080" cy="16920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8545067E-0A94-4B42-A08E-357759B3627F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8601856" y="2646908"/>
                  <a:ext cx="997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4A22DA96-5D8F-4D23-B81E-86BE0126A27B}"/>
                    </a:ext>
                  </a:extLst>
                </p14:cNvPr>
                <p14:cNvContentPartPr/>
                <p14:nvPr/>
              </p14:nvContentPartPr>
              <p14:xfrm>
                <a:off x="8696536" y="2592188"/>
                <a:ext cx="121680" cy="12456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4A22DA96-5D8F-4D23-B81E-86BE0126A27B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8692216" y="2587868"/>
                  <a:ext cx="1303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364964AD-5077-4260-ADD1-31731BCF5437}"/>
                    </a:ext>
                  </a:extLst>
                </p14:cNvPr>
                <p14:cNvContentPartPr/>
                <p14:nvPr/>
              </p14:nvContentPartPr>
              <p14:xfrm>
                <a:off x="8845936" y="2518028"/>
                <a:ext cx="39600" cy="6912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364964AD-5077-4260-ADD1-31731BCF5437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8841616" y="2513708"/>
                  <a:ext cx="482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22678CBB-9872-44E2-BD7E-534AC416417F}"/>
                    </a:ext>
                  </a:extLst>
                </p14:cNvPr>
                <p14:cNvContentPartPr/>
                <p14:nvPr/>
              </p14:nvContentPartPr>
              <p14:xfrm>
                <a:off x="8897056" y="2439188"/>
                <a:ext cx="92520" cy="10872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22678CBB-9872-44E2-BD7E-534AC416417F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8892736" y="2434868"/>
                  <a:ext cx="1011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5FA015AB-FCA9-4B86-B6A4-C0310DADFEBC}"/>
                    </a:ext>
                  </a:extLst>
                </p14:cNvPr>
                <p14:cNvContentPartPr/>
                <p14:nvPr/>
              </p14:nvContentPartPr>
              <p14:xfrm>
                <a:off x="8220616" y="3326228"/>
                <a:ext cx="119520" cy="11268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5FA015AB-FCA9-4B86-B6A4-C0310DADFEBC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8216296" y="3321908"/>
                  <a:ext cx="1281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506F3295-DEA4-427F-89F4-4D89E851F188}"/>
                    </a:ext>
                  </a:extLst>
                </p14:cNvPr>
                <p14:cNvContentPartPr/>
                <p14:nvPr/>
              </p14:nvContentPartPr>
              <p14:xfrm>
                <a:off x="8347336" y="3248108"/>
                <a:ext cx="96120" cy="9576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506F3295-DEA4-427F-89F4-4D89E851F188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8343016" y="3243788"/>
                  <a:ext cx="1047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BF3117B7-514E-450E-B7AA-DBF9D951FD51}"/>
                    </a:ext>
                  </a:extLst>
                </p14:cNvPr>
                <p14:cNvContentPartPr/>
                <p14:nvPr/>
              </p14:nvContentPartPr>
              <p14:xfrm>
                <a:off x="8391616" y="2978468"/>
                <a:ext cx="372960" cy="28476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BF3117B7-514E-450E-B7AA-DBF9D951FD51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8387296" y="2974148"/>
                  <a:ext cx="38160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77D20056-7070-48BF-BF29-DFB2FA27A854}"/>
                    </a:ext>
                  </a:extLst>
                </p14:cNvPr>
                <p14:cNvContentPartPr/>
                <p14:nvPr/>
              </p14:nvContentPartPr>
              <p14:xfrm>
                <a:off x="8730016" y="2860388"/>
                <a:ext cx="121680" cy="9576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77D20056-7070-48BF-BF29-DFB2FA27A854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8725696" y="2856068"/>
                  <a:ext cx="1303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99C381DE-9211-43F3-95B9-6DFBAFA32EB0}"/>
                    </a:ext>
                  </a:extLst>
                </p14:cNvPr>
                <p14:cNvContentPartPr/>
                <p14:nvPr/>
              </p14:nvContentPartPr>
              <p14:xfrm>
                <a:off x="8853856" y="2637908"/>
                <a:ext cx="162720" cy="18072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99C381DE-9211-43F3-95B9-6DFBAFA32EB0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8849536" y="2633588"/>
                  <a:ext cx="1713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C26808DE-6AAA-4968-AAA5-2434D3E140CD}"/>
                    </a:ext>
                  </a:extLst>
                </p14:cNvPr>
                <p14:cNvContentPartPr/>
                <p14:nvPr/>
              </p14:nvContentPartPr>
              <p14:xfrm>
                <a:off x="9003616" y="2673548"/>
                <a:ext cx="55800" cy="3636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C26808DE-6AAA-4968-AAA5-2434D3E140CD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8999296" y="2669228"/>
                  <a:ext cx="644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3A0DF4E4-11BB-4CCC-BB69-730C92288042}"/>
                    </a:ext>
                  </a:extLst>
                </p14:cNvPr>
                <p14:cNvContentPartPr/>
                <p14:nvPr/>
              </p14:nvContentPartPr>
              <p14:xfrm>
                <a:off x="9047176" y="2566268"/>
                <a:ext cx="85320" cy="10728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3A0DF4E4-11BB-4CCC-BB69-730C92288042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9042856" y="2561948"/>
                  <a:ext cx="939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00F9AC58-5CC9-4EB0-9263-3A1DD1EA543F}"/>
                    </a:ext>
                  </a:extLst>
                </p14:cNvPr>
                <p14:cNvContentPartPr/>
                <p14:nvPr/>
              </p14:nvContentPartPr>
              <p14:xfrm>
                <a:off x="9145096" y="2407508"/>
                <a:ext cx="139320" cy="12168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00F9AC58-5CC9-4EB0-9263-3A1DD1EA543F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9140776" y="2403188"/>
                  <a:ext cx="1479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22466A76-054F-4974-9DC5-7246077C1429}"/>
                    </a:ext>
                  </a:extLst>
                </p14:cNvPr>
                <p14:cNvContentPartPr/>
                <p14:nvPr/>
              </p14:nvContentPartPr>
              <p14:xfrm>
                <a:off x="9284776" y="2364668"/>
                <a:ext cx="124560" cy="16812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22466A76-054F-4974-9DC5-7246077C1429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9280456" y="2360348"/>
                  <a:ext cx="1332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C56D1736-4567-4B19-AD1C-C39C4C836E1C}"/>
                    </a:ext>
                  </a:extLst>
                </p14:cNvPr>
                <p14:cNvContentPartPr/>
                <p14:nvPr/>
              </p14:nvContentPartPr>
              <p14:xfrm>
                <a:off x="9334456" y="2317508"/>
                <a:ext cx="85680" cy="10512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C56D1736-4567-4B19-AD1C-C39C4C836E1C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9330136" y="2313188"/>
                  <a:ext cx="943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8429FBE1-B7F7-48C6-955B-4F4CB5F69D75}"/>
                    </a:ext>
                  </a:extLst>
                </p14:cNvPr>
                <p14:cNvContentPartPr/>
                <p14:nvPr/>
              </p14:nvContentPartPr>
              <p14:xfrm>
                <a:off x="9339496" y="2152988"/>
                <a:ext cx="90720" cy="10656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8429FBE1-B7F7-48C6-955B-4F4CB5F69D75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9335176" y="2148668"/>
                  <a:ext cx="993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3BBBB143-7C60-42AD-BB8C-6D61E9D97651}"/>
                    </a:ext>
                  </a:extLst>
                </p14:cNvPr>
                <p14:cNvContentPartPr/>
                <p14:nvPr/>
              </p14:nvContentPartPr>
              <p14:xfrm>
                <a:off x="9471256" y="2317508"/>
                <a:ext cx="12600" cy="792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3BBBB143-7C60-42AD-BB8C-6D61E9D97651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9466936" y="2313188"/>
                  <a:ext cx="212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61A6BEDD-07A0-4133-90EE-92DDA7308117}"/>
                    </a:ext>
                  </a:extLst>
                </p14:cNvPr>
                <p14:cNvContentPartPr/>
                <p14:nvPr/>
              </p14:nvContentPartPr>
              <p14:xfrm>
                <a:off x="9133216" y="2201948"/>
                <a:ext cx="591120" cy="57744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61A6BEDD-07A0-4133-90EE-92DDA7308117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9128896" y="2197628"/>
                  <a:ext cx="599760" cy="58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A15A8ED1-0922-4596-A5DE-01B089DB85FE}"/>
                    </a:ext>
                  </a:extLst>
                </p14:cNvPr>
                <p14:cNvContentPartPr/>
                <p14:nvPr/>
              </p14:nvContentPartPr>
              <p14:xfrm>
                <a:off x="2826736" y="2527388"/>
                <a:ext cx="2120040" cy="69048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A15A8ED1-0922-4596-A5DE-01B089DB85FE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2822056" y="2523068"/>
                  <a:ext cx="2128680" cy="69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E80560A2-1E82-4C48-B90A-05EA22A5F5D1}"/>
                    </a:ext>
                  </a:extLst>
                </p14:cNvPr>
                <p14:cNvContentPartPr/>
                <p14:nvPr/>
              </p14:nvContentPartPr>
              <p14:xfrm>
                <a:off x="5827696" y="3145868"/>
                <a:ext cx="23400" cy="8172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E80560A2-1E82-4C48-B90A-05EA22A5F5D1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5823376" y="3141548"/>
                  <a:ext cx="320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ED6F63DE-AF74-4F13-BB2B-ABBB0643642A}"/>
                    </a:ext>
                  </a:extLst>
                </p14:cNvPr>
                <p14:cNvContentPartPr/>
                <p14:nvPr/>
              </p14:nvContentPartPr>
              <p14:xfrm>
                <a:off x="3238216" y="2491388"/>
                <a:ext cx="2638080" cy="69228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ED6F63DE-AF74-4F13-BB2B-ABBB0643642A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3233896" y="2487068"/>
                  <a:ext cx="2646720" cy="70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EFEE0267-A4E3-4AD2-968A-20DE13D1D77E}"/>
                    </a:ext>
                  </a:extLst>
                </p14:cNvPr>
                <p14:cNvContentPartPr/>
                <p14:nvPr/>
              </p14:nvContentPartPr>
              <p14:xfrm>
                <a:off x="3834376" y="2353148"/>
                <a:ext cx="3242880" cy="93852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EFEE0267-A4E3-4AD2-968A-20DE13D1D77E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3830056" y="2348828"/>
                  <a:ext cx="3251520" cy="9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CDAE3B05-B3A1-4BEE-821E-6FD56B09A9CB}"/>
                    </a:ext>
                  </a:extLst>
                </p14:cNvPr>
                <p14:cNvContentPartPr/>
                <p14:nvPr/>
              </p14:nvContentPartPr>
              <p14:xfrm>
                <a:off x="3728176" y="2381228"/>
                <a:ext cx="189360" cy="24876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CDAE3B05-B3A1-4BEE-821E-6FD56B09A9CB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3723856" y="2376908"/>
                  <a:ext cx="1980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A1059141-E910-412E-A18C-BB3F010B008A}"/>
                    </a:ext>
                  </a:extLst>
                </p14:cNvPr>
                <p14:cNvContentPartPr/>
                <p14:nvPr/>
              </p14:nvContentPartPr>
              <p14:xfrm>
                <a:off x="4628536" y="3141908"/>
                <a:ext cx="17640" cy="468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A1059141-E910-412E-A18C-BB3F010B008A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4624216" y="3137588"/>
                  <a:ext cx="2628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CE3FAEB6-55A8-4032-A13C-E54DC0C4DA07}"/>
                    </a:ext>
                  </a:extLst>
                </p14:cNvPr>
                <p14:cNvContentPartPr/>
                <p14:nvPr/>
              </p14:nvContentPartPr>
              <p14:xfrm>
                <a:off x="3713776" y="3038228"/>
                <a:ext cx="458280" cy="62136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CE3FAEB6-55A8-4032-A13C-E54DC0C4DA07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3709456" y="3033908"/>
                  <a:ext cx="466920" cy="63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6C94F3B6-4F84-438D-B488-AD8499634EC1}"/>
                    </a:ext>
                  </a:extLst>
                </p14:cNvPr>
                <p14:cNvContentPartPr/>
                <p14:nvPr/>
              </p14:nvContentPartPr>
              <p14:xfrm>
                <a:off x="4509016" y="3038948"/>
                <a:ext cx="341280" cy="57672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6C94F3B6-4F84-438D-B488-AD8499634EC1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4504696" y="3034628"/>
                  <a:ext cx="349920" cy="58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0700BE5A-57C8-477D-B7A8-3EE693A30653}"/>
                    </a:ext>
                  </a:extLst>
                </p14:cNvPr>
                <p14:cNvContentPartPr/>
                <p14:nvPr/>
              </p14:nvContentPartPr>
              <p14:xfrm>
                <a:off x="5387416" y="3122468"/>
                <a:ext cx="385560" cy="51300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0700BE5A-57C8-477D-B7A8-3EE693A30653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5383096" y="3118148"/>
                  <a:ext cx="394200" cy="52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1D3A8D8B-DDBF-49F8-912D-5E8A45EA901F}"/>
                    </a:ext>
                  </a:extLst>
                </p14:cNvPr>
                <p14:cNvContentPartPr/>
                <p14:nvPr/>
              </p14:nvContentPartPr>
              <p14:xfrm>
                <a:off x="6598096" y="3075668"/>
                <a:ext cx="348120" cy="60948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1D3A8D8B-DDBF-49F8-912D-5E8A45EA901F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6593776" y="3071348"/>
                  <a:ext cx="356760" cy="61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330941F3-D415-44F4-99F8-5D7EC969A5B6}"/>
                    </a:ext>
                  </a:extLst>
                </p14:cNvPr>
                <p14:cNvContentPartPr/>
                <p14:nvPr/>
              </p14:nvContentPartPr>
              <p14:xfrm>
                <a:off x="4854256" y="882548"/>
                <a:ext cx="707400" cy="65988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330941F3-D415-44F4-99F8-5D7EC969A5B6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4849936" y="878228"/>
                  <a:ext cx="716040" cy="66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09CB92C6-2BF8-4FEE-AF73-9659E8CFDF6E}"/>
                    </a:ext>
                  </a:extLst>
                </p14:cNvPr>
                <p14:cNvContentPartPr/>
                <p14:nvPr/>
              </p14:nvContentPartPr>
              <p14:xfrm>
                <a:off x="5711416" y="1386548"/>
                <a:ext cx="1870920" cy="4068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09CB92C6-2BF8-4FEE-AF73-9659E8CFDF6E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5707096" y="1382228"/>
                  <a:ext cx="18795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740ACF0B-CA8E-4293-881D-0C76AF6E1B5C}"/>
                    </a:ext>
                  </a:extLst>
                </p14:cNvPr>
                <p14:cNvContentPartPr/>
                <p14:nvPr/>
              </p14:nvContentPartPr>
              <p14:xfrm>
                <a:off x="8034856" y="903428"/>
                <a:ext cx="1091880" cy="62712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740ACF0B-CA8E-4293-881D-0C76AF6E1B5C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8030536" y="899108"/>
                  <a:ext cx="1100520" cy="63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5" name="Gruppieren 394">
            <a:extLst>
              <a:ext uri="{FF2B5EF4-FFF2-40B4-BE49-F238E27FC236}">
                <a16:creationId xmlns:a16="http://schemas.microsoft.com/office/drawing/2014/main" id="{E73FC731-7A79-4250-8722-127993CD30C4}"/>
              </a:ext>
            </a:extLst>
          </p:cNvPr>
          <p:cNvGrpSpPr/>
          <p:nvPr/>
        </p:nvGrpSpPr>
        <p:grpSpPr>
          <a:xfrm>
            <a:off x="2860216" y="4311188"/>
            <a:ext cx="1812960" cy="403200"/>
            <a:chOff x="2860216" y="4311188"/>
            <a:chExt cx="1812960" cy="40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E0B8D161-0196-4085-9F9B-B6A61F0A6211}"/>
                    </a:ext>
                  </a:extLst>
                </p14:cNvPr>
                <p14:cNvContentPartPr/>
                <p14:nvPr/>
              </p14:nvContentPartPr>
              <p14:xfrm>
                <a:off x="2860216" y="4329548"/>
                <a:ext cx="569160" cy="38484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E0B8D161-0196-4085-9F9B-B6A61F0A6211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2855896" y="4325228"/>
                  <a:ext cx="57780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2A12CA2C-8EE6-43FB-AEAB-266BCD2F078F}"/>
                    </a:ext>
                  </a:extLst>
                </p14:cNvPr>
                <p14:cNvContentPartPr/>
                <p14:nvPr/>
              </p14:nvContentPartPr>
              <p14:xfrm>
                <a:off x="3431536" y="4322348"/>
                <a:ext cx="424440" cy="36396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2A12CA2C-8EE6-43FB-AEAB-266BCD2F078F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3427216" y="4318028"/>
                  <a:ext cx="43308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97B336E2-3ED3-40BB-8AFE-D03188E147CE}"/>
                    </a:ext>
                  </a:extLst>
                </p14:cNvPr>
                <p14:cNvContentPartPr/>
                <p14:nvPr/>
              </p14:nvContentPartPr>
              <p14:xfrm>
                <a:off x="3489136" y="4316228"/>
                <a:ext cx="360" cy="36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97B336E2-3ED3-40BB-8AFE-D03188E147C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484816" y="431190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73F4BC1A-974D-4598-B8F8-7FE15FA8B669}"/>
                    </a:ext>
                  </a:extLst>
                </p14:cNvPr>
                <p14:cNvContentPartPr/>
                <p14:nvPr/>
              </p14:nvContentPartPr>
              <p14:xfrm>
                <a:off x="3429376" y="4311188"/>
                <a:ext cx="1243800" cy="34812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73F4BC1A-974D-4598-B8F8-7FE15FA8B669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3425056" y="4306868"/>
                  <a:ext cx="1252440" cy="35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58">
            <p14:nvContentPartPr>
              <p14:cNvPr id="396" name="Freihand 395">
                <a:extLst>
                  <a:ext uri="{FF2B5EF4-FFF2-40B4-BE49-F238E27FC236}">
                    <a16:creationId xmlns:a16="http://schemas.microsoft.com/office/drawing/2014/main" id="{F6FA6794-6D87-478B-ACC8-0AF7A64CDAB4}"/>
                  </a:ext>
                </a:extLst>
              </p14:cNvPr>
              <p14:cNvContentPartPr/>
              <p14:nvPr/>
            </p14:nvContentPartPr>
            <p14:xfrm>
              <a:off x="4638256" y="4631228"/>
              <a:ext cx="493920" cy="202680"/>
            </p14:xfrm>
          </p:contentPart>
        </mc:Choice>
        <mc:Fallback xmlns="">
          <p:pic>
            <p:nvPicPr>
              <p:cNvPr id="396" name="Freihand 395">
                <a:extLst>
                  <a:ext uri="{FF2B5EF4-FFF2-40B4-BE49-F238E27FC236}">
                    <a16:creationId xmlns:a16="http://schemas.microsoft.com/office/drawing/2014/main" id="{F6FA6794-6D87-478B-ACC8-0AF7A64CDAB4}"/>
                  </a:ext>
                </a:extLst>
              </p:cNvPr>
              <p:cNvPicPr/>
              <p:nvPr/>
            </p:nvPicPr>
            <p:blipFill>
              <a:blip r:embed="rId659"/>
              <a:stretch>
                <a:fillRect/>
              </a:stretch>
            </p:blipFill>
            <p:spPr>
              <a:xfrm>
                <a:off x="4633936" y="4626908"/>
                <a:ext cx="50256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0">
            <p14:nvContentPartPr>
              <p14:cNvPr id="397" name="Freihand 396">
                <a:extLst>
                  <a:ext uri="{FF2B5EF4-FFF2-40B4-BE49-F238E27FC236}">
                    <a16:creationId xmlns:a16="http://schemas.microsoft.com/office/drawing/2014/main" id="{F2B4CE53-B524-4066-91FF-056589234628}"/>
                  </a:ext>
                </a:extLst>
              </p14:cNvPr>
              <p14:cNvContentPartPr/>
              <p14:nvPr/>
            </p14:nvContentPartPr>
            <p14:xfrm>
              <a:off x="3822496" y="4690988"/>
              <a:ext cx="15480" cy="88560"/>
            </p14:xfrm>
          </p:contentPart>
        </mc:Choice>
        <mc:Fallback xmlns="">
          <p:pic>
            <p:nvPicPr>
              <p:cNvPr id="397" name="Freihand 396">
                <a:extLst>
                  <a:ext uri="{FF2B5EF4-FFF2-40B4-BE49-F238E27FC236}">
                    <a16:creationId xmlns:a16="http://schemas.microsoft.com/office/drawing/2014/main" id="{F2B4CE53-B524-4066-91FF-056589234628}"/>
                  </a:ext>
                </a:extLst>
              </p:cNvPr>
              <p:cNvPicPr/>
              <p:nvPr/>
            </p:nvPicPr>
            <p:blipFill>
              <a:blip r:embed="rId661"/>
              <a:stretch>
                <a:fillRect/>
              </a:stretch>
            </p:blipFill>
            <p:spPr>
              <a:xfrm>
                <a:off x="3818176" y="4686668"/>
                <a:ext cx="2412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2">
            <p14:nvContentPartPr>
              <p14:cNvPr id="398" name="Freihand 397">
                <a:extLst>
                  <a:ext uri="{FF2B5EF4-FFF2-40B4-BE49-F238E27FC236}">
                    <a16:creationId xmlns:a16="http://schemas.microsoft.com/office/drawing/2014/main" id="{F6A7F462-399B-4481-A628-49526D26469F}"/>
                  </a:ext>
                </a:extLst>
              </p14:cNvPr>
              <p14:cNvContentPartPr/>
              <p14:nvPr/>
            </p14:nvContentPartPr>
            <p14:xfrm>
              <a:off x="2844376" y="4699628"/>
              <a:ext cx="28440" cy="64800"/>
            </p14:xfrm>
          </p:contentPart>
        </mc:Choice>
        <mc:Fallback xmlns="">
          <p:pic>
            <p:nvPicPr>
              <p:cNvPr id="398" name="Freihand 397">
                <a:extLst>
                  <a:ext uri="{FF2B5EF4-FFF2-40B4-BE49-F238E27FC236}">
                    <a16:creationId xmlns:a16="http://schemas.microsoft.com/office/drawing/2014/main" id="{F6A7F462-399B-4481-A628-49526D26469F}"/>
                  </a:ext>
                </a:extLst>
              </p:cNvPr>
              <p:cNvPicPr/>
              <p:nvPr/>
            </p:nvPicPr>
            <p:blipFill>
              <a:blip r:embed="rId663"/>
              <a:stretch>
                <a:fillRect/>
              </a:stretch>
            </p:blipFill>
            <p:spPr>
              <a:xfrm>
                <a:off x="2840056" y="4695308"/>
                <a:ext cx="37080" cy="7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05" name="Gruppieren 404">
            <a:extLst>
              <a:ext uri="{FF2B5EF4-FFF2-40B4-BE49-F238E27FC236}">
                <a16:creationId xmlns:a16="http://schemas.microsoft.com/office/drawing/2014/main" id="{8B885204-C3C1-4514-83E4-65E3453AEED4}"/>
              </a:ext>
            </a:extLst>
          </p:cNvPr>
          <p:cNvGrpSpPr/>
          <p:nvPr/>
        </p:nvGrpSpPr>
        <p:grpSpPr>
          <a:xfrm>
            <a:off x="4388776" y="4279148"/>
            <a:ext cx="500040" cy="205200"/>
            <a:chOff x="4388776" y="4279148"/>
            <a:chExt cx="500040" cy="20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415DE386-5960-4546-80DB-DA830E228755}"/>
                    </a:ext>
                  </a:extLst>
                </p14:cNvPr>
                <p14:cNvContentPartPr/>
                <p14:nvPr/>
              </p14:nvContentPartPr>
              <p14:xfrm>
                <a:off x="4404616" y="4317668"/>
                <a:ext cx="8640" cy="9144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415DE386-5960-4546-80DB-DA830E228755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4400296" y="4313348"/>
                  <a:ext cx="172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E1CA556C-3048-429C-8E98-5F68F9355FB5}"/>
                    </a:ext>
                  </a:extLst>
                </p14:cNvPr>
                <p14:cNvContentPartPr/>
                <p14:nvPr/>
              </p14:nvContentPartPr>
              <p14:xfrm>
                <a:off x="4392016" y="4279148"/>
                <a:ext cx="18360" cy="1008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E1CA556C-3048-429C-8E98-5F68F9355FB5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4387696" y="4274828"/>
                  <a:ext cx="270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D3DF97FD-EE32-4FC1-ABAC-3B454DEDEFEE}"/>
                    </a:ext>
                  </a:extLst>
                </p14:cNvPr>
                <p14:cNvContentPartPr/>
                <p14:nvPr/>
              </p14:nvContentPartPr>
              <p14:xfrm>
                <a:off x="4483096" y="4363028"/>
                <a:ext cx="8640" cy="2088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D3DF97FD-EE32-4FC1-ABAC-3B454DEDEFEE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4478776" y="4358708"/>
                  <a:ext cx="172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1F224396-A9F5-40C1-A567-0198F95537F4}"/>
                    </a:ext>
                  </a:extLst>
                </p14:cNvPr>
                <p14:cNvContentPartPr/>
                <p14:nvPr/>
              </p14:nvContentPartPr>
              <p14:xfrm>
                <a:off x="4543576" y="4292108"/>
                <a:ext cx="116280" cy="9252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1F224396-A9F5-40C1-A567-0198F95537F4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4539256" y="4287788"/>
                  <a:ext cx="1249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B730458C-73E5-4ABB-AF43-D3AFC9BFD5C6}"/>
                    </a:ext>
                  </a:extLst>
                </p14:cNvPr>
                <p14:cNvContentPartPr/>
                <p14:nvPr/>
              </p14:nvContentPartPr>
              <p14:xfrm>
                <a:off x="4709896" y="4324508"/>
                <a:ext cx="28440" cy="3384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B730458C-73E5-4ABB-AF43-D3AFC9BFD5C6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4705576" y="4320188"/>
                  <a:ext cx="370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B0019FBF-8B78-45FC-B7C2-744D5A216823}"/>
                    </a:ext>
                  </a:extLst>
                </p14:cNvPr>
                <p14:cNvContentPartPr/>
                <p14:nvPr/>
              </p14:nvContentPartPr>
              <p14:xfrm>
                <a:off x="4388776" y="4405508"/>
                <a:ext cx="500040" cy="7884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B0019FBF-8B78-45FC-B7C2-744D5A216823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4384456" y="4401188"/>
                  <a:ext cx="508680" cy="8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76">
            <p14:nvContentPartPr>
              <p14:cNvPr id="406" name="Freihand 405">
                <a:extLst>
                  <a:ext uri="{FF2B5EF4-FFF2-40B4-BE49-F238E27FC236}">
                    <a16:creationId xmlns:a16="http://schemas.microsoft.com/office/drawing/2014/main" id="{D41FE843-F1FD-49DE-B11F-9DC3200A3EF8}"/>
                  </a:ext>
                </a:extLst>
              </p14:cNvPr>
              <p14:cNvContentPartPr/>
              <p14:nvPr/>
            </p14:nvContentPartPr>
            <p14:xfrm>
              <a:off x="1171816" y="5122268"/>
              <a:ext cx="5115240" cy="69840"/>
            </p14:xfrm>
          </p:contentPart>
        </mc:Choice>
        <mc:Fallback xmlns="">
          <p:pic>
            <p:nvPicPr>
              <p:cNvPr id="406" name="Freihand 405">
                <a:extLst>
                  <a:ext uri="{FF2B5EF4-FFF2-40B4-BE49-F238E27FC236}">
                    <a16:creationId xmlns:a16="http://schemas.microsoft.com/office/drawing/2014/main" id="{D41FE843-F1FD-49DE-B11F-9DC3200A3EF8}"/>
                  </a:ext>
                </a:extLst>
              </p:cNvPr>
              <p:cNvPicPr/>
              <p:nvPr/>
            </p:nvPicPr>
            <p:blipFill>
              <a:blip r:embed="rId677"/>
              <a:stretch>
                <a:fillRect/>
              </a:stretch>
            </p:blipFill>
            <p:spPr>
              <a:xfrm>
                <a:off x="1167496" y="5117948"/>
                <a:ext cx="512388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8">
            <p14:nvContentPartPr>
              <p14:cNvPr id="407" name="Freihand 406">
                <a:extLst>
                  <a:ext uri="{FF2B5EF4-FFF2-40B4-BE49-F238E27FC236}">
                    <a16:creationId xmlns:a16="http://schemas.microsoft.com/office/drawing/2014/main" id="{3CA4AF84-3593-42B8-A63D-858E22A17A09}"/>
                  </a:ext>
                </a:extLst>
              </p14:cNvPr>
              <p14:cNvContentPartPr/>
              <p14:nvPr/>
            </p14:nvContentPartPr>
            <p14:xfrm>
              <a:off x="962296" y="5148188"/>
              <a:ext cx="4794120" cy="56880"/>
            </p14:xfrm>
          </p:contentPart>
        </mc:Choice>
        <mc:Fallback xmlns="">
          <p:pic>
            <p:nvPicPr>
              <p:cNvPr id="407" name="Freihand 406">
                <a:extLst>
                  <a:ext uri="{FF2B5EF4-FFF2-40B4-BE49-F238E27FC236}">
                    <a16:creationId xmlns:a16="http://schemas.microsoft.com/office/drawing/2014/main" id="{3CA4AF84-3593-42B8-A63D-858E22A17A09}"/>
                  </a:ext>
                </a:extLst>
              </p:cNvPr>
              <p:cNvPicPr/>
              <p:nvPr/>
            </p:nvPicPr>
            <p:blipFill>
              <a:blip r:embed="rId679"/>
              <a:stretch>
                <a:fillRect/>
              </a:stretch>
            </p:blipFill>
            <p:spPr>
              <a:xfrm>
                <a:off x="957976" y="5143868"/>
                <a:ext cx="480276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0">
            <p14:nvContentPartPr>
              <p14:cNvPr id="408" name="Freihand 407">
                <a:extLst>
                  <a:ext uri="{FF2B5EF4-FFF2-40B4-BE49-F238E27FC236}">
                    <a16:creationId xmlns:a16="http://schemas.microsoft.com/office/drawing/2014/main" id="{FD87F0D5-433A-4DED-BF97-72E4C1ACF123}"/>
                  </a:ext>
                </a:extLst>
              </p14:cNvPr>
              <p14:cNvContentPartPr/>
              <p14:nvPr/>
            </p14:nvContentPartPr>
            <p14:xfrm>
              <a:off x="1513456" y="4451588"/>
              <a:ext cx="488160" cy="759960"/>
            </p14:xfrm>
          </p:contentPart>
        </mc:Choice>
        <mc:Fallback xmlns="">
          <p:pic>
            <p:nvPicPr>
              <p:cNvPr id="408" name="Freihand 407">
                <a:extLst>
                  <a:ext uri="{FF2B5EF4-FFF2-40B4-BE49-F238E27FC236}">
                    <a16:creationId xmlns:a16="http://schemas.microsoft.com/office/drawing/2014/main" id="{FD87F0D5-433A-4DED-BF97-72E4C1ACF123}"/>
                  </a:ext>
                </a:extLst>
              </p:cNvPr>
              <p:cNvPicPr/>
              <p:nvPr/>
            </p:nvPicPr>
            <p:blipFill>
              <a:blip r:embed="rId681"/>
              <a:stretch>
                <a:fillRect/>
              </a:stretch>
            </p:blipFill>
            <p:spPr>
              <a:xfrm>
                <a:off x="1509136" y="4447268"/>
                <a:ext cx="496800" cy="76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2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49F18123-0B14-471E-A862-8D697AA6C24C}"/>
                  </a:ext>
                </a:extLst>
              </p14:cNvPr>
              <p14:cNvContentPartPr/>
              <p14:nvPr/>
            </p14:nvContentPartPr>
            <p14:xfrm>
              <a:off x="1587429" y="1974221"/>
              <a:ext cx="2822760" cy="68184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49F18123-0B14-471E-A862-8D697AA6C24C}"/>
                  </a:ext>
                </a:extLst>
              </p:cNvPr>
              <p:cNvPicPr/>
              <p:nvPr/>
            </p:nvPicPr>
            <p:blipFill>
              <a:blip r:embed="rId683"/>
              <a:stretch>
                <a:fillRect/>
              </a:stretch>
            </p:blipFill>
            <p:spPr>
              <a:xfrm>
                <a:off x="1583109" y="1969901"/>
                <a:ext cx="2831400" cy="69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4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4B39DE8E-0EA6-4971-BC58-B143A049225A}"/>
                  </a:ext>
                </a:extLst>
              </p14:cNvPr>
              <p14:cNvContentPartPr/>
              <p14:nvPr/>
            </p14:nvContentPartPr>
            <p14:xfrm>
              <a:off x="2511549" y="2435741"/>
              <a:ext cx="1437480" cy="2412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4B39DE8E-0EA6-4971-BC58-B143A049225A}"/>
                  </a:ext>
                </a:extLst>
              </p:cNvPr>
              <p:cNvPicPr/>
              <p:nvPr/>
            </p:nvPicPr>
            <p:blipFill>
              <a:blip r:embed="rId685"/>
              <a:stretch>
                <a:fillRect/>
              </a:stretch>
            </p:blipFill>
            <p:spPr>
              <a:xfrm>
                <a:off x="2507229" y="2431421"/>
                <a:ext cx="144612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6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63E23BF0-6120-4BF9-A901-E271F96DA81D}"/>
                  </a:ext>
                </a:extLst>
              </p14:cNvPr>
              <p14:cNvContentPartPr/>
              <p14:nvPr/>
            </p14:nvContentPartPr>
            <p14:xfrm>
              <a:off x="1678149" y="2428181"/>
              <a:ext cx="595800" cy="11772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63E23BF0-6120-4BF9-A901-E271F96DA81D}"/>
                  </a:ext>
                </a:extLst>
              </p:cNvPr>
              <p:cNvPicPr/>
              <p:nvPr/>
            </p:nvPicPr>
            <p:blipFill>
              <a:blip r:embed="rId687"/>
              <a:stretch>
                <a:fillRect/>
              </a:stretch>
            </p:blipFill>
            <p:spPr>
              <a:xfrm>
                <a:off x="1673829" y="2423861"/>
                <a:ext cx="60444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8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9720909B-7730-4A55-A3D2-C3445D6059C2}"/>
                  </a:ext>
                </a:extLst>
              </p14:cNvPr>
              <p14:cNvContentPartPr/>
              <p14:nvPr/>
            </p14:nvContentPartPr>
            <p14:xfrm>
              <a:off x="3535749" y="3590261"/>
              <a:ext cx="4159800" cy="8640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9720909B-7730-4A55-A3D2-C3445D6059C2}"/>
                  </a:ext>
                </a:extLst>
              </p:cNvPr>
              <p:cNvPicPr/>
              <p:nvPr/>
            </p:nvPicPr>
            <p:blipFill>
              <a:blip r:embed="rId689"/>
              <a:stretch>
                <a:fillRect/>
              </a:stretch>
            </p:blipFill>
            <p:spPr>
              <a:xfrm>
                <a:off x="3531429" y="3585941"/>
                <a:ext cx="416844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0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EB223933-B4D8-4BF8-8E24-2D11BB666638}"/>
                  </a:ext>
                </a:extLst>
              </p14:cNvPr>
              <p14:cNvContentPartPr/>
              <p14:nvPr/>
            </p14:nvContentPartPr>
            <p14:xfrm>
              <a:off x="5424757" y="4563487"/>
              <a:ext cx="592920" cy="66744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EB223933-B4D8-4BF8-8E24-2D11BB666638}"/>
                  </a:ext>
                </a:extLst>
              </p:cNvPr>
              <p:cNvPicPr/>
              <p:nvPr/>
            </p:nvPicPr>
            <p:blipFill>
              <a:blip r:embed="rId691"/>
              <a:stretch>
                <a:fillRect/>
              </a:stretch>
            </p:blipFill>
            <p:spPr>
              <a:xfrm>
                <a:off x="5420437" y="4559167"/>
                <a:ext cx="601560" cy="67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7658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20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C724CB1-A21F-48E1-88C2-E989324BD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24193" cy="533400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84F2EF1D-B1B4-4A14-A8E9-DCB5CD9B8024}"/>
                  </a:ext>
                </a:extLst>
              </p14:cNvPr>
              <p14:cNvContentPartPr/>
              <p14:nvPr/>
            </p14:nvContentPartPr>
            <p14:xfrm>
              <a:off x="996037" y="767287"/>
              <a:ext cx="7396920" cy="1753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84F2EF1D-B1B4-4A14-A8E9-DCB5CD9B802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1717" y="762967"/>
                <a:ext cx="740556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72C877C0-18AE-4ADD-95D2-55D4B4979233}"/>
                  </a:ext>
                </a:extLst>
              </p14:cNvPr>
              <p14:cNvContentPartPr/>
              <p14:nvPr/>
            </p14:nvContentPartPr>
            <p14:xfrm>
              <a:off x="794437" y="1611847"/>
              <a:ext cx="3080880" cy="2052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72C877C0-18AE-4ADD-95D2-55D4B497923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0117" y="1607527"/>
                <a:ext cx="308952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16A37BE4-AF60-4E4D-8481-DD6E334173FC}"/>
                  </a:ext>
                </a:extLst>
              </p14:cNvPr>
              <p14:cNvContentPartPr/>
              <p14:nvPr/>
            </p14:nvContentPartPr>
            <p14:xfrm>
              <a:off x="244717" y="2272447"/>
              <a:ext cx="4054320" cy="1591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16A37BE4-AF60-4E4D-8481-DD6E334173F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0397" y="2268127"/>
                <a:ext cx="406296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73E48BC7-1FD6-4F59-945F-CFEC97FBB037}"/>
                  </a:ext>
                </a:extLst>
              </p14:cNvPr>
              <p14:cNvContentPartPr/>
              <p14:nvPr/>
            </p14:nvContentPartPr>
            <p14:xfrm>
              <a:off x="5638957" y="2346247"/>
              <a:ext cx="1666080" cy="3816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73E48BC7-1FD6-4F59-945F-CFEC97FBB03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34637" y="2341927"/>
                <a:ext cx="16747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A73BE83B-D225-4465-AFFC-CA2822E1E32F}"/>
                  </a:ext>
                </a:extLst>
              </p14:cNvPr>
              <p14:cNvContentPartPr/>
              <p14:nvPr/>
            </p14:nvContentPartPr>
            <p14:xfrm>
              <a:off x="274237" y="2638207"/>
              <a:ext cx="801360" cy="2016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A73BE83B-D225-4465-AFFC-CA2822E1E32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9917" y="2633887"/>
                <a:ext cx="81000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043233BF-67D1-4816-AC61-C450C6C42B1C}"/>
                  </a:ext>
                </a:extLst>
              </p14:cNvPr>
              <p14:cNvContentPartPr/>
              <p14:nvPr/>
            </p14:nvContentPartPr>
            <p14:xfrm>
              <a:off x="10139677" y="2532367"/>
              <a:ext cx="1551960" cy="3564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043233BF-67D1-4816-AC61-C450C6C42B1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135357" y="2528047"/>
                <a:ext cx="15606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7FAEB5B5-15D3-42FC-AB68-F2A93827160A}"/>
                  </a:ext>
                </a:extLst>
              </p14:cNvPr>
              <p14:cNvContentPartPr/>
              <p14:nvPr/>
            </p14:nvContentPartPr>
            <p14:xfrm>
              <a:off x="1500757" y="2686087"/>
              <a:ext cx="7053480" cy="10368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7FAEB5B5-15D3-42FC-AB68-F2A93827160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496437" y="2681767"/>
                <a:ext cx="706212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3AF4F97A-A772-477E-92D2-1DE7C84EA63C}"/>
                  </a:ext>
                </a:extLst>
              </p14:cNvPr>
              <p14:cNvContentPartPr/>
              <p14:nvPr/>
            </p14:nvContentPartPr>
            <p14:xfrm>
              <a:off x="2652037" y="2240407"/>
              <a:ext cx="1749960" cy="57204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3AF4F97A-A772-477E-92D2-1DE7C84EA63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647717" y="2236087"/>
                <a:ext cx="1758600" cy="58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E182527F-3890-4192-9EC3-3E221874E330}"/>
              </a:ext>
            </a:extLst>
          </p:cNvPr>
          <p:cNvGrpSpPr/>
          <p:nvPr/>
        </p:nvGrpSpPr>
        <p:grpSpPr>
          <a:xfrm>
            <a:off x="9144637" y="1951327"/>
            <a:ext cx="2389680" cy="782280"/>
            <a:chOff x="9144637" y="1951327"/>
            <a:chExt cx="2389680" cy="78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55C27E45-C22E-42BB-95D3-6F0F13B8A43D}"/>
                    </a:ext>
                  </a:extLst>
                </p14:cNvPr>
                <p14:cNvContentPartPr/>
                <p14:nvPr/>
              </p14:nvContentPartPr>
              <p14:xfrm>
                <a:off x="9144637" y="2045647"/>
                <a:ext cx="496800" cy="2062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55C27E45-C22E-42BB-95D3-6F0F13B8A43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140317" y="2041327"/>
                  <a:ext cx="5054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7619B256-4D3C-4B63-A999-5ED5870C5D29}"/>
                    </a:ext>
                  </a:extLst>
                </p14:cNvPr>
                <p14:cNvContentPartPr/>
                <p14:nvPr/>
              </p14:nvContentPartPr>
              <p14:xfrm>
                <a:off x="9878677" y="1966447"/>
                <a:ext cx="239760" cy="2520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7619B256-4D3C-4B63-A999-5ED5870C5D2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874357" y="1962127"/>
                  <a:ext cx="24840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7F11B90D-AC94-4903-A38D-C02DD39F341D}"/>
                    </a:ext>
                  </a:extLst>
                </p14:cNvPr>
                <p14:cNvContentPartPr/>
                <p14:nvPr/>
              </p14:nvContentPartPr>
              <p14:xfrm>
                <a:off x="10126717" y="1951327"/>
                <a:ext cx="281520" cy="1378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7F11B90D-AC94-4903-A38D-C02DD39F341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122397" y="1947007"/>
                  <a:ext cx="2901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1534FCA7-100D-4865-BD5F-97A6E72E5D34}"/>
                    </a:ext>
                  </a:extLst>
                </p14:cNvPr>
                <p14:cNvContentPartPr/>
                <p14:nvPr/>
              </p14:nvContentPartPr>
              <p14:xfrm>
                <a:off x="10668157" y="2091007"/>
                <a:ext cx="360" cy="3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1534FCA7-100D-4865-BD5F-97A6E72E5D3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663837" y="20866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B0783B94-7BB5-43F7-8DFB-9E3103FED75B}"/>
                    </a:ext>
                  </a:extLst>
                </p14:cNvPr>
                <p14:cNvContentPartPr/>
                <p14:nvPr/>
              </p14:nvContentPartPr>
              <p14:xfrm>
                <a:off x="10615237" y="2007847"/>
                <a:ext cx="228600" cy="637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B0783B94-7BB5-43F7-8DFB-9E3103FED75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610917" y="2003527"/>
                  <a:ext cx="2372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546D2610-7CE0-4F83-B3BD-B2AD3F20886A}"/>
                    </a:ext>
                  </a:extLst>
                </p14:cNvPr>
                <p14:cNvContentPartPr/>
                <p14:nvPr/>
              </p14:nvContentPartPr>
              <p14:xfrm>
                <a:off x="10910797" y="1983367"/>
                <a:ext cx="121680" cy="752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546D2610-7CE0-4F83-B3BD-B2AD3F20886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906477" y="1979047"/>
                  <a:ext cx="1303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90DD1DF-D6C3-4A80-9C3C-F0E0445E0C62}"/>
                    </a:ext>
                  </a:extLst>
                </p14:cNvPr>
                <p14:cNvContentPartPr/>
                <p14:nvPr/>
              </p14:nvContentPartPr>
              <p14:xfrm>
                <a:off x="9333637" y="2386927"/>
                <a:ext cx="135720" cy="961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90DD1DF-D6C3-4A80-9C3C-F0E0445E0C6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329317" y="2382607"/>
                  <a:ext cx="1443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83722B8-A1FC-4BB1-9972-ACE37BACD010}"/>
                    </a:ext>
                  </a:extLst>
                </p14:cNvPr>
                <p14:cNvContentPartPr/>
                <p14:nvPr/>
              </p14:nvContentPartPr>
              <p14:xfrm>
                <a:off x="9440917" y="2298367"/>
                <a:ext cx="153000" cy="1378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83722B8-A1FC-4BB1-9972-ACE37BACD01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436597" y="2294047"/>
                  <a:ext cx="1616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CFFB3FFF-351B-4854-95BB-6468EB7DF996}"/>
                    </a:ext>
                  </a:extLst>
                </p14:cNvPr>
                <p14:cNvContentPartPr/>
                <p14:nvPr/>
              </p14:nvContentPartPr>
              <p14:xfrm>
                <a:off x="9599677" y="2363887"/>
                <a:ext cx="78120" cy="676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CFFB3FFF-351B-4854-95BB-6468EB7DF99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595357" y="2359567"/>
                  <a:ext cx="867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DB63269B-4FA5-409D-9208-85CD6AFD7D3E}"/>
                    </a:ext>
                  </a:extLst>
                </p14:cNvPr>
                <p14:cNvContentPartPr/>
                <p14:nvPr/>
              </p14:nvContentPartPr>
              <p14:xfrm>
                <a:off x="9671677" y="2369647"/>
                <a:ext cx="95040" cy="770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DB63269B-4FA5-409D-9208-85CD6AFD7D3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667357" y="2365327"/>
                  <a:ext cx="1036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C2539BC-0016-4956-AD91-A1A9458359A9}"/>
                    </a:ext>
                  </a:extLst>
                </p14:cNvPr>
                <p14:cNvContentPartPr/>
                <p14:nvPr/>
              </p14:nvContentPartPr>
              <p14:xfrm>
                <a:off x="9794437" y="2381527"/>
                <a:ext cx="128520" cy="334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C2539BC-0016-4956-AD91-A1A9458359A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790117" y="2377207"/>
                  <a:ext cx="1371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277C964-2343-4F86-B752-CB3CBDD0FAB4}"/>
                    </a:ext>
                  </a:extLst>
                </p14:cNvPr>
                <p14:cNvContentPartPr/>
                <p14:nvPr/>
              </p14:nvContentPartPr>
              <p14:xfrm>
                <a:off x="9967957" y="2357047"/>
                <a:ext cx="360" cy="3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277C964-2343-4F86-B752-CB3CBDD0FAB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963637" y="23527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57CA0CD5-4E50-46DF-9B4B-62351DB62A76}"/>
                    </a:ext>
                  </a:extLst>
                </p14:cNvPr>
                <p14:cNvContentPartPr/>
                <p14:nvPr/>
              </p14:nvContentPartPr>
              <p14:xfrm>
                <a:off x="9883357" y="2352727"/>
                <a:ext cx="102240" cy="820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57CA0CD5-4E50-46DF-9B4B-62351DB62A7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879037" y="2348407"/>
                  <a:ext cx="1108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0A2BA39C-36D1-4872-8C58-70848807CD59}"/>
                    </a:ext>
                  </a:extLst>
                </p14:cNvPr>
                <p14:cNvContentPartPr/>
                <p14:nvPr/>
              </p14:nvContentPartPr>
              <p14:xfrm>
                <a:off x="10279717" y="2284687"/>
                <a:ext cx="188640" cy="1576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0A2BA39C-36D1-4872-8C58-70848807CD5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275397" y="2280367"/>
                  <a:ext cx="1972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55747F21-6213-4CEE-B57E-074BBAEEA224}"/>
                    </a:ext>
                  </a:extLst>
                </p14:cNvPr>
                <p14:cNvContentPartPr/>
                <p14:nvPr/>
              </p14:nvContentPartPr>
              <p14:xfrm>
                <a:off x="10590397" y="2349487"/>
                <a:ext cx="139680" cy="50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55747F21-6213-4CEE-B57E-074BBAEEA22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586077" y="2345167"/>
                  <a:ext cx="1483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91DEDF2E-AA26-4BA3-9F82-ACFA4D0A78B0}"/>
                    </a:ext>
                  </a:extLst>
                </p14:cNvPr>
                <p14:cNvContentPartPr/>
                <p14:nvPr/>
              </p14:nvContentPartPr>
              <p14:xfrm>
                <a:off x="10566277" y="2379007"/>
                <a:ext cx="202680" cy="262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91DEDF2E-AA26-4BA3-9F82-ACFA4D0A78B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561957" y="2374687"/>
                  <a:ext cx="2113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1EAB86BE-3DBC-4E37-BC40-D0B204A7B3F7}"/>
                    </a:ext>
                  </a:extLst>
                </p14:cNvPr>
                <p14:cNvContentPartPr/>
                <p14:nvPr/>
              </p14:nvContentPartPr>
              <p14:xfrm>
                <a:off x="10809997" y="2252287"/>
                <a:ext cx="213120" cy="1677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1EAB86BE-3DBC-4E37-BC40-D0B204A7B3F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805677" y="2247967"/>
                  <a:ext cx="2217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16B8146B-5EFA-495A-87D8-637DF50270A0}"/>
                    </a:ext>
                  </a:extLst>
                </p14:cNvPr>
                <p14:cNvContentPartPr/>
                <p14:nvPr/>
              </p14:nvContentPartPr>
              <p14:xfrm>
                <a:off x="11098717" y="2260567"/>
                <a:ext cx="85320" cy="1191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16B8146B-5EFA-495A-87D8-637DF50270A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094397" y="2256247"/>
                  <a:ext cx="939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874448C-4B34-4369-927A-955D4EF27C06}"/>
                    </a:ext>
                  </a:extLst>
                </p14:cNvPr>
                <p14:cNvContentPartPr/>
                <p14:nvPr/>
              </p14:nvContentPartPr>
              <p14:xfrm>
                <a:off x="11049397" y="2204047"/>
                <a:ext cx="77760" cy="622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874448C-4B34-4369-927A-955D4EF27C0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045077" y="2199727"/>
                  <a:ext cx="864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B9B5C27D-5799-4894-A43F-5F7D8816A183}"/>
                    </a:ext>
                  </a:extLst>
                </p14:cNvPr>
                <p14:cNvContentPartPr/>
                <p14:nvPr/>
              </p14:nvContentPartPr>
              <p14:xfrm>
                <a:off x="11142637" y="2303407"/>
                <a:ext cx="110160" cy="975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B9B5C27D-5799-4894-A43F-5F7D8816A18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138317" y="2299087"/>
                  <a:ext cx="1188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34D1BF3C-99D2-4C55-91B8-D40B74F6085D}"/>
                    </a:ext>
                  </a:extLst>
                </p14:cNvPr>
                <p14:cNvContentPartPr/>
                <p14:nvPr/>
              </p14:nvContentPartPr>
              <p14:xfrm>
                <a:off x="9953197" y="2047087"/>
                <a:ext cx="1581120" cy="6865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34D1BF3C-99D2-4C55-91B8-D40B74F6085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948877" y="2042767"/>
                  <a:ext cx="1589760" cy="69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3E1E0A13-EA4A-43C4-B256-5959F7C56291}"/>
                  </a:ext>
                </a:extLst>
              </p14:cNvPr>
              <p14:cNvContentPartPr/>
              <p14:nvPr/>
            </p14:nvContentPartPr>
            <p14:xfrm>
              <a:off x="7080397" y="4960207"/>
              <a:ext cx="1467720" cy="4716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3E1E0A13-EA4A-43C4-B256-5959F7C5629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076077" y="4955887"/>
                <a:ext cx="147636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E5F40972-B3CC-456B-A8DA-4C2DBA167066}"/>
                  </a:ext>
                </a:extLst>
              </p14:cNvPr>
              <p14:cNvContentPartPr/>
              <p14:nvPr/>
            </p14:nvContentPartPr>
            <p14:xfrm>
              <a:off x="264157" y="5246407"/>
              <a:ext cx="944280" cy="2556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E5F40972-B3CC-456B-A8DA-4C2DBA16706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59837" y="5242087"/>
                <a:ext cx="952920" cy="3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1317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85CC15F-F84E-406B-84E0-A8D522B3E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531"/>
            <a:ext cx="8654233" cy="524498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C51549EA-3C44-4CBA-ABC3-D3CF1FF8AEB4}"/>
                  </a:ext>
                </a:extLst>
              </p14:cNvPr>
              <p14:cNvContentPartPr/>
              <p14:nvPr/>
            </p14:nvContentPartPr>
            <p14:xfrm>
              <a:off x="164797" y="441127"/>
              <a:ext cx="2041560" cy="648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C51549EA-3C44-4CBA-ABC3-D3CF1FF8AEB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0477" y="436807"/>
                <a:ext cx="20502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C0160FD3-C788-456A-AFAE-1E3128B1A4FD}"/>
                  </a:ext>
                </a:extLst>
              </p14:cNvPr>
              <p14:cNvContentPartPr/>
              <p14:nvPr/>
            </p14:nvContentPartPr>
            <p14:xfrm>
              <a:off x="6345637" y="112087"/>
              <a:ext cx="223200" cy="28224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C0160FD3-C788-456A-AFAE-1E3128B1A4F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41317" y="107767"/>
                <a:ext cx="23184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CD51E89F-FA92-4F4A-B355-406F12797EA4}"/>
                  </a:ext>
                </a:extLst>
              </p14:cNvPr>
              <p14:cNvContentPartPr/>
              <p14:nvPr/>
            </p14:nvContentPartPr>
            <p14:xfrm>
              <a:off x="6713197" y="193087"/>
              <a:ext cx="163800" cy="6948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CD51E89F-FA92-4F4A-B355-406F12797EA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08877" y="188767"/>
                <a:ext cx="17244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CA14315E-AA73-4AB6-A80F-B0486A0D8BC3}"/>
                  </a:ext>
                </a:extLst>
              </p14:cNvPr>
              <p14:cNvContentPartPr/>
              <p14:nvPr/>
            </p14:nvContentPartPr>
            <p14:xfrm>
              <a:off x="4000237" y="2641087"/>
              <a:ext cx="1645920" cy="4464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CA14315E-AA73-4AB6-A80F-B0486A0D8BC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95917" y="2636767"/>
                <a:ext cx="165456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92ED654B-94B5-473C-973A-990C45E3512C}"/>
                  </a:ext>
                </a:extLst>
              </p14:cNvPr>
              <p14:cNvContentPartPr/>
              <p14:nvPr/>
            </p14:nvContentPartPr>
            <p14:xfrm>
              <a:off x="3920677" y="2197927"/>
              <a:ext cx="1971360" cy="61992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92ED654B-94B5-473C-973A-990C45E3512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16357" y="2193607"/>
                <a:ext cx="1980000" cy="62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807A73D6-04F7-4A7C-869D-DD77EBE18E92}"/>
              </a:ext>
            </a:extLst>
          </p:cNvPr>
          <p:cNvGrpSpPr/>
          <p:nvPr/>
        </p:nvGrpSpPr>
        <p:grpSpPr>
          <a:xfrm>
            <a:off x="2215357" y="51247"/>
            <a:ext cx="5758920" cy="491040"/>
            <a:chOff x="2215357" y="51247"/>
            <a:chExt cx="5758920" cy="49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BC48F92E-B9EA-4FB6-81CD-836DEB7A15D1}"/>
                    </a:ext>
                  </a:extLst>
                </p14:cNvPr>
                <p14:cNvContentPartPr/>
                <p14:nvPr/>
              </p14:nvContentPartPr>
              <p14:xfrm>
                <a:off x="6717157" y="219727"/>
                <a:ext cx="155160" cy="619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BC48F92E-B9EA-4FB6-81CD-836DEB7A15D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712837" y="215407"/>
                  <a:ext cx="1638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2AF75D0A-5E69-4C3D-B5E0-E7CB85B58C67}"/>
                    </a:ext>
                  </a:extLst>
                </p14:cNvPr>
                <p14:cNvContentPartPr/>
                <p14:nvPr/>
              </p14:nvContentPartPr>
              <p14:xfrm>
                <a:off x="7035397" y="147727"/>
                <a:ext cx="98640" cy="10512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2AF75D0A-5E69-4C3D-B5E0-E7CB85B58C6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031077" y="143407"/>
                  <a:ext cx="1072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2882338C-48B5-41DA-9ADB-E047395AC9AD}"/>
                    </a:ext>
                  </a:extLst>
                </p14:cNvPr>
                <p14:cNvContentPartPr/>
                <p14:nvPr/>
              </p14:nvContentPartPr>
              <p14:xfrm>
                <a:off x="7191277" y="96607"/>
                <a:ext cx="92520" cy="1749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2882338C-48B5-41DA-9ADB-E047395AC9A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186957" y="92287"/>
                  <a:ext cx="1011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08265329-5E83-4710-9334-E491D9DE75F9}"/>
                    </a:ext>
                  </a:extLst>
                </p14:cNvPr>
                <p14:cNvContentPartPr/>
                <p14:nvPr/>
              </p14:nvContentPartPr>
              <p14:xfrm>
                <a:off x="7284517" y="165367"/>
                <a:ext cx="186480" cy="1681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08265329-5E83-4710-9334-E491D9DE75F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280197" y="161047"/>
                  <a:ext cx="1951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BB0340C7-2F27-4FD3-9106-E137992FC421}"/>
                    </a:ext>
                  </a:extLst>
                </p14:cNvPr>
                <p14:cNvContentPartPr/>
                <p14:nvPr/>
              </p14:nvContentPartPr>
              <p14:xfrm>
                <a:off x="7486117" y="219007"/>
                <a:ext cx="37440" cy="723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BB0340C7-2F27-4FD3-9106-E137992FC42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481797" y="214687"/>
                  <a:ext cx="460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0DB3E9F5-981B-4CE4-A32F-B4A083CBA126}"/>
                    </a:ext>
                  </a:extLst>
                </p14:cNvPr>
                <p14:cNvContentPartPr/>
                <p14:nvPr/>
              </p14:nvContentPartPr>
              <p14:xfrm>
                <a:off x="7617157" y="117127"/>
                <a:ext cx="86760" cy="1278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0DB3E9F5-981B-4CE4-A32F-B4A083CBA12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612837" y="112807"/>
                  <a:ext cx="954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CCCC419D-D9DB-4158-96B4-C68A5411418C}"/>
                    </a:ext>
                  </a:extLst>
                </p14:cNvPr>
                <p14:cNvContentPartPr/>
                <p14:nvPr/>
              </p14:nvContentPartPr>
              <p14:xfrm>
                <a:off x="7710037" y="110647"/>
                <a:ext cx="81000" cy="1807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CCCC419D-D9DB-4158-96B4-C68A5411418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705717" y="106327"/>
                  <a:ext cx="896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49DB7CCE-77BF-4067-B68F-357E15C52721}"/>
                    </a:ext>
                  </a:extLst>
                </p14:cNvPr>
                <p14:cNvContentPartPr/>
                <p14:nvPr/>
              </p14:nvContentPartPr>
              <p14:xfrm>
                <a:off x="2215357" y="293527"/>
                <a:ext cx="212400" cy="3636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49DB7CCE-77BF-4067-B68F-357E15C5272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211037" y="289207"/>
                  <a:ext cx="2210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87115417-5EFE-4BD9-92AB-AC5C409873D7}"/>
                    </a:ext>
                  </a:extLst>
                </p14:cNvPr>
                <p14:cNvContentPartPr/>
                <p14:nvPr/>
              </p14:nvContentPartPr>
              <p14:xfrm>
                <a:off x="2246317" y="338887"/>
                <a:ext cx="126000" cy="3564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87115417-5EFE-4BD9-92AB-AC5C409873D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241997" y="334567"/>
                  <a:ext cx="1346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CEDFAED4-2009-4DF7-9127-6D62B3B98127}"/>
                    </a:ext>
                  </a:extLst>
                </p14:cNvPr>
                <p14:cNvContentPartPr/>
                <p14:nvPr/>
              </p14:nvContentPartPr>
              <p14:xfrm>
                <a:off x="2248117" y="150967"/>
                <a:ext cx="149040" cy="1051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CEDFAED4-2009-4DF7-9127-6D62B3B9812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243797" y="146647"/>
                  <a:ext cx="1576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FD007673-CDCF-4912-A9AD-19D0B632F57C}"/>
                    </a:ext>
                  </a:extLst>
                </p14:cNvPr>
                <p14:cNvContentPartPr/>
                <p14:nvPr/>
              </p14:nvContentPartPr>
              <p14:xfrm>
                <a:off x="2632237" y="266527"/>
                <a:ext cx="299160" cy="939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FD007673-CDCF-4912-A9AD-19D0B632F57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627917" y="262207"/>
                  <a:ext cx="3078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9D664A0D-3485-4345-8EF4-1E714252E57E}"/>
                    </a:ext>
                  </a:extLst>
                </p14:cNvPr>
                <p14:cNvContentPartPr/>
                <p14:nvPr/>
              </p14:nvContentPartPr>
              <p14:xfrm>
                <a:off x="3171157" y="256447"/>
                <a:ext cx="335520" cy="727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9D664A0D-3485-4345-8EF4-1E714252E57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166837" y="252127"/>
                  <a:ext cx="3441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271D2673-F4C6-48E9-8013-FF9F33A62BAE}"/>
                    </a:ext>
                  </a:extLst>
                </p14:cNvPr>
                <p14:cNvContentPartPr/>
                <p14:nvPr/>
              </p14:nvContentPartPr>
              <p14:xfrm>
                <a:off x="3654637" y="222607"/>
                <a:ext cx="128880" cy="1054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271D2673-F4C6-48E9-8013-FF9F33A62BA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650317" y="218287"/>
                  <a:ext cx="1375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14131BA-484C-49E7-BEFC-6DB42C71576A}"/>
                    </a:ext>
                  </a:extLst>
                </p14:cNvPr>
                <p14:cNvContentPartPr/>
                <p14:nvPr/>
              </p14:nvContentPartPr>
              <p14:xfrm>
                <a:off x="3783877" y="248527"/>
                <a:ext cx="105480" cy="936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14131BA-484C-49E7-BEFC-6DB42C71576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779557" y="244207"/>
                  <a:ext cx="1141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1FF9C16C-74E9-455E-B891-810F70563EE6}"/>
                    </a:ext>
                  </a:extLst>
                </p14:cNvPr>
                <p14:cNvContentPartPr/>
                <p14:nvPr/>
              </p14:nvContentPartPr>
              <p14:xfrm>
                <a:off x="3901597" y="165007"/>
                <a:ext cx="251280" cy="1458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1FF9C16C-74E9-455E-B891-810F70563EE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897277" y="160687"/>
                  <a:ext cx="2599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CA3AC44C-05B7-438A-BD02-68F2B41236B1}"/>
                    </a:ext>
                  </a:extLst>
                </p14:cNvPr>
                <p14:cNvContentPartPr/>
                <p14:nvPr/>
              </p14:nvContentPartPr>
              <p14:xfrm>
                <a:off x="4129477" y="163927"/>
                <a:ext cx="360" cy="3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CA3AC44C-05B7-438A-BD02-68F2B41236B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125157" y="1596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CBD854C-7ED3-4352-BD79-0B8F7FA01686}"/>
                    </a:ext>
                  </a:extLst>
                </p14:cNvPr>
                <p14:cNvContentPartPr/>
                <p14:nvPr/>
              </p14:nvContentPartPr>
              <p14:xfrm>
                <a:off x="4144597" y="240247"/>
                <a:ext cx="90720" cy="489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CBD854C-7ED3-4352-BD79-0B8F7FA0168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140277" y="235927"/>
                  <a:ext cx="993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976A81D3-8881-416B-BE8D-B4B2444C0738}"/>
                    </a:ext>
                  </a:extLst>
                </p14:cNvPr>
                <p14:cNvContentPartPr/>
                <p14:nvPr/>
              </p14:nvContentPartPr>
              <p14:xfrm>
                <a:off x="4259797" y="157807"/>
                <a:ext cx="257400" cy="1537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976A81D3-8881-416B-BE8D-B4B2444C073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255477" y="153487"/>
                  <a:ext cx="2660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BF654E2B-D540-4BBA-BA9E-F827B8DED83D}"/>
                    </a:ext>
                  </a:extLst>
                </p14:cNvPr>
                <p14:cNvContentPartPr/>
                <p14:nvPr/>
              </p14:nvContentPartPr>
              <p14:xfrm>
                <a:off x="4524397" y="150607"/>
                <a:ext cx="146880" cy="1195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BF654E2B-D540-4BBA-BA9E-F827B8DED83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520077" y="146287"/>
                  <a:ext cx="1555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742F17A4-6B1E-4E4A-AC3A-1B2E21C76E28}"/>
                    </a:ext>
                  </a:extLst>
                </p14:cNvPr>
                <p14:cNvContentPartPr/>
                <p14:nvPr/>
              </p14:nvContentPartPr>
              <p14:xfrm>
                <a:off x="4866397" y="217927"/>
                <a:ext cx="137160" cy="1753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742F17A4-6B1E-4E4A-AC3A-1B2E21C76E2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862077" y="213607"/>
                  <a:ext cx="1458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34B4E8B2-6BF5-4371-939F-2082A022775C}"/>
                    </a:ext>
                  </a:extLst>
                </p14:cNvPr>
                <p14:cNvContentPartPr/>
                <p14:nvPr/>
              </p14:nvContentPartPr>
              <p14:xfrm>
                <a:off x="5007517" y="238087"/>
                <a:ext cx="178200" cy="482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34B4E8B2-6BF5-4371-939F-2082A022775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003197" y="233767"/>
                  <a:ext cx="1868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F1E33F8E-FBCC-4EEF-9428-3184521CDBFF}"/>
                    </a:ext>
                  </a:extLst>
                </p14:cNvPr>
                <p14:cNvContentPartPr/>
                <p14:nvPr/>
              </p14:nvContentPartPr>
              <p14:xfrm>
                <a:off x="5163037" y="243127"/>
                <a:ext cx="124560" cy="525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F1E33F8E-FBCC-4EEF-9428-3184521CDBF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158717" y="238807"/>
                  <a:ext cx="1332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3275A12-ED62-4F56-91FF-A9EA3D17BBF3}"/>
                    </a:ext>
                  </a:extLst>
                </p14:cNvPr>
                <p14:cNvContentPartPr/>
                <p14:nvPr/>
              </p14:nvContentPartPr>
              <p14:xfrm>
                <a:off x="5308117" y="231607"/>
                <a:ext cx="221400" cy="720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3275A12-ED62-4F56-91FF-A9EA3D17BBF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303797" y="227287"/>
                  <a:ext cx="2300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120F3D10-0D7C-47D0-9789-F16E9C41AA6D}"/>
                    </a:ext>
                  </a:extLst>
                </p14:cNvPr>
                <p14:cNvContentPartPr/>
                <p14:nvPr/>
              </p14:nvContentPartPr>
              <p14:xfrm>
                <a:off x="5556877" y="236287"/>
                <a:ext cx="81000" cy="500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120F3D10-0D7C-47D0-9789-F16E9C41AA6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552557" y="231967"/>
                  <a:ext cx="896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A5588852-9B05-43CF-9105-000ADBED1948}"/>
                    </a:ext>
                  </a:extLst>
                </p14:cNvPr>
                <p14:cNvContentPartPr/>
                <p14:nvPr/>
              </p14:nvContentPartPr>
              <p14:xfrm>
                <a:off x="5695117" y="143047"/>
                <a:ext cx="283320" cy="1414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A5588852-9B05-43CF-9105-000ADBED194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690797" y="138727"/>
                  <a:ext cx="2919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4DBC2D4B-3D25-487A-AE79-2AD2DA889CA1}"/>
                    </a:ext>
                  </a:extLst>
                </p14:cNvPr>
                <p14:cNvContentPartPr/>
                <p14:nvPr/>
              </p14:nvContentPartPr>
              <p14:xfrm>
                <a:off x="5978437" y="199207"/>
                <a:ext cx="97920" cy="1011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4DBC2D4B-3D25-487A-AE79-2AD2DA889CA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974117" y="194887"/>
                  <a:ext cx="1065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B7D284E4-2D94-4E9D-9B4A-1C6960C595D5}"/>
                    </a:ext>
                  </a:extLst>
                </p14:cNvPr>
                <p14:cNvContentPartPr/>
                <p14:nvPr/>
              </p14:nvContentPartPr>
              <p14:xfrm>
                <a:off x="6622477" y="142327"/>
                <a:ext cx="360" cy="111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B7D284E4-2D94-4E9D-9B4A-1C6960C595D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618157" y="138007"/>
                  <a:ext cx="90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86D024C5-F6D7-4D75-9AF0-149EF7DCD9AE}"/>
                    </a:ext>
                  </a:extLst>
                </p14:cNvPr>
                <p14:cNvContentPartPr/>
                <p14:nvPr/>
              </p14:nvContentPartPr>
              <p14:xfrm>
                <a:off x="6589357" y="134047"/>
                <a:ext cx="360" cy="3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86D024C5-F6D7-4D75-9AF0-149EF7DCD9A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585037" y="1297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D8486015-E4EA-4843-A821-9E85AE0E3474}"/>
                    </a:ext>
                  </a:extLst>
                </p14:cNvPr>
                <p14:cNvContentPartPr/>
                <p14:nvPr/>
              </p14:nvContentPartPr>
              <p14:xfrm>
                <a:off x="6237637" y="81127"/>
                <a:ext cx="426600" cy="4611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D8486015-E4EA-4843-A821-9E85AE0E347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233317" y="76807"/>
                  <a:ext cx="435240" cy="4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5971DC17-2186-4669-91FF-4B2639BAF2B9}"/>
                    </a:ext>
                  </a:extLst>
                </p14:cNvPr>
                <p14:cNvContentPartPr/>
                <p14:nvPr/>
              </p14:nvContentPartPr>
              <p14:xfrm>
                <a:off x="6114877" y="51247"/>
                <a:ext cx="1859400" cy="4100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5971DC17-2186-4669-91FF-4B2639BAF2B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110557" y="46927"/>
                  <a:ext cx="1868040" cy="41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5F73A017-63C6-49CC-86CA-7C7287E728F3}"/>
              </a:ext>
            </a:extLst>
          </p:cNvPr>
          <p:cNvGrpSpPr/>
          <p:nvPr/>
        </p:nvGrpSpPr>
        <p:grpSpPr>
          <a:xfrm>
            <a:off x="2768677" y="2073727"/>
            <a:ext cx="2487960" cy="396720"/>
            <a:chOff x="2768677" y="2073727"/>
            <a:chExt cx="2487960" cy="39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6E8740F2-3773-42B4-8C32-76557E2F055B}"/>
                    </a:ext>
                  </a:extLst>
                </p14:cNvPr>
                <p14:cNvContentPartPr/>
                <p14:nvPr/>
              </p14:nvContentPartPr>
              <p14:xfrm>
                <a:off x="2859757" y="2073727"/>
                <a:ext cx="2396880" cy="3513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6E8740F2-3773-42B4-8C32-76557E2F055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855437" y="2069407"/>
                  <a:ext cx="240552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85438E9A-7A47-48BE-9EF4-4CA0ABB3C9E7}"/>
                    </a:ext>
                  </a:extLst>
                </p14:cNvPr>
                <p14:cNvContentPartPr/>
                <p14:nvPr/>
              </p14:nvContentPartPr>
              <p14:xfrm>
                <a:off x="2768677" y="2231767"/>
                <a:ext cx="225000" cy="2386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85438E9A-7A47-48BE-9EF4-4CA0ABB3C9E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764357" y="2227447"/>
                  <a:ext cx="233640" cy="24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71D0A38E-3F39-470A-AFE0-C23060FCD180}"/>
                  </a:ext>
                </a:extLst>
              </p14:cNvPr>
              <p14:cNvContentPartPr/>
              <p14:nvPr/>
            </p14:nvContentPartPr>
            <p14:xfrm>
              <a:off x="5714917" y="3151207"/>
              <a:ext cx="2180880" cy="10332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71D0A38E-3F39-470A-AFE0-C23060FCD180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710597" y="3146887"/>
                <a:ext cx="218952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2F5682D9-0710-4003-9360-B6DDF74A8595}"/>
                  </a:ext>
                </a:extLst>
              </p14:cNvPr>
              <p14:cNvContentPartPr/>
              <p14:nvPr/>
            </p14:nvContentPartPr>
            <p14:xfrm>
              <a:off x="6959077" y="3940327"/>
              <a:ext cx="1169280" cy="7236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2F5682D9-0710-4003-9360-B6DDF74A859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954757" y="3936007"/>
                <a:ext cx="1177920" cy="8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60137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BE74739F-A5CA-4D09-9F69-E594F09F3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76" y="1203767"/>
            <a:ext cx="6619331" cy="379532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918A8F6-F3B1-489B-8031-1BCFF3422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095" y="311937"/>
            <a:ext cx="4554963" cy="77481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257D539-A8DB-4C9E-97CB-66FDFC32A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4164" y="1593680"/>
            <a:ext cx="4284884" cy="103739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35E6133F-90A9-4B34-AD96-0A30ED55F3ED}"/>
                  </a:ext>
                </a:extLst>
              </p14:cNvPr>
              <p14:cNvContentPartPr/>
              <p14:nvPr/>
            </p14:nvContentPartPr>
            <p14:xfrm>
              <a:off x="388717" y="1830007"/>
              <a:ext cx="947880" cy="11955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35E6133F-90A9-4B34-AD96-0A30ED55F3E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4397" y="1825687"/>
                <a:ext cx="956520" cy="12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2EF39DF3-8057-4D15-9FA5-F8DE255D02F8}"/>
                  </a:ext>
                </a:extLst>
              </p14:cNvPr>
              <p14:cNvContentPartPr/>
              <p14:nvPr/>
            </p14:nvContentPartPr>
            <p14:xfrm>
              <a:off x="1402117" y="1989127"/>
              <a:ext cx="35280" cy="48384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2EF39DF3-8057-4D15-9FA5-F8DE255D02F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97797" y="1984807"/>
                <a:ext cx="43920" cy="49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B9CC63AA-0766-4B2A-9016-783FCC1646B4}"/>
                  </a:ext>
                </a:extLst>
              </p14:cNvPr>
              <p14:cNvContentPartPr/>
              <p14:nvPr/>
            </p14:nvContentPartPr>
            <p14:xfrm>
              <a:off x="444157" y="2119447"/>
              <a:ext cx="88560" cy="39564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B9CC63AA-0766-4B2A-9016-783FCC1646B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9837" y="2115127"/>
                <a:ext cx="9720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AB1B29E2-5BA5-44A8-A309-B56D1ECD303C}"/>
                  </a:ext>
                </a:extLst>
              </p14:cNvPr>
              <p14:cNvContentPartPr/>
              <p14:nvPr/>
            </p14:nvContentPartPr>
            <p14:xfrm>
              <a:off x="1371877" y="1951327"/>
              <a:ext cx="75240" cy="4651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AB1B29E2-5BA5-44A8-A309-B56D1ECD303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67557" y="1947007"/>
                <a:ext cx="83880" cy="4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8EC6BB36-3D60-487C-8BE2-888538AF14BF}"/>
                  </a:ext>
                </a:extLst>
              </p14:cNvPr>
              <p14:cNvContentPartPr/>
              <p14:nvPr/>
            </p14:nvContentPartPr>
            <p14:xfrm>
              <a:off x="463597" y="2081287"/>
              <a:ext cx="69480" cy="37008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8EC6BB36-3D60-487C-8BE2-888538AF14B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59277" y="2076967"/>
                <a:ext cx="7812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ED21EBC9-3ED5-4131-B059-E66C4D13B649}"/>
                  </a:ext>
                </a:extLst>
              </p14:cNvPr>
              <p14:cNvContentPartPr/>
              <p14:nvPr/>
            </p14:nvContentPartPr>
            <p14:xfrm>
              <a:off x="998557" y="1293607"/>
              <a:ext cx="130320" cy="91908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ED21EBC9-3ED5-4131-B059-E66C4D13B64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94237" y="1289287"/>
                <a:ext cx="138960" cy="92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46B514AD-C121-4F75-93AF-EA458723454B}"/>
              </a:ext>
            </a:extLst>
          </p:cNvPr>
          <p:cNvGrpSpPr/>
          <p:nvPr/>
        </p:nvGrpSpPr>
        <p:grpSpPr>
          <a:xfrm>
            <a:off x="784717" y="213967"/>
            <a:ext cx="1233000" cy="857520"/>
            <a:chOff x="784717" y="213967"/>
            <a:chExt cx="1233000" cy="85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50BC87CC-7FEE-470E-8910-62BE94B34D37}"/>
                    </a:ext>
                  </a:extLst>
                </p14:cNvPr>
                <p14:cNvContentPartPr/>
                <p14:nvPr/>
              </p14:nvContentPartPr>
              <p14:xfrm>
                <a:off x="835477" y="878167"/>
                <a:ext cx="52200" cy="874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50BC87CC-7FEE-470E-8910-62BE94B34D3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31157" y="873847"/>
                  <a:ext cx="608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1442614B-FC9F-42C0-9461-1452D6764653}"/>
                    </a:ext>
                  </a:extLst>
                </p14:cNvPr>
                <p14:cNvContentPartPr/>
                <p14:nvPr/>
              </p14:nvContentPartPr>
              <p14:xfrm>
                <a:off x="784717" y="810487"/>
                <a:ext cx="132480" cy="946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1442614B-FC9F-42C0-9461-1452D676465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80397" y="806167"/>
                  <a:ext cx="1411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B3380093-16CF-4182-BFC1-7FA8CAE78F27}"/>
                    </a:ext>
                  </a:extLst>
                </p14:cNvPr>
                <p14:cNvContentPartPr/>
                <p14:nvPr/>
              </p14:nvContentPartPr>
              <p14:xfrm>
                <a:off x="929797" y="748207"/>
                <a:ext cx="91440" cy="964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B3380093-16CF-4182-BFC1-7FA8CAE78F2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25477" y="743887"/>
                  <a:ext cx="1000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6B5C982C-E400-4555-BF57-C420F0F515B5}"/>
                    </a:ext>
                  </a:extLst>
                </p14:cNvPr>
                <p14:cNvContentPartPr/>
                <p14:nvPr/>
              </p14:nvContentPartPr>
              <p14:xfrm>
                <a:off x="1084237" y="602407"/>
                <a:ext cx="111960" cy="1378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6B5C982C-E400-4555-BF57-C420F0F515B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79917" y="598087"/>
                  <a:ext cx="1206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02D41D9A-9C68-4C29-8FEF-1D6A0F59DF8E}"/>
                    </a:ext>
                  </a:extLst>
                </p14:cNvPr>
                <p14:cNvContentPartPr/>
                <p14:nvPr/>
              </p14:nvContentPartPr>
              <p14:xfrm>
                <a:off x="1227157" y="496207"/>
                <a:ext cx="82080" cy="662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02D41D9A-9C68-4C29-8FEF-1D6A0F59DF8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222837" y="491887"/>
                  <a:ext cx="907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AE4F5824-6B74-48BA-BA6B-941737F240DF}"/>
                    </a:ext>
                  </a:extLst>
                </p14:cNvPr>
                <p14:cNvContentPartPr/>
                <p14:nvPr/>
              </p14:nvContentPartPr>
              <p14:xfrm>
                <a:off x="1249837" y="517087"/>
                <a:ext cx="91080" cy="842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AE4F5824-6B74-48BA-BA6B-941737F240D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245517" y="512767"/>
                  <a:ext cx="997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E5E26B8B-82BE-4777-8F53-486611F32836}"/>
                    </a:ext>
                  </a:extLst>
                </p14:cNvPr>
                <p14:cNvContentPartPr/>
                <p14:nvPr/>
              </p14:nvContentPartPr>
              <p14:xfrm>
                <a:off x="1352797" y="388567"/>
                <a:ext cx="97920" cy="885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E5E26B8B-82BE-4777-8F53-486611F3283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348477" y="384247"/>
                  <a:ext cx="1065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CE2AD8A7-C6B0-43B2-A019-D1D159B24363}"/>
                    </a:ext>
                  </a:extLst>
                </p14:cNvPr>
                <p14:cNvContentPartPr/>
                <p14:nvPr/>
              </p14:nvContentPartPr>
              <p14:xfrm>
                <a:off x="1340557" y="274807"/>
                <a:ext cx="63360" cy="630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CE2AD8A7-C6B0-43B2-A019-D1D159B2436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336237" y="270487"/>
                  <a:ext cx="720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BAF4A805-F1A7-4555-BDC8-8F3CB00F6773}"/>
                    </a:ext>
                  </a:extLst>
                </p14:cNvPr>
                <p14:cNvContentPartPr/>
                <p14:nvPr/>
              </p14:nvContentPartPr>
              <p14:xfrm>
                <a:off x="1525237" y="247447"/>
                <a:ext cx="20520" cy="1270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BAF4A805-F1A7-4555-BDC8-8F3CB00F677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520917" y="243127"/>
                  <a:ext cx="291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7430252-F349-440A-B20C-E48B5EC7CD09}"/>
                    </a:ext>
                  </a:extLst>
                </p14:cNvPr>
                <p14:cNvContentPartPr/>
                <p14:nvPr/>
              </p14:nvContentPartPr>
              <p14:xfrm>
                <a:off x="1435597" y="213967"/>
                <a:ext cx="50040" cy="788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7430252-F349-440A-B20C-E48B5EC7CD0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431277" y="209647"/>
                  <a:ext cx="586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81D3AA48-DF52-4DED-B569-77F6B2156AB8}"/>
                    </a:ext>
                  </a:extLst>
                </p14:cNvPr>
                <p14:cNvContentPartPr/>
                <p14:nvPr/>
              </p14:nvContentPartPr>
              <p14:xfrm>
                <a:off x="1595797" y="258247"/>
                <a:ext cx="39240" cy="608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81D3AA48-DF52-4DED-B569-77F6B2156AB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591477" y="253927"/>
                  <a:ext cx="478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C5B4C9B9-CA09-41F8-8FBB-A77CA71D47B2}"/>
                    </a:ext>
                  </a:extLst>
                </p14:cNvPr>
                <p14:cNvContentPartPr/>
                <p14:nvPr/>
              </p14:nvContentPartPr>
              <p14:xfrm>
                <a:off x="1029877" y="917047"/>
                <a:ext cx="204480" cy="1544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C5B4C9B9-CA09-41F8-8FBB-A77CA71D47B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25557" y="912727"/>
                  <a:ext cx="2131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E2E3075-635D-447C-9CFF-BDD629401B40}"/>
                    </a:ext>
                  </a:extLst>
                </p14:cNvPr>
                <p14:cNvContentPartPr/>
                <p14:nvPr/>
              </p14:nvContentPartPr>
              <p14:xfrm>
                <a:off x="1172437" y="877087"/>
                <a:ext cx="360" cy="3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E2E3075-635D-447C-9CFF-BDD629401B4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68117" y="8727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8DBDEE0-7EE8-420D-9D03-A86FB22CAEA0}"/>
                    </a:ext>
                  </a:extLst>
                </p14:cNvPr>
                <p14:cNvContentPartPr/>
                <p14:nvPr/>
              </p14:nvContentPartPr>
              <p14:xfrm>
                <a:off x="1221037" y="852247"/>
                <a:ext cx="95400" cy="669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8DBDEE0-7EE8-420D-9D03-A86FB22CAEA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216717" y="847927"/>
                  <a:ext cx="1040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7760DB8-749A-4D1F-8513-F747AB78CE3C}"/>
                    </a:ext>
                  </a:extLst>
                </p14:cNvPr>
                <p14:cNvContentPartPr/>
                <p14:nvPr/>
              </p14:nvContentPartPr>
              <p14:xfrm>
                <a:off x="1401037" y="607447"/>
                <a:ext cx="203040" cy="1807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7760DB8-749A-4D1F-8513-F747AB78CE3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396717" y="603127"/>
                  <a:ext cx="2116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714D9E8-6950-4860-8196-3C07EC8ECB52}"/>
                    </a:ext>
                  </a:extLst>
                </p14:cNvPr>
                <p14:cNvContentPartPr/>
                <p14:nvPr/>
              </p14:nvContentPartPr>
              <p14:xfrm>
                <a:off x="1543597" y="546247"/>
                <a:ext cx="96840" cy="1188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714D9E8-6950-4860-8196-3C07EC8ECB5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539277" y="541927"/>
                  <a:ext cx="1054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AE04407B-D3B4-406E-8182-AEF485AE2954}"/>
                    </a:ext>
                  </a:extLst>
                </p14:cNvPr>
                <p14:cNvContentPartPr/>
                <p14:nvPr/>
              </p14:nvContentPartPr>
              <p14:xfrm>
                <a:off x="1634317" y="513487"/>
                <a:ext cx="106560" cy="838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AE04407B-D3B4-406E-8182-AEF485AE295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629997" y="509167"/>
                  <a:ext cx="1152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B95EAA9-005B-4EF5-BF0D-FA0D69ED4CDC}"/>
                    </a:ext>
                  </a:extLst>
                </p14:cNvPr>
                <p14:cNvContentPartPr/>
                <p14:nvPr/>
              </p14:nvContentPartPr>
              <p14:xfrm>
                <a:off x="1559797" y="865927"/>
                <a:ext cx="67680" cy="565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B95EAA9-005B-4EF5-BF0D-FA0D69ED4CD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555477" y="861607"/>
                  <a:ext cx="763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9A07D421-6B11-4E7A-B36E-1520EBB993F6}"/>
                    </a:ext>
                  </a:extLst>
                </p14:cNvPr>
                <p14:cNvContentPartPr/>
                <p14:nvPr/>
              </p14:nvContentPartPr>
              <p14:xfrm>
                <a:off x="1539637" y="806887"/>
                <a:ext cx="48960" cy="219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9A07D421-6B11-4E7A-B36E-1520EBB993F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535317" y="802567"/>
                  <a:ext cx="576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F47CEC75-1790-4A69-887D-6515CE265140}"/>
                    </a:ext>
                  </a:extLst>
                </p14:cNvPr>
                <p14:cNvContentPartPr/>
                <p14:nvPr/>
              </p14:nvContentPartPr>
              <p14:xfrm>
                <a:off x="1625677" y="780607"/>
                <a:ext cx="78120" cy="907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F47CEC75-1790-4A69-887D-6515CE26514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621357" y="776287"/>
                  <a:ext cx="867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2D52870-3368-4BE7-B6C0-F2CD90E6D17F}"/>
                    </a:ext>
                  </a:extLst>
                </p14:cNvPr>
                <p14:cNvContentPartPr/>
                <p14:nvPr/>
              </p14:nvContentPartPr>
              <p14:xfrm>
                <a:off x="1774717" y="616807"/>
                <a:ext cx="73800" cy="1134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2D52870-3368-4BE7-B6C0-F2CD90E6D17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770397" y="612487"/>
                  <a:ext cx="824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5B36CD8A-48F8-45E7-9E72-11DA0020D360}"/>
                    </a:ext>
                  </a:extLst>
                </p14:cNvPr>
                <p14:cNvContentPartPr/>
                <p14:nvPr/>
              </p14:nvContentPartPr>
              <p14:xfrm>
                <a:off x="1763917" y="476407"/>
                <a:ext cx="172800" cy="1422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5B36CD8A-48F8-45E7-9E72-11DA0020D36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759597" y="472087"/>
                  <a:ext cx="1814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D2958578-8F2C-4285-99B7-7B4BF3763236}"/>
                    </a:ext>
                  </a:extLst>
                </p14:cNvPr>
                <p14:cNvContentPartPr/>
                <p14:nvPr/>
              </p14:nvContentPartPr>
              <p14:xfrm>
                <a:off x="1809277" y="461647"/>
                <a:ext cx="80280" cy="882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D2958578-8F2C-4285-99B7-7B4BF376323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804957" y="457327"/>
                  <a:ext cx="889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7F8CD1A1-8A81-4D4C-A0D9-EF0E4C302283}"/>
                    </a:ext>
                  </a:extLst>
                </p14:cNvPr>
                <p14:cNvContentPartPr/>
                <p14:nvPr/>
              </p14:nvContentPartPr>
              <p14:xfrm>
                <a:off x="1938877" y="508447"/>
                <a:ext cx="78840" cy="1029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7F8CD1A1-8A81-4D4C-A0D9-EF0E4C30228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934557" y="504127"/>
                  <a:ext cx="87480" cy="11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F75AAF96-A1D8-425C-8B9E-2E4242262F38}"/>
                  </a:ext>
                </a:extLst>
              </p14:cNvPr>
              <p14:cNvContentPartPr/>
              <p14:nvPr/>
            </p14:nvContentPartPr>
            <p14:xfrm>
              <a:off x="5949637" y="1903447"/>
              <a:ext cx="27720" cy="51912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F75AAF96-A1D8-425C-8B9E-2E4242262F3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945317" y="1899127"/>
                <a:ext cx="36360" cy="52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517F876D-CCE8-4D57-B725-C41570BAEA00}"/>
                  </a:ext>
                </a:extLst>
              </p14:cNvPr>
              <p14:cNvContentPartPr/>
              <p14:nvPr/>
            </p14:nvContentPartPr>
            <p14:xfrm>
              <a:off x="3679477" y="3225727"/>
              <a:ext cx="10440" cy="154764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517F876D-CCE8-4D57-B725-C41570BAEA00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675157" y="3221407"/>
                <a:ext cx="19080" cy="155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7D28AA3B-6C7F-4EC4-9426-A37B6C256CE5}"/>
              </a:ext>
            </a:extLst>
          </p:cNvPr>
          <p:cNvGrpSpPr/>
          <p:nvPr/>
        </p:nvGrpSpPr>
        <p:grpSpPr>
          <a:xfrm>
            <a:off x="4082317" y="2851327"/>
            <a:ext cx="842760" cy="300960"/>
            <a:chOff x="4082317" y="2851327"/>
            <a:chExt cx="842760" cy="30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CFCCA5AF-287C-48E5-9F54-4ABC9E181005}"/>
                    </a:ext>
                  </a:extLst>
                </p14:cNvPr>
                <p14:cNvContentPartPr/>
                <p14:nvPr/>
              </p14:nvContentPartPr>
              <p14:xfrm>
                <a:off x="4082317" y="2942767"/>
                <a:ext cx="221760" cy="2095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CFCCA5AF-287C-48E5-9F54-4ABC9E18100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077997" y="2938447"/>
                  <a:ext cx="2304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46113DFB-722D-4C43-A087-0742C7EEA52D}"/>
                    </a:ext>
                  </a:extLst>
                </p14:cNvPr>
                <p14:cNvContentPartPr/>
                <p14:nvPr/>
              </p14:nvContentPartPr>
              <p14:xfrm>
                <a:off x="4347997" y="2974807"/>
                <a:ext cx="161280" cy="388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46113DFB-722D-4C43-A087-0742C7EEA52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343677" y="2970487"/>
                  <a:ext cx="1699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2DF5F06E-EF38-4A66-B17B-4C6F50FB1258}"/>
                    </a:ext>
                  </a:extLst>
                </p14:cNvPr>
                <p14:cNvContentPartPr/>
                <p14:nvPr/>
              </p14:nvContentPartPr>
              <p14:xfrm>
                <a:off x="4381477" y="3001087"/>
                <a:ext cx="155160" cy="748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2DF5F06E-EF38-4A66-B17B-4C6F50FB125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377157" y="2996767"/>
                  <a:ext cx="1638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7E1EEE20-1354-4D42-B7C7-10D856057260}"/>
                    </a:ext>
                  </a:extLst>
                </p14:cNvPr>
                <p14:cNvContentPartPr/>
                <p14:nvPr/>
              </p14:nvContentPartPr>
              <p14:xfrm>
                <a:off x="4564717" y="2873647"/>
                <a:ext cx="150480" cy="1771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7E1EEE20-1354-4D42-B7C7-10D85605726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560397" y="2869327"/>
                  <a:ext cx="1591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412BC7FE-CB55-424E-B63F-E07EBE0BCFA2}"/>
                    </a:ext>
                  </a:extLst>
                </p14:cNvPr>
                <p14:cNvContentPartPr/>
                <p14:nvPr/>
              </p14:nvContentPartPr>
              <p14:xfrm>
                <a:off x="4781077" y="2858887"/>
                <a:ext cx="88560" cy="1627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412BC7FE-CB55-424E-B63F-E07EBE0BCFA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776757" y="2854567"/>
                  <a:ext cx="972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AA4B6079-1E95-410C-8774-6456DA6BBBE4}"/>
                    </a:ext>
                  </a:extLst>
                </p14:cNvPr>
                <p14:cNvContentPartPr/>
                <p14:nvPr/>
              </p14:nvContentPartPr>
              <p14:xfrm>
                <a:off x="4685317" y="2851327"/>
                <a:ext cx="86400" cy="576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AA4B6079-1E95-410C-8774-6456DA6BBBE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680997" y="2847007"/>
                  <a:ext cx="950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11CE113E-3A4E-4325-9071-9B3DEA5C033F}"/>
                    </a:ext>
                  </a:extLst>
                </p14:cNvPr>
                <p14:cNvContentPartPr/>
                <p14:nvPr/>
              </p14:nvContentPartPr>
              <p14:xfrm>
                <a:off x="4857397" y="2923327"/>
                <a:ext cx="67680" cy="723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11CE113E-3A4E-4325-9071-9B3DEA5C033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853077" y="2919007"/>
                  <a:ext cx="76320" cy="8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B95D6500-E9BB-4142-A45C-FBA2AA5636BE}"/>
                  </a:ext>
                </a:extLst>
              </p14:cNvPr>
              <p14:cNvContentPartPr/>
              <p14:nvPr/>
            </p14:nvContentPartPr>
            <p14:xfrm>
              <a:off x="4170157" y="3880207"/>
              <a:ext cx="750960" cy="56268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B95D6500-E9BB-4142-A45C-FBA2AA5636BE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165837" y="3875887"/>
                <a:ext cx="759600" cy="57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52A08EBC-A778-45F4-86FD-18BD17AED6E2}"/>
                  </a:ext>
                </a:extLst>
              </p14:cNvPr>
              <p14:cNvContentPartPr/>
              <p14:nvPr/>
            </p14:nvContentPartPr>
            <p14:xfrm>
              <a:off x="2272597" y="3928807"/>
              <a:ext cx="931680" cy="57420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52A08EBC-A778-45F4-86FD-18BD17AED6E2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268277" y="3924487"/>
                <a:ext cx="940320" cy="58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6A34CDBA-44CC-4583-8CC6-AEFBDA787380}"/>
              </a:ext>
            </a:extLst>
          </p:cNvPr>
          <p:cNvGrpSpPr/>
          <p:nvPr/>
        </p:nvGrpSpPr>
        <p:grpSpPr>
          <a:xfrm>
            <a:off x="2313277" y="3463327"/>
            <a:ext cx="524520" cy="334440"/>
            <a:chOff x="2313277" y="3463327"/>
            <a:chExt cx="524520" cy="33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B2D75395-0CB0-4AAF-9984-9975E0740397}"/>
                    </a:ext>
                  </a:extLst>
                </p14:cNvPr>
                <p14:cNvContentPartPr/>
                <p14:nvPr/>
              </p14:nvContentPartPr>
              <p14:xfrm>
                <a:off x="2313277" y="3653047"/>
                <a:ext cx="145440" cy="1447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B2D75395-0CB0-4AAF-9984-9975E074039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308957" y="3648727"/>
                  <a:ext cx="1540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671EF458-688B-4C83-9CCC-8F176038BAE3}"/>
                    </a:ext>
                  </a:extLst>
                </p14:cNvPr>
                <p14:cNvContentPartPr/>
                <p14:nvPr/>
              </p14:nvContentPartPr>
              <p14:xfrm>
                <a:off x="2475997" y="3723607"/>
                <a:ext cx="27000" cy="550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671EF458-688B-4C83-9CCC-8F176038BAE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471677" y="3719287"/>
                  <a:ext cx="356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49553AD0-F829-467A-989D-8C759F105303}"/>
                    </a:ext>
                  </a:extLst>
                </p14:cNvPr>
                <p14:cNvContentPartPr/>
                <p14:nvPr/>
              </p14:nvContentPartPr>
              <p14:xfrm>
                <a:off x="2499397" y="3595807"/>
                <a:ext cx="105120" cy="1029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49553AD0-F829-467A-989D-8C759F10530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495077" y="3591487"/>
                  <a:ext cx="1137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81A1251F-5544-44B9-BD97-D677DA0D923F}"/>
                    </a:ext>
                  </a:extLst>
                </p14:cNvPr>
                <p14:cNvContentPartPr/>
                <p14:nvPr/>
              </p14:nvContentPartPr>
              <p14:xfrm>
                <a:off x="2482837" y="3477007"/>
                <a:ext cx="268920" cy="1378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81A1251F-5544-44B9-BD97-D677DA0D923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478517" y="3472687"/>
                  <a:ext cx="2775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59253817-ED55-4679-9FF8-7DAE2830E3D8}"/>
                    </a:ext>
                  </a:extLst>
                </p14:cNvPr>
                <p14:cNvContentPartPr/>
                <p14:nvPr/>
              </p14:nvContentPartPr>
              <p14:xfrm>
                <a:off x="2584357" y="3463327"/>
                <a:ext cx="109800" cy="748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59253817-ED55-4679-9FF8-7DAE2830E3D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580037" y="3459007"/>
                  <a:ext cx="1184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18038A60-DE31-4C6E-98EA-FA5892F2260C}"/>
                    </a:ext>
                  </a:extLst>
                </p14:cNvPr>
                <p14:cNvContentPartPr/>
                <p14:nvPr/>
              </p14:nvContentPartPr>
              <p14:xfrm>
                <a:off x="2789557" y="3525247"/>
                <a:ext cx="48240" cy="723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18038A60-DE31-4C6E-98EA-FA5892F2260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785237" y="3520927"/>
                  <a:ext cx="56880" cy="8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2EB8E0A4-5EEE-47EC-84CC-AD977CE81916}"/>
              </a:ext>
            </a:extLst>
          </p:cNvPr>
          <p:cNvGrpSpPr/>
          <p:nvPr/>
        </p:nvGrpSpPr>
        <p:grpSpPr>
          <a:xfrm>
            <a:off x="4893037" y="3564127"/>
            <a:ext cx="638280" cy="308160"/>
            <a:chOff x="4893037" y="3564127"/>
            <a:chExt cx="638280" cy="30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80640EA7-BE7F-43C8-B242-1B9399344425}"/>
                    </a:ext>
                  </a:extLst>
                </p14:cNvPr>
                <p14:cNvContentPartPr/>
                <p14:nvPr/>
              </p14:nvContentPartPr>
              <p14:xfrm>
                <a:off x="4893037" y="3705967"/>
                <a:ext cx="174960" cy="1443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80640EA7-BE7F-43C8-B242-1B939934442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888717" y="3701647"/>
                  <a:ext cx="1836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C2CDF849-57C2-4057-883C-10402A9D9855}"/>
                    </a:ext>
                  </a:extLst>
                </p14:cNvPr>
                <p14:cNvContentPartPr/>
                <p14:nvPr/>
              </p14:nvContentPartPr>
              <p14:xfrm>
                <a:off x="5080597" y="3786247"/>
                <a:ext cx="21240" cy="860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C2CDF849-57C2-4057-883C-10402A9D985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076277" y="3781927"/>
                  <a:ext cx="298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A38EFAC9-55F6-417C-8D74-CAB14EF621FF}"/>
                    </a:ext>
                  </a:extLst>
                </p14:cNvPr>
                <p14:cNvContentPartPr/>
                <p14:nvPr/>
              </p14:nvContentPartPr>
              <p14:xfrm>
                <a:off x="5157637" y="3695527"/>
                <a:ext cx="88560" cy="1206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A38EFAC9-55F6-417C-8D74-CAB14EF621F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153317" y="3691207"/>
                  <a:ext cx="972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41BBCB82-D225-4163-97B9-2BB5E2BBE4C4}"/>
                    </a:ext>
                  </a:extLst>
                </p14:cNvPr>
                <p14:cNvContentPartPr/>
                <p14:nvPr/>
              </p14:nvContentPartPr>
              <p14:xfrm>
                <a:off x="5140357" y="3607327"/>
                <a:ext cx="310320" cy="1353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41BBCB82-D225-4163-97B9-2BB5E2BBE4C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136037" y="3603007"/>
                  <a:ext cx="3189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AA310FAB-CC81-407A-9DB3-BD0D3F625604}"/>
                    </a:ext>
                  </a:extLst>
                </p14:cNvPr>
                <p14:cNvContentPartPr/>
                <p14:nvPr/>
              </p14:nvContentPartPr>
              <p14:xfrm>
                <a:off x="5272837" y="3564127"/>
                <a:ext cx="88200" cy="590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AA310FAB-CC81-407A-9DB3-BD0D3F62560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268517" y="3559807"/>
                  <a:ext cx="968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9602E4F1-5E9C-4315-9D83-44748A2FE5E8}"/>
                    </a:ext>
                  </a:extLst>
                </p14:cNvPr>
                <p14:cNvContentPartPr/>
                <p14:nvPr/>
              </p14:nvContentPartPr>
              <p14:xfrm>
                <a:off x="5444557" y="3695527"/>
                <a:ext cx="86760" cy="576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9602E4F1-5E9C-4315-9D83-44748A2FE5E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440237" y="3691207"/>
                  <a:ext cx="95400" cy="66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8A7D2491-9267-44E4-9BBC-105E1DF0DCAC}"/>
                  </a:ext>
                </a:extLst>
              </p14:cNvPr>
              <p14:cNvContentPartPr/>
              <p14:nvPr/>
            </p14:nvContentPartPr>
            <p14:xfrm>
              <a:off x="1475917" y="422767"/>
              <a:ext cx="867960" cy="78840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8A7D2491-9267-44E4-9BBC-105E1DF0DCAC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471597" y="418447"/>
                <a:ext cx="876600" cy="79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52AD8CD0-5AD6-450D-B5DD-DF015FAD74C0}"/>
                  </a:ext>
                </a:extLst>
              </p14:cNvPr>
              <p14:cNvContentPartPr/>
              <p14:nvPr/>
            </p14:nvContentPartPr>
            <p14:xfrm>
              <a:off x="390517" y="2023687"/>
              <a:ext cx="1089720" cy="39960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52AD8CD0-5AD6-450D-B5DD-DF015FAD74C0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386197" y="2019367"/>
                <a:ext cx="1098360" cy="40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59A0E09E-4648-40D6-B60A-D003C9EC450A}"/>
              </a:ext>
            </a:extLst>
          </p:cNvPr>
          <p:cNvGrpSpPr/>
          <p:nvPr/>
        </p:nvGrpSpPr>
        <p:grpSpPr>
          <a:xfrm>
            <a:off x="362797" y="1885447"/>
            <a:ext cx="1113120" cy="707760"/>
            <a:chOff x="362797" y="1885447"/>
            <a:chExt cx="1113120" cy="70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9405345-AD4A-4146-A3D2-DDC440DFDCCF}"/>
                    </a:ext>
                  </a:extLst>
                </p14:cNvPr>
                <p14:cNvContentPartPr/>
                <p14:nvPr/>
              </p14:nvContentPartPr>
              <p14:xfrm>
                <a:off x="1345597" y="1885447"/>
                <a:ext cx="130320" cy="5745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9405345-AD4A-4146-A3D2-DDC440DFDCC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341277" y="1881127"/>
                  <a:ext cx="138960" cy="58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757A8D4F-73DE-432E-BE30-091C709ED2BB}"/>
                    </a:ext>
                  </a:extLst>
                </p14:cNvPr>
                <p14:cNvContentPartPr/>
                <p14:nvPr/>
              </p14:nvContentPartPr>
              <p14:xfrm>
                <a:off x="362797" y="2051767"/>
                <a:ext cx="1071720" cy="5414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757A8D4F-73DE-432E-BE30-091C709ED2B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58477" y="2047447"/>
                  <a:ext cx="1080360" cy="55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B774502D-C357-4FE0-A3FC-CEAE1E32E682}"/>
                    </a:ext>
                  </a:extLst>
                </p14:cNvPr>
                <p14:cNvContentPartPr/>
                <p14:nvPr/>
              </p14:nvContentPartPr>
              <p14:xfrm>
                <a:off x="433357" y="2034127"/>
                <a:ext cx="935280" cy="37152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B774502D-C357-4FE0-A3FC-CEAE1E32E68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29037" y="2029807"/>
                  <a:ext cx="94392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6D588BA7-0520-443D-B783-8361A2D4AE24}"/>
                    </a:ext>
                  </a:extLst>
                </p14:cNvPr>
                <p14:cNvContentPartPr/>
                <p14:nvPr/>
              </p14:nvContentPartPr>
              <p14:xfrm>
                <a:off x="481237" y="2073007"/>
                <a:ext cx="959400" cy="40572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6D588BA7-0520-443D-B783-8361A2D4AE2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76917" y="2068687"/>
                  <a:ext cx="968040" cy="41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2FBF2E21-DA73-42E1-8AAB-4139E4A1C28A}"/>
                  </a:ext>
                </a:extLst>
              </p14:cNvPr>
              <p14:cNvContentPartPr/>
              <p14:nvPr/>
            </p14:nvContentPartPr>
            <p14:xfrm>
              <a:off x="5701597" y="1792567"/>
              <a:ext cx="1489680" cy="70920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2FBF2E21-DA73-42E1-8AAB-4139E4A1C28A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5697277" y="1788247"/>
                <a:ext cx="1498320" cy="71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30697F32-B06A-4454-93AC-A70B392062B3}"/>
                  </a:ext>
                </a:extLst>
              </p14:cNvPr>
              <p14:cNvContentPartPr/>
              <p14:nvPr/>
            </p14:nvContentPartPr>
            <p14:xfrm>
              <a:off x="4122277" y="3021247"/>
              <a:ext cx="1041120" cy="293040"/>
            </p14:xfrm>
          </p:contentPart>
        </mc:Choice>
        <mc:Fallback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30697F32-B06A-4454-93AC-A70B392062B3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117957" y="3016927"/>
                <a:ext cx="1049760" cy="30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BD29D3D8-DE5E-4E6A-A986-EF175E27E8F0}"/>
              </a:ext>
            </a:extLst>
          </p:cNvPr>
          <p:cNvGrpSpPr/>
          <p:nvPr/>
        </p:nvGrpSpPr>
        <p:grpSpPr>
          <a:xfrm>
            <a:off x="2123557" y="3590047"/>
            <a:ext cx="3467880" cy="898920"/>
            <a:chOff x="2123557" y="3590047"/>
            <a:chExt cx="3467880" cy="89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88302217-7233-4FC4-8AE5-131221AF0A34}"/>
                    </a:ext>
                  </a:extLst>
                </p14:cNvPr>
                <p14:cNvContentPartPr/>
                <p14:nvPr/>
              </p14:nvContentPartPr>
              <p14:xfrm>
                <a:off x="2123557" y="3972727"/>
                <a:ext cx="964080" cy="5162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88302217-7233-4FC4-8AE5-131221AF0A3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119237" y="3968407"/>
                  <a:ext cx="972720" cy="52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03323B15-E095-43B2-80CA-14E16571FD87}"/>
                    </a:ext>
                  </a:extLst>
                </p14:cNvPr>
                <p14:cNvContentPartPr/>
                <p14:nvPr/>
              </p14:nvContentPartPr>
              <p14:xfrm>
                <a:off x="3888637" y="3909727"/>
                <a:ext cx="1251000" cy="50868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03323B15-E095-43B2-80CA-14E16571FD8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884317" y="3905407"/>
                  <a:ext cx="1259640" cy="51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43EA656F-CA61-42B2-8AFA-BFE8BDD4F3FF}"/>
                    </a:ext>
                  </a:extLst>
                </p14:cNvPr>
                <p14:cNvContentPartPr/>
                <p14:nvPr/>
              </p14:nvContentPartPr>
              <p14:xfrm>
                <a:off x="4836877" y="3811447"/>
                <a:ext cx="754560" cy="23112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43EA656F-CA61-42B2-8AFA-BFE8BDD4F3F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832557" y="3807127"/>
                  <a:ext cx="7632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0440B672-05F8-4ECD-9AF3-B1E875E788CA}"/>
                    </a:ext>
                  </a:extLst>
                </p14:cNvPr>
                <p14:cNvContentPartPr/>
                <p14:nvPr/>
              </p14:nvContentPartPr>
              <p14:xfrm>
                <a:off x="2228317" y="3590047"/>
                <a:ext cx="834120" cy="39492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0440B672-05F8-4ECD-9AF3-B1E875E788C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223997" y="3585727"/>
                  <a:ext cx="842760" cy="403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614763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23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36880" y="116632"/>
            <a:ext cx="11501120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 – Hypothesis-Testing</a:t>
            </a:r>
          </a:p>
          <a:p>
            <a:pPr algn="ctr"/>
            <a:endParaRPr lang="de-DE" sz="3200"/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8F315CF-3F5D-56BB-DA5C-E7A288BDB08C}"/>
              </a:ext>
            </a:extLst>
          </p:cNvPr>
          <p:cNvSpPr txBox="1"/>
          <p:nvPr/>
        </p:nvSpPr>
        <p:spPr>
          <a:xfrm>
            <a:off x="10160" y="585059"/>
            <a:ext cx="8669285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/>
              <a:t>With the assumptions and the derived properties we can calculate the following test statistics: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/>
          </a:p>
          <a:p>
            <a:endParaRPr lang="de-DE" sz="22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/>
          </a:p>
          <a:p>
            <a:endParaRPr lang="de-DE" sz="22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/>
          </a:p>
          <a:p>
            <a:r>
              <a:rPr lang="de-DE" sz="2400"/>
              <a:t>and </a:t>
            </a:r>
          </a:p>
          <a:p>
            <a:endParaRPr lang="de-DE" sz="2400"/>
          </a:p>
          <a:p>
            <a:endParaRPr lang="de-DE" sz="2400"/>
          </a:p>
          <a:p>
            <a:endParaRPr lang="de-DE" sz="2400"/>
          </a:p>
          <a:p>
            <a:endParaRPr lang="de-DE" sz="2400"/>
          </a:p>
          <a:p>
            <a:endParaRPr lang="de-DE" sz="2400"/>
          </a:p>
          <a:p>
            <a:r>
              <a:rPr lang="de-DE" sz="2400"/>
              <a:t>With F and T, we can make probability statements about the goodness of the estimators calculated from the multiple linear regression.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9A48D1F-E376-DE21-23A7-F957A5407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720" y="1530032"/>
            <a:ext cx="3810000" cy="109537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C7BC32A-1782-66A3-01A4-F0E0B3921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3755365"/>
            <a:ext cx="3276600" cy="838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79538224-0043-4EA5-A309-328A1F166338}"/>
                  </a:ext>
                </a:extLst>
              </p14:cNvPr>
              <p14:cNvContentPartPr/>
              <p14:nvPr/>
            </p14:nvContentPartPr>
            <p14:xfrm>
              <a:off x="3573637" y="1624447"/>
              <a:ext cx="407880" cy="34236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79538224-0043-4EA5-A309-328A1F16633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69317" y="1620127"/>
                <a:ext cx="416520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617CCBE8-7B43-4126-99E2-71F7C34A87F3}"/>
                  </a:ext>
                </a:extLst>
              </p14:cNvPr>
              <p14:cNvContentPartPr/>
              <p14:nvPr/>
            </p14:nvContentPartPr>
            <p14:xfrm>
              <a:off x="2644837" y="1873567"/>
              <a:ext cx="519840" cy="55656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617CCBE8-7B43-4126-99E2-71F7C34A87F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40517" y="1869247"/>
                <a:ext cx="528480" cy="56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F64141A0-CB02-49D1-83D7-68D372752F4C}"/>
                  </a:ext>
                </a:extLst>
              </p14:cNvPr>
              <p14:cNvContentPartPr/>
              <p14:nvPr/>
            </p14:nvContentPartPr>
            <p14:xfrm>
              <a:off x="4837957" y="2307727"/>
              <a:ext cx="75960" cy="1296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F64141A0-CB02-49D1-83D7-68D372752F4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33637" y="2303407"/>
                <a:ext cx="8460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9DC10F0A-6C70-4ECB-B9B4-F33FA758A516}"/>
                  </a:ext>
                </a:extLst>
              </p14:cNvPr>
              <p14:cNvContentPartPr/>
              <p14:nvPr/>
            </p14:nvContentPartPr>
            <p14:xfrm>
              <a:off x="5080237" y="2317447"/>
              <a:ext cx="135000" cy="2016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9DC10F0A-6C70-4ECB-B9B4-F33FA758A51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75917" y="2313127"/>
                <a:ext cx="14364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6FB79781-B5D7-4395-A166-03A67537134C}"/>
                  </a:ext>
                </a:extLst>
              </p14:cNvPr>
              <p14:cNvContentPartPr/>
              <p14:nvPr/>
            </p14:nvContentPartPr>
            <p14:xfrm>
              <a:off x="3596317" y="1670527"/>
              <a:ext cx="357480" cy="28764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6FB79781-B5D7-4395-A166-03A67537134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91997" y="1666207"/>
                <a:ext cx="36612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64727B2D-5F47-47E0-9D97-D527439927BF}"/>
                  </a:ext>
                </a:extLst>
              </p14:cNvPr>
              <p14:cNvContentPartPr/>
              <p14:nvPr/>
            </p14:nvContentPartPr>
            <p14:xfrm>
              <a:off x="3490837" y="2110087"/>
              <a:ext cx="520560" cy="275760"/>
            </p14:xfrm>
          </p:contentPart>
        </mc:Choice>
        <mc:Fallback xmlns=""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64727B2D-5F47-47E0-9D97-D527439927B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86517" y="2105767"/>
                <a:ext cx="52920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DB859C91-1D82-4F24-B5F8-8FF20BE1BFE0}"/>
                  </a:ext>
                </a:extLst>
              </p14:cNvPr>
              <p14:cNvContentPartPr/>
              <p14:nvPr/>
            </p14:nvContentPartPr>
            <p14:xfrm>
              <a:off x="3735997" y="2562247"/>
              <a:ext cx="401400" cy="5436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DB859C91-1D82-4F24-B5F8-8FF20BE1BFE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731677" y="2557927"/>
                <a:ext cx="41004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5FB8C407-F2F0-4178-9F90-815B840EF2D5}"/>
                  </a:ext>
                </a:extLst>
              </p14:cNvPr>
              <p14:cNvContentPartPr/>
              <p14:nvPr/>
            </p14:nvContentPartPr>
            <p14:xfrm>
              <a:off x="2335237" y="1492687"/>
              <a:ext cx="4668120" cy="139500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5FB8C407-F2F0-4178-9F90-815B840EF2D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30917" y="1488367"/>
                <a:ext cx="4676760" cy="140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51EAF49B-5932-4BB0-939D-21F7C45CAB96}"/>
                  </a:ext>
                </a:extLst>
              </p14:cNvPr>
              <p14:cNvContentPartPr/>
              <p14:nvPr/>
            </p14:nvContentPartPr>
            <p14:xfrm>
              <a:off x="2268637" y="1386127"/>
              <a:ext cx="4753800" cy="1720440"/>
            </p14:xfrm>
          </p:contentPart>
        </mc:Choice>
        <mc:Fallback xmlns=""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51EAF49B-5932-4BB0-939D-21F7C45CAB9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264317" y="1381807"/>
                <a:ext cx="4762440" cy="172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BD85F784-54FD-412C-94E0-F9D6A0E841E6}"/>
                  </a:ext>
                </a:extLst>
              </p14:cNvPr>
              <p14:cNvContentPartPr/>
              <p14:nvPr/>
            </p14:nvContentPartPr>
            <p14:xfrm>
              <a:off x="2420197" y="1414927"/>
              <a:ext cx="2001600" cy="160740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BD85F784-54FD-412C-94E0-F9D6A0E841E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415877" y="1410607"/>
                <a:ext cx="2010240" cy="161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CDEEB272-5CC2-4021-9A98-CC71640267D3}"/>
                  </a:ext>
                </a:extLst>
              </p14:cNvPr>
              <p14:cNvContentPartPr/>
              <p14:nvPr/>
            </p14:nvContentPartPr>
            <p14:xfrm>
              <a:off x="2973517" y="4064167"/>
              <a:ext cx="486360" cy="416880"/>
            </p14:xfrm>
          </p:contentPart>
        </mc:Choice>
        <mc:Fallback xmlns=""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CDEEB272-5CC2-4021-9A98-CC71640267D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969197" y="4059847"/>
                <a:ext cx="495000" cy="4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28278633-49DE-40E4-983E-AD34FE12F55B}"/>
                  </a:ext>
                </a:extLst>
              </p14:cNvPr>
              <p14:cNvContentPartPr/>
              <p14:nvPr/>
            </p14:nvContentPartPr>
            <p14:xfrm>
              <a:off x="3616477" y="3560167"/>
              <a:ext cx="1341720" cy="1371240"/>
            </p14:xfrm>
          </p:contentPart>
        </mc:Choice>
        <mc:Fallback xmlns=""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28278633-49DE-40E4-983E-AD34FE12F55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612157" y="3555847"/>
                <a:ext cx="1350360" cy="137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3D4CBF8F-137A-4582-958E-B08F026AA06B}"/>
                  </a:ext>
                </a:extLst>
              </p14:cNvPr>
              <p14:cNvContentPartPr/>
              <p14:nvPr/>
            </p14:nvContentPartPr>
            <p14:xfrm>
              <a:off x="3703597" y="3714247"/>
              <a:ext cx="495000" cy="49608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3D4CBF8F-137A-4582-958E-B08F026AA06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699277" y="3709927"/>
                <a:ext cx="503640" cy="50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513FDD04-6562-4FA9-A5C1-06834D10289F}"/>
                  </a:ext>
                </a:extLst>
              </p14:cNvPr>
              <p14:cNvContentPartPr/>
              <p14:nvPr/>
            </p14:nvContentPartPr>
            <p14:xfrm>
              <a:off x="4371397" y="3740527"/>
              <a:ext cx="494640" cy="47520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513FDD04-6562-4FA9-A5C1-06834D10289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367077" y="3736207"/>
                <a:ext cx="503280" cy="48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Gruppieren 91">
            <a:extLst>
              <a:ext uri="{FF2B5EF4-FFF2-40B4-BE49-F238E27FC236}">
                <a16:creationId xmlns:a16="http://schemas.microsoft.com/office/drawing/2014/main" id="{04D0B194-ED2D-4406-9031-EFDC78544288}"/>
              </a:ext>
            </a:extLst>
          </p:cNvPr>
          <p:cNvGrpSpPr/>
          <p:nvPr/>
        </p:nvGrpSpPr>
        <p:grpSpPr>
          <a:xfrm>
            <a:off x="2849317" y="3862927"/>
            <a:ext cx="632160" cy="1070280"/>
            <a:chOff x="2849317" y="3862927"/>
            <a:chExt cx="632160" cy="107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0413E1A3-C790-4ED3-8DD4-E35F2A39E0CE}"/>
                    </a:ext>
                  </a:extLst>
                </p14:cNvPr>
                <p14:cNvContentPartPr/>
                <p14:nvPr/>
              </p14:nvContentPartPr>
              <p14:xfrm>
                <a:off x="2962717" y="4515607"/>
                <a:ext cx="187920" cy="41760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0413E1A3-C790-4ED3-8DD4-E35F2A39E0C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958397" y="4511287"/>
                  <a:ext cx="19656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2594A91B-7D4B-4E57-808B-9C08BE3C8640}"/>
                    </a:ext>
                  </a:extLst>
                </p14:cNvPr>
                <p14:cNvContentPartPr/>
                <p14:nvPr/>
              </p14:nvContentPartPr>
              <p14:xfrm>
                <a:off x="2956237" y="4373047"/>
                <a:ext cx="239760" cy="22428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2594A91B-7D4B-4E57-808B-9C08BE3C864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951917" y="4368727"/>
                  <a:ext cx="2484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CCD61811-25C7-4C5C-8A39-07EAACAB2404}"/>
                    </a:ext>
                  </a:extLst>
                </p14:cNvPr>
                <p14:cNvContentPartPr/>
                <p14:nvPr/>
              </p14:nvContentPartPr>
              <p14:xfrm>
                <a:off x="3065677" y="4012327"/>
                <a:ext cx="415800" cy="4676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CCD61811-25C7-4C5C-8A39-07EAACAB240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061357" y="4008007"/>
                  <a:ext cx="424440" cy="47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7CDEAFC0-82FA-4BCD-8570-6524A3409B3F}"/>
                    </a:ext>
                  </a:extLst>
                </p14:cNvPr>
                <p14:cNvContentPartPr/>
                <p14:nvPr/>
              </p14:nvContentPartPr>
              <p14:xfrm>
                <a:off x="2849317" y="3862927"/>
                <a:ext cx="612000" cy="62820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7CDEAFC0-82FA-4BCD-8570-6524A3409B3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844997" y="3858607"/>
                  <a:ext cx="620640" cy="63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F4C596A7-2C64-40A2-8181-60DC370AB6F7}"/>
                  </a:ext>
                </a:extLst>
              </p14:cNvPr>
              <p14:cNvContentPartPr/>
              <p14:nvPr/>
            </p14:nvContentPartPr>
            <p14:xfrm>
              <a:off x="8458117" y="1012447"/>
              <a:ext cx="51480" cy="108828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F4C596A7-2C64-40A2-8181-60DC370AB6F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453797" y="1008127"/>
                <a:ext cx="60120" cy="10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65C0480C-AB8F-4C53-98EC-7A48F295307C}"/>
                  </a:ext>
                </a:extLst>
              </p14:cNvPr>
              <p14:cNvContentPartPr/>
              <p14:nvPr/>
            </p14:nvContentPartPr>
            <p14:xfrm>
              <a:off x="8228797" y="1983727"/>
              <a:ext cx="2513520" cy="3636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65C0480C-AB8F-4C53-98EC-7A48F295307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224477" y="1979407"/>
                <a:ext cx="25221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3A9425B4-99B4-4194-86BD-25A30B8A43DF}"/>
                  </a:ext>
                </a:extLst>
              </p14:cNvPr>
              <p14:cNvContentPartPr/>
              <p14:nvPr/>
            </p14:nvContentPartPr>
            <p14:xfrm>
              <a:off x="10714237" y="1890847"/>
              <a:ext cx="172080" cy="22104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3A9425B4-99B4-4194-86BD-25A30B8A43D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709917" y="1886527"/>
                <a:ext cx="18072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2AA6D62A-1EF4-4AD3-97B9-239819109A4B}"/>
                  </a:ext>
                </a:extLst>
              </p14:cNvPr>
              <p14:cNvContentPartPr/>
              <p14:nvPr/>
            </p14:nvContentPartPr>
            <p14:xfrm>
              <a:off x="8367397" y="810847"/>
              <a:ext cx="234360" cy="22968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2AA6D62A-1EF4-4AD3-97B9-239819109A4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363077" y="806527"/>
                <a:ext cx="24300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E7CF4891-B404-4FAD-905E-94621C8F2D0B}"/>
                  </a:ext>
                </a:extLst>
              </p14:cNvPr>
              <p14:cNvContentPartPr/>
              <p14:nvPr/>
            </p14:nvContentPartPr>
            <p14:xfrm>
              <a:off x="9239677" y="661447"/>
              <a:ext cx="47520" cy="15372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E7CF4891-B404-4FAD-905E-94621C8F2D0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235357" y="657127"/>
                <a:ext cx="5616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009D4E0E-DEC7-4508-9185-77CA46C3DFF9}"/>
                  </a:ext>
                </a:extLst>
              </p14:cNvPr>
              <p14:cNvContentPartPr/>
              <p14:nvPr/>
            </p14:nvContentPartPr>
            <p14:xfrm>
              <a:off x="9143197" y="662887"/>
              <a:ext cx="182520" cy="2052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009D4E0E-DEC7-4508-9185-77CA46C3DFF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9138877" y="658567"/>
                <a:ext cx="19116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0E7860BF-ED2C-4A8E-8146-DA2CC109D1BC}"/>
                  </a:ext>
                </a:extLst>
              </p14:cNvPr>
              <p14:cNvContentPartPr/>
              <p14:nvPr/>
            </p14:nvContentPartPr>
            <p14:xfrm>
              <a:off x="9198637" y="746407"/>
              <a:ext cx="117000" cy="1584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0E7860BF-ED2C-4A8E-8146-DA2CC109D1B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194317" y="742087"/>
                <a:ext cx="12564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27901513-E40C-4183-8FC0-A20516E882CF}"/>
                  </a:ext>
                </a:extLst>
              </p14:cNvPr>
              <p14:cNvContentPartPr/>
              <p14:nvPr/>
            </p14:nvContentPartPr>
            <p14:xfrm>
              <a:off x="9368197" y="754687"/>
              <a:ext cx="85320" cy="288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27901513-E40C-4183-8FC0-A20516E882C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363877" y="750367"/>
                <a:ext cx="93960" cy="1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678B17B4-4141-4B4E-95A4-7DA2438D1DD8}"/>
                  </a:ext>
                </a:extLst>
              </p14:cNvPr>
              <p14:cNvContentPartPr/>
              <p14:nvPr/>
            </p14:nvContentPartPr>
            <p14:xfrm>
              <a:off x="9550357" y="704287"/>
              <a:ext cx="39960" cy="12168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678B17B4-4141-4B4E-95A4-7DA2438D1DD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546037" y="699967"/>
                <a:ext cx="4860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1EFA58DE-431F-4759-8DE5-D91E93FB1679}"/>
                  </a:ext>
                </a:extLst>
              </p14:cNvPr>
              <p14:cNvContentPartPr/>
              <p14:nvPr/>
            </p14:nvContentPartPr>
            <p14:xfrm>
              <a:off x="9493117" y="684127"/>
              <a:ext cx="134280" cy="12600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1EFA58DE-431F-4759-8DE5-D91E93FB167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9488797" y="679807"/>
                <a:ext cx="14292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07487A09-517A-42AE-B1AD-3FD2E6F4915B}"/>
                  </a:ext>
                </a:extLst>
              </p14:cNvPr>
              <p14:cNvContentPartPr/>
              <p14:nvPr/>
            </p14:nvContentPartPr>
            <p14:xfrm>
              <a:off x="9659797" y="715807"/>
              <a:ext cx="104040" cy="10692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07487A09-517A-42AE-B1AD-3FD2E6F4915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655477" y="711487"/>
                <a:ext cx="11268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62A63531-3DA5-45DD-88E5-C67B98EE35E6}"/>
                  </a:ext>
                </a:extLst>
              </p14:cNvPr>
              <p14:cNvContentPartPr/>
              <p14:nvPr/>
            </p14:nvContentPartPr>
            <p14:xfrm>
              <a:off x="9774637" y="704647"/>
              <a:ext cx="22320" cy="1908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62A63531-3DA5-45DD-88E5-C67B98EE35E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770317" y="700327"/>
                <a:ext cx="3096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4A06D88A-0798-4CDB-80F9-AA8EEA522F69}"/>
                  </a:ext>
                </a:extLst>
              </p14:cNvPr>
              <p14:cNvContentPartPr/>
              <p14:nvPr/>
            </p14:nvContentPartPr>
            <p14:xfrm>
              <a:off x="9781837" y="744967"/>
              <a:ext cx="81720" cy="7524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4A06D88A-0798-4CDB-80F9-AA8EEA522F69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777517" y="740647"/>
                <a:ext cx="9036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F749F681-7E39-4504-9886-353640A1CDC2}"/>
                  </a:ext>
                </a:extLst>
              </p14:cNvPr>
              <p14:cNvContentPartPr/>
              <p14:nvPr/>
            </p14:nvContentPartPr>
            <p14:xfrm>
              <a:off x="9864637" y="637687"/>
              <a:ext cx="117720" cy="14148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F749F681-7E39-4504-9886-353640A1CDC2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9860317" y="633367"/>
                <a:ext cx="12636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4EEF7FDF-1B10-4FF0-A8B5-6BD6FDA66A9A}"/>
                  </a:ext>
                </a:extLst>
              </p14:cNvPr>
              <p14:cNvContentPartPr/>
              <p14:nvPr/>
            </p14:nvContentPartPr>
            <p14:xfrm>
              <a:off x="9971557" y="670087"/>
              <a:ext cx="15840" cy="360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4EEF7FDF-1B10-4FF0-A8B5-6BD6FDA66A9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9967237" y="665767"/>
                <a:ext cx="24480" cy="1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FD1D4BBA-4F67-46EB-A97F-4139488DD883}"/>
                  </a:ext>
                </a:extLst>
              </p14:cNvPr>
              <p14:cNvContentPartPr/>
              <p14:nvPr/>
            </p14:nvContentPartPr>
            <p14:xfrm>
              <a:off x="9972277" y="638047"/>
              <a:ext cx="113040" cy="15552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FD1D4BBA-4F67-46EB-A97F-4139488DD88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9967957" y="633727"/>
                <a:ext cx="12168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8C94F7AA-D7AD-4484-820F-30C012D90DEF}"/>
                  </a:ext>
                </a:extLst>
              </p14:cNvPr>
              <p14:cNvContentPartPr/>
              <p14:nvPr/>
            </p14:nvContentPartPr>
            <p14:xfrm>
              <a:off x="10101877" y="696007"/>
              <a:ext cx="111240" cy="8568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8C94F7AA-D7AD-4484-820F-30C012D90DEF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0097557" y="691687"/>
                <a:ext cx="11988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6AA57D0A-5E77-4115-9DFC-3E1E7F9248AF}"/>
                  </a:ext>
                </a:extLst>
              </p14:cNvPr>
              <p14:cNvContentPartPr/>
              <p14:nvPr/>
            </p14:nvContentPartPr>
            <p14:xfrm>
              <a:off x="10221397" y="605647"/>
              <a:ext cx="117000" cy="17928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6AA57D0A-5E77-4115-9DFC-3E1E7F9248A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0217077" y="601327"/>
                <a:ext cx="12564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969310E9-26E6-4A0E-A7AC-DD43AB4D5659}"/>
                  </a:ext>
                </a:extLst>
              </p14:cNvPr>
              <p14:cNvContentPartPr/>
              <p14:nvPr/>
            </p14:nvContentPartPr>
            <p14:xfrm>
              <a:off x="10338037" y="645967"/>
              <a:ext cx="17280" cy="4212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969310E9-26E6-4A0E-A7AC-DD43AB4D5659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0333717" y="641647"/>
                <a:ext cx="2592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9CBBCD33-64AF-4620-950C-0889F6DD3362}"/>
                  </a:ext>
                </a:extLst>
              </p14:cNvPr>
              <p14:cNvContentPartPr/>
              <p14:nvPr/>
            </p14:nvContentPartPr>
            <p14:xfrm>
              <a:off x="10375837" y="702847"/>
              <a:ext cx="139320" cy="8388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9CBBCD33-64AF-4620-950C-0889F6DD3362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0371517" y="698527"/>
                <a:ext cx="14796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28050A30-9C22-4585-95CA-B67318D71FB7}"/>
                  </a:ext>
                </a:extLst>
              </p14:cNvPr>
              <p14:cNvContentPartPr/>
              <p14:nvPr/>
            </p14:nvContentPartPr>
            <p14:xfrm>
              <a:off x="8458117" y="1061407"/>
              <a:ext cx="2438280" cy="91188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28050A30-9C22-4585-95CA-B67318D71FB7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453797" y="1057087"/>
                <a:ext cx="2446920" cy="9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33D01D12-C551-4A2E-A04B-00F16BC8BBAB}"/>
                  </a:ext>
                </a:extLst>
              </p14:cNvPr>
              <p14:cNvContentPartPr/>
              <p14:nvPr/>
            </p14:nvContentPartPr>
            <p14:xfrm>
              <a:off x="8214397" y="756487"/>
              <a:ext cx="108720" cy="16452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33D01D12-C551-4A2E-A04B-00F16BC8BBAB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210077" y="752167"/>
                <a:ext cx="11736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44B05BC2-6E71-49FF-B396-146783801544}"/>
                  </a:ext>
                </a:extLst>
              </p14:cNvPr>
              <p14:cNvContentPartPr/>
              <p14:nvPr/>
            </p14:nvContentPartPr>
            <p14:xfrm>
              <a:off x="8306917" y="743167"/>
              <a:ext cx="110880" cy="13716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44B05BC2-6E71-49FF-B396-14678380154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302597" y="738847"/>
                <a:ext cx="11952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2FAC9D4F-4FF1-4B7E-BCDD-FA2A392D7378}"/>
                  </a:ext>
                </a:extLst>
              </p14:cNvPr>
              <p14:cNvContentPartPr/>
              <p14:nvPr/>
            </p14:nvContentPartPr>
            <p14:xfrm>
              <a:off x="8340757" y="829927"/>
              <a:ext cx="64440" cy="720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2FAC9D4F-4FF1-4B7E-BCDD-FA2A392D7378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8336437" y="825607"/>
                <a:ext cx="7308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8D9383D0-B2E3-4E92-9C61-84A5A9877248}"/>
                  </a:ext>
                </a:extLst>
              </p14:cNvPr>
              <p14:cNvContentPartPr/>
              <p14:nvPr/>
            </p14:nvContentPartPr>
            <p14:xfrm>
              <a:off x="8394757" y="764407"/>
              <a:ext cx="37800" cy="14148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8D9383D0-B2E3-4E92-9C61-84A5A987724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390437" y="760087"/>
                <a:ext cx="4644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20D76BE9-34CC-4986-89F5-B98D2C429AE2}"/>
                  </a:ext>
                </a:extLst>
              </p14:cNvPr>
              <p14:cNvContentPartPr/>
              <p14:nvPr/>
            </p14:nvContentPartPr>
            <p14:xfrm>
              <a:off x="10701637" y="2126287"/>
              <a:ext cx="112680" cy="16848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20D76BE9-34CC-4986-89F5-B98D2C429AE2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0697317" y="2121967"/>
                <a:ext cx="12132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4AD7554A-5706-494F-84D8-C77982F45EF7}"/>
                  </a:ext>
                </a:extLst>
              </p14:cNvPr>
              <p14:cNvContentPartPr/>
              <p14:nvPr/>
            </p14:nvContentPartPr>
            <p14:xfrm>
              <a:off x="10698757" y="2150767"/>
              <a:ext cx="178200" cy="109440"/>
            </p14:xfrm>
          </p:contentPart>
        </mc:Choice>
        <mc:Fallback xmlns=""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4AD7554A-5706-494F-84D8-C77982F45EF7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0694437" y="2146447"/>
                <a:ext cx="18684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91836A42-E7CD-4DA4-BD8D-CF90BBE073ED}"/>
                  </a:ext>
                </a:extLst>
              </p14:cNvPr>
              <p14:cNvContentPartPr/>
              <p14:nvPr/>
            </p14:nvContentPartPr>
            <p14:xfrm>
              <a:off x="4390477" y="1738567"/>
              <a:ext cx="2180880" cy="83088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91836A42-E7CD-4DA4-BD8D-CF90BBE073ED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386157" y="1734247"/>
                <a:ext cx="2189520" cy="83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8103973F-9E02-475D-BE9C-9A9C5B46B157}"/>
                  </a:ext>
                </a:extLst>
              </p14:cNvPr>
              <p14:cNvContentPartPr/>
              <p14:nvPr/>
            </p14:nvContentPartPr>
            <p14:xfrm>
              <a:off x="5664877" y="1481527"/>
              <a:ext cx="264240" cy="22428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8103973F-9E02-475D-BE9C-9A9C5B46B157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660557" y="1477207"/>
                <a:ext cx="27288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EB4CE912-5024-46EC-A0FA-6090C032C5BB}"/>
                  </a:ext>
                </a:extLst>
              </p14:cNvPr>
              <p14:cNvContentPartPr/>
              <p14:nvPr/>
            </p14:nvContentPartPr>
            <p14:xfrm>
              <a:off x="5593597" y="1527607"/>
              <a:ext cx="234360" cy="21456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EB4CE912-5024-46EC-A0FA-6090C032C5BB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589277" y="1523287"/>
                <a:ext cx="24300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AF3D5A21-CBD4-4EEE-9E63-0836ADE20E2C}"/>
                  </a:ext>
                </a:extLst>
              </p14:cNvPr>
              <p14:cNvContentPartPr/>
              <p14:nvPr/>
            </p14:nvContentPartPr>
            <p14:xfrm>
              <a:off x="6218917" y="1300447"/>
              <a:ext cx="12600" cy="16308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AF3D5A21-CBD4-4EEE-9E63-0836ADE20E2C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214597" y="1296127"/>
                <a:ext cx="2124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71BFB466-A33B-4D70-AFB9-2CB0038AB216}"/>
                  </a:ext>
                </a:extLst>
              </p14:cNvPr>
              <p14:cNvContentPartPr/>
              <p14:nvPr/>
            </p14:nvContentPartPr>
            <p14:xfrm>
              <a:off x="6099397" y="1264447"/>
              <a:ext cx="200520" cy="4536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71BFB466-A33B-4D70-AFB9-2CB0038AB216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095077" y="1260127"/>
                <a:ext cx="2091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92CE8492-85F2-4227-AD16-A54299C29B0D}"/>
                  </a:ext>
                </a:extLst>
              </p14:cNvPr>
              <p14:cNvContentPartPr/>
              <p14:nvPr/>
            </p14:nvContentPartPr>
            <p14:xfrm>
              <a:off x="6110197" y="1349407"/>
              <a:ext cx="165600" cy="3816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92CE8492-85F2-4227-AD16-A54299C29B0D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105877" y="1345087"/>
                <a:ext cx="1742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C0D7408A-4277-42E7-A03B-61C8B15865AD}"/>
                  </a:ext>
                </a:extLst>
              </p14:cNvPr>
              <p14:cNvContentPartPr/>
              <p14:nvPr/>
            </p14:nvContentPartPr>
            <p14:xfrm>
              <a:off x="6393157" y="1343287"/>
              <a:ext cx="156600" cy="4464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C0D7408A-4277-42E7-A03B-61C8B15865AD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388837" y="1338967"/>
                <a:ext cx="16524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265CE8BF-104F-4198-8BBE-8D18E78C15EC}"/>
                  </a:ext>
                </a:extLst>
              </p14:cNvPr>
              <p14:cNvContentPartPr/>
              <p14:nvPr/>
            </p14:nvContentPartPr>
            <p14:xfrm>
              <a:off x="6634357" y="1237807"/>
              <a:ext cx="10800" cy="16272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265CE8BF-104F-4198-8BBE-8D18E78C15EC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630037" y="1233487"/>
                <a:ext cx="1944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0666FE03-6AEF-4792-A1BA-3CAAF10D401B}"/>
                  </a:ext>
                </a:extLst>
              </p14:cNvPr>
              <p14:cNvContentPartPr/>
              <p14:nvPr/>
            </p14:nvContentPartPr>
            <p14:xfrm>
              <a:off x="6519877" y="1242487"/>
              <a:ext cx="259200" cy="14796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0666FE03-6AEF-4792-A1BA-3CAAF10D401B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515557" y="1238167"/>
                <a:ext cx="26784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BF0FB5C5-BC01-42E6-AAAB-54ADA319DC1E}"/>
                  </a:ext>
                </a:extLst>
              </p14:cNvPr>
              <p14:cNvContentPartPr/>
              <p14:nvPr/>
            </p14:nvContentPartPr>
            <p14:xfrm>
              <a:off x="6756037" y="1222687"/>
              <a:ext cx="18000" cy="2340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BF0FB5C5-BC01-42E6-AAAB-54ADA319DC1E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751717" y="1218367"/>
                <a:ext cx="2664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E292FF24-FE56-4E74-BD64-AE22B177A04B}"/>
                  </a:ext>
                </a:extLst>
              </p14:cNvPr>
              <p14:cNvContentPartPr/>
              <p14:nvPr/>
            </p14:nvContentPartPr>
            <p14:xfrm>
              <a:off x="6773677" y="1268407"/>
              <a:ext cx="98280" cy="11196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E292FF24-FE56-4E74-BD64-AE22B177A04B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769357" y="1264087"/>
                <a:ext cx="10692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9B8FF377-B904-4500-98D7-58F8A2AB4EF4}"/>
                  </a:ext>
                </a:extLst>
              </p14:cNvPr>
              <p14:cNvContentPartPr/>
              <p14:nvPr/>
            </p14:nvContentPartPr>
            <p14:xfrm>
              <a:off x="6839917" y="1183807"/>
              <a:ext cx="207720" cy="14436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9B8FF377-B904-4500-98D7-58F8A2AB4EF4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835597" y="1179487"/>
                <a:ext cx="21636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17B6B9BD-186E-4BAE-AE40-DA71B1811FD9}"/>
                  </a:ext>
                </a:extLst>
              </p14:cNvPr>
              <p14:cNvContentPartPr/>
              <p14:nvPr/>
            </p14:nvContentPartPr>
            <p14:xfrm>
              <a:off x="6989677" y="1148527"/>
              <a:ext cx="12960" cy="468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17B6B9BD-186E-4BAE-AE40-DA71B1811FD9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985357" y="1144207"/>
                <a:ext cx="21600" cy="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D8327840-3DCE-4596-AD87-04F5F16B5774}"/>
                  </a:ext>
                </a:extLst>
              </p14:cNvPr>
              <p14:cNvContentPartPr/>
              <p14:nvPr/>
            </p14:nvContentPartPr>
            <p14:xfrm>
              <a:off x="7008037" y="1132687"/>
              <a:ext cx="106560" cy="18756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D8327840-3DCE-4596-AD87-04F5F16B5774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003717" y="1128367"/>
                <a:ext cx="11520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583EF290-0B0C-4561-8FEB-483992D3D8E1}"/>
                  </a:ext>
                </a:extLst>
              </p14:cNvPr>
              <p14:cNvContentPartPr/>
              <p14:nvPr/>
            </p14:nvContentPartPr>
            <p14:xfrm>
              <a:off x="7128997" y="1217647"/>
              <a:ext cx="147600" cy="5796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583EF290-0B0C-4561-8FEB-483992D3D8E1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124677" y="1213327"/>
                <a:ext cx="15624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3C9037D4-87D1-4DB9-95E5-BDB5C1B92CA2}"/>
                  </a:ext>
                </a:extLst>
              </p14:cNvPr>
              <p14:cNvContentPartPr/>
              <p14:nvPr/>
            </p14:nvContentPartPr>
            <p14:xfrm>
              <a:off x="7278037" y="1113967"/>
              <a:ext cx="124560" cy="17496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3C9037D4-87D1-4DB9-95E5-BDB5C1B92CA2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273717" y="1109647"/>
                <a:ext cx="13320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E20BC543-811E-44DA-92A6-9938F6A77226}"/>
                  </a:ext>
                </a:extLst>
              </p14:cNvPr>
              <p14:cNvContentPartPr/>
              <p14:nvPr/>
            </p14:nvContentPartPr>
            <p14:xfrm>
              <a:off x="7383157" y="1106407"/>
              <a:ext cx="18360" cy="6552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E20BC543-811E-44DA-92A6-9938F6A77226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7378837" y="1102087"/>
                <a:ext cx="2700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9E9CB0AF-CAAC-4452-ADAE-8CA55C530A3C}"/>
                  </a:ext>
                </a:extLst>
              </p14:cNvPr>
              <p14:cNvContentPartPr/>
              <p14:nvPr/>
            </p14:nvContentPartPr>
            <p14:xfrm>
              <a:off x="7417357" y="1199287"/>
              <a:ext cx="219240" cy="4320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9E9CB0AF-CAAC-4452-ADAE-8CA55C530A3C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413037" y="1194967"/>
                <a:ext cx="22788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4141402E-9CE0-45B5-8737-BDBE2EF78D60}"/>
                  </a:ext>
                </a:extLst>
              </p14:cNvPr>
              <p14:cNvContentPartPr/>
              <p14:nvPr/>
            </p14:nvContentPartPr>
            <p14:xfrm>
              <a:off x="6181117" y="1390807"/>
              <a:ext cx="1674000" cy="18828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4141402E-9CE0-45B5-8737-BDBE2EF78D60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176797" y="1386487"/>
                <a:ext cx="168264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493DFB0A-3D5B-43DF-AF8A-A3CF91CE6E7A}"/>
                  </a:ext>
                </a:extLst>
              </p14:cNvPr>
              <p14:cNvContentPartPr/>
              <p14:nvPr/>
            </p14:nvContentPartPr>
            <p14:xfrm>
              <a:off x="3730237" y="3729727"/>
              <a:ext cx="453960" cy="49176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493DFB0A-3D5B-43DF-AF8A-A3CF91CE6E7A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3725917" y="3725407"/>
                <a:ext cx="462600" cy="50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44B47EDE-505D-4F18-9E49-83773F4A679A}"/>
                  </a:ext>
                </a:extLst>
              </p14:cNvPr>
              <p14:cNvContentPartPr/>
              <p14:nvPr/>
            </p14:nvContentPartPr>
            <p14:xfrm>
              <a:off x="4433677" y="3766087"/>
              <a:ext cx="575640" cy="44892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44B47EDE-505D-4F18-9E49-83773F4A679A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4429357" y="3761767"/>
                <a:ext cx="584280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65E7B473-7E7F-49DD-ABB8-71A4C9E79251}"/>
                  </a:ext>
                </a:extLst>
              </p14:cNvPr>
              <p14:cNvContentPartPr/>
              <p14:nvPr/>
            </p14:nvContentPartPr>
            <p14:xfrm>
              <a:off x="3891157" y="4217167"/>
              <a:ext cx="740880" cy="52992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65E7B473-7E7F-49DD-ABB8-71A4C9E79251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3886837" y="4212847"/>
                <a:ext cx="749520" cy="53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CBDA0371-DB25-4262-A6CE-F39CDE89F50B}"/>
                  </a:ext>
                </a:extLst>
              </p14:cNvPr>
              <p14:cNvContentPartPr/>
              <p14:nvPr/>
            </p14:nvContentPartPr>
            <p14:xfrm>
              <a:off x="9163717" y="2669527"/>
              <a:ext cx="118800" cy="1112040"/>
            </p14:xfrm>
          </p:contentPart>
        </mc:Choice>
        <mc:Fallback xmlns=""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CBDA0371-DB25-4262-A6CE-F39CDE89F50B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9159397" y="2665207"/>
                <a:ext cx="127440" cy="11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43A5ACDC-A2EE-4826-827B-670D99E86D61}"/>
                  </a:ext>
                </a:extLst>
              </p14:cNvPr>
              <p14:cNvContentPartPr/>
              <p14:nvPr/>
            </p14:nvContentPartPr>
            <p14:xfrm>
              <a:off x="7949797" y="3467647"/>
              <a:ext cx="2909880" cy="187200"/>
            </p14:xfrm>
          </p:contentPart>
        </mc:Choice>
        <mc:Fallback xmlns=""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43A5ACDC-A2EE-4826-827B-670D99E86D61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7945477" y="3463327"/>
                <a:ext cx="291852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69C6AB94-DE50-446C-8A28-74B435A1DA50}"/>
                  </a:ext>
                </a:extLst>
              </p14:cNvPr>
              <p14:cNvContentPartPr/>
              <p14:nvPr/>
            </p14:nvContentPartPr>
            <p14:xfrm>
              <a:off x="10875517" y="3344887"/>
              <a:ext cx="289440" cy="271800"/>
            </p14:xfrm>
          </p:contentPart>
        </mc:Choice>
        <mc:Fallback xmlns=""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69C6AB94-DE50-446C-8A28-74B435A1DA50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10871197" y="3340567"/>
                <a:ext cx="29808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98D3F2D1-0AA2-400D-BB96-A42E71BBE057}"/>
                  </a:ext>
                </a:extLst>
              </p14:cNvPr>
              <p14:cNvContentPartPr/>
              <p14:nvPr/>
            </p14:nvContentPartPr>
            <p14:xfrm>
              <a:off x="9139237" y="2419687"/>
              <a:ext cx="270000" cy="320760"/>
            </p14:xfrm>
          </p:contentPart>
        </mc:Choice>
        <mc:Fallback xmlns=""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98D3F2D1-0AA2-400D-BB96-A42E71BBE057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9134917" y="2415367"/>
                <a:ext cx="278640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A82AE893-5787-4422-A9AC-277BE252DF11}"/>
                  </a:ext>
                </a:extLst>
              </p14:cNvPr>
              <p14:cNvContentPartPr/>
              <p14:nvPr/>
            </p14:nvContentPartPr>
            <p14:xfrm>
              <a:off x="7819117" y="2616607"/>
              <a:ext cx="3124800" cy="966600"/>
            </p14:xfrm>
          </p:contentPart>
        </mc:Choice>
        <mc:Fallback xmlns=""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A82AE893-5787-4422-A9AC-277BE252DF11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7814797" y="2612287"/>
                <a:ext cx="3133440" cy="9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D0A4449D-BFE0-4A4D-971E-26FB577D617B}"/>
                  </a:ext>
                </a:extLst>
              </p14:cNvPr>
              <p14:cNvContentPartPr/>
              <p14:nvPr/>
            </p14:nvContentPartPr>
            <p14:xfrm>
              <a:off x="8880037" y="2396287"/>
              <a:ext cx="154440" cy="212040"/>
            </p14:xfrm>
          </p:contentPart>
        </mc:Choice>
        <mc:Fallback xmlns=""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D0A4449D-BFE0-4A4D-971E-26FB577D617B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8875717" y="2391967"/>
                <a:ext cx="16308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F485F9D5-0193-4C5E-8E29-86BB680D2715}"/>
                  </a:ext>
                </a:extLst>
              </p14:cNvPr>
              <p14:cNvContentPartPr/>
              <p14:nvPr/>
            </p14:nvContentPartPr>
            <p14:xfrm>
              <a:off x="9022237" y="2360647"/>
              <a:ext cx="79560" cy="111960"/>
            </p14:xfrm>
          </p:contentPart>
        </mc:Choice>
        <mc:Fallback xmlns=""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F485F9D5-0193-4C5E-8E29-86BB680D2715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9017917" y="2356327"/>
                <a:ext cx="8820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3379110C-5C4F-4C7C-BEFD-A61D47591B04}"/>
                  </a:ext>
                </a:extLst>
              </p14:cNvPr>
              <p14:cNvContentPartPr/>
              <p14:nvPr/>
            </p14:nvContentPartPr>
            <p14:xfrm>
              <a:off x="9071197" y="2418967"/>
              <a:ext cx="100800" cy="99360"/>
            </p14:xfrm>
          </p:contentPart>
        </mc:Choice>
        <mc:Fallback xmlns=""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3379110C-5C4F-4C7C-BEFD-A61D47591B04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9066877" y="2414647"/>
                <a:ext cx="10944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39B14BF5-22BF-40EF-9C98-23D9FFA07491}"/>
                  </a:ext>
                </a:extLst>
              </p14:cNvPr>
              <p14:cNvContentPartPr/>
              <p14:nvPr/>
            </p14:nvContentPartPr>
            <p14:xfrm>
              <a:off x="9126637" y="2351287"/>
              <a:ext cx="50760" cy="167040"/>
            </p14:xfrm>
          </p:contentPart>
        </mc:Choice>
        <mc:Fallback xmlns=""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39B14BF5-22BF-40EF-9C98-23D9FFA07491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9122317" y="2346967"/>
                <a:ext cx="5940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4A33B5A6-B6A2-45DB-9941-EFBECA205C89}"/>
                  </a:ext>
                </a:extLst>
              </p14:cNvPr>
              <p14:cNvContentPartPr/>
              <p14:nvPr/>
            </p14:nvContentPartPr>
            <p14:xfrm>
              <a:off x="7821997" y="3260647"/>
              <a:ext cx="499320" cy="677880"/>
            </p14:xfrm>
          </p:contentPart>
        </mc:Choice>
        <mc:Fallback xmlns=""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4A33B5A6-B6A2-45DB-9941-EFBECA205C89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7817677" y="3256327"/>
                <a:ext cx="507960" cy="68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CD950426-DFEF-4097-A8BC-F383D8EC70A5}"/>
                  </a:ext>
                </a:extLst>
              </p14:cNvPr>
              <p14:cNvContentPartPr/>
              <p14:nvPr/>
            </p14:nvContentPartPr>
            <p14:xfrm>
              <a:off x="10563757" y="3139687"/>
              <a:ext cx="682920" cy="576000"/>
            </p14:xfrm>
          </p:contentPart>
        </mc:Choice>
        <mc:Fallback xmlns=""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CD950426-DFEF-4097-A8BC-F383D8EC70A5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0559437" y="3135367"/>
                <a:ext cx="691560" cy="58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3" name="Gruppieren 162">
            <a:extLst>
              <a:ext uri="{FF2B5EF4-FFF2-40B4-BE49-F238E27FC236}">
                <a16:creationId xmlns:a16="http://schemas.microsoft.com/office/drawing/2014/main" id="{746166CF-895D-42D3-9880-7739AA0209E1}"/>
              </a:ext>
            </a:extLst>
          </p:cNvPr>
          <p:cNvGrpSpPr/>
          <p:nvPr/>
        </p:nvGrpSpPr>
        <p:grpSpPr>
          <a:xfrm>
            <a:off x="7864837" y="2329327"/>
            <a:ext cx="3861000" cy="1307160"/>
            <a:chOff x="7864837" y="2329327"/>
            <a:chExt cx="3861000" cy="130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7093EE89-FF76-40D0-9273-23078BB307B4}"/>
                    </a:ext>
                  </a:extLst>
                </p14:cNvPr>
                <p14:cNvContentPartPr/>
                <p14:nvPr/>
              </p14:nvContentPartPr>
              <p14:xfrm>
                <a:off x="7864837" y="2532007"/>
                <a:ext cx="2971800" cy="110448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7093EE89-FF76-40D0-9273-23078BB307B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860517" y="2527687"/>
                  <a:ext cx="2980440" cy="11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9E25CBA9-FDEF-4E0F-B71C-069404536A33}"/>
                    </a:ext>
                  </a:extLst>
                </p14:cNvPr>
                <p14:cNvContentPartPr/>
                <p14:nvPr/>
              </p14:nvContentPartPr>
              <p14:xfrm>
                <a:off x="9569077" y="2692567"/>
                <a:ext cx="388440" cy="28224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9E25CBA9-FDEF-4E0F-B71C-069404536A3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564757" y="2688247"/>
                  <a:ext cx="39708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5894539D-F79A-4BF5-BD25-D8D7AF5EF269}"/>
                    </a:ext>
                  </a:extLst>
                </p14:cNvPr>
                <p14:cNvContentPartPr/>
                <p14:nvPr/>
              </p14:nvContentPartPr>
              <p14:xfrm>
                <a:off x="10020517" y="2573047"/>
                <a:ext cx="14760" cy="13248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5894539D-F79A-4BF5-BD25-D8D7AF5EF26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016197" y="2568727"/>
                  <a:ext cx="234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301DEA5B-31B2-43FC-B959-295D0AEBF6A0}"/>
                    </a:ext>
                  </a:extLst>
                </p14:cNvPr>
                <p14:cNvContentPartPr/>
                <p14:nvPr/>
              </p14:nvContentPartPr>
              <p14:xfrm>
                <a:off x="10005397" y="2519407"/>
                <a:ext cx="106920" cy="17676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301DEA5B-31B2-43FC-B959-295D0AEBF6A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001077" y="2515087"/>
                  <a:ext cx="1155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C5C5E3FD-FE17-4B16-9723-9F985BA4EF28}"/>
                    </a:ext>
                  </a:extLst>
                </p14:cNvPr>
                <p14:cNvContentPartPr/>
                <p14:nvPr/>
              </p14:nvContentPartPr>
              <p14:xfrm>
                <a:off x="10130677" y="2593927"/>
                <a:ext cx="348120" cy="7092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C5C5E3FD-FE17-4B16-9723-9F985BA4EF2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126357" y="2589607"/>
                  <a:ext cx="3567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05A98890-8D7F-4AA4-AF3E-5A9D3DC0B0AA}"/>
                    </a:ext>
                  </a:extLst>
                </p14:cNvPr>
                <p14:cNvContentPartPr/>
                <p14:nvPr/>
              </p14:nvContentPartPr>
              <p14:xfrm>
                <a:off x="10480237" y="2469727"/>
                <a:ext cx="220320" cy="15120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05A98890-8D7F-4AA4-AF3E-5A9D3DC0B0A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475917" y="2465407"/>
                  <a:ext cx="2289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E0D7678B-0EC7-4C27-A4ED-8E363746C85E}"/>
                    </a:ext>
                  </a:extLst>
                </p14:cNvPr>
                <p14:cNvContentPartPr/>
                <p14:nvPr/>
              </p14:nvContentPartPr>
              <p14:xfrm>
                <a:off x="10887397" y="2448487"/>
                <a:ext cx="7560" cy="11520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E0D7678B-0EC7-4C27-A4ED-8E363746C85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883077" y="2444167"/>
                  <a:ext cx="162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00C0E7DF-194A-4CA1-9F7E-1D9229C3136A}"/>
                    </a:ext>
                  </a:extLst>
                </p14:cNvPr>
                <p14:cNvContentPartPr/>
                <p14:nvPr/>
              </p14:nvContentPartPr>
              <p14:xfrm>
                <a:off x="10791997" y="2448487"/>
                <a:ext cx="145440" cy="9756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00C0E7DF-194A-4CA1-9F7E-1D9229C3136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787677" y="2444167"/>
                  <a:ext cx="1540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88E911AC-3CDE-4F0A-821C-FE4B021C92A6}"/>
                    </a:ext>
                  </a:extLst>
                </p14:cNvPr>
                <p14:cNvContentPartPr/>
                <p14:nvPr/>
              </p14:nvContentPartPr>
              <p14:xfrm>
                <a:off x="10959757" y="2436607"/>
                <a:ext cx="38520" cy="9900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88E911AC-3CDE-4F0A-821C-FE4B021C92A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955437" y="2432287"/>
                  <a:ext cx="471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35A240B8-EA63-4367-8548-155FA8B3ADDD}"/>
                    </a:ext>
                  </a:extLst>
                </p14:cNvPr>
                <p14:cNvContentPartPr/>
                <p14:nvPr/>
              </p14:nvContentPartPr>
              <p14:xfrm>
                <a:off x="10928437" y="2458207"/>
                <a:ext cx="137520" cy="9252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35A240B8-EA63-4367-8548-155FA8B3ADD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924117" y="2453887"/>
                  <a:ext cx="1461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573D6377-00F8-4068-AFCD-0BF5A6AE09D6}"/>
                    </a:ext>
                  </a:extLst>
                </p14:cNvPr>
                <p14:cNvContentPartPr/>
                <p14:nvPr/>
              </p14:nvContentPartPr>
              <p14:xfrm>
                <a:off x="11044717" y="2388727"/>
                <a:ext cx="159840" cy="12132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573D6377-00F8-4068-AFCD-0BF5A6AE09D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040397" y="2384407"/>
                  <a:ext cx="1684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559F871C-AFC4-4395-BCF8-5EC3B0261F29}"/>
                    </a:ext>
                  </a:extLst>
                </p14:cNvPr>
                <p14:cNvContentPartPr/>
                <p14:nvPr/>
              </p14:nvContentPartPr>
              <p14:xfrm>
                <a:off x="11214277" y="2353807"/>
                <a:ext cx="6120" cy="1800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559F871C-AFC4-4395-BCF8-5EC3B0261F2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209957" y="2349487"/>
                  <a:ext cx="147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31E0A6DB-65E1-4A42-847F-EBEBC9CCB41E}"/>
                    </a:ext>
                  </a:extLst>
                </p14:cNvPr>
                <p14:cNvContentPartPr/>
                <p14:nvPr/>
              </p14:nvContentPartPr>
              <p14:xfrm>
                <a:off x="11229757" y="2359567"/>
                <a:ext cx="50760" cy="14544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31E0A6DB-65E1-4A42-847F-EBEBC9CCB41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225437" y="2355247"/>
                  <a:ext cx="594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91669CE3-B5B4-49E3-BFD9-DF94D25733BA}"/>
                    </a:ext>
                  </a:extLst>
                </p14:cNvPr>
                <p14:cNvContentPartPr/>
                <p14:nvPr/>
              </p14:nvContentPartPr>
              <p14:xfrm>
                <a:off x="11301397" y="2417527"/>
                <a:ext cx="120600" cy="7452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91669CE3-B5B4-49E3-BFD9-DF94D25733B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297077" y="2413207"/>
                  <a:ext cx="1292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9053409B-E4E8-4191-A82B-800CEC80F27B}"/>
                    </a:ext>
                  </a:extLst>
                </p14:cNvPr>
                <p14:cNvContentPartPr/>
                <p14:nvPr/>
              </p14:nvContentPartPr>
              <p14:xfrm>
                <a:off x="11413357" y="2343367"/>
                <a:ext cx="141480" cy="11016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9053409B-E4E8-4191-A82B-800CEC80F27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409037" y="2339047"/>
                  <a:ext cx="1501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8937F1D1-3880-4589-ADDF-25BB1F6FC30D}"/>
                    </a:ext>
                  </a:extLst>
                </p14:cNvPr>
                <p14:cNvContentPartPr/>
                <p14:nvPr/>
              </p14:nvContentPartPr>
              <p14:xfrm>
                <a:off x="11527837" y="2329327"/>
                <a:ext cx="45000" cy="5616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8937F1D1-3880-4589-ADDF-25BB1F6FC30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523517" y="2325007"/>
                  <a:ext cx="536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797D96BE-C121-4AF1-9912-3D9A77222385}"/>
                    </a:ext>
                  </a:extLst>
                </p14:cNvPr>
                <p14:cNvContentPartPr/>
                <p14:nvPr/>
              </p14:nvContentPartPr>
              <p14:xfrm>
                <a:off x="11581117" y="2386567"/>
                <a:ext cx="144720" cy="5616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797D96BE-C121-4AF1-9912-3D9A7722238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576797" y="2382247"/>
                  <a:ext cx="153360" cy="6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uppieren 180">
            <a:extLst>
              <a:ext uri="{FF2B5EF4-FFF2-40B4-BE49-F238E27FC236}">
                <a16:creationId xmlns:a16="http://schemas.microsoft.com/office/drawing/2014/main" id="{FA4AE489-D889-42AD-B07C-B6DD37C7246B}"/>
              </a:ext>
            </a:extLst>
          </p:cNvPr>
          <p:cNvGrpSpPr/>
          <p:nvPr/>
        </p:nvGrpSpPr>
        <p:grpSpPr>
          <a:xfrm>
            <a:off x="9992797" y="2600407"/>
            <a:ext cx="1971360" cy="617760"/>
            <a:chOff x="9992797" y="2600407"/>
            <a:chExt cx="1971360" cy="61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968A862A-A279-49B5-A044-12FD7D129889}"/>
                    </a:ext>
                  </a:extLst>
                </p14:cNvPr>
                <p14:cNvContentPartPr/>
                <p14:nvPr/>
              </p14:nvContentPartPr>
              <p14:xfrm>
                <a:off x="10031677" y="2980207"/>
                <a:ext cx="299160" cy="22032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968A862A-A279-49B5-A044-12FD7D12988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027357" y="2975887"/>
                  <a:ext cx="3078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787C1363-8342-4F6B-9683-B81A9B532EB0}"/>
                    </a:ext>
                  </a:extLst>
                </p14:cNvPr>
                <p14:cNvContentPartPr/>
                <p14:nvPr/>
              </p14:nvContentPartPr>
              <p14:xfrm>
                <a:off x="9992797" y="3002167"/>
                <a:ext cx="227880" cy="21600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787C1363-8342-4F6B-9683-B81A9B532EB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988477" y="2997847"/>
                  <a:ext cx="2365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EA061845-A512-4673-855F-970971432896}"/>
                    </a:ext>
                  </a:extLst>
                </p14:cNvPr>
                <p14:cNvContentPartPr/>
                <p14:nvPr/>
              </p14:nvContentPartPr>
              <p14:xfrm>
                <a:off x="10470157" y="2786887"/>
                <a:ext cx="110520" cy="19368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EA061845-A512-4673-855F-97097143289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465837" y="2782567"/>
                  <a:ext cx="1191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8C9F102D-B9DD-40C1-83C8-97763EEAADD4}"/>
                    </a:ext>
                  </a:extLst>
                </p14:cNvPr>
                <p14:cNvContentPartPr/>
                <p14:nvPr/>
              </p14:nvContentPartPr>
              <p14:xfrm>
                <a:off x="10434157" y="2845207"/>
                <a:ext cx="164520" cy="2124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8C9F102D-B9DD-40C1-83C8-97763EEAADD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429837" y="2840887"/>
                  <a:ext cx="1731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92B16633-0FC2-4470-BF48-DFA6C5703C92}"/>
                    </a:ext>
                  </a:extLst>
                </p14:cNvPr>
                <p14:cNvContentPartPr/>
                <p14:nvPr/>
              </p14:nvContentPartPr>
              <p14:xfrm>
                <a:off x="10676437" y="2830087"/>
                <a:ext cx="65880" cy="3168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92B16633-0FC2-4470-BF48-DFA6C5703C9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672117" y="2825767"/>
                  <a:ext cx="745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DFFD8C7E-B57E-4E3C-8DFB-FD072108B3C5}"/>
                    </a:ext>
                  </a:extLst>
                </p14:cNvPr>
                <p14:cNvContentPartPr/>
                <p14:nvPr/>
              </p14:nvContentPartPr>
              <p14:xfrm>
                <a:off x="10910077" y="2769967"/>
                <a:ext cx="13320" cy="10260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DFFD8C7E-B57E-4E3C-8DFB-FD072108B3C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905757" y="2765647"/>
                  <a:ext cx="219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E644C002-A7B7-4AFA-A635-F66DC3699175}"/>
                    </a:ext>
                  </a:extLst>
                </p14:cNvPr>
                <p14:cNvContentPartPr/>
                <p14:nvPr/>
              </p14:nvContentPartPr>
              <p14:xfrm>
                <a:off x="10831957" y="2743327"/>
                <a:ext cx="144720" cy="13392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E644C002-A7B7-4AFA-A635-F66DC369917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827637" y="2739007"/>
                  <a:ext cx="1533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650BFEB0-CBDC-420A-B0E3-25433BD58147}"/>
                    </a:ext>
                  </a:extLst>
                </p14:cNvPr>
                <p14:cNvContentPartPr/>
                <p14:nvPr/>
              </p14:nvContentPartPr>
              <p14:xfrm>
                <a:off x="11017717" y="2711287"/>
                <a:ext cx="20520" cy="13644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650BFEB0-CBDC-420A-B0E3-25433BD5814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013397" y="2706967"/>
                  <a:ext cx="291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DE567742-BB8D-44C7-A9A1-01AE29AD4BB3}"/>
                    </a:ext>
                  </a:extLst>
                </p14:cNvPr>
                <p14:cNvContentPartPr/>
                <p14:nvPr/>
              </p14:nvContentPartPr>
              <p14:xfrm>
                <a:off x="11054077" y="2741527"/>
                <a:ext cx="82080" cy="12600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DE567742-BB8D-44C7-A9A1-01AE29AD4BB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049757" y="2737207"/>
                  <a:ext cx="907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8AA9A2BD-536D-440C-A97D-CF4AA5E30105}"/>
                    </a:ext>
                  </a:extLst>
                </p14:cNvPr>
                <p14:cNvContentPartPr/>
                <p14:nvPr/>
              </p14:nvContentPartPr>
              <p14:xfrm>
                <a:off x="11131837" y="2671687"/>
                <a:ext cx="144000" cy="13284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8AA9A2BD-536D-440C-A97D-CF4AA5E3010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127517" y="2667367"/>
                  <a:ext cx="1526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3F0AC431-0E85-484C-9C0D-D421ACEFE54A}"/>
                    </a:ext>
                  </a:extLst>
                </p14:cNvPr>
                <p14:cNvContentPartPr/>
                <p14:nvPr/>
              </p14:nvContentPartPr>
              <p14:xfrm>
                <a:off x="11253157" y="2644327"/>
                <a:ext cx="12600" cy="1980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3F0AC431-0E85-484C-9C0D-D421ACEFE54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248837" y="2640007"/>
                  <a:ext cx="212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5B1C09B9-92CE-4A23-9481-F2BD5C1EE4C0}"/>
                    </a:ext>
                  </a:extLst>
                </p14:cNvPr>
                <p14:cNvContentPartPr/>
                <p14:nvPr/>
              </p14:nvContentPartPr>
              <p14:xfrm>
                <a:off x="11266837" y="2607247"/>
                <a:ext cx="68760" cy="17820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5B1C09B9-92CE-4A23-9481-F2BD5C1EE4C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262517" y="2602927"/>
                  <a:ext cx="774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305F6FAC-2665-4E45-9C46-D8BAAE33AD7B}"/>
                    </a:ext>
                  </a:extLst>
                </p14:cNvPr>
                <p14:cNvContentPartPr/>
                <p14:nvPr/>
              </p14:nvContentPartPr>
              <p14:xfrm>
                <a:off x="11352157" y="2600407"/>
                <a:ext cx="196920" cy="15192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305F6FAC-2665-4E45-9C46-D8BAAE33AD7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347837" y="2596087"/>
                  <a:ext cx="2055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D7419744-C145-4A13-AE8B-B7E0EBE8AB24}"/>
                    </a:ext>
                  </a:extLst>
                </p14:cNvPr>
                <p14:cNvContentPartPr/>
                <p14:nvPr/>
              </p14:nvContentPartPr>
              <p14:xfrm>
                <a:off x="11546197" y="2601847"/>
                <a:ext cx="15120" cy="4572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D7419744-C145-4A13-AE8B-B7E0EBE8AB2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541877" y="2597527"/>
                  <a:ext cx="237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B3B22885-D8A8-405B-BDB6-BFCB1F5F072C}"/>
                    </a:ext>
                  </a:extLst>
                </p14:cNvPr>
                <p14:cNvContentPartPr/>
                <p14:nvPr/>
              </p14:nvContentPartPr>
              <p14:xfrm>
                <a:off x="11590837" y="2664487"/>
                <a:ext cx="170280" cy="7668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B3B22885-D8A8-405B-BDB6-BFCB1F5F072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1586517" y="2660167"/>
                  <a:ext cx="1789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6201650B-DE4C-4BBE-B3B5-FBBA688DC559}"/>
                    </a:ext>
                  </a:extLst>
                </p14:cNvPr>
                <p14:cNvContentPartPr/>
                <p14:nvPr/>
              </p14:nvContentPartPr>
              <p14:xfrm>
                <a:off x="10838437" y="2772487"/>
                <a:ext cx="1125720" cy="20196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6201650B-DE4C-4BBE-B3B5-FBBA688DC55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834117" y="2768167"/>
                  <a:ext cx="1134360" cy="21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uppieren 182">
            <a:extLst>
              <a:ext uri="{FF2B5EF4-FFF2-40B4-BE49-F238E27FC236}">
                <a16:creationId xmlns:a16="http://schemas.microsoft.com/office/drawing/2014/main" id="{CD215D35-D60B-4ABB-81CD-91A8EB54167F}"/>
              </a:ext>
            </a:extLst>
          </p:cNvPr>
          <p:cNvGrpSpPr/>
          <p:nvPr/>
        </p:nvGrpSpPr>
        <p:grpSpPr>
          <a:xfrm>
            <a:off x="5672797" y="3174247"/>
            <a:ext cx="2167200" cy="1078920"/>
            <a:chOff x="5672797" y="3174247"/>
            <a:chExt cx="2167200" cy="107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027BE8D0-1267-483A-9E36-8EC5D7D07427}"/>
                    </a:ext>
                  </a:extLst>
                </p14:cNvPr>
                <p14:cNvContentPartPr/>
                <p14:nvPr/>
              </p14:nvContentPartPr>
              <p14:xfrm>
                <a:off x="6255997" y="3435247"/>
                <a:ext cx="131040" cy="2534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027BE8D0-1267-483A-9E36-8EC5D7D0742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251677" y="3430927"/>
                  <a:ext cx="13968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5CCDCFE0-BA87-4076-828E-DD428DE1C193}"/>
                    </a:ext>
                  </a:extLst>
                </p14:cNvPr>
                <p14:cNvContentPartPr/>
                <p14:nvPr/>
              </p14:nvContentPartPr>
              <p14:xfrm>
                <a:off x="6165277" y="3497167"/>
                <a:ext cx="219600" cy="7524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5CCDCFE0-BA87-4076-828E-DD428DE1C19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160957" y="3492847"/>
                  <a:ext cx="2282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5348DDD8-24FA-4C41-9A7C-65BB73AF203C}"/>
                    </a:ext>
                  </a:extLst>
                </p14:cNvPr>
                <p14:cNvContentPartPr/>
                <p14:nvPr/>
              </p14:nvContentPartPr>
              <p14:xfrm>
                <a:off x="5754157" y="3601927"/>
                <a:ext cx="246960" cy="20880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5348DDD8-24FA-4C41-9A7C-65BB73AF203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749837" y="3597607"/>
                  <a:ext cx="2556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299E54EF-F8AE-460E-9EE4-866C6F0E89B8}"/>
                    </a:ext>
                  </a:extLst>
                </p14:cNvPr>
                <p14:cNvContentPartPr/>
                <p14:nvPr/>
              </p14:nvContentPartPr>
              <p14:xfrm>
                <a:off x="5672797" y="3687247"/>
                <a:ext cx="230400" cy="13680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299E54EF-F8AE-460E-9EE4-866C6F0E89B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668477" y="3682927"/>
                  <a:ext cx="2390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8C5B6539-D119-468B-A076-87D87A00AAF9}"/>
                    </a:ext>
                  </a:extLst>
                </p14:cNvPr>
                <p14:cNvContentPartPr/>
                <p14:nvPr/>
              </p14:nvContentPartPr>
              <p14:xfrm>
                <a:off x="6494677" y="3522007"/>
                <a:ext cx="126000" cy="3852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8C5B6539-D119-468B-A076-87D87A00AAF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490357" y="3517687"/>
                  <a:ext cx="1346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8D4026D3-AAB1-41A9-97EF-C0242F2C53B0}"/>
                    </a:ext>
                  </a:extLst>
                </p14:cNvPr>
                <p14:cNvContentPartPr/>
                <p14:nvPr/>
              </p14:nvContentPartPr>
              <p14:xfrm>
                <a:off x="6661357" y="3336967"/>
                <a:ext cx="223560" cy="17928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8D4026D3-AAB1-41A9-97EF-C0242F2C53B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657037" y="3332647"/>
                  <a:ext cx="2322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C8FB27C1-BC36-4205-A8DD-B450206A4454}"/>
                    </a:ext>
                  </a:extLst>
                </p14:cNvPr>
                <p14:cNvContentPartPr/>
                <p14:nvPr/>
              </p14:nvContentPartPr>
              <p14:xfrm>
                <a:off x="6704917" y="3242647"/>
                <a:ext cx="98280" cy="27000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C8FB27C1-BC36-4205-A8DD-B450206A4454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700597" y="3238327"/>
                  <a:ext cx="10692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B56BD135-E9FA-45D5-B64E-DF8561D67D46}"/>
                    </a:ext>
                  </a:extLst>
                </p14:cNvPr>
                <p14:cNvContentPartPr/>
                <p14:nvPr/>
              </p14:nvContentPartPr>
              <p14:xfrm>
                <a:off x="6865477" y="3367207"/>
                <a:ext cx="96840" cy="12708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B56BD135-E9FA-45D5-B64E-DF8561D67D4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861157" y="3362887"/>
                  <a:ext cx="1054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BA98CD8E-60A6-4D4B-AB96-155CDEF0550F}"/>
                    </a:ext>
                  </a:extLst>
                </p14:cNvPr>
                <p14:cNvContentPartPr/>
                <p14:nvPr/>
              </p14:nvContentPartPr>
              <p14:xfrm>
                <a:off x="6942157" y="3281527"/>
                <a:ext cx="170280" cy="15300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BA98CD8E-60A6-4D4B-AB96-155CDEF0550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937837" y="3277207"/>
                  <a:ext cx="1789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F2EFEA6C-68D5-4415-AE8F-B168357140F1}"/>
                    </a:ext>
                  </a:extLst>
                </p14:cNvPr>
                <p14:cNvContentPartPr/>
                <p14:nvPr/>
              </p14:nvContentPartPr>
              <p14:xfrm>
                <a:off x="7099837" y="3272167"/>
                <a:ext cx="360" cy="36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F2EFEA6C-68D5-4415-AE8F-B168357140F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095517" y="32678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31B96A23-6A57-4A55-907F-49D2335612A9}"/>
                    </a:ext>
                  </a:extLst>
                </p14:cNvPr>
                <p14:cNvContentPartPr/>
                <p14:nvPr/>
              </p14:nvContentPartPr>
              <p14:xfrm>
                <a:off x="7113877" y="3200887"/>
                <a:ext cx="85680" cy="20520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31B96A23-6A57-4A55-907F-49D2335612A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109557" y="3196567"/>
                  <a:ext cx="943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37E6ACAA-98FB-425B-9BF5-A47FA0892E04}"/>
                    </a:ext>
                  </a:extLst>
                </p14:cNvPr>
                <p14:cNvContentPartPr/>
                <p14:nvPr/>
              </p14:nvContentPartPr>
              <p14:xfrm>
                <a:off x="7205677" y="3300967"/>
                <a:ext cx="104400" cy="6516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37E6ACAA-98FB-425B-9BF5-A47FA0892E0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201357" y="3296647"/>
                  <a:ext cx="1130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09C7B417-5953-4E9B-8FF9-DB867E4CD367}"/>
                    </a:ext>
                  </a:extLst>
                </p14:cNvPr>
                <p14:cNvContentPartPr/>
                <p14:nvPr/>
              </p14:nvContentPartPr>
              <p14:xfrm>
                <a:off x="7307557" y="3174247"/>
                <a:ext cx="182880" cy="19584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09C7B417-5953-4E9B-8FF9-DB867E4CD36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303237" y="3169927"/>
                  <a:ext cx="1915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CA71DB2C-1F47-434B-A124-333360A67113}"/>
                    </a:ext>
                  </a:extLst>
                </p14:cNvPr>
                <p14:cNvContentPartPr/>
                <p14:nvPr/>
              </p14:nvContentPartPr>
              <p14:xfrm>
                <a:off x="7468837" y="3180007"/>
                <a:ext cx="41760" cy="5184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CA71DB2C-1F47-434B-A124-333360A6711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464517" y="3175687"/>
                  <a:ext cx="504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92ADDDB3-27E0-4A90-80E3-08365E746F68}"/>
                    </a:ext>
                  </a:extLst>
                </p14:cNvPr>
                <p14:cNvContentPartPr/>
                <p14:nvPr/>
              </p14:nvContentPartPr>
              <p14:xfrm>
                <a:off x="7504837" y="3235087"/>
                <a:ext cx="266760" cy="6372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92ADDDB3-27E0-4A90-80E3-08365E746F6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500517" y="3230767"/>
                  <a:ext cx="2754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D61EE7B1-B3DD-4B9D-A5EC-2295CA312F47}"/>
                    </a:ext>
                  </a:extLst>
                </p14:cNvPr>
                <p14:cNvContentPartPr/>
                <p14:nvPr/>
              </p14:nvContentPartPr>
              <p14:xfrm>
                <a:off x="6212797" y="3889207"/>
                <a:ext cx="86040" cy="17712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D61EE7B1-B3DD-4B9D-A5EC-2295CA312F4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208477" y="3884887"/>
                  <a:ext cx="946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4B728A85-8CC6-4C61-A895-BA050FFCD6A1}"/>
                    </a:ext>
                  </a:extLst>
                </p14:cNvPr>
                <p14:cNvContentPartPr/>
                <p14:nvPr/>
              </p14:nvContentPartPr>
              <p14:xfrm>
                <a:off x="6306037" y="3845287"/>
                <a:ext cx="143280" cy="17280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4B728A85-8CC6-4C61-A895-BA050FFCD6A1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301717" y="3840967"/>
                  <a:ext cx="1519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0400D34A-128E-4174-9605-8A9CEDD9ABDF}"/>
                    </a:ext>
                  </a:extLst>
                </p14:cNvPr>
                <p14:cNvContentPartPr/>
                <p14:nvPr/>
              </p14:nvContentPartPr>
              <p14:xfrm>
                <a:off x="6459397" y="3802447"/>
                <a:ext cx="100800" cy="16704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0400D34A-128E-4174-9605-8A9CEDD9ABD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455077" y="3798127"/>
                  <a:ext cx="1094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05B21932-61D0-4A95-A1DE-AD30EE9E9505}"/>
                    </a:ext>
                  </a:extLst>
                </p14:cNvPr>
                <p14:cNvContentPartPr/>
                <p14:nvPr/>
              </p14:nvContentPartPr>
              <p14:xfrm>
                <a:off x="6563437" y="3788047"/>
                <a:ext cx="138960" cy="10764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05B21932-61D0-4A95-A1DE-AD30EE9E950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559117" y="3783727"/>
                  <a:ext cx="1476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97DAEC08-66AD-470B-829B-DF40D59CC215}"/>
                    </a:ext>
                  </a:extLst>
                </p14:cNvPr>
                <p14:cNvContentPartPr/>
                <p14:nvPr/>
              </p14:nvContentPartPr>
              <p14:xfrm>
                <a:off x="6667837" y="3742327"/>
                <a:ext cx="80280" cy="14508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97DAEC08-66AD-470B-829B-DF40D59CC21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663517" y="3738007"/>
                  <a:ext cx="889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9972DEDA-143F-46AB-862E-348F764D979D}"/>
                    </a:ext>
                  </a:extLst>
                </p14:cNvPr>
                <p14:cNvContentPartPr/>
                <p14:nvPr/>
              </p14:nvContentPartPr>
              <p14:xfrm>
                <a:off x="6830197" y="3745207"/>
                <a:ext cx="137880" cy="6012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9972DEDA-143F-46AB-862E-348F764D979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825877" y="3740887"/>
                  <a:ext cx="1465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E8828990-6A78-4EF1-AAC9-8F3344374A3F}"/>
                    </a:ext>
                  </a:extLst>
                </p14:cNvPr>
                <p14:cNvContentPartPr/>
                <p14:nvPr/>
              </p14:nvContentPartPr>
              <p14:xfrm>
                <a:off x="7008397" y="3663127"/>
                <a:ext cx="30240" cy="13500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E8828990-6A78-4EF1-AAC9-8F3344374A3F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004077" y="3658807"/>
                  <a:ext cx="388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7DF11210-9D61-4784-8BF0-2FD6A65CB3BC}"/>
                    </a:ext>
                  </a:extLst>
                </p14:cNvPr>
                <p14:cNvContentPartPr/>
                <p14:nvPr/>
              </p14:nvContentPartPr>
              <p14:xfrm>
                <a:off x="6913717" y="3660967"/>
                <a:ext cx="171000" cy="12636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7DF11210-9D61-4784-8BF0-2FD6A65CB3B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909397" y="3656647"/>
                  <a:ext cx="1796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5857716F-BF8F-48FD-9A6C-0A979BB3021D}"/>
                    </a:ext>
                  </a:extLst>
                </p14:cNvPr>
                <p14:cNvContentPartPr/>
                <p14:nvPr/>
              </p14:nvContentPartPr>
              <p14:xfrm>
                <a:off x="7103077" y="3622807"/>
                <a:ext cx="26280" cy="13176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5857716F-BF8F-48FD-9A6C-0A979BB3021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098757" y="3618487"/>
                  <a:ext cx="349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CB0026AA-114B-45CF-98E3-7F86F80CB01A}"/>
                    </a:ext>
                  </a:extLst>
                </p14:cNvPr>
                <p14:cNvContentPartPr/>
                <p14:nvPr/>
              </p14:nvContentPartPr>
              <p14:xfrm>
                <a:off x="7150957" y="3663127"/>
                <a:ext cx="99360" cy="7524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CB0026AA-114B-45CF-98E3-7F86F80CB01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146637" y="3658807"/>
                  <a:ext cx="1080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CB50EC81-2210-413C-A551-4C12F7FD5E54}"/>
                    </a:ext>
                  </a:extLst>
                </p14:cNvPr>
                <p14:cNvContentPartPr/>
                <p14:nvPr/>
              </p14:nvContentPartPr>
              <p14:xfrm>
                <a:off x="7223677" y="3538927"/>
                <a:ext cx="176760" cy="16488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CB50EC81-2210-413C-A551-4C12F7FD5E54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219357" y="3534607"/>
                  <a:ext cx="1854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A27078BF-D759-487D-ACF0-FBE27A067D80}"/>
                    </a:ext>
                  </a:extLst>
                </p14:cNvPr>
                <p14:cNvContentPartPr/>
                <p14:nvPr/>
              </p14:nvContentPartPr>
              <p14:xfrm>
                <a:off x="7387117" y="3468727"/>
                <a:ext cx="13320" cy="1836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A27078BF-D759-487D-ACF0-FBE27A067D80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382797" y="3464407"/>
                  <a:ext cx="219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EFC0E621-DE20-42EA-AF8C-8F694DF3F0FB}"/>
                    </a:ext>
                  </a:extLst>
                </p14:cNvPr>
                <p14:cNvContentPartPr/>
                <p14:nvPr/>
              </p14:nvContentPartPr>
              <p14:xfrm>
                <a:off x="7402597" y="3493927"/>
                <a:ext cx="91800" cy="14580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EFC0E621-DE20-42EA-AF8C-8F694DF3F0FB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398277" y="3489607"/>
                  <a:ext cx="1004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309FAE53-AD46-43DB-8C0A-639CB5127125}"/>
                    </a:ext>
                  </a:extLst>
                </p14:cNvPr>
                <p14:cNvContentPartPr/>
                <p14:nvPr/>
              </p14:nvContentPartPr>
              <p14:xfrm>
                <a:off x="7496557" y="3533527"/>
                <a:ext cx="111240" cy="6264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309FAE53-AD46-43DB-8C0A-639CB512712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492237" y="3529207"/>
                  <a:ext cx="1198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5E02B354-88F1-47B2-A99E-C82FE8592B54}"/>
                    </a:ext>
                  </a:extLst>
                </p14:cNvPr>
                <p14:cNvContentPartPr/>
                <p14:nvPr/>
              </p14:nvContentPartPr>
              <p14:xfrm>
                <a:off x="7586197" y="3410047"/>
                <a:ext cx="103320" cy="16308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5E02B354-88F1-47B2-A99E-C82FE8592B5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581877" y="3405727"/>
                  <a:ext cx="1119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63006A05-EF68-4234-8F63-3D481134D00D}"/>
                    </a:ext>
                  </a:extLst>
                </p14:cNvPr>
                <p14:cNvContentPartPr/>
                <p14:nvPr/>
              </p14:nvContentPartPr>
              <p14:xfrm>
                <a:off x="7650277" y="3417967"/>
                <a:ext cx="50760" cy="4788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63006A05-EF68-4234-8F63-3D481134D00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645957" y="3413647"/>
                  <a:ext cx="594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3C3D632D-C211-4794-9BA3-5F7C0F4929BF}"/>
                    </a:ext>
                  </a:extLst>
                </p14:cNvPr>
                <p14:cNvContentPartPr/>
                <p14:nvPr/>
              </p14:nvContentPartPr>
              <p14:xfrm>
                <a:off x="7722277" y="3476287"/>
                <a:ext cx="117720" cy="5508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3C3D632D-C211-4794-9BA3-5F7C0F4929BF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717957" y="3471967"/>
                  <a:ext cx="1263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02CED73D-91CC-415E-83A8-1449CD827496}"/>
                    </a:ext>
                  </a:extLst>
                </p14:cNvPr>
                <p14:cNvContentPartPr/>
                <p14:nvPr/>
              </p14:nvContentPartPr>
              <p14:xfrm>
                <a:off x="6135037" y="3651607"/>
                <a:ext cx="636480" cy="56016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02CED73D-91CC-415E-83A8-1449CD82749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130717" y="3647287"/>
                  <a:ext cx="645120" cy="56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D4842D11-AFF2-4592-8C9E-13296306C761}"/>
                    </a:ext>
                  </a:extLst>
                </p14:cNvPr>
                <p14:cNvContentPartPr/>
                <p14:nvPr/>
              </p14:nvContentPartPr>
              <p14:xfrm>
                <a:off x="6066637" y="3663487"/>
                <a:ext cx="732600" cy="58968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D4842D11-AFF2-4592-8C9E-13296306C761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062317" y="3659167"/>
                  <a:ext cx="741240" cy="598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796987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24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36880" y="116632"/>
            <a:ext cx="11501120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 – F-Test</a:t>
            </a:r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C8F315CF-3F5D-56BB-DA5C-E7A288BDB08C}"/>
                  </a:ext>
                </a:extLst>
              </p:cNvPr>
              <p:cNvSpPr txBox="1"/>
              <p:nvPr/>
            </p:nvSpPr>
            <p:spPr>
              <a:xfrm>
                <a:off x="10160" y="585059"/>
                <a:ext cx="9032240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endParaRPr lang="de-DE" sz="2200"/>
              </a:p>
              <a:p>
                <a:pPr marL="457200" indent="-457200">
                  <a:buFont typeface="+mj-lt"/>
                  <a:buAutoNum type="arabicParenR"/>
                </a:pPr>
                <a:r>
                  <a:rPr lang="de-DE" sz="2200" b="1"/>
                  <a:t>Formulate the null hypothesis H</a:t>
                </a:r>
                <a:r>
                  <a:rPr lang="de-DE" sz="2200" b="1" baseline="-25000"/>
                  <a:t>0</a:t>
                </a:r>
                <a:r>
                  <a:rPr lang="de-DE" sz="2200" b="1"/>
                  <a:t>: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There is no correlation between Y and X</a:t>
                </a:r>
                <a:r>
                  <a:rPr lang="de-DE" sz="2200" baseline="-25000"/>
                  <a:t>i</a:t>
                </a:r>
                <a:r>
                  <a:rPr lang="de-DE" sz="2200"/>
                  <a:t>.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This means 			H</a:t>
                </a:r>
                <a:r>
                  <a:rPr lang="de-DE" sz="2200" baseline="-25000"/>
                  <a:t>0</a:t>
                </a:r>
                <a:r>
                  <a:rPr lang="de-DE" sz="220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2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=…=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e-DE" sz="2200"/>
                  <a:t> then R</a:t>
                </a:r>
                <a:r>
                  <a:rPr lang="de-DE" sz="2200" baseline="30000"/>
                  <a:t>2</a:t>
                </a:r>
                <a:r>
                  <a:rPr lang="de-DE" sz="2200"/>
                  <a:t>=0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The alternative is then 	H</a:t>
                </a:r>
                <a:r>
                  <a:rPr lang="de-DE" sz="2200" baseline="-25000"/>
                  <a:t>1</a:t>
                </a:r>
                <a:r>
                  <a:rPr lang="de-DE" sz="2200"/>
                  <a:t>: At least one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de-DE" sz="2200"/>
                  <a:t>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e-DE" sz="2200"/>
                      <m:t>R</m:t>
                    </m:r>
                    <m:r>
                      <m:rPr>
                        <m:nor/>
                      </m:rPr>
                      <a:rPr lang="de-DE" sz="2200" baseline="30000" smtClean="0"/>
                      <m:t>2</m:t>
                    </m:r>
                    <m:r>
                      <a:rPr lang="de-DE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de-DE" sz="2200"/>
              </a:p>
              <a:p>
                <a:endParaRPr lang="de-DE" sz="2200"/>
              </a:p>
              <a:p>
                <a:pPr marL="457200" indent="-457200">
                  <a:buFont typeface="+mj-lt"/>
                  <a:buAutoNum type="arabicParenR" startAt="2"/>
                </a:pPr>
                <a:r>
                  <a:rPr lang="de-DE" sz="2200" b="1"/>
                  <a:t>Determine a reasonable significance level: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If H</a:t>
                </a:r>
                <a:r>
                  <a:rPr lang="de-DE" sz="2200" baseline="-25000"/>
                  <a:t>0 </a:t>
                </a:r>
                <a:r>
                  <a:rPr lang="de-DE" sz="2200"/>
                  <a:t>is true, the test shall with probability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l-GR" sz="2200"/>
                      <m:t>α</m:t>
                    </m:r>
                  </m:oMath>
                </a14:m>
                <a:r>
                  <a:rPr lang="de-DE" sz="2200"/>
                  <a:t> not reject H</a:t>
                </a:r>
                <a:r>
                  <a:rPr lang="de-DE" sz="2200" baseline="-25000"/>
                  <a:t>0</a:t>
                </a:r>
                <a:r>
                  <a:rPr lang="de-DE" sz="2200"/>
                  <a:t>.The significance level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200"/>
                      <m:t>α</m:t>
                    </m:r>
                  </m:oMath>
                </a14:m>
                <a:r>
                  <a:rPr lang="de-DE" sz="2200"/>
                  <a:t> is the error probability, that we reject although it is true for the whole population.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Standard significance levels are 10%, 5%, 1%, 0,1%.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But be careful in choosing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200"/>
                      <m:t>α</m:t>
                    </m:r>
                    <m:r>
                      <a:rPr lang="el-GR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200"/>
                  <a:t>since i.e. 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200"/>
                      <m:t>α</m:t>
                    </m:r>
                    <m:r>
                      <a:rPr lang="el-GR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200"/>
                  <a:t>is too small H</a:t>
                </a:r>
                <a:r>
                  <a:rPr lang="de-DE" sz="2200" baseline="-25000"/>
                  <a:t>0 </a:t>
                </a:r>
                <a:r>
                  <a:rPr lang="de-DE" sz="2200"/>
                  <a:t>would not be rejected, although it is not true!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endParaRPr lang="de-DE" sz="2200"/>
              </a:p>
              <a:p>
                <a:pPr marL="457200" indent="-457200">
                  <a:buFont typeface="+mj-lt"/>
                  <a:buAutoNum type="arabicParenR" startAt="3"/>
                </a:pPr>
                <a:r>
                  <a:rPr lang="de-DE" sz="2200" b="1"/>
                  <a:t>Calculate from the regression the empirical F-value</a:t>
                </a:r>
              </a:p>
              <a:p>
                <a:pPr marL="457200" indent="-457200">
                  <a:buFont typeface="+mj-lt"/>
                  <a:buAutoNum type="arabicParenR" startAt="3"/>
                </a:pPr>
                <a:endParaRPr lang="de-DE" sz="220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C8F315CF-3F5D-56BB-DA5C-E7A288BDB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" y="585059"/>
                <a:ext cx="9032240" cy="5976664"/>
              </a:xfrm>
              <a:prstGeom prst="rect">
                <a:avLst/>
              </a:prstGeom>
              <a:blipFill>
                <a:blip r:embed="rId2"/>
                <a:stretch>
                  <a:fillRect l="-945" r="-67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>
            <a:extLst>
              <a:ext uri="{FF2B5EF4-FFF2-40B4-BE49-F238E27FC236}">
                <a16:creationId xmlns:a16="http://schemas.microsoft.com/office/drawing/2014/main" id="{8DAB1D94-03DE-12EE-3F02-BC0B3C4EE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5725253"/>
            <a:ext cx="3810000" cy="10953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A9D29B58-5C48-46AC-BD75-DB4A87160F9F}"/>
                  </a:ext>
                </a:extLst>
              </p14:cNvPr>
              <p14:cNvContentPartPr/>
              <p14:nvPr/>
            </p14:nvContentPartPr>
            <p14:xfrm>
              <a:off x="530557" y="1567207"/>
              <a:ext cx="4676040" cy="8352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A9D29B58-5C48-46AC-BD75-DB4A87160F9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6237" y="1562887"/>
                <a:ext cx="468468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FD5CA149-8FB5-43E9-84FA-431C9C5E0ECA}"/>
                  </a:ext>
                </a:extLst>
              </p14:cNvPr>
              <p14:cNvContentPartPr/>
              <p14:nvPr/>
            </p14:nvContentPartPr>
            <p14:xfrm>
              <a:off x="4173397" y="1964287"/>
              <a:ext cx="3401280" cy="8676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FD5CA149-8FB5-43E9-84FA-431C9C5E0E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69077" y="1959967"/>
                <a:ext cx="3409920" cy="9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396676E1-7340-4536-8EE7-2009E107C87C}"/>
              </a:ext>
            </a:extLst>
          </p:cNvPr>
          <p:cNvGrpSpPr/>
          <p:nvPr/>
        </p:nvGrpSpPr>
        <p:grpSpPr>
          <a:xfrm>
            <a:off x="6920197" y="2296927"/>
            <a:ext cx="877680" cy="47520"/>
            <a:chOff x="6920197" y="2296927"/>
            <a:chExt cx="877680" cy="4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EA1ACA47-3DE6-4088-91EC-73CD1B2CEB4B}"/>
                    </a:ext>
                  </a:extLst>
                </p14:cNvPr>
                <p14:cNvContentPartPr/>
                <p14:nvPr/>
              </p14:nvContentPartPr>
              <p14:xfrm>
                <a:off x="7051237" y="2336527"/>
                <a:ext cx="47160" cy="3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EA1ACA47-3DE6-4088-91EC-73CD1B2CEB4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046917" y="2332207"/>
                  <a:ext cx="558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B64B088F-1BDE-4FC9-90F1-C1FE94EA59C9}"/>
                    </a:ext>
                  </a:extLst>
                </p14:cNvPr>
                <p14:cNvContentPartPr/>
                <p14:nvPr/>
              </p14:nvContentPartPr>
              <p14:xfrm>
                <a:off x="7110997" y="2336527"/>
                <a:ext cx="360" cy="3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B64B088F-1BDE-4FC9-90F1-C1FE94EA59C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106677" y="23322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921456A1-3B85-42E4-ADD4-7AB19A557518}"/>
                    </a:ext>
                  </a:extLst>
                </p14:cNvPr>
                <p14:cNvContentPartPr/>
                <p14:nvPr/>
              </p14:nvContentPartPr>
              <p14:xfrm>
                <a:off x="6920197" y="2296927"/>
                <a:ext cx="877680" cy="475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921456A1-3B85-42E4-ADD4-7AB19A55751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915877" y="2292607"/>
                  <a:ext cx="886320" cy="5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F152A843-3F92-414B-AB8C-245448F8CBF7}"/>
                  </a:ext>
                </a:extLst>
              </p14:cNvPr>
              <p14:cNvContentPartPr/>
              <p14:nvPr/>
            </p14:nvContentPartPr>
            <p14:xfrm>
              <a:off x="2075677" y="2959327"/>
              <a:ext cx="3322800" cy="6048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F152A843-3F92-414B-AB8C-245448F8CBF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71357" y="2955007"/>
                <a:ext cx="333144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7D3CDD1F-3BB8-4316-BEBA-8505D63EC8B0}"/>
                  </a:ext>
                </a:extLst>
              </p14:cNvPr>
              <p14:cNvContentPartPr/>
              <p14:nvPr/>
            </p14:nvContentPartPr>
            <p14:xfrm>
              <a:off x="4875037" y="2508607"/>
              <a:ext cx="216360" cy="18468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7D3CDD1F-3BB8-4316-BEBA-8505D63EC8B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70717" y="2504287"/>
                <a:ext cx="225000" cy="19332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AA065753-5502-4385-8FE8-6CF7E07B1D13}"/>
              </a:ext>
            </a:extLst>
          </p:cNvPr>
          <p:cNvGrpSpPr/>
          <p:nvPr/>
        </p:nvGrpSpPr>
        <p:grpSpPr>
          <a:xfrm>
            <a:off x="2306077" y="2989927"/>
            <a:ext cx="3676680" cy="391320"/>
            <a:chOff x="2306077" y="2989927"/>
            <a:chExt cx="3676680" cy="39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39E66937-C173-4B9D-A2DE-CD3931B7F713}"/>
                    </a:ext>
                  </a:extLst>
                </p14:cNvPr>
                <p14:cNvContentPartPr/>
                <p14:nvPr/>
              </p14:nvContentPartPr>
              <p14:xfrm>
                <a:off x="2306077" y="3295927"/>
                <a:ext cx="3676680" cy="511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39E66937-C173-4B9D-A2DE-CD3931B7F71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301757" y="3291607"/>
                  <a:ext cx="36853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BD0FF54E-9319-4949-A58C-EC64A6BBCA84}"/>
                    </a:ext>
                  </a:extLst>
                </p14:cNvPr>
                <p14:cNvContentPartPr/>
                <p14:nvPr/>
              </p14:nvContentPartPr>
              <p14:xfrm>
                <a:off x="4984117" y="2989927"/>
                <a:ext cx="841320" cy="3913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BD0FF54E-9319-4949-A58C-EC64A6BBCA8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979797" y="2985607"/>
                  <a:ext cx="849960" cy="39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DB49F437-850D-4C7D-A7E2-C0D0C6D9446A}"/>
                  </a:ext>
                </a:extLst>
              </p14:cNvPr>
              <p14:cNvContentPartPr/>
              <p14:nvPr/>
            </p14:nvContentPartPr>
            <p14:xfrm>
              <a:off x="3192397" y="3615967"/>
              <a:ext cx="1821240" cy="6300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DB49F437-850D-4C7D-A7E2-C0D0C6D9446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188077" y="3611647"/>
                <a:ext cx="1829880" cy="7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E95D274D-89D2-4F40-B9B0-AAFAE81E4BAD}"/>
              </a:ext>
            </a:extLst>
          </p:cNvPr>
          <p:cNvGrpSpPr/>
          <p:nvPr/>
        </p:nvGrpSpPr>
        <p:grpSpPr>
          <a:xfrm>
            <a:off x="6702397" y="3271807"/>
            <a:ext cx="315360" cy="235800"/>
            <a:chOff x="6702397" y="3271807"/>
            <a:chExt cx="315360" cy="23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A2254C4C-4FCA-415D-9863-EB52EC3E72DB}"/>
                    </a:ext>
                  </a:extLst>
                </p14:cNvPr>
                <p14:cNvContentPartPr/>
                <p14:nvPr/>
              </p14:nvContentPartPr>
              <p14:xfrm>
                <a:off x="6821557" y="3271807"/>
                <a:ext cx="102240" cy="1627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A2254C4C-4FCA-415D-9863-EB52EC3E72D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817237" y="3267487"/>
                  <a:ext cx="1108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18AEE6E3-2332-413E-B827-039D4C715323}"/>
                    </a:ext>
                  </a:extLst>
                </p14:cNvPr>
                <p14:cNvContentPartPr/>
                <p14:nvPr/>
              </p14:nvContentPartPr>
              <p14:xfrm>
                <a:off x="6928117" y="3321847"/>
                <a:ext cx="45000" cy="831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18AEE6E3-2332-413E-B827-039D4C71532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923797" y="3317527"/>
                  <a:ext cx="536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9C5ABA94-4C5C-439E-BD04-09AAE16989D9}"/>
                    </a:ext>
                  </a:extLst>
                </p14:cNvPr>
                <p14:cNvContentPartPr/>
                <p14:nvPr/>
              </p14:nvContentPartPr>
              <p14:xfrm>
                <a:off x="6851077" y="3304927"/>
                <a:ext cx="166680" cy="13968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9C5ABA94-4C5C-439E-BD04-09AAE16989D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846757" y="3300607"/>
                  <a:ext cx="1753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E01E07E4-E628-4A12-9DCB-305E3A95D19A}"/>
                    </a:ext>
                  </a:extLst>
                </p14:cNvPr>
                <p14:cNvContentPartPr/>
                <p14:nvPr/>
              </p14:nvContentPartPr>
              <p14:xfrm>
                <a:off x="6702397" y="3372967"/>
                <a:ext cx="162360" cy="1346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E01E07E4-E628-4A12-9DCB-305E3A95D19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698077" y="3368647"/>
                  <a:ext cx="171000" cy="14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28282F2A-37B7-4A4A-ADEE-DFCED1D888E6}"/>
                  </a:ext>
                </a:extLst>
              </p14:cNvPr>
              <p14:cNvContentPartPr/>
              <p14:nvPr/>
            </p14:nvContentPartPr>
            <p14:xfrm>
              <a:off x="4005997" y="4226887"/>
              <a:ext cx="2598480" cy="8316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28282F2A-37B7-4A4A-ADEE-DFCED1D888E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001677" y="4222567"/>
                <a:ext cx="260712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4D6693B2-AA50-45A6-97A4-ACDBCDDE45C0}"/>
                  </a:ext>
                </a:extLst>
              </p14:cNvPr>
              <p14:cNvContentPartPr/>
              <p14:nvPr/>
            </p14:nvContentPartPr>
            <p14:xfrm>
              <a:off x="629197" y="4658167"/>
              <a:ext cx="7347240" cy="14004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4D6693B2-AA50-45A6-97A4-ACDBCDDE45C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24877" y="4653847"/>
                <a:ext cx="7355880" cy="14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9E37A174-4635-4DDA-BA87-1FE818594EDC}"/>
              </a:ext>
            </a:extLst>
          </p:cNvPr>
          <p:cNvGrpSpPr/>
          <p:nvPr/>
        </p:nvGrpSpPr>
        <p:grpSpPr>
          <a:xfrm>
            <a:off x="574837" y="5817727"/>
            <a:ext cx="3597480" cy="1001160"/>
            <a:chOff x="574837" y="5817727"/>
            <a:chExt cx="3597480" cy="100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C9AE86E1-62B1-40D0-BA89-005B5231AC69}"/>
                    </a:ext>
                  </a:extLst>
                </p14:cNvPr>
                <p14:cNvContentPartPr/>
                <p14:nvPr/>
              </p14:nvContentPartPr>
              <p14:xfrm>
                <a:off x="2285917" y="5817727"/>
                <a:ext cx="1886400" cy="100116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C9AE86E1-62B1-40D0-BA89-005B5231AC6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281597" y="5813407"/>
                  <a:ext cx="1895040" cy="10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1621517E-D826-4D83-B805-297C66407236}"/>
                    </a:ext>
                  </a:extLst>
                </p14:cNvPr>
                <p14:cNvContentPartPr/>
                <p14:nvPr/>
              </p14:nvContentPartPr>
              <p14:xfrm>
                <a:off x="1821157" y="6263047"/>
                <a:ext cx="474840" cy="3564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1621517E-D826-4D83-B805-297C6640723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816837" y="6258727"/>
                  <a:ext cx="4834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E8BEDD76-C0A4-4F58-8B18-F6D51E94521C}"/>
                    </a:ext>
                  </a:extLst>
                </p14:cNvPr>
                <p14:cNvContentPartPr/>
                <p14:nvPr/>
              </p14:nvContentPartPr>
              <p14:xfrm>
                <a:off x="2209237" y="6206887"/>
                <a:ext cx="179280" cy="2160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E8BEDD76-C0A4-4F58-8B18-F6D51E94521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204917" y="6202567"/>
                  <a:ext cx="1879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7C43A638-345D-4C49-97E7-EA7382D6CCA9}"/>
                    </a:ext>
                  </a:extLst>
                </p14:cNvPr>
                <p14:cNvContentPartPr/>
                <p14:nvPr/>
              </p14:nvContentPartPr>
              <p14:xfrm>
                <a:off x="680317" y="6043807"/>
                <a:ext cx="18360" cy="1800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7C43A638-345D-4C49-97E7-EA7382D6CCA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75997" y="6039487"/>
                  <a:ext cx="270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B65F43D4-E92B-4575-BC3F-1CF43948E95F}"/>
                    </a:ext>
                  </a:extLst>
                </p14:cNvPr>
                <p14:cNvContentPartPr/>
                <p14:nvPr/>
              </p14:nvContentPartPr>
              <p14:xfrm>
                <a:off x="574837" y="6009247"/>
                <a:ext cx="193680" cy="439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B65F43D4-E92B-4575-BC3F-1CF43948E95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70517" y="6004927"/>
                  <a:ext cx="2023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311F9104-7269-4BCF-9F7E-B0A25D1DD9A7}"/>
                    </a:ext>
                  </a:extLst>
                </p14:cNvPr>
                <p14:cNvContentPartPr/>
                <p14:nvPr/>
              </p14:nvContentPartPr>
              <p14:xfrm>
                <a:off x="765637" y="6099247"/>
                <a:ext cx="95400" cy="748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311F9104-7269-4BCF-9F7E-B0A25D1DD9A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61317" y="6094927"/>
                  <a:ext cx="1040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14F199EE-151A-4987-AC53-5975C48036FC}"/>
                    </a:ext>
                  </a:extLst>
                </p14:cNvPr>
                <p14:cNvContentPartPr/>
                <p14:nvPr/>
              </p14:nvContentPartPr>
              <p14:xfrm>
                <a:off x="860317" y="6050647"/>
                <a:ext cx="109080" cy="1450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14F199EE-151A-4987-AC53-5975C48036F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55997" y="6046327"/>
                  <a:ext cx="1177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57825BA2-9224-4BD8-8994-B87CDDFE1115}"/>
                    </a:ext>
                  </a:extLst>
                </p14:cNvPr>
                <p14:cNvContentPartPr/>
                <p14:nvPr/>
              </p14:nvContentPartPr>
              <p14:xfrm>
                <a:off x="951397" y="5968567"/>
                <a:ext cx="127800" cy="17892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57825BA2-9224-4BD8-8994-B87CDDFE111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47077" y="5964247"/>
                  <a:ext cx="1364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6152339E-C11B-4D45-A25C-3D53FD8B3D4F}"/>
                    </a:ext>
                  </a:extLst>
                </p14:cNvPr>
                <p14:cNvContentPartPr/>
                <p14:nvPr/>
              </p14:nvContentPartPr>
              <p14:xfrm>
                <a:off x="1200517" y="5991247"/>
                <a:ext cx="96120" cy="1342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6152339E-C11B-4D45-A25C-3D53FD8B3D4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96197" y="5986927"/>
                  <a:ext cx="1047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F3792FC2-6E99-4E79-8B58-B7B4369B538F}"/>
                    </a:ext>
                  </a:extLst>
                </p14:cNvPr>
                <p14:cNvContentPartPr/>
                <p14:nvPr/>
              </p14:nvContentPartPr>
              <p14:xfrm>
                <a:off x="1326877" y="5925007"/>
                <a:ext cx="102240" cy="1692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F3792FC2-6E99-4E79-8B58-B7B4369B538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322557" y="5920687"/>
                  <a:ext cx="1108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B7D3BA0E-B9CF-45A4-ADEC-9D85D63BF649}"/>
                    </a:ext>
                  </a:extLst>
                </p14:cNvPr>
                <p14:cNvContentPartPr/>
                <p14:nvPr/>
              </p14:nvContentPartPr>
              <p14:xfrm>
                <a:off x="1413637" y="5887927"/>
                <a:ext cx="283680" cy="17964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B7D3BA0E-B9CF-45A4-ADEC-9D85D63BF64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409317" y="5883607"/>
                  <a:ext cx="2923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35EAF46E-95AC-41A0-A749-CD06CCE53FA0}"/>
                    </a:ext>
                  </a:extLst>
                </p14:cNvPr>
                <p14:cNvContentPartPr/>
                <p14:nvPr/>
              </p14:nvContentPartPr>
              <p14:xfrm>
                <a:off x="1632877" y="5898367"/>
                <a:ext cx="76320" cy="2628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35EAF46E-95AC-41A0-A749-CD06CCE53FA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628557" y="5894047"/>
                  <a:ext cx="849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E3F8BC5B-7CA4-4E73-8B2C-D7A1F460EF1E}"/>
                    </a:ext>
                  </a:extLst>
                </p14:cNvPr>
                <p14:cNvContentPartPr/>
                <p14:nvPr/>
              </p14:nvContentPartPr>
              <p14:xfrm>
                <a:off x="1684357" y="5941927"/>
                <a:ext cx="67320" cy="10224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E3F8BC5B-7CA4-4E73-8B2C-D7A1F460EF1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680037" y="5937607"/>
                  <a:ext cx="759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13DB0C62-3C3B-410C-A6DB-6100B81E2A7A}"/>
                    </a:ext>
                  </a:extLst>
                </p14:cNvPr>
                <p14:cNvContentPartPr/>
                <p14:nvPr/>
              </p14:nvContentPartPr>
              <p14:xfrm>
                <a:off x="1753837" y="5837167"/>
                <a:ext cx="175680" cy="1764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13DB0C62-3C3B-410C-A6DB-6100B81E2A7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749517" y="5832847"/>
                  <a:ext cx="1843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56D12150-4743-46EE-9A3D-D41FAAC0DE4A}"/>
                    </a:ext>
                  </a:extLst>
                </p14:cNvPr>
                <p14:cNvContentPartPr/>
                <p14:nvPr/>
              </p14:nvContentPartPr>
              <p14:xfrm>
                <a:off x="1883077" y="5850487"/>
                <a:ext cx="43200" cy="1296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56D12150-4743-46EE-9A3D-D41FAAC0DE4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878757" y="5846167"/>
                  <a:ext cx="518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50288909-E503-4F80-B801-AC4899F1BC61}"/>
                    </a:ext>
                  </a:extLst>
                </p14:cNvPr>
                <p14:cNvContentPartPr/>
                <p14:nvPr/>
              </p14:nvContentPartPr>
              <p14:xfrm>
                <a:off x="1928077" y="5884327"/>
                <a:ext cx="167400" cy="1072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50288909-E503-4F80-B801-AC4899F1BC6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923757" y="5880007"/>
                  <a:ext cx="1760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A352055C-ED08-46A0-A8A3-95C8531D2C40}"/>
                    </a:ext>
                  </a:extLst>
                </p14:cNvPr>
                <p14:cNvContentPartPr/>
                <p14:nvPr/>
              </p14:nvContentPartPr>
              <p14:xfrm>
                <a:off x="655477" y="5982247"/>
                <a:ext cx="1724040" cy="39240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A352055C-ED08-46A0-A8A3-95C8531D2C4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51157" y="5977927"/>
                  <a:ext cx="1732680" cy="40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CEDCC64C-45A9-43B6-824E-0D85EB50DE4D}"/>
                  </a:ext>
                </a:extLst>
              </p14:cNvPr>
              <p14:cNvContentPartPr/>
              <p14:nvPr/>
            </p14:nvContentPartPr>
            <p14:xfrm>
              <a:off x="3303277" y="5833567"/>
              <a:ext cx="386640" cy="30708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CEDCC64C-45A9-43B6-824E-0D85EB50DE4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298957" y="5829247"/>
                <a:ext cx="39528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B0134E9C-D467-4978-8AFA-046024E0D2C4}"/>
                  </a:ext>
                </a:extLst>
              </p14:cNvPr>
              <p14:cNvContentPartPr/>
              <p14:nvPr/>
            </p14:nvContentPartPr>
            <p14:xfrm>
              <a:off x="3367717" y="6105727"/>
              <a:ext cx="226440" cy="19944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B0134E9C-D467-4978-8AFA-046024E0D2C4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363397" y="6101407"/>
                <a:ext cx="235080" cy="20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uppieren 87">
            <a:extLst>
              <a:ext uri="{FF2B5EF4-FFF2-40B4-BE49-F238E27FC236}">
                <a16:creationId xmlns:a16="http://schemas.microsoft.com/office/drawing/2014/main" id="{172069D6-6260-411B-9CBA-96243C32EEB8}"/>
              </a:ext>
            </a:extLst>
          </p:cNvPr>
          <p:cNvGrpSpPr/>
          <p:nvPr/>
        </p:nvGrpSpPr>
        <p:grpSpPr>
          <a:xfrm>
            <a:off x="8389717" y="431767"/>
            <a:ext cx="3412800" cy="807480"/>
            <a:chOff x="8389717" y="431767"/>
            <a:chExt cx="3412800" cy="80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4E19052F-B7D2-43A6-BB53-B60FE760E74E}"/>
                    </a:ext>
                  </a:extLst>
                </p14:cNvPr>
                <p14:cNvContentPartPr/>
                <p14:nvPr/>
              </p14:nvContentPartPr>
              <p14:xfrm>
                <a:off x="8389717" y="843247"/>
                <a:ext cx="158400" cy="759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4E19052F-B7D2-43A6-BB53-B60FE760E74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385397" y="838927"/>
                  <a:ext cx="1670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2C946D16-7DC1-47F5-BD72-A2E828635FA7}"/>
                    </a:ext>
                  </a:extLst>
                </p14:cNvPr>
                <p14:cNvContentPartPr/>
                <p14:nvPr/>
              </p14:nvContentPartPr>
              <p14:xfrm>
                <a:off x="8496637" y="819847"/>
                <a:ext cx="90360" cy="2214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2C946D16-7DC1-47F5-BD72-A2E828635FA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492317" y="815527"/>
                  <a:ext cx="990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F80D3D91-082C-4DBF-8AF0-9B2B21BC3584}"/>
                    </a:ext>
                  </a:extLst>
                </p14:cNvPr>
                <p14:cNvContentPartPr/>
                <p14:nvPr/>
              </p14:nvContentPartPr>
              <p14:xfrm>
                <a:off x="8750797" y="852967"/>
                <a:ext cx="171720" cy="223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F80D3D91-082C-4DBF-8AF0-9B2B21BC358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746477" y="848647"/>
                  <a:ext cx="1803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B572DF90-16BC-4D17-9F70-A1C0B31EDFF0}"/>
                    </a:ext>
                  </a:extLst>
                </p14:cNvPr>
                <p14:cNvContentPartPr/>
                <p14:nvPr/>
              </p14:nvContentPartPr>
              <p14:xfrm>
                <a:off x="8819557" y="890407"/>
                <a:ext cx="104760" cy="126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B572DF90-16BC-4D17-9F70-A1C0B31EDFF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815237" y="886087"/>
                  <a:ext cx="1134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E94BFC29-7473-4BEC-BB70-0DB7ECF0AF7A}"/>
                    </a:ext>
                  </a:extLst>
                </p14:cNvPr>
                <p14:cNvContentPartPr/>
                <p14:nvPr/>
              </p14:nvContentPartPr>
              <p14:xfrm>
                <a:off x="9015757" y="739927"/>
                <a:ext cx="168480" cy="2304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E94BFC29-7473-4BEC-BB70-0DB7ECF0AF7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011437" y="735607"/>
                  <a:ext cx="1771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4EB129F4-3827-4A59-9039-3059B8B66056}"/>
                    </a:ext>
                  </a:extLst>
                </p14:cNvPr>
                <p14:cNvContentPartPr/>
                <p14:nvPr/>
              </p14:nvContentPartPr>
              <p14:xfrm>
                <a:off x="9197917" y="855127"/>
                <a:ext cx="66600" cy="756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4EB129F4-3827-4A59-9039-3059B8B6605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193597" y="850807"/>
                  <a:ext cx="752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7B5F32E8-7E42-4DD7-9955-B73DF3DAB36B}"/>
                    </a:ext>
                  </a:extLst>
                </p14:cNvPr>
                <p14:cNvContentPartPr/>
                <p14:nvPr/>
              </p14:nvContentPartPr>
              <p14:xfrm>
                <a:off x="9294037" y="764407"/>
                <a:ext cx="134640" cy="1029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7B5F32E8-7E42-4DD7-9955-B73DF3DAB36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289717" y="760087"/>
                  <a:ext cx="1432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7B9B4012-DBB5-46E6-B812-A790578C6894}"/>
                    </a:ext>
                  </a:extLst>
                </p14:cNvPr>
                <p14:cNvContentPartPr/>
                <p14:nvPr/>
              </p14:nvContentPartPr>
              <p14:xfrm>
                <a:off x="9407437" y="735247"/>
                <a:ext cx="120960" cy="2163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7B9B4012-DBB5-46E6-B812-A790578C689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403117" y="730927"/>
                  <a:ext cx="1296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CDF5A442-4134-49C0-A76E-EE020FB9ADA0}"/>
                    </a:ext>
                  </a:extLst>
                </p14:cNvPr>
                <p14:cNvContentPartPr/>
                <p14:nvPr/>
              </p14:nvContentPartPr>
              <p14:xfrm>
                <a:off x="9522277" y="822727"/>
                <a:ext cx="90000" cy="849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CDF5A442-4134-49C0-A76E-EE020FB9ADA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517957" y="818407"/>
                  <a:ext cx="986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AD46B8F7-2850-447E-8688-C006F2353B2B}"/>
                    </a:ext>
                  </a:extLst>
                </p14:cNvPr>
                <p14:cNvContentPartPr/>
                <p14:nvPr/>
              </p14:nvContentPartPr>
              <p14:xfrm>
                <a:off x="9645397" y="766927"/>
                <a:ext cx="61920" cy="1051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AD46B8F7-2850-447E-8688-C006F2353B2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641077" y="762607"/>
                  <a:ext cx="705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224FF74-5091-480B-A828-F014E046DD15}"/>
                    </a:ext>
                  </a:extLst>
                </p14:cNvPr>
                <p14:cNvContentPartPr/>
                <p14:nvPr/>
              </p14:nvContentPartPr>
              <p14:xfrm>
                <a:off x="9641797" y="805447"/>
                <a:ext cx="205200" cy="892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224FF74-5091-480B-A828-F014E046DD1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637477" y="801127"/>
                  <a:ext cx="2138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B8A1DE2B-6DC7-4121-99CC-7F6E17977A67}"/>
                    </a:ext>
                  </a:extLst>
                </p14:cNvPr>
                <p14:cNvContentPartPr/>
                <p14:nvPr/>
              </p14:nvContentPartPr>
              <p14:xfrm>
                <a:off x="9917917" y="768727"/>
                <a:ext cx="13320" cy="860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B8A1DE2B-6DC7-4121-99CC-7F6E17977A6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913597" y="764407"/>
                  <a:ext cx="219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9949D87A-95E4-4FBC-AFA2-DFBA4056A389}"/>
                    </a:ext>
                  </a:extLst>
                </p14:cNvPr>
                <p14:cNvContentPartPr/>
                <p14:nvPr/>
              </p14:nvContentPartPr>
              <p14:xfrm>
                <a:off x="9866077" y="800407"/>
                <a:ext cx="99720" cy="169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9949D87A-95E4-4FBC-AFA2-DFBA4056A38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861757" y="796087"/>
                  <a:ext cx="1083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963E75E7-2DB0-40C4-8BED-D755AE04686A}"/>
                    </a:ext>
                  </a:extLst>
                </p14:cNvPr>
                <p14:cNvContentPartPr/>
                <p14:nvPr/>
              </p14:nvContentPartPr>
              <p14:xfrm>
                <a:off x="10028797" y="714727"/>
                <a:ext cx="138960" cy="1929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963E75E7-2DB0-40C4-8BED-D755AE04686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024477" y="710407"/>
                  <a:ext cx="1476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0DF9F2DD-29B0-4F78-8A5B-DD4129284DC5}"/>
                    </a:ext>
                  </a:extLst>
                </p14:cNvPr>
                <p14:cNvContentPartPr/>
                <p14:nvPr/>
              </p14:nvContentPartPr>
              <p14:xfrm>
                <a:off x="10155877" y="842887"/>
                <a:ext cx="128160" cy="658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0DF9F2DD-29B0-4F78-8A5B-DD4129284DC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151557" y="838567"/>
                  <a:ext cx="1368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E7CE4BA1-D4F1-4EB6-9254-E7CD489DC414}"/>
                    </a:ext>
                  </a:extLst>
                </p14:cNvPr>
                <p14:cNvContentPartPr/>
                <p14:nvPr/>
              </p14:nvContentPartPr>
              <p14:xfrm>
                <a:off x="10277197" y="719407"/>
                <a:ext cx="88560" cy="1306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E7CE4BA1-D4F1-4EB6-9254-E7CD489DC41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272877" y="715087"/>
                  <a:ext cx="972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8F512CA5-4EF7-4A64-9A9F-8C24A82FEA07}"/>
                    </a:ext>
                  </a:extLst>
                </p14:cNvPr>
                <p14:cNvContentPartPr/>
                <p14:nvPr/>
              </p14:nvContentPartPr>
              <p14:xfrm>
                <a:off x="10276477" y="779527"/>
                <a:ext cx="122400" cy="234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8F512CA5-4EF7-4A64-9A9F-8C24A82FEA0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272157" y="775207"/>
                  <a:ext cx="1310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12F2B72-FAEB-4458-8B54-D6A95304751C}"/>
                    </a:ext>
                  </a:extLst>
                </p14:cNvPr>
                <p14:cNvContentPartPr/>
                <p14:nvPr/>
              </p14:nvContentPartPr>
              <p14:xfrm>
                <a:off x="10379797" y="816607"/>
                <a:ext cx="109080" cy="651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12F2B72-FAEB-4458-8B54-D6A95304751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375477" y="812287"/>
                  <a:ext cx="1177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BA64460-4930-492F-98BA-4472C311E068}"/>
                    </a:ext>
                  </a:extLst>
                </p14:cNvPr>
                <p14:cNvContentPartPr/>
                <p14:nvPr/>
              </p14:nvContentPartPr>
              <p14:xfrm>
                <a:off x="10550077" y="739927"/>
                <a:ext cx="28080" cy="874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BA64460-4930-492F-98BA-4472C311E06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545757" y="735607"/>
                  <a:ext cx="367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9644D880-4BAC-4B69-B872-2923E1A07ED5}"/>
                    </a:ext>
                  </a:extLst>
                </p14:cNvPr>
                <p14:cNvContentPartPr/>
                <p14:nvPr/>
              </p14:nvContentPartPr>
              <p14:xfrm>
                <a:off x="10554037" y="788527"/>
                <a:ext cx="266760" cy="324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9644D880-4BAC-4B69-B872-2923E1A07ED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549717" y="784207"/>
                  <a:ext cx="2754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93964301-9629-4535-AD61-F1C04F40AF63}"/>
                    </a:ext>
                  </a:extLst>
                </p14:cNvPr>
                <p14:cNvContentPartPr/>
                <p14:nvPr/>
              </p14:nvContentPartPr>
              <p14:xfrm>
                <a:off x="10908637" y="811567"/>
                <a:ext cx="82800" cy="108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93964301-9629-4535-AD61-F1C04F40AF6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904317" y="807247"/>
                  <a:ext cx="914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36DA034A-77C3-4B15-B2D7-FD0E8B8C1E87}"/>
                    </a:ext>
                  </a:extLst>
                </p14:cNvPr>
                <p14:cNvContentPartPr/>
                <p14:nvPr/>
              </p14:nvContentPartPr>
              <p14:xfrm>
                <a:off x="10978837" y="660367"/>
                <a:ext cx="144720" cy="2836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36DA034A-77C3-4B15-B2D7-FD0E8B8C1E8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974517" y="656047"/>
                  <a:ext cx="15336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69BCD08-9B02-47D4-B4F9-6C6521951325}"/>
                    </a:ext>
                  </a:extLst>
                </p14:cNvPr>
                <p14:cNvContentPartPr/>
                <p14:nvPr/>
              </p14:nvContentPartPr>
              <p14:xfrm>
                <a:off x="11015197" y="804727"/>
                <a:ext cx="70200" cy="356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69BCD08-9B02-47D4-B4F9-6C652195132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010877" y="800407"/>
                  <a:ext cx="788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BE91E791-27DA-4CFF-8845-E88528F2DD22}"/>
                    </a:ext>
                  </a:extLst>
                </p14:cNvPr>
                <p14:cNvContentPartPr/>
                <p14:nvPr/>
              </p14:nvContentPartPr>
              <p14:xfrm>
                <a:off x="11091877" y="810487"/>
                <a:ext cx="81000" cy="622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BE91E791-27DA-4CFF-8845-E88528F2DD2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087557" y="806167"/>
                  <a:ext cx="896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34794B3A-EB09-4FFD-BD33-73870577A7FF}"/>
                    </a:ext>
                  </a:extLst>
                </p14:cNvPr>
                <p14:cNvContentPartPr/>
                <p14:nvPr/>
              </p14:nvContentPartPr>
              <p14:xfrm>
                <a:off x="11214277" y="683047"/>
                <a:ext cx="71640" cy="1206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34794B3A-EB09-4FFD-BD33-73870577A7F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209957" y="678727"/>
                  <a:ext cx="802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94B20E0E-C905-4F30-84CB-D10D3B6157B2}"/>
                    </a:ext>
                  </a:extLst>
                </p14:cNvPr>
                <p14:cNvContentPartPr/>
                <p14:nvPr/>
              </p14:nvContentPartPr>
              <p14:xfrm>
                <a:off x="11215357" y="720487"/>
                <a:ext cx="79560" cy="637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94B20E0E-C905-4F30-84CB-D10D3B6157B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211037" y="716167"/>
                  <a:ext cx="882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D40E8131-27E2-4F3B-A26A-8123907F8FF4}"/>
                    </a:ext>
                  </a:extLst>
                </p14:cNvPr>
                <p14:cNvContentPartPr/>
                <p14:nvPr/>
              </p14:nvContentPartPr>
              <p14:xfrm>
                <a:off x="11312197" y="758647"/>
                <a:ext cx="61200" cy="784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D40E8131-27E2-4F3B-A26A-8123907F8FF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307877" y="754327"/>
                  <a:ext cx="698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66D195A3-3885-4FA3-94AF-9F774A38DFFD}"/>
                    </a:ext>
                  </a:extLst>
                </p14:cNvPr>
                <p14:cNvContentPartPr/>
                <p14:nvPr/>
              </p14:nvContentPartPr>
              <p14:xfrm>
                <a:off x="11524237" y="675127"/>
                <a:ext cx="30240" cy="1278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66D195A3-3885-4FA3-94AF-9F774A38DFF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519917" y="670807"/>
                  <a:ext cx="388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6E311DF-3E95-4ECD-9589-95A3D858804B}"/>
                    </a:ext>
                  </a:extLst>
                </p14:cNvPr>
                <p14:cNvContentPartPr/>
                <p14:nvPr/>
              </p14:nvContentPartPr>
              <p14:xfrm>
                <a:off x="11484997" y="712567"/>
                <a:ext cx="139680" cy="97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6E311DF-3E95-4ECD-9589-95A3D858804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480677" y="708247"/>
                  <a:ext cx="1483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68E77C0B-FB65-4025-86B7-7A815284400B}"/>
                    </a:ext>
                  </a:extLst>
                </p14:cNvPr>
                <p14:cNvContentPartPr/>
                <p14:nvPr/>
              </p14:nvContentPartPr>
              <p14:xfrm>
                <a:off x="11651677" y="650287"/>
                <a:ext cx="150840" cy="1569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68E77C0B-FB65-4025-86B7-7A815284400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647357" y="645967"/>
                  <a:ext cx="1594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07AAA55-E425-4424-9C8B-5A973CDEAA37}"/>
                    </a:ext>
                  </a:extLst>
                </p14:cNvPr>
                <p14:cNvContentPartPr/>
                <p14:nvPr/>
              </p14:nvContentPartPr>
              <p14:xfrm>
                <a:off x="9125557" y="942247"/>
                <a:ext cx="333000" cy="1249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07AAA55-E425-4424-9C8B-5A973CDEAA3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121237" y="937927"/>
                  <a:ext cx="3416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45BF9A24-BE45-468B-8F93-0BD75F3412EF}"/>
                    </a:ext>
                  </a:extLst>
                </p14:cNvPr>
                <p14:cNvContentPartPr/>
                <p14:nvPr/>
              </p14:nvContentPartPr>
              <p14:xfrm>
                <a:off x="9544957" y="980047"/>
                <a:ext cx="455400" cy="1112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45BF9A24-BE45-468B-8F93-0BD75F3412E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540637" y="975727"/>
                  <a:ext cx="4640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C6FEEAAE-3FDB-459E-A085-58C16EB23F01}"/>
                    </a:ext>
                  </a:extLst>
                </p14:cNvPr>
                <p14:cNvContentPartPr/>
                <p14:nvPr/>
              </p14:nvContentPartPr>
              <p14:xfrm>
                <a:off x="10155517" y="942247"/>
                <a:ext cx="871920" cy="1864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C6FEEAAE-3FDB-459E-A085-58C16EB23F0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151197" y="937927"/>
                  <a:ext cx="8805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4003703D-B917-4F21-8DB9-D3178CDA115C}"/>
                    </a:ext>
                  </a:extLst>
                </p14:cNvPr>
                <p14:cNvContentPartPr/>
                <p14:nvPr/>
              </p14:nvContentPartPr>
              <p14:xfrm>
                <a:off x="8839717" y="431767"/>
                <a:ext cx="2547720" cy="80748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4003703D-B917-4F21-8DB9-D3178CDA115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835397" y="427447"/>
                  <a:ext cx="2556360" cy="81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4A1B6FF3-4B1F-4C62-8EFC-2EF4F4F4385D}"/>
                  </a:ext>
                </a:extLst>
              </p14:cNvPr>
              <p14:cNvContentPartPr/>
              <p14:nvPr/>
            </p14:nvContentPartPr>
            <p14:xfrm>
              <a:off x="3080077" y="6536647"/>
              <a:ext cx="250200" cy="26064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4A1B6FF3-4B1F-4C62-8EFC-2EF4F4F4385D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075757" y="6532327"/>
                <a:ext cx="25884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4CF2DE3B-F091-44C7-B014-96824AFCD4A4}"/>
                  </a:ext>
                </a:extLst>
              </p14:cNvPr>
              <p14:cNvContentPartPr/>
              <p14:nvPr/>
            </p14:nvContentPartPr>
            <p14:xfrm>
              <a:off x="4296517" y="6478327"/>
              <a:ext cx="1992600" cy="5220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4CF2DE3B-F091-44C7-B014-96824AFCD4A4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4292197" y="6474007"/>
                <a:ext cx="200124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B174118E-C097-4542-B50F-8BC295F3302A}"/>
                  </a:ext>
                </a:extLst>
              </p14:cNvPr>
              <p14:cNvContentPartPr/>
              <p14:nvPr/>
            </p14:nvContentPartPr>
            <p14:xfrm>
              <a:off x="2961637" y="5809087"/>
              <a:ext cx="1127880" cy="104904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B174118E-C097-4542-B50F-8BC295F3302A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2957317" y="5804767"/>
                <a:ext cx="1136520" cy="10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FEBC2A88-C1B3-439A-9FC3-FB855AA9C1DA}"/>
                  </a:ext>
                </a:extLst>
              </p14:cNvPr>
              <p14:cNvContentPartPr/>
              <p14:nvPr/>
            </p14:nvContentPartPr>
            <p14:xfrm>
              <a:off x="3319117" y="6155032"/>
              <a:ext cx="289080" cy="20520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FEBC2A88-C1B3-439A-9FC3-FB855AA9C1DA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314797" y="6150712"/>
                <a:ext cx="297720" cy="21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DFABE60A-8692-4044-84F5-C3FBACD1E42F}"/>
              </a:ext>
            </a:extLst>
          </p:cNvPr>
          <p:cNvGrpSpPr/>
          <p:nvPr/>
        </p:nvGrpSpPr>
        <p:grpSpPr>
          <a:xfrm>
            <a:off x="3060277" y="6353032"/>
            <a:ext cx="828720" cy="474480"/>
            <a:chOff x="3060277" y="6353032"/>
            <a:chExt cx="828720" cy="47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A7EBFCC2-2564-475C-A553-190FD313EC47}"/>
                    </a:ext>
                  </a:extLst>
                </p14:cNvPr>
                <p14:cNvContentPartPr/>
                <p14:nvPr/>
              </p14:nvContentPartPr>
              <p14:xfrm>
                <a:off x="3135157" y="6353032"/>
                <a:ext cx="652680" cy="2311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A7EBFCC2-2564-475C-A553-190FD313EC4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130837" y="6348712"/>
                  <a:ext cx="6613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AEB4119-2290-4CBC-B8B0-22561EC61A21}"/>
                    </a:ext>
                  </a:extLst>
                </p14:cNvPr>
                <p14:cNvContentPartPr/>
                <p14:nvPr/>
              </p14:nvContentPartPr>
              <p14:xfrm>
                <a:off x="3060277" y="6531232"/>
                <a:ext cx="828720" cy="2962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AEB4119-2290-4CBC-B8B0-22561EC61A2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055957" y="6526912"/>
                  <a:ext cx="837360" cy="304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954338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25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36880" y="116632"/>
            <a:ext cx="11501120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 – F-Test</a:t>
            </a:r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C8F315CF-3F5D-56BB-DA5C-E7A288BDB08C}"/>
                  </a:ext>
                </a:extLst>
              </p:cNvPr>
              <p:cNvSpPr txBox="1"/>
              <p:nvPr/>
            </p:nvSpPr>
            <p:spPr>
              <a:xfrm>
                <a:off x="-16455" y="261508"/>
                <a:ext cx="12181840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endParaRPr lang="de-DE" sz="2200"/>
              </a:p>
              <a:p>
                <a:pPr marL="457200" indent="-457200">
                  <a:buFont typeface="+mj-lt"/>
                  <a:buAutoNum type="arabicParenR" startAt="4"/>
                </a:pPr>
                <a:r>
                  <a:rPr lang="de-DE" sz="2200" b="1"/>
                  <a:t>Determine the theoretical F-value</a:t>
                </a:r>
              </a:p>
              <a:p>
                <a:r>
                  <a:rPr lang="de-DE" sz="2200"/>
                  <a:t>Given the significance level the F-value represents the value for which for which the accumulated probability of an F-distributed variable equals </a:t>
                </a:r>
                <a14:m>
                  <m:oMath xmlns:m="http://schemas.openxmlformats.org/officeDocument/2006/math">
                    <m:r>
                      <a:rPr lang="de-DE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l-GR" sz="2200"/>
                      <m:t>α</m:t>
                    </m:r>
                  </m:oMath>
                </a14:m>
                <a:r>
                  <a:rPr lang="de-DE" sz="2200"/>
                  <a:t>. i.e. in our example we have a</a:t>
                </a:r>
              </a:p>
              <a:p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=3;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−1=8−3−1=4</m:t>
                        </m:r>
                      </m:e>
                    </m:d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(3,4)</m:t>
                    </m:r>
                  </m:oMath>
                </a14:m>
                <a:r>
                  <a:rPr lang="de-DE" sz="2200"/>
                  <a:t> distribution and thus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m:rPr>
                        <m:nor/>
                      </m:rPr>
                      <a:rPr lang="de-DE" sz="2200" baseline="-25000"/>
                      <m:t>9</m:t>
                    </m:r>
                    <m:r>
                      <m:rPr>
                        <m:nor/>
                      </m:rPr>
                      <a:rPr lang="de-DE" sz="2200" b="0" i="0" baseline="-25000" smtClean="0"/>
                      <m:t>0</m:t>
                    </m:r>
                    <m:r>
                      <m:rPr>
                        <m:nor/>
                      </m:rPr>
                      <a:rPr lang="de-DE" sz="2200" baseline="-25000"/>
                      <m:t>%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=5,34</m:t>
                    </m:r>
                  </m:oMath>
                </a14:m>
                <a:endParaRPr lang="de-DE" sz="2200"/>
              </a:p>
              <a:p>
                <a:pPr marL="457200" indent="-457200">
                  <a:buFont typeface="+mj-lt"/>
                  <a:buAutoNum type="arabicParenR" startAt="5"/>
                </a:pPr>
                <a:r>
                  <a:rPr lang="de-DE" sz="2200" b="1"/>
                  <a:t>Compare theoretical and empirical F-value</a:t>
                </a:r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C8F315CF-3F5D-56BB-DA5C-E7A288BDB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455" y="261508"/>
                <a:ext cx="12181840" cy="5976664"/>
              </a:xfrm>
              <a:prstGeom prst="rect">
                <a:avLst/>
              </a:prstGeom>
              <a:blipFill>
                <a:blip r:embed="rId2"/>
                <a:stretch>
                  <a:fillRect l="-6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>
            <a:extLst>
              <a:ext uri="{FF2B5EF4-FFF2-40B4-BE49-F238E27FC236}">
                <a16:creationId xmlns:a16="http://schemas.microsoft.com/office/drawing/2014/main" id="{41BF0ACB-EAB6-12C8-F66F-1EFB18AE7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545" y="2380988"/>
            <a:ext cx="4584589" cy="27556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4759E667-0E5C-F128-1F63-9BF2CCA18233}"/>
                  </a:ext>
                </a:extLst>
              </p:cNvPr>
              <p:cNvSpPr txBox="1"/>
              <p:nvPr/>
            </p:nvSpPr>
            <p:spPr>
              <a:xfrm>
                <a:off x="4467310" y="2790797"/>
                <a:ext cx="145288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m:rPr>
                          <m:nor/>
                        </m:rPr>
                        <a:rPr lang="de-DE" sz="1800" baseline="-25000"/>
                        <m:t>9</m:t>
                      </m:r>
                      <m:r>
                        <m:rPr>
                          <m:nor/>
                        </m:rPr>
                        <a:rPr lang="de-DE" sz="1800" b="0" i="0" baseline="-25000" smtClean="0"/>
                        <m:t>0</m:t>
                      </m:r>
                      <m:r>
                        <m:rPr>
                          <m:nor/>
                        </m:rPr>
                        <a:rPr lang="de-DE" sz="1800" baseline="-25000"/>
                        <m:t>%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=5,34</m:t>
                      </m:r>
                    </m:oMath>
                  </m:oMathPara>
                </a14:m>
                <a:endParaRPr lang="de-DE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4759E667-0E5C-F128-1F63-9BF2CCA18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310" y="2790797"/>
                <a:ext cx="145288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2902E8B1-3825-D213-059C-74E49EC866B2}"/>
              </a:ext>
            </a:extLst>
          </p:cNvPr>
          <p:cNvCxnSpPr>
            <a:cxnSpLocks/>
          </p:cNvCxnSpPr>
          <p:nvPr/>
        </p:nvCxnSpPr>
        <p:spPr>
          <a:xfrm flipH="1">
            <a:off x="5446510" y="2262810"/>
            <a:ext cx="1478137" cy="18929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7C42DF7C-89D7-815A-E7AB-6C2D9557B2B4}"/>
              </a:ext>
            </a:extLst>
          </p:cNvPr>
          <p:cNvSpPr txBox="1"/>
          <p:nvPr/>
        </p:nvSpPr>
        <p:spPr>
          <a:xfrm>
            <a:off x="2909435" y="3640437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90%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DBCB5D6B-E83B-3344-9084-6A2CF47A7C9C}"/>
                  </a:ext>
                </a:extLst>
              </p:cNvPr>
              <p:cNvSpPr txBox="1"/>
              <p:nvPr/>
            </p:nvSpPr>
            <p:spPr>
              <a:xfrm>
                <a:off x="6924647" y="1944472"/>
                <a:ext cx="5097167" cy="84595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/>
                  <a:t>F</a:t>
                </a:r>
                <a:r>
                  <a:rPr lang="de-DE" baseline="-25000"/>
                  <a:t>emp</a:t>
                </a:r>
                <a:r>
                  <a:rPr lang="de-DE"/>
                  <a:t>&gt;F</a:t>
                </a:r>
                <a:r>
                  <a:rPr lang="de-DE" baseline="-25000"/>
                  <a:t>theo</a:t>
                </a:r>
                <a:r>
                  <a:rPr lang="de-DE"/>
                  <a:t> </a:t>
                </a:r>
              </a:p>
              <a:p>
                <a:r>
                  <a:rPr lang="de-DE"/>
                  <a:t>H </a:t>
                </a:r>
                <a:r>
                  <a:rPr lang="de-DE" baseline="-25000"/>
                  <a:t>0 </a:t>
                </a:r>
                <a:r>
                  <a:rPr lang="de-DE"/>
                  <a:t>is rejected, the existence of a linear dependence between Y and X</a:t>
                </a:r>
                <a:r>
                  <a:rPr lang="de-DE" baseline="-25000"/>
                  <a:t>i</a:t>
                </a:r>
                <a:r>
                  <a:rPr lang="de-DE"/>
                  <a:t> is significant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1800" smtClean="0"/>
                      <m:t>α</m:t>
                    </m:r>
                    <m:r>
                      <a:rPr lang="el-GR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/>
                  <a:t>=10%</a:t>
                </a:r>
              </a:p>
            </p:txBody>
          </p:sp>
        </mc:Choice>
        <mc:Fallback xmlns="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DBCB5D6B-E83B-3344-9084-6A2CF47A7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647" y="1944472"/>
                <a:ext cx="5097167" cy="845956"/>
              </a:xfrm>
              <a:prstGeom prst="rect">
                <a:avLst/>
              </a:prstGeom>
              <a:blipFill>
                <a:blip r:embed="rId5"/>
                <a:stretch>
                  <a:fillRect l="-1077" t="-4317" b="-1942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C997D7CA-E5A3-2E7E-3705-35E16645AEC3}"/>
              </a:ext>
            </a:extLst>
          </p:cNvPr>
          <p:cNvCxnSpPr>
            <a:cxnSpLocks/>
          </p:cNvCxnSpPr>
          <p:nvPr/>
        </p:nvCxnSpPr>
        <p:spPr>
          <a:xfrm>
            <a:off x="2069454" y="3231249"/>
            <a:ext cx="1143911" cy="9452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C9DE128C-6C09-46A5-4487-46458F2E16DE}"/>
                  </a:ext>
                </a:extLst>
              </p:cNvPr>
              <p:cNvSpPr txBox="1"/>
              <p:nvPr/>
            </p:nvSpPr>
            <p:spPr>
              <a:xfrm>
                <a:off x="157449" y="2380988"/>
                <a:ext cx="2197765" cy="94523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/>
                  <a:t>F</a:t>
                </a:r>
                <a:r>
                  <a:rPr lang="de-DE" baseline="-25000"/>
                  <a:t>emp</a:t>
                </a:r>
                <a:r>
                  <a:rPr lang="de-DE"/>
                  <a:t>≤F</a:t>
                </a:r>
                <a:r>
                  <a:rPr lang="de-DE" baseline="-25000"/>
                  <a:t>theo</a:t>
                </a:r>
                <a:endParaRPr lang="de-DE"/>
              </a:p>
              <a:p>
                <a:r>
                  <a:rPr lang="de-DE"/>
                  <a:t>H</a:t>
                </a:r>
                <a:r>
                  <a:rPr lang="de-DE" baseline="-25000"/>
                  <a:t>0 </a:t>
                </a:r>
                <a:r>
                  <a:rPr lang="de-DE"/>
                  <a:t>is not rejected. There is no linear dependence to a significance level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1800" smtClean="0"/>
                      <m:t>α</m:t>
                    </m:r>
                    <m:r>
                      <a:rPr lang="el-GR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/>
                  <a:t>=10% </a:t>
                </a:r>
              </a:p>
            </p:txBody>
          </p:sp>
        </mc:Choice>
        <mc:Fallback xmlns="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C9DE128C-6C09-46A5-4487-46458F2E1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49" y="2380988"/>
                <a:ext cx="2197765" cy="945236"/>
              </a:xfrm>
              <a:prstGeom prst="rect">
                <a:avLst/>
              </a:prstGeom>
              <a:blipFill>
                <a:blip r:embed="rId6"/>
                <a:stretch>
                  <a:fillRect l="-2500" t="-3871" b="-9419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Grafik 18">
            <a:extLst>
              <a:ext uri="{FF2B5EF4-FFF2-40B4-BE49-F238E27FC236}">
                <a16:creationId xmlns:a16="http://schemas.microsoft.com/office/drawing/2014/main" id="{FC5A2A48-7056-8353-9627-DF662C2702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449" y="5172518"/>
            <a:ext cx="6229670" cy="1644735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8E36AFC4-A4AF-25C8-EA71-E628D25D37ED}"/>
              </a:ext>
            </a:extLst>
          </p:cNvPr>
          <p:cNvSpPr txBox="1"/>
          <p:nvPr/>
        </p:nvSpPr>
        <p:spPr>
          <a:xfrm>
            <a:off x="114615" y="4808812"/>
            <a:ext cx="2197765" cy="3637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/>
              <a:t>Table F-Distribution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D3511ECE-D6B7-47D7-82E9-09A587FD921A}"/>
                  </a:ext>
                </a:extLst>
              </p14:cNvPr>
              <p14:cNvContentPartPr/>
              <p14:nvPr/>
            </p14:nvContentPartPr>
            <p14:xfrm>
              <a:off x="2300317" y="925327"/>
              <a:ext cx="1991520" cy="2664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D3511ECE-D6B7-47D7-82E9-09A587FD921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95997" y="921007"/>
                <a:ext cx="200016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912D5B3B-6B24-4E7B-A9D3-E1EABC4A5BC2}"/>
                  </a:ext>
                </a:extLst>
              </p14:cNvPr>
              <p14:cNvContentPartPr/>
              <p14:nvPr/>
            </p14:nvContentPartPr>
            <p14:xfrm>
              <a:off x="398797" y="1949167"/>
              <a:ext cx="620640" cy="53640"/>
            </p14:xfrm>
          </p:contentPart>
        </mc:Choice>
        <mc:Fallback xmlns=""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912D5B3B-6B24-4E7B-A9D3-E1EABC4A5BC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4477" y="1944847"/>
                <a:ext cx="62928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AE1AABF9-3BAC-423E-8B95-970D7147CF67}"/>
                  </a:ext>
                </a:extLst>
              </p14:cNvPr>
              <p14:cNvContentPartPr/>
              <p14:nvPr/>
            </p14:nvContentPartPr>
            <p14:xfrm>
              <a:off x="4046677" y="1947727"/>
              <a:ext cx="353880" cy="67320"/>
            </p14:xfrm>
          </p:contentPart>
        </mc:Choice>
        <mc:Fallback xmlns=""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AE1AABF9-3BAC-423E-8B95-970D7147CF6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42357" y="1943407"/>
                <a:ext cx="36252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0C8FF061-7BD9-4403-B975-6E3B91902BF0}"/>
                  </a:ext>
                </a:extLst>
              </p14:cNvPr>
              <p14:cNvContentPartPr/>
              <p14:nvPr/>
            </p14:nvContentPartPr>
            <p14:xfrm>
              <a:off x="4809157" y="1990207"/>
              <a:ext cx="723600" cy="21960"/>
            </p14:xfrm>
          </p:contentPart>
        </mc:Choice>
        <mc:Fallback xmlns=""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0C8FF061-7BD9-4403-B975-6E3B91902BF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04837" y="1985887"/>
                <a:ext cx="73224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D055D069-300E-448F-9EFE-70BA6140A3AE}"/>
                  </a:ext>
                </a:extLst>
              </p14:cNvPr>
              <p14:cNvContentPartPr/>
              <p14:nvPr/>
            </p14:nvContentPartPr>
            <p14:xfrm>
              <a:off x="9610837" y="1484407"/>
              <a:ext cx="1209240" cy="50760"/>
            </p14:xfrm>
          </p:contentPart>
        </mc:Choice>
        <mc:Fallback xmlns=""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D055D069-300E-448F-9EFE-70BA6140A3A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606517" y="1480087"/>
                <a:ext cx="121788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A17A207A-B3DF-47A2-9754-6D83F6DDE53A}"/>
                  </a:ext>
                </a:extLst>
              </p14:cNvPr>
              <p14:cNvContentPartPr/>
              <p14:nvPr/>
            </p14:nvContentPartPr>
            <p14:xfrm>
              <a:off x="766717" y="5377807"/>
              <a:ext cx="284040" cy="43560"/>
            </p14:xfrm>
          </p:contentPart>
        </mc:Choice>
        <mc:Fallback xmlns=""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A17A207A-B3DF-47A2-9754-6D83F6DDE53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62397" y="5373487"/>
                <a:ext cx="29268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9E098B1D-3786-4EAB-8969-9B018121316C}"/>
                  </a:ext>
                </a:extLst>
              </p14:cNvPr>
              <p14:cNvContentPartPr/>
              <p14:nvPr/>
            </p14:nvContentPartPr>
            <p14:xfrm>
              <a:off x="260917" y="5674447"/>
              <a:ext cx="304560" cy="54000"/>
            </p14:xfrm>
          </p:contentPart>
        </mc:Choice>
        <mc:Fallback xmlns=""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9E098B1D-3786-4EAB-8969-9B018121316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56597" y="5670127"/>
                <a:ext cx="313200" cy="6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5" name="Gruppieren 114">
            <a:extLst>
              <a:ext uri="{FF2B5EF4-FFF2-40B4-BE49-F238E27FC236}">
                <a16:creationId xmlns:a16="http://schemas.microsoft.com/office/drawing/2014/main" id="{8A5140E2-8848-450A-9B26-727344973119}"/>
              </a:ext>
            </a:extLst>
          </p:cNvPr>
          <p:cNvGrpSpPr/>
          <p:nvPr/>
        </p:nvGrpSpPr>
        <p:grpSpPr>
          <a:xfrm>
            <a:off x="22957" y="5066767"/>
            <a:ext cx="1191600" cy="379800"/>
            <a:chOff x="22957" y="5066767"/>
            <a:chExt cx="1191600" cy="37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ED3CD89B-36AB-4685-A351-5A379BC17B33}"/>
                    </a:ext>
                  </a:extLst>
                </p14:cNvPr>
                <p14:cNvContentPartPr/>
                <p14:nvPr/>
              </p14:nvContentPartPr>
              <p14:xfrm>
                <a:off x="751597" y="5105647"/>
                <a:ext cx="91080" cy="644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ED3CD89B-36AB-4685-A351-5A379BC17B3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47277" y="5101327"/>
                  <a:ext cx="997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57EC2A66-10AC-4114-9411-51A340D9C74A}"/>
                    </a:ext>
                  </a:extLst>
                </p14:cNvPr>
                <p14:cNvContentPartPr/>
                <p14:nvPr/>
              </p14:nvContentPartPr>
              <p14:xfrm>
                <a:off x="867877" y="5127607"/>
                <a:ext cx="42480" cy="2016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57EC2A66-10AC-4114-9411-51A340D9C74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63557" y="5123287"/>
                  <a:ext cx="511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169FB700-A531-4C0D-B99D-7F220BE8D9EF}"/>
                    </a:ext>
                  </a:extLst>
                </p14:cNvPr>
                <p14:cNvContentPartPr/>
                <p14:nvPr/>
              </p14:nvContentPartPr>
              <p14:xfrm>
                <a:off x="952477" y="5075407"/>
                <a:ext cx="81000" cy="6660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169FB700-A531-4C0D-B99D-7F220BE8D9E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48157" y="5071087"/>
                  <a:ext cx="896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EEC76848-B11B-4760-A463-E55082DED840}"/>
                    </a:ext>
                  </a:extLst>
                </p14:cNvPr>
                <p14:cNvContentPartPr/>
                <p14:nvPr/>
              </p14:nvContentPartPr>
              <p14:xfrm>
                <a:off x="999277" y="5124367"/>
                <a:ext cx="21600" cy="2016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EEC76848-B11B-4760-A463-E55082DED84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94957" y="5120047"/>
                  <a:ext cx="302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27FA8B07-E656-4ADE-8331-1B7AEA243378}"/>
                    </a:ext>
                  </a:extLst>
                </p14:cNvPr>
                <p14:cNvContentPartPr/>
                <p14:nvPr/>
              </p14:nvContentPartPr>
              <p14:xfrm>
                <a:off x="1073437" y="5076847"/>
                <a:ext cx="141120" cy="8100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27FA8B07-E656-4ADE-8331-1B7AEA24337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69117" y="5072527"/>
                  <a:ext cx="1497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A181662F-2912-4FCB-8C74-91FE7C14D59E}"/>
                    </a:ext>
                  </a:extLst>
                </p14:cNvPr>
                <p14:cNvContentPartPr/>
                <p14:nvPr/>
              </p14:nvContentPartPr>
              <p14:xfrm>
                <a:off x="61117" y="5204647"/>
                <a:ext cx="5400" cy="5508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A181662F-2912-4FCB-8C74-91FE7C14D59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6797" y="5200327"/>
                  <a:ext cx="140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4A312143-BD3A-40F9-85E3-96FEBF4636AD}"/>
                    </a:ext>
                  </a:extLst>
                </p14:cNvPr>
                <p14:cNvContentPartPr/>
                <p14:nvPr/>
              </p14:nvContentPartPr>
              <p14:xfrm>
                <a:off x="318517" y="5117167"/>
                <a:ext cx="195480" cy="2376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4A312143-BD3A-40F9-85E3-96FEBF4636A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14197" y="5112847"/>
                  <a:ext cx="2041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E0C12AA2-54A7-4DEA-BECD-F5D53EF500F1}"/>
                    </a:ext>
                  </a:extLst>
                </p14:cNvPr>
                <p14:cNvContentPartPr/>
                <p14:nvPr/>
              </p14:nvContentPartPr>
              <p14:xfrm>
                <a:off x="472957" y="5067487"/>
                <a:ext cx="108360" cy="12564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E0C12AA2-54A7-4DEA-BECD-F5D53EF500F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68637" y="5063167"/>
                  <a:ext cx="1170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A4699110-71C9-4D3B-9751-D9447FDBF7C4}"/>
                    </a:ext>
                  </a:extLst>
                </p14:cNvPr>
                <p14:cNvContentPartPr/>
                <p14:nvPr/>
              </p14:nvContentPartPr>
              <p14:xfrm>
                <a:off x="70117" y="5181607"/>
                <a:ext cx="23040" cy="20916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A4699110-71C9-4D3B-9751-D9447FDBF7C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5797" y="5177287"/>
                  <a:ext cx="316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76EC27C3-7E90-49EE-BF91-C1E025669720}"/>
                    </a:ext>
                  </a:extLst>
                </p14:cNvPr>
                <p14:cNvContentPartPr/>
                <p14:nvPr/>
              </p14:nvContentPartPr>
              <p14:xfrm>
                <a:off x="27997" y="5309047"/>
                <a:ext cx="124920" cy="13752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76EC27C3-7E90-49EE-BF91-C1E02566972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3677" y="5304727"/>
                  <a:ext cx="1335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A2095EFB-1DFF-4564-886F-BFFBC2412C2E}"/>
                    </a:ext>
                  </a:extLst>
                </p14:cNvPr>
                <p14:cNvContentPartPr/>
                <p14:nvPr/>
              </p14:nvContentPartPr>
              <p14:xfrm>
                <a:off x="22957" y="5066767"/>
                <a:ext cx="89640" cy="7632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A2095EFB-1DFF-4564-886F-BFFBC2412C2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8637" y="5062447"/>
                  <a:ext cx="982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19F15FA4-B157-4C41-953D-8AE03D39F917}"/>
                    </a:ext>
                  </a:extLst>
                </p14:cNvPr>
                <p14:cNvContentPartPr/>
                <p14:nvPr/>
              </p14:nvContentPartPr>
              <p14:xfrm>
                <a:off x="70837" y="5112487"/>
                <a:ext cx="71640" cy="3672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19F15FA4-B157-4C41-953D-8AE03D39F91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6517" y="5108167"/>
                  <a:ext cx="80280" cy="4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DBA672E8-6555-4631-BCE8-18B5AEFF621B}"/>
                  </a:ext>
                </a:extLst>
              </p14:cNvPr>
              <p14:cNvContentPartPr/>
              <p14:nvPr/>
            </p14:nvContentPartPr>
            <p14:xfrm>
              <a:off x="262357" y="6220207"/>
              <a:ext cx="229320" cy="30600"/>
            </p14:xfrm>
          </p:contentPart>
        </mc:Choice>
        <mc:Fallback xmlns=""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DBA672E8-6555-4631-BCE8-18B5AEFF621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58037" y="6215887"/>
                <a:ext cx="23796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7EC3EFB0-EA58-469D-896C-FB1151D9444D}"/>
                  </a:ext>
                </a:extLst>
              </p14:cNvPr>
              <p14:cNvContentPartPr/>
              <p14:nvPr/>
            </p14:nvContentPartPr>
            <p14:xfrm>
              <a:off x="775357" y="1566847"/>
              <a:ext cx="475560" cy="455040"/>
            </p14:xfrm>
          </p:contentPart>
        </mc:Choice>
        <mc:Fallback xmlns=""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7EC3EFB0-EA58-469D-896C-FB1151D9444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71037" y="1562527"/>
                <a:ext cx="484200" cy="46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9164208B-1A7E-4F2A-ABFF-531DB6D21539}"/>
                  </a:ext>
                </a:extLst>
              </p14:cNvPr>
              <p14:cNvContentPartPr/>
              <p14:nvPr/>
            </p14:nvContentPartPr>
            <p14:xfrm>
              <a:off x="2465557" y="5394367"/>
              <a:ext cx="288000" cy="34200"/>
            </p14:xfrm>
          </p:contentPart>
        </mc:Choice>
        <mc:Fallback xmlns=""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9164208B-1A7E-4F2A-ABFF-531DB6D2153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461237" y="5390047"/>
                <a:ext cx="296640" cy="4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" name="Gruppieren 130">
            <a:extLst>
              <a:ext uri="{FF2B5EF4-FFF2-40B4-BE49-F238E27FC236}">
                <a16:creationId xmlns:a16="http://schemas.microsoft.com/office/drawing/2014/main" id="{A26D25BF-AC8B-4D9B-B250-21397BBC1BA0}"/>
              </a:ext>
            </a:extLst>
          </p:cNvPr>
          <p:cNvGrpSpPr/>
          <p:nvPr/>
        </p:nvGrpSpPr>
        <p:grpSpPr>
          <a:xfrm>
            <a:off x="5082397" y="1884367"/>
            <a:ext cx="440640" cy="110520"/>
            <a:chOff x="5082397" y="1884367"/>
            <a:chExt cx="440640" cy="11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379F086F-2EA2-443A-A541-F99D75598B8B}"/>
                    </a:ext>
                  </a:extLst>
                </p14:cNvPr>
                <p14:cNvContentPartPr/>
                <p14:nvPr/>
              </p14:nvContentPartPr>
              <p14:xfrm>
                <a:off x="5082397" y="1932247"/>
                <a:ext cx="213840" cy="6264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379F086F-2EA2-443A-A541-F99D75598B8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078077" y="1927927"/>
                  <a:ext cx="2224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268A62F1-F117-4B97-B11F-918398F6FFB7}"/>
                    </a:ext>
                  </a:extLst>
                </p14:cNvPr>
                <p14:cNvContentPartPr/>
                <p14:nvPr/>
              </p14:nvContentPartPr>
              <p14:xfrm>
                <a:off x="5330077" y="1884367"/>
                <a:ext cx="192960" cy="9864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268A62F1-F117-4B97-B11F-918398F6FFB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325757" y="1880047"/>
                  <a:ext cx="201600" cy="107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1402AD2A-C702-488E-8713-6BC75B78FDA7}"/>
                  </a:ext>
                </a:extLst>
              </p14:cNvPr>
              <p14:cNvContentPartPr/>
              <p14:nvPr/>
            </p14:nvContentPartPr>
            <p14:xfrm>
              <a:off x="2349277" y="6047407"/>
              <a:ext cx="547560" cy="206280"/>
            </p14:xfrm>
          </p:contentPart>
        </mc:Choice>
        <mc:Fallback xmlns=""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1402AD2A-C702-488E-8713-6BC75B78FDA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344957" y="6043087"/>
                <a:ext cx="556200" cy="21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2" name="Gruppieren 141">
            <a:extLst>
              <a:ext uri="{FF2B5EF4-FFF2-40B4-BE49-F238E27FC236}">
                <a16:creationId xmlns:a16="http://schemas.microsoft.com/office/drawing/2014/main" id="{44661A4C-4FBE-4AC9-AEFA-467014F2E538}"/>
              </a:ext>
            </a:extLst>
          </p:cNvPr>
          <p:cNvGrpSpPr/>
          <p:nvPr/>
        </p:nvGrpSpPr>
        <p:grpSpPr>
          <a:xfrm>
            <a:off x="9765637" y="77527"/>
            <a:ext cx="2278800" cy="1086480"/>
            <a:chOff x="9765637" y="77527"/>
            <a:chExt cx="2278800" cy="108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277A90A0-B476-4BDB-810A-77A919B32E47}"/>
                    </a:ext>
                  </a:extLst>
                </p14:cNvPr>
                <p14:cNvContentPartPr/>
                <p14:nvPr/>
              </p14:nvContentPartPr>
              <p14:xfrm>
                <a:off x="9956797" y="152407"/>
                <a:ext cx="25920" cy="56556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277A90A0-B476-4BDB-810A-77A919B32E4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952477" y="148087"/>
                  <a:ext cx="34560" cy="57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C08DCE41-1361-4993-91D1-92E103F7B23E}"/>
                    </a:ext>
                  </a:extLst>
                </p14:cNvPr>
                <p14:cNvContentPartPr/>
                <p14:nvPr/>
              </p14:nvContentPartPr>
              <p14:xfrm>
                <a:off x="9765637" y="662167"/>
                <a:ext cx="1375920" cy="360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C08DCE41-1361-4993-91D1-92E103F7B23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761317" y="657847"/>
                  <a:ext cx="13845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35257697-730C-4BB0-A103-2FF8A010229E}"/>
                    </a:ext>
                  </a:extLst>
                </p14:cNvPr>
                <p14:cNvContentPartPr/>
                <p14:nvPr/>
              </p14:nvContentPartPr>
              <p14:xfrm>
                <a:off x="11091517" y="619327"/>
                <a:ext cx="160920" cy="1522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35257697-730C-4BB0-A103-2FF8A010229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087197" y="615007"/>
                  <a:ext cx="1695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37EA0098-3D8B-4D39-AB14-4A078EDDC8B2}"/>
                    </a:ext>
                  </a:extLst>
                </p14:cNvPr>
                <p14:cNvContentPartPr/>
                <p14:nvPr/>
              </p14:nvContentPartPr>
              <p14:xfrm>
                <a:off x="9842677" y="99847"/>
                <a:ext cx="205200" cy="1447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37EA0098-3D8B-4D39-AB14-4A078EDDC8B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838357" y="95527"/>
                  <a:ext cx="2138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4609F091-4912-47F6-B298-48C689975BFE}"/>
                    </a:ext>
                  </a:extLst>
                </p14:cNvPr>
                <p14:cNvContentPartPr/>
                <p14:nvPr/>
              </p14:nvContentPartPr>
              <p14:xfrm>
                <a:off x="9972997" y="224767"/>
                <a:ext cx="1243800" cy="4507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4609F091-4912-47F6-B298-48C689975BF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968677" y="220447"/>
                  <a:ext cx="125244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74105811-56D2-4621-9E0C-7415A3ABF947}"/>
                    </a:ext>
                  </a:extLst>
                </p14:cNvPr>
                <p14:cNvContentPartPr/>
                <p14:nvPr/>
              </p14:nvContentPartPr>
              <p14:xfrm>
                <a:off x="10609477" y="148807"/>
                <a:ext cx="131760" cy="558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74105811-56D2-4621-9E0C-7415A3ABF94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605157" y="144487"/>
                  <a:ext cx="1404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86A1C072-6DD1-41D2-992E-5D5E57DB6728}"/>
                    </a:ext>
                  </a:extLst>
                </p14:cNvPr>
                <p14:cNvContentPartPr/>
                <p14:nvPr/>
              </p14:nvContentPartPr>
              <p14:xfrm>
                <a:off x="10829077" y="144487"/>
                <a:ext cx="81360" cy="57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86A1C072-6DD1-41D2-992E-5D5E57DB672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824757" y="140167"/>
                  <a:ext cx="9000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CE941DCD-AA99-4BA6-8A0A-E694F6B36566}"/>
                    </a:ext>
                  </a:extLst>
                </p14:cNvPr>
                <p14:cNvContentPartPr/>
                <p14:nvPr/>
              </p14:nvContentPartPr>
              <p14:xfrm>
                <a:off x="10830877" y="183007"/>
                <a:ext cx="86040" cy="50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CE941DCD-AA99-4BA6-8A0A-E694F6B3656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826557" y="178687"/>
                  <a:ext cx="9468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7C4FBFBA-8828-462A-B4D6-19F28C8D66DF}"/>
                    </a:ext>
                  </a:extLst>
                </p14:cNvPr>
                <p14:cNvContentPartPr/>
                <p14:nvPr/>
              </p14:nvContentPartPr>
              <p14:xfrm>
                <a:off x="11009077" y="118207"/>
                <a:ext cx="11880" cy="597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7C4FBFBA-8828-462A-B4D6-19F28C8D66D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004757" y="113887"/>
                  <a:ext cx="205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C94B0A22-B0C4-4151-928C-E81B83CB30B5}"/>
                    </a:ext>
                  </a:extLst>
                </p14:cNvPr>
                <p14:cNvContentPartPr/>
                <p14:nvPr/>
              </p14:nvContentPartPr>
              <p14:xfrm>
                <a:off x="11051917" y="111007"/>
                <a:ext cx="185400" cy="673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C94B0A22-B0C4-4151-928C-E81B83CB30B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047597" y="106687"/>
                  <a:ext cx="1940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588D027C-D6F4-4590-9A98-33CE395076F2}"/>
                    </a:ext>
                  </a:extLst>
                </p14:cNvPr>
                <p14:cNvContentPartPr/>
                <p14:nvPr/>
              </p14:nvContentPartPr>
              <p14:xfrm>
                <a:off x="11125357" y="77527"/>
                <a:ext cx="58680" cy="496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588D027C-D6F4-4590-9A98-33CE395076F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121037" y="73207"/>
                  <a:ext cx="673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0EB2420D-4A98-4254-9D82-B2726CA31C2C}"/>
                    </a:ext>
                  </a:extLst>
                </p14:cNvPr>
                <p14:cNvContentPartPr/>
                <p14:nvPr/>
              </p14:nvContentPartPr>
              <p14:xfrm>
                <a:off x="11206357" y="143407"/>
                <a:ext cx="36720" cy="201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0EB2420D-4A98-4254-9D82-B2726CA31C2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202037" y="139087"/>
                  <a:ext cx="453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3437FB6B-E5AB-478C-AEA9-86367DE90774}"/>
                    </a:ext>
                  </a:extLst>
                </p14:cNvPr>
                <p14:cNvContentPartPr/>
                <p14:nvPr/>
              </p14:nvContentPartPr>
              <p14:xfrm>
                <a:off x="10722877" y="379927"/>
                <a:ext cx="30600" cy="4424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3437FB6B-E5AB-478C-AEA9-86367DE9077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718557" y="375607"/>
                  <a:ext cx="3924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F80E8F7E-5F43-495A-BC30-360B363177A9}"/>
                    </a:ext>
                  </a:extLst>
                </p14:cNvPr>
                <p14:cNvContentPartPr/>
                <p14:nvPr/>
              </p14:nvContentPartPr>
              <p14:xfrm>
                <a:off x="10031317" y="296047"/>
                <a:ext cx="252000" cy="2199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F80E8F7E-5F43-495A-BC30-360B363177A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026997" y="291727"/>
                  <a:ext cx="2606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E1391312-BCAA-4BF4-BE00-F7B4E59F2C4D}"/>
                    </a:ext>
                  </a:extLst>
                </p14:cNvPr>
                <p14:cNvContentPartPr/>
                <p14:nvPr/>
              </p14:nvContentPartPr>
              <p14:xfrm>
                <a:off x="10056157" y="370567"/>
                <a:ext cx="317520" cy="2253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E1391312-BCAA-4BF4-BE00-F7B4E59F2C4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051837" y="366247"/>
                  <a:ext cx="3261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C9B4C146-17C1-4997-9CF9-3F714A655142}"/>
                    </a:ext>
                  </a:extLst>
                </p14:cNvPr>
                <p14:cNvContentPartPr/>
                <p14:nvPr/>
              </p14:nvContentPartPr>
              <p14:xfrm>
                <a:off x="10174597" y="464527"/>
                <a:ext cx="246240" cy="1720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C9B4C146-17C1-4997-9CF9-3F714A65514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170277" y="460207"/>
                  <a:ext cx="2548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6517D9CB-46AC-4FDC-A10D-4B36D386A8D1}"/>
                    </a:ext>
                  </a:extLst>
                </p14:cNvPr>
                <p14:cNvContentPartPr/>
                <p14:nvPr/>
              </p14:nvContentPartPr>
              <p14:xfrm>
                <a:off x="10315357" y="521767"/>
                <a:ext cx="240480" cy="1238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6517D9CB-46AC-4FDC-A10D-4B36D386A8D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311037" y="517447"/>
                  <a:ext cx="2491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6FB80FC0-23B1-4D15-BBEB-31EA112AB753}"/>
                    </a:ext>
                  </a:extLst>
                </p14:cNvPr>
                <p14:cNvContentPartPr/>
                <p14:nvPr/>
              </p14:nvContentPartPr>
              <p14:xfrm>
                <a:off x="10494277" y="579367"/>
                <a:ext cx="144360" cy="630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6FB80FC0-23B1-4D15-BBEB-31EA112AB75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489957" y="575047"/>
                  <a:ext cx="1530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914FB260-A58E-46D7-9E5A-745296038D5A}"/>
                    </a:ext>
                  </a:extLst>
                </p14:cNvPr>
                <p14:cNvContentPartPr/>
                <p14:nvPr/>
              </p14:nvContentPartPr>
              <p14:xfrm>
                <a:off x="10560517" y="626887"/>
                <a:ext cx="98280" cy="536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914FB260-A58E-46D7-9E5A-745296038D5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556197" y="622567"/>
                  <a:ext cx="1069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8686E8F5-F026-47AC-9F8A-51BD89130F9F}"/>
                    </a:ext>
                  </a:extLst>
                </p14:cNvPr>
                <p14:cNvContentPartPr/>
                <p14:nvPr/>
              </p14:nvContentPartPr>
              <p14:xfrm>
                <a:off x="10226797" y="631567"/>
                <a:ext cx="90720" cy="2257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8686E8F5-F026-47AC-9F8A-51BD89130F9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222477" y="627247"/>
                  <a:ext cx="993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D2DBD423-65F0-4476-A9C4-C221FE3698A4}"/>
                    </a:ext>
                  </a:extLst>
                </p14:cNvPr>
                <p14:cNvContentPartPr/>
                <p14:nvPr/>
              </p14:nvContentPartPr>
              <p14:xfrm>
                <a:off x="10198717" y="549847"/>
                <a:ext cx="173160" cy="1360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D2DBD423-65F0-4476-A9C4-C221FE3698A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194397" y="545527"/>
                  <a:ext cx="1818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BD9252FF-5A7E-4C79-B41D-E9EBCDDDDC92}"/>
                    </a:ext>
                  </a:extLst>
                </p14:cNvPr>
                <p14:cNvContentPartPr/>
                <p14:nvPr/>
              </p14:nvContentPartPr>
              <p14:xfrm>
                <a:off x="10015117" y="889327"/>
                <a:ext cx="120600" cy="1738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BD9252FF-5A7E-4C79-B41D-E9EBCDDDDC9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010797" y="885007"/>
                  <a:ext cx="1292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4B8AE16F-A7BD-4C39-99D1-B1882AD4E1C1}"/>
                    </a:ext>
                  </a:extLst>
                </p14:cNvPr>
                <p14:cNvContentPartPr/>
                <p14:nvPr/>
              </p14:nvContentPartPr>
              <p14:xfrm>
                <a:off x="10154077" y="909847"/>
                <a:ext cx="114480" cy="1155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4B8AE16F-A7BD-4C39-99D1-B1882AD4E1C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149757" y="905527"/>
                  <a:ext cx="1231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3EA17200-1F21-42F4-880B-2C1107904C10}"/>
                    </a:ext>
                  </a:extLst>
                </p14:cNvPr>
                <p14:cNvContentPartPr/>
                <p14:nvPr/>
              </p14:nvContentPartPr>
              <p14:xfrm>
                <a:off x="10326517" y="927487"/>
                <a:ext cx="57960" cy="759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3EA17200-1F21-42F4-880B-2C1107904C1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322197" y="923167"/>
                  <a:ext cx="666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E36296ED-F93C-45AB-A273-7BE7172D4BB4}"/>
                    </a:ext>
                  </a:extLst>
                </p14:cNvPr>
                <p14:cNvContentPartPr/>
                <p14:nvPr/>
              </p14:nvContentPartPr>
              <p14:xfrm>
                <a:off x="10262797" y="873487"/>
                <a:ext cx="70560" cy="658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E36296ED-F93C-45AB-A273-7BE7172D4BB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258477" y="869167"/>
                  <a:ext cx="792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3DCA4FB3-F621-4824-8D47-CCF1BC81C464}"/>
                    </a:ext>
                  </a:extLst>
                </p14:cNvPr>
                <p14:cNvContentPartPr/>
                <p14:nvPr/>
              </p14:nvContentPartPr>
              <p14:xfrm>
                <a:off x="10402117" y="953047"/>
                <a:ext cx="48960" cy="406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3DCA4FB3-F621-4824-8D47-CCF1BC81C46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397797" y="948727"/>
                  <a:ext cx="576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AE62A847-72BF-4577-9497-48693CECC431}"/>
                    </a:ext>
                  </a:extLst>
                </p14:cNvPr>
                <p14:cNvContentPartPr/>
                <p14:nvPr/>
              </p14:nvContentPartPr>
              <p14:xfrm>
                <a:off x="10802437" y="643807"/>
                <a:ext cx="65880" cy="468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AE62A847-72BF-4577-9497-48693CECC43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798117" y="639487"/>
                  <a:ext cx="745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71A17CB9-39D4-4D68-BAC6-D3C3DFA76872}"/>
                    </a:ext>
                  </a:extLst>
                </p14:cNvPr>
                <p14:cNvContentPartPr/>
                <p14:nvPr/>
              </p14:nvContentPartPr>
              <p14:xfrm>
                <a:off x="10876597" y="645247"/>
                <a:ext cx="132480" cy="244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1A17CB9-39D4-4D68-BAC6-D3C3DFA7687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872277" y="640927"/>
                  <a:ext cx="1411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D6A3D0A-04B0-4E9C-85B7-8D51C2F058F6}"/>
                    </a:ext>
                  </a:extLst>
                </p14:cNvPr>
                <p14:cNvContentPartPr/>
                <p14:nvPr/>
              </p14:nvContentPartPr>
              <p14:xfrm>
                <a:off x="10895677" y="675487"/>
                <a:ext cx="117000" cy="1447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D6A3D0A-04B0-4E9C-85B7-8D51C2F058F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891357" y="671167"/>
                  <a:ext cx="1256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0E05DE8A-3725-4F97-BDA8-B36522ACA700}"/>
                    </a:ext>
                  </a:extLst>
                </p14:cNvPr>
                <p14:cNvContentPartPr/>
                <p14:nvPr/>
              </p14:nvContentPartPr>
              <p14:xfrm>
                <a:off x="10836637" y="657487"/>
                <a:ext cx="126720" cy="950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0E05DE8A-3725-4F97-BDA8-B36522ACA70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832317" y="653167"/>
                  <a:ext cx="1353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B2E47F66-E231-42B4-A205-4475B610CA7A}"/>
                    </a:ext>
                  </a:extLst>
                </p14:cNvPr>
                <p14:cNvContentPartPr/>
                <p14:nvPr/>
              </p14:nvContentPartPr>
              <p14:xfrm>
                <a:off x="11024917" y="851887"/>
                <a:ext cx="67320" cy="820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B2E47F66-E231-42B4-A205-4475B610CA7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020597" y="847567"/>
                  <a:ext cx="759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13D52EC-BB69-49CA-A38F-BFF5E23E7D0A}"/>
                    </a:ext>
                  </a:extLst>
                </p14:cNvPr>
                <p14:cNvContentPartPr/>
                <p14:nvPr/>
              </p14:nvContentPartPr>
              <p14:xfrm>
                <a:off x="11127157" y="847207"/>
                <a:ext cx="61200" cy="788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13D52EC-BB69-49CA-A38F-BFF5E23E7D0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122837" y="842887"/>
                  <a:ext cx="698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E1A2A1D6-D290-4D20-8B70-7A626ACAB23D}"/>
                    </a:ext>
                  </a:extLst>
                </p14:cNvPr>
                <p14:cNvContentPartPr/>
                <p14:nvPr/>
              </p14:nvContentPartPr>
              <p14:xfrm>
                <a:off x="11279077" y="834967"/>
                <a:ext cx="70920" cy="802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E1A2A1D6-D290-4D20-8B70-7A626ACAB23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274757" y="830647"/>
                  <a:ext cx="795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E2625DB9-23E5-4F6C-AF2B-095D4FB244C3}"/>
                    </a:ext>
                  </a:extLst>
                </p14:cNvPr>
                <p14:cNvContentPartPr/>
                <p14:nvPr/>
              </p14:nvContentPartPr>
              <p14:xfrm>
                <a:off x="11212117" y="801487"/>
                <a:ext cx="57600" cy="568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E2625DB9-23E5-4F6C-AF2B-095D4FB244C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207797" y="797167"/>
                  <a:ext cx="662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E718834E-BB3B-4817-ACC6-6C1F1F27F5F1}"/>
                    </a:ext>
                  </a:extLst>
                </p14:cNvPr>
                <p14:cNvContentPartPr/>
                <p14:nvPr/>
              </p14:nvContentPartPr>
              <p14:xfrm>
                <a:off x="11340637" y="870247"/>
                <a:ext cx="46800" cy="529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E718834E-BB3B-4817-ACC6-6C1F1F27F5F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336317" y="865927"/>
                  <a:ext cx="554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1837CAF0-AF0C-43A2-9E57-5E570DD79E4A}"/>
                    </a:ext>
                  </a:extLst>
                </p14:cNvPr>
                <p14:cNvContentPartPr/>
                <p14:nvPr/>
              </p14:nvContentPartPr>
              <p14:xfrm>
                <a:off x="10481677" y="245647"/>
                <a:ext cx="608400" cy="1357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1837CAF0-AF0C-43A2-9E57-5E570DD79E4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477357" y="241327"/>
                  <a:ext cx="6170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9E449539-BF0A-458A-8282-A763BAAA6C4E}"/>
                    </a:ext>
                  </a:extLst>
                </p14:cNvPr>
                <p14:cNvContentPartPr/>
                <p14:nvPr/>
              </p14:nvContentPartPr>
              <p14:xfrm>
                <a:off x="11258917" y="227287"/>
                <a:ext cx="12960" cy="8712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9E449539-BF0A-458A-8282-A763BAAA6C4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254597" y="222967"/>
                  <a:ext cx="216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95EBBECC-4CC3-4F0E-9AEB-9C9E8D39A86A}"/>
                    </a:ext>
                  </a:extLst>
                </p14:cNvPr>
                <p14:cNvContentPartPr/>
                <p14:nvPr/>
              </p14:nvContentPartPr>
              <p14:xfrm>
                <a:off x="11203117" y="222607"/>
                <a:ext cx="134640" cy="345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95EBBECC-4CC3-4F0E-9AEB-9C9E8D39A86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198797" y="218287"/>
                  <a:ext cx="1432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AA917BBA-AF40-45DC-A423-9AFDB36DF7FF}"/>
                    </a:ext>
                  </a:extLst>
                </p14:cNvPr>
                <p14:cNvContentPartPr/>
                <p14:nvPr/>
              </p14:nvContentPartPr>
              <p14:xfrm>
                <a:off x="11177197" y="275167"/>
                <a:ext cx="244800" cy="255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AA917BBA-AF40-45DC-A423-9AFDB36DF7F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172877" y="270847"/>
                  <a:ext cx="2534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618EF6A-C747-4DE8-B6E2-69466E8A500C}"/>
                    </a:ext>
                  </a:extLst>
                </p14:cNvPr>
                <p14:cNvContentPartPr/>
                <p14:nvPr/>
              </p14:nvContentPartPr>
              <p14:xfrm>
                <a:off x="11494357" y="224407"/>
                <a:ext cx="12600" cy="763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618EF6A-C747-4DE8-B6E2-69466E8A500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490037" y="220087"/>
                  <a:ext cx="212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37216B56-A5B4-4C0D-89DE-D56C04B36E33}"/>
                    </a:ext>
                  </a:extLst>
                </p14:cNvPr>
                <p14:cNvContentPartPr/>
                <p14:nvPr/>
              </p14:nvContentPartPr>
              <p14:xfrm>
                <a:off x="11423077" y="216127"/>
                <a:ext cx="141480" cy="957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37216B56-A5B4-4C0D-89DE-D56C04B36E3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418757" y="211807"/>
                  <a:ext cx="1501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11349106-8FDB-444B-9A3F-ECFE906294BB}"/>
                    </a:ext>
                  </a:extLst>
                </p14:cNvPr>
                <p14:cNvContentPartPr/>
                <p14:nvPr/>
              </p14:nvContentPartPr>
              <p14:xfrm>
                <a:off x="11593357" y="227287"/>
                <a:ext cx="27000" cy="795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11349106-8FDB-444B-9A3F-ECFE906294B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589037" y="222967"/>
                  <a:ext cx="356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F1E3B446-5248-4D76-9A77-5890D5E25E48}"/>
                    </a:ext>
                  </a:extLst>
                </p14:cNvPr>
                <p14:cNvContentPartPr/>
                <p14:nvPr/>
              </p14:nvContentPartPr>
              <p14:xfrm>
                <a:off x="11630077" y="253567"/>
                <a:ext cx="57960" cy="669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F1E3B446-5248-4D76-9A77-5890D5E25E4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625757" y="249247"/>
                  <a:ext cx="666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AF5D7974-D4CC-405A-90D4-51DCE07ED299}"/>
                    </a:ext>
                  </a:extLst>
                </p14:cNvPr>
                <p14:cNvContentPartPr/>
                <p14:nvPr/>
              </p14:nvContentPartPr>
              <p14:xfrm>
                <a:off x="11680837" y="202447"/>
                <a:ext cx="86760" cy="1011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AF5D7974-D4CC-405A-90D4-51DCE07ED29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676517" y="198127"/>
                  <a:ext cx="954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1D27FB11-1404-4CBD-B5A3-AD70F3074BD0}"/>
                    </a:ext>
                  </a:extLst>
                </p14:cNvPr>
                <p14:cNvContentPartPr/>
                <p14:nvPr/>
              </p14:nvContentPartPr>
              <p14:xfrm>
                <a:off x="11776237" y="174007"/>
                <a:ext cx="65160" cy="12132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1D27FB11-1404-4CBD-B5A3-AD70F3074BD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771917" y="169687"/>
                  <a:ext cx="738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43C69A94-ED8C-4BF0-9D17-C6537D3C8173}"/>
                    </a:ext>
                  </a:extLst>
                </p14:cNvPr>
                <p14:cNvContentPartPr/>
                <p14:nvPr/>
              </p14:nvContentPartPr>
              <p14:xfrm>
                <a:off x="11839597" y="179767"/>
                <a:ext cx="144000" cy="1026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43C69A94-ED8C-4BF0-9D17-C6537D3C817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835277" y="175447"/>
                  <a:ext cx="1526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D994F5E2-88C0-4499-84F4-81A9D8127408}"/>
                    </a:ext>
                  </a:extLst>
                </p14:cNvPr>
                <p14:cNvContentPartPr/>
                <p14:nvPr/>
              </p14:nvContentPartPr>
              <p14:xfrm>
                <a:off x="12014197" y="249247"/>
                <a:ext cx="30240" cy="2988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D994F5E2-88C0-4499-84F4-81A9D812740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2009877" y="244927"/>
                  <a:ext cx="388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8E9B6602-4360-444B-B492-E581903F3F16}"/>
                    </a:ext>
                  </a:extLst>
                </p14:cNvPr>
                <p14:cNvContentPartPr/>
                <p14:nvPr/>
              </p14:nvContentPartPr>
              <p14:xfrm>
                <a:off x="11181517" y="366607"/>
                <a:ext cx="805680" cy="5688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8E9B6602-4360-444B-B492-E581903F3F1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177197" y="362287"/>
                  <a:ext cx="8143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2F129CBA-4255-4EC0-B245-8A615A67074B}"/>
                    </a:ext>
                  </a:extLst>
                </p14:cNvPr>
                <p14:cNvContentPartPr/>
                <p14:nvPr/>
              </p14:nvContentPartPr>
              <p14:xfrm>
                <a:off x="10726837" y="368407"/>
                <a:ext cx="11160" cy="45576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2F129CBA-4255-4EC0-B245-8A615A67074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722517" y="364087"/>
                  <a:ext cx="1980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2E39D504-EE54-4F57-B078-89BAEAAD2839}"/>
                    </a:ext>
                  </a:extLst>
                </p14:cNvPr>
                <p14:cNvContentPartPr/>
                <p14:nvPr/>
              </p14:nvContentPartPr>
              <p14:xfrm>
                <a:off x="10817917" y="384247"/>
                <a:ext cx="7920" cy="838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2E39D504-EE54-4F57-B078-89BAEAAD283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813597" y="379927"/>
                  <a:ext cx="165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B259935A-E3D5-4105-9976-76789F228677}"/>
                    </a:ext>
                  </a:extLst>
                </p14:cNvPr>
                <p14:cNvContentPartPr/>
                <p14:nvPr/>
              </p14:nvContentPartPr>
              <p14:xfrm>
                <a:off x="10758157" y="327007"/>
                <a:ext cx="117720" cy="586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B259935A-E3D5-4105-9976-76789F22867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753837" y="322687"/>
                  <a:ext cx="1263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6CF67654-7F9A-4A82-984E-401DDF03E5DE}"/>
                    </a:ext>
                  </a:extLst>
                </p14:cNvPr>
                <p14:cNvContentPartPr/>
                <p14:nvPr/>
              </p14:nvContentPartPr>
              <p14:xfrm>
                <a:off x="10790197" y="390007"/>
                <a:ext cx="74160" cy="2448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6CF67654-7F9A-4A82-984E-401DDF03E5D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785877" y="385687"/>
                  <a:ext cx="828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03261B36-6AAD-4B45-8985-A84F99EE40DF}"/>
                    </a:ext>
                  </a:extLst>
                </p14:cNvPr>
                <p14:cNvContentPartPr/>
                <p14:nvPr/>
              </p14:nvContentPartPr>
              <p14:xfrm>
                <a:off x="10872997" y="395047"/>
                <a:ext cx="19800" cy="684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03261B36-6AAD-4B45-8985-A84F99EE40D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868677" y="390727"/>
                  <a:ext cx="284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73E05795-9C27-4D47-BDEE-E91F994A637A}"/>
                    </a:ext>
                  </a:extLst>
                </p14:cNvPr>
                <p14:cNvContentPartPr/>
                <p14:nvPr/>
              </p14:nvContentPartPr>
              <p14:xfrm>
                <a:off x="10845277" y="408727"/>
                <a:ext cx="69120" cy="3456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73E05795-9C27-4D47-BDEE-E91F994A637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840957" y="404407"/>
                  <a:ext cx="777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DFDDCFA1-804E-4A5A-ADDA-80F5570D7E7A}"/>
                    </a:ext>
                  </a:extLst>
                </p14:cNvPr>
                <p14:cNvContentPartPr/>
                <p14:nvPr/>
              </p14:nvContentPartPr>
              <p14:xfrm>
                <a:off x="10906117" y="383527"/>
                <a:ext cx="49680" cy="640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DFDDCFA1-804E-4A5A-ADDA-80F5570D7E7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901797" y="379207"/>
                  <a:ext cx="583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C82D88A9-FAC2-4FD6-9313-42D3C6045EDE}"/>
                    </a:ext>
                  </a:extLst>
                </p14:cNvPr>
                <p14:cNvContentPartPr/>
                <p14:nvPr/>
              </p14:nvContentPartPr>
              <p14:xfrm>
                <a:off x="10964437" y="390007"/>
                <a:ext cx="57600" cy="5436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C82D88A9-FAC2-4FD6-9313-42D3C6045ED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960117" y="385687"/>
                  <a:ext cx="662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541DE6EC-14AE-4B3E-AFCC-0D5D2F243AB8}"/>
                    </a:ext>
                  </a:extLst>
                </p14:cNvPr>
                <p14:cNvContentPartPr/>
                <p14:nvPr/>
              </p14:nvContentPartPr>
              <p14:xfrm>
                <a:off x="11014477" y="382807"/>
                <a:ext cx="38520" cy="486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541DE6EC-14AE-4B3E-AFCC-0D5D2F243AB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010157" y="378487"/>
                  <a:ext cx="471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B71ACC9C-6845-4627-B890-ECF01B5183D6}"/>
                    </a:ext>
                  </a:extLst>
                </p14:cNvPr>
                <p14:cNvContentPartPr/>
                <p14:nvPr/>
              </p14:nvContentPartPr>
              <p14:xfrm>
                <a:off x="10762477" y="882127"/>
                <a:ext cx="275040" cy="17964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B71ACC9C-6845-4627-B890-ECF01B5183D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758157" y="877807"/>
                  <a:ext cx="2836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C3C14E37-B363-43ED-929A-D40CB152802B}"/>
                    </a:ext>
                  </a:extLst>
                </p14:cNvPr>
                <p14:cNvContentPartPr/>
                <p14:nvPr/>
              </p14:nvContentPartPr>
              <p14:xfrm>
                <a:off x="10700197" y="829207"/>
                <a:ext cx="205200" cy="15372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C3C14E37-B363-43ED-929A-D40CB152802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695877" y="824887"/>
                  <a:ext cx="2138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D5C888A4-2420-4FB3-9F4A-E3153857A480}"/>
                    </a:ext>
                  </a:extLst>
                </p14:cNvPr>
                <p14:cNvContentPartPr/>
                <p14:nvPr/>
              </p14:nvContentPartPr>
              <p14:xfrm>
                <a:off x="11212117" y="1029727"/>
                <a:ext cx="2160" cy="1296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D5C888A4-2420-4FB3-9F4A-E3153857A48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207797" y="1025407"/>
                  <a:ext cx="108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B47EECC5-C6FC-4969-B364-9EF39A7B1A87}"/>
                    </a:ext>
                  </a:extLst>
                </p14:cNvPr>
                <p14:cNvContentPartPr/>
                <p14:nvPr/>
              </p14:nvContentPartPr>
              <p14:xfrm>
                <a:off x="11103397" y="1025767"/>
                <a:ext cx="96120" cy="9360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B47EECC5-C6FC-4969-B364-9EF39A7B1A8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099077" y="1021447"/>
                  <a:ext cx="1047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FF23062B-C365-4EBE-B778-7E92A645CF05}"/>
                    </a:ext>
                  </a:extLst>
                </p14:cNvPr>
                <p14:cNvContentPartPr/>
                <p14:nvPr/>
              </p14:nvContentPartPr>
              <p14:xfrm>
                <a:off x="11138317" y="1008487"/>
                <a:ext cx="124920" cy="15552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FF23062B-C365-4EBE-B778-7E92A645CF0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133997" y="1004167"/>
                  <a:ext cx="1335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C6D6EF29-246B-4433-953E-463344F86DFD}"/>
                    </a:ext>
                  </a:extLst>
                </p14:cNvPr>
                <p14:cNvContentPartPr/>
                <p14:nvPr/>
              </p14:nvContentPartPr>
              <p14:xfrm>
                <a:off x="11292397" y="1007407"/>
                <a:ext cx="79920" cy="11772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C6D6EF29-246B-4433-953E-463344F86DF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288077" y="1003087"/>
                  <a:ext cx="885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FBF4BA88-BEE2-46C5-9994-1FFB0EE3C985}"/>
                    </a:ext>
                  </a:extLst>
                </p14:cNvPr>
                <p14:cNvContentPartPr/>
                <p14:nvPr/>
              </p14:nvContentPartPr>
              <p14:xfrm>
                <a:off x="11407237" y="986527"/>
                <a:ext cx="76320" cy="781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FBF4BA88-BEE2-46C5-9994-1FFB0EE3C98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402917" y="982207"/>
                  <a:ext cx="849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E8BD09B7-1835-48B6-8ABD-9E361D68E64A}"/>
                    </a:ext>
                  </a:extLst>
                </p14:cNvPr>
                <p14:cNvContentPartPr/>
                <p14:nvPr/>
              </p14:nvContentPartPr>
              <p14:xfrm>
                <a:off x="11452237" y="1023607"/>
                <a:ext cx="27000" cy="11556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E8BD09B7-1835-48B6-8ABD-9E361D68E64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447917" y="1019287"/>
                  <a:ext cx="35640" cy="12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143FB9AE-FFFB-4108-AA2D-2237408CB627}"/>
                  </a:ext>
                </a:extLst>
              </p14:cNvPr>
              <p14:cNvContentPartPr/>
              <p14:nvPr/>
            </p14:nvContentPartPr>
            <p14:xfrm>
              <a:off x="10388077" y="1813447"/>
              <a:ext cx="1196640" cy="169560"/>
            </p14:xfrm>
          </p:contentPart>
        </mc:Choice>
        <mc:Fallback xmlns=""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143FB9AE-FFFB-4108-AA2D-2237408CB627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10383757" y="1809127"/>
                <a:ext cx="1205280" cy="178200"/>
              </a:xfrm>
              <a:prstGeom prst="rect">
                <a:avLst/>
              </a:prstGeom>
            </p:spPr>
          </p:pic>
        </mc:Fallback>
      </mc:AlternateContent>
      <p:pic>
        <p:nvPicPr>
          <p:cNvPr id="145" name="Grafik 144">
            <a:extLst>
              <a:ext uri="{FF2B5EF4-FFF2-40B4-BE49-F238E27FC236}">
                <a16:creationId xmlns:a16="http://schemas.microsoft.com/office/drawing/2014/main" id="{ADB7C4E4-4DFE-4252-B9F8-072405DF36B2}"/>
              </a:ext>
            </a:extLst>
          </p:cNvPr>
          <p:cNvPicPr>
            <a:picLocks noChangeAspect="1"/>
          </p:cNvPicPr>
          <p:nvPr/>
        </p:nvPicPr>
        <p:blipFill>
          <a:blip r:embed="rId190"/>
          <a:stretch>
            <a:fillRect/>
          </a:stretch>
        </p:blipFill>
        <p:spPr>
          <a:xfrm>
            <a:off x="7389517" y="2926763"/>
            <a:ext cx="3810000" cy="10953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76888A3E-F337-416D-949A-9E4430D06B77}"/>
                  </a:ext>
                </a:extLst>
              </p14:cNvPr>
              <p14:cNvContentPartPr/>
              <p14:nvPr/>
            </p14:nvContentPartPr>
            <p14:xfrm>
              <a:off x="769237" y="1583767"/>
              <a:ext cx="428400" cy="387000"/>
            </p14:xfrm>
          </p:contentPart>
        </mc:Choice>
        <mc:Fallback xmlns=""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76888A3E-F337-416D-949A-9E4430D06B77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764917" y="1579447"/>
                <a:ext cx="437040" cy="39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5" name="Gruppieren 194">
            <a:extLst>
              <a:ext uri="{FF2B5EF4-FFF2-40B4-BE49-F238E27FC236}">
                <a16:creationId xmlns:a16="http://schemas.microsoft.com/office/drawing/2014/main" id="{D7E7E6AC-9AC5-4FFA-AAB5-07309CD512A8}"/>
              </a:ext>
            </a:extLst>
          </p:cNvPr>
          <p:cNvGrpSpPr/>
          <p:nvPr/>
        </p:nvGrpSpPr>
        <p:grpSpPr>
          <a:xfrm>
            <a:off x="4224517" y="4297807"/>
            <a:ext cx="4152960" cy="2020320"/>
            <a:chOff x="4224517" y="4297807"/>
            <a:chExt cx="4152960" cy="202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66066BC7-9CE0-4EBE-A3F3-B445913C3E46}"/>
                    </a:ext>
                  </a:extLst>
                </p14:cNvPr>
                <p14:cNvContentPartPr/>
                <p14:nvPr/>
              </p14:nvContentPartPr>
              <p14:xfrm>
                <a:off x="7050517" y="4338127"/>
                <a:ext cx="6840" cy="14004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66066BC7-9CE0-4EBE-A3F3-B445913C3E4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046197" y="4333807"/>
                  <a:ext cx="154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79E3CB9F-6F8B-4DA6-A371-1CBC757AF3ED}"/>
                    </a:ext>
                  </a:extLst>
                </p14:cNvPr>
                <p14:cNvContentPartPr/>
                <p14:nvPr/>
              </p14:nvContentPartPr>
              <p14:xfrm>
                <a:off x="6941077" y="4297807"/>
                <a:ext cx="181800" cy="2664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79E3CB9F-6F8B-4DA6-A371-1CBC757AF3ED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936757" y="4293487"/>
                  <a:ext cx="1904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8B9C5829-C996-46B7-8A6A-5F3195722A7F}"/>
                    </a:ext>
                  </a:extLst>
                </p14:cNvPr>
                <p14:cNvContentPartPr/>
                <p14:nvPr/>
              </p14:nvContentPartPr>
              <p14:xfrm>
                <a:off x="6975997" y="4374127"/>
                <a:ext cx="150840" cy="1512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8B9C5829-C996-46B7-8A6A-5F3195722A7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971677" y="4369807"/>
                  <a:ext cx="1594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E56B9482-6D67-48E0-A6A8-BE9D5EF10ACE}"/>
                    </a:ext>
                  </a:extLst>
                </p14:cNvPr>
                <p14:cNvContentPartPr/>
                <p14:nvPr/>
              </p14:nvContentPartPr>
              <p14:xfrm>
                <a:off x="7099837" y="4435327"/>
                <a:ext cx="207720" cy="7632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E56B9482-6D67-48E0-A6A8-BE9D5EF10AC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095517" y="4431007"/>
                  <a:ext cx="2163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3EC813A3-40F4-4561-B25B-B146F8982685}"/>
                    </a:ext>
                  </a:extLst>
                </p14:cNvPr>
                <p14:cNvContentPartPr/>
                <p14:nvPr/>
              </p14:nvContentPartPr>
              <p14:xfrm>
                <a:off x="7310437" y="4440727"/>
                <a:ext cx="106920" cy="13824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3EC813A3-40F4-4561-B25B-B146F898268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306117" y="4436407"/>
                  <a:ext cx="1155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27C48299-04FB-49E4-879E-68BFDEE8B2D6}"/>
                    </a:ext>
                  </a:extLst>
                </p14:cNvPr>
                <p14:cNvContentPartPr/>
                <p14:nvPr/>
              </p14:nvContentPartPr>
              <p14:xfrm>
                <a:off x="7013437" y="4814407"/>
                <a:ext cx="172800" cy="2340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27C48299-04FB-49E4-879E-68BFDEE8B2D6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009117" y="4810087"/>
                  <a:ext cx="1814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F06584D3-0E19-4C86-B1D6-339A6AC1285A}"/>
                    </a:ext>
                  </a:extLst>
                </p14:cNvPr>
                <p14:cNvContentPartPr/>
                <p14:nvPr/>
              </p14:nvContentPartPr>
              <p14:xfrm>
                <a:off x="7018837" y="4869127"/>
                <a:ext cx="162360" cy="972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F06584D3-0E19-4C86-B1D6-339A6AC1285A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014517" y="4864807"/>
                  <a:ext cx="1710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347DEC72-6EB8-46B4-923F-43772CB5F8B5}"/>
                    </a:ext>
                  </a:extLst>
                </p14:cNvPr>
                <p14:cNvContentPartPr/>
                <p14:nvPr/>
              </p14:nvContentPartPr>
              <p14:xfrm>
                <a:off x="7445797" y="4613527"/>
                <a:ext cx="120960" cy="10836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347DEC72-6EB8-46B4-923F-43772CB5F8B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441477" y="4609207"/>
                  <a:ext cx="1296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CFF1ABD6-EE19-4325-870D-13A40BA0F0DA}"/>
                    </a:ext>
                  </a:extLst>
                </p14:cNvPr>
                <p14:cNvContentPartPr/>
                <p14:nvPr/>
              </p14:nvContentPartPr>
              <p14:xfrm>
                <a:off x="7582957" y="4708927"/>
                <a:ext cx="18360" cy="8064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CFF1ABD6-EE19-4325-870D-13A40BA0F0DA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578637" y="4704607"/>
                  <a:ext cx="270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531C5538-7950-4163-8D12-59593C424271}"/>
                    </a:ext>
                  </a:extLst>
                </p14:cNvPr>
                <p14:cNvContentPartPr/>
                <p14:nvPr/>
              </p14:nvContentPartPr>
              <p14:xfrm>
                <a:off x="7650277" y="4595527"/>
                <a:ext cx="134640" cy="13140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531C5538-7950-4163-8D12-59593C424271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645957" y="4591207"/>
                  <a:ext cx="1432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05E85DD2-758B-4072-8EF6-172E22F6D380}"/>
                    </a:ext>
                  </a:extLst>
                </p14:cNvPr>
                <p14:cNvContentPartPr/>
                <p14:nvPr/>
              </p14:nvContentPartPr>
              <p14:xfrm>
                <a:off x="7680877" y="4658527"/>
                <a:ext cx="129960" cy="1116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05E85DD2-758B-4072-8EF6-172E22F6D38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676557" y="4654207"/>
                  <a:ext cx="1386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E716F0BB-0591-4B1D-8805-4FEC4E64954D}"/>
                    </a:ext>
                  </a:extLst>
                </p14:cNvPr>
                <p14:cNvContentPartPr/>
                <p14:nvPr/>
              </p14:nvContentPartPr>
              <p14:xfrm>
                <a:off x="7825597" y="4582567"/>
                <a:ext cx="112320" cy="10260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E716F0BB-0591-4B1D-8805-4FEC4E64954D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821277" y="4578247"/>
                  <a:ext cx="1209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C7BFA824-BCAA-4972-B8C9-E14C6230595E}"/>
                    </a:ext>
                  </a:extLst>
                </p14:cNvPr>
                <p14:cNvContentPartPr/>
                <p14:nvPr/>
              </p14:nvContentPartPr>
              <p14:xfrm>
                <a:off x="7355797" y="4768327"/>
                <a:ext cx="692280" cy="2304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C7BFA824-BCAA-4972-B8C9-E14C6230595E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351477" y="4764007"/>
                  <a:ext cx="7009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AF953AF6-422A-4476-8BEB-0C4C317AF386}"/>
                    </a:ext>
                  </a:extLst>
                </p14:cNvPr>
                <p14:cNvContentPartPr/>
                <p14:nvPr/>
              </p14:nvContentPartPr>
              <p14:xfrm>
                <a:off x="7638037" y="4834207"/>
                <a:ext cx="142200" cy="14256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AF953AF6-422A-4476-8BEB-0C4C317AF386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633717" y="4829887"/>
                  <a:ext cx="1508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CAB12C7E-8E0E-4746-BD1B-D202CA956EB3}"/>
                    </a:ext>
                  </a:extLst>
                </p14:cNvPr>
                <p14:cNvContentPartPr/>
                <p14:nvPr/>
              </p14:nvContentPartPr>
              <p14:xfrm>
                <a:off x="7143757" y="5146687"/>
                <a:ext cx="1155960" cy="3276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CAB12C7E-8E0E-4746-BD1B-D202CA956EB3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139437" y="5142367"/>
                  <a:ext cx="11646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F6653F5E-EB10-4D13-BB32-D44A03B29E02}"/>
                    </a:ext>
                  </a:extLst>
                </p14:cNvPr>
                <p14:cNvContentPartPr/>
                <p14:nvPr/>
              </p14:nvContentPartPr>
              <p14:xfrm>
                <a:off x="7354717" y="5285647"/>
                <a:ext cx="213120" cy="14040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F6653F5E-EB10-4D13-BB32-D44A03B29E02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350397" y="5281327"/>
                  <a:ext cx="2217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5DDD8F14-A5A5-4DFE-B435-EAAA5BD30627}"/>
                    </a:ext>
                  </a:extLst>
                </p14:cNvPr>
                <p14:cNvContentPartPr/>
                <p14:nvPr/>
              </p14:nvContentPartPr>
              <p14:xfrm>
                <a:off x="7616797" y="5325607"/>
                <a:ext cx="134640" cy="1368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5DDD8F14-A5A5-4DFE-B435-EAAA5BD30627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612477" y="5321287"/>
                  <a:ext cx="1432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CBA8D4FE-D72E-4BD7-8924-9868DD392476}"/>
                    </a:ext>
                  </a:extLst>
                </p14:cNvPr>
                <p14:cNvContentPartPr/>
                <p14:nvPr/>
              </p14:nvContentPartPr>
              <p14:xfrm>
                <a:off x="7789957" y="5268007"/>
                <a:ext cx="109080" cy="10260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CBA8D4FE-D72E-4BD7-8924-9868DD392476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785637" y="5263687"/>
                  <a:ext cx="1177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34A3628B-E86E-43E4-B4F7-8906563C1F87}"/>
                    </a:ext>
                  </a:extLst>
                </p14:cNvPr>
                <p14:cNvContentPartPr/>
                <p14:nvPr/>
              </p14:nvContentPartPr>
              <p14:xfrm>
                <a:off x="7895437" y="5357287"/>
                <a:ext cx="30240" cy="8028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34A3628B-E86E-43E4-B4F7-8906563C1F8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891117" y="5352967"/>
                  <a:ext cx="388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BFC17F4F-C036-4B20-8255-0020A4ADE784}"/>
                    </a:ext>
                  </a:extLst>
                </p14:cNvPr>
                <p14:cNvContentPartPr/>
                <p14:nvPr/>
              </p14:nvContentPartPr>
              <p14:xfrm>
                <a:off x="7963477" y="5260087"/>
                <a:ext cx="110520" cy="13176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BFC17F4F-C036-4B20-8255-0020A4ADE784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959157" y="5255767"/>
                  <a:ext cx="1191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C5CFB510-98E8-4158-A9B6-D6D63EEB9132}"/>
                    </a:ext>
                  </a:extLst>
                </p14:cNvPr>
                <p14:cNvContentPartPr/>
                <p14:nvPr/>
              </p14:nvContentPartPr>
              <p14:xfrm>
                <a:off x="8101357" y="5275927"/>
                <a:ext cx="111960" cy="11160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C5CFB510-98E8-4158-A9B6-D6D63EEB9132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097037" y="5271607"/>
                  <a:ext cx="1206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CA41D7AA-0A27-4660-BE9A-561399CBD7F1}"/>
                    </a:ext>
                  </a:extLst>
                </p14:cNvPr>
                <p14:cNvContentPartPr/>
                <p14:nvPr/>
              </p14:nvContentPartPr>
              <p14:xfrm>
                <a:off x="7291357" y="5490487"/>
                <a:ext cx="1086120" cy="3924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CA41D7AA-0A27-4660-BE9A-561399CBD7F1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287037" y="5486167"/>
                  <a:ext cx="10947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E39123D1-80F5-4CF6-9640-70B72E4FB943}"/>
                    </a:ext>
                  </a:extLst>
                </p14:cNvPr>
                <p14:cNvContentPartPr/>
                <p14:nvPr/>
              </p14:nvContentPartPr>
              <p14:xfrm>
                <a:off x="7440037" y="5598847"/>
                <a:ext cx="131040" cy="17208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E39123D1-80F5-4CF6-9640-70B72E4FB943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435717" y="5594527"/>
                  <a:ext cx="1396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10660898-036E-436A-AFD3-BF0E4862CDFF}"/>
                    </a:ext>
                  </a:extLst>
                </p14:cNvPr>
                <p14:cNvContentPartPr/>
                <p14:nvPr/>
              </p14:nvContentPartPr>
              <p14:xfrm>
                <a:off x="7625077" y="5692447"/>
                <a:ext cx="89280" cy="972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10660898-036E-436A-AFD3-BF0E4862CDFF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620757" y="5688127"/>
                  <a:ext cx="979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C50C943F-2FCB-4224-93A2-B5E264A42983}"/>
                    </a:ext>
                  </a:extLst>
                </p14:cNvPr>
                <p14:cNvContentPartPr/>
                <p14:nvPr/>
              </p14:nvContentPartPr>
              <p14:xfrm>
                <a:off x="7725517" y="5628007"/>
                <a:ext cx="126360" cy="13752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C50C943F-2FCB-4224-93A2-B5E264A42983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721197" y="5623687"/>
                  <a:ext cx="1350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5C469CD6-229E-475F-A168-07101524C742}"/>
                    </a:ext>
                  </a:extLst>
                </p14:cNvPr>
                <p14:cNvContentPartPr/>
                <p14:nvPr/>
              </p14:nvContentPartPr>
              <p14:xfrm>
                <a:off x="7929277" y="5685967"/>
                <a:ext cx="133920" cy="2304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5C469CD6-229E-475F-A168-07101524C742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924957" y="5681647"/>
                  <a:ext cx="1425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8550AC93-1275-45CA-889B-D3A5649C032A}"/>
                    </a:ext>
                  </a:extLst>
                </p14:cNvPr>
                <p14:cNvContentPartPr/>
                <p14:nvPr/>
              </p14:nvContentPartPr>
              <p14:xfrm>
                <a:off x="8125117" y="5619007"/>
                <a:ext cx="111240" cy="13644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8550AC93-1275-45CA-889B-D3A5649C032A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120797" y="5614687"/>
                  <a:ext cx="1198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458BD68A-5D29-49FB-AA75-75891F622A75}"/>
                    </a:ext>
                  </a:extLst>
                </p14:cNvPr>
                <p14:cNvContentPartPr/>
                <p14:nvPr/>
              </p14:nvContentPartPr>
              <p14:xfrm>
                <a:off x="6993997" y="6227407"/>
                <a:ext cx="205200" cy="2628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458BD68A-5D29-49FB-AA75-75891F622A75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989677" y="6223087"/>
                  <a:ext cx="2138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7A176E44-6862-4CED-ABA3-B27A34F2D50D}"/>
                    </a:ext>
                  </a:extLst>
                </p14:cNvPr>
                <p14:cNvContentPartPr/>
                <p14:nvPr/>
              </p14:nvContentPartPr>
              <p14:xfrm>
                <a:off x="7023877" y="6269887"/>
                <a:ext cx="203400" cy="3060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7A176E44-6862-4CED-ABA3-B27A34F2D50D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019557" y="6265567"/>
                  <a:ext cx="2120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C6C18E7A-CE39-48E1-B563-CA5374CF1D1F}"/>
                    </a:ext>
                  </a:extLst>
                </p14:cNvPr>
                <p14:cNvContentPartPr/>
                <p14:nvPr/>
              </p14:nvContentPartPr>
              <p14:xfrm>
                <a:off x="7281277" y="6065767"/>
                <a:ext cx="141120" cy="18504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C6C18E7A-CE39-48E1-B563-CA5374CF1D1F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276957" y="6061447"/>
                  <a:ext cx="1497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22AFBBF7-FD49-4E7D-ABDD-604B622AAB7F}"/>
                    </a:ext>
                  </a:extLst>
                </p14:cNvPr>
                <p14:cNvContentPartPr/>
                <p14:nvPr/>
              </p14:nvContentPartPr>
              <p14:xfrm>
                <a:off x="7443637" y="6220207"/>
                <a:ext cx="41040" cy="9792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22AFBBF7-FD49-4E7D-ABDD-604B622AAB7F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439317" y="6215887"/>
                  <a:ext cx="496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D8375FF6-31FD-40E7-B763-4C325D4304E5}"/>
                    </a:ext>
                  </a:extLst>
                </p14:cNvPr>
                <p14:cNvContentPartPr/>
                <p14:nvPr/>
              </p14:nvContentPartPr>
              <p14:xfrm>
                <a:off x="7482517" y="6029767"/>
                <a:ext cx="111600" cy="12420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D8375FF6-31FD-40E7-B763-4C325D4304E5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478197" y="6025447"/>
                  <a:ext cx="1202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7FC2EBBA-2A39-46DB-B504-32EC28F4440F}"/>
                    </a:ext>
                  </a:extLst>
                </p14:cNvPr>
                <p14:cNvContentPartPr/>
                <p14:nvPr/>
              </p14:nvContentPartPr>
              <p14:xfrm>
                <a:off x="7564237" y="6076207"/>
                <a:ext cx="49680" cy="12744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7FC2EBBA-2A39-46DB-B504-32EC28F4440F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559917" y="6071887"/>
                  <a:ext cx="583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908A88A2-16F1-46E4-91F7-24A532497663}"/>
                    </a:ext>
                  </a:extLst>
                </p14:cNvPr>
                <p14:cNvContentPartPr/>
                <p14:nvPr/>
              </p14:nvContentPartPr>
              <p14:xfrm>
                <a:off x="7630837" y="6037327"/>
                <a:ext cx="116280" cy="13464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908A88A2-16F1-46E4-91F7-24A532497663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626517" y="6033007"/>
                  <a:ext cx="1249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8219A1D8-0C67-4AAD-A032-A2195C68D0AD}"/>
                    </a:ext>
                  </a:extLst>
                </p14:cNvPr>
                <p14:cNvContentPartPr/>
                <p14:nvPr/>
              </p14:nvContentPartPr>
              <p14:xfrm>
                <a:off x="7731637" y="6018607"/>
                <a:ext cx="185760" cy="15804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8219A1D8-0C67-4AAD-A032-A2195C68D0AD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727317" y="6014287"/>
                  <a:ext cx="1944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0AB98CAF-67DD-4FC5-B4C2-925F495B3C18}"/>
                    </a:ext>
                  </a:extLst>
                </p14:cNvPr>
                <p14:cNvContentPartPr/>
                <p14:nvPr/>
              </p14:nvContentPartPr>
              <p14:xfrm>
                <a:off x="7905157" y="6014647"/>
                <a:ext cx="86760" cy="16128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0AB98CAF-67DD-4FC5-B4C2-925F495B3C1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900837" y="6010327"/>
                  <a:ext cx="954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40312A04-6FFE-4419-9C87-93F8DF86F56D}"/>
                    </a:ext>
                  </a:extLst>
                </p14:cNvPr>
                <p14:cNvContentPartPr/>
                <p14:nvPr/>
              </p14:nvContentPartPr>
              <p14:xfrm>
                <a:off x="4224517" y="4501567"/>
                <a:ext cx="3204000" cy="157104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40312A04-6FFE-4419-9C87-93F8DF86F56D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220197" y="4497247"/>
                  <a:ext cx="3212640" cy="157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uppieren 212">
            <a:extLst>
              <a:ext uri="{FF2B5EF4-FFF2-40B4-BE49-F238E27FC236}">
                <a16:creationId xmlns:a16="http://schemas.microsoft.com/office/drawing/2014/main" id="{A9191596-04DD-48AC-ADA5-9445C1E09C70}"/>
              </a:ext>
            </a:extLst>
          </p:cNvPr>
          <p:cNvGrpSpPr/>
          <p:nvPr/>
        </p:nvGrpSpPr>
        <p:grpSpPr>
          <a:xfrm>
            <a:off x="3826357" y="2512567"/>
            <a:ext cx="1467720" cy="1764000"/>
            <a:chOff x="3826357" y="2512567"/>
            <a:chExt cx="1467720" cy="176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B88F4C2F-AD05-4513-A8ED-FCFBE3B963AD}"/>
                    </a:ext>
                  </a:extLst>
                </p14:cNvPr>
                <p14:cNvContentPartPr/>
                <p14:nvPr/>
              </p14:nvContentPartPr>
              <p14:xfrm>
                <a:off x="4139557" y="3005407"/>
                <a:ext cx="42480" cy="127116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B88F4C2F-AD05-4513-A8ED-FCFBE3B963AD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135237" y="3001087"/>
                  <a:ext cx="51120" cy="12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87E09A8D-6CC9-43DD-83A9-2959D88ECBD5}"/>
                    </a:ext>
                  </a:extLst>
                </p14:cNvPr>
                <p14:cNvContentPartPr/>
                <p14:nvPr/>
              </p14:nvContentPartPr>
              <p14:xfrm>
                <a:off x="3910237" y="2778967"/>
                <a:ext cx="22320" cy="15840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87E09A8D-6CC9-43DD-83A9-2959D88ECBD5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905917" y="2774647"/>
                  <a:ext cx="309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8736D586-483C-4BCD-ADCB-9514654AF04A}"/>
                    </a:ext>
                  </a:extLst>
                </p14:cNvPr>
                <p14:cNvContentPartPr/>
                <p14:nvPr/>
              </p14:nvContentPartPr>
              <p14:xfrm>
                <a:off x="3826357" y="2766727"/>
                <a:ext cx="170280" cy="4500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8736D586-483C-4BCD-ADCB-9514654AF04A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822037" y="2762407"/>
                  <a:ext cx="1789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8AB0FB03-8A2D-4649-A873-85A7EAC6339E}"/>
                    </a:ext>
                  </a:extLst>
                </p14:cNvPr>
                <p14:cNvContentPartPr/>
                <p14:nvPr/>
              </p14:nvContentPartPr>
              <p14:xfrm>
                <a:off x="3838237" y="2814967"/>
                <a:ext cx="141120" cy="3384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8AB0FB03-8A2D-4649-A873-85A7EAC6339E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833917" y="2810647"/>
                  <a:ext cx="1497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2166F2C1-BC08-4B45-9337-BDA46624D9E5}"/>
                    </a:ext>
                  </a:extLst>
                </p14:cNvPr>
                <p14:cNvContentPartPr/>
                <p14:nvPr/>
              </p14:nvContentPartPr>
              <p14:xfrm>
                <a:off x="3965317" y="2832967"/>
                <a:ext cx="211680" cy="7164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2166F2C1-BC08-4B45-9337-BDA46624D9E5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960997" y="2828647"/>
                  <a:ext cx="2203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446C6772-06DB-4AEC-A7BD-51B3C096AB2A}"/>
                    </a:ext>
                  </a:extLst>
                </p14:cNvPr>
                <p14:cNvContentPartPr/>
                <p14:nvPr/>
              </p14:nvContentPartPr>
              <p14:xfrm>
                <a:off x="4187077" y="2847007"/>
                <a:ext cx="89280" cy="11556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446C6772-06DB-4AEC-A7BD-51B3C096AB2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182757" y="2842687"/>
                  <a:ext cx="979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9A93901A-FCC3-46D6-968A-02D298A7529A}"/>
                    </a:ext>
                  </a:extLst>
                </p14:cNvPr>
                <p14:cNvContentPartPr/>
                <p14:nvPr/>
              </p14:nvContentPartPr>
              <p14:xfrm>
                <a:off x="4292917" y="2748367"/>
                <a:ext cx="134640" cy="5868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9A93901A-FCC3-46D6-968A-02D298A7529A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288597" y="2744047"/>
                  <a:ext cx="1432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89E75CBA-765D-404F-A8D2-D156632B7F9E}"/>
                    </a:ext>
                  </a:extLst>
                </p14:cNvPr>
                <p14:cNvContentPartPr/>
                <p14:nvPr/>
              </p14:nvContentPartPr>
              <p14:xfrm>
                <a:off x="4479757" y="2626327"/>
                <a:ext cx="120240" cy="15264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89E75CBA-765D-404F-A8D2-D156632B7F9E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475437" y="2622007"/>
                  <a:ext cx="1288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2E76427B-8E3E-45EC-89A7-6CF3EA4BCCCA}"/>
                    </a:ext>
                  </a:extLst>
                </p14:cNvPr>
                <p14:cNvContentPartPr/>
                <p14:nvPr/>
              </p14:nvContentPartPr>
              <p14:xfrm>
                <a:off x="4602877" y="2743687"/>
                <a:ext cx="17280" cy="7776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2E76427B-8E3E-45EC-89A7-6CF3EA4BCCCA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598557" y="2739367"/>
                  <a:ext cx="259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CB8146CA-03B5-425F-9ECB-8BF83D3DD8C0}"/>
                    </a:ext>
                  </a:extLst>
                </p14:cNvPr>
                <p14:cNvContentPartPr/>
                <p14:nvPr/>
              </p14:nvContentPartPr>
              <p14:xfrm>
                <a:off x="4628077" y="2577367"/>
                <a:ext cx="99720" cy="11664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CB8146CA-03B5-425F-9ECB-8BF83D3DD8C0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623757" y="2573047"/>
                  <a:ext cx="1083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E0B40D7B-D680-426E-9989-C515A1C2C99C}"/>
                    </a:ext>
                  </a:extLst>
                </p14:cNvPr>
                <p14:cNvContentPartPr/>
                <p14:nvPr/>
              </p14:nvContentPartPr>
              <p14:xfrm>
                <a:off x="4750477" y="2571607"/>
                <a:ext cx="91800" cy="11124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E0B40D7B-D680-426E-9989-C515A1C2C99C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746157" y="2567287"/>
                  <a:ext cx="1004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34D7EE38-43F2-478D-9B73-5B7DE01F937E}"/>
                    </a:ext>
                  </a:extLst>
                </p14:cNvPr>
                <p14:cNvContentPartPr/>
                <p14:nvPr/>
              </p14:nvContentPartPr>
              <p14:xfrm>
                <a:off x="4821757" y="2538487"/>
                <a:ext cx="85680" cy="13860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34D7EE38-43F2-478D-9B73-5B7DE01F937E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817437" y="2534167"/>
                  <a:ext cx="943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A6A9D589-D4F5-41AE-A9BC-FE0C9FB223A5}"/>
                    </a:ext>
                  </a:extLst>
                </p14:cNvPr>
                <p14:cNvContentPartPr/>
                <p14:nvPr/>
              </p14:nvContentPartPr>
              <p14:xfrm>
                <a:off x="4928317" y="2537047"/>
                <a:ext cx="61560" cy="9972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A6A9D589-D4F5-41AE-A9BC-FE0C9FB223A5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923997" y="2532727"/>
                  <a:ext cx="702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2D160F38-3CAE-4324-ACF5-5D0FEBBAC94D}"/>
                    </a:ext>
                  </a:extLst>
                </p14:cNvPr>
                <p14:cNvContentPartPr/>
                <p14:nvPr/>
              </p14:nvContentPartPr>
              <p14:xfrm>
                <a:off x="5135677" y="2512567"/>
                <a:ext cx="158400" cy="10512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2D160F38-3CAE-4324-ACF5-5D0FEBBAC94D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131357" y="2508247"/>
                  <a:ext cx="167040" cy="11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E598953E-478B-4969-B0B9-513A46658ECF}"/>
              </a:ext>
            </a:extLst>
          </p:cNvPr>
          <p:cNvGrpSpPr/>
          <p:nvPr/>
        </p:nvGrpSpPr>
        <p:grpSpPr>
          <a:xfrm>
            <a:off x="5391997" y="2296567"/>
            <a:ext cx="1067040" cy="322920"/>
            <a:chOff x="5391997" y="2296567"/>
            <a:chExt cx="1067040" cy="32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438A0C7E-2D30-46D0-BB35-0CBDF298BF3F}"/>
                    </a:ext>
                  </a:extLst>
                </p14:cNvPr>
                <p14:cNvContentPartPr/>
                <p14:nvPr/>
              </p14:nvContentPartPr>
              <p14:xfrm>
                <a:off x="5391997" y="2472607"/>
                <a:ext cx="78840" cy="10116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438A0C7E-2D30-46D0-BB35-0CBDF298BF3F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387677" y="2468287"/>
                  <a:ext cx="874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E775546A-6CFC-41CA-9FE5-51CFBDDBAF58}"/>
                    </a:ext>
                  </a:extLst>
                </p14:cNvPr>
                <p14:cNvContentPartPr/>
                <p14:nvPr/>
              </p14:nvContentPartPr>
              <p14:xfrm>
                <a:off x="5398837" y="2408527"/>
                <a:ext cx="127440" cy="6660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E775546A-6CFC-41CA-9FE5-51CFBDDBAF58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394517" y="2404207"/>
                  <a:ext cx="1360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B216CC9B-E73E-41DE-A032-81FB0E364950}"/>
                    </a:ext>
                  </a:extLst>
                </p14:cNvPr>
                <p14:cNvContentPartPr/>
                <p14:nvPr/>
              </p14:nvContentPartPr>
              <p14:xfrm>
                <a:off x="5542117" y="2508247"/>
                <a:ext cx="19800" cy="11124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B216CC9B-E73E-41DE-A032-81FB0E364950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537797" y="2503927"/>
                  <a:ext cx="284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6215FB16-AA29-480D-B551-2EE344F11442}"/>
                    </a:ext>
                  </a:extLst>
                </p14:cNvPr>
                <p14:cNvContentPartPr/>
                <p14:nvPr/>
              </p14:nvContentPartPr>
              <p14:xfrm>
                <a:off x="5610877" y="2377927"/>
                <a:ext cx="68400" cy="15804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6215FB16-AA29-480D-B551-2EE344F11442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606557" y="2373607"/>
                  <a:ext cx="770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1B0E1DED-2B69-4A93-89F1-4A4F6C9EEE98}"/>
                    </a:ext>
                  </a:extLst>
                </p14:cNvPr>
                <p14:cNvContentPartPr/>
                <p14:nvPr/>
              </p14:nvContentPartPr>
              <p14:xfrm>
                <a:off x="5724277" y="2375407"/>
                <a:ext cx="51120" cy="8316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1B0E1DED-2B69-4A93-89F1-4A4F6C9EEE98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719957" y="2371087"/>
                  <a:ext cx="597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10ACB836-D16E-4D04-88E7-B1B42E7C83D8}"/>
                    </a:ext>
                  </a:extLst>
                </p14:cNvPr>
                <p14:cNvContentPartPr/>
                <p14:nvPr/>
              </p14:nvContentPartPr>
              <p14:xfrm>
                <a:off x="5757397" y="2422207"/>
                <a:ext cx="15840" cy="8748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10ACB836-D16E-4D04-88E7-B1B42E7C83D8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753077" y="2417887"/>
                  <a:ext cx="244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F53CDF33-6249-490D-8CE0-7D5D53D444EB}"/>
                    </a:ext>
                  </a:extLst>
                </p14:cNvPr>
                <p14:cNvContentPartPr/>
                <p14:nvPr/>
              </p14:nvContentPartPr>
              <p14:xfrm>
                <a:off x="5868277" y="2402407"/>
                <a:ext cx="88560" cy="2664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F53CDF33-6249-490D-8CE0-7D5D53D444EB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863957" y="2398087"/>
                  <a:ext cx="972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E9B10FE8-E380-4E88-A518-5902466CB641}"/>
                    </a:ext>
                  </a:extLst>
                </p14:cNvPr>
                <p14:cNvContentPartPr/>
                <p14:nvPr/>
              </p14:nvContentPartPr>
              <p14:xfrm>
                <a:off x="5878717" y="2416447"/>
                <a:ext cx="106560" cy="4392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E9B10FE8-E380-4E88-A518-5902466CB641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874397" y="2412127"/>
                  <a:ext cx="1152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F5890BB4-30E8-49F3-A4C3-B32C6E1DABF6}"/>
                    </a:ext>
                  </a:extLst>
                </p14:cNvPr>
                <p14:cNvContentPartPr/>
                <p14:nvPr/>
              </p14:nvContentPartPr>
              <p14:xfrm>
                <a:off x="5991037" y="2296567"/>
                <a:ext cx="151920" cy="13392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F5890BB4-30E8-49F3-A4C3-B32C6E1DABF6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5986717" y="2292247"/>
                  <a:ext cx="1605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BB488F93-4EAC-4681-A0A1-7F48FA3D300E}"/>
                    </a:ext>
                  </a:extLst>
                </p14:cNvPr>
                <p14:cNvContentPartPr/>
                <p14:nvPr/>
              </p14:nvContentPartPr>
              <p14:xfrm>
                <a:off x="5978797" y="2357767"/>
                <a:ext cx="156600" cy="4572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BB488F93-4EAC-4681-A0A1-7F48FA3D300E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5974477" y="2353447"/>
                  <a:ext cx="1652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38BEFBE4-A68A-4136-93DD-DE2CBEFA8927}"/>
                    </a:ext>
                  </a:extLst>
                </p14:cNvPr>
                <p14:cNvContentPartPr/>
                <p14:nvPr/>
              </p14:nvContentPartPr>
              <p14:xfrm>
                <a:off x="6136837" y="2372887"/>
                <a:ext cx="66960" cy="11016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38BEFBE4-A68A-4136-93DD-DE2CBEFA8927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132517" y="2368567"/>
                  <a:ext cx="756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2C416544-41C3-4056-8BC8-E1D795A9DBBC}"/>
                    </a:ext>
                  </a:extLst>
                </p14:cNvPr>
                <p14:cNvContentPartPr/>
                <p14:nvPr/>
              </p14:nvContentPartPr>
              <p14:xfrm>
                <a:off x="6236917" y="2364967"/>
                <a:ext cx="46800" cy="7272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2C416544-41C3-4056-8BC8-E1D795A9DBBC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232597" y="2360647"/>
                  <a:ext cx="554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C91FE8F3-3431-4FFD-9014-D8D96FB1FE7C}"/>
                    </a:ext>
                  </a:extLst>
                </p14:cNvPr>
                <p14:cNvContentPartPr/>
                <p14:nvPr/>
              </p14:nvContentPartPr>
              <p14:xfrm>
                <a:off x="6355357" y="2347327"/>
                <a:ext cx="54720" cy="9360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C91FE8F3-3431-4FFD-9014-D8D96FB1FE7C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351037" y="2343007"/>
                  <a:ext cx="633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E0EFC0D3-1EB4-4CE0-9F68-42653355E42E}"/>
                    </a:ext>
                  </a:extLst>
                </p14:cNvPr>
                <p14:cNvContentPartPr/>
                <p14:nvPr/>
              </p14:nvContentPartPr>
              <p14:xfrm>
                <a:off x="6291997" y="2311327"/>
                <a:ext cx="58680" cy="6192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E0EFC0D3-1EB4-4CE0-9F68-42653355E42E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287677" y="2307007"/>
                  <a:ext cx="673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E468826F-21E0-40F0-B1B8-80F78396FB13}"/>
                    </a:ext>
                  </a:extLst>
                </p14:cNvPr>
                <p14:cNvContentPartPr/>
                <p14:nvPr/>
              </p14:nvContentPartPr>
              <p14:xfrm>
                <a:off x="6408637" y="2389807"/>
                <a:ext cx="50400" cy="3996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E468826F-21E0-40F0-B1B8-80F78396FB13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6404317" y="2385487"/>
                  <a:ext cx="59040" cy="4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4B6DF69C-8AAB-4AD7-84A8-60196F200FB1}"/>
                  </a:ext>
                </a:extLst>
              </p14:cNvPr>
              <p14:cNvContentPartPr/>
              <p14:nvPr/>
            </p14:nvContentPartPr>
            <p14:xfrm>
              <a:off x="2783797" y="3384847"/>
              <a:ext cx="973440" cy="921240"/>
            </p14:xfrm>
          </p:contentPart>
        </mc:Choice>
        <mc:Fallback xmlns=""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4B6DF69C-8AAB-4AD7-84A8-60196F200FB1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2779477" y="3380527"/>
                <a:ext cx="982080" cy="92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3" name="Gruppieren 262">
            <a:extLst>
              <a:ext uri="{FF2B5EF4-FFF2-40B4-BE49-F238E27FC236}">
                <a16:creationId xmlns:a16="http://schemas.microsoft.com/office/drawing/2014/main" id="{20F62F9A-860E-4E7C-8A72-0515F1ABA17B}"/>
              </a:ext>
            </a:extLst>
          </p:cNvPr>
          <p:cNvGrpSpPr/>
          <p:nvPr/>
        </p:nvGrpSpPr>
        <p:grpSpPr>
          <a:xfrm>
            <a:off x="5072677" y="3014047"/>
            <a:ext cx="2682000" cy="873360"/>
            <a:chOff x="5072677" y="3014047"/>
            <a:chExt cx="2682000" cy="87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EEFB221C-BB04-4452-832F-F13E73FBA829}"/>
                    </a:ext>
                  </a:extLst>
                </p14:cNvPr>
                <p14:cNvContentPartPr/>
                <p14:nvPr/>
              </p14:nvContentPartPr>
              <p14:xfrm>
                <a:off x="5072677" y="3317167"/>
                <a:ext cx="227880" cy="2952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EEFB221C-BB04-4452-832F-F13E73FBA829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5068357" y="3312847"/>
                  <a:ext cx="2365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68E62296-E7D1-481E-AD76-B9DF9C912269}"/>
                    </a:ext>
                  </a:extLst>
                </p14:cNvPr>
                <p14:cNvContentPartPr/>
                <p14:nvPr/>
              </p14:nvContentPartPr>
              <p14:xfrm>
                <a:off x="5099317" y="3334087"/>
                <a:ext cx="185760" cy="4428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68E62296-E7D1-481E-AD76-B9DF9C912269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5094997" y="3329767"/>
                  <a:ext cx="1944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376C0375-F5AF-4580-B356-E2890C2A5D74}"/>
                    </a:ext>
                  </a:extLst>
                </p14:cNvPr>
                <p14:cNvContentPartPr/>
                <p14:nvPr/>
              </p14:nvContentPartPr>
              <p14:xfrm>
                <a:off x="5265277" y="3269647"/>
                <a:ext cx="101160" cy="15156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376C0375-F5AF-4580-B356-E2890C2A5D74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5260957" y="3265327"/>
                  <a:ext cx="1098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9CEA65A2-E73E-43BE-B4F4-2FD9EA96F4B1}"/>
                    </a:ext>
                  </a:extLst>
                </p14:cNvPr>
                <p14:cNvContentPartPr/>
                <p14:nvPr/>
              </p14:nvContentPartPr>
              <p14:xfrm>
                <a:off x="5524117" y="3224287"/>
                <a:ext cx="208440" cy="11520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9CEA65A2-E73E-43BE-B4F4-2FD9EA96F4B1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5519797" y="3219967"/>
                  <a:ext cx="2170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85038F28-9BF1-4C74-977D-FD4EFD6485E3}"/>
                    </a:ext>
                  </a:extLst>
                </p14:cNvPr>
                <p14:cNvContentPartPr/>
                <p14:nvPr/>
              </p14:nvContentPartPr>
              <p14:xfrm>
                <a:off x="5753077" y="3210247"/>
                <a:ext cx="23040" cy="12132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85038F28-9BF1-4C74-977D-FD4EFD6485E3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5748757" y="3205927"/>
                  <a:ext cx="316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B67E92B1-5C92-4E9D-B8CE-57E9ABD666FC}"/>
                    </a:ext>
                  </a:extLst>
                </p14:cNvPr>
                <p14:cNvContentPartPr/>
                <p14:nvPr/>
              </p14:nvContentPartPr>
              <p14:xfrm>
                <a:off x="5812837" y="3116647"/>
                <a:ext cx="109800" cy="18288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B67E92B1-5C92-4E9D-B8CE-57E9ABD666FC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5808517" y="3112327"/>
                  <a:ext cx="1184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37983D74-AF45-4281-8370-9C6844BD32EB}"/>
                    </a:ext>
                  </a:extLst>
                </p14:cNvPr>
                <p14:cNvContentPartPr/>
                <p14:nvPr/>
              </p14:nvContentPartPr>
              <p14:xfrm>
                <a:off x="5725717" y="3098287"/>
                <a:ext cx="360" cy="36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37983D74-AF45-4281-8370-9C6844BD32EB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5721397" y="30939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0B10FD8C-3452-4B5A-8D8C-768C33C5A9BE}"/>
                    </a:ext>
                  </a:extLst>
                </p14:cNvPr>
                <p14:cNvContentPartPr/>
                <p14:nvPr/>
              </p14:nvContentPartPr>
              <p14:xfrm>
                <a:off x="5990677" y="3144727"/>
                <a:ext cx="353520" cy="9576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0B10FD8C-3452-4B5A-8D8C-768C33C5A9BE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5986357" y="3140407"/>
                  <a:ext cx="3621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16C98E1D-F832-422D-964F-8F1DC936CD61}"/>
                    </a:ext>
                  </a:extLst>
                </p14:cNvPr>
                <p14:cNvContentPartPr/>
                <p14:nvPr/>
              </p14:nvContentPartPr>
              <p14:xfrm>
                <a:off x="6516277" y="3071647"/>
                <a:ext cx="10080" cy="13608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16C98E1D-F832-422D-964F-8F1DC936CD61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511957" y="3067327"/>
                  <a:ext cx="187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CF2697EA-9AD3-47B5-A442-3C6C916F5045}"/>
                    </a:ext>
                  </a:extLst>
                </p14:cNvPr>
                <p14:cNvContentPartPr/>
                <p14:nvPr/>
              </p14:nvContentPartPr>
              <p14:xfrm>
                <a:off x="6410437" y="3046447"/>
                <a:ext cx="179280" cy="15984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CF2697EA-9AD3-47B5-A442-3C6C916F5045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6406117" y="3042127"/>
                  <a:ext cx="1879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A3292BBE-B670-4372-9BE3-F27987181CB6}"/>
                    </a:ext>
                  </a:extLst>
                </p14:cNvPr>
                <p14:cNvContentPartPr/>
                <p14:nvPr/>
              </p14:nvContentPartPr>
              <p14:xfrm>
                <a:off x="6602317" y="3109087"/>
                <a:ext cx="111600" cy="5472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A3292BBE-B670-4372-9BE3-F27987181CB6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6597997" y="3104767"/>
                  <a:ext cx="1202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494718EE-DAFE-454D-85DB-ADDDB7D27103}"/>
                    </a:ext>
                  </a:extLst>
                </p14:cNvPr>
                <p14:cNvContentPartPr/>
                <p14:nvPr/>
              </p14:nvContentPartPr>
              <p14:xfrm>
                <a:off x="6705277" y="3014047"/>
                <a:ext cx="98640" cy="16128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494718EE-DAFE-454D-85DB-ADDDB7D27103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6700957" y="3009727"/>
                  <a:ext cx="1072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79578E10-4ACE-48F6-AF45-D55E1532FA70}"/>
                    </a:ext>
                  </a:extLst>
                </p14:cNvPr>
                <p14:cNvContentPartPr/>
                <p14:nvPr/>
              </p14:nvContentPartPr>
              <p14:xfrm>
                <a:off x="6814357" y="3079567"/>
                <a:ext cx="158760" cy="7164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79578E10-4ACE-48F6-AF45-D55E1532FA70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6810037" y="3075247"/>
                  <a:ext cx="1674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3A75FA25-00E1-4BFE-8CB8-B4108F486D7C}"/>
                    </a:ext>
                  </a:extLst>
                </p14:cNvPr>
                <p14:cNvContentPartPr/>
                <p14:nvPr/>
              </p14:nvContentPartPr>
              <p14:xfrm>
                <a:off x="6253477" y="3339847"/>
                <a:ext cx="52920" cy="12168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3A75FA25-00E1-4BFE-8CB8-B4108F486D7C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6249157" y="3335527"/>
                  <a:ext cx="615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4D20DBDA-C46C-40E6-BFF3-0353B0CC7A26}"/>
                    </a:ext>
                  </a:extLst>
                </p14:cNvPr>
                <p14:cNvContentPartPr/>
                <p14:nvPr/>
              </p14:nvContentPartPr>
              <p14:xfrm>
                <a:off x="6258157" y="3313927"/>
                <a:ext cx="100800" cy="17208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4D20DBDA-C46C-40E6-BFF3-0353B0CC7A26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6253837" y="3309607"/>
                  <a:ext cx="1094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FC8B3232-B8F6-4F09-9A28-9EE195EABD6B}"/>
                    </a:ext>
                  </a:extLst>
                </p14:cNvPr>
                <p14:cNvContentPartPr/>
                <p14:nvPr/>
              </p14:nvContentPartPr>
              <p14:xfrm>
                <a:off x="6415477" y="3410047"/>
                <a:ext cx="48960" cy="7092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FC8B3232-B8F6-4F09-9A28-9EE195EABD6B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6411157" y="3405727"/>
                  <a:ext cx="576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3D520A9E-CFBB-4F06-9D7D-AA5C10EF71B0}"/>
                    </a:ext>
                  </a:extLst>
                </p14:cNvPr>
                <p14:cNvContentPartPr/>
                <p14:nvPr/>
              </p14:nvContentPartPr>
              <p14:xfrm>
                <a:off x="6602317" y="3322927"/>
                <a:ext cx="121680" cy="10836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3D520A9E-CFBB-4F06-9D7D-AA5C10EF71B0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6597997" y="3318607"/>
                  <a:ext cx="1303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367F5B32-80DA-41DD-AEC1-6724E7008389}"/>
                    </a:ext>
                  </a:extLst>
                </p14:cNvPr>
                <p14:cNvContentPartPr/>
                <p14:nvPr/>
              </p14:nvContentPartPr>
              <p14:xfrm>
                <a:off x="6726157" y="3330487"/>
                <a:ext cx="190080" cy="7884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367F5B32-80DA-41DD-AEC1-6724E7008389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6721837" y="3326167"/>
                  <a:ext cx="1987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5CC30AB9-77C4-4812-965B-CB682F2EFD83}"/>
                    </a:ext>
                  </a:extLst>
                </p14:cNvPr>
                <p14:cNvContentPartPr/>
                <p14:nvPr/>
              </p14:nvContentPartPr>
              <p14:xfrm>
                <a:off x="6959077" y="3304207"/>
                <a:ext cx="79560" cy="7128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5CC30AB9-77C4-4812-965B-CB682F2EFD83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6954757" y="3299887"/>
                  <a:ext cx="882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58FCF9C9-C6DC-4998-8ADA-B9AF79E6BEB3}"/>
                    </a:ext>
                  </a:extLst>
                </p14:cNvPr>
                <p14:cNvContentPartPr/>
                <p14:nvPr/>
              </p14:nvContentPartPr>
              <p14:xfrm>
                <a:off x="7102717" y="3196927"/>
                <a:ext cx="197280" cy="15732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58FCF9C9-C6DC-4998-8ADA-B9AF79E6BEB3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7098397" y="3192607"/>
                  <a:ext cx="2059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A9AEDC23-10EC-4896-85F0-B4FA562DB6EF}"/>
                    </a:ext>
                  </a:extLst>
                </p14:cNvPr>
                <p14:cNvContentPartPr/>
                <p14:nvPr/>
              </p14:nvContentPartPr>
              <p14:xfrm>
                <a:off x="7365517" y="3151567"/>
                <a:ext cx="106560" cy="13680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A9AEDC23-10EC-4896-85F0-B4FA562DB6EF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7361197" y="3147247"/>
                  <a:ext cx="1152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6889A726-E9A8-4EE6-AC68-F86D746C5520}"/>
                    </a:ext>
                  </a:extLst>
                </p14:cNvPr>
                <p14:cNvContentPartPr/>
                <p14:nvPr/>
              </p14:nvContentPartPr>
              <p14:xfrm>
                <a:off x="7494757" y="3176767"/>
                <a:ext cx="124200" cy="7920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6889A726-E9A8-4EE6-AC68-F86D746C5520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7490437" y="3172447"/>
                  <a:ext cx="1328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0972CFA4-689D-4CA8-8A97-9B721171D18D}"/>
                    </a:ext>
                  </a:extLst>
                </p14:cNvPr>
                <p14:cNvContentPartPr/>
                <p14:nvPr/>
              </p14:nvContentPartPr>
              <p14:xfrm>
                <a:off x="6456517" y="3595807"/>
                <a:ext cx="158400" cy="13716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0972CFA4-689D-4CA8-8A97-9B721171D18D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6452197" y="3591487"/>
                  <a:ext cx="1670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FA47D72D-965E-4D4B-A2BD-B06F9DB2F490}"/>
                    </a:ext>
                  </a:extLst>
                </p14:cNvPr>
                <p14:cNvContentPartPr/>
                <p14:nvPr/>
              </p14:nvContentPartPr>
              <p14:xfrm>
                <a:off x="6626797" y="3581767"/>
                <a:ext cx="131400" cy="19476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FA47D72D-965E-4D4B-A2BD-B06F9DB2F490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6622477" y="3577447"/>
                  <a:ext cx="1400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C6262F45-3953-4C1D-B0E9-70398236A3AD}"/>
                    </a:ext>
                  </a:extLst>
                </p14:cNvPr>
                <p14:cNvContentPartPr/>
                <p14:nvPr/>
              </p14:nvContentPartPr>
              <p14:xfrm>
                <a:off x="6793117" y="3580687"/>
                <a:ext cx="120600" cy="8640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C6262F45-3953-4C1D-B0E9-70398236A3AD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6788797" y="3576367"/>
                  <a:ext cx="1292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55B40E8E-BDEF-4E9D-9012-ED88C6AAB69A}"/>
                    </a:ext>
                  </a:extLst>
                </p14:cNvPr>
                <p14:cNvContentPartPr/>
                <p14:nvPr/>
              </p14:nvContentPartPr>
              <p14:xfrm>
                <a:off x="6937117" y="3481687"/>
                <a:ext cx="98280" cy="15696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55B40E8E-BDEF-4E9D-9012-ED88C6AAB69A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6932797" y="3477367"/>
                  <a:ext cx="1069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F07B9A61-F898-4ECC-A8FD-FBA283722014}"/>
                    </a:ext>
                  </a:extLst>
                </p14:cNvPr>
                <p14:cNvContentPartPr/>
                <p14:nvPr/>
              </p14:nvContentPartPr>
              <p14:xfrm>
                <a:off x="7074637" y="3471247"/>
                <a:ext cx="106560" cy="13176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F07B9A61-F898-4ECC-A8FD-FBA283722014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7070317" y="3466927"/>
                  <a:ext cx="1152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F043C0C4-2585-429D-87CA-3698DB4804E2}"/>
                    </a:ext>
                  </a:extLst>
                </p14:cNvPr>
                <p14:cNvContentPartPr/>
                <p14:nvPr/>
              </p14:nvContentPartPr>
              <p14:xfrm>
                <a:off x="6316477" y="3618487"/>
                <a:ext cx="1112400" cy="26892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F043C0C4-2585-429D-87CA-3698DB4804E2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6312157" y="3614167"/>
                  <a:ext cx="112104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7CA7D99C-AFAC-4BEC-AA08-FCD26CAB269F}"/>
                    </a:ext>
                  </a:extLst>
                </p14:cNvPr>
                <p14:cNvContentPartPr/>
                <p14:nvPr/>
              </p14:nvContentPartPr>
              <p14:xfrm>
                <a:off x="6622117" y="3297007"/>
                <a:ext cx="1132560" cy="24120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7CA7D99C-AFAC-4BEC-AA08-FCD26CAB269F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6617797" y="3292687"/>
                  <a:ext cx="1141200" cy="24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5" name="Gruppieren 264">
            <a:extLst>
              <a:ext uri="{FF2B5EF4-FFF2-40B4-BE49-F238E27FC236}">
                <a16:creationId xmlns:a16="http://schemas.microsoft.com/office/drawing/2014/main" id="{CB9103D2-923F-4F17-B5D7-6987983B4BA6}"/>
              </a:ext>
            </a:extLst>
          </p:cNvPr>
          <p:cNvGrpSpPr/>
          <p:nvPr/>
        </p:nvGrpSpPr>
        <p:grpSpPr>
          <a:xfrm>
            <a:off x="9386197" y="1293247"/>
            <a:ext cx="2354040" cy="693720"/>
            <a:chOff x="9386197" y="1293247"/>
            <a:chExt cx="2354040" cy="69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42638C82-A411-4AD7-B993-E871F8126601}"/>
                    </a:ext>
                  </a:extLst>
                </p14:cNvPr>
                <p14:cNvContentPartPr/>
                <p14:nvPr/>
              </p14:nvContentPartPr>
              <p14:xfrm>
                <a:off x="9386197" y="1322407"/>
                <a:ext cx="103680" cy="14688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42638C82-A411-4AD7-B993-E871F8126601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9381877" y="1318087"/>
                  <a:ext cx="1123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FD59D635-797A-4FA8-B603-01CBDEBFB5F8}"/>
                    </a:ext>
                  </a:extLst>
                </p14:cNvPr>
                <p14:cNvContentPartPr/>
                <p14:nvPr/>
              </p14:nvContentPartPr>
              <p14:xfrm>
                <a:off x="9495277" y="1310887"/>
                <a:ext cx="201960" cy="1440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FD59D635-797A-4FA8-B603-01CBDEBFB5F8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9490957" y="1306567"/>
                  <a:ext cx="2106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FDECBF8A-A749-4D92-8736-9B4807A122EC}"/>
                    </a:ext>
                  </a:extLst>
                </p14:cNvPr>
                <p14:cNvContentPartPr/>
                <p14:nvPr/>
              </p14:nvContentPartPr>
              <p14:xfrm>
                <a:off x="9646837" y="1390807"/>
                <a:ext cx="39960" cy="403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FDECBF8A-A749-4D92-8736-9B4807A122EC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9642517" y="1386487"/>
                  <a:ext cx="486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CA4F40D5-2596-4DED-8A4D-3D295868A514}"/>
                    </a:ext>
                  </a:extLst>
                </p14:cNvPr>
                <p14:cNvContentPartPr/>
                <p14:nvPr/>
              </p14:nvContentPartPr>
              <p14:xfrm>
                <a:off x="9696877" y="1371727"/>
                <a:ext cx="100080" cy="6768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CA4F40D5-2596-4DED-8A4D-3D295868A514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9692557" y="1367407"/>
                  <a:ext cx="1087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C8E7ABCF-F5D3-4321-A0CB-244D4EF238AE}"/>
                    </a:ext>
                  </a:extLst>
                </p14:cNvPr>
                <p14:cNvContentPartPr/>
                <p14:nvPr/>
              </p14:nvContentPartPr>
              <p14:xfrm>
                <a:off x="9908917" y="1372807"/>
                <a:ext cx="126360" cy="1080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C8E7ABCF-F5D3-4321-A0CB-244D4EF238AE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9904597" y="1368487"/>
                  <a:ext cx="1350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C4FFC125-7458-4A7C-B815-6E19F84D9CE4}"/>
                    </a:ext>
                  </a:extLst>
                </p14:cNvPr>
                <p14:cNvContentPartPr/>
                <p14:nvPr/>
              </p14:nvContentPartPr>
              <p14:xfrm>
                <a:off x="9904237" y="1414927"/>
                <a:ext cx="88560" cy="1116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C4FFC125-7458-4A7C-B815-6E19F84D9CE4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9899917" y="1410607"/>
                  <a:ext cx="972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3D1EAF0C-F97E-4F9E-BEFE-19B9446EDFE9}"/>
                    </a:ext>
                  </a:extLst>
                </p14:cNvPr>
                <p14:cNvContentPartPr/>
                <p14:nvPr/>
              </p14:nvContentPartPr>
              <p14:xfrm>
                <a:off x="9861757" y="1344727"/>
                <a:ext cx="187920" cy="11376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3D1EAF0C-F97E-4F9E-BEFE-19B9446EDFE9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9857437" y="1340407"/>
                  <a:ext cx="1965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23045CB7-405E-48EA-AA4A-890701AC388F}"/>
                    </a:ext>
                  </a:extLst>
                </p14:cNvPr>
                <p14:cNvContentPartPr/>
                <p14:nvPr/>
              </p14:nvContentPartPr>
              <p14:xfrm>
                <a:off x="10126717" y="1374247"/>
                <a:ext cx="149400" cy="828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23045CB7-405E-48EA-AA4A-890701AC388F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0122397" y="1369927"/>
                  <a:ext cx="1580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6B4FC830-86F7-4379-BA93-CDCF19C483C5}"/>
                    </a:ext>
                  </a:extLst>
                </p14:cNvPr>
                <p14:cNvContentPartPr/>
                <p14:nvPr/>
              </p14:nvContentPartPr>
              <p14:xfrm>
                <a:off x="10111237" y="1413487"/>
                <a:ext cx="189000" cy="2340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6B4FC830-86F7-4379-BA93-CDCF19C483C5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0106917" y="1409167"/>
                  <a:ext cx="1976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E9E932D2-3687-4BDD-8268-45C3EA15A0C1}"/>
                    </a:ext>
                  </a:extLst>
                </p14:cNvPr>
                <p14:cNvContentPartPr/>
                <p14:nvPr/>
              </p14:nvContentPartPr>
              <p14:xfrm>
                <a:off x="10379077" y="1344727"/>
                <a:ext cx="21600" cy="9180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E9E932D2-3687-4BDD-8268-45C3EA15A0C1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0374757" y="1340407"/>
                  <a:ext cx="302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2C17DA24-E083-4359-AF12-808A72D9EFBD}"/>
                    </a:ext>
                  </a:extLst>
                </p14:cNvPr>
                <p14:cNvContentPartPr/>
                <p14:nvPr/>
              </p14:nvContentPartPr>
              <p14:xfrm>
                <a:off x="10459717" y="1344367"/>
                <a:ext cx="118440" cy="8856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2C17DA24-E083-4359-AF12-808A72D9EFBD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0455397" y="1340047"/>
                  <a:ext cx="1270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C036AE5E-586F-4A31-B9A1-1C1726122F5C}"/>
                    </a:ext>
                  </a:extLst>
                </p14:cNvPr>
                <p14:cNvContentPartPr/>
                <p14:nvPr/>
              </p14:nvContentPartPr>
              <p14:xfrm>
                <a:off x="10697317" y="1344727"/>
                <a:ext cx="61920" cy="8856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C036AE5E-586F-4A31-B9A1-1C1726122F5C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0692997" y="1340407"/>
                  <a:ext cx="705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76FC6DE6-8265-493A-BA3A-1413ABAF3DCD}"/>
                    </a:ext>
                  </a:extLst>
                </p14:cNvPr>
                <p14:cNvContentPartPr/>
                <p14:nvPr/>
              </p14:nvContentPartPr>
              <p14:xfrm>
                <a:off x="10622797" y="1293247"/>
                <a:ext cx="201240" cy="17892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76FC6DE6-8265-493A-BA3A-1413ABAF3DCD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0618477" y="1288927"/>
                  <a:ext cx="2098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FEBE9377-63C9-4A00-BAF8-E2951ED62B84}"/>
                    </a:ext>
                  </a:extLst>
                </p14:cNvPr>
                <p14:cNvContentPartPr/>
                <p14:nvPr/>
              </p14:nvContentPartPr>
              <p14:xfrm>
                <a:off x="10458637" y="1697167"/>
                <a:ext cx="7560" cy="17604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FEBE9377-63C9-4A00-BAF8-E2951ED62B84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0454317" y="1692847"/>
                  <a:ext cx="162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0D0A127F-7484-4252-B094-9E72A753F946}"/>
                    </a:ext>
                  </a:extLst>
                </p14:cNvPr>
                <p14:cNvContentPartPr/>
                <p14:nvPr/>
              </p14:nvContentPartPr>
              <p14:xfrm>
                <a:off x="10358197" y="1646767"/>
                <a:ext cx="266040" cy="17532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0D0A127F-7484-4252-B094-9E72A753F946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0353877" y="1642447"/>
                  <a:ext cx="2746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2B20E4B5-E989-4F2A-A6FA-4709C26D2C20}"/>
                    </a:ext>
                  </a:extLst>
                </p14:cNvPr>
                <p14:cNvContentPartPr/>
                <p14:nvPr/>
              </p14:nvContentPartPr>
              <p14:xfrm>
                <a:off x="10572037" y="1569727"/>
                <a:ext cx="151560" cy="10908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2B20E4B5-E989-4F2A-A6FA-4709C26D2C20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0567717" y="1565407"/>
                  <a:ext cx="1602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E999172E-3236-4632-93DD-9FBA7A3F8D6E}"/>
                    </a:ext>
                  </a:extLst>
                </p14:cNvPr>
                <p14:cNvContentPartPr/>
                <p14:nvPr/>
              </p14:nvContentPartPr>
              <p14:xfrm>
                <a:off x="10737997" y="1688167"/>
                <a:ext cx="181440" cy="2160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E999172E-3236-4632-93DD-9FBA7A3F8D6E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0733677" y="1683847"/>
                  <a:ext cx="1900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F29C220F-F140-4AC8-951C-EC8B61568021}"/>
                    </a:ext>
                  </a:extLst>
                </p14:cNvPr>
                <p14:cNvContentPartPr/>
                <p14:nvPr/>
              </p14:nvContentPartPr>
              <p14:xfrm>
                <a:off x="10758877" y="1731367"/>
                <a:ext cx="195480" cy="2160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F29C220F-F140-4AC8-951C-EC8B61568021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0754557" y="1727047"/>
                  <a:ext cx="2041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90F0DA94-B579-4DCC-88BC-65DADC7964FE}"/>
                    </a:ext>
                  </a:extLst>
                </p14:cNvPr>
                <p14:cNvContentPartPr/>
                <p14:nvPr/>
              </p14:nvContentPartPr>
              <p14:xfrm>
                <a:off x="10979917" y="1636687"/>
                <a:ext cx="154080" cy="15480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90F0DA94-B579-4DCC-88BC-65DADC7964FE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0975597" y="1632367"/>
                  <a:ext cx="1627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0DD84F74-6A22-4DB7-8AFD-9B72C6DFA765}"/>
                    </a:ext>
                  </a:extLst>
                </p14:cNvPr>
                <p14:cNvContentPartPr/>
                <p14:nvPr/>
              </p14:nvContentPartPr>
              <p14:xfrm>
                <a:off x="11144077" y="1581607"/>
                <a:ext cx="122400" cy="16020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0DD84F74-6A22-4DB7-8AFD-9B72C6DFA765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1139757" y="1577287"/>
                  <a:ext cx="1310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B9640828-4C0B-443C-8A08-7DEABCB72741}"/>
                    </a:ext>
                  </a:extLst>
                </p14:cNvPr>
                <p14:cNvContentPartPr/>
                <p14:nvPr/>
              </p14:nvContentPartPr>
              <p14:xfrm>
                <a:off x="11149837" y="1664407"/>
                <a:ext cx="152640" cy="2196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B9640828-4C0B-443C-8A08-7DEABCB72741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1145517" y="1660087"/>
                  <a:ext cx="1612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76A8B92A-3620-45EE-911A-FB487FD9BBD5}"/>
                    </a:ext>
                  </a:extLst>
                </p14:cNvPr>
                <p14:cNvContentPartPr/>
                <p14:nvPr/>
              </p14:nvContentPartPr>
              <p14:xfrm>
                <a:off x="11293837" y="1578367"/>
                <a:ext cx="182520" cy="15516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76A8B92A-3620-45EE-911A-FB487FD9BBD5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1289517" y="1574047"/>
                  <a:ext cx="1911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DD9B0122-1DEA-4A81-915B-BF5C6B2B7118}"/>
                    </a:ext>
                  </a:extLst>
                </p14:cNvPr>
                <p14:cNvContentPartPr/>
                <p14:nvPr/>
              </p14:nvContentPartPr>
              <p14:xfrm>
                <a:off x="10114477" y="1511047"/>
                <a:ext cx="1625760" cy="47592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DD9B0122-1DEA-4A81-915B-BF5C6B2B7118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0110157" y="1506727"/>
                  <a:ext cx="1634400" cy="48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31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77E44B7D-83A5-4372-892D-21CA556CD374}"/>
                  </a:ext>
                </a:extLst>
              </p14:cNvPr>
              <p14:cNvContentPartPr/>
              <p14:nvPr/>
            </p14:nvContentPartPr>
            <p14:xfrm>
              <a:off x="9477637" y="1515367"/>
              <a:ext cx="1410840" cy="3348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77E44B7D-83A5-4372-892D-21CA556CD374}"/>
                  </a:ext>
                </a:extLst>
              </p:cNvPr>
              <p:cNvPicPr/>
              <p:nvPr/>
            </p:nvPicPr>
            <p:blipFill>
              <a:blip r:embed="rId432"/>
              <a:stretch>
                <a:fillRect/>
              </a:stretch>
            </p:blipFill>
            <p:spPr>
              <a:xfrm>
                <a:off x="9473317" y="1511047"/>
                <a:ext cx="141948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3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6866A31B-1B11-43A1-A98B-F8DF22457624}"/>
                  </a:ext>
                </a:extLst>
              </p14:cNvPr>
              <p14:cNvContentPartPr/>
              <p14:nvPr/>
            </p14:nvContentPartPr>
            <p14:xfrm>
              <a:off x="329317" y="1943407"/>
              <a:ext cx="4107240" cy="11448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6866A31B-1B11-43A1-A98B-F8DF22457624}"/>
                  </a:ext>
                </a:extLst>
              </p:cNvPr>
              <p:cNvPicPr/>
              <p:nvPr/>
            </p:nvPicPr>
            <p:blipFill>
              <a:blip r:embed="rId434"/>
              <a:stretch>
                <a:fillRect/>
              </a:stretch>
            </p:blipFill>
            <p:spPr>
              <a:xfrm>
                <a:off x="324997" y="1939087"/>
                <a:ext cx="411588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5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21352021-359E-41ED-852E-681D306E794E}"/>
                  </a:ext>
                </a:extLst>
              </p14:cNvPr>
              <p14:cNvContentPartPr/>
              <p14:nvPr/>
            </p14:nvContentPartPr>
            <p14:xfrm>
              <a:off x="4579837" y="3124207"/>
              <a:ext cx="371520" cy="1908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21352021-359E-41ED-852E-681D306E794E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4575517" y="3119887"/>
                <a:ext cx="38016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7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FF0A5C6C-21BF-4C46-8C60-69F55F79ED09}"/>
                  </a:ext>
                </a:extLst>
              </p14:cNvPr>
              <p14:cNvContentPartPr/>
              <p14:nvPr/>
            </p14:nvContentPartPr>
            <p14:xfrm>
              <a:off x="4559677" y="3139327"/>
              <a:ext cx="520200" cy="2124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FF0A5C6C-21BF-4C46-8C60-69F55F79ED09}"/>
                  </a:ext>
                </a:extLst>
              </p:cNvPr>
              <p:cNvPicPr/>
              <p:nvPr/>
            </p:nvPicPr>
            <p:blipFill>
              <a:blip r:embed="rId438"/>
              <a:stretch>
                <a:fillRect/>
              </a:stretch>
            </p:blipFill>
            <p:spPr>
              <a:xfrm>
                <a:off x="4555357" y="3135007"/>
                <a:ext cx="5288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9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7DC0FF31-AC71-4919-A43D-53B676E6A6CC}"/>
                  </a:ext>
                </a:extLst>
              </p14:cNvPr>
              <p14:cNvContentPartPr/>
              <p14:nvPr/>
            </p14:nvContentPartPr>
            <p14:xfrm>
              <a:off x="5326837" y="3091087"/>
              <a:ext cx="527400" cy="48240"/>
            </p14:xfrm>
          </p:contentPart>
        </mc:Choice>
        <mc:Fallback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7DC0FF31-AC71-4919-A43D-53B676E6A6CC}"/>
                  </a:ext>
                </a:extLst>
              </p:cNvPr>
              <p:cNvPicPr/>
              <p:nvPr/>
            </p:nvPicPr>
            <p:blipFill>
              <a:blip r:embed="rId440"/>
              <a:stretch>
                <a:fillRect/>
              </a:stretch>
            </p:blipFill>
            <p:spPr>
              <a:xfrm>
                <a:off x="5322517" y="3086767"/>
                <a:ext cx="5360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1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916D262B-0A40-4048-94FE-44B5A6B8FA7C}"/>
                  </a:ext>
                </a:extLst>
              </p14:cNvPr>
              <p14:cNvContentPartPr/>
              <p14:nvPr/>
            </p14:nvContentPartPr>
            <p14:xfrm>
              <a:off x="2322637" y="6086287"/>
              <a:ext cx="605520" cy="210240"/>
            </p14:xfrm>
          </p:contentPart>
        </mc:Choice>
        <mc:Fallback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916D262B-0A40-4048-94FE-44B5A6B8FA7C}"/>
                  </a:ext>
                </a:extLst>
              </p:cNvPr>
              <p:cNvPicPr/>
              <p:nvPr/>
            </p:nvPicPr>
            <p:blipFill>
              <a:blip r:embed="rId442"/>
              <a:stretch>
                <a:fillRect/>
              </a:stretch>
            </p:blipFill>
            <p:spPr>
              <a:xfrm>
                <a:off x="2318317" y="6081967"/>
                <a:ext cx="6141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3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B4D37BEE-6336-4B31-AFF9-32F97F1CCDA9}"/>
                  </a:ext>
                </a:extLst>
              </p14:cNvPr>
              <p14:cNvContentPartPr/>
              <p14:nvPr/>
            </p14:nvContentPartPr>
            <p14:xfrm>
              <a:off x="8352277" y="3394207"/>
              <a:ext cx="353880" cy="138240"/>
            </p14:xfrm>
          </p:contentPart>
        </mc:Choice>
        <mc:Fallback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B4D37BEE-6336-4B31-AFF9-32F97F1CCDA9}"/>
                  </a:ext>
                </a:extLst>
              </p:cNvPr>
              <p:cNvPicPr/>
              <p:nvPr/>
            </p:nvPicPr>
            <p:blipFill>
              <a:blip r:embed="rId444"/>
              <a:stretch>
                <a:fillRect/>
              </a:stretch>
            </p:blipFill>
            <p:spPr>
              <a:xfrm>
                <a:off x="8347957" y="3389887"/>
                <a:ext cx="3625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5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1DD96628-164C-493B-B920-A231539EF7E3}"/>
                  </a:ext>
                </a:extLst>
              </p14:cNvPr>
              <p14:cNvContentPartPr/>
              <p14:nvPr/>
            </p14:nvContentPartPr>
            <p14:xfrm>
              <a:off x="6958357" y="4418047"/>
              <a:ext cx="1469880" cy="1454040"/>
            </p14:xfrm>
          </p:contentPart>
        </mc:Choice>
        <mc:Fallback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1DD96628-164C-493B-B920-A231539EF7E3}"/>
                  </a:ext>
                </a:extLst>
              </p:cNvPr>
              <p:cNvPicPr/>
              <p:nvPr/>
            </p:nvPicPr>
            <p:blipFill>
              <a:blip r:embed="rId446"/>
              <a:stretch>
                <a:fillRect/>
              </a:stretch>
            </p:blipFill>
            <p:spPr>
              <a:xfrm>
                <a:off x="6954037" y="4413727"/>
                <a:ext cx="1478520" cy="146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7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71D30CBC-E3CB-4268-AE36-090A03E7AB8C}"/>
                  </a:ext>
                </a:extLst>
              </p14:cNvPr>
              <p14:cNvContentPartPr/>
              <p14:nvPr/>
            </p14:nvContentPartPr>
            <p14:xfrm>
              <a:off x="6784117" y="5929327"/>
              <a:ext cx="1365480" cy="518400"/>
            </p14:xfrm>
          </p:contentPart>
        </mc:Choice>
        <mc:Fallback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71D30CBC-E3CB-4268-AE36-090A03E7AB8C}"/>
                  </a:ext>
                </a:extLst>
              </p:cNvPr>
              <p:cNvPicPr/>
              <p:nvPr/>
            </p:nvPicPr>
            <p:blipFill>
              <a:blip r:embed="rId448"/>
              <a:stretch>
                <a:fillRect/>
              </a:stretch>
            </p:blipFill>
            <p:spPr>
              <a:xfrm>
                <a:off x="6779797" y="5925007"/>
                <a:ext cx="1374120" cy="52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9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FF710526-04C9-491B-9C65-9677A0B45062}"/>
                  </a:ext>
                </a:extLst>
              </p14:cNvPr>
              <p14:cNvContentPartPr/>
              <p14:nvPr/>
            </p14:nvContentPartPr>
            <p14:xfrm>
              <a:off x="6819757" y="5929687"/>
              <a:ext cx="1451520" cy="533880"/>
            </p14:xfrm>
          </p:contentPart>
        </mc:Choice>
        <mc:Fallback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FF710526-04C9-491B-9C65-9677A0B45062}"/>
                  </a:ext>
                </a:extLst>
              </p:cNvPr>
              <p:cNvPicPr/>
              <p:nvPr/>
            </p:nvPicPr>
            <p:blipFill>
              <a:blip r:embed="rId450"/>
              <a:stretch>
                <a:fillRect/>
              </a:stretch>
            </p:blipFill>
            <p:spPr>
              <a:xfrm>
                <a:off x="6815437" y="5925367"/>
                <a:ext cx="1460160" cy="542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1" name="Gruppieren 150">
            <a:extLst>
              <a:ext uri="{FF2B5EF4-FFF2-40B4-BE49-F238E27FC236}">
                <a16:creationId xmlns:a16="http://schemas.microsoft.com/office/drawing/2014/main" id="{27240038-343F-4C1D-8B34-C35E38AFD5F9}"/>
              </a:ext>
            </a:extLst>
          </p:cNvPr>
          <p:cNvGrpSpPr/>
          <p:nvPr/>
        </p:nvGrpSpPr>
        <p:grpSpPr>
          <a:xfrm>
            <a:off x="4143157" y="3011527"/>
            <a:ext cx="62280" cy="1337760"/>
            <a:chOff x="4143157" y="3011527"/>
            <a:chExt cx="62280" cy="133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FD027119-1FC4-4923-91E4-9597599880B4}"/>
                    </a:ext>
                  </a:extLst>
                </p14:cNvPr>
                <p14:cNvContentPartPr/>
                <p14:nvPr/>
              </p14:nvContentPartPr>
              <p14:xfrm>
                <a:off x="4143157" y="3011527"/>
                <a:ext cx="62280" cy="133776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FD027119-1FC4-4923-91E4-9597599880B4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4138837" y="3007207"/>
                  <a:ext cx="70920" cy="13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FBBE66EF-0960-45DA-B394-87D274A066F0}"/>
                    </a:ext>
                  </a:extLst>
                </p14:cNvPr>
                <p14:cNvContentPartPr/>
                <p14:nvPr/>
              </p14:nvContentPartPr>
              <p14:xfrm>
                <a:off x="4165837" y="3054007"/>
                <a:ext cx="2880" cy="2448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FBBE66EF-0960-45DA-B394-87D274A066F0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4161517" y="3049687"/>
                  <a:ext cx="11520" cy="3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55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C1D9F6B5-FC24-4A5D-8063-E312E02E142A}"/>
                  </a:ext>
                </a:extLst>
              </p14:cNvPr>
              <p14:cNvContentPartPr/>
              <p14:nvPr/>
            </p14:nvContentPartPr>
            <p14:xfrm>
              <a:off x="2842477" y="3555487"/>
              <a:ext cx="775800" cy="519480"/>
            </p14:xfrm>
          </p:contentPart>
        </mc:Choice>
        <mc:Fallback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C1D9F6B5-FC24-4A5D-8063-E312E02E142A}"/>
                  </a:ext>
                </a:extLst>
              </p:cNvPr>
              <p:cNvPicPr/>
              <p:nvPr/>
            </p:nvPicPr>
            <p:blipFill>
              <a:blip r:embed="rId456"/>
              <a:stretch>
                <a:fillRect/>
              </a:stretch>
            </p:blipFill>
            <p:spPr>
              <a:xfrm>
                <a:off x="2838157" y="3551167"/>
                <a:ext cx="784440" cy="52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7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7F6454A0-E220-4D58-9D41-07BC48C7B6C1}"/>
                  </a:ext>
                </a:extLst>
              </p14:cNvPr>
              <p14:cNvContentPartPr/>
              <p14:nvPr/>
            </p14:nvContentPartPr>
            <p14:xfrm>
              <a:off x="10165597" y="1461727"/>
              <a:ext cx="1579680" cy="491760"/>
            </p14:xfrm>
          </p:contentPart>
        </mc:Choice>
        <mc:Fallback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7F6454A0-E220-4D58-9D41-07BC48C7B6C1}"/>
                  </a:ext>
                </a:extLst>
              </p:cNvPr>
              <p:cNvPicPr/>
              <p:nvPr/>
            </p:nvPicPr>
            <p:blipFill>
              <a:blip r:embed="rId458"/>
              <a:stretch>
                <a:fillRect/>
              </a:stretch>
            </p:blipFill>
            <p:spPr>
              <a:xfrm>
                <a:off x="10161277" y="1457407"/>
                <a:ext cx="1588320" cy="50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9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5BC8A574-F10B-4EEE-BF04-4B410E934633}"/>
                  </a:ext>
                </a:extLst>
              </p14:cNvPr>
              <p14:cNvContentPartPr/>
              <p14:nvPr/>
            </p14:nvContentPartPr>
            <p14:xfrm>
              <a:off x="10169557" y="1845127"/>
              <a:ext cx="1563840" cy="150840"/>
            </p14:xfrm>
          </p:contentPart>
        </mc:Choice>
        <mc:Fallback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5BC8A574-F10B-4EEE-BF04-4B410E934633}"/>
                  </a:ext>
                </a:extLst>
              </p:cNvPr>
              <p:cNvPicPr/>
              <p:nvPr/>
            </p:nvPicPr>
            <p:blipFill>
              <a:blip r:embed="rId460"/>
              <a:stretch>
                <a:fillRect/>
              </a:stretch>
            </p:blipFill>
            <p:spPr>
              <a:xfrm>
                <a:off x="10165237" y="1840807"/>
                <a:ext cx="1572480" cy="15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5" name="Gruppieren 174">
            <a:extLst>
              <a:ext uri="{FF2B5EF4-FFF2-40B4-BE49-F238E27FC236}">
                <a16:creationId xmlns:a16="http://schemas.microsoft.com/office/drawing/2014/main" id="{9FBD50BD-06AB-4EA7-8418-2C5A456A1FEA}"/>
              </a:ext>
            </a:extLst>
          </p:cNvPr>
          <p:cNvGrpSpPr/>
          <p:nvPr/>
        </p:nvGrpSpPr>
        <p:grpSpPr>
          <a:xfrm>
            <a:off x="6581797" y="3764647"/>
            <a:ext cx="2367000" cy="2834280"/>
            <a:chOff x="6581797" y="3764647"/>
            <a:chExt cx="2367000" cy="283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18F33026-6353-42A4-AB67-5D8A3C66B2B7}"/>
                    </a:ext>
                  </a:extLst>
                </p14:cNvPr>
                <p14:cNvContentPartPr/>
                <p14:nvPr/>
              </p14:nvContentPartPr>
              <p14:xfrm>
                <a:off x="8154277" y="3793807"/>
                <a:ext cx="794520" cy="20052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18F33026-6353-42A4-AB67-5D8A3C66B2B7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8149957" y="3789487"/>
                  <a:ext cx="8031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1E2FA932-5C51-421D-ADD5-575FF9F61636}"/>
                    </a:ext>
                  </a:extLst>
                </p14:cNvPr>
                <p14:cNvContentPartPr/>
                <p14:nvPr/>
              </p14:nvContentPartPr>
              <p14:xfrm>
                <a:off x="8191717" y="3764647"/>
                <a:ext cx="196560" cy="21384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1E2FA932-5C51-421D-ADD5-575FF9F61636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8187397" y="3760327"/>
                  <a:ext cx="2052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E5675B5A-C4A0-4DA6-85A9-99B6B887CC17}"/>
                    </a:ext>
                  </a:extLst>
                </p14:cNvPr>
                <p14:cNvContentPartPr/>
                <p14:nvPr/>
              </p14:nvContentPartPr>
              <p14:xfrm>
                <a:off x="6581797" y="4125367"/>
                <a:ext cx="2007720" cy="247356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E5675B5A-C4A0-4DA6-85A9-99B6B887CC17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6577477" y="4121047"/>
                  <a:ext cx="2016360" cy="2482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017945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26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36880" y="116632"/>
            <a:ext cx="11501120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 – t-Test</a:t>
            </a:r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C8F315CF-3F5D-56BB-DA5C-E7A288BDB08C}"/>
                  </a:ext>
                </a:extLst>
              </p:cNvPr>
              <p:cNvSpPr txBox="1"/>
              <p:nvPr/>
            </p:nvSpPr>
            <p:spPr>
              <a:xfrm>
                <a:off x="10160" y="416962"/>
                <a:ext cx="8669285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endParaRPr lang="de-DE" sz="2200"/>
              </a:p>
              <a:p>
                <a:pPr marL="457200" indent="-457200">
                  <a:buFont typeface="+mj-lt"/>
                  <a:buAutoNum type="arabicParenR"/>
                </a:pPr>
                <a:r>
                  <a:rPr lang="de-DE" sz="2200" b="1"/>
                  <a:t>Formulate the null hypothesis H</a:t>
                </a:r>
                <a:r>
                  <a:rPr lang="de-DE" sz="2200" b="1" baseline="-25000"/>
                  <a:t>0</a:t>
                </a:r>
                <a:r>
                  <a:rPr lang="de-DE" sz="2200" b="1"/>
                  <a:t>: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„Some Variable X</a:t>
                </a:r>
                <a:r>
                  <a:rPr lang="de-DE" sz="2200" baseline="-25000"/>
                  <a:t>i</a:t>
                </a:r>
                <a:r>
                  <a:rPr lang="de-DE" sz="2200"/>
                  <a:t> has no relevance for Y“.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This means 			H</a:t>
                </a:r>
                <a:r>
                  <a:rPr lang="de-DE" sz="2200" baseline="-25000"/>
                  <a:t>0</a:t>
                </a:r>
                <a:r>
                  <a:rPr lang="de-DE" sz="220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de-DE" sz="2200"/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The alternative is then 	H</a:t>
                </a:r>
                <a:r>
                  <a:rPr lang="de-DE" sz="2200" baseline="-25000"/>
                  <a:t>1</a:t>
                </a:r>
                <a:r>
                  <a:rPr lang="de-DE" sz="220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de-DE" sz="2200"/>
              </a:p>
              <a:p>
                <a:r>
                  <a:rPr lang="de-DE" sz="2200"/>
                  <a:t>	(we deal only with this version of a two-sided test!)</a:t>
                </a:r>
              </a:p>
              <a:p>
                <a:endParaRPr lang="de-DE" sz="2200"/>
              </a:p>
              <a:p>
                <a:pPr marL="457200" indent="-457200">
                  <a:buFont typeface="+mj-lt"/>
                  <a:buAutoNum type="arabicParenR" startAt="2"/>
                </a:pPr>
                <a:r>
                  <a:rPr lang="de-DE" sz="2200" b="1"/>
                  <a:t>Determine a reasonable significance level: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If H</a:t>
                </a:r>
                <a:r>
                  <a:rPr lang="de-DE" sz="2200" baseline="-25000"/>
                  <a:t>0 </a:t>
                </a:r>
                <a:r>
                  <a:rPr lang="de-DE" sz="2200"/>
                  <a:t>is true, the test shall with probability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l-GR" sz="2200"/>
                      <m:t>α</m:t>
                    </m:r>
                  </m:oMath>
                </a14:m>
                <a:r>
                  <a:rPr lang="de-DE" sz="2200"/>
                  <a:t> not reject H</a:t>
                </a:r>
                <a:r>
                  <a:rPr lang="de-DE" sz="2200" baseline="-25000"/>
                  <a:t>0</a:t>
                </a:r>
                <a:r>
                  <a:rPr lang="de-DE" sz="2200"/>
                  <a:t>.The significance level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200"/>
                      <m:t>α</m:t>
                    </m:r>
                  </m:oMath>
                </a14:m>
                <a:r>
                  <a:rPr lang="de-DE" sz="2200"/>
                  <a:t> is the error probability, that we reject although it is true for the whole population.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Standard significance levels are 10%, 5%, 1%, 0,1%.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But be careful in choosing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200"/>
                      <m:t>α</m:t>
                    </m:r>
                    <m:r>
                      <a:rPr lang="el-GR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200"/>
                  <a:t>since i.e. 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200"/>
                      <m:t>α</m:t>
                    </m:r>
                    <m:r>
                      <a:rPr lang="el-GR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200"/>
                  <a:t>is too small H</a:t>
                </a:r>
                <a:r>
                  <a:rPr lang="de-DE" sz="2200" baseline="-25000"/>
                  <a:t>0 </a:t>
                </a:r>
                <a:r>
                  <a:rPr lang="de-DE" sz="2200"/>
                  <a:t>would not be rejected, although it is not true!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endParaRPr lang="de-DE" sz="2200"/>
              </a:p>
              <a:p>
                <a:pPr marL="457200" indent="-457200">
                  <a:buFont typeface="+mj-lt"/>
                  <a:buAutoNum type="arabicParenR" startAt="3"/>
                </a:pPr>
                <a:r>
                  <a:rPr lang="de-DE" sz="2200" b="1"/>
                  <a:t>Calculate from the regression the empirical t-values</a:t>
                </a:r>
              </a:p>
              <a:p>
                <a:pPr marL="457200" indent="-457200">
                  <a:buFont typeface="+mj-lt"/>
                  <a:buAutoNum type="arabicParenR" startAt="3"/>
                </a:pPr>
                <a:endParaRPr lang="de-DE" sz="220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C8F315CF-3F5D-56BB-DA5C-E7A288BDB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" y="416962"/>
                <a:ext cx="8669285" cy="5976664"/>
              </a:xfrm>
              <a:prstGeom prst="rect">
                <a:avLst/>
              </a:prstGeom>
              <a:blipFill>
                <a:blip r:embed="rId2"/>
                <a:stretch>
                  <a:fillRect l="-98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fik 5">
            <a:extLst>
              <a:ext uri="{FF2B5EF4-FFF2-40B4-BE49-F238E27FC236}">
                <a16:creationId xmlns:a16="http://schemas.microsoft.com/office/drawing/2014/main" id="{1058AB69-3EDC-1F66-9397-8F65BD944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502" y="5937250"/>
            <a:ext cx="3276600" cy="838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2B7D4630-01F3-426A-8700-253D0AA59DA9}"/>
                  </a:ext>
                </a:extLst>
              </p14:cNvPr>
              <p14:cNvContentPartPr/>
              <p14:nvPr/>
            </p14:nvContentPartPr>
            <p14:xfrm>
              <a:off x="3768757" y="1752607"/>
              <a:ext cx="1330920" cy="6192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2B7D4630-01F3-426A-8700-253D0AA59DA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64437" y="1748287"/>
                <a:ext cx="133956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95E0555D-AD2E-45EB-8209-9657EF914DFF}"/>
                  </a:ext>
                </a:extLst>
              </p14:cNvPr>
              <p14:cNvContentPartPr/>
              <p14:nvPr/>
            </p14:nvContentPartPr>
            <p14:xfrm>
              <a:off x="3757237" y="2151847"/>
              <a:ext cx="1285560" cy="5328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95E0555D-AD2E-45EB-8209-9657EF914DF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52917" y="2147527"/>
                <a:ext cx="129420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E3F00574-6B89-4287-BC72-4B265DB6700C}"/>
                  </a:ext>
                </a:extLst>
              </p14:cNvPr>
              <p14:cNvContentPartPr/>
              <p14:nvPr/>
            </p14:nvContentPartPr>
            <p14:xfrm>
              <a:off x="3786397" y="2135287"/>
              <a:ext cx="1196640" cy="5040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E3F00574-6B89-4287-BC72-4B265DB6700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82077" y="2130967"/>
                <a:ext cx="1205280" cy="5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51025091-17AA-4059-AF63-C4C4EFD14201}"/>
              </a:ext>
            </a:extLst>
          </p:cNvPr>
          <p:cNvGrpSpPr/>
          <p:nvPr/>
        </p:nvGrpSpPr>
        <p:grpSpPr>
          <a:xfrm>
            <a:off x="5564437" y="2272807"/>
            <a:ext cx="3049920" cy="1276200"/>
            <a:chOff x="5564437" y="2272807"/>
            <a:chExt cx="3049920" cy="127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3627CAD0-9DF8-46A9-898A-693D07C1A4F1}"/>
                    </a:ext>
                  </a:extLst>
                </p14:cNvPr>
                <p14:cNvContentPartPr/>
                <p14:nvPr/>
              </p14:nvContentPartPr>
              <p14:xfrm>
                <a:off x="5564437" y="3150847"/>
                <a:ext cx="293400" cy="3981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3627CAD0-9DF8-46A9-898A-693D07C1A4F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560117" y="3146527"/>
                  <a:ext cx="30204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50ED01B5-D580-4398-92E8-8C09C15AA355}"/>
                    </a:ext>
                  </a:extLst>
                </p14:cNvPr>
                <p14:cNvContentPartPr/>
                <p14:nvPr/>
              </p14:nvContentPartPr>
              <p14:xfrm>
                <a:off x="5893117" y="2879767"/>
                <a:ext cx="284400" cy="2253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50ED01B5-D580-4398-92E8-8C09C15AA35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888797" y="2875447"/>
                  <a:ext cx="2930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72C1DE25-51C8-429D-964C-BBC905F85676}"/>
                    </a:ext>
                  </a:extLst>
                </p14:cNvPr>
                <p14:cNvContentPartPr/>
                <p14:nvPr/>
              </p14:nvContentPartPr>
              <p14:xfrm>
                <a:off x="5815717" y="2971207"/>
                <a:ext cx="239400" cy="1803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72C1DE25-51C8-429D-964C-BBC905F8567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811397" y="2966887"/>
                  <a:ext cx="2480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0AD253A0-2352-4D6D-80F0-EF4885E7FC8C}"/>
                    </a:ext>
                  </a:extLst>
                </p14:cNvPr>
                <p14:cNvContentPartPr/>
                <p14:nvPr/>
              </p14:nvContentPartPr>
              <p14:xfrm>
                <a:off x="6285877" y="2753407"/>
                <a:ext cx="101880" cy="1213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0AD253A0-2352-4D6D-80F0-EF4885E7FC8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281557" y="2749087"/>
                  <a:ext cx="1105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893D106-DF4C-4D72-BF99-4D120ED8712A}"/>
                    </a:ext>
                  </a:extLst>
                </p14:cNvPr>
                <p14:cNvContentPartPr/>
                <p14:nvPr/>
              </p14:nvContentPartPr>
              <p14:xfrm>
                <a:off x="6423757" y="2727847"/>
                <a:ext cx="10440" cy="1238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893D106-DF4C-4D72-BF99-4D120ED8712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419437" y="2723527"/>
                  <a:ext cx="190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0B6C02E-1045-44A2-9E37-0C2E5793D89A}"/>
                    </a:ext>
                  </a:extLst>
                </p14:cNvPr>
                <p14:cNvContentPartPr/>
                <p14:nvPr/>
              </p14:nvContentPartPr>
              <p14:xfrm>
                <a:off x="6397477" y="2668447"/>
                <a:ext cx="14760" cy="183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0B6C02E-1045-44A2-9E37-0C2E5793D89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393157" y="2664127"/>
                  <a:ext cx="234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D679457-18FA-4DE8-B0AE-CB94B77F0AB2}"/>
                    </a:ext>
                  </a:extLst>
                </p14:cNvPr>
                <p14:cNvContentPartPr/>
                <p14:nvPr/>
              </p14:nvContentPartPr>
              <p14:xfrm>
                <a:off x="6461197" y="2712367"/>
                <a:ext cx="103320" cy="2458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D679457-18FA-4DE8-B0AE-CB94B77F0AB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456877" y="2708047"/>
                  <a:ext cx="11196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88C7C039-3741-4291-B796-B58BCD0E7400}"/>
                    </a:ext>
                  </a:extLst>
                </p14:cNvPr>
                <p14:cNvContentPartPr/>
                <p14:nvPr/>
              </p14:nvContentPartPr>
              <p14:xfrm>
                <a:off x="6575317" y="2705887"/>
                <a:ext cx="186840" cy="864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88C7C039-3741-4291-B796-B58BCD0E740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570997" y="2701567"/>
                  <a:ext cx="1954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7EE5304-CE40-4A70-9BFB-7695AF1800AD}"/>
                    </a:ext>
                  </a:extLst>
                </p14:cNvPr>
                <p14:cNvContentPartPr/>
                <p14:nvPr/>
              </p14:nvContentPartPr>
              <p14:xfrm>
                <a:off x="6725797" y="2630647"/>
                <a:ext cx="14760" cy="140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7EE5304-CE40-4A70-9BFB-7695AF1800A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721477" y="2626327"/>
                  <a:ext cx="234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956822FF-CD5B-479F-9A8E-F1EBA07F3886}"/>
                    </a:ext>
                  </a:extLst>
                </p14:cNvPr>
                <p14:cNvContentPartPr/>
                <p14:nvPr/>
              </p14:nvContentPartPr>
              <p14:xfrm>
                <a:off x="6807877" y="2521927"/>
                <a:ext cx="145440" cy="2818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956822FF-CD5B-479F-9A8E-F1EBA07F388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803557" y="2517607"/>
                  <a:ext cx="15408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5AA2EA4E-90F0-4196-A347-37AF419FFE1B}"/>
                    </a:ext>
                  </a:extLst>
                </p14:cNvPr>
                <p14:cNvContentPartPr/>
                <p14:nvPr/>
              </p14:nvContentPartPr>
              <p14:xfrm>
                <a:off x="6935677" y="2583847"/>
                <a:ext cx="15120" cy="158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5AA2EA4E-90F0-4196-A347-37AF419FFE1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931357" y="2579527"/>
                  <a:ext cx="237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73BBF452-DA20-4D58-9582-EF95E89DAC45}"/>
                    </a:ext>
                  </a:extLst>
                </p14:cNvPr>
                <p14:cNvContentPartPr/>
                <p14:nvPr/>
              </p14:nvContentPartPr>
              <p14:xfrm>
                <a:off x="6950077" y="2630647"/>
                <a:ext cx="137520" cy="828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73BBF452-DA20-4D58-9582-EF95E89DAC4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945757" y="2626327"/>
                  <a:ext cx="1461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9FB6B00-25ED-446A-936C-9D98171400B0}"/>
                    </a:ext>
                  </a:extLst>
                </p14:cNvPr>
                <p14:cNvContentPartPr/>
                <p14:nvPr/>
              </p14:nvContentPartPr>
              <p14:xfrm>
                <a:off x="7075357" y="2626327"/>
                <a:ext cx="224640" cy="612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9FB6B00-25ED-446A-936C-9D98171400B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071037" y="2622007"/>
                  <a:ext cx="2332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FEC7E9E6-59D4-45B8-9E35-5BE313455925}"/>
                    </a:ext>
                  </a:extLst>
                </p14:cNvPr>
                <p14:cNvContentPartPr/>
                <p14:nvPr/>
              </p14:nvContentPartPr>
              <p14:xfrm>
                <a:off x="7332397" y="2588527"/>
                <a:ext cx="78480" cy="788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FEC7E9E6-59D4-45B8-9E35-5BE31345592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328077" y="2584207"/>
                  <a:ext cx="871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490AA3D9-4FE3-4C0E-8C8D-8C1272710C5F}"/>
                    </a:ext>
                  </a:extLst>
                </p14:cNvPr>
                <p14:cNvContentPartPr/>
                <p14:nvPr/>
              </p14:nvContentPartPr>
              <p14:xfrm>
                <a:off x="7426357" y="2567647"/>
                <a:ext cx="105120" cy="1026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490AA3D9-4FE3-4C0E-8C8D-8C1272710C5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422037" y="2563327"/>
                  <a:ext cx="1137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C7DF4BE-4D33-4951-ACB6-1493B125E801}"/>
                    </a:ext>
                  </a:extLst>
                </p14:cNvPr>
                <p14:cNvContentPartPr/>
                <p14:nvPr/>
              </p14:nvContentPartPr>
              <p14:xfrm>
                <a:off x="7762957" y="2375407"/>
                <a:ext cx="104400" cy="2469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C7DF4BE-4D33-4951-ACB6-1493B125E80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758637" y="2371087"/>
                  <a:ext cx="1130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D2A1CD20-1464-4596-9C6D-6EC8B870A632}"/>
                    </a:ext>
                  </a:extLst>
                </p14:cNvPr>
                <p14:cNvContentPartPr/>
                <p14:nvPr/>
              </p14:nvContentPartPr>
              <p14:xfrm>
                <a:off x="7852597" y="2272807"/>
                <a:ext cx="558720" cy="2829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D2A1CD20-1464-4596-9C6D-6EC8B870A63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848277" y="2268487"/>
                  <a:ext cx="56736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A158EDA7-59E4-4C5E-995D-3A3BD3DF8E93}"/>
                    </a:ext>
                  </a:extLst>
                </p14:cNvPr>
                <p14:cNvContentPartPr/>
                <p14:nvPr/>
              </p14:nvContentPartPr>
              <p14:xfrm>
                <a:off x="6225037" y="2507527"/>
                <a:ext cx="2389320" cy="4665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A158EDA7-59E4-4C5E-995D-3A3BD3DF8E9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220717" y="2503207"/>
                  <a:ext cx="2397960" cy="47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A5EA1F2C-7295-447D-9BC6-F6E2F937B105}"/>
                  </a:ext>
                </a:extLst>
              </p14:cNvPr>
              <p14:cNvContentPartPr/>
              <p14:nvPr/>
            </p14:nvContentPartPr>
            <p14:xfrm>
              <a:off x="4722037" y="5994127"/>
              <a:ext cx="8640" cy="2268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A5EA1F2C-7295-447D-9BC6-F6E2F937B105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717717" y="5989807"/>
                <a:ext cx="1728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F33D2C34-EE38-43E1-A795-831C26D04452}"/>
                  </a:ext>
                </a:extLst>
              </p14:cNvPr>
              <p14:cNvContentPartPr/>
              <p14:nvPr/>
            </p14:nvContentPartPr>
            <p14:xfrm>
              <a:off x="3564637" y="5861647"/>
              <a:ext cx="471600" cy="50076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F33D2C34-EE38-43E1-A795-831C26D04452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560317" y="5857327"/>
                <a:ext cx="480240" cy="50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22509978-7044-48FB-B2EC-01DA76ADEC0D}"/>
                  </a:ext>
                </a:extLst>
              </p14:cNvPr>
              <p14:cNvContentPartPr/>
              <p14:nvPr/>
            </p14:nvContentPartPr>
            <p14:xfrm>
              <a:off x="3879277" y="6354487"/>
              <a:ext cx="600480" cy="44280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22509978-7044-48FB-B2EC-01DA76ADEC0D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874957" y="6350167"/>
                <a:ext cx="609120" cy="45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8FD3A428-FA86-4B9D-8221-6DB3E29A0C61}"/>
                  </a:ext>
                </a:extLst>
              </p14:cNvPr>
              <p14:cNvContentPartPr/>
              <p14:nvPr/>
            </p14:nvContentPartPr>
            <p14:xfrm>
              <a:off x="4035157" y="1425727"/>
              <a:ext cx="996840" cy="41292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8FD3A428-FA86-4B9D-8221-6DB3E29A0C61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030837" y="1421407"/>
                <a:ext cx="1005480" cy="42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F2D2BAEC-FCE9-4B67-8267-0CDE8C7C0E29}"/>
              </a:ext>
            </a:extLst>
          </p:cNvPr>
          <p:cNvGrpSpPr/>
          <p:nvPr/>
        </p:nvGrpSpPr>
        <p:grpSpPr>
          <a:xfrm>
            <a:off x="4511797" y="5810167"/>
            <a:ext cx="380160" cy="229680"/>
            <a:chOff x="4511797" y="5810167"/>
            <a:chExt cx="380160" cy="22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2D9810AD-CC11-4CF5-BE21-05E345506599}"/>
                    </a:ext>
                  </a:extLst>
                </p14:cNvPr>
                <p14:cNvContentPartPr/>
                <p14:nvPr/>
              </p14:nvContentPartPr>
              <p14:xfrm>
                <a:off x="4511797" y="5905207"/>
                <a:ext cx="167400" cy="1148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2D9810AD-CC11-4CF5-BE21-05E34550659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507477" y="5900887"/>
                  <a:ext cx="1760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EA203E29-6D0F-40E2-8B2A-A8824E21538D}"/>
                    </a:ext>
                  </a:extLst>
                </p14:cNvPr>
                <p14:cNvContentPartPr/>
                <p14:nvPr/>
              </p14:nvContentPartPr>
              <p14:xfrm>
                <a:off x="4527637" y="5932567"/>
                <a:ext cx="178200" cy="1072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EA203E29-6D0F-40E2-8B2A-A8824E21538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523317" y="5928247"/>
                  <a:ext cx="1868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BEF1507-F4B6-476F-AC9F-20D24AFBC539}"/>
                    </a:ext>
                  </a:extLst>
                </p14:cNvPr>
                <p14:cNvContentPartPr/>
                <p14:nvPr/>
              </p14:nvContentPartPr>
              <p14:xfrm>
                <a:off x="4740397" y="5810167"/>
                <a:ext cx="151560" cy="1209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BEF1507-F4B6-476F-AC9F-20D24AFBC53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736077" y="5805847"/>
                  <a:ext cx="160200" cy="12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D44711C0-F48F-4405-B5D7-EDCAC32DADBB}"/>
                  </a:ext>
                </a:extLst>
              </p14:cNvPr>
              <p14:cNvContentPartPr/>
              <p14:nvPr/>
            </p14:nvContentPartPr>
            <p14:xfrm>
              <a:off x="5070877" y="6458527"/>
              <a:ext cx="797760" cy="3420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D44711C0-F48F-4405-B5D7-EDCAC32DADB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066557" y="6454207"/>
                <a:ext cx="806400" cy="4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16050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DAC7FD1-9C25-EE38-5CD1-14293E2D0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301" y="3232756"/>
            <a:ext cx="4584589" cy="2755631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27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36880" y="116632"/>
            <a:ext cx="11501120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 – t-Test</a:t>
            </a:r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C8F315CF-3F5D-56BB-DA5C-E7A288BDB08C}"/>
                  </a:ext>
                </a:extLst>
              </p:cNvPr>
              <p:cNvSpPr txBox="1"/>
              <p:nvPr/>
            </p:nvSpPr>
            <p:spPr>
              <a:xfrm>
                <a:off x="436880" y="310105"/>
                <a:ext cx="9377680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endParaRPr lang="de-DE" sz="2200" dirty="0"/>
              </a:p>
              <a:p>
                <a:pPr marL="457200" indent="-457200">
                  <a:buFont typeface="+mj-lt"/>
                  <a:buAutoNum type="arabicParenR" startAt="4"/>
                </a:pPr>
                <a:r>
                  <a:rPr lang="de-DE" sz="2200" b="1" dirty="0" err="1"/>
                  <a:t>Determine</a:t>
                </a:r>
                <a:r>
                  <a:rPr lang="de-DE" sz="2200" b="1" dirty="0"/>
                  <a:t> </a:t>
                </a:r>
                <a:r>
                  <a:rPr lang="de-DE" sz="2200" b="1" dirty="0" err="1"/>
                  <a:t>the</a:t>
                </a:r>
                <a:r>
                  <a:rPr lang="de-DE" sz="2200" b="1" dirty="0"/>
                  <a:t> </a:t>
                </a:r>
                <a:r>
                  <a:rPr lang="de-DE" sz="2200" b="1" dirty="0" err="1"/>
                  <a:t>theoretical</a:t>
                </a:r>
                <a:r>
                  <a:rPr lang="de-DE" sz="2200" b="1" dirty="0"/>
                  <a:t> t-</a:t>
                </a:r>
                <a:r>
                  <a:rPr lang="de-DE" sz="2200" b="1" dirty="0" err="1"/>
                  <a:t>value</a:t>
                </a:r>
                <a:endParaRPr lang="de-DE" sz="2200" b="1" dirty="0"/>
              </a:p>
              <a:p>
                <a:r>
                  <a:rPr lang="de-DE" sz="2200" dirty="0"/>
                  <a:t>Given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significance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level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t-</a:t>
                </a:r>
                <a:r>
                  <a:rPr lang="de-DE" sz="2200" dirty="0" err="1"/>
                  <a:t>value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represents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value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for</a:t>
                </a:r>
                <a:r>
                  <a:rPr lang="de-DE" sz="2200" dirty="0"/>
                  <a:t> </a:t>
                </a:r>
                <a:r>
                  <a:rPr lang="de-DE" sz="2200" dirty="0" err="1"/>
                  <a:t>which</a:t>
                </a:r>
                <a:r>
                  <a:rPr lang="de-DE" sz="2200" dirty="0"/>
                  <a:t> </a:t>
                </a:r>
                <a:r>
                  <a:rPr lang="de-DE" sz="2200" dirty="0" err="1"/>
                  <a:t>for</a:t>
                </a:r>
                <a:r>
                  <a:rPr lang="de-DE" sz="2200" dirty="0"/>
                  <a:t> </a:t>
                </a:r>
                <a:r>
                  <a:rPr lang="de-DE" sz="2200" dirty="0" err="1"/>
                  <a:t>which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accumulated</a:t>
                </a:r>
                <a:r>
                  <a:rPr lang="de-DE" sz="2200" dirty="0"/>
                  <a:t> </a:t>
                </a:r>
                <a:r>
                  <a:rPr lang="de-DE" sz="2200" dirty="0" err="1"/>
                  <a:t>probability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of</a:t>
                </a:r>
                <a:r>
                  <a:rPr lang="de-DE" sz="2200" dirty="0"/>
                  <a:t> an F-</a:t>
                </a:r>
                <a:r>
                  <a:rPr lang="de-DE" sz="2200" dirty="0" err="1"/>
                  <a:t>distributed</a:t>
                </a:r>
                <a:r>
                  <a:rPr lang="de-DE" sz="2200" dirty="0"/>
                  <a:t> variable </a:t>
                </a:r>
                <a:r>
                  <a:rPr lang="de-DE" sz="2200" dirty="0" err="1"/>
                  <a:t>equals</a:t>
                </a:r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r>
                      <a:rPr lang="de-DE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l-GR" sz="2200"/>
                      <m:t>α</m:t>
                    </m:r>
                  </m:oMath>
                </a14:m>
                <a:r>
                  <a:rPr lang="de-DE" sz="2200" dirty="0"/>
                  <a:t>. i.e. in </a:t>
                </a:r>
                <a:r>
                  <a:rPr lang="de-DE" sz="2200" dirty="0" err="1"/>
                  <a:t>our</a:t>
                </a:r>
                <a:r>
                  <a:rPr lang="de-DE" sz="2200" dirty="0"/>
                  <a:t> </a:t>
                </a:r>
                <a:r>
                  <a:rPr lang="de-DE" sz="2200" dirty="0" err="1"/>
                  <a:t>example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we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have</a:t>
                </a:r>
                <a:r>
                  <a:rPr lang="de-DE" sz="2200" dirty="0"/>
                  <a:t> a 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−1=8−3−1=4</m:t>
                        </m:r>
                      </m:e>
                    </m:d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(4)</m:t>
                    </m:r>
                  </m:oMath>
                </a14:m>
                <a:r>
                  <a:rPr lang="de-DE" sz="2200" dirty="0"/>
                  <a:t> </a:t>
                </a:r>
                <a:r>
                  <a:rPr lang="de-DE" sz="2200" dirty="0" err="1"/>
                  <a:t>distribution</a:t>
                </a:r>
                <a:r>
                  <a:rPr lang="de-DE" sz="2200" dirty="0"/>
                  <a:t> and </a:t>
                </a:r>
                <a:r>
                  <a:rPr lang="de-DE" sz="2200" dirty="0" err="1"/>
                  <a:t>thus</a:t>
                </a:r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m:rPr>
                        <m:nor/>
                      </m:rPr>
                      <a:rPr lang="de-DE" sz="2200" baseline="-25000"/>
                      <m:t>9</m:t>
                    </m:r>
                    <m:r>
                      <m:rPr>
                        <m:nor/>
                      </m:rPr>
                      <a:rPr lang="de-DE" sz="2200" b="0" i="0" baseline="-25000" smtClean="0"/>
                      <m:t>5</m:t>
                    </m:r>
                    <m:r>
                      <m:rPr>
                        <m:nor/>
                      </m:rPr>
                      <a:rPr lang="de-DE" sz="2200" baseline="-25000"/>
                      <m:t>%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=2,13</m:t>
                    </m:r>
                  </m:oMath>
                </a14:m>
                <a:endParaRPr lang="de-DE" sz="2200" dirty="0"/>
              </a:p>
              <a:p>
                <a:endParaRPr lang="de-DE" sz="2200" dirty="0"/>
              </a:p>
              <a:p>
                <a:pPr marL="457200" indent="-457200">
                  <a:buFont typeface="+mj-lt"/>
                  <a:buAutoNum type="arabicParenR" startAt="5"/>
                </a:pPr>
                <a:r>
                  <a:rPr lang="de-DE" sz="2200" b="1" dirty="0" err="1"/>
                  <a:t>Compare</a:t>
                </a:r>
                <a:r>
                  <a:rPr lang="de-DE" sz="2200" b="1" dirty="0"/>
                  <a:t> </a:t>
                </a:r>
                <a:r>
                  <a:rPr lang="de-DE" sz="2200" b="1" dirty="0" err="1"/>
                  <a:t>theoretical</a:t>
                </a:r>
                <a:r>
                  <a:rPr lang="de-DE" sz="2200" b="1" dirty="0"/>
                  <a:t> and </a:t>
                </a:r>
                <a:r>
                  <a:rPr lang="de-DE" sz="2200" b="1" dirty="0" err="1"/>
                  <a:t>empirical</a:t>
                </a:r>
                <a:r>
                  <a:rPr lang="de-DE" sz="2200" b="1" dirty="0"/>
                  <a:t> F-</a:t>
                </a:r>
                <a:r>
                  <a:rPr lang="de-DE" sz="2200" b="1" dirty="0" err="1"/>
                  <a:t>value</a:t>
                </a:r>
                <a:endParaRPr lang="de-DE" sz="2200" b="1" dirty="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C8F315CF-3F5D-56BB-DA5C-E7A288BDB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880" y="310105"/>
                <a:ext cx="9377680" cy="5976664"/>
              </a:xfrm>
              <a:prstGeom prst="rect">
                <a:avLst/>
              </a:prstGeom>
              <a:blipFill>
                <a:blip r:embed="rId3"/>
                <a:stretch>
                  <a:fillRect l="-84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4759E667-0E5C-F128-1F63-9BF2CCA18233}"/>
                  </a:ext>
                </a:extLst>
              </p:cNvPr>
              <p:cNvSpPr txBox="1"/>
              <p:nvPr/>
            </p:nvSpPr>
            <p:spPr>
              <a:xfrm>
                <a:off x="5647470" y="3795556"/>
                <a:ext cx="145288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m:rPr>
                          <m:nor/>
                        </m:rPr>
                        <a:rPr lang="de-DE" sz="1800" baseline="-25000"/>
                        <m:t>9</m:t>
                      </m:r>
                      <m:r>
                        <m:rPr>
                          <m:nor/>
                        </m:rPr>
                        <a:rPr lang="de-DE" sz="1800" b="0" i="0" baseline="-25000" smtClean="0"/>
                        <m:t>5</m:t>
                      </m:r>
                      <m:r>
                        <m:rPr>
                          <m:nor/>
                        </m:rPr>
                        <a:rPr lang="de-DE" sz="1800" baseline="-25000"/>
                        <m:t>%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=2,13</m:t>
                      </m:r>
                    </m:oMath>
                  </m:oMathPara>
                </a14:m>
                <a:endParaRPr lang="de-DE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4759E667-0E5C-F128-1F63-9BF2CCA18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470" y="3795556"/>
                <a:ext cx="145288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2902E8B1-3825-D213-059C-74E49EC866B2}"/>
              </a:ext>
            </a:extLst>
          </p:cNvPr>
          <p:cNvCxnSpPr>
            <a:cxnSpLocks/>
          </p:cNvCxnSpPr>
          <p:nvPr/>
        </p:nvCxnSpPr>
        <p:spPr>
          <a:xfrm flipV="1">
            <a:off x="5165188" y="5167139"/>
            <a:ext cx="708294" cy="9209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7C42DF7C-89D7-815A-E7AB-6C2D9557B2B4}"/>
              </a:ext>
            </a:extLst>
          </p:cNvPr>
          <p:cNvSpPr txBox="1"/>
          <p:nvPr/>
        </p:nvSpPr>
        <p:spPr>
          <a:xfrm>
            <a:off x="4557329" y="4296682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90%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DBCB5D6B-E83B-3344-9084-6A2CF47A7C9C}"/>
                  </a:ext>
                </a:extLst>
              </p:cNvPr>
              <p:cNvSpPr txBox="1"/>
              <p:nvPr/>
            </p:nvSpPr>
            <p:spPr>
              <a:xfrm>
                <a:off x="1762512" y="5929439"/>
                <a:ext cx="5784608" cy="84595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de-DE"/>
                  <a:t>|t</a:t>
                </a:r>
                <a:r>
                  <a:rPr lang="de-DE" baseline="-25000"/>
                  <a:t>emp</a:t>
                </a:r>
                <a:r>
                  <a:rPr lang="de-DE"/>
                  <a:t>|&gt;t</a:t>
                </a:r>
                <a:r>
                  <a:rPr lang="de-DE" baseline="-25000"/>
                  <a:t>theo</a:t>
                </a:r>
                <a:endParaRPr lang="de-DE"/>
              </a:p>
              <a:p>
                <a:r>
                  <a:rPr lang="de-DE"/>
                  <a:t>H</a:t>
                </a:r>
                <a:r>
                  <a:rPr lang="de-DE" baseline="-25000"/>
                  <a:t>0 </a:t>
                </a:r>
                <a:r>
                  <a:rPr lang="de-DE"/>
                  <a:t>is rejected, X</a:t>
                </a:r>
                <a:r>
                  <a:rPr lang="de-DE" baseline="-25000"/>
                  <a:t>i</a:t>
                </a:r>
                <a:r>
                  <a:rPr lang="de-DE"/>
                  <a:t> has for a level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1800" smtClean="0"/>
                      <m:t>α</m:t>
                    </m:r>
                    <m:r>
                      <a:rPr lang="el-GR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/>
                  <a:t>=10% a significant influence on Y with the marginal contribution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de-DE"/>
              </a:p>
            </p:txBody>
          </p:sp>
        </mc:Choice>
        <mc:Fallback xmlns="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DBCB5D6B-E83B-3344-9084-6A2CF47A7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512" y="5929439"/>
                <a:ext cx="5784608" cy="845956"/>
              </a:xfrm>
              <a:prstGeom prst="rect">
                <a:avLst/>
              </a:prstGeom>
              <a:blipFill>
                <a:blip r:embed="rId5"/>
                <a:stretch>
                  <a:fillRect l="-843" t="-4348" b="-2246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C997D7CA-E5A3-2E7E-3705-35E16645AEC3}"/>
              </a:ext>
            </a:extLst>
          </p:cNvPr>
          <p:cNvCxnSpPr>
            <a:cxnSpLocks/>
          </p:cNvCxnSpPr>
          <p:nvPr/>
        </p:nvCxnSpPr>
        <p:spPr>
          <a:xfrm flipH="1">
            <a:off x="4759130" y="3188769"/>
            <a:ext cx="3066298" cy="8753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C9DE128C-6C09-46A5-4487-46458F2E16DE}"/>
                  </a:ext>
                </a:extLst>
              </p:cNvPr>
              <p:cNvSpPr txBox="1"/>
              <p:nvPr/>
            </p:nvSpPr>
            <p:spPr>
              <a:xfrm>
                <a:off x="7825428" y="2580500"/>
                <a:ext cx="3469712" cy="94523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/>
                  <a:t>|t</a:t>
                </a:r>
                <a:r>
                  <a:rPr lang="de-DE" baseline="-25000"/>
                  <a:t>emp</a:t>
                </a:r>
                <a:r>
                  <a:rPr lang="de-DE"/>
                  <a:t>| ≤ t</a:t>
                </a:r>
                <a:r>
                  <a:rPr lang="de-DE" baseline="-25000"/>
                  <a:t>theo</a:t>
                </a:r>
                <a:endParaRPr lang="de-DE"/>
              </a:p>
              <a:p>
                <a:r>
                  <a:rPr lang="de-DE"/>
                  <a:t>H</a:t>
                </a:r>
                <a:r>
                  <a:rPr lang="de-DE" baseline="-25000"/>
                  <a:t>0 </a:t>
                </a:r>
                <a:r>
                  <a:rPr lang="de-DE"/>
                  <a:t>is not rejected. The variable X</a:t>
                </a:r>
                <a:r>
                  <a:rPr lang="de-DE" baseline="-25000"/>
                  <a:t>i</a:t>
                </a:r>
                <a:r>
                  <a:rPr lang="de-DE"/>
                  <a:t> has no </a:t>
                </a:r>
                <a14:m>
                  <m:oMath xmlns:m="http://schemas.openxmlformats.org/officeDocument/2006/math">
                    <m:r>
                      <a:rPr lang="de-DE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/>
                  <a:t>=0) influence on Y for a significanse level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1800" smtClean="0"/>
                      <m:t>α</m:t>
                    </m:r>
                    <m:r>
                      <a:rPr lang="el-GR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/>
                  <a:t>=10% </a:t>
                </a:r>
              </a:p>
            </p:txBody>
          </p:sp>
        </mc:Choice>
        <mc:Fallback xmlns="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C9DE128C-6C09-46A5-4487-46458F2E1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5428" y="2580500"/>
                <a:ext cx="3469712" cy="945236"/>
              </a:xfrm>
              <a:prstGeom prst="rect">
                <a:avLst/>
              </a:prstGeom>
              <a:blipFill>
                <a:blip r:embed="rId6"/>
                <a:stretch>
                  <a:fillRect l="-1582" t="-3226" b="-361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EE32F8FF-A272-AC67-3F17-94DB1B19BCC7}"/>
              </a:ext>
            </a:extLst>
          </p:cNvPr>
          <p:cNvCxnSpPr>
            <a:cxnSpLocks/>
          </p:cNvCxnSpPr>
          <p:nvPr/>
        </p:nvCxnSpPr>
        <p:spPr>
          <a:xfrm flipH="1" flipV="1">
            <a:off x="3615219" y="5095865"/>
            <a:ext cx="523491" cy="8925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EB21FA3F-0610-59CF-D798-8AE40AE830FC}"/>
                  </a:ext>
                </a:extLst>
              </p:cNvPr>
              <p:cNvSpPr txBox="1"/>
              <p:nvPr/>
            </p:nvSpPr>
            <p:spPr>
              <a:xfrm>
                <a:off x="2960820" y="3650308"/>
                <a:ext cx="145288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m:rPr>
                          <m:nor/>
                        </m:rPr>
                        <a:rPr lang="de-DE" sz="1800" b="0" i="0" baseline="-25000" smtClean="0"/>
                        <m:t>5</m:t>
                      </m:r>
                      <m:r>
                        <m:rPr>
                          <m:nor/>
                        </m:rPr>
                        <a:rPr lang="de-DE" sz="1800" baseline="-25000"/>
                        <m:t>%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=−2,13</m:t>
                      </m:r>
                    </m:oMath>
                  </m:oMathPara>
                </a14:m>
                <a:endParaRPr lang="de-DE"/>
              </a:p>
            </p:txBody>
          </p:sp>
        </mc:Choice>
        <mc:Fallback xmlns="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EB21FA3F-0610-59CF-D798-8AE40AE83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820" y="3650308"/>
                <a:ext cx="145288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348CD97D-F300-4290-8174-A14A561E3A4F}"/>
                  </a:ext>
                </a:extLst>
              </p14:cNvPr>
              <p14:cNvContentPartPr/>
              <p14:nvPr/>
            </p14:nvContentPartPr>
            <p14:xfrm>
              <a:off x="2950477" y="2001712"/>
              <a:ext cx="1098360" cy="2448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348CD97D-F300-4290-8174-A14A561E3A4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46157" y="1997392"/>
                <a:ext cx="110700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41CBD49E-D44E-42C3-8D71-9D8CD7A15E71}"/>
                  </a:ext>
                </a:extLst>
              </p14:cNvPr>
              <p14:cNvContentPartPr/>
              <p14:nvPr/>
            </p14:nvContentPartPr>
            <p14:xfrm>
              <a:off x="5896357" y="2051032"/>
              <a:ext cx="246600" cy="1944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41CBD49E-D44E-42C3-8D71-9D8CD7A15E7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92037" y="2046712"/>
                <a:ext cx="255240" cy="2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4ACAA37C-5F02-4C7A-B00F-86D46FFAF5C0}"/>
              </a:ext>
            </a:extLst>
          </p:cNvPr>
          <p:cNvGrpSpPr/>
          <p:nvPr/>
        </p:nvGrpSpPr>
        <p:grpSpPr>
          <a:xfrm>
            <a:off x="4022917" y="3521992"/>
            <a:ext cx="285120" cy="390960"/>
            <a:chOff x="4022917" y="3521992"/>
            <a:chExt cx="285120" cy="39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E5A8FF20-096C-4103-A649-9870480E0471}"/>
                    </a:ext>
                  </a:extLst>
                </p14:cNvPr>
                <p14:cNvContentPartPr/>
                <p14:nvPr/>
              </p14:nvContentPartPr>
              <p14:xfrm>
                <a:off x="4027237" y="3744112"/>
                <a:ext cx="257400" cy="1688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E5A8FF20-096C-4103-A649-9870480E047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022917" y="3739792"/>
                  <a:ext cx="2660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1A636565-3441-4C19-9F4C-52944FAE8DFE}"/>
                    </a:ext>
                  </a:extLst>
                </p14:cNvPr>
                <p14:cNvContentPartPr/>
                <p14:nvPr/>
              </p14:nvContentPartPr>
              <p14:xfrm>
                <a:off x="4022917" y="3536392"/>
                <a:ext cx="124200" cy="1537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1A636565-3441-4C19-9F4C-52944FAE8DF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018597" y="3532072"/>
                  <a:ext cx="1328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E38669B9-5201-4C8B-9D8A-3C535E17800B}"/>
                    </a:ext>
                  </a:extLst>
                </p14:cNvPr>
                <p14:cNvContentPartPr/>
                <p14:nvPr/>
              </p14:nvContentPartPr>
              <p14:xfrm>
                <a:off x="4182037" y="3521992"/>
                <a:ext cx="79200" cy="13392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E38669B9-5201-4C8B-9D8A-3C535E17800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177717" y="3517672"/>
                  <a:ext cx="878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5A407891-4493-4FD7-B057-97E0852F0188}"/>
                    </a:ext>
                  </a:extLst>
                </p14:cNvPr>
                <p14:cNvContentPartPr/>
                <p14:nvPr/>
              </p14:nvContentPartPr>
              <p14:xfrm>
                <a:off x="4180597" y="3582472"/>
                <a:ext cx="127440" cy="162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5A407891-4493-4FD7-B057-97E0852F018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176277" y="3578152"/>
                  <a:ext cx="13608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05117FBB-9A3A-4FD0-A207-FA87BAA6165A}"/>
              </a:ext>
            </a:extLst>
          </p:cNvPr>
          <p:cNvGrpSpPr/>
          <p:nvPr/>
        </p:nvGrpSpPr>
        <p:grpSpPr>
          <a:xfrm>
            <a:off x="6675757" y="3717832"/>
            <a:ext cx="273960" cy="316440"/>
            <a:chOff x="6675757" y="3717832"/>
            <a:chExt cx="273960" cy="31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B78DA654-3C34-400E-8BC0-659DCC86B66A}"/>
                    </a:ext>
                  </a:extLst>
                </p14:cNvPr>
                <p14:cNvContentPartPr/>
                <p14:nvPr/>
              </p14:nvContentPartPr>
              <p14:xfrm>
                <a:off x="6684397" y="3909352"/>
                <a:ext cx="265320" cy="1249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B78DA654-3C34-400E-8BC0-659DCC86B66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680077" y="3905032"/>
                  <a:ext cx="2739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F0BE1B33-C853-43E6-8108-FCC757DCB5FB}"/>
                    </a:ext>
                  </a:extLst>
                </p14:cNvPr>
                <p14:cNvContentPartPr/>
                <p14:nvPr/>
              </p14:nvContentPartPr>
              <p14:xfrm>
                <a:off x="6675757" y="3720712"/>
                <a:ext cx="79920" cy="1263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F0BE1B33-C853-43E6-8108-FCC757DCB5F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671437" y="3716392"/>
                  <a:ext cx="885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85CCF9E3-6253-446C-B312-0D801566D08B}"/>
                    </a:ext>
                  </a:extLst>
                </p14:cNvPr>
                <p14:cNvContentPartPr/>
                <p14:nvPr/>
              </p14:nvContentPartPr>
              <p14:xfrm>
                <a:off x="6683677" y="3767512"/>
                <a:ext cx="116280" cy="327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85CCF9E3-6253-446C-B312-0D801566D08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679357" y="3763192"/>
                  <a:ext cx="1249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E873DF2B-92A8-47B0-8AA1-79CED08AD0E5}"/>
                    </a:ext>
                  </a:extLst>
                </p14:cNvPr>
                <p14:cNvContentPartPr/>
                <p14:nvPr/>
              </p14:nvContentPartPr>
              <p14:xfrm>
                <a:off x="6831997" y="3717832"/>
                <a:ext cx="106200" cy="1213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E873DF2B-92A8-47B0-8AA1-79CED08AD0E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827677" y="3713512"/>
                  <a:ext cx="114840" cy="12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A7DB67E4-EC6F-4F65-BB47-7BB1F16055C8}"/>
                  </a:ext>
                </a:extLst>
              </p14:cNvPr>
              <p14:cNvContentPartPr/>
              <p14:nvPr/>
            </p14:nvContentPartPr>
            <p14:xfrm>
              <a:off x="6527437" y="4907632"/>
              <a:ext cx="628920" cy="3636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A7DB67E4-EC6F-4F65-BB47-7BB1F16055C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523117" y="4903312"/>
                <a:ext cx="637560" cy="4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DEE63A1A-5AEB-44D5-A1DD-3ED245A98749}"/>
              </a:ext>
            </a:extLst>
          </p:cNvPr>
          <p:cNvGrpSpPr/>
          <p:nvPr/>
        </p:nvGrpSpPr>
        <p:grpSpPr>
          <a:xfrm>
            <a:off x="3134797" y="4667152"/>
            <a:ext cx="626040" cy="506520"/>
            <a:chOff x="3134797" y="4667152"/>
            <a:chExt cx="626040" cy="50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480FF7CB-961E-4EF6-B158-5BFE65770608}"/>
                    </a:ext>
                  </a:extLst>
                </p14:cNvPr>
                <p14:cNvContentPartPr/>
                <p14:nvPr/>
              </p14:nvContentPartPr>
              <p14:xfrm>
                <a:off x="3328477" y="5078632"/>
                <a:ext cx="54720" cy="950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480FF7CB-961E-4EF6-B158-5BFE6577060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324157" y="5074312"/>
                  <a:ext cx="633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DE523EB6-624A-416D-A57F-28867A486989}"/>
                    </a:ext>
                  </a:extLst>
                </p14:cNvPr>
                <p14:cNvContentPartPr/>
                <p14:nvPr/>
              </p14:nvContentPartPr>
              <p14:xfrm>
                <a:off x="3427117" y="5042992"/>
                <a:ext cx="60840" cy="997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DE523EB6-624A-416D-A57F-28867A48698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422797" y="5038672"/>
                  <a:ext cx="694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DB97C7B-3160-448B-BE40-C45A9E1DC7A8}"/>
                    </a:ext>
                  </a:extLst>
                </p14:cNvPr>
                <p14:cNvContentPartPr/>
                <p14:nvPr/>
              </p14:nvContentPartPr>
              <p14:xfrm>
                <a:off x="3513877" y="5014192"/>
                <a:ext cx="141840" cy="1087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DB97C7B-3160-448B-BE40-C45A9E1DC7A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509557" y="5009872"/>
                  <a:ext cx="1504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15FD434-80B3-4C08-9D68-32BC68221DE9}"/>
                    </a:ext>
                  </a:extLst>
                </p14:cNvPr>
                <p14:cNvContentPartPr/>
                <p14:nvPr/>
              </p14:nvContentPartPr>
              <p14:xfrm>
                <a:off x="3657877" y="5016352"/>
                <a:ext cx="102960" cy="1018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15FD434-80B3-4C08-9D68-32BC68221DE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653557" y="5012032"/>
                  <a:ext cx="1116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00307E0A-F559-4B91-A84A-C04A3CE08588}"/>
                    </a:ext>
                  </a:extLst>
                </p14:cNvPr>
                <p14:cNvContentPartPr/>
                <p14:nvPr/>
              </p14:nvContentPartPr>
              <p14:xfrm>
                <a:off x="3138037" y="4786672"/>
                <a:ext cx="108000" cy="1170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00307E0A-F559-4B91-A84A-C04A3CE0858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133717" y="4782352"/>
                  <a:ext cx="1166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7C99C7DB-59A1-467E-B283-30DCC6C97425}"/>
                    </a:ext>
                  </a:extLst>
                </p14:cNvPr>
                <p14:cNvContentPartPr/>
                <p14:nvPr/>
              </p14:nvContentPartPr>
              <p14:xfrm>
                <a:off x="3220117" y="4896832"/>
                <a:ext cx="34200" cy="417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7C99C7DB-59A1-467E-B283-30DCC6C9742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215797" y="4892512"/>
                  <a:ext cx="428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C25B1774-2FD3-4DF6-A10C-0E955ABA9194}"/>
                    </a:ext>
                  </a:extLst>
                </p14:cNvPr>
                <p14:cNvContentPartPr/>
                <p14:nvPr/>
              </p14:nvContentPartPr>
              <p14:xfrm>
                <a:off x="3258997" y="4714312"/>
                <a:ext cx="132120" cy="1814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C25B1774-2FD3-4DF6-A10C-0E955ABA919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254677" y="4709992"/>
                  <a:ext cx="1407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5EA594EC-A8AB-43AB-BB28-09289B7C478F}"/>
                    </a:ext>
                  </a:extLst>
                </p14:cNvPr>
                <p14:cNvContentPartPr/>
                <p14:nvPr/>
              </p14:nvContentPartPr>
              <p14:xfrm>
                <a:off x="3437557" y="4734832"/>
                <a:ext cx="52200" cy="1076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5EA594EC-A8AB-43AB-BB28-09289B7C478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433237" y="4730512"/>
                  <a:ext cx="608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B1586A12-C4C6-4A57-855E-C9367B927827}"/>
                    </a:ext>
                  </a:extLst>
                </p14:cNvPr>
                <p14:cNvContentPartPr/>
                <p14:nvPr/>
              </p14:nvContentPartPr>
              <p14:xfrm>
                <a:off x="3363397" y="4667152"/>
                <a:ext cx="83880" cy="820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B1586A12-C4C6-4A57-855E-C9367B92782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359077" y="4662832"/>
                  <a:ext cx="925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BD24A41C-43D8-4995-926A-EC053C2DF47E}"/>
                    </a:ext>
                  </a:extLst>
                </p14:cNvPr>
                <p14:cNvContentPartPr/>
                <p14:nvPr/>
              </p14:nvContentPartPr>
              <p14:xfrm>
                <a:off x="3495157" y="4772272"/>
                <a:ext cx="74880" cy="640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BD24A41C-43D8-4995-926A-EC053C2DF47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490837" y="4767952"/>
                  <a:ext cx="835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087FEB62-726C-452B-AB50-60E7AD5513D7}"/>
                    </a:ext>
                  </a:extLst>
                </p14:cNvPr>
                <p14:cNvContentPartPr/>
                <p14:nvPr/>
              </p14:nvContentPartPr>
              <p14:xfrm>
                <a:off x="3134797" y="4907272"/>
                <a:ext cx="558000" cy="1209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087FEB62-726C-452B-AB50-60E7AD5513D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130477" y="4902952"/>
                  <a:ext cx="566640" cy="12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B1F81A18-CCC2-4798-9745-84E642FA15D2}"/>
                  </a:ext>
                </a:extLst>
              </p14:cNvPr>
              <p14:cNvContentPartPr/>
              <p14:nvPr/>
            </p14:nvContentPartPr>
            <p14:xfrm>
              <a:off x="481237" y="2413552"/>
              <a:ext cx="531360" cy="3204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B1F81A18-CCC2-4798-9745-84E642FA15D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76917" y="2409232"/>
                <a:ext cx="5400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85319D7E-D8CC-45F1-894B-C5093F7D7F5C}"/>
                  </a:ext>
                </a:extLst>
              </p14:cNvPr>
              <p14:cNvContentPartPr/>
              <p14:nvPr/>
            </p14:nvContentPartPr>
            <p14:xfrm>
              <a:off x="9802357" y="3735112"/>
              <a:ext cx="813600" cy="3888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85319D7E-D8CC-45F1-894B-C5093F7D7F5C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798037" y="3730792"/>
                <a:ext cx="82224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B4601751-9EEA-4DFC-8CFE-97F1DC6623F3}"/>
                  </a:ext>
                </a:extLst>
              </p14:cNvPr>
              <p14:cNvContentPartPr/>
              <p14:nvPr/>
            </p14:nvContentPartPr>
            <p14:xfrm>
              <a:off x="481237" y="2382232"/>
              <a:ext cx="542160" cy="52560"/>
            </p14:xfrm>
          </p:contentPart>
        </mc:Choice>
        <mc:Fallback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B4601751-9EEA-4DFC-8CFE-97F1DC6623F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76917" y="2377912"/>
                <a:ext cx="55080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1002B835-B892-42AD-9D40-8E25B9DCA30D}"/>
                  </a:ext>
                </a:extLst>
              </p14:cNvPr>
              <p14:cNvContentPartPr/>
              <p14:nvPr/>
            </p14:nvContentPartPr>
            <p14:xfrm>
              <a:off x="706597" y="2234272"/>
              <a:ext cx="122400" cy="167400"/>
            </p14:xfrm>
          </p:contentPart>
        </mc:Choice>
        <mc:Fallback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1002B835-B892-42AD-9D40-8E25B9DCA30D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02277" y="2229952"/>
                <a:ext cx="131040" cy="17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93" name="Gruppieren 92">
            <a:extLst>
              <a:ext uri="{FF2B5EF4-FFF2-40B4-BE49-F238E27FC236}">
                <a16:creationId xmlns:a16="http://schemas.microsoft.com/office/drawing/2014/main" id="{F4BA9A87-98D5-453F-B402-EABB10EFBF54}"/>
              </a:ext>
            </a:extLst>
          </p:cNvPr>
          <p:cNvGrpSpPr/>
          <p:nvPr/>
        </p:nvGrpSpPr>
        <p:grpSpPr>
          <a:xfrm>
            <a:off x="3578677" y="2047792"/>
            <a:ext cx="1496520" cy="338040"/>
            <a:chOff x="3578677" y="2047792"/>
            <a:chExt cx="1496520" cy="33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2333A604-98EA-4198-98BE-5C0B0A1C4AD2}"/>
                    </a:ext>
                  </a:extLst>
                </p14:cNvPr>
                <p14:cNvContentPartPr/>
                <p14:nvPr/>
              </p14:nvContentPartPr>
              <p14:xfrm>
                <a:off x="3603517" y="2080192"/>
                <a:ext cx="117000" cy="18180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2333A604-98EA-4198-98BE-5C0B0A1C4AD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599197" y="2075872"/>
                  <a:ext cx="1256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561EFBA8-1981-4EF4-B388-AB98B19458F5}"/>
                    </a:ext>
                  </a:extLst>
                </p14:cNvPr>
                <p14:cNvContentPartPr/>
                <p14:nvPr/>
              </p14:nvContentPartPr>
              <p14:xfrm>
                <a:off x="3578677" y="2125552"/>
                <a:ext cx="154800" cy="342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561EFBA8-1981-4EF4-B388-AB98B19458F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574357" y="2121232"/>
                  <a:ext cx="1634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EB2CDD8F-6DF8-4A78-AD7D-1DBDC1BCD1D5}"/>
                    </a:ext>
                  </a:extLst>
                </p14:cNvPr>
                <p14:cNvContentPartPr/>
                <p14:nvPr/>
              </p14:nvContentPartPr>
              <p14:xfrm>
                <a:off x="3728437" y="2210152"/>
                <a:ext cx="93960" cy="1328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EB2CDD8F-6DF8-4A78-AD7D-1DBDC1BCD1D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724117" y="2205832"/>
                  <a:ext cx="1026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47A2B7FC-FABE-4FBE-854E-B8E4C9251735}"/>
                    </a:ext>
                  </a:extLst>
                </p14:cNvPr>
                <p14:cNvContentPartPr/>
                <p14:nvPr/>
              </p14:nvContentPartPr>
              <p14:xfrm>
                <a:off x="3858397" y="2209792"/>
                <a:ext cx="56880" cy="12708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47A2B7FC-FABE-4FBE-854E-B8E4C925173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854077" y="2205472"/>
                  <a:ext cx="655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470FAECF-0178-4433-BB2B-A58FA19CD4C6}"/>
                    </a:ext>
                  </a:extLst>
                </p14:cNvPr>
                <p14:cNvContentPartPr/>
                <p14:nvPr/>
              </p14:nvContentPartPr>
              <p14:xfrm>
                <a:off x="3864877" y="2277832"/>
                <a:ext cx="99000" cy="9252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470FAECF-0178-4433-BB2B-A58FA19CD4C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860557" y="2273512"/>
                  <a:ext cx="1076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47B7E977-9357-47E4-9D24-61ECB75FBF55}"/>
                    </a:ext>
                  </a:extLst>
                </p14:cNvPr>
                <p14:cNvContentPartPr/>
                <p14:nvPr/>
              </p14:nvContentPartPr>
              <p14:xfrm>
                <a:off x="3979717" y="2224912"/>
                <a:ext cx="69480" cy="1274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47B7E977-9357-47E4-9D24-61ECB75FBF5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975397" y="2220592"/>
                  <a:ext cx="781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043F1B1A-3DAC-43B9-95CB-EE7EEFE78DC6}"/>
                    </a:ext>
                  </a:extLst>
                </p14:cNvPr>
                <p14:cNvContentPartPr/>
                <p14:nvPr/>
              </p14:nvContentPartPr>
              <p14:xfrm>
                <a:off x="3995197" y="2219512"/>
                <a:ext cx="78840" cy="432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043F1B1A-3DAC-43B9-95CB-EE7EEFE78DC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990877" y="2215192"/>
                  <a:ext cx="874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B9F24E23-D8CD-4801-A998-27FEFAB6C2DB}"/>
                    </a:ext>
                  </a:extLst>
                </p14:cNvPr>
                <p14:cNvContentPartPr/>
                <p14:nvPr/>
              </p14:nvContentPartPr>
              <p14:xfrm>
                <a:off x="4098157" y="2251192"/>
                <a:ext cx="73800" cy="12780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B9F24E23-D8CD-4801-A998-27FEFAB6C2D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093837" y="2246872"/>
                  <a:ext cx="824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007FFCF0-D781-46BD-BF58-BD11ABE67858}"/>
                    </a:ext>
                  </a:extLst>
                </p14:cNvPr>
                <p14:cNvContentPartPr/>
                <p14:nvPr/>
              </p14:nvContentPartPr>
              <p14:xfrm>
                <a:off x="4044877" y="2214472"/>
                <a:ext cx="76320" cy="7128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007FFCF0-D781-46BD-BF58-BD11ABE6785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040557" y="2210152"/>
                  <a:ext cx="849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F0BF20A5-7CEA-4311-93AE-31E8660FD02A}"/>
                    </a:ext>
                  </a:extLst>
                </p14:cNvPr>
                <p14:cNvContentPartPr/>
                <p14:nvPr/>
              </p14:nvContentPartPr>
              <p14:xfrm>
                <a:off x="4130557" y="2297632"/>
                <a:ext cx="58320" cy="8820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F0BF20A5-7CEA-4311-93AE-31E8660FD02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126237" y="2293312"/>
                  <a:ext cx="669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AA955C6A-482C-48EE-88EC-66126E6181BC}"/>
                    </a:ext>
                  </a:extLst>
                </p14:cNvPr>
                <p14:cNvContentPartPr/>
                <p14:nvPr/>
              </p14:nvContentPartPr>
              <p14:xfrm>
                <a:off x="3921757" y="2055712"/>
                <a:ext cx="76320" cy="9684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AA955C6A-482C-48EE-88EC-66126E6181B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917437" y="2051392"/>
                  <a:ext cx="849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7D5B7001-E4F8-4787-9AD2-2C51C2F7F991}"/>
                    </a:ext>
                  </a:extLst>
                </p14:cNvPr>
                <p14:cNvContentPartPr/>
                <p14:nvPr/>
              </p14:nvContentPartPr>
              <p14:xfrm>
                <a:off x="3989797" y="2056072"/>
                <a:ext cx="47520" cy="10656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7D5B7001-E4F8-4787-9AD2-2C51C2F7F99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985477" y="2051752"/>
                  <a:ext cx="561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A232B7B6-B873-4E5F-B73D-13D22A074577}"/>
                    </a:ext>
                  </a:extLst>
                </p14:cNvPr>
                <p14:cNvContentPartPr/>
                <p14:nvPr/>
              </p14:nvContentPartPr>
              <p14:xfrm>
                <a:off x="4054957" y="2047792"/>
                <a:ext cx="42840" cy="1404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A232B7B6-B873-4E5F-B73D-13D22A07457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050637" y="2043472"/>
                  <a:ext cx="514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4C026858-1A22-4841-9BC6-BEC37B564BDD}"/>
                    </a:ext>
                  </a:extLst>
                </p14:cNvPr>
                <p14:cNvContentPartPr/>
                <p14:nvPr/>
              </p14:nvContentPartPr>
              <p14:xfrm>
                <a:off x="4310917" y="2151112"/>
                <a:ext cx="159120" cy="1584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4C026858-1A22-4841-9BC6-BEC37B564BD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306597" y="2146792"/>
                  <a:ext cx="1677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1B03E3A5-6773-4ED3-B30B-28CAD4FC45C0}"/>
                    </a:ext>
                  </a:extLst>
                </p14:cNvPr>
                <p14:cNvContentPartPr/>
                <p14:nvPr/>
              </p14:nvContentPartPr>
              <p14:xfrm>
                <a:off x="4349797" y="2180632"/>
                <a:ext cx="116280" cy="1656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1B03E3A5-6773-4ED3-B30B-28CAD4FC45C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345477" y="2176312"/>
                  <a:ext cx="1249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B7945ECC-FD5C-4649-9BD3-7568A96580E0}"/>
                    </a:ext>
                  </a:extLst>
                </p14:cNvPr>
                <p14:cNvContentPartPr/>
                <p14:nvPr/>
              </p14:nvContentPartPr>
              <p14:xfrm>
                <a:off x="4543117" y="2103592"/>
                <a:ext cx="108720" cy="11772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B7945ECC-FD5C-4649-9BD3-7568A96580E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538797" y="2099272"/>
                  <a:ext cx="1173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1540C976-7CBC-4803-8448-ABB3FF44E22B}"/>
                    </a:ext>
                  </a:extLst>
                </p14:cNvPr>
                <p14:cNvContentPartPr/>
                <p14:nvPr/>
              </p14:nvContentPartPr>
              <p14:xfrm>
                <a:off x="4654717" y="2215552"/>
                <a:ext cx="30240" cy="7020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1540C976-7CBC-4803-8448-ABB3FF44E22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650397" y="2211232"/>
                  <a:ext cx="388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1AB1789A-B4F8-4A83-8164-33AA53D4A376}"/>
                    </a:ext>
                  </a:extLst>
                </p14:cNvPr>
                <p14:cNvContentPartPr/>
                <p14:nvPr/>
              </p14:nvContentPartPr>
              <p14:xfrm>
                <a:off x="4758397" y="2105392"/>
                <a:ext cx="73440" cy="14184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1AB1789A-B4F8-4A83-8164-33AA53D4A37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754077" y="2101072"/>
                  <a:ext cx="820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A56F27E5-25F9-4B6A-B6B8-1C1C1552B21E}"/>
                    </a:ext>
                  </a:extLst>
                </p14:cNvPr>
                <p14:cNvContentPartPr/>
                <p14:nvPr/>
              </p14:nvContentPartPr>
              <p14:xfrm>
                <a:off x="4759117" y="2162632"/>
                <a:ext cx="111240" cy="2052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A56F27E5-25F9-4B6A-B6B8-1C1C1552B21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754797" y="2158312"/>
                  <a:ext cx="1198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142F48CA-1CD3-4845-B714-5B879FBE3B92}"/>
                    </a:ext>
                  </a:extLst>
                </p14:cNvPr>
                <p14:cNvContentPartPr/>
                <p14:nvPr/>
              </p14:nvContentPartPr>
              <p14:xfrm>
                <a:off x="4912117" y="2097472"/>
                <a:ext cx="163080" cy="13176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142F48CA-1CD3-4845-B714-5B879FBE3B9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907797" y="2093152"/>
                  <a:ext cx="171720" cy="14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uppieren 117">
            <a:extLst>
              <a:ext uri="{FF2B5EF4-FFF2-40B4-BE49-F238E27FC236}">
                <a16:creationId xmlns:a16="http://schemas.microsoft.com/office/drawing/2014/main" id="{BEBE0CDB-3AA4-40B7-AB55-F8620D2FB79D}"/>
              </a:ext>
            </a:extLst>
          </p:cNvPr>
          <p:cNvGrpSpPr/>
          <p:nvPr/>
        </p:nvGrpSpPr>
        <p:grpSpPr>
          <a:xfrm>
            <a:off x="9175957" y="1779952"/>
            <a:ext cx="1294920" cy="824760"/>
            <a:chOff x="9175957" y="1779952"/>
            <a:chExt cx="1294920" cy="82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0720E201-E274-4BD9-9FB6-2B7D566789F7}"/>
                    </a:ext>
                  </a:extLst>
                </p14:cNvPr>
                <p14:cNvContentPartPr/>
                <p14:nvPr/>
              </p14:nvContentPartPr>
              <p14:xfrm>
                <a:off x="9231037" y="2140312"/>
                <a:ext cx="116280" cy="20232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0720E201-E274-4BD9-9FB6-2B7D566789F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226717" y="2135992"/>
                  <a:ext cx="1249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0DE50E8A-ED24-428A-BBCC-232BC61E3ECA}"/>
                    </a:ext>
                  </a:extLst>
                </p14:cNvPr>
                <p14:cNvContentPartPr/>
                <p14:nvPr/>
              </p14:nvContentPartPr>
              <p14:xfrm>
                <a:off x="9175957" y="2211952"/>
                <a:ext cx="160560" cy="3168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0DE50E8A-ED24-428A-BBCC-232BC61E3EC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171637" y="2207632"/>
                  <a:ext cx="1692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B98473CB-1ED0-4B73-B07B-80B287086841}"/>
                    </a:ext>
                  </a:extLst>
                </p14:cNvPr>
                <p14:cNvContentPartPr/>
                <p14:nvPr/>
              </p14:nvContentPartPr>
              <p14:xfrm>
                <a:off x="9361717" y="2299432"/>
                <a:ext cx="97560" cy="8136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B98473CB-1ED0-4B73-B07B-80B28708684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357397" y="2295112"/>
                  <a:ext cx="1062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D985382F-FCEC-47B9-A3B8-337CAF6E268E}"/>
                    </a:ext>
                  </a:extLst>
                </p14:cNvPr>
                <p14:cNvContentPartPr/>
                <p14:nvPr/>
              </p14:nvContentPartPr>
              <p14:xfrm>
                <a:off x="9479437" y="2305552"/>
                <a:ext cx="140040" cy="741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D985382F-FCEC-47B9-A3B8-337CAF6E268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475117" y="2301232"/>
                  <a:ext cx="1486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782F03F2-97AC-4272-AEE4-C59AAD7DB00A}"/>
                    </a:ext>
                  </a:extLst>
                </p14:cNvPr>
                <p14:cNvContentPartPr/>
                <p14:nvPr/>
              </p14:nvContentPartPr>
              <p14:xfrm>
                <a:off x="9653677" y="2319952"/>
                <a:ext cx="91440" cy="12816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782F03F2-97AC-4272-AEE4-C59AAD7DB00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649357" y="2315632"/>
                  <a:ext cx="1000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77D56BB4-EEF8-481C-B412-7E65F706A77A}"/>
                    </a:ext>
                  </a:extLst>
                </p14:cNvPr>
                <p14:cNvContentPartPr/>
                <p14:nvPr/>
              </p14:nvContentPartPr>
              <p14:xfrm>
                <a:off x="9821437" y="2200072"/>
                <a:ext cx="113400" cy="2016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77D56BB4-EEF8-481C-B412-7E65F706A77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817117" y="2195752"/>
                  <a:ext cx="1220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18172610-1D15-4563-9FD7-BAB843794497}"/>
                    </a:ext>
                  </a:extLst>
                </p14:cNvPr>
                <p14:cNvContentPartPr/>
                <p14:nvPr/>
              </p14:nvContentPartPr>
              <p14:xfrm>
                <a:off x="9803797" y="2236432"/>
                <a:ext cx="155160" cy="1692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18172610-1D15-4563-9FD7-BAB84379449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799477" y="2232112"/>
                  <a:ext cx="1638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2D6BDFBD-6AF8-465B-A9B5-A7095159177A}"/>
                    </a:ext>
                  </a:extLst>
                </p14:cNvPr>
                <p14:cNvContentPartPr/>
                <p14:nvPr/>
              </p14:nvContentPartPr>
              <p14:xfrm>
                <a:off x="10120597" y="1930432"/>
                <a:ext cx="199080" cy="31320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2D6BDFBD-6AF8-465B-A9B5-A7095159177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116277" y="1926112"/>
                  <a:ext cx="20772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E1921D55-9D8F-41DA-AC39-73038AD45763}"/>
                    </a:ext>
                  </a:extLst>
                </p14:cNvPr>
                <p14:cNvContentPartPr/>
                <p14:nvPr/>
              </p14:nvContentPartPr>
              <p14:xfrm>
                <a:off x="10129957" y="1779952"/>
                <a:ext cx="213120" cy="17856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E1921D55-9D8F-41DA-AC39-73038AD4576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125637" y="1775632"/>
                  <a:ext cx="2217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46A66566-F978-4D58-BA50-55918F549647}"/>
                    </a:ext>
                  </a:extLst>
                </p14:cNvPr>
                <p14:cNvContentPartPr/>
                <p14:nvPr/>
              </p14:nvContentPartPr>
              <p14:xfrm>
                <a:off x="10020877" y="2156512"/>
                <a:ext cx="450000" cy="3672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46A66566-F978-4D58-BA50-55918F54964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016557" y="2152192"/>
                  <a:ext cx="4586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E5C17E26-E99B-457B-A875-C6541A19879A}"/>
                    </a:ext>
                  </a:extLst>
                </p14:cNvPr>
                <p14:cNvContentPartPr/>
                <p14:nvPr/>
              </p14:nvContentPartPr>
              <p14:xfrm>
                <a:off x="10366477" y="2067952"/>
                <a:ext cx="36000" cy="6948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E5C17E26-E99B-457B-A875-C6541A19879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362157" y="2063632"/>
                  <a:ext cx="446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13F9DA53-0703-4E67-BB64-E6B249AB91C9}"/>
                    </a:ext>
                  </a:extLst>
                </p14:cNvPr>
                <p14:cNvContentPartPr/>
                <p14:nvPr/>
              </p14:nvContentPartPr>
              <p14:xfrm>
                <a:off x="10395277" y="1978312"/>
                <a:ext cx="8640" cy="1440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13F9DA53-0703-4E67-BB64-E6B249AB91C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390957" y="1973992"/>
                  <a:ext cx="172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A83D09F8-7D1C-4590-8356-6756E0836C9F}"/>
                    </a:ext>
                  </a:extLst>
                </p14:cNvPr>
                <p14:cNvContentPartPr/>
                <p14:nvPr/>
              </p14:nvContentPartPr>
              <p14:xfrm>
                <a:off x="10026997" y="2336872"/>
                <a:ext cx="92520" cy="12204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A83D09F8-7D1C-4590-8356-6756E0836C9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022677" y="2332552"/>
                  <a:ext cx="1011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94E99250-1A02-42C1-97EF-AF5974DA436F}"/>
                    </a:ext>
                  </a:extLst>
                </p14:cNvPr>
                <p14:cNvContentPartPr/>
                <p14:nvPr/>
              </p14:nvContentPartPr>
              <p14:xfrm>
                <a:off x="10085317" y="2392312"/>
                <a:ext cx="163440" cy="21240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94E99250-1A02-42C1-97EF-AF5974DA436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080997" y="2387992"/>
                  <a:ext cx="1720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09606632-DDDF-4572-9D81-C01E83B63730}"/>
                    </a:ext>
                  </a:extLst>
                </p14:cNvPr>
                <p14:cNvContentPartPr/>
                <p14:nvPr/>
              </p14:nvContentPartPr>
              <p14:xfrm>
                <a:off x="10023037" y="2268112"/>
                <a:ext cx="112680" cy="6588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09606632-DDDF-4572-9D81-C01E83B6373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018717" y="2263792"/>
                  <a:ext cx="1213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5586E872-D91D-42C2-BC50-6179CF07A97C}"/>
                    </a:ext>
                  </a:extLst>
                </p14:cNvPr>
                <p14:cNvContentPartPr/>
                <p14:nvPr/>
              </p14:nvContentPartPr>
              <p14:xfrm>
                <a:off x="10248757" y="2493112"/>
                <a:ext cx="82080" cy="7848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5586E872-D91D-42C2-BC50-6179CF07A97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244437" y="2488792"/>
                  <a:ext cx="907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458D36D1-E821-4823-8947-31E8F6100C08}"/>
                    </a:ext>
                  </a:extLst>
                </p14:cNvPr>
                <p14:cNvContentPartPr/>
                <p14:nvPr/>
              </p14:nvContentPartPr>
              <p14:xfrm>
                <a:off x="10299157" y="2429392"/>
                <a:ext cx="15120" cy="1368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458D36D1-E821-4823-8947-31E8F6100C0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294837" y="2425072"/>
                  <a:ext cx="23760" cy="223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20" name="Grafik 119">
            <a:extLst>
              <a:ext uri="{FF2B5EF4-FFF2-40B4-BE49-F238E27FC236}">
                <a16:creationId xmlns:a16="http://schemas.microsoft.com/office/drawing/2014/main" id="{28EEAFB3-F7C1-4302-B151-5D08EDA91D5B}"/>
              </a:ext>
            </a:extLst>
          </p:cNvPr>
          <p:cNvPicPr>
            <a:picLocks noChangeAspect="1"/>
          </p:cNvPicPr>
          <p:nvPr/>
        </p:nvPicPr>
        <p:blipFill>
          <a:blip r:embed="rId134"/>
          <a:stretch>
            <a:fillRect/>
          </a:stretch>
        </p:blipFill>
        <p:spPr>
          <a:xfrm>
            <a:off x="9281498" y="144178"/>
            <a:ext cx="2702872" cy="800100"/>
          </a:xfrm>
          <a:prstGeom prst="rect">
            <a:avLst/>
          </a:prstGeom>
        </p:spPr>
      </p:pic>
      <p:grpSp>
        <p:nvGrpSpPr>
          <p:cNvPr id="145" name="Gruppieren 144">
            <a:extLst>
              <a:ext uri="{FF2B5EF4-FFF2-40B4-BE49-F238E27FC236}">
                <a16:creationId xmlns:a16="http://schemas.microsoft.com/office/drawing/2014/main" id="{8853CA15-0B11-4AFF-9E16-57E0C400633B}"/>
              </a:ext>
            </a:extLst>
          </p:cNvPr>
          <p:cNvGrpSpPr/>
          <p:nvPr/>
        </p:nvGrpSpPr>
        <p:grpSpPr>
          <a:xfrm>
            <a:off x="9721357" y="1018660"/>
            <a:ext cx="1589400" cy="314640"/>
            <a:chOff x="9721357" y="1018660"/>
            <a:chExt cx="1589400" cy="31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E1EB1E54-F373-436F-8296-3E3FCD31E621}"/>
                    </a:ext>
                  </a:extLst>
                </p14:cNvPr>
                <p14:cNvContentPartPr/>
                <p14:nvPr/>
              </p14:nvContentPartPr>
              <p14:xfrm>
                <a:off x="9759877" y="1076260"/>
                <a:ext cx="68040" cy="14544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E1EB1E54-F373-436F-8296-3E3FCD31E62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755557" y="1071940"/>
                  <a:ext cx="766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F30CDB3F-5EF1-410D-AB47-F86F5C0C77E3}"/>
                    </a:ext>
                  </a:extLst>
                </p14:cNvPr>
                <p14:cNvContentPartPr/>
                <p14:nvPr/>
              </p14:nvContentPartPr>
              <p14:xfrm>
                <a:off x="9721357" y="1139260"/>
                <a:ext cx="128880" cy="1476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F30CDB3F-5EF1-410D-AB47-F86F5C0C77E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717037" y="1134940"/>
                  <a:ext cx="1375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4EA0BFD2-FEAA-4336-B658-2AD76C10C929}"/>
                    </a:ext>
                  </a:extLst>
                </p14:cNvPr>
                <p14:cNvContentPartPr/>
                <p14:nvPr/>
              </p14:nvContentPartPr>
              <p14:xfrm>
                <a:off x="9866077" y="1192180"/>
                <a:ext cx="189720" cy="5868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4EA0BFD2-FEAA-4336-B658-2AD76C10C92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861757" y="1187860"/>
                  <a:ext cx="1983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6181B39A-5E8D-46E3-9A5C-901DD8AF887E}"/>
                    </a:ext>
                  </a:extLst>
                </p14:cNvPr>
                <p14:cNvContentPartPr/>
                <p14:nvPr/>
              </p14:nvContentPartPr>
              <p14:xfrm>
                <a:off x="10051477" y="1215580"/>
                <a:ext cx="88560" cy="11772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6181B39A-5E8D-46E3-9A5C-901DD8AF887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047157" y="1211260"/>
                  <a:ext cx="972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2CB0C3FB-71F8-4CCB-9246-BA147242740C}"/>
                    </a:ext>
                  </a:extLst>
                </p14:cNvPr>
                <p14:cNvContentPartPr/>
                <p14:nvPr/>
              </p14:nvContentPartPr>
              <p14:xfrm>
                <a:off x="10206637" y="1065820"/>
                <a:ext cx="56880" cy="17892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2CB0C3FB-71F8-4CCB-9246-BA147242740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202317" y="1061500"/>
                  <a:ext cx="655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0D32BE98-C7B9-43A7-8706-BA909DED3C10}"/>
                    </a:ext>
                  </a:extLst>
                </p14:cNvPr>
                <p14:cNvContentPartPr/>
                <p14:nvPr/>
              </p14:nvContentPartPr>
              <p14:xfrm>
                <a:off x="10287637" y="1064740"/>
                <a:ext cx="126720" cy="22572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0D32BE98-C7B9-43A7-8706-BA909DED3C10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283317" y="1060420"/>
                  <a:ext cx="1353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027B700F-5360-4399-A627-7F5DDC192456}"/>
                    </a:ext>
                  </a:extLst>
                </p14:cNvPr>
                <p14:cNvContentPartPr/>
                <p14:nvPr/>
              </p14:nvContentPartPr>
              <p14:xfrm>
                <a:off x="10415797" y="1182820"/>
                <a:ext cx="74160" cy="8892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027B700F-5360-4399-A627-7F5DDC19245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411477" y="1178500"/>
                  <a:ext cx="828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974E3366-1E0B-4546-B37D-7DB791D978CE}"/>
                    </a:ext>
                  </a:extLst>
                </p14:cNvPr>
                <p14:cNvContentPartPr/>
                <p14:nvPr/>
              </p14:nvContentPartPr>
              <p14:xfrm>
                <a:off x="10490317" y="1069780"/>
                <a:ext cx="55080" cy="18216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974E3366-1E0B-4546-B37D-7DB791D978CE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485997" y="1065460"/>
                  <a:ext cx="637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F10D6D69-02E1-47C5-9159-D179E4F8AD10}"/>
                    </a:ext>
                  </a:extLst>
                </p14:cNvPr>
                <p14:cNvContentPartPr/>
                <p14:nvPr/>
              </p14:nvContentPartPr>
              <p14:xfrm>
                <a:off x="10655917" y="1118020"/>
                <a:ext cx="88560" cy="1404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F10D6D69-02E1-47C5-9159-D179E4F8AD1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651597" y="1113700"/>
                  <a:ext cx="972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ACABEA3E-B7D2-4B17-BD80-CB88860A7FD4}"/>
                    </a:ext>
                  </a:extLst>
                </p14:cNvPr>
                <p14:cNvContentPartPr/>
                <p14:nvPr/>
              </p14:nvContentPartPr>
              <p14:xfrm>
                <a:off x="10661677" y="1161580"/>
                <a:ext cx="111240" cy="792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ACABEA3E-B7D2-4B17-BD80-CB88860A7FD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657357" y="1157260"/>
                  <a:ext cx="1198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8C966147-D7A0-4C26-9E3C-051E5908C7DA}"/>
                    </a:ext>
                  </a:extLst>
                </p14:cNvPr>
                <p14:cNvContentPartPr/>
                <p14:nvPr/>
              </p14:nvContentPartPr>
              <p14:xfrm>
                <a:off x="10939957" y="1073020"/>
                <a:ext cx="360" cy="36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8C966147-D7A0-4C26-9E3C-051E5908C7D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935637" y="106870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5A5912EE-3689-4705-B26C-592E2CBE855B}"/>
                    </a:ext>
                  </a:extLst>
                </p14:cNvPr>
                <p14:cNvContentPartPr/>
                <p14:nvPr/>
              </p14:nvContentPartPr>
              <p14:xfrm>
                <a:off x="10906837" y="1080580"/>
                <a:ext cx="104040" cy="612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5A5912EE-3689-4705-B26C-592E2CBE855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902517" y="1076260"/>
                  <a:ext cx="11268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45039627-3ACD-42AE-A130-E35FE1DF5F75}"/>
                    </a:ext>
                  </a:extLst>
                </p14:cNvPr>
                <p14:cNvContentPartPr/>
                <p14:nvPr/>
              </p14:nvContentPartPr>
              <p14:xfrm>
                <a:off x="11076757" y="1018660"/>
                <a:ext cx="97560" cy="9720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45039627-3ACD-42AE-A130-E35FE1DF5F7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072437" y="1014340"/>
                  <a:ext cx="1062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22815C88-D2A5-468A-BBDB-04AF1ADE3C3D}"/>
                    </a:ext>
                  </a:extLst>
                </p14:cNvPr>
                <p14:cNvContentPartPr/>
                <p14:nvPr/>
              </p14:nvContentPartPr>
              <p14:xfrm>
                <a:off x="10962997" y="1196860"/>
                <a:ext cx="347760" cy="2376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22815C88-D2A5-468A-BBDB-04AF1ADE3C3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958677" y="1192540"/>
                  <a:ext cx="356400" cy="3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465D1244-324F-42E6-9672-F73E25B6E6E0}"/>
                  </a:ext>
                </a:extLst>
              </p14:cNvPr>
              <p14:cNvContentPartPr/>
              <p14:nvPr/>
            </p14:nvContentPartPr>
            <p14:xfrm>
              <a:off x="9325717" y="941260"/>
              <a:ext cx="506880" cy="11160"/>
            </p14:xfrm>
          </p:contentPart>
        </mc:Choice>
        <mc:Fallback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465D1244-324F-42E6-9672-F73E25B6E6E0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9321397" y="936940"/>
                <a:ext cx="515520" cy="1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3" name="Gruppieren 152">
            <a:extLst>
              <a:ext uri="{FF2B5EF4-FFF2-40B4-BE49-F238E27FC236}">
                <a16:creationId xmlns:a16="http://schemas.microsoft.com/office/drawing/2014/main" id="{98FA4795-D4C7-429B-B2E5-D4B70D438211}"/>
              </a:ext>
            </a:extLst>
          </p:cNvPr>
          <p:cNvGrpSpPr/>
          <p:nvPr/>
        </p:nvGrpSpPr>
        <p:grpSpPr>
          <a:xfrm>
            <a:off x="10892437" y="1291180"/>
            <a:ext cx="321120" cy="149760"/>
            <a:chOff x="10892437" y="1291180"/>
            <a:chExt cx="321120" cy="14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7B569518-9A11-421C-BD9B-5FFE0BB4578B}"/>
                    </a:ext>
                  </a:extLst>
                </p14:cNvPr>
                <p14:cNvContentPartPr/>
                <p14:nvPr/>
              </p14:nvContentPartPr>
              <p14:xfrm>
                <a:off x="10892437" y="1294780"/>
                <a:ext cx="68760" cy="10800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7B569518-9A11-421C-BD9B-5FFE0BB4578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888117" y="1290460"/>
                  <a:ext cx="774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4CA68F65-F626-4577-9816-2C807C07F9B5}"/>
                    </a:ext>
                  </a:extLst>
                </p14:cNvPr>
                <p14:cNvContentPartPr/>
                <p14:nvPr/>
              </p14:nvContentPartPr>
              <p14:xfrm>
                <a:off x="10977397" y="1377580"/>
                <a:ext cx="18000" cy="6336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4CA68F65-F626-4577-9816-2C807C07F9B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973077" y="1373260"/>
                  <a:ext cx="266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18E2FB2E-1363-4CBC-917A-4EBED186E040}"/>
                    </a:ext>
                  </a:extLst>
                </p14:cNvPr>
                <p14:cNvContentPartPr/>
                <p14:nvPr/>
              </p14:nvContentPartPr>
              <p14:xfrm>
                <a:off x="11056597" y="1291180"/>
                <a:ext cx="50760" cy="6012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18E2FB2E-1363-4CBC-917A-4EBED186E04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052277" y="1286860"/>
                  <a:ext cx="594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1B45DA9D-89C0-43ED-B2C6-87BCB0B13A30}"/>
                    </a:ext>
                  </a:extLst>
                </p14:cNvPr>
                <p14:cNvContentPartPr/>
                <p14:nvPr/>
              </p14:nvContentPartPr>
              <p14:xfrm>
                <a:off x="11082517" y="1325380"/>
                <a:ext cx="11520" cy="8568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1B45DA9D-89C0-43ED-B2C6-87BCB0B13A30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078197" y="1321060"/>
                  <a:ext cx="201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EBEB4F70-7833-460A-872C-3DD49F1D3FB2}"/>
                    </a:ext>
                  </a:extLst>
                </p14:cNvPr>
                <p14:cNvContentPartPr/>
                <p14:nvPr/>
              </p14:nvContentPartPr>
              <p14:xfrm>
                <a:off x="11146237" y="1305580"/>
                <a:ext cx="67320" cy="10368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EBEB4F70-7833-460A-872C-3DD49F1D3FB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141917" y="1301260"/>
                  <a:ext cx="75960" cy="1123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22" name="Grafik 221">
            <a:extLst>
              <a:ext uri="{FF2B5EF4-FFF2-40B4-BE49-F238E27FC236}">
                <a16:creationId xmlns:a16="http://schemas.microsoft.com/office/drawing/2014/main" id="{A396EC61-1C49-4291-8E1F-827AF19D22A3}"/>
              </a:ext>
            </a:extLst>
          </p:cNvPr>
          <p:cNvPicPr>
            <a:picLocks noChangeAspect="1"/>
          </p:cNvPicPr>
          <p:nvPr/>
        </p:nvPicPr>
        <p:blipFill>
          <a:blip r:embed="rId175"/>
          <a:stretch>
            <a:fillRect/>
          </a:stretch>
        </p:blipFill>
        <p:spPr>
          <a:xfrm>
            <a:off x="5930054" y="2080192"/>
            <a:ext cx="2709826" cy="538599"/>
          </a:xfrm>
          <a:prstGeom prst="rect">
            <a:avLst/>
          </a:prstGeom>
        </p:spPr>
      </p:pic>
      <p:grpSp>
        <p:nvGrpSpPr>
          <p:cNvPr id="236" name="Gruppieren 235">
            <a:extLst>
              <a:ext uri="{FF2B5EF4-FFF2-40B4-BE49-F238E27FC236}">
                <a16:creationId xmlns:a16="http://schemas.microsoft.com/office/drawing/2014/main" id="{DC922EA0-4C37-447C-8C76-B64122A1A257}"/>
              </a:ext>
            </a:extLst>
          </p:cNvPr>
          <p:cNvGrpSpPr/>
          <p:nvPr/>
        </p:nvGrpSpPr>
        <p:grpSpPr>
          <a:xfrm>
            <a:off x="11418397" y="1047712"/>
            <a:ext cx="577440" cy="186480"/>
            <a:chOff x="11418397" y="1047712"/>
            <a:chExt cx="577440" cy="18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97F91E32-24D9-449A-BFC5-BF4606D0B29B}"/>
                    </a:ext>
                  </a:extLst>
                </p14:cNvPr>
                <p14:cNvContentPartPr/>
                <p14:nvPr/>
              </p14:nvContentPartPr>
              <p14:xfrm>
                <a:off x="11418397" y="1157872"/>
                <a:ext cx="113760" cy="1440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97F91E32-24D9-449A-BFC5-BF4606D0B29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414077" y="1153552"/>
                  <a:ext cx="1224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01A760A3-C6D3-4EBA-81F0-24A81716F1E0}"/>
                    </a:ext>
                  </a:extLst>
                </p14:cNvPr>
                <p14:cNvContentPartPr/>
                <p14:nvPr/>
              </p14:nvContentPartPr>
              <p14:xfrm>
                <a:off x="11418397" y="1215472"/>
                <a:ext cx="127440" cy="1440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01A760A3-C6D3-4EBA-81F0-24A81716F1E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414077" y="1211152"/>
                  <a:ext cx="1360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AA2D724E-7F3C-422D-B800-AC8A02234E3C}"/>
                    </a:ext>
                  </a:extLst>
                </p14:cNvPr>
                <p14:cNvContentPartPr/>
                <p14:nvPr/>
              </p14:nvContentPartPr>
              <p14:xfrm>
                <a:off x="11560957" y="1168672"/>
                <a:ext cx="97560" cy="2088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AA2D724E-7F3C-422D-B800-AC8A02234E3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556637" y="1164352"/>
                  <a:ext cx="1062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AF40A926-6A68-486F-B9FB-39A37C1637E5}"/>
                    </a:ext>
                  </a:extLst>
                </p14:cNvPr>
                <p14:cNvContentPartPr/>
                <p14:nvPr/>
              </p14:nvContentPartPr>
              <p14:xfrm>
                <a:off x="11713597" y="1108552"/>
                <a:ext cx="61200" cy="7272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AF40A926-6A68-486F-B9FB-39A37C1637E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709277" y="1104232"/>
                  <a:ext cx="698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C36EE17B-5B93-485E-905F-95A86907A1D0}"/>
                    </a:ext>
                  </a:extLst>
                </p14:cNvPr>
                <p14:cNvContentPartPr/>
                <p14:nvPr/>
              </p14:nvContentPartPr>
              <p14:xfrm>
                <a:off x="11786677" y="1165792"/>
                <a:ext cx="16560" cy="6840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C36EE17B-5B93-485E-905F-95A86907A1D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782357" y="1161472"/>
                  <a:ext cx="252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5F2085DC-80D7-4839-BACA-0E90DCFCE660}"/>
                    </a:ext>
                  </a:extLst>
                </p14:cNvPr>
                <p14:cNvContentPartPr/>
                <p14:nvPr/>
              </p14:nvContentPartPr>
              <p14:xfrm>
                <a:off x="11814037" y="1070752"/>
                <a:ext cx="83520" cy="11016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5F2085DC-80D7-4839-BACA-0E90DCFCE66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809717" y="1066432"/>
                  <a:ext cx="921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AEF42895-5B67-4F2E-A8E7-47BB270C675A}"/>
                    </a:ext>
                  </a:extLst>
                </p14:cNvPr>
                <p14:cNvContentPartPr/>
                <p14:nvPr/>
              </p14:nvContentPartPr>
              <p14:xfrm>
                <a:off x="11918797" y="1047712"/>
                <a:ext cx="68040" cy="13428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AEF42895-5B67-4F2E-A8E7-47BB270C675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914477" y="1043392"/>
                  <a:ext cx="766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0CC68E49-EEBA-42D8-BA22-DE7C814D8187}"/>
                    </a:ext>
                  </a:extLst>
                </p14:cNvPr>
                <p14:cNvContentPartPr/>
                <p14:nvPr/>
              </p14:nvContentPartPr>
              <p14:xfrm>
                <a:off x="11913037" y="1124032"/>
                <a:ext cx="82800" cy="1512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0CC68E49-EEBA-42D8-BA22-DE7C814D818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908717" y="1119712"/>
                  <a:ext cx="9144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uppieren 241">
            <a:extLst>
              <a:ext uri="{FF2B5EF4-FFF2-40B4-BE49-F238E27FC236}">
                <a16:creationId xmlns:a16="http://schemas.microsoft.com/office/drawing/2014/main" id="{C9EF5C54-29AE-45B6-A10E-078A201E54C7}"/>
              </a:ext>
            </a:extLst>
          </p:cNvPr>
          <p:cNvGrpSpPr/>
          <p:nvPr/>
        </p:nvGrpSpPr>
        <p:grpSpPr>
          <a:xfrm>
            <a:off x="10633597" y="1509340"/>
            <a:ext cx="1528200" cy="471960"/>
            <a:chOff x="10633597" y="1509340"/>
            <a:chExt cx="1528200" cy="47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E8CE4824-53FB-45D3-8871-B0EAA3AA7865}"/>
                    </a:ext>
                  </a:extLst>
                </p14:cNvPr>
                <p14:cNvContentPartPr/>
                <p14:nvPr/>
              </p14:nvContentPartPr>
              <p14:xfrm>
                <a:off x="10686157" y="1685740"/>
                <a:ext cx="18000" cy="15984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E8CE4824-53FB-45D3-8871-B0EAA3AA786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681837" y="1681420"/>
                  <a:ext cx="266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63577A7A-74AE-4AAB-9BC8-BBA287ACB477}"/>
                    </a:ext>
                  </a:extLst>
                </p14:cNvPr>
                <p14:cNvContentPartPr/>
                <p14:nvPr/>
              </p14:nvContentPartPr>
              <p14:xfrm>
                <a:off x="10633597" y="1781140"/>
                <a:ext cx="88560" cy="216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63577A7A-74AE-4AAB-9BC8-BBA287ACB47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629277" y="1776820"/>
                  <a:ext cx="9720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AA3AF32A-B46D-4AB0-80F4-6A4B54F9399D}"/>
                    </a:ext>
                  </a:extLst>
                </p14:cNvPr>
                <p14:cNvContentPartPr/>
                <p14:nvPr/>
              </p14:nvContentPartPr>
              <p14:xfrm>
                <a:off x="10712077" y="1787620"/>
                <a:ext cx="214200" cy="6228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AA3AF32A-B46D-4AB0-80F4-6A4B54F9399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707757" y="1783300"/>
                  <a:ext cx="2228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1D761202-EE78-4A02-81F7-0372CAAD8E2F}"/>
                    </a:ext>
                  </a:extLst>
                </p14:cNvPr>
                <p14:cNvContentPartPr/>
                <p14:nvPr/>
              </p14:nvContentPartPr>
              <p14:xfrm>
                <a:off x="10906837" y="1787260"/>
                <a:ext cx="96480" cy="14256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1D761202-EE78-4A02-81F7-0372CAAD8E2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902517" y="1782940"/>
                  <a:ext cx="1051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444FC6D2-AA9E-4F08-AC7B-B2D3360CE487}"/>
                    </a:ext>
                  </a:extLst>
                </p14:cNvPr>
                <p14:cNvContentPartPr/>
                <p14:nvPr/>
              </p14:nvContentPartPr>
              <p14:xfrm>
                <a:off x="11076757" y="1617340"/>
                <a:ext cx="70200" cy="17676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444FC6D2-AA9E-4F08-AC7B-B2D3360CE48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072437" y="1613020"/>
                  <a:ext cx="788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985012A8-ABB5-4FA4-B2B3-2814107CE482}"/>
                    </a:ext>
                  </a:extLst>
                </p14:cNvPr>
                <p14:cNvContentPartPr/>
                <p14:nvPr/>
              </p14:nvContentPartPr>
              <p14:xfrm>
                <a:off x="11155237" y="1656940"/>
                <a:ext cx="147240" cy="21456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985012A8-ABB5-4FA4-B2B3-2814107CE48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150917" y="1652620"/>
                  <a:ext cx="1558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0CE3EA18-C582-427F-B36E-252F76798906}"/>
                    </a:ext>
                  </a:extLst>
                </p14:cNvPr>
                <p14:cNvContentPartPr/>
                <p14:nvPr/>
              </p14:nvContentPartPr>
              <p14:xfrm>
                <a:off x="11284837" y="1758100"/>
                <a:ext cx="78480" cy="6048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0CE3EA18-C582-427F-B36E-252F7679890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280517" y="1753780"/>
                  <a:ext cx="871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3E14AF68-4232-4A67-BA5B-99F5DB693442}"/>
                    </a:ext>
                  </a:extLst>
                </p14:cNvPr>
                <p14:cNvContentPartPr/>
                <p14:nvPr/>
              </p14:nvContentPartPr>
              <p14:xfrm>
                <a:off x="11351797" y="1630300"/>
                <a:ext cx="56160" cy="20484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3E14AF68-4232-4A67-BA5B-99F5DB69344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347477" y="1625980"/>
                  <a:ext cx="648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E52BDB8D-A284-4258-A41A-701EC889D6D7}"/>
                    </a:ext>
                  </a:extLst>
                </p14:cNvPr>
                <p14:cNvContentPartPr/>
                <p14:nvPr/>
              </p14:nvContentPartPr>
              <p14:xfrm>
                <a:off x="11439637" y="1694740"/>
                <a:ext cx="107280" cy="6228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E52BDB8D-A284-4258-A41A-701EC889D6D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435317" y="1690420"/>
                  <a:ext cx="1159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18D38B13-853D-48CA-B6CD-3291A4BFC8BB}"/>
                    </a:ext>
                  </a:extLst>
                </p14:cNvPr>
                <p14:cNvContentPartPr/>
                <p14:nvPr/>
              </p14:nvContentPartPr>
              <p14:xfrm>
                <a:off x="11624677" y="1544620"/>
                <a:ext cx="87480" cy="6516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18D38B13-853D-48CA-B6CD-3291A4BFC8B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620357" y="1540300"/>
                  <a:ext cx="961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C7236C60-4C5D-4909-8CD3-7E944DC15604}"/>
                    </a:ext>
                  </a:extLst>
                </p14:cNvPr>
                <p14:cNvContentPartPr/>
                <p14:nvPr/>
              </p14:nvContentPartPr>
              <p14:xfrm>
                <a:off x="11709637" y="1609780"/>
                <a:ext cx="7560" cy="6660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C7236C60-4C5D-4909-8CD3-7E944DC1560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705317" y="1605460"/>
                  <a:ext cx="162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69E8E47E-D7A8-41DA-A1FA-75ACD727DAC9}"/>
                    </a:ext>
                  </a:extLst>
                </p14:cNvPr>
                <p14:cNvContentPartPr/>
                <p14:nvPr/>
              </p14:nvContentPartPr>
              <p14:xfrm>
                <a:off x="11763277" y="1509340"/>
                <a:ext cx="53640" cy="12924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69E8E47E-D7A8-41DA-A1FA-75ACD727DAC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758957" y="1505020"/>
                  <a:ext cx="622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91306D81-D80C-4BD5-A83B-8E16435F2A35}"/>
                    </a:ext>
                  </a:extLst>
                </p14:cNvPr>
                <p14:cNvContentPartPr/>
                <p14:nvPr/>
              </p14:nvContentPartPr>
              <p14:xfrm>
                <a:off x="11843917" y="1525540"/>
                <a:ext cx="76680" cy="11448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91306D81-D80C-4BD5-A83B-8E16435F2A3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839597" y="1521220"/>
                  <a:ext cx="853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BDB0BAD5-E487-4CD7-BAD0-3895F21A97FA}"/>
                    </a:ext>
                  </a:extLst>
                </p14:cNvPr>
                <p14:cNvContentPartPr/>
                <p14:nvPr/>
              </p14:nvContentPartPr>
              <p14:xfrm>
                <a:off x="11624677" y="1728940"/>
                <a:ext cx="308880" cy="1584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BDB0BAD5-E487-4CD7-BAD0-3895F21A97F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620357" y="1724620"/>
                  <a:ext cx="3175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2CF1D0C0-5CDA-48DB-8C53-A4F47180B324}"/>
                    </a:ext>
                  </a:extLst>
                </p14:cNvPr>
                <p14:cNvContentPartPr/>
                <p14:nvPr/>
              </p14:nvContentPartPr>
              <p14:xfrm>
                <a:off x="11573197" y="1830460"/>
                <a:ext cx="109800" cy="8208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2CF1D0C0-5CDA-48DB-8C53-A4F47180B32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568877" y="1826140"/>
                  <a:ext cx="1184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7F0590B4-809A-48D7-82FD-C2C277B5A889}"/>
                    </a:ext>
                  </a:extLst>
                </p14:cNvPr>
                <p14:cNvContentPartPr/>
                <p14:nvPr/>
              </p14:nvContentPartPr>
              <p14:xfrm>
                <a:off x="11684077" y="1897420"/>
                <a:ext cx="16560" cy="8388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7F0590B4-809A-48D7-82FD-C2C277B5A88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1679757" y="1893100"/>
                  <a:ext cx="252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F9050107-F850-4679-93EC-72B72BE06BCE}"/>
                    </a:ext>
                  </a:extLst>
                </p14:cNvPr>
                <p14:cNvContentPartPr/>
                <p14:nvPr/>
              </p14:nvContentPartPr>
              <p14:xfrm>
                <a:off x="11716837" y="1810660"/>
                <a:ext cx="92160" cy="9828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F9050107-F850-4679-93EC-72B72BE06BC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712517" y="1806340"/>
                  <a:ext cx="1008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E23C07C5-BE96-4141-8F08-DA84AFD6D825}"/>
                    </a:ext>
                  </a:extLst>
                </p14:cNvPr>
                <p14:cNvContentPartPr/>
                <p14:nvPr/>
              </p14:nvContentPartPr>
              <p14:xfrm>
                <a:off x="11835997" y="1817500"/>
                <a:ext cx="61200" cy="6624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E23C07C5-BE96-4141-8F08-DA84AFD6D82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831677" y="1813180"/>
                  <a:ext cx="698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17C66F4A-796E-487E-A66B-2E7F96BA9587}"/>
                    </a:ext>
                  </a:extLst>
                </p14:cNvPr>
                <p14:cNvContentPartPr/>
                <p14:nvPr/>
              </p14:nvContentPartPr>
              <p14:xfrm>
                <a:off x="11880637" y="1834060"/>
                <a:ext cx="24840" cy="9468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17C66F4A-796E-487E-A66B-2E7F96BA958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1876317" y="1829740"/>
                  <a:ext cx="334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574B64B4-A877-4005-967B-4234C9F507E7}"/>
                    </a:ext>
                  </a:extLst>
                </p14:cNvPr>
                <p14:cNvContentPartPr/>
                <p14:nvPr/>
              </p14:nvContentPartPr>
              <p14:xfrm>
                <a:off x="11907277" y="1703632"/>
                <a:ext cx="71280" cy="1440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574B64B4-A877-4005-967B-4234C9F507E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902957" y="1699312"/>
                  <a:ext cx="799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A91BE677-14A8-4BD6-B4CE-EAD87F367115}"/>
                    </a:ext>
                  </a:extLst>
                </p14:cNvPr>
                <p14:cNvContentPartPr/>
                <p14:nvPr/>
              </p14:nvContentPartPr>
              <p14:xfrm>
                <a:off x="11913757" y="1759432"/>
                <a:ext cx="57600" cy="396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A91BE677-14A8-4BD6-B4CE-EAD87F36711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909437" y="1755112"/>
                  <a:ext cx="6624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5377E5B1-C0AF-45F6-9E62-68F70EDCA73B}"/>
                    </a:ext>
                  </a:extLst>
                </p14:cNvPr>
                <p14:cNvContentPartPr/>
                <p14:nvPr/>
              </p14:nvContentPartPr>
              <p14:xfrm>
                <a:off x="11969557" y="1642072"/>
                <a:ext cx="63720" cy="11340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5377E5B1-C0AF-45F6-9E62-68F70EDCA73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965237" y="1637752"/>
                  <a:ext cx="723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6A394F45-3A0E-44CF-9B6C-AC6A08A58150}"/>
                    </a:ext>
                  </a:extLst>
                </p14:cNvPr>
                <p14:cNvContentPartPr/>
                <p14:nvPr/>
              </p14:nvContentPartPr>
              <p14:xfrm>
                <a:off x="12022117" y="1745032"/>
                <a:ext cx="9360" cy="7920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6A394F45-3A0E-44CF-9B6C-AC6A08A5815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2017797" y="1740712"/>
                  <a:ext cx="180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82BF75C3-39AE-4BC6-8405-0799B50CE96F}"/>
                    </a:ext>
                  </a:extLst>
                </p14:cNvPr>
                <p14:cNvContentPartPr/>
                <p14:nvPr/>
              </p14:nvContentPartPr>
              <p14:xfrm>
                <a:off x="12049837" y="1648912"/>
                <a:ext cx="35280" cy="10080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82BF75C3-39AE-4BC6-8405-0799B50CE96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2045517" y="1644592"/>
                  <a:ext cx="439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7AB1F1AA-8B91-4C8E-B919-6952023BAA62}"/>
                    </a:ext>
                  </a:extLst>
                </p14:cNvPr>
                <p14:cNvContentPartPr/>
                <p14:nvPr/>
              </p14:nvContentPartPr>
              <p14:xfrm>
                <a:off x="12076837" y="1665112"/>
                <a:ext cx="54720" cy="9000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7AB1F1AA-8B91-4C8E-B919-6952023BAA6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2072517" y="1660792"/>
                  <a:ext cx="633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BE307B38-115E-4AF5-81F6-CF6B20732295}"/>
                    </a:ext>
                  </a:extLst>
                </p14:cNvPr>
                <p14:cNvContentPartPr/>
                <p14:nvPr/>
              </p14:nvContentPartPr>
              <p14:xfrm>
                <a:off x="12097357" y="1647832"/>
                <a:ext cx="64440" cy="2088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BE307B38-115E-4AF5-81F6-CF6B2073229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2093037" y="1643512"/>
                  <a:ext cx="7308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8" name="Gruppieren 247">
            <a:extLst>
              <a:ext uri="{FF2B5EF4-FFF2-40B4-BE49-F238E27FC236}">
                <a16:creationId xmlns:a16="http://schemas.microsoft.com/office/drawing/2014/main" id="{07E175C5-3854-42A5-B1A2-E9F50AAA9BBE}"/>
              </a:ext>
            </a:extLst>
          </p:cNvPr>
          <p:cNvGrpSpPr/>
          <p:nvPr/>
        </p:nvGrpSpPr>
        <p:grpSpPr>
          <a:xfrm>
            <a:off x="10708837" y="2082100"/>
            <a:ext cx="1425960" cy="439200"/>
            <a:chOff x="10708837" y="2082100"/>
            <a:chExt cx="1425960" cy="43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4BD1CEB6-57D8-4C9C-ABAE-729EC36E8C05}"/>
                    </a:ext>
                  </a:extLst>
                </p14:cNvPr>
                <p14:cNvContentPartPr/>
                <p14:nvPr/>
              </p14:nvContentPartPr>
              <p14:xfrm>
                <a:off x="10752397" y="2190820"/>
                <a:ext cx="8640" cy="14580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4BD1CEB6-57D8-4C9C-ABAE-729EC36E8C0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748077" y="2186500"/>
                  <a:ext cx="172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A6B9F0FF-9DC1-4DD8-A9EB-DBC8C8D5CDF8}"/>
                    </a:ext>
                  </a:extLst>
                </p14:cNvPr>
                <p14:cNvContentPartPr/>
                <p14:nvPr/>
              </p14:nvContentPartPr>
              <p14:xfrm>
                <a:off x="10708837" y="2272900"/>
                <a:ext cx="99000" cy="648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A6B9F0FF-9DC1-4DD8-A9EB-DBC8C8D5CDF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704517" y="2268580"/>
                  <a:ext cx="1076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3D65B72A-3743-4879-AC54-7189561E2DCB}"/>
                    </a:ext>
                  </a:extLst>
                </p14:cNvPr>
                <p14:cNvContentPartPr/>
                <p14:nvPr/>
              </p14:nvContentPartPr>
              <p14:xfrm>
                <a:off x="10807477" y="2257780"/>
                <a:ext cx="245520" cy="13572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3D65B72A-3743-4879-AC54-7189561E2DC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803157" y="2253460"/>
                  <a:ext cx="2541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A3B544D3-F389-4D79-8263-A16E51265E07}"/>
                    </a:ext>
                  </a:extLst>
                </p14:cNvPr>
                <p14:cNvContentPartPr/>
                <p14:nvPr/>
              </p14:nvContentPartPr>
              <p14:xfrm>
                <a:off x="11079997" y="2146540"/>
                <a:ext cx="87480" cy="17928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A3B544D3-F389-4D79-8263-A16E51265E0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075677" y="2142220"/>
                  <a:ext cx="961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69C790EF-36D2-433D-BE96-4300A87EB39C}"/>
                    </a:ext>
                  </a:extLst>
                </p14:cNvPr>
                <p14:cNvContentPartPr/>
                <p14:nvPr/>
              </p14:nvContentPartPr>
              <p14:xfrm>
                <a:off x="11167477" y="2151220"/>
                <a:ext cx="131040" cy="24768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69C790EF-36D2-433D-BE96-4300A87EB39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163157" y="2146900"/>
                  <a:ext cx="1396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65015351-DCD9-48FE-B339-EEB18E785378}"/>
                    </a:ext>
                  </a:extLst>
                </p14:cNvPr>
                <p14:cNvContentPartPr/>
                <p14:nvPr/>
              </p14:nvContentPartPr>
              <p14:xfrm>
                <a:off x="11279077" y="2239780"/>
                <a:ext cx="73080" cy="7668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65015351-DCD9-48FE-B339-EEB18E78537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274757" y="2235460"/>
                  <a:ext cx="817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22A08F72-5BE8-4570-B7B9-BB970042D739}"/>
                    </a:ext>
                  </a:extLst>
                </p14:cNvPr>
                <p14:cNvContentPartPr/>
                <p14:nvPr/>
              </p14:nvContentPartPr>
              <p14:xfrm>
                <a:off x="11355397" y="2136100"/>
                <a:ext cx="70200" cy="19404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22A08F72-5BE8-4570-B7B9-BB970042D73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1351077" y="2131780"/>
                  <a:ext cx="788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3C7AB0CF-405B-472E-9F69-87E7FF1E7CF4}"/>
                    </a:ext>
                  </a:extLst>
                </p14:cNvPr>
                <p14:cNvContentPartPr/>
                <p14:nvPr/>
              </p14:nvContentPartPr>
              <p14:xfrm>
                <a:off x="11503357" y="2201620"/>
                <a:ext cx="99000" cy="6696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3C7AB0CF-405B-472E-9F69-87E7FF1E7CF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499037" y="2197300"/>
                  <a:ext cx="1076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C6F1533A-0099-4F29-B018-6B1144FF93E6}"/>
                    </a:ext>
                  </a:extLst>
                </p14:cNvPr>
                <p14:cNvContentPartPr/>
                <p14:nvPr/>
              </p14:nvContentPartPr>
              <p14:xfrm>
                <a:off x="11646637" y="2090380"/>
                <a:ext cx="73800" cy="6912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C6F1533A-0099-4F29-B018-6B1144FF93E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1642317" y="2086060"/>
                  <a:ext cx="824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E2825C4F-12FD-4A0B-A937-C9503CC7F22A}"/>
                    </a:ext>
                  </a:extLst>
                </p14:cNvPr>
                <p14:cNvContentPartPr/>
                <p14:nvPr/>
              </p14:nvContentPartPr>
              <p14:xfrm>
                <a:off x="11721877" y="2142580"/>
                <a:ext cx="11520" cy="5868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E2825C4F-12FD-4A0B-A937-C9503CC7F22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1717557" y="2138260"/>
                  <a:ext cx="201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17E600A9-C292-4B2A-B077-80D186A6DC38}"/>
                    </a:ext>
                  </a:extLst>
                </p14:cNvPr>
                <p14:cNvContentPartPr/>
                <p14:nvPr/>
              </p14:nvContentPartPr>
              <p14:xfrm>
                <a:off x="11761477" y="2082100"/>
                <a:ext cx="56160" cy="10728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17E600A9-C292-4B2A-B077-80D186A6DC3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1757157" y="2077780"/>
                  <a:ext cx="648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A4AC01D0-B4BF-497A-B205-238670AD69C2}"/>
                    </a:ext>
                  </a:extLst>
                </p14:cNvPr>
                <p14:cNvContentPartPr/>
                <p14:nvPr/>
              </p14:nvContentPartPr>
              <p14:xfrm>
                <a:off x="11806837" y="2094700"/>
                <a:ext cx="59400" cy="9036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A4AC01D0-B4BF-497A-B205-238670AD69C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1802517" y="2090380"/>
                  <a:ext cx="680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9997CA33-F672-49BF-BE16-7DFE4EEEE350}"/>
                    </a:ext>
                  </a:extLst>
                </p14:cNvPr>
                <p14:cNvContentPartPr/>
                <p14:nvPr/>
              </p14:nvContentPartPr>
              <p14:xfrm>
                <a:off x="11782357" y="2186140"/>
                <a:ext cx="56880" cy="6048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9997CA33-F672-49BF-BE16-7DFE4EEEE35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1778037" y="2181820"/>
                  <a:ext cx="655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72E4148A-A653-4D1C-835E-BFCD28ABF76C}"/>
                    </a:ext>
                  </a:extLst>
                </p14:cNvPr>
                <p14:cNvContentPartPr/>
                <p14:nvPr/>
              </p14:nvContentPartPr>
              <p14:xfrm>
                <a:off x="11605957" y="2279020"/>
                <a:ext cx="277200" cy="1764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72E4148A-A653-4D1C-835E-BFCD28ABF76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1601637" y="2274700"/>
                  <a:ext cx="2858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FC141C5E-AB25-44F2-8906-2C21E4A6BDBA}"/>
                    </a:ext>
                  </a:extLst>
                </p14:cNvPr>
                <p14:cNvContentPartPr/>
                <p14:nvPr/>
              </p14:nvContentPartPr>
              <p14:xfrm>
                <a:off x="11571037" y="2378020"/>
                <a:ext cx="78120" cy="7452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FC141C5E-AB25-44F2-8906-2C21E4A6BDB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1566717" y="2373700"/>
                  <a:ext cx="867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A2D45054-8F6D-48B9-A98D-9F98599F5338}"/>
                    </a:ext>
                  </a:extLst>
                </p14:cNvPr>
                <p14:cNvContentPartPr/>
                <p14:nvPr/>
              </p14:nvContentPartPr>
              <p14:xfrm>
                <a:off x="11664637" y="2436700"/>
                <a:ext cx="16560" cy="8460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A2D45054-8F6D-48B9-A98D-9F98599F533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1660317" y="2432380"/>
                  <a:ext cx="252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ECE82828-496F-4B15-B106-3D2CC3DD657C}"/>
                    </a:ext>
                  </a:extLst>
                </p14:cNvPr>
                <p14:cNvContentPartPr/>
                <p14:nvPr/>
              </p14:nvContentPartPr>
              <p14:xfrm>
                <a:off x="11726917" y="2352100"/>
                <a:ext cx="84600" cy="12204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ECE82828-496F-4B15-B106-3D2CC3DD657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1722597" y="2347780"/>
                  <a:ext cx="932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104229B9-973D-4F29-84EB-0F6D307C0F74}"/>
                    </a:ext>
                  </a:extLst>
                </p14:cNvPr>
                <p14:cNvContentPartPr/>
                <p14:nvPr/>
              </p14:nvContentPartPr>
              <p14:xfrm>
                <a:off x="11907277" y="2260552"/>
                <a:ext cx="67680" cy="504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104229B9-973D-4F29-84EB-0F6D307C0F7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1902957" y="2256232"/>
                  <a:ext cx="763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58B276E5-B093-424F-B9B2-F0A180B7C586}"/>
                    </a:ext>
                  </a:extLst>
                </p14:cNvPr>
                <p14:cNvContentPartPr/>
                <p14:nvPr/>
              </p14:nvContentPartPr>
              <p14:xfrm>
                <a:off x="11900797" y="2330392"/>
                <a:ext cx="53640" cy="792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58B276E5-B093-424F-B9B2-F0A180B7C58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1896477" y="2326072"/>
                  <a:ext cx="622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3EC83AA6-6BCE-4C5E-8A18-5CD77FFCE74F}"/>
                    </a:ext>
                  </a:extLst>
                </p14:cNvPr>
                <p14:cNvContentPartPr/>
                <p14:nvPr/>
              </p14:nvContentPartPr>
              <p14:xfrm>
                <a:off x="11972077" y="2231392"/>
                <a:ext cx="57240" cy="7704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3EC83AA6-6BCE-4C5E-8A18-5CD77FFCE74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1967757" y="2227072"/>
                  <a:ext cx="658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0F212B50-194E-4DD7-9C20-C79EC707F817}"/>
                    </a:ext>
                  </a:extLst>
                </p14:cNvPr>
                <p14:cNvContentPartPr/>
                <p14:nvPr/>
              </p14:nvContentPartPr>
              <p14:xfrm>
                <a:off x="12016357" y="2313112"/>
                <a:ext cx="23040" cy="6300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0F212B50-194E-4DD7-9C20-C79EC707F817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2012037" y="2308792"/>
                  <a:ext cx="316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25EA70C6-B8E7-4A3A-950E-5D99F19BE0F5}"/>
                    </a:ext>
                  </a:extLst>
                </p14:cNvPr>
                <p14:cNvContentPartPr/>
                <p14:nvPr/>
              </p14:nvContentPartPr>
              <p14:xfrm>
                <a:off x="12045877" y="2236432"/>
                <a:ext cx="88920" cy="10296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25EA70C6-B8E7-4A3A-950E-5D99F19BE0F5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2041557" y="2232112"/>
                  <a:ext cx="97560" cy="11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9" name="Gruppieren 258">
            <a:extLst>
              <a:ext uri="{FF2B5EF4-FFF2-40B4-BE49-F238E27FC236}">
                <a16:creationId xmlns:a16="http://schemas.microsoft.com/office/drawing/2014/main" id="{A3D91A74-A20A-4C30-BEBF-EEC4FA6EB4FD}"/>
              </a:ext>
            </a:extLst>
          </p:cNvPr>
          <p:cNvGrpSpPr/>
          <p:nvPr/>
        </p:nvGrpSpPr>
        <p:grpSpPr>
          <a:xfrm>
            <a:off x="10828357" y="2606620"/>
            <a:ext cx="1300320" cy="424800"/>
            <a:chOff x="10828357" y="2606620"/>
            <a:chExt cx="1300320" cy="42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576CFD9F-1818-45B2-B66E-8A586136A2D9}"/>
                    </a:ext>
                  </a:extLst>
                </p14:cNvPr>
                <p14:cNvContentPartPr/>
                <p14:nvPr/>
              </p14:nvContentPartPr>
              <p14:xfrm>
                <a:off x="10865077" y="2649820"/>
                <a:ext cx="2880" cy="15516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576CFD9F-1818-45B2-B66E-8A586136A2D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860757" y="2645500"/>
                  <a:ext cx="115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A1497A5C-ECC7-488D-9C07-4942208B74B4}"/>
                    </a:ext>
                  </a:extLst>
                </p14:cNvPr>
                <p14:cNvContentPartPr/>
                <p14:nvPr/>
              </p14:nvContentPartPr>
              <p14:xfrm>
                <a:off x="10828357" y="2740180"/>
                <a:ext cx="82800" cy="576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A1497A5C-ECC7-488D-9C07-4942208B74B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824037" y="2735860"/>
                  <a:ext cx="9144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DA35FBD2-16A1-4D68-AF7C-2114A39BBC56}"/>
                    </a:ext>
                  </a:extLst>
                </p14:cNvPr>
                <p14:cNvContentPartPr/>
                <p14:nvPr/>
              </p14:nvContentPartPr>
              <p14:xfrm>
                <a:off x="10916557" y="2730100"/>
                <a:ext cx="175320" cy="7812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DA35FBD2-16A1-4D68-AF7C-2114A39BBC56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912237" y="2725780"/>
                  <a:ext cx="1839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E0965B07-64ED-4ED7-AFC2-5D7C6E4F0ED7}"/>
                    </a:ext>
                  </a:extLst>
                </p14:cNvPr>
                <p14:cNvContentPartPr/>
                <p14:nvPr/>
              </p14:nvContentPartPr>
              <p14:xfrm>
                <a:off x="11095477" y="2757820"/>
                <a:ext cx="84960" cy="12852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E0965B07-64ED-4ED7-AFC2-5D7C6E4F0ED7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1091157" y="2753500"/>
                  <a:ext cx="936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1128FF5A-B4E3-4457-983D-E8BDFF6D4F15}"/>
                    </a:ext>
                  </a:extLst>
                </p14:cNvPr>
                <p14:cNvContentPartPr/>
                <p14:nvPr/>
              </p14:nvContentPartPr>
              <p14:xfrm>
                <a:off x="11211397" y="2645140"/>
                <a:ext cx="64440" cy="16812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1128FF5A-B4E3-4457-983D-E8BDFF6D4F1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1207077" y="2640820"/>
                  <a:ext cx="730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C44CC850-9486-4869-9133-71CD1C436E76}"/>
                    </a:ext>
                  </a:extLst>
                </p14:cNvPr>
                <p14:cNvContentPartPr/>
                <p14:nvPr/>
              </p14:nvContentPartPr>
              <p14:xfrm>
                <a:off x="11280157" y="2652700"/>
                <a:ext cx="88560" cy="20232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C44CC850-9486-4869-9133-71CD1C436E76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1275837" y="2648380"/>
                  <a:ext cx="972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7FDB417D-5DB6-41AB-B582-A99B77F65BED}"/>
                    </a:ext>
                  </a:extLst>
                </p14:cNvPr>
                <p14:cNvContentPartPr/>
                <p14:nvPr/>
              </p14:nvContentPartPr>
              <p14:xfrm>
                <a:off x="11349277" y="2747380"/>
                <a:ext cx="48240" cy="7704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7FDB417D-5DB6-41AB-B582-A99B77F65BED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1344957" y="2743060"/>
                  <a:ext cx="568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1F9DE5A3-1084-454A-97AD-A60A3AF1ABF2}"/>
                    </a:ext>
                  </a:extLst>
                </p14:cNvPr>
                <p14:cNvContentPartPr/>
                <p14:nvPr/>
              </p14:nvContentPartPr>
              <p14:xfrm>
                <a:off x="11391757" y="2654500"/>
                <a:ext cx="54720" cy="16524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1F9DE5A3-1084-454A-97AD-A60A3AF1ABF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1387437" y="2650180"/>
                  <a:ext cx="633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1CEFA25B-1E48-489E-9801-28E25B376637}"/>
                    </a:ext>
                  </a:extLst>
                </p14:cNvPr>
                <p14:cNvContentPartPr/>
                <p14:nvPr/>
              </p14:nvContentPartPr>
              <p14:xfrm>
                <a:off x="11503357" y="2714620"/>
                <a:ext cx="67320" cy="5688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1CEFA25B-1E48-489E-9801-28E25B37663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1499037" y="2710300"/>
                  <a:ext cx="759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3817FB74-505D-4615-A837-B1373DFB8201}"/>
                    </a:ext>
                  </a:extLst>
                </p14:cNvPr>
                <p14:cNvContentPartPr/>
                <p14:nvPr/>
              </p14:nvContentPartPr>
              <p14:xfrm>
                <a:off x="11603077" y="2606620"/>
                <a:ext cx="84960" cy="9648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3817FB74-505D-4615-A837-B1373DFB8201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1598757" y="2602300"/>
                  <a:ext cx="936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B53D35D8-AAF5-48F3-9C7D-14C2FA760822}"/>
                    </a:ext>
                  </a:extLst>
                </p14:cNvPr>
                <p14:cNvContentPartPr/>
                <p14:nvPr/>
              </p14:nvContentPartPr>
              <p14:xfrm>
                <a:off x="11601997" y="2659180"/>
                <a:ext cx="81360" cy="648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B53D35D8-AAF5-48F3-9C7D-14C2FA760822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597677" y="2654860"/>
                  <a:ext cx="9000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6D6C8110-3FA9-4677-ABC2-535E4C81E64D}"/>
                    </a:ext>
                  </a:extLst>
                </p14:cNvPr>
                <p14:cNvContentPartPr/>
                <p14:nvPr/>
              </p14:nvContentPartPr>
              <p14:xfrm>
                <a:off x="11679037" y="2684020"/>
                <a:ext cx="21600" cy="7020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6D6C8110-3FA9-4677-ABC2-535E4C81E64D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1674717" y="2679700"/>
                  <a:ext cx="302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FA8557CA-BDD5-4EF0-AC06-1E01B753063D}"/>
                    </a:ext>
                  </a:extLst>
                </p14:cNvPr>
                <p14:cNvContentPartPr/>
                <p14:nvPr/>
              </p14:nvContentPartPr>
              <p14:xfrm>
                <a:off x="11695237" y="2608060"/>
                <a:ext cx="78840" cy="9540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FA8557CA-BDD5-4EF0-AC06-1E01B753063D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1690917" y="2603740"/>
                  <a:ext cx="874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82DA79FC-8EBD-4F4D-8505-E8237C059756}"/>
                    </a:ext>
                  </a:extLst>
                </p14:cNvPr>
                <p14:cNvContentPartPr/>
                <p14:nvPr/>
              </p14:nvContentPartPr>
              <p14:xfrm>
                <a:off x="11730517" y="2650900"/>
                <a:ext cx="37080" cy="9792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82DA79FC-8EBD-4F4D-8505-E8237C059756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1726197" y="2646580"/>
                  <a:ext cx="457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95256BE6-40C2-48B6-9E45-EB1711FBA4E3}"/>
                    </a:ext>
                  </a:extLst>
                </p14:cNvPr>
                <p14:cNvContentPartPr/>
                <p14:nvPr/>
              </p14:nvContentPartPr>
              <p14:xfrm>
                <a:off x="11778397" y="2635780"/>
                <a:ext cx="72360" cy="7380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95256BE6-40C2-48B6-9E45-EB1711FBA4E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1774077" y="2631460"/>
                  <a:ext cx="810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E6E37627-3C4A-4822-B7B1-6F5D05EE2E68}"/>
                    </a:ext>
                  </a:extLst>
                </p14:cNvPr>
                <p14:cNvContentPartPr/>
                <p14:nvPr/>
              </p14:nvContentPartPr>
              <p14:xfrm>
                <a:off x="11598037" y="2792380"/>
                <a:ext cx="244080" cy="1044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E6E37627-3C4A-4822-B7B1-6F5D05EE2E68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1593717" y="2788060"/>
                  <a:ext cx="2527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40375BCF-F888-4468-A98F-9779BC56BCD5}"/>
                    </a:ext>
                  </a:extLst>
                </p14:cNvPr>
                <p14:cNvContentPartPr/>
                <p14:nvPr/>
              </p14:nvContentPartPr>
              <p14:xfrm>
                <a:off x="11545837" y="2889580"/>
                <a:ext cx="76320" cy="9360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40375BCF-F888-4468-A98F-9779BC56BCD5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1541517" y="2885260"/>
                  <a:ext cx="849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B2F51873-1BFC-4573-AE64-21552747D533}"/>
                    </a:ext>
                  </a:extLst>
                </p14:cNvPr>
                <p14:cNvContentPartPr/>
                <p14:nvPr/>
              </p14:nvContentPartPr>
              <p14:xfrm>
                <a:off x="11648437" y="2956540"/>
                <a:ext cx="10080" cy="7488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B2F51873-1BFC-4573-AE64-21552747D533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1644117" y="2952220"/>
                  <a:ext cx="187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334A9506-94CD-49B6-A10F-5D9FCF45D30C}"/>
                    </a:ext>
                  </a:extLst>
                </p14:cNvPr>
                <p14:cNvContentPartPr/>
                <p14:nvPr/>
              </p14:nvContentPartPr>
              <p14:xfrm>
                <a:off x="11678317" y="2865460"/>
                <a:ext cx="56520" cy="10584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334A9506-94CD-49B6-A10F-5D9FCF45D30C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1673997" y="2861140"/>
                  <a:ext cx="651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1473F0F6-7297-40CC-99D1-1E8F36D7CD9D}"/>
                    </a:ext>
                  </a:extLst>
                </p14:cNvPr>
                <p14:cNvContentPartPr/>
                <p14:nvPr/>
              </p14:nvContentPartPr>
              <p14:xfrm>
                <a:off x="11751757" y="2871220"/>
                <a:ext cx="95040" cy="11808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1473F0F6-7297-40CC-99D1-1E8F36D7CD9D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1747437" y="2866900"/>
                  <a:ext cx="1036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5220D4D5-54B1-434A-86B7-960B86C3D52D}"/>
                    </a:ext>
                  </a:extLst>
                </p14:cNvPr>
                <p14:cNvContentPartPr/>
                <p14:nvPr/>
              </p14:nvContentPartPr>
              <p14:xfrm>
                <a:off x="11868397" y="2753752"/>
                <a:ext cx="86760" cy="2016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5220D4D5-54B1-434A-86B7-960B86C3D52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1864077" y="2749432"/>
                  <a:ext cx="954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C94B9BAB-6DC1-40DF-9CB9-25E7CF896B1F}"/>
                    </a:ext>
                  </a:extLst>
                </p14:cNvPr>
                <p14:cNvContentPartPr/>
                <p14:nvPr/>
              </p14:nvContentPartPr>
              <p14:xfrm>
                <a:off x="11889277" y="2812432"/>
                <a:ext cx="67320" cy="1008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C94B9BAB-6DC1-40DF-9CB9-25E7CF896B1F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884957" y="2808112"/>
                  <a:ext cx="759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370E6863-95D5-414D-AC80-6968587CF468}"/>
                    </a:ext>
                  </a:extLst>
                </p14:cNvPr>
                <p14:cNvContentPartPr/>
                <p14:nvPr/>
              </p14:nvContentPartPr>
              <p14:xfrm>
                <a:off x="11939317" y="2703712"/>
                <a:ext cx="60840" cy="12600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370E6863-95D5-414D-AC80-6968587CF46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1934997" y="2699392"/>
                  <a:ext cx="694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AD6FF7BC-F9E9-4C76-9190-D2A00E2ADAD9}"/>
                    </a:ext>
                  </a:extLst>
                </p14:cNvPr>
                <p14:cNvContentPartPr/>
                <p14:nvPr/>
              </p14:nvContentPartPr>
              <p14:xfrm>
                <a:off x="11988997" y="2770672"/>
                <a:ext cx="10080" cy="9144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AD6FF7BC-F9E9-4C76-9190-D2A00E2ADAD9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1984677" y="2766352"/>
                  <a:ext cx="187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C95C25AD-0A3E-4147-9658-2239156A8C39}"/>
                    </a:ext>
                  </a:extLst>
                </p14:cNvPr>
                <p14:cNvContentPartPr/>
                <p14:nvPr/>
              </p14:nvContentPartPr>
              <p14:xfrm>
                <a:off x="12021397" y="2696512"/>
                <a:ext cx="43560" cy="7920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C95C25AD-0A3E-4147-9658-2239156A8C39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2017077" y="2692192"/>
                  <a:ext cx="522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B85BC75B-955A-443B-A07D-3F9BD45E094C}"/>
                    </a:ext>
                  </a:extLst>
                </p14:cNvPr>
                <p14:cNvContentPartPr/>
                <p14:nvPr/>
              </p14:nvContentPartPr>
              <p14:xfrm>
                <a:off x="12073597" y="2677072"/>
                <a:ext cx="55080" cy="13104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B85BC75B-955A-443B-A07D-3F9BD45E094C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2069277" y="2672752"/>
                  <a:ext cx="637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E6690A70-9692-488B-9BE8-AD4F28C13260}"/>
                    </a:ext>
                  </a:extLst>
                </p14:cNvPr>
                <p14:cNvContentPartPr/>
                <p14:nvPr/>
              </p14:nvContentPartPr>
              <p14:xfrm>
                <a:off x="11333797" y="2740432"/>
                <a:ext cx="59760" cy="8496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E6690A70-9692-488B-9BE8-AD4F28C13260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1329477" y="2736112"/>
                  <a:ext cx="68400" cy="9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2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263E8BDE-B9BE-4226-ADF5-28D6DF531124}"/>
                  </a:ext>
                </a:extLst>
              </p14:cNvPr>
              <p14:cNvContentPartPr/>
              <p14:nvPr/>
            </p14:nvContentPartPr>
            <p14:xfrm>
              <a:off x="11456917" y="3074512"/>
              <a:ext cx="687600" cy="34200"/>
            </p14:xfrm>
          </p:contentPart>
        </mc:Choice>
        <mc:Fallback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263E8BDE-B9BE-4226-ADF5-28D6DF531124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11452597" y="3070192"/>
                <a:ext cx="69624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4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BDBC0A0E-BC64-49A3-8F17-EC21F02EF26F}"/>
                  </a:ext>
                </a:extLst>
              </p14:cNvPr>
              <p14:cNvContentPartPr/>
              <p14:nvPr/>
            </p14:nvContentPartPr>
            <p14:xfrm>
              <a:off x="11451517" y="2500672"/>
              <a:ext cx="739080" cy="46800"/>
            </p14:xfrm>
          </p:contentPart>
        </mc:Choice>
        <mc:Fallback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BDBC0A0E-BC64-49A3-8F17-EC21F02EF26F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11447197" y="2496352"/>
                <a:ext cx="747720" cy="5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7" name="Gruppieren 276">
            <a:extLst>
              <a:ext uri="{FF2B5EF4-FFF2-40B4-BE49-F238E27FC236}">
                <a16:creationId xmlns:a16="http://schemas.microsoft.com/office/drawing/2014/main" id="{E691AF17-8D7A-4FD3-875D-8B6EEF4EE401}"/>
              </a:ext>
            </a:extLst>
          </p:cNvPr>
          <p:cNvGrpSpPr/>
          <p:nvPr/>
        </p:nvGrpSpPr>
        <p:grpSpPr>
          <a:xfrm>
            <a:off x="5003917" y="3421192"/>
            <a:ext cx="452520" cy="1706400"/>
            <a:chOff x="5003917" y="3421192"/>
            <a:chExt cx="452520" cy="170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DE19238B-3DBC-43CC-BEBC-6C032E1C6ABC}"/>
                    </a:ext>
                  </a:extLst>
                </p14:cNvPr>
                <p14:cNvContentPartPr/>
                <p14:nvPr/>
              </p14:nvContentPartPr>
              <p14:xfrm>
                <a:off x="5072677" y="3706312"/>
                <a:ext cx="12600" cy="142128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DE19238B-3DBC-43CC-BEBC-6C032E1C6ABC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068357" y="3701992"/>
                  <a:ext cx="21240" cy="142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8A9F5F58-BC44-46C0-A1F7-5515CAE51070}"/>
                    </a:ext>
                  </a:extLst>
                </p14:cNvPr>
                <p14:cNvContentPartPr/>
                <p14:nvPr/>
              </p14:nvContentPartPr>
              <p14:xfrm>
                <a:off x="5026597" y="3502552"/>
                <a:ext cx="87120" cy="11916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8A9F5F58-BC44-46C0-A1F7-5515CAE51070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022277" y="3498232"/>
                  <a:ext cx="957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E32574C6-2F64-4CE6-895B-E097089C0DB8}"/>
                    </a:ext>
                  </a:extLst>
                </p14:cNvPr>
                <p14:cNvContentPartPr/>
                <p14:nvPr/>
              </p14:nvContentPartPr>
              <p14:xfrm>
                <a:off x="5003917" y="3546832"/>
                <a:ext cx="81360" cy="3204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E32574C6-2F64-4CE6-895B-E097089C0DB8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999597" y="3542512"/>
                  <a:ext cx="900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3E661C14-5AE3-4624-87A3-16EC98090D48}"/>
                    </a:ext>
                  </a:extLst>
                </p14:cNvPr>
                <p14:cNvContentPartPr/>
                <p14:nvPr/>
              </p14:nvContentPartPr>
              <p14:xfrm>
                <a:off x="5097517" y="3559432"/>
                <a:ext cx="47880" cy="6732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3E661C14-5AE3-4624-87A3-16EC98090D48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093197" y="3555112"/>
                  <a:ext cx="565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F1DF69E6-6B18-427B-885E-A827F5899244}"/>
                    </a:ext>
                  </a:extLst>
                </p14:cNvPr>
                <p14:cNvContentPartPr/>
                <p14:nvPr/>
              </p14:nvContentPartPr>
              <p14:xfrm>
                <a:off x="5152597" y="3495352"/>
                <a:ext cx="59400" cy="1764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F1DF69E6-6B18-427B-885E-A827F5899244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148277" y="3491032"/>
                  <a:ext cx="680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B7B1DEFA-4DF3-4F22-80C1-B44EBD6C2B2A}"/>
                    </a:ext>
                  </a:extLst>
                </p14:cNvPr>
                <p14:cNvContentPartPr/>
                <p14:nvPr/>
              </p14:nvContentPartPr>
              <p14:xfrm>
                <a:off x="5160877" y="3520192"/>
                <a:ext cx="58680" cy="2376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B7B1DEFA-4DF3-4F22-80C1-B44EBD6C2B2A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156557" y="3515872"/>
                  <a:ext cx="673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31BE2F34-B384-442F-9D9E-F5782AA57626}"/>
                    </a:ext>
                  </a:extLst>
                </p14:cNvPr>
                <p14:cNvContentPartPr/>
                <p14:nvPr/>
              </p14:nvContentPartPr>
              <p14:xfrm>
                <a:off x="5245837" y="3449272"/>
                <a:ext cx="63000" cy="10656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31BE2F34-B384-442F-9D9E-F5782AA57626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5241517" y="3444952"/>
                  <a:ext cx="716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E7989319-CBA5-4AA5-BE2E-80620DA00791}"/>
                    </a:ext>
                  </a:extLst>
                </p14:cNvPr>
                <p14:cNvContentPartPr/>
                <p14:nvPr/>
              </p14:nvContentPartPr>
              <p14:xfrm>
                <a:off x="5334757" y="3436312"/>
                <a:ext cx="34560" cy="7164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E7989319-CBA5-4AA5-BE2E-80620DA00791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330437" y="3431992"/>
                  <a:ext cx="432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0BBD2D44-C253-4572-A496-84298D90E7EC}"/>
                    </a:ext>
                  </a:extLst>
                </p14:cNvPr>
                <p14:cNvContentPartPr/>
                <p14:nvPr/>
              </p14:nvContentPartPr>
              <p14:xfrm>
                <a:off x="5414677" y="3421192"/>
                <a:ext cx="41760" cy="8532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0BBD2D44-C253-4572-A496-84298D90E7EC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410357" y="3416872"/>
                  <a:ext cx="50400" cy="9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5" name="Gruppieren 284">
            <a:extLst>
              <a:ext uri="{FF2B5EF4-FFF2-40B4-BE49-F238E27FC236}">
                <a16:creationId xmlns:a16="http://schemas.microsoft.com/office/drawing/2014/main" id="{EBC3F485-55B4-4A8C-B309-F36C9805C4F3}"/>
              </a:ext>
            </a:extLst>
          </p:cNvPr>
          <p:cNvGrpSpPr/>
          <p:nvPr/>
        </p:nvGrpSpPr>
        <p:grpSpPr>
          <a:xfrm>
            <a:off x="5166277" y="3856432"/>
            <a:ext cx="498960" cy="1303560"/>
            <a:chOff x="5166277" y="3856432"/>
            <a:chExt cx="498960" cy="130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ADC8E8CF-6ABE-430C-B21A-0F4AB1DAD76A}"/>
                    </a:ext>
                  </a:extLst>
                </p14:cNvPr>
                <p14:cNvContentPartPr/>
                <p14:nvPr/>
              </p14:nvContentPartPr>
              <p14:xfrm>
                <a:off x="5254837" y="4122472"/>
                <a:ext cx="19440" cy="103752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ADC8E8CF-6ABE-430C-B21A-0F4AB1DAD76A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250517" y="4118152"/>
                  <a:ext cx="28080" cy="10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3429A062-EE64-49AC-9568-4DA60919F807}"/>
                    </a:ext>
                  </a:extLst>
                </p14:cNvPr>
                <p14:cNvContentPartPr/>
                <p14:nvPr/>
              </p14:nvContentPartPr>
              <p14:xfrm>
                <a:off x="5199757" y="3951832"/>
                <a:ext cx="56880" cy="11268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3429A062-EE64-49AC-9568-4DA60919F807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195437" y="3947512"/>
                  <a:ext cx="655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78FD7847-BF8D-40C5-B44D-F439AF1911CB}"/>
                    </a:ext>
                  </a:extLst>
                </p14:cNvPr>
                <p14:cNvContentPartPr/>
                <p14:nvPr/>
              </p14:nvContentPartPr>
              <p14:xfrm>
                <a:off x="5166277" y="4004032"/>
                <a:ext cx="90360" cy="2736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78FD7847-BF8D-40C5-B44D-F439AF1911CB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161957" y="3999712"/>
                  <a:ext cx="99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87B2314B-DD6D-44FE-99A3-025BA02643CC}"/>
                    </a:ext>
                  </a:extLst>
                </p14:cNvPr>
                <p14:cNvContentPartPr/>
                <p14:nvPr/>
              </p14:nvContentPartPr>
              <p14:xfrm>
                <a:off x="5249077" y="4004392"/>
                <a:ext cx="73800" cy="8460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87B2314B-DD6D-44FE-99A3-025BA02643CC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244757" y="4000072"/>
                  <a:ext cx="824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EA9CB12C-9FD9-4DB3-A201-0542F2B0F56E}"/>
                    </a:ext>
                  </a:extLst>
                </p14:cNvPr>
                <p14:cNvContentPartPr/>
                <p14:nvPr/>
              </p14:nvContentPartPr>
              <p14:xfrm>
                <a:off x="5354917" y="3969112"/>
                <a:ext cx="68400" cy="2520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EA9CB12C-9FD9-4DB3-A201-0542F2B0F56E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350597" y="3964792"/>
                  <a:ext cx="770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5D4336B2-661A-425D-9AAB-7E674D79D4DF}"/>
                    </a:ext>
                  </a:extLst>
                </p14:cNvPr>
                <p14:cNvContentPartPr/>
                <p14:nvPr/>
              </p14:nvContentPartPr>
              <p14:xfrm>
                <a:off x="5366077" y="3988912"/>
                <a:ext cx="83520" cy="3924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5D4336B2-661A-425D-9AAB-7E674D79D4DF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361757" y="3984592"/>
                  <a:ext cx="921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945FE4BC-6050-4DF0-BB05-1140A92C716A}"/>
                    </a:ext>
                  </a:extLst>
                </p14:cNvPr>
                <p14:cNvContentPartPr/>
                <p14:nvPr/>
              </p14:nvContentPartPr>
              <p14:xfrm>
                <a:off x="5461837" y="3919432"/>
                <a:ext cx="66600" cy="9540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945FE4BC-6050-4DF0-BB05-1140A92C716A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5457517" y="3915112"/>
                  <a:ext cx="752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1581E0A2-BE95-4C67-9047-D0609747A605}"/>
                    </a:ext>
                  </a:extLst>
                </p14:cNvPr>
                <p14:cNvContentPartPr/>
                <p14:nvPr/>
              </p14:nvContentPartPr>
              <p14:xfrm>
                <a:off x="5537077" y="3996112"/>
                <a:ext cx="7560" cy="4536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1581E0A2-BE95-4C67-9047-D0609747A605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5532757" y="3991792"/>
                  <a:ext cx="162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345A7022-27CB-4114-94F4-61FF4EA9FD53}"/>
                    </a:ext>
                  </a:extLst>
                </p14:cNvPr>
                <p14:cNvContentPartPr/>
                <p14:nvPr/>
              </p14:nvContentPartPr>
              <p14:xfrm>
                <a:off x="5556877" y="3888832"/>
                <a:ext cx="37080" cy="8136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345A7022-27CB-4114-94F4-61FF4EA9FD53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552557" y="3884512"/>
                  <a:ext cx="457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FB40F808-E7DF-41F2-9249-1F3302DF636F}"/>
                    </a:ext>
                  </a:extLst>
                </p14:cNvPr>
                <p14:cNvContentPartPr/>
                <p14:nvPr/>
              </p14:nvContentPartPr>
              <p14:xfrm>
                <a:off x="5605117" y="3856432"/>
                <a:ext cx="60120" cy="10764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FB40F808-E7DF-41F2-9249-1F3302DF636F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600797" y="3852112"/>
                  <a:ext cx="68760" cy="11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8" name="Gruppieren 287">
            <a:extLst>
              <a:ext uri="{FF2B5EF4-FFF2-40B4-BE49-F238E27FC236}">
                <a16:creationId xmlns:a16="http://schemas.microsoft.com/office/drawing/2014/main" id="{506F15BB-D40E-4618-9E7D-9D9FAB44506C}"/>
              </a:ext>
            </a:extLst>
          </p:cNvPr>
          <p:cNvGrpSpPr/>
          <p:nvPr/>
        </p:nvGrpSpPr>
        <p:grpSpPr>
          <a:xfrm>
            <a:off x="4742197" y="4355752"/>
            <a:ext cx="164880" cy="221040"/>
            <a:chOff x="4742197" y="4355752"/>
            <a:chExt cx="164880" cy="22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A02A94EC-90D8-4244-ADBE-A92F21EAA127}"/>
                    </a:ext>
                  </a:extLst>
                </p14:cNvPr>
                <p14:cNvContentPartPr/>
                <p14:nvPr/>
              </p14:nvContentPartPr>
              <p14:xfrm>
                <a:off x="4742917" y="4374832"/>
                <a:ext cx="115920" cy="18576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A02A94EC-90D8-4244-ADBE-A92F21EAA127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4738597" y="4370512"/>
                  <a:ext cx="1245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2EE1B875-DC12-4600-8649-A401E3B525E8}"/>
                    </a:ext>
                  </a:extLst>
                </p14:cNvPr>
                <p14:cNvContentPartPr/>
                <p14:nvPr/>
              </p14:nvContentPartPr>
              <p14:xfrm>
                <a:off x="4742197" y="4355752"/>
                <a:ext cx="164880" cy="22104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2EE1B875-DC12-4600-8649-A401E3B525E8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4737877" y="4351432"/>
                  <a:ext cx="173520" cy="22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0" name="Gruppieren 289">
            <a:extLst>
              <a:ext uri="{FF2B5EF4-FFF2-40B4-BE49-F238E27FC236}">
                <a16:creationId xmlns:a16="http://schemas.microsoft.com/office/drawing/2014/main" id="{2FF64256-6BA4-475D-9E87-17802B32D936}"/>
              </a:ext>
            </a:extLst>
          </p:cNvPr>
          <p:cNvGrpSpPr/>
          <p:nvPr/>
        </p:nvGrpSpPr>
        <p:grpSpPr>
          <a:xfrm>
            <a:off x="2151637" y="1938712"/>
            <a:ext cx="1195200" cy="649080"/>
            <a:chOff x="2151637" y="1938712"/>
            <a:chExt cx="1195200" cy="64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D665E6FC-17EF-4A86-A92E-11ED8A6CDF9C}"/>
                    </a:ext>
                  </a:extLst>
                </p14:cNvPr>
                <p14:cNvContentPartPr/>
                <p14:nvPr/>
              </p14:nvContentPartPr>
              <p14:xfrm>
                <a:off x="2293837" y="2134552"/>
                <a:ext cx="177120" cy="11232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D665E6FC-17EF-4A86-A92E-11ED8A6CDF9C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2289517" y="2130232"/>
                  <a:ext cx="1857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47621FFC-1EB6-44D9-AFE4-4AFB42FE0F3E}"/>
                    </a:ext>
                  </a:extLst>
                </p14:cNvPr>
                <p14:cNvContentPartPr/>
                <p14:nvPr/>
              </p14:nvContentPartPr>
              <p14:xfrm>
                <a:off x="2597677" y="2173432"/>
                <a:ext cx="127440" cy="2484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47621FFC-1EB6-44D9-AFE4-4AFB42FE0F3E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2593357" y="2169112"/>
                  <a:ext cx="1360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F10E195D-17C6-4A57-AB64-2DD2282F23E8}"/>
                    </a:ext>
                  </a:extLst>
                </p14:cNvPr>
                <p14:cNvContentPartPr/>
                <p14:nvPr/>
              </p14:nvContentPartPr>
              <p14:xfrm>
                <a:off x="2629717" y="2210872"/>
                <a:ext cx="123480" cy="252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F10E195D-17C6-4A57-AB64-2DD2282F23E8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625397" y="2206552"/>
                  <a:ext cx="1321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7C775EDD-6101-46CA-B53B-BCE08BACB493}"/>
                    </a:ext>
                  </a:extLst>
                </p14:cNvPr>
                <p14:cNvContentPartPr/>
                <p14:nvPr/>
              </p14:nvContentPartPr>
              <p14:xfrm>
                <a:off x="2817997" y="2130592"/>
                <a:ext cx="123120" cy="1346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7C775EDD-6101-46CA-B53B-BCE08BACB493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813677" y="2126272"/>
                  <a:ext cx="1317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212697DF-95C3-471A-BBB4-D93E0697FECC}"/>
                    </a:ext>
                  </a:extLst>
                </p14:cNvPr>
                <p14:cNvContentPartPr/>
                <p14:nvPr/>
              </p14:nvContentPartPr>
              <p14:xfrm>
                <a:off x="2834917" y="2112952"/>
                <a:ext cx="126720" cy="111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212697DF-95C3-471A-BBB4-D93E0697FECC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830597" y="2108632"/>
                  <a:ext cx="1353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64F5CAA4-7FAA-448F-8AB9-FF88EE968DE5}"/>
                    </a:ext>
                  </a:extLst>
                </p14:cNvPr>
                <p14:cNvContentPartPr/>
                <p14:nvPr/>
              </p14:nvContentPartPr>
              <p14:xfrm>
                <a:off x="3036517" y="2111872"/>
                <a:ext cx="81000" cy="1296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64F5CAA4-7FAA-448F-8AB9-FF88EE968DE5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3032197" y="2107552"/>
                  <a:ext cx="896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1621C74D-71FA-4D33-835B-9B0B68B6512B}"/>
                    </a:ext>
                  </a:extLst>
                </p14:cNvPr>
                <p14:cNvContentPartPr/>
                <p14:nvPr/>
              </p14:nvContentPartPr>
              <p14:xfrm>
                <a:off x="2981437" y="2066152"/>
                <a:ext cx="201960" cy="2116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1621C74D-71FA-4D33-835B-9B0B68B6512B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2977117" y="2061832"/>
                  <a:ext cx="2106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C809856C-DA39-4BD5-8C78-76EC5694A9C8}"/>
                    </a:ext>
                  </a:extLst>
                </p14:cNvPr>
                <p14:cNvContentPartPr/>
                <p14:nvPr/>
              </p14:nvContentPartPr>
              <p14:xfrm>
                <a:off x="2151637" y="1938712"/>
                <a:ext cx="1195200" cy="64908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C809856C-DA39-4BD5-8C78-76EC5694A9C8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2147317" y="1934392"/>
                  <a:ext cx="1203840" cy="65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1" name="Gruppieren 300">
            <a:extLst>
              <a:ext uri="{FF2B5EF4-FFF2-40B4-BE49-F238E27FC236}">
                <a16:creationId xmlns:a16="http://schemas.microsoft.com/office/drawing/2014/main" id="{AA9C1AEF-9589-4D44-B8DA-F4B211974F89}"/>
              </a:ext>
            </a:extLst>
          </p:cNvPr>
          <p:cNvGrpSpPr/>
          <p:nvPr/>
        </p:nvGrpSpPr>
        <p:grpSpPr>
          <a:xfrm>
            <a:off x="5367877" y="3968752"/>
            <a:ext cx="326520" cy="1186920"/>
            <a:chOff x="5367877" y="3968752"/>
            <a:chExt cx="326520" cy="118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695BD8A5-87C8-439A-94A5-59636193E6D6}"/>
                    </a:ext>
                  </a:extLst>
                </p14:cNvPr>
                <p14:cNvContentPartPr/>
                <p14:nvPr/>
              </p14:nvContentPartPr>
              <p14:xfrm>
                <a:off x="5600077" y="4102672"/>
                <a:ext cx="19080" cy="105300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695BD8A5-87C8-439A-94A5-59636193E6D6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5595757" y="4098352"/>
                  <a:ext cx="27720" cy="10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179CD91B-14FD-4989-BC5A-6BB8C450CFE6}"/>
                    </a:ext>
                  </a:extLst>
                </p14:cNvPr>
                <p14:cNvContentPartPr/>
                <p14:nvPr/>
              </p14:nvContentPartPr>
              <p14:xfrm>
                <a:off x="5394157" y="4141912"/>
                <a:ext cx="55080" cy="10836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179CD91B-14FD-4989-BC5A-6BB8C450CFE6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389837" y="4137592"/>
                  <a:ext cx="637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EB779797-6996-4BB9-8705-735D915F39AB}"/>
                    </a:ext>
                  </a:extLst>
                </p14:cNvPr>
                <p14:cNvContentPartPr/>
                <p14:nvPr/>
              </p14:nvContentPartPr>
              <p14:xfrm>
                <a:off x="5367877" y="4172152"/>
                <a:ext cx="56160" cy="3312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EB779797-6996-4BB9-8705-735D915F39AB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363557" y="4167832"/>
                  <a:ext cx="648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AE12ED54-E75B-42F8-9051-009BEB259406}"/>
                    </a:ext>
                  </a:extLst>
                </p14:cNvPr>
                <p14:cNvContentPartPr/>
                <p14:nvPr/>
              </p14:nvContentPartPr>
              <p14:xfrm>
                <a:off x="5442037" y="4200232"/>
                <a:ext cx="48600" cy="8640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AE12ED54-E75B-42F8-9051-009BEB259406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5437717" y="4195912"/>
                  <a:ext cx="572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DD3451FD-5E7F-4D8D-BAFD-6AC6142964B5}"/>
                    </a:ext>
                  </a:extLst>
                </p14:cNvPr>
                <p14:cNvContentPartPr/>
                <p14:nvPr/>
              </p14:nvContentPartPr>
              <p14:xfrm>
                <a:off x="5456077" y="4122472"/>
                <a:ext cx="55440" cy="3132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DD3451FD-5E7F-4D8D-BAFD-6AC6142964B5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5451757" y="4118152"/>
                  <a:ext cx="640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FC524466-D01B-40E3-BC56-586CAD4D35BA}"/>
                    </a:ext>
                  </a:extLst>
                </p14:cNvPr>
                <p14:cNvContentPartPr/>
                <p14:nvPr/>
              </p14:nvContentPartPr>
              <p14:xfrm>
                <a:off x="5471557" y="4148752"/>
                <a:ext cx="48240" cy="3888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FC524466-D01B-40E3-BC56-586CAD4D35BA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5467237" y="4144432"/>
                  <a:ext cx="568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1971DA4B-9863-4171-B5A3-D43004009CD9}"/>
                    </a:ext>
                  </a:extLst>
                </p14:cNvPr>
                <p14:cNvContentPartPr/>
                <p14:nvPr/>
              </p14:nvContentPartPr>
              <p14:xfrm>
                <a:off x="5528077" y="4065232"/>
                <a:ext cx="44280" cy="9756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1971DA4B-9863-4171-B5A3-D43004009CD9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5523757" y="4060912"/>
                  <a:ext cx="529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93AD8E16-F014-4C5E-82D0-522E75BFFC8B}"/>
                    </a:ext>
                  </a:extLst>
                </p14:cNvPr>
                <p14:cNvContentPartPr/>
                <p14:nvPr/>
              </p14:nvContentPartPr>
              <p14:xfrm>
                <a:off x="5566237" y="4039672"/>
                <a:ext cx="53280" cy="9180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93AD8E16-F014-4C5E-82D0-522E75BFFC8B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5561917" y="4035352"/>
                  <a:ext cx="619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F3DCA25F-78B1-40EB-B06E-1A2D1745ADDE}"/>
                    </a:ext>
                  </a:extLst>
                </p14:cNvPr>
                <p14:cNvContentPartPr/>
                <p14:nvPr/>
              </p14:nvContentPartPr>
              <p14:xfrm>
                <a:off x="5604037" y="4020232"/>
                <a:ext cx="54000" cy="9036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F3DCA25F-78B1-40EB-B06E-1A2D1745ADDE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5599717" y="4015912"/>
                  <a:ext cx="626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09FCB681-7E9C-46E9-978D-310361E97B22}"/>
                    </a:ext>
                  </a:extLst>
                </p14:cNvPr>
                <p14:cNvContentPartPr/>
                <p14:nvPr/>
              </p14:nvContentPartPr>
              <p14:xfrm>
                <a:off x="5626717" y="3968752"/>
                <a:ext cx="67680" cy="5112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09FCB681-7E9C-46E9-978D-310361E97B22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5622397" y="3964432"/>
                  <a:ext cx="7632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5" name="Gruppieren 314">
            <a:extLst>
              <a:ext uri="{FF2B5EF4-FFF2-40B4-BE49-F238E27FC236}">
                <a16:creationId xmlns:a16="http://schemas.microsoft.com/office/drawing/2014/main" id="{E467132B-5499-4321-8E68-714AF8A82978}"/>
              </a:ext>
            </a:extLst>
          </p:cNvPr>
          <p:cNvGrpSpPr/>
          <p:nvPr/>
        </p:nvGrpSpPr>
        <p:grpSpPr>
          <a:xfrm>
            <a:off x="4296517" y="3349192"/>
            <a:ext cx="584640" cy="1834560"/>
            <a:chOff x="4296517" y="3349192"/>
            <a:chExt cx="584640" cy="183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312F3C67-8CE7-4499-A2F0-B8D948DD08AB}"/>
                    </a:ext>
                  </a:extLst>
                </p14:cNvPr>
                <p14:cNvContentPartPr/>
                <p14:nvPr/>
              </p14:nvContentPartPr>
              <p14:xfrm>
                <a:off x="4416037" y="3878392"/>
                <a:ext cx="13320" cy="9288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312F3C67-8CE7-4499-A2F0-B8D948DD08AB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4411717" y="3874072"/>
                  <a:ext cx="219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510BD150-585B-4262-8FFF-6B31D6729D55}"/>
                    </a:ext>
                  </a:extLst>
                </p14:cNvPr>
                <p14:cNvContentPartPr/>
                <p14:nvPr/>
              </p14:nvContentPartPr>
              <p14:xfrm>
                <a:off x="4425757" y="3823312"/>
                <a:ext cx="17640" cy="136044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510BD150-585B-4262-8FFF-6B31D6729D55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4421437" y="3818992"/>
                  <a:ext cx="26280" cy="13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DFD782D4-BCAF-4450-8BC8-0F5DE2821432}"/>
                    </a:ext>
                  </a:extLst>
                </p14:cNvPr>
                <p14:cNvContentPartPr/>
                <p14:nvPr/>
              </p14:nvContentPartPr>
              <p14:xfrm>
                <a:off x="4342237" y="3573112"/>
                <a:ext cx="51840" cy="13500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DFD782D4-BCAF-4450-8BC8-0F5DE2821432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4337917" y="3568792"/>
                  <a:ext cx="604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45B9A1A2-D37D-4D27-B658-6D46D6C481EB}"/>
                    </a:ext>
                  </a:extLst>
                </p14:cNvPr>
                <p14:cNvContentPartPr/>
                <p14:nvPr/>
              </p14:nvContentPartPr>
              <p14:xfrm>
                <a:off x="4296517" y="3638632"/>
                <a:ext cx="104760" cy="2952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45B9A1A2-D37D-4D27-B658-6D46D6C481EB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4292197" y="3634312"/>
                  <a:ext cx="1134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6B7C83D2-80A9-4E5B-A5DB-58BF6FBA0757}"/>
                    </a:ext>
                  </a:extLst>
                </p14:cNvPr>
                <p14:cNvContentPartPr/>
                <p14:nvPr/>
              </p14:nvContentPartPr>
              <p14:xfrm>
                <a:off x="4413517" y="3630712"/>
                <a:ext cx="69120" cy="12060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6B7C83D2-80A9-4E5B-A5DB-58BF6FBA0757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4409197" y="3626392"/>
                  <a:ext cx="777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CBEB105A-6BC8-493B-B714-CEF3FF22E297}"/>
                    </a:ext>
                  </a:extLst>
                </p14:cNvPr>
                <p14:cNvContentPartPr/>
                <p14:nvPr/>
              </p14:nvContentPartPr>
              <p14:xfrm>
                <a:off x="4441237" y="3553312"/>
                <a:ext cx="60840" cy="2880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CBEB105A-6BC8-493B-B714-CEF3FF22E297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4436917" y="3548992"/>
                  <a:ext cx="694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A33C2F00-2392-46A8-8BD6-5D8D26C3E1A1}"/>
                    </a:ext>
                  </a:extLst>
                </p14:cNvPr>
                <p14:cNvContentPartPr/>
                <p14:nvPr/>
              </p14:nvContentPartPr>
              <p14:xfrm>
                <a:off x="4455637" y="3517672"/>
                <a:ext cx="111240" cy="8172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A33C2F00-2392-46A8-8BD6-5D8D26C3E1A1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4451317" y="3513352"/>
                  <a:ext cx="1198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C3AC3F9F-E6EA-4E70-951C-FFA66F187919}"/>
                    </a:ext>
                  </a:extLst>
                </p14:cNvPr>
                <p14:cNvContentPartPr/>
                <p14:nvPr/>
              </p14:nvContentPartPr>
              <p14:xfrm>
                <a:off x="4575517" y="3443872"/>
                <a:ext cx="69480" cy="9108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C3AC3F9F-E6EA-4E70-951C-FFA66F187919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4571197" y="3439552"/>
                  <a:ext cx="781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A7AE5D65-B66D-4659-9BE0-8956873C364E}"/>
                    </a:ext>
                  </a:extLst>
                </p14:cNvPr>
                <p14:cNvContentPartPr/>
                <p14:nvPr/>
              </p14:nvContentPartPr>
              <p14:xfrm>
                <a:off x="4656517" y="3486712"/>
                <a:ext cx="26280" cy="6912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A7AE5D65-B66D-4659-9BE0-8956873C364E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4652197" y="3482392"/>
                  <a:ext cx="349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6F8A4C31-D350-4631-9F8B-209D2817DCAC}"/>
                    </a:ext>
                  </a:extLst>
                </p14:cNvPr>
                <p14:cNvContentPartPr/>
                <p14:nvPr/>
              </p14:nvContentPartPr>
              <p14:xfrm>
                <a:off x="4695397" y="3387712"/>
                <a:ext cx="46440" cy="12960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6F8A4C31-D350-4631-9F8B-209D2817DCAC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4691077" y="3383392"/>
                  <a:ext cx="550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6D905BD2-8964-4843-B848-35B25C023468}"/>
                    </a:ext>
                  </a:extLst>
                </p14:cNvPr>
                <p14:cNvContentPartPr/>
                <p14:nvPr/>
              </p14:nvContentPartPr>
              <p14:xfrm>
                <a:off x="4788637" y="3349192"/>
                <a:ext cx="44640" cy="15192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6D905BD2-8964-4843-B848-35B25C023468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4784317" y="3344872"/>
                  <a:ext cx="532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4078373C-DCC4-4503-A62B-DE8DDCF9CA99}"/>
                    </a:ext>
                  </a:extLst>
                </p14:cNvPr>
                <p14:cNvContentPartPr/>
                <p14:nvPr/>
              </p14:nvContentPartPr>
              <p14:xfrm>
                <a:off x="4785397" y="3413272"/>
                <a:ext cx="95760" cy="3060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4078373C-DCC4-4503-A62B-DE8DDCF9CA99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4781077" y="3408952"/>
                  <a:ext cx="10440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1" name="Gruppieren 330">
            <a:extLst>
              <a:ext uri="{FF2B5EF4-FFF2-40B4-BE49-F238E27FC236}">
                <a16:creationId xmlns:a16="http://schemas.microsoft.com/office/drawing/2014/main" id="{23029DD0-E0E0-4399-A01C-398004416E5F}"/>
              </a:ext>
            </a:extLst>
          </p:cNvPr>
          <p:cNvGrpSpPr/>
          <p:nvPr/>
        </p:nvGrpSpPr>
        <p:grpSpPr>
          <a:xfrm>
            <a:off x="7122157" y="4037512"/>
            <a:ext cx="1493640" cy="372240"/>
            <a:chOff x="7122157" y="4037512"/>
            <a:chExt cx="1493640" cy="37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95FBD8A5-7560-43AC-B58F-BFB269B5CF58}"/>
                    </a:ext>
                  </a:extLst>
                </p14:cNvPr>
                <p14:cNvContentPartPr/>
                <p14:nvPr/>
              </p14:nvContentPartPr>
              <p14:xfrm>
                <a:off x="7122157" y="4280512"/>
                <a:ext cx="199440" cy="1224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95FBD8A5-7560-43AC-B58F-BFB269B5CF58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7117837" y="4276192"/>
                  <a:ext cx="2080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67FD964E-B020-441C-9C8A-953B634604A8}"/>
                    </a:ext>
                  </a:extLst>
                </p14:cNvPr>
                <p14:cNvContentPartPr/>
                <p14:nvPr/>
              </p14:nvContentPartPr>
              <p14:xfrm>
                <a:off x="7173637" y="4306072"/>
                <a:ext cx="144360" cy="1296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67FD964E-B020-441C-9C8A-953B634604A8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7169317" y="4301752"/>
                  <a:ext cx="1530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8F2162DE-C5AA-4697-928D-F2E3069C6CE8}"/>
                    </a:ext>
                  </a:extLst>
                </p14:cNvPr>
                <p14:cNvContentPartPr/>
                <p14:nvPr/>
              </p14:nvContentPartPr>
              <p14:xfrm>
                <a:off x="7311157" y="4234792"/>
                <a:ext cx="161640" cy="17496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8F2162DE-C5AA-4697-928D-F2E3069C6CE8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7306837" y="4230472"/>
                  <a:ext cx="1702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3D60E482-B5F0-4C48-9020-8C8239FC6FF1}"/>
                    </a:ext>
                  </a:extLst>
                </p14:cNvPr>
                <p14:cNvContentPartPr/>
                <p14:nvPr/>
              </p14:nvContentPartPr>
              <p14:xfrm>
                <a:off x="7564597" y="4189432"/>
                <a:ext cx="132840" cy="12420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3D60E482-B5F0-4C48-9020-8C8239FC6FF1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7560277" y="4185112"/>
                  <a:ext cx="1414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881D17E3-A8E9-408C-8DB9-46D09397E216}"/>
                    </a:ext>
                  </a:extLst>
                </p14:cNvPr>
                <p14:cNvContentPartPr/>
                <p14:nvPr/>
              </p14:nvContentPartPr>
              <p14:xfrm>
                <a:off x="7724077" y="4109512"/>
                <a:ext cx="97560" cy="16848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881D17E3-A8E9-408C-8DB9-46D09397E216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7719757" y="4105192"/>
                  <a:ext cx="1062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6B764601-3FF4-40C6-91A1-3F5BC514A761}"/>
                    </a:ext>
                  </a:extLst>
                </p14:cNvPr>
                <p14:cNvContentPartPr/>
                <p14:nvPr/>
              </p14:nvContentPartPr>
              <p14:xfrm>
                <a:off x="7916677" y="4148032"/>
                <a:ext cx="215640" cy="10296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6B764601-3FF4-40C6-91A1-3F5BC514A761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7912357" y="4143712"/>
                  <a:ext cx="2242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2DBAD3F3-E884-43B3-891D-7066464D44D5}"/>
                    </a:ext>
                  </a:extLst>
                </p14:cNvPr>
                <p14:cNvContentPartPr/>
                <p14:nvPr/>
              </p14:nvContentPartPr>
              <p14:xfrm>
                <a:off x="8135557" y="4175392"/>
                <a:ext cx="84240" cy="16668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2DBAD3F3-E884-43B3-891D-7066464D44D5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8131237" y="4171072"/>
                  <a:ext cx="928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D2D7C4F2-564E-46F6-A2B1-285374A716BD}"/>
                    </a:ext>
                  </a:extLst>
                </p14:cNvPr>
                <p14:cNvContentPartPr/>
                <p14:nvPr/>
              </p14:nvContentPartPr>
              <p14:xfrm>
                <a:off x="8234557" y="4176472"/>
                <a:ext cx="30600" cy="7524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D2D7C4F2-564E-46F6-A2B1-285374A716BD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8230237" y="4172152"/>
                  <a:ext cx="392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22EA5191-8E85-4844-B229-023DD417AEF5}"/>
                    </a:ext>
                  </a:extLst>
                </p14:cNvPr>
                <p14:cNvContentPartPr/>
                <p14:nvPr/>
              </p14:nvContentPartPr>
              <p14:xfrm>
                <a:off x="8269477" y="4145512"/>
                <a:ext cx="119160" cy="8244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22EA5191-8E85-4844-B229-023DD417AEF5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8265157" y="4141192"/>
                  <a:ext cx="1278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B81704A2-CBA5-426C-8751-6E432A7543FB}"/>
                    </a:ext>
                  </a:extLst>
                </p14:cNvPr>
                <p14:cNvContentPartPr/>
                <p14:nvPr/>
              </p14:nvContentPartPr>
              <p14:xfrm>
                <a:off x="8394757" y="4103392"/>
                <a:ext cx="70920" cy="10548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B81704A2-CBA5-426C-8751-6E432A7543FB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8390437" y="4099072"/>
                  <a:ext cx="795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A5C72A62-FB0E-46D6-9DC7-652C7A368DCE}"/>
                    </a:ext>
                  </a:extLst>
                </p14:cNvPr>
                <p14:cNvContentPartPr/>
                <p14:nvPr/>
              </p14:nvContentPartPr>
              <p14:xfrm>
                <a:off x="8460277" y="4041472"/>
                <a:ext cx="155520" cy="15696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A5C72A62-FB0E-46D6-9DC7-652C7A368DCE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8455957" y="4037152"/>
                  <a:ext cx="1641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170AA0EC-45ED-4BDA-86A2-C2E1B36564B7}"/>
                    </a:ext>
                  </a:extLst>
                </p14:cNvPr>
                <p14:cNvContentPartPr/>
                <p14:nvPr/>
              </p14:nvContentPartPr>
              <p14:xfrm>
                <a:off x="8248237" y="4037512"/>
                <a:ext cx="360" cy="36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170AA0EC-45ED-4BDA-86A2-C2E1B36564B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243917" y="403319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71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4B67B3C4-C56C-449E-A9D0-245BF1E8C296}"/>
                  </a:ext>
                </a:extLst>
              </p14:cNvPr>
              <p14:cNvContentPartPr/>
              <p14:nvPr/>
            </p14:nvContentPartPr>
            <p14:xfrm>
              <a:off x="5728957" y="4981432"/>
              <a:ext cx="80280" cy="13248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4B67B3C4-C56C-449E-A9D0-245BF1E8C296}"/>
                  </a:ext>
                </a:extLst>
              </p:cNvPr>
              <p:cNvPicPr/>
              <p:nvPr/>
            </p:nvPicPr>
            <p:blipFill>
              <a:blip r:embed="rId472"/>
              <a:stretch>
                <a:fillRect/>
              </a:stretch>
            </p:blipFill>
            <p:spPr>
              <a:xfrm>
                <a:off x="5724637" y="4977112"/>
                <a:ext cx="8892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3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00FE8F55-1AFB-4035-90E0-B19F8A3C8B0E}"/>
                  </a:ext>
                </a:extLst>
              </p14:cNvPr>
              <p14:cNvContentPartPr/>
              <p14:nvPr/>
            </p14:nvContentPartPr>
            <p14:xfrm>
              <a:off x="5853877" y="5008432"/>
              <a:ext cx="61200" cy="8928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00FE8F55-1AFB-4035-90E0-B19F8A3C8B0E}"/>
                  </a:ext>
                </a:extLst>
              </p:cNvPr>
              <p:cNvPicPr/>
              <p:nvPr/>
            </p:nvPicPr>
            <p:blipFill>
              <a:blip r:embed="rId474"/>
              <a:stretch>
                <a:fillRect/>
              </a:stretch>
            </p:blipFill>
            <p:spPr>
              <a:xfrm>
                <a:off x="5849557" y="5004112"/>
                <a:ext cx="6984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5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7ED6345E-6066-4DDE-BE8A-D37DDCCFAE2F}"/>
                  </a:ext>
                </a:extLst>
              </p14:cNvPr>
              <p14:cNvContentPartPr/>
              <p14:nvPr/>
            </p14:nvContentPartPr>
            <p14:xfrm>
              <a:off x="5915797" y="5050552"/>
              <a:ext cx="141840" cy="7632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7ED6345E-6066-4DDE-BE8A-D37DDCCFAE2F}"/>
                  </a:ext>
                </a:extLst>
              </p:cNvPr>
              <p:cNvPicPr/>
              <p:nvPr/>
            </p:nvPicPr>
            <p:blipFill>
              <a:blip r:embed="rId476"/>
              <a:stretch>
                <a:fillRect/>
              </a:stretch>
            </p:blipFill>
            <p:spPr>
              <a:xfrm>
                <a:off x="5911477" y="5046232"/>
                <a:ext cx="15048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7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7AAB259A-2DB3-47EA-B2BD-237E36CD30D9}"/>
                  </a:ext>
                </a:extLst>
              </p14:cNvPr>
              <p14:cNvContentPartPr/>
              <p14:nvPr/>
            </p14:nvContentPartPr>
            <p14:xfrm>
              <a:off x="6064477" y="5068912"/>
              <a:ext cx="136440" cy="7632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7AAB259A-2DB3-47EA-B2BD-237E36CD30D9}"/>
                  </a:ext>
                </a:extLst>
              </p:cNvPr>
              <p:cNvPicPr/>
              <p:nvPr/>
            </p:nvPicPr>
            <p:blipFill>
              <a:blip r:embed="rId478"/>
              <a:stretch>
                <a:fillRect/>
              </a:stretch>
            </p:blipFill>
            <p:spPr>
              <a:xfrm>
                <a:off x="6060157" y="5064592"/>
                <a:ext cx="14508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9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B08D4395-F498-4634-B450-768DED48983C}"/>
                  </a:ext>
                </a:extLst>
              </p14:cNvPr>
              <p14:cNvContentPartPr/>
              <p14:nvPr/>
            </p14:nvContentPartPr>
            <p14:xfrm>
              <a:off x="6262477" y="5087632"/>
              <a:ext cx="94320" cy="4536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B08D4395-F498-4634-B450-768DED48983C}"/>
                  </a:ext>
                </a:extLst>
              </p:cNvPr>
              <p:cNvPicPr/>
              <p:nvPr/>
            </p:nvPicPr>
            <p:blipFill>
              <a:blip r:embed="rId480"/>
              <a:stretch>
                <a:fillRect/>
              </a:stretch>
            </p:blipFill>
            <p:spPr>
              <a:xfrm>
                <a:off x="6258157" y="5083312"/>
                <a:ext cx="1029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1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C819C699-6970-4190-B518-D5452A8473CD}"/>
                  </a:ext>
                </a:extLst>
              </p14:cNvPr>
              <p14:cNvContentPartPr/>
              <p14:nvPr/>
            </p14:nvContentPartPr>
            <p14:xfrm>
              <a:off x="6086077" y="4795672"/>
              <a:ext cx="447120" cy="23832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C819C699-6970-4190-B518-D5452A8473CD}"/>
                  </a:ext>
                </a:extLst>
              </p:cNvPr>
              <p:cNvPicPr/>
              <p:nvPr/>
            </p:nvPicPr>
            <p:blipFill>
              <a:blip r:embed="rId482"/>
              <a:stretch>
                <a:fillRect/>
              </a:stretch>
            </p:blipFill>
            <p:spPr>
              <a:xfrm>
                <a:off x="6081757" y="4791352"/>
                <a:ext cx="45576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3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5E14D064-6443-4448-B1D0-4627CFDED0A8}"/>
                  </a:ext>
                </a:extLst>
              </p14:cNvPr>
              <p14:cNvContentPartPr/>
              <p14:nvPr/>
            </p14:nvContentPartPr>
            <p14:xfrm>
              <a:off x="6614917" y="4677592"/>
              <a:ext cx="166320" cy="12852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5E14D064-6443-4448-B1D0-4627CFDED0A8}"/>
                  </a:ext>
                </a:extLst>
              </p:cNvPr>
              <p:cNvPicPr/>
              <p:nvPr/>
            </p:nvPicPr>
            <p:blipFill>
              <a:blip r:embed="rId484"/>
              <a:stretch>
                <a:fillRect/>
              </a:stretch>
            </p:blipFill>
            <p:spPr>
              <a:xfrm>
                <a:off x="6610597" y="4673272"/>
                <a:ext cx="17496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5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3DBCEEA5-7773-47D3-9B4A-67BF9ADE625C}"/>
                  </a:ext>
                </a:extLst>
              </p14:cNvPr>
              <p14:cNvContentPartPr/>
              <p14:nvPr/>
            </p14:nvContentPartPr>
            <p14:xfrm>
              <a:off x="6771877" y="4794592"/>
              <a:ext cx="29520" cy="7956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3DBCEEA5-7773-47D3-9B4A-67BF9ADE625C}"/>
                  </a:ext>
                </a:extLst>
              </p:cNvPr>
              <p:cNvPicPr/>
              <p:nvPr/>
            </p:nvPicPr>
            <p:blipFill>
              <a:blip r:embed="rId486"/>
              <a:stretch>
                <a:fillRect/>
              </a:stretch>
            </p:blipFill>
            <p:spPr>
              <a:xfrm>
                <a:off x="6767557" y="4790272"/>
                <a:ext cx="3816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7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D23916D9-7277-47F0-BE83-F661DD410CD3}"/>
                  </a:ext>
                </a:extLst>
              </p14:cNvPr>
              <p14:cNvContentPartPr/>
              <p14:nvPr/>
            </p14:nvContentPartPr>
            <p14:xfrm>
              <a:off x="6853957" y="4666432"/>
              <a:ext cx="144360" cy="15084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D23916D9-7277-47F0-BE83-F661DD410CD3}"/>
                  </a:ext>
                </a:extLst>
              </p:cNvPr>
              <p:cNvPicPr/>
              <p:nvPr/>
            </p:nvPicPr>
            <p:blipFill>
              <a:blip r:embed="rId488"/>
              <a:stretch>
                <a:fillRect/>
              </a:stretch>
            </p:blipFill>
            <p:spPr>
              <a:xfrm>
                <a:off x="6849637" y="4662112"/>
                <a:ext cx="15300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9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05682517-EC65-4083-8F27-8128C9B96904}"/>
                  </a:ext>
                </a:extLst>
              </p14:cNvPr>
              <p14:cNvContentPartPr/>
              <p14:nvPr/>
            </p14:nvContentPartPr>
            <p14:xfrm>
              <a:off x="7040797" y="4669312"/>
              <a:ext cx="82800" cy="12456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05682517-EC65-4083-8F27-8128C9B96904}"/>
                  </a:ext>
                </a:extLst>
              </p:cNvPr>
              <p:cNvPicPr/>
              <p:nvPr/>
            </p:nvPicPr>
            <p:blipFill>
              <a:blip r:embed="rId490"/>
              <a:stretch>
                <a:fillRect/>
              </a:stretch>
            </p:blipFill>
            <p:spPr>
              <a:xfrm>
                <a:off x="7036477" y="4664992"/>
                <a:ext cx="9144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1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E97CBFF4-A163-4308-AE4C-1F5BD4B8CA83}"/>
                  </a:ext>
                </a:extLst>
              </p14:cNvPr>
              <p14:cNvContentPartPr/>
              <p14:nvPr/>
            </p14:nvContentPartPr>
            <p14:xfrm>
              <a:off x="6974557" y="4616392"/>
              <a:ext cx="93600" cy="5004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E97CBFF4-A163-4308-AE4C-1F5BD4B8CA83}"/>
                  </a:ext>
                </a:extLst>
              </p:cNvPr>
              <p:cNvPicPr/>
              <p:nvPr/>
            </p:nvPicPr>
            <p:blipFill>
              <a:blip r:embed="rId492"/>
              <a:stretch>
                <a:fillRect/>
              </a:stretch>
            </p:blipFill>
            <p:spPr>
              <a:xfrm>
                <a:off x="6970237" y="4612072"/>
                <a:ext cx="10224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3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BC0A14D3-B28D-4511-B247-917E415B83A4}"/>
                  </a:ext>
                </a:extLst>
              </p14:cNvPr>
              <p14:cNvContentPartPr/>
              <p14:nvPr/>
            </p14:nvContentPartPr>
            <p14:xfrm>
              <a:off x="7055557" y="4773712"/>
              <a:ext cx="115200" cy="5688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BC0A14D3-B28D-4511-B247-917E415B83A4}"/>
                  </a:ext>
                </a:extLst>
              </p:cNvPr>
              <p:cNvPicPr/>
              <p:nvPr/>
            </p:nvPicPr>
            <p:blipFill>
              <a:blip r:embed="rId494"/>
              <a:stretch>
                <a:fillRect/>
              </a:stretch>
            </p:blipFill>
            <p:spPr>
              <a:xfrm>
                <a:off x="7051237" y="4769392"/>
                <a:ext cx="12384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5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6FDD3943-E3F2-40BD-95B8-1CAA142B9A95}"/>
                  </a:ext>
                </a:extLst>
              </p14:cNvPr>
              <p14:cNvContentPartPr/>
              <p14:nvPr/>
            </p14:nvContentPartPr>
            <p14:xfrm>
              <a:off x="6731557" y="4799992"/>
              <a:ext cx="81360" cy="7524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6FDD3943-E3F2-40BD-95B8-1CAA142B9A95}"/>
                  </a:ext>
                </a:extLst>
              </p:cNvPr>
              <p:cNvPicPr/>
              <p:nvPr/>
            </p:nvPicPr>
            <p:blipFill>
              <a:blip r:embed="rId496"/>
              <a:stretch>
                <a:fillRect/>
              </a:stretch>
            </p:blipFill>
            <p:spPr>
              <a:xfrm>
                <a:off x="6727237" y="4795672"/>
                <a:ext cx="9000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7">
            <p14:nvContentPartPr>
              <p14:cNvPr id="332" name="Freihand 331">
                <a:extLst>
                  <a:ext uri="{FF2B5EF4-FFF2-40B4-BE49-F238E27FC236}">
                    <a16:creationId xmlns:a16="http://schemas.microsoft.com/office/drawing/2014/main" id="{783C10C5-6CC9-446F-A0DF-CC2262812200}"/>
                  </a:ext>
                </a:extLst>
              </p14:cNvPr>
              <p14:cNvContentPartPr/>
              <p14:nvPr/>
            </p14:nvContentPartPr>
            <p14:xfrm>
              <a:off x="7379917" y="4493632"/>
              <a:ext cx="48240" cy="155520"/>
            </p14:xfrm>
          </p:contentPart>
        </mc:Choice>
        <mc:Fallback>
          <p:pic>
            <p:nvPicPr>
              <p:cNvPr id="332" name="Freihand 331">
                <a:extLst>
                  <a:ext uri="{FF2B5EF4-FFF2-40B4-BE49-F238E27FC236}">
                    <a16:creationId xmlns:a16="http://schemas.microsoft.com/office/drawing/2014/main" id="{783C10C5-6CC9-446F-A0DF-CC2262812200}"/>
                  </a:ext>
                </a:extLst>
              </p:cNvPr>
              <p:cNvPicPr/>
              <p:nvPr/>
            </p:nvPicPr>
            <p:blipFill>
              <a:blip r:embed="rId498"/>
              <a:stretch>
                <a:fillRect/>
              </a:stretch>
            </p:blipFill>
            <p:spPr>
              <a:xfrm>
                <a:off x="7375597" y="4489312"/>
                <a:ext cx="5688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9">
            <p14:nvContentPartPr>
              <p14:cNvPr id="333" name="Freihand 332">
                <a:extLst>
                  <a:ext uri="{FF2B5EF4-FFF2-40B4-BE49-F238E27FC236}">
                    <a16:creationId xmlns:a16="http://schemas.microsoft.com/office/drawing/2014/main" id="{6C90AFFC-05D3-4CF7-A2B2-ED59EAC9E270}"/>
                  </a:ext>
                </a:extLst>
              </p14:cNvPr>
              <p14:cNvContentPartPr/>
              <p14:nvPr/>
            </p14:nvContentPartPr>
            <p14:xfrm>
              <a:off x="7329517" y="4567432"/>
              <a:ext cx="117720" cy="13680"/>
            </p14:xfrm>
          </p:contentPart>
        </mc:Choice>
        <mc:Fallback>
          <p:pic>
            <p:nvPicPr>
              <p:cNvPr id="333" name="Freihand 332">
                <a:extLst>
                  <a:ext uri="{FF2B5EF4-FFF2-40B4-BE49-F238E27FC236}">
                    <a16:creationId xmlns:a16="http://schemas.microsoft.com/office/drawing/2014/main" id="{6C90AFFC-05D3-4CF7-A2B2-ED59EAC9E270}"/>
                  </a:ext>
                </a:extLst>
              </p:cNvPr>
              <p:cNvPicPr/>
              <p:nvPr/>
            </p:nvPicPr>
            <p:blipFill>
              <a:blip r:embed="rId500"/>
              <a:stretch>
                <a:fillRect/>
              </a:stretch>
            </p:blipFill>
            <p:spPr>
              <a:xfrm>
                <a:off x="7325197" y="4563112"/>
                <a:ext cx="12636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1">
            <p14:nvContentPartPr>
              <p14:cNvPr id="334" name="Freihand 333">
                <a:extLst>
                  <a:ext uri="{FF2B5EF4-FFF2-40B4-BE49-F238E27FC236}">
                    <a16:creationId xmlns:a16="http://schemas.microsoft.com/office/drawing/2014/main" id="{F78CFAD1-2FCB-423C-9EA7-2CB9430C361D}"/>
                  </a:ext>
                </a:extLst>
              </p14:cNvPr>
              <p14:cNvContentPartPr/>
              <p14:nvPr/>
            </p14:nvContentPartPr>
            <p14:xfrm>
              <a:off x="7500517" y="4560952"/>
              <a:ext cx="59400" cy="2160"/>
            </p14:xfrm>
          </p:contentPart>
        </mc:Choice>
        <mc:Fallback>
          <p:pic>
            <p:nvPicPr>
              <p:cNvPr id="334" name="Freihand 333">
                <a:extLst>
                  <a:ext uri="{FF2B5EF4-FFF2-40B4-BE49-F238E27FC236}">
                    <a16:creationId xmlns:a16="http://schemas.microsoft.com/office/drawing/2014/main" id="{F78CFAD1-2FCB-423C-9EA7-2CB9430C361D}"/>
                  </a:ext>
                </a:extLst>
              </p:cNvPr>
              <p:cNvPicPr/>
              <p:nvPr/>
            </p:nvPicPr>
            <p:blipFill>
              <a:blip r:embed="rId502"/>
              <a:stretch>
                <a:fillRect/>
              </a:stretch>
            </p:blipFill>
            <p:spPr>
              <a:xfrm>
                <a:off x="7496197" y="4556632"/>
                <a:ext cx="68040" cy="1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3">
            <p14:nvContentPartPr>
              <p14:cNvPr id="335" name="Freihand 334">
                <a:extLst>
                  <a:ext uri="{FF2B5EF4-FFF2-40B4-BE49-F238E27FC236}">
                    <a16:creationId xmlns:a16="http://schemas.microsoft.com/office/drawing/2014/main" id="{0B384CA2-76D8-4B93-8370-6ED543EC9EA4}"/>
                  </a:ext>
                </a:extLst>
              </p14:cNvPr>
              <p14:cNvContentPartPr/>
              <p14:nvPr/>
            </p14:nvContentPartPr>
            <p14:xfrm>
              <a:off x="7623637" y="4515592"/>
              <a:ext cx="72360" cy="100440"/>
            </p14:xfrm>
          </p:contentPart>
        </mc:Choice>
        <mc:Fallback>
          <p:pic>
            <p:nvPicPr>
              <p:cNvPr id="335" name="Freihand 334">
                <a:extLst>
                  <a:ext uri="{FF2B5EF4-FFF2-40B4-BE49-F238E27FC236}">
                    <a16:creationId xmlns:a16="http://schemas.microsoft.com/office/drawing/2014/main" id="{0B384CA2-76D8-4B93-8370-6ED543EC9EA4}"/>
                  </a:ext>
                </a:extLst>
              </p:cNvPr>
              <p:cNvPicPr/>
              <p:nvPr/>
            </p:nvPicPr>
            <p:blipFill>
              <a:blip r:embed="rId504"/>
              <a:stretch>
                <a:fillRect/>
              </a:stretch>
            </p:blipFill>
            <p:spPr>
              <a:xfrm>
                <a:off x="7619317" y="4511272"/>
                <a:ext cx="8100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5">
            <p14:nvContentPartPr>
              <p14:cNvPr id="336" name="Freihand 335">
                <a:extLst>
                  <a:ext uri="{FF2B5EF4-FFF2-40B4-BE49-F238E27FC236}">
                    <a16:creationId xmlns:a16="http://schemas.microsoft.com/office/drawing/2014/main" id="{79330875-0CF9-42A4-B2D2-3FD330D80FEE}"/>
                  </a:ext>
                </a:extLst>
              </p14:cNvPr>
              <p14:cNvContentPartPr/>
              <p14:nvPr/>
            </p14:nvContentPartPr>
            <p14:xfrm>
              <a:off x="7716157" y="4447912"/>
              <a:ext cx="309240" cy="137520"/>
            </p14:xfrm>
          </p:contentPart>
        </mc:Choice>
        <mc:Fallback>
          <p:pic>
            <p:nvPicPr>
              <p:cNvPr id="336" name="Freihand 335">
                <a:extLst>
                  <a:ext uri="{FF2B5EF4-FFF2-40B4-BE49-F238E27FC236}">
                    <a16:creationId xmlns:a16="http://schemas.microsoft.com/office/drawing/2014/main" id="{79330875-0CF9-42A4-B2D2-3FD330D80FEE}"/>
                  </a:ext>
                </a:extLst>
              </p:cNvPr>
              <p:cNvPicPr/>
              <p:nvPr/>
            </p:nvPicPr>
            <p:blipFill>
              <a:blip r:embed="rId506"/>
              <a:stretch>
                <a:fillRect/>
              </a:stretch>
            </p:blipFill>
            <p:spPr>
              <a:xfrm>
                <a:off x="7711837" y="4443592"/>
                <a:ext cx="31788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7">
            <p14:nvContentPartPr>
              <p14:cNvPr id="337" name="Freihand 336">
                <a:extLst>
                  <a:ext uri="{FF2B5EF4-FFF2-40B4-BE49-F238E27FC236}">
                    <a16:creationId xmlns:a16="http://schemas.microsoft.com/office/drawing/2014/main" id="{DAC32E9F-097F-4E37-B866-C66B253B423C}"/>
                  </a:ext>
                </a:extLst>
              </p14:cNvPr>
              <p14:cNvContentPartPr/>
              <p14:nvPr/>
            </p14:nvContentPartPr>
            <p14:xfrm>
              <a:off x="8018917" y="4490032"/>
              <a:ext cx="92160" cy="90000"/>
            </p14:xfrm>
          </p:contentPart>
        </mc:Choice>
        <mc:Fallback>
          <p:pic>
            <p:nvPicPr>
              <p:cNvPr id="337" name="Freihand 336">
                <a:extLst>
                  <a:ext uri="{FF2B5EF4-FFF2-40B4-BE49-F238E27FC236}">
                    <a16:creationId xmlns:a16="http://schemas.microsoft.com/office/drawing/2014/main" id="{DAC32E9F-097F-4E37-B866-C66B253B423C}"/>
                  </a:ext>
                </a:extLst>
              </p:cNvPr>
              <p:cNvPicPr/>
              <p:nvPr/>
            </p:nvPicPr>
            <p:blipFill>
              <a:blip r:embed="rId508"/>
              <a:stretch>
                <a:fillRect/>
              </a:stretch>
            </p:blipFill>
            <p:spPr>
              <a:xfrm>
                <a:off x="8014597" y="4485712"/>
                <a:ext cx="10080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9">
            <p14:nvContentPartPr>
              <p14:cNvPr id="339" name="Freihand 338">
                <a:extLst>
                  <a:ext uri="{FF2B5EF4-FFF2-40B4-BE49-F238E27FC236}">
                    <a16:creationId xmlns:a16="http://schemas.microsoft.com/office/drawing/2014/main" id="{47CCEEA3-0B7E-44FB-9694-526350678DC5}"/>
                  </a:ext>
                </a:extLst>
              </p14:cNvPr>
              <p14:cNvContentPartPr/>
              <p14:nvPr/>
            </p14:nvContentPartPr>
            <p14:xfrm>
              <a:off x="7454437" y="4785232"/>
              <a:ext cx="203400" cy="63360"/>
            </p14:xfrm>
          </p:contentPart>
        </mc:Choice>
        <mc:Fallback>
          <p:pic>
            <p:nvPicPr>
              <p:cNvPr id="339" name="Freihand 338">
                <a:extLst>
                  <a:ext uri="{FF2B5EF4-FFF2-40B4-BE49-F238E27FC236}">
                    <a16:creationId xmlns:a16="http://schemas.microsoft.com/office/drawing/2014/main" id="{47CCEEA3-0B7E-44FB-9694-526350678DC5}"/>
                  </a:ext>
                </a:extLst>
              </p:cNvPr>
              <p:cNvPicPr/>
              <p:nvPr/>
            </p:nvPicPr>
            <p:blipFill>
              <a:blip r:embed="rId510"/>
              <a:stretch>
                <a:fillRect/>
              </a:stretch>
            </p:blipFill>
            <p:spPr>
              <a:xfrm>
                <a:off x="7450117" y="4780912"/>
                <a:ext cx="2120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1">
            <p14:nvContentPartPr>
              <p14:cNvPr id="340" name="Freihand 339">
                <a:extLst>
                  <a:ext uri="{FF2B5EF4-FFF2-40B4-BE49-F238E27FC236}">
                    <a16:creationId xmlns:a16="http://schemas.microsoft.com/office/drawing/2014/main" id="{19729410-1EEA-4E4C-AFBA-DF93DEE33910}"/>
                  </a:ext>
                </a:extLst>
              </p14:cNvPr>
              <p14:cNvContentPartPr/>
              <p14:nvPr/>
            </p14:nvContentPartPr>
            <p14:xfrm>
              <a:off x="7687357" y="4777672"/>
              <a:ext cx="75960" cy="73440"/>
            </p14:xfrm>
          </p:contentPart>
        </mc:Choice>
        <mc:Fallback>
          <p:pic>
            <p:nvPicPr>
              <p:cNvPr id="340" name="Freihand 339">
                <a:extLst>
                  <a:ext uri="{FF2B5EF4-FFF2-40B4-BE49-F238E27FC236}">
                    <a16:creationId xmlns:a16="http://schemas.microsoft.com/office/drawing/2014/main" id="{19729410-1EEA-4E4C-AFBA-DF93DEE33910}"/>
                  </a:ext>
                </a:extLst>
              </p:cNvPr>
              <p:cNvPicPr/>
              <p:nvPr/>
            </p:nvPicPr>
            <p:blipFill>
              <a:blip r:embed="rId512"/>
              <a:stretch>
                <a:fillRect/>
              </a:stretch>
            </p:blipFill>
            <p:spPr>
              <a:xfrm>
                <a:off x="7683037" y="4773352"/>
                <a:ext cx="8460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3">
            <p14:nvContentPartPr>
              <p14:cNvPr id="341" name="Freihand 340">
                <a:extLst>
                  <a:ext uri="{FF2B5EF4-FFF2-40B4-BE49-F238E27FC236}">
                    <a16:creationId xmlns:a16="http://schemas.microsoft.com/office/drawing/2014/main" id="{F5B53A2E-6EA0-4D2A-A398-18E628C39F3A}"/>
                  </a:ext>
                </a:extLst>
              </p14:cNvPr>
              <p14:cNvContentPartPr/>
              <p14:nvPr/>
            </p14:nvContentPartPr>
            <p14:xfrm>
              <a:off x="7877437" y="4739872"/>
              <a:ext cx="158040" cy="95400"/>
            </p14:xfrm>
          </p:contentPart>
        </mc:Choice>
        <mc:Fallback>
          <p:pic>
            <p:nvPicPr>
              <p:cNvPr id="341" name="Freihand 340">
                <a:extLst>
                  <a:ext uri="{FF2B5EF4-FFF2-40B4-BE49-F238E27FC236}">
                    <a16:creationId xmlns:a16="http://schemas.microsoft.com/office/drawing/2014/main" id="{F5B53A2E-6EA0-4D2A-A398-18E628C39F3A}"/>
                  </a:ext>
                </a:extLst>
              </p:cNvPr>
              <p:cNvPicPr/>
              <p:nvPr/>
            </p:nvPicPr>
            <p:blipFill>
              <a:blip r:embed="rId514"/>
              <a:stretch>
                <a:fillRect/>
              </a:stretch>
            </p:blipFill>
            <p:spPr>
              <a:xfrm>
                <a:off x="7873117" y="4735552"/>
                <a:ext cx="16668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5">
            <p14:nvContentPartPr>
              <p14:cNvPr id="342" name="Freihand 341">
                <a:extLst>
                  <a:ext uri="{FF2B5EF4-FFF2-40B4-BE49-F238E27FC236}">
                    <a16:creationId xmlns:a16="http://schemas.microsoft.com/office/drawing/2014/main" id="{313A635D-05C1-4B13-B2B3-483CCC6E310C}"/>
                  </a:ext>
                </a:extLst>
              </p14:cNvPr>
              <p14:cNvContentPartPr/>
              <p14:nvPr/>
            </p14:nvContentPartPr>
            <p14:xfrm>
              <a:off x="8054197" y="4739152"/>
              <a:ext cx="19800" cy="70200"/>
            </p14:xfrm>
          </p:contentPart>
        </mc:Choice>
        <mc:Fallback>
          <p:pic>
            <p:nvPicPr>
              <p:cNvPr id="342" name="Freihand 341">
                <a:extLst>
                  <a:ext uri="{FF2B5EF4-FFF2-40B4-BE49-F238E27FC236}">
                    <a16:creationId xmlns:a16="http://schemas.microsoft.com/office/drawing/2014/main" id="{313A635D-05C1-4B13-B2B3-483CCC6E310C}"/>
                  </a:ext>
                </a:extLst>
              </p:cNvPr>
              <p:cNvPicPr/>
              <p:nvPr/>
            </p:nvPicPr>
            <p:blipFill>
              <a:blip r:embed="rId516"/>
              <a:stretch>
                <a:fillRect/>
              </a:stretch>
            </p:blipFill>
            <p:spPr>
              <a:xfrm>
                <a:off x="8049877" y="4734832"/>
                <a:ext cx="2844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7">
            <p14:nvContentPartPr>
              <p14:cNvPr id="343" name="Freihand 342">
                <a:extLst>
                  <a:ext uri="{FF2B5EF4-FFF2-40B4-BE49-F238E27FC236}">
                    <a16:creationId xmlns:a16="http://schemas.microsoft.com/office/drawing/2014/main" id="{58A80787-CF5F-441A-82A3-642908C1657F}"/>
                  </a:ext>
                </a:extLst>
              </p14:cNvPr>
              <p14:cNvContentPartPr/>
              <p14:nvPr/>
            </p14:nvContentPartPr>
            <p14:xfrm>
              <a:off x="8109997" y="4652032"/>
              <a:ext cx="108720" cy="147600"/>
            </p14:xfrm>
          </p:contentPart>
        </mc:Choice>
        <mc:Fallback>
          <p:pic>
            <p:nvPicPr>
              <p:cNvPr id="343" name="Freihand 342">
                <a:extLst>
                  <a:ext uri="{FF2B5EF4-FFF2-40B4-BE49-F238E27FC236}">
                    <a16:creationId xmlns:a16="http://schemas.microsoft.com/office/drawing/2014/main" id="{58A80787-CF5F-441A-82A3-642908C1657F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8105677" y="4647712"/>
                <a:ext cx="11736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9">
            <p14:nvContentPartPr>
              <p14:cNvPr id="344" name="Freihand 343">
                <a:extLst>
                  <a:ext uri="{FF2B5EF4-FFF2-40B4-BE49-F238E27FC236}">
                    <a16:creationId xmlns:a16="http://schemas.microsoft.com/office/drawing/2014/main" id="{3B8A8643-01C4-4B42-94E2-54BCB995AD1F}"/>
                  </a:ext>
                </a:extLst>
              </p14:cNvPr>
              <p14:cNvContentPartPr/>
              <p14:nvPr/>
            </p14:nvContentPartPr>
            <p14:xfrm>
              <a:off x="8076877" y="4629352"/>
              <a:ext cx="55440" cy="11160"/>
            </p14:xfrm>
          </p:contentPart>
        </mc:Choice>
        <mc:Fallback>
          <p:pic>
            <p:nvPicPr>
              <p:cNvPr id="344" name="Freihand 343">
                <a:extLst>
                  <a:ext uri="{FF2B5EF4-FFF2-40B4-BE49-F238E27FC236}">
                    <a16:creationId xmlns:a16="http://schemas.microsoft.com/office/drawing/2014/main" id="{3B8A8643-01C4-4B42-94E2-54BCB995AD1F}"/>
                  </a:ext>
                </a:extLst>
              </p:cNvPr>
              <p:cNvPicPr/>
              <p:nvPr/>
            </p:nvPicPr>
            <p:blipFill>
              <a:blip r:embed="rId520"/>
              <a:stretch>
                <a:fillRect/>
              </a:stretch>
            </p:blipFill>
            <p:spPr>
              <a:xfrm>
                <a:off x="8072557" y="4625032"/>
                <a:ext cx="6408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1">
            <p14:nvContentPartPr>
              <p14:cNvPr id="345" name="Freihand 344">
                <a:extLst>
                  <a:ext uri="{FF2B5EF4-FFF2-40B4-BE49-F238E27FC236}">
                    <a16:creationId xmlns:a16="http://schemas.microsoft.com/office/drawing/2014/main" id="{4E6DAFC8-903A-410B-ABA6-7C78911A6CF5}"/>
                  </a:ext>
                </a:extLst>
              </p14:cNvPr>
              <p14:cNvContentPartPr/>
              <p14:nvPr/>
            </p14:nvContentPartPr>
            <p14:xfrm>
              <a:off x="8236717" y="4705312"/>
              <a:ext cx="140400" cy="65160"/>
            </p14:xfrm>
          </p:contentPart>
        </mc:Choice>
        <mc:Fallback>
          <p:pic>
            <p:nvPicPr>
              <p:cNvPr id="345" name="Freihand 344">
                <a:extLst>
                  <a:ext uri="{FF2B5EF4-FFF2-40B4-BE49-F238E27FC236}">
                    <a16:creationId xmlns:a16="http://schemas.microsoft.com/office/drawing/2014/main" id="{4E6DAFC8-903A-410B-ABA6-7C78911A6CF5}"/>
                  </a:ext>
                </a:extLst>
              </p:cNvPr>
              <p:cNvPicPr/>
              <p:nvPr/>
            </p:nvPicPr>
            <p:blipFill>
              <a:blip r:embed="rId522"/>
              <a:stretch>
                <a:fillRect/>
              </a:stretch>
            </p:blipFill>
            <p:spPr>
              <a:xfrm>
                <a:off x="8232397" y="4700992"/>
                <a:ext cx="14904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3">
            <p14:nvContentPartPr>
              <p14:cNvPr id="346" name="Freihand 345">
                <a:extLst>
                  <a:ext uri="{FF2B5EF4-FFF2-40B4-BE49-F238E27FC236}">
                    <a16:creationId xmlns:a16="http://schemas.microsoft.com/office/drawing/2014/main" id="{CBEE9BFA-CAFA-4AD1-8ADF-C101BF3AAA33}"/>
                  </a:ext>
                </a:extLst>
              </p14:cNvPr>
              <p14:cNvContentPartPr/>
              <p14:nvPr/>
            </p14:nvContentPartPr>
            <p14:xfrm>
              <a:off x="8364877" y="4635832"/>
              <a:ext cx="360" cy="360"/>
            </p14:xfrm>
          </p:contentPart>
        </mc:Choice>
        <mc:Fallback>
          <p:pic>
            <p:nvPicPr>
              <p:cNvPr id="346" name="Freihand 345">
                <a:extLst>
                  <a:ext uri="{FF2B5EF4-FFF2-40B4-BE49-F238E27FC236}">
                    <a16:creationId xmlns:a16="http://schemas.microsoft.com/office/drawing/2014/main" id="{CBEE9BFA-CAFA-4AD1-8ADF-C101BF3AAA33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8360557" y="4631512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4">
            <p14:nvContentPartPr>
              <p14:cNvPr id="347" name="Freihand 346">
                <a:extLst>
                  <a:ext uri="{FF2B5EF4-FFF2-40B4-BE49-F238E27FC236}">
                    <a16:creationId xmlns:a16="http://schemas.microsoft.com/office/drawing/2014/main" id="{9507EC36-B73B-4E6A-B106-8CF7EE7C4C7C}"/>
                  </a:ext>
                </a:extLst>
              </p14:cNvPr>
              <p14:cNvContentPartPr/>
              <p14:nvPr/>
            </p14:nvContentPartPr>
            <p14:xfrm>
              <a:off x="7267237" y="4971712"/>
              <a:ext cx="185400" cy="169200"/>
            </p14:xfrm>
          </p:contentPart>
        </mc:Choice>
        <mc:Fallback>
          <p:pic>
            <p:nvPicPr>
              <p:cNvPr id="347" name="Freihand 346">
                <a:extLst>
                  <a:ext uri="{FF2B5EF4-FFF2-40B4-BE49-F238E27FC236}">
                    <a16:creationId xmlns:a16="http://schemas.microsoft.com/office/drawing/2014/main" id="{9507EC36-B73B-4E6A-B106-8CF7EE7C4C7C}"/>
                  </a:ext>
                </a:extLst>
              </p:cNvPr>
              <p:cNvPicPr/>
              <p:nvPr/>
            </p:nvPicPr>
            <p:blipFill>
              <a:blip r:embed="rId525"/>
              <a:stretch>
                <a:fillRect/>
              </a:stretch>
            </p:blipFill>
            <p:spPr>
              <a:xfrm>
                <a:off x="7262917" y="4967392"/>
                <a:ext cx="19404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6">
            <p14:nvContentPartPr>
              <p14:cNvPr id="348" name="Freihand 347">
                <a:extLst>
                  <a:ext uri="{FF2B5EF4-FFF2-40B4-BE49-F238E27FC236}">
                    <a16:creationId xmlns:a16="http://schemas.microsoft.com/office/drawing/2014/main" id="{80448042-395E-4DD7-8E74-CE7DC67E124A}"/>
                  </a:ext>
                </a:extLst>
              </p14:cNvPr>
              <p14:cNvContentPartPr/>
              <p14:nvPr/>
            </p14:nvContentPartPr>
            <p14:xfrm>
              <a:off x="7509877" y="5016712"/>
              <a:ext cx="89640" cy="98640"/>
            </p14:xfrm>
          </p:contentPart>
        </mc:Choice>
        <mc:Fallback>
          <p:pic>
            <p:nvPicPr>
              <p:cNvPr id="348" name="Freihand 347">
                <a:extLst>
                  <a:ext uri="{FF2B5EF4-FFF2-40B4-BE49-F238E27FC236}">
                    <a16:creationId xmlns:a16="http://schemas.microsoft.com/office/drawing/2014/main" id="{80448042-395E-4DD7-8E74-CE7DC67E124A}"/>
                  </a:ext>
                </a:extLst>
              </p:cNvPr>
              <p:cNvPicPr/>
              <p:nvPr/>
            </p:nvPicPr>
            <p:blipFill>
              <a:blip r:embed="rId527"/>
              <a:stretch>
                <a:fillRect/>
              </a:stretch>
            </p:blipFill>
            <p:spPr>
              <a:xfrm>
                <a:off x="7505557" y="5012392"/>
                <a:ext cx="9828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8">
            <p14:nvContentPartPr>
              <p14:cNvPr id="349" name="Freihand 348">
                <a:extLst>
                  <a:ext uri="{FF2B5EF4-FFF2-40B4-BE49-F238E27FC236}">
                    <a16:creationId xmlns:a16="http://schemas.microsoft.com/office/drawing/2014/main" id="{9F836AD8-DE8F-464D-BD2D-44A2B6EECDAC}"/>
                  </a:ext>
                </a:extLst>
              </p14:cNvPr>
              <p14:cNvContentPartPr/>
              <p14:nvPr/>
            </p14:nvContentPartPr>
            <p14:xfrm>
              <a:off x="7670077" y="5017792"/>
              <a:ext cx="167760" cy="57960"/>
            </p14:xfrm>
          </p:contentPart>
        </mc:Choice>
        <mc:Fallback>
          <p:pic>
            <p:nvPicPr>
              <p:cNvPr id="349" name="Freihand 348">
                <a:extLst>
                  <a:ext uri="{FF2B5EF4-FFF2-40B4-BE49-F238E27FC236}">
                    <a16:creationId xmlns:a16="http://schemas.microsoft.com/office/drawing/2014/main" id="{9F836AD8-DE8F-464D-BD2D-44A2B6EECDAC}"/>
                  </a:ext>
                </a:extLst>
              </p:cNvPr>
              <p:cNvPicPr/>
              <p:nvPr/>
            </p:nvPicPr>
            <p:blipFill>
              <a:blip r:embed="rId529"/>
              <a:stretch>
                <a:fillRect/>
              </a:stretch>
            </p:blipFill>
            <p:spPr>
              <a:xfrm>
                <a:off x="7665757" y="5013472"/>
                <a:ext cx="17640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0">
            <p14:nvContentPartPr>
              <p14:cNvPr id="350" name="Freihand 349">
                <a:extLst>
                  <a:ext uri="{FF2B5EF4-FFF2-40B4-BE49-F238E27FC236}">
                    <a16:creationId xmlns:a16="http://schemas.microsoft.com/office/drawing/2014/main" id="{725B3408-63C7-455D-9CB8-11584E00E8C7}"/>
                  </a:ext>
                </a:extLst>
              </p14:cNvPr>
              <p14:cNvContentPartPr/>
              <p14:nvPr/>
            </p14:nvContentPartPr>
            <p14:xfrm>
              <a:off x="7816237" y="4927072"/>
              <a:ext cx="360" cy="360"/>
            </p14:xfrm>
          </p:contentPart>
        </mc:Choice>
        <mc:Fallback>
          <p:pic>
            <p:nvPicPr>
              <p:cNvPr id="350" name="Freihand 349">
                <a:extLst>
                  <a:ext uri="{FF2B5EF4-FFF2-40B4-BE49-F238E27FC236}">
                    <a16:creationId xmlns:a16="http://schemas.microsoft.com/office/drawing/2014/main" id="{725B3408-63C7-455D-9CB8-11584E00E8C7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7811917" y="4922752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1">
            <p14:nvContentPartPr>
              <p14:cNvPr id="351" name="Freihand 350">
                <a:extLst>
                  <a:ext uri="{FF2B5EF4-FFF2-40B4-BE49-F238E27FC236}">
                    <a16:creationId xmlns:a16="http://schemas.microsoft.com/office/drawing/2014/main" id="{F9960EF5-4A71-4A0D-91E9-0599C9ECDCE1}"/>
                  </a:ext>
                </a:extLst>
              </p14:cNvPr>
              <p14:cNvContentPartPr/>
              <p14:nvPr/>
            </p14:nvContentPartPr>
            <p14:xfrm>
              <a:off x="7867717" y="4904032"/>
              <a:ext cx="307080" cy="196560"/>
            </p14:xfrm>
          </p:contentPart>
        </mc:Choice>
        <mc:Fallback>
          <p:pic>
            <p:nvPicPr>
              <p:cNvPr id="351" name="Freihand 350">
                <a:extLst>
                  <a:ext uri="{FF2B5EF4-FFF2-40B4-BE49-F238E27FC236}">
                    <a16:creationId xmlns:a16="http://schemas.microsoft.com/office/drawing/2014/main" id="{F9960EF5-4A71-4A0D-91E9-0599C9ECDCE1}"/>
                  </a:ext>
                </a:extLst>
              </p:cNvPr>
              <p:cNvPicPr/>
              <p:nvPr/>
            </p:nvPicPr>
            <p:blipFill>
              <a:blip r:embed="rId532"/>
              <a:stretch>
                <a:fillRect/>
              </a:stretch>
            </p:blipFill>
            <p:spPr>
              <a:xfrm>
                <a:off x="7863397" y="4899712"/>
                <a:ext cx="31572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3">
            <p14:nvContentPartPr>
              <p14:cNvPr id="352" name="Freihand 351">
                <a:extLst>
                  <a:ext uri="{FF2B5EF4-FFF2-40B4-BE49-F238E27FC236}">
                    <a16:creationId xmlns:a16="http://schemas.microsoft.com/office/drawing/2014/main" id="{07576039-A261-43D1-85FF-DC1747F530F1}"/>
                  </a:ext>
                </a:extLst>
              </p14:cNvPr>
              <p14:cNvContentPartPr/>
              <p14:nvPr/>
            </p14:nvContentPartPr>
            <p14:xfrm>
              <a:off x="8168677" y="4968832"/>
              <a:ext cx="88920" cy="65880"/>
            </p14:xfrm>
          </p:contentPart>
        </mc:Choice>
        <mc:Fallback>
          <p:pic>
            <p:nvPicPr>
              <p:cNvPr id="352" name="Freihand 351">
                <a:extLst>
                  <a:ext uri="{FF2B5EF4-FFF2-40B4-BE49-F238E27FC236}">
                    <a16:creationId xmlns:a16="http://schemas.microsoft.com/office/drawing/2014/main" id="{07576039-A261-43D1-85FF-DC1747F530F1}"/>
                  </a:ext>
                </a:extLst>
              </p:cNvPr>
              <p:cNvPicPr/>
              <p:nvPr/>
            </p:nvPicPr>
            <p:blipFill>
              <a:blip r:embed="rId534"/>
              <a:stretch>
                <a:fillRect/>
              </a:stretch>
            </p:blipFill>
            <p:spPr>
              <a:xfrm>
                <a:off x="8164357" y="4964512"/>
                <a:ext cx="9756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5">
            <p14:nvContentPartPr>
              <p14:cNvPr id="353" name="Freihand 352">
                <a:extLst>
                  <a:ext uri="{FF2B5EF4-FFF2-40B4-BE49-F238E27FC236}">
                    <a16:creationId xmlns:a16="http://schemas.microsoft.com/office/drawing/2014/main" id="{0EA65DF8-4194-4FB5-8783-0A08CADB4B3B}"/>
                  </a:ext>
                </a:extLst>
              </p14:cNvPr>
              <p14:cNvContentPartPr/>
              <p14:nvPr/>
            </p14:nvContentPartPr>
            <p14:xfrm>
              <a:off x="8269477" y="4889992"/>
              <a:ext cx="88560" cy="148680"/>
            </p14:xfrm>
          </p:contentPart>
        </mc:Choice>
        <mc:Fallback>
          <p:pic>
            <p:nvPicPr>
              <p:cNvPr id="353" name="Freihand 352">
                <a:extLst>
                  <a:ext uri="{FF2B5EF4-FFF2-40B4-BE49-F238E27FC236}">
                    <a16:creationId xmlns:a16="http://schemas.microsoft.com/office/drawing/2014/main" id="{0EA65DF8-4194-4FB5-8783-0A08CADB4B3B}"/>
                  </a:ext>
                </a:extLst>
              </p:cNvPr>
              <p:cNvPicPr/>
              <p:nvPr/>
            </p:nvPicPr>
            <p:blipFill>
              <a:blip r:embed="rId536"/>
              <a:stretch>
                <a:fillRect/>
              </a:stretch>
            </p:blipFill>
            <p:spPr>
              <a:xfrm>
                <a:off x="8265157" y="4885672"/>
                <a:ext cx="9720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7">
            <p14:nvContentPartPr>
              <p14:cNvPr id="355" name="Freihand 354">
                <a:extLst>
                  <a:ext uri="{FF2B5EF4-FFF2-40B4-BE49-F238E27FC236}">
                    <a16:creationId xmlns:a16="http://schemas.microsoft.com/office/drawing/2014/main" id="{475669F1-B721-42B8-8B8B-B8BF3F88E26C}"/>
                  </a:ext>
                </a:extLst>
              </p14:cNvPr>
              <p14:cNvContentPartPr/>
              <p14:nvPr/>
            </p14:nvContentPartPr>
            <p14:xfrm>
              <a:off x="8388277" y="5024992"/>
              <a:ext cx="15120" cy="108000"/>
            </p14:xfrm>
          </p:contentPart>
        </mc:Choice>
        <mc:Fallback>
          <p:pic>
            <p:nvPicPr>
              <p:cNvPr id="355" name="Freihand 354">
                <a:extLst>
                  <a:ext uri="{FF2B5EF4-FFF2-40B4-BE49-F238E27FC236}">
                    <a16:creationId xmlns:a16="http://schemas.microsoft.com/office/drawing/2014/main" id="{475669F1-B721-42B8-8B8B-B8BF3F88E26C}"/>
                  </a:ext>
                </a:extLst>
              </p:cNvPr>
              <p:cNvPicPr/>
              <p:nvPr/>
            </p:nvPicPr>
            <p:blipFill>
              <a:blip r:embed="rId538"/>
              <a:stretch>
                <a:fillRect/>
              </a:stretch>
            </p:blipFill>
            <p:spPr>
              <a:xfrm>
                <a:off x="8383957" y="5020672"/>
                <a:ext cx="2376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9">
            <p14:nvContentPartPr>
              <p14:cNvPr id="395" name="Freihand 394">
                <a:extLst>
                  <a:ext uri="{FF2B5EF4-FFF2-40B4-BE49-F238E27FC236}">
                    <a16:creationId xmlns:a16="http://schemas.microsoft.com/office/drawing/2014/main" id="{42119123-12CC-418E-A56C-FC442A2FCBEA}"/>
                  </a:ext>
                </a:extLst>
              </p14:cNvPr>
              <p14:cNvContentPartPr/>
              <p14:nvPr/>
            </p14:nvContentPartPr>
            <p14:xfrm>
              <a:off x="9361717" y="623992"/>
              <a:ext cx="2636640" cy="55800"/>
            </p14:xfrm>
          </p:contentPart>
        </mc:Choice>
        <mc:Fallback>
          <p:pic>
            <p:nvPicPr>
              <p:cNvPr id="395" name="Freihand 394">
                <a:extLst>
                  <a:ext uri="{FF2B5EF4-FFF2-40B4-BE49-F238E27FC236}">
                    <a16:creationId xmlns:a16="http://schemas.microsoft.com/office/drawing/2014/main" id="{42119123-12CC-418E-A56C-FC442A2FCBEA}"/>
                  </a:ext>
                </a:extLst>
              </p:cNvPr>
              <p:cNvPicPr/>
              <p:nvPr/>
            </p:nvPicPr>
            <p:blipFill>
              <a:blip r:embed="rId540"/>
              <a:stretch>
                <a:fillRect/>
              </a:stretch>
            </p:blipFill>
            <p:spPr>
              <a:xfrm>
                <a:off x="9357397" y="619672"/>
                <a:ext cx="2645280" cy="6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97" name="Gruppieren 396">
            <a:extLst>
              <a:ext uri="{FF2B5EF4-FFF2-40B4-BE49-F238E27FC236}">
                <a16:creationId xmlns:a16="http://schemas.microsoft.com/office/drawing/2014/main" id="{4FCA96FC-6A02-4E26-BA4D-E6F166D5BB30}"/>
              </a:ext>
            </a:extLst>
          </p:cNvPr>
          <p:cNvGrpSpPr/>
          <p:nvPr/>
        </p:nvGrpSpPr>
        <p:grpSpPr>
          <a:xfrm>
            <a:off x="7230157" y="5221192"/>
            <a:ext cx="1324080" cy="1159920"/>
            <a:chOff x="7230157" y="5221192"/>
            <a:chExt cx="1324080" cy="115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88F3EC2E-DDBA-4644-8250-0905B1D9BB5D}"/>
                    </a:ext>
                  </a:extLst>
                </p14:cNvPr>
                <p14:cNvContentPartPr/>
                <p14:nvPr/>
              </p14:nvContentPartPr>
              <p14:xfrm>
                <a:off x="7230157" y="5299312"/>
                <a:ext cx="259560" cy="12996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88F3EC2E-DDBA-4644-8250-0905B1D9BB5D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7225837" y="5294992"/>
                  <a:ext cx="2682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B1A76624-2226-4AAB-A6DD-FEB1DD64CD9B}"/>
                    </a:ext>
                  </a:extLst>
                </p14:cNvPr>
                <p14:cNvContentPartPr/>
                <p14:nvPr/>
              </p14:nvContentPartPr>
              <p14:xfrm>
                <a:off x="7514557" y="5221192"/>
                <a:ext cx="98640" cy="16668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B1A76624-2226-4AAB-A6DD-FEB1DD64CD9B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7510237" y="5216872"/>
                  <a:ext cx="1072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1E6D0113-B6AD-46DB-8CDC-B844CF427BF3}"/>
                    </a:ext>
                  </a:extLst>
                </p14:cNvPr>
                <p14:cNvContentPartPr/>
                <p14:nvPr/>
              </p14:nvContentPartPr>
              <p14:xfrm>
                <a:off x="7629397" y="5278072"/>
                <a:ext cx="248760" cy="10728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1E6D0113-B6AD-46DB-8CDC-B844CF427BF3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7625077" y="5273752"/>
                  <a:ext cx="2574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F67600B4-488D-4D7C-9B74-9C31665AA94B}"/>
                    </a:ext>
                  </a:extLst>
                </p14:cNvPr>
                <p14:cNvContentPartPr/>
                <p14:nvPr/>
              </p14:nvContentPartPr>
              <p14:xfrm>
                <a:off x="8020717" y="5276272"/>
                <a:ext cx="223920" cy="8784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F67600B4-488D-4D7C-9B74-9C31665AA94B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8016397" y="5271952"/>
                  <a:ext cx="2325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2D98659A-19EA-454F-8337-DF1648D6711B}"/>
                    </a:ext>
                  </a:extLst>
                </p14:cNvPr>
                <p14:cNvContentPartPr/>
                <p14:nvPr/>
              </p14:nvContentPartPr>
              <p14:xfrm>
                <a:off x="8240677" y="5264752"/>
                <a:ext cx="129240" cy="9504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2D98659A-19EA-454F-8337-DF1648D6711B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8236357" y="5260432"/>
                  <a:ext cx="1378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0730E5D7-4967-4C9C-8C67-E57B7F7AE63E}"/>
                    </a:ext>
                  </a:extLst>
                </p14:cNvPr>
                <p14:cNvContentPartPr/>
                <p14:nvPr/>
              </p14:nvContentPartPr>
              <p14:xfrm>
                <a:off x="7260397" y="5566072"/>
                <a:ext cx="112680" cy="15264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0730E5D7-4967-4C9C-8C67-E57B7F7AE63E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7256077" y="5561752"/>
                  <a:ext cx="1213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EEDB68B6-FDFD-4012-A30A-B425F5E63427}"/>
                    </a:ext>
                  </a:extLst>
                </p14:cNvPr>
                <p14:cNvContentPartPr/>
                <p14:nvPr/>
              </p14:nvContentPartPr>
              <p14:xfrm>
                <a:off x="7392877" y="5546992"/>
                <a:ext cx="19800" cy="6048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EEDB68B6-FDFD-4012-A30A-B425F5E63427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7388557" y="5542672"/>
                  <a:ext cx="284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3185D1B1-3078-4151-AA80-44AB19F032A2}"/>
                    </a:ext>
                  </a:extLst>
                </p14:cNvPr>
                <p14:cNvContentPartPr/>
                <p14:nvPr/>
              </p14:nvContentPartPr>
              <p14:xfrm>
                <a:off x="7462357" y="5551672"/>
                <a:ext cx="107280" cy="8316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3185D1B1-3078-4151-AA80-44AB19F032A2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7458037" y="5547352"/>
                  <a:ext cx="1159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97B168C0-BF44-42E7-AE18-F940939A7967}"/>
                    </a:ext>
                  </a:extLst>
                </p14:cNvPr>
                <p14:cNvContentPartPr/>
                <p14:nvPr/>
              </p14:nvContentPartPr>
              <p14:xfrm>
                <a:off x="7427797" y="5496232"/>
                <a:ext cx="39240" cy="576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97B168C0-BF44-42E7-AE18-F940939A7967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7423477" y="5491912"/>
                  <a:ext cx="4788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48D62C92-190B-4BC0-B8DC-C49AE0B264AC}"/>
                    </a:ext>
                  </a:extLst>
                </p14:cNvPr>
                <p14:cNvContentPartPr/>
                <p14:nvPr/>
              </p14:nvContentPartPr>
              <p14:xfrm>
                <a:off x="7609597" y="5534032"/>
                <a:ext cx="157680" cy="8784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48D62C92-190B-4BC0-B8DC-C49AE0B264AC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7605277" y="5529712"/>
                  <a:ext cx="1663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E6F3DBE2-7030-40A2-AC0D-6E24F22D7C34}"/>
                    </a:ext>
                  </a:extLst>
                </p14:cNvPr>
                <p14:cNvContentPartPr/>
                <p14:nvPr/>
              </p14:nvContentPartPr>
              <p14:xfrm>
                <a:off x="7862677" y="5550952"/>
                <a:ext cx="119160" cy="8244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E6F3DBE2-7030-40A2-AC0D-6E24F22D7C34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7858357" y="5546632"/>
                  <a:ext cx="1278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09F7A996-85AA-4539-B118-60E878B15A83}"/>
                    </a:ext>
                  </a:extLst>
                </p14:cNvPr>
                <p14:cNvContentPartPr/>
                <p14:nvPr/>
              </p14:nvContentPartPr>
              <p14:xfrm>
                <a:off x="8072557" y="5566792"/>
                <a:ext cx="69840" cy="792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09F7A996-85AA-4539-B118-60E878B15A83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8068237" y="5562472"/>
                  <a:ext cx="784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8E01C431-94F6-4608-BF99-A9F95B537451}"/>
                    </a:ext>
                  </a:extLst>
                </p14:cNvPr>
                <p14:cNvContentPartPr/>
                <p14:nvPr/>
              </p14:nvContentPartPr>
              <p14:xfrm>
                <a:off x="8013517" y="5598472"/>
                <a:ext cx="127440" cy="1296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8E01C431-94F6-4608-BF99-A9F95B537451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8009197" y="5594152"/>
                  <a:ext cx="1360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2C6CC3F4-7CE4-41DC-B9CA-534853C28711}"/>
                    </a:ext>
                  </a:extLst>
                </p14:cNvPr>
                <p14:cNvContentPartPr/>
                <p14:nvPr/>
              </p14:nvContentPartPr>
              <p14:xfrm>
                <a:off x="8237797" y="5526832"/>
                <a:ext cx="90000" cy="10404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2C6CC3F4-7CE4-41DC-B9CA-534853C28711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8233477" y="5522512"/>
                  <a:ext cx="986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369835FD-0007-4508-8BB5-30C4DAEB82CA}"/>
                    </a:ext>
                  </a:extLst>
                </p14:cNvPr>
                <p14:cNvContentPartPr/>
                <p14:nvPr/>
              </p14:nvContentPartPr>
              <p14:xfrm>
                <a:off x="8288917" y="5503072"/>
                <a:ext cx="228600" cy="11160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369835FD-0007-4508-8BB5-30C4DAEB82CA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8284597" y="5498752"/>
                  <a:ext cx="2372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549D51AF-8D0B-477F-B376-E9079897DD6F}"/>
                    </a:ext>
                  </a:extLst>
                </p14:cNvPr>
                <p14:cNvContentPartPr/>
                <p14:nvPr/>
              </p14:nvContentPartPr>
              <p14:xfrm>
                <a:off x="8391877" y="5466352"/>
                <a:ext cx="89280" cy="8064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549D51AF-8D0B-477F-B376-E9079897DD6F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8387557" y="5462032"/>
                  <a:ext cx="979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728D7ACB-403D-4F0C-9C6B-6053FCCC6275}"/>
                    </a:ext>
                  </a:extLst>
                </p14:cNvPr>
                <p14:cNvContentPartPr/>
                <p14:nvPr/>
              </p14:nvContentPartPr>
              <p14:xfrm>
                <a:off x="8495197" y="5568952"/>
                <a:ext cx="59040" cy="5472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728D7ACB-403D-4F0C-9C6B-6053FCCC6275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8490877" y="5564632"/>
                  <a:ext cx="676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24E37C5F-4E4C-4F60-8E33-9F9F1EC56C12}"/>
                    </a:ext>
                  </a:extLst>
                </p14:cNvPr>
                <p14:cNvContentPartPr/>
                <p14:nvPr/>
              </p14:nvContentPartPr>
              <p14:xfrm>
                <a:off x="7293157" y="5777392"/>
                <a:ext cx="43920" cy="14400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24E37C5F-4E4C-4F60-8E33-9F9F1EC56C12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7288837" y="5773072"/>
                  <a:ext cx="525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531E4D28-B46F-4AC9-8611-76D42A9CFDF1}"/>
                    </a:ext>
                  </a:extLst>
                </p14:cNvPr>
                <p14:cNvContentPartPr/>
                <p14:nvPr/>
              </p14:nvContentPartPr>
              <p14:xfrm>
                <a:off x="7293157" y="5793952"/>
                <a:ext cx="78840" cy="14040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531E4D28-B46F-4AC9-8611-76D42A9CFDF1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7288837" y="5789632"/>
                  <a:ext cx="874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5355FA86-D68A-47CD-B28A-0B3A944A84FA}"/>
                    </a:ext>
                  </a:extLst>
                </p14:cNvPr>
                <p14:cNvContentPartPr/>
                <p14:nvPr/>
              </p14:nvContentPartPr>
              <p14:xfrm>
                <a:off x="7439317" y="5886832"/>
                <a:ext cx="72360" cy="8316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5355FA86-D68A-47CD-B28A-0B3A944A84FA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7434997" y="5882512"/>
                  <a:ext cx="810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E7FADB7F-6112-4E5C-9F11-437958F449EC}"/>
                    </a:ext>
                  </a:extLst>
                </p14:cNvPr>
                <p14:cNvContentPartPr/>
                <p14:nvPr/>
              </p14:nvContentPartPr>
              <p14:xfrm>
                <a:off x="7627597" y="5840752"/>
                <a:ext cx="8640" cy="7740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E7FADB7F-6112-4E5C-9F11-437958F449EC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7623277" y="5836432"/>
                  <a:ext cx="172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4435C2F1-ABD7-455F-A4B3-4D69C4479A00}"/>
                    </a:ext>
                  </a:extLst>
                </p14:cNvPr>
                <p14:cNvContentPartPr/>
                <p14:nvPr/>
              </p14:nvContentPartPr>
              <p14:xfrm>
                <a:off x="7623277" y="5809432"/>
                <a:ext cx="54360" cy="2484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4435C2F1-ABD7-455F-A4B3-4D69C4479A00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7618957" y="5805112"/>
                  <a:ext cx="630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F14E14DB-C6F5-49DE-955F-D7FBE3401D52}"/>
                    </a:ext>
                  </a:extLst>
                </p14:cNvPr>
                <p14:cNvContentPartPr/>
                <p14:nvPr/>
              </p14:nvContentPartPr>
              <p14:xfrm>
                <a:off x="7697077" y="5845432"/>
                <a:ext cx="79560" cy="9216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F14E14DB-C6F5-49DE-955F-D7FBE3401D52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7692757" y="5841112"/>
                  <a:ext cx="882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59ED6085-123F-4C4F-B9C7-F236ACE808AA}"/>
                    </a:ext>
                  </a:extLst>
                </p14:cNvPr>
                <p14:cNvContentPartPr/>
                <p14:nvPr/>
              </p14:nvContentPartPr>
              <p14:xfrm>
                <a:off x="7902277" y="5846152"/>
                <a:ext cx="113400" cy="7776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59ED6085-123F-4C4F-B9C7-F236ACE808AA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7897957" y="5841832"/>
                  <a:ext cx="1220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CDF22D35-F182-4698-BD50-68A30B0D3D91}"/>
                    </a:ext>
                  </a:extLst>
                </p14:cNvPr>
                <p14:cNvContentPartPr/>
                <p14:nvPr/>
              </p14:nvContentPartPr>
              <p14:xfrm>
                <a:off x="8023237" y="5771272"/>
                <a:ext cx="222120" cy="14760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CDF22D35-F182-4698-BD50-68A30B0D3D91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8018917" y="5766952"/>
                  <a:ext cx="2307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2821FA57-F664-4889-8A19-2D9E5A672D97}"/>
                    </a:ext>
                  </a:extLst>
                </p14:cNvPr>
                <p14:cNvContentPartPr/>
                <p14:nvPr/>
              </p14:nvContentPartPr>
              <p14:xfrm>
                <a:off x="7625797" y="5917432"/>
                <a:ext cx="689400" cy="7992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2821FA57-F664-4889-8A19-2D9E5A672D97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7621477" y="5913112"/>
                  <a:ext cx="6980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BE820814-A28F-42AE-9EC4-E8B039C0F65E}"/>
                    </a:ext>
                  </a:extLst>
                </p14:cNvPr>
                <p14:cNvContentPartPr/>
                <p14:nvPr/>
              </p14:nvContentPartPr>
              <p14:xfrm>
                <a:off x="7430317" y="6147112"/>
                <a:ext cx="151560" cy="12204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BE820814-A28F-42AE-9EC4-E8B039C0F65E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7425997" y="6142792"/>
                  <a:ext cx="1602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1F775D04-0EB2-4129-83A8-D2BEBFE79593}"/>
                    </a:ext>
                  </a:extLst>
                </p14:cNvPr>
                <p14:cNvContentPartPr/>
                <p14:nvPr/>
              </p14:nvContentPartPr>
              <p14:xfrm>
                <a:off x="7605997" y="6158992"/>
                <a:ext cx="171720" cy="22212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1F775D04-0EB2-4129-83A8-D2BEBFE79593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7601677" y="6154672"/>
                  <a:ext cx="1803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3F25DDFD-6202-4A04-8299-56897E41AE50}"/>
                    </a:ext>
                  </a:extLst>
                </p14:cNvPr>
                <p14:cNvContentPartPr/>
                <p14:nvPr/>
              </p14:nvContentPartPr>
              <p14:xfrm>
                <a:off x="7789237" y="6159712"/>
                <a:ext cx="103320" cy="7488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3F25DDFD-6202-4A04-8299-56897E41AE50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7784917" y="6155392"/>
                  <a:ext cx="1119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08476F31-C8E5-44FF-B432-25530DC59823}"/>
                    </a:ext>
                  </a:extLst>
                </p14:cNvPr>
                <p14:cNvContentPartPr/>
                <p14:nvPr/>
              </p14:nvContentPartPr>
              <p14:xfrm>
                <a:off x="7900117" y="6076552"/>
                <a:ext cx="122760" cy="16452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08476F31-C8E5-44FF-B432-25530DC59823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7895797" y="6072232"/>
                  <a:ext cx="1314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15977CAF-7390-408A-9CD4-BFE154EC0EA1}"/>
                    </a:ext>
                  </a:extLst>
                </p14:cNvPr>
                <p14:cNvContentPartPr/>
                <p14:nvPr/>
              </p14:nvContentPartPr>
              <p14:xfrm>
                <a:off x="8047357" y="6070072"/>
                <a:ext cx="136440" cy="14472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15977CAF-7390-408A-9CD4-BFE154EC0EA1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8043037" y="6065752"/>
                  <a:ext cx="1450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5AE4AB79-A57A-43D8-A961-CA1F5CB417B8}"/>
                    </a:ext>
                  </a:extLst>
                </p14:cNvPr>
                <p14:cNvContentPartPr/>
                <p14:nvPr/>
              </p14:nvContentPartPr>
              <p14:xfrm>
                <a:off x="8356957" y="6012472"/>
                <a:ext cx="14760" cy="12204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5AE4AB79-A57A-43D8-A961-CA1F5CB417B8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8352637" y="6008152"/>
                  <a:ext cx="234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BD6331A4-9231-42C1-8FC9-ABF6085C0B34}"/>
                    </a:ext>
                  </a:extLst>
                </p14:cNvPr>
                <p14:cNvContentPartPr/>
                <p14:nvPr/>
              </p14:nvContentPartPr>
              <p14:xfrm>
                <a:off x="8351917" y="6208672"/>
                <a:ext cx="20520" cy="3744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BD6331A4-9231-42C1-8FC9-ABF6085C0B34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8347597" y="6204352"/>
                  <a:ext cx="291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4462873B-2691-4224-BFCE-B09B737B95B3}"/>
                    </a:ext>
                  </a:extLst>
                </p14:cNvPr>
                <p14:cNvContentPartPr/>
                <p14:nvPr/>
              </p14:nvContentPartPr>
              <p14:xfrm>
                <a:off x="7770877" y="5685592"/>
                <a:ext cx="741960" cy="6624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4462873B-2691-4224-BFCE-B09B737B95B3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7766557" y="5681272"/>
                  <a:ext cx="750600" cy="7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09">
            <p14:nvContentPartPr>
              <p14:cNvPr id="398" name="Freihand 397">
                <a:extLst>
                  <a:ext uri="{FF2B5EF4-FFF2-40B4-BE49-F238E27FC236}">
                    <a16:creationId xmlns:a16="http://schemas.microsoft.com/office/drawing/2014/main" id="{719E4259-6BB0-4F7D-9D60-AE8EA279BDF4}"/>
                  </a:ext>
                </a:extLst>
              </p14:cNvPr>
              <p14:cNvContentPartPr/>
              <p14:nvPr/>
            </p14:nvContentPartPr>
            <p14:xfrm>
              <a:off x="5307037" y="3909352"/>
              <a:ext cx="495720" cy="366120"/>
            </p14:xfrm>
          </p:contentPart>
        </mc:Choice>
        <mc:Fallback>
          <p:pic>
            <p:nvPicPr>
              <p:cNvPr id="398" name="Freihand 397">
                <a:extLst>
                  <a:ext uri="{FF2B5EF4-FFF2-40B4-BE49-F238E27FC236}">
                    <a16:creationId xmlns:a16="http://schemas.microsoft.com/office/drawing/2014/main" id="{719E4259-6BB0-4F7D-9D60-AE8EA279BDF4}"/>
                  </a:ext>
                </a:extLst>
              </p:cNvPr>
              <p:cNvPicPr/>
              <p:nvPr/>
            </p:nvPicPr>
            <p:blipFill>
              <a:blip r:embed="rId610"/>
              <a:stretch>
                <a:fillRect/>
              </a:stretch>
            </p:blipFill>
            <p:spPr>
              <a:xfrm>
                <a:off x="5302717" y="3905032"/>
                <a:ext cx="504360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1">
            <p14:nvContentPartPr>
              <p14:cNvPr id="399" name="Freihand 398">
                <a:extLst>
                  <a:ext uri="{FF2B5EF4-FFF2-40B4-BE49-F238E27FC236}">
                    <a16:creationId xmlns:a16="http://schemas.microsoft.com/office/drawing/2014/main" id="{CB1AEC9F-1793-48D5-8D3F-DCDE9D4157A0}"/>
                  </a:ext>
                </a:extLst>
              </p14:cNvPr>
              <p14:cNvContentPartPr/>
              <p14:nvPr/>
            </p14:nvContentPartPr>
            <p14:xfrm>
              <a:off x="5259157" y="3961192"/>
              <a:ext cx="555840" cy="310320"/>
            </p14:xfrm>
          </p:contentPart>
        </mc:Choice>
        <mc:Fallback>
          <p:pic>
            <p:nvPicPr>
              <p:cNvPr id="399" name="Freihand 398">
                <a:extLst>
                  <a:ext uri="{FF2B5EF4-FFF2-40B4-BE49-F238E27FC236}">
                    <a16:creationId xmlns:a16="http://schemas.microsoft.com/office/drawing/2014/main" id="{CB1AEC9F-1793-48D5-8D3F-DCDE9D4157A0}"/>
                  </a:ext>
                </a:extLst>
              </p:cNvPr>
              <p:cNvPicPr/>
              <p:nvPr/>
            </p:nvPicPr>
            <p:blipFill>
              <a:blip r:embed="rId612"/>
              <a:stretch>
                <a:fillRect/>
              </a:stretch>
            </p:blipFill>
            <p:spPr>
              <a:xfrm>
                <a:off x="5254837" y="3956872"/>
                <a:ext cx="564480" cy="31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47158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28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Example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69A56346-B377-6D8C-196B-4A884C3D67AD}"/>
                  </a:ext>
                </a:extLst>
              </p:cNvPr>
              <p:cNvSpPr txBox="1"/>
              <p:nvPr/>
            </p:nvSpPr>
            <p:spPr>
              <a:xfrm>
                <a:off x="243840" y="764704"/>
                <a:ext cx="8859520" cy="54864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/>
                  <a:t>Test the example for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/>
                      <m:t>α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de-DE" sz="2400"/>
                      <m:t>5%</m:t>
                    </m:r>
                  </m:oMath>
                </a14:m>
                <a:r>
                  <a:rPr lang="de-DE" sz="2400"/>
                  <a:t> on H</a:t>
                </a:r>
                <a:r>
                  <a:rPr lang="de-DE" sz="2400" baseline="-25000"/>
                  <a:t>0</a:t>
                </a:r>
                <a:r>
                  <a:rPr lang="de-DE" sz="240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4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</a:rPr>
                      <m:t>=…=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de-DE" sz="240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altLang="de-DE" sz="240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altLang="de-DE" sz="2400"/>
                  <a:t>Test for all </a:t>
                </a:r>
                <a:r>
                  <a:rPr lang="de-DE" sz="2400"/>
                  <a:t>H</a:t>
                </a:r>
                <a:r>
                  <a:rPr lang="de-DE" sz="2400" baseline="-25000"/>
                  <a:t>0</a:t>
                </a:r>
                <a:r>
                  <a:rPr lang="de-DE" sz="240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e-DE" altLang="de-DE" sz="2400"/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/>
                      <m:t>α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de-DE" sz="2400"/>
                      <m:t>5%</m:t>
                    </m:r>
                  </m:oMath>
                </a14:m>
                <a:endParaRPr lang="de-DE" altLang="de-DE" sz="2400"/>
              </a:p>
              <a:p>
                <a:endParaRPr lang="de-DE" altLang="de-DE" sz="240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69A56346-B377-6D8C-196B-4A884C3D6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764704"/>
                <a:ext cx="8859520" cy="548640"/>
              </a:xfrm>
              <a:prstGeom prst="rect">
                <a:avLst/>
              </a:prstGeom>
              <a:blipFill>
                <a:blip r:embed="rId2"/>
                <a:stretch>
                  <a:fillRect l="-895" t="-8889" b="-1422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7EA5C59D-03ED-B86B-F79F-8432A21592FB}"/>
              </a:ext>
            </a:extLst>
          </p:cNvPr>
          <p:cNvGraphicFramePr>
            <a:graphicFrameLocks noGrp="1"/>
          </p:cNvGraphicFramePr>
          <p:nvPr/>
        </p:nvGraphicFramePr>
        <p:xfrm>
          <a:off x="7498080" y="1313344"/>
          <a:ext cx="3675380" cy="1897216"/>
        </p:xfrm>
        <a:graphic>
          <a:graphicData uri="http://schemas.openxmlformats.org/drawingml/2006/table">
            <a:tbl>
              <a:tblPr firstRow="1" bandRow="1"/>
              <a:tblGrid>
                <a:gridCol w="935966">
                  <a:extLst>
                    <a:ext uri="{9D8B030D-6E8A-4147-A177-3AD203B41FA5}">
                      <a16:colId xmlns:a16="http://schemas.microsoft.com/office/drawing/2014/main" val="2691000748"/>
                    </a:ext>
                  </a:extLst>
                </a:gridCol>
                <a:gridCol w="730510">
                  <a:extLst>
                    <a:ext uri="{9D8B030D-6E8A-4147-A177-3AD203B41FA5}">
                      <a16:colId xmlns:a16="http://schemas.microsoft.com/office/drawing/2014/main" val="2970920032"/>
                    </a:ext>
                  </a:extLst>
                </a:gridCol>
                <a:gridCol w="1164251">
                  <a:extLst>
                    <a:ext uri="{9D8B030D-6E8A-4147-A177-3AD203B41FA5}">
                      <a16:colId xmlns:a16="http://schemas.microsoft.com/office/drawing/2014/main" val="95580498"/>
                    </a:ext>
                  </a:extLst>
                </a:gridCol>
                <a:gridCol w="844653">
                  <a:extLst>
                    <a:ext uri="{9D8B030D-6E8A-4147-A177-3AD203B41FA5}">
                      <a16:colId xmlns:a16="http://schemas.microsoft.com/office/drawing/2014/main" val="2146902723"/>
                    </a:ext>
                  </a:extLst>
                </a:gridCol>
              </a:tblGrid>
              <a:tr h="474304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beta0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beta1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beta2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beta3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4176773"/>
                  </a:ext>
                </a:extLst>
              </a:tr>
              <a:tr h="474304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10,669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1,484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0,718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9,008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5028732"/>
                  </a:ext>
                </a:extLst>
              </a:tr>
              <a:tr h="474304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se(b0)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se(b1)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se(b2)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se(b3)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3025121"/>
                  </a:ext>
                </a:extLst>
              </a:tr>
              <a:tr h="474304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7,579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0,911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0,199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4,150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6349172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6BEE8769-F2A9-4CA3-9F69-6B64F926B005}"/>
                  </a:ext>
                </a:extLst>
              </p14:cNvPr>
              <p14:cNvContentPartPr/>
              <p14:nvPr/>
            </p14:nvContentPartPr>
            <p14:xfrm>
              <a:off x="2109517" y="1931887"/>
              <a:ext cx="1430280" cy="579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6BEE8769-F2A9-4CA3-9F69-6B64F926B00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05197" y="1927567"/>
                <a:ext cx="1438920" cy="6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64C47C0F-187B-4C89-B837-4C05E37885F3}"/>
              </a:ext>
            </a:extLst>
          </p:cNvPr>
          <p:cNvGrpSpPr/>
          <p:nvPr/>
        </p:nvGrpSpPr>
        <p:grpSpPr>
          <a:xfrm>
            <a:off x="9226357" y="204967"/>
            <a:ext cx="2201760" cy="332640"/>
            <a:chOff x="9226357" y="204967"/>
            <a:chExt cx="2201760" cy="33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06E27C59-A5DC-4736-8AA3-7AD49C4EBAE5}"/>
                    </a:ext>
                  </a:extLst>
                </p14:cNvPr>
                <p14:cNvContentPartPr/>
                <p14:nvPr/>
              </p14:nvContentPartPr>
              <p14:xfrm>
                <a:off x="9226357" y="242767"/>
                <a:ext cx="88920" cy="2523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06E27C59-A5DC-4736-8AA3-7AD49C4EBAE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222037" y="238447"/>
                  <a:ext cx="975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01430B5B-381D-4E72-BA1A-BE3472D94CE7}"/>
                    </a:ext>
                  </a:extLst>
                </p14:cNvPr>
                <p14:cNvContentPartPr/>
                <p14:nvPr/>
              </p14:nvContentPartPr>
              <p14:xfrm>
                <a:off x="9356317" y="204967"/>
                <a:ext cx="27000" cy="1213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01430B5B-381D-4E72-BA1A-BE3472D94CE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351997" y="200647"/>
                  <a:ext cx="356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E2BFA398-0215-416F-96DC-C22A3642E420}"/>
                    </a:ext>
                  </a:extLst>
                </p14:cNvPr>
                <p14:cNvContentPartPr/>
                <p14:nvPr/>
              </p14:nvContentPartPr>
              <p14:xfrm>
                <a:off x="9415717" y="261487"/>
                <a:ext cx="94680" cy="723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E2BFA398-0215-416F-96DC-C22A3642E42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411397" y="257167"/>
                  <a:ext cx="1033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9ECC1F76-4115-4B4C-93A8-CD2444B6DF61}"/>
                    </a:ext>
                  </a:extLst>
                </p14:cNvPr>
                <p14:cNvContentPartPr/>
                <p14:nvPr/>
              </p14:nvContentPartPr>
              <p14:xfrm>
                <a:off x="9526957" y="271207"/>
                <a:ext cx="161640" cy="730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9ECC1F76-4115-4B4C-93A8-CD2444B6DF6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522637" y="266887"/>
                  <a:ext cx="1702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E02CF337-151F-4622-A264-59B4DAC1D74E}"/>
                    </a:ext>
                  </a:extLst>
                </p14:cNvPr>
                <p14:cNvContentPartPr/>
                <p14:nvPr/>
              </p14:nvContentPartPr>
              <p14:xfrm>
                <a:off x="9920077" y="281287"/>
                <a:ext cx="141480" cy="936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E02CF337-151F-4622-A264-59B4DAC1D74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915757" y="276967"/>
                  <a:ext cx="1501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518964BD-D8E2-476D-A0B3-051C92E5F83D}"/>
                    </a:ext>
                  </a:extLst>
                </p14:cNvPr>
                <p14:cNvContentPartPr/>
                <p14:nvPr/>
              </p14:nvContentPartPr>
              <p14:xfrm>
                <a:off x="10125277" y="332047"/>
                <a:ext cx="90360" cy="46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518964BD-D8E2-476D-A0B3-051C92E5F83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120957" y="327727"/>
                  <a:ext cx="9900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54CE9445-CEFE-45F2-8CF5-A35385CE8A9B}"/>
                    </a:ext>
                  </a:extLst>
                </p14:cNvPr>
                <p14:cNvContentPartPr/>
                <p14:nvPr/>
              </p14:nvContentPartPr>
              <p14:xfrm>
                <a:off x="10324357" y="239167"/>
                <a:ext cx="149400" cy="1054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54CE9445-CEFE-45F2-8CF5-A35385CE8A9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320037" y="234847"/>
                  <a:ext cx="1580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48AE047A-1AFD-44DF-9908-C85B770117E1}"/>
                    </a:ext>
                  </a:extLst>
                </p14:cNvPr>
                <p14:cNvContentPartPr/>
                <p14:nvPr/>
              </p14:nvContentPartPr>
              <p14:xfrm>
                <a:off x="10406077" y="301087"/>
                <a:ext cx="165600" cy="583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48AE047A-1AFD-44DF-9908-C85B770117E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401757" y="296767"/>
                  <a:ext cx="1742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CD1B1F13-B317-445C-A1AF-E5A21E42EF07}"/>
                    </a:ext>
                  </a:extLst>
                </p14:cNvPr>
                <p14:cNvContentPartPr/>
                <p14:nvPr/>
              </p14:nvContentPartPr>
              <p14:xfrm>
                <a:off x="10658437" y="266167"/>
                <a:ext cx="110520" cy="986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CD1B1F13-B317-445C-A1AF-E5A21E42EF0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654117" y="261847"/>
                  <a:ext cx="1191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D14FEE6F-F3D3-4B43-8611-8B5CA38D08CD}"/>
                    </a:ext>
                  </a:extLst>
                </p14:cNvPr>
                <p14:cNvContentPartPr/>
                <p14:nvPr/>
              </p14:nvContentPartPr>
              <p14:xfrm>
                <a:off x="10922317" y="325927"/>
                <a:ext cx="171720" cy="54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D14FEE6F-F3D3-4B43-8611-8B5CA38D08C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917997" y="321607"/>
                  <a:ext cx="18036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D04AB584-A681-4E87-8484-ABF4E91DAD03}"/>
                    </a:ext>
                  </a:extLst>
                </p14:cNvPr>
                <p14:cNvContentPartPr/>
                <p14:nvPr/>
              </p14:nvContentPartPr>
              <p14:xfrm>
                <a:off x="10939957" y="355087"/>
                <a:ext cx="159840" cy="10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D04AB584-A681-4E87-8484-ABF4E91DAD0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935637" y="350767"/>
                  <a:ext cx="16848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571AFBB-BE8B-423F-8552-A555C9E022F9}"/>
                    </a:ext>
                  </a:extLst>
                </p14:cNvPr>
                <p14:cNvContentPartPr/>
                <p14:nvPr/>
              </p14:nvContentPartPr>
              <p14:xfrm>
                <a:off x="11203837" y="248167"/>
                <a:ext cx="123480" cy="1072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571AFBB-BE8B-423F-8552-A555C9E022F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199517" y="243847"/>
                  <a:ext cx="1321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BBA0B920-10B5-4274-8694-ACC03704E592}"/>
                    </a:ext>
                  </a:extLst>
                </p14:cNvPr>
                <p14:cNvContentPartPr/>
                <p14:nvPr/>
              </p14:nvContentPartPr>
              <p14:xfrm>
                <a:off x="11267917" y="282727"/>
                <a:ext cx="32760" cy="1414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BBA0B920-10B5-4274-8694-ACC03704E59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263597" y="278407"/>
                  <a:ext cx="414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F63C8E8F-DD40-4154-96ED-D93CF18AEF73}"/>
                    </a:ext>
                  </a:extLst>
                </p14:cNvPr>
                <p14:cNvContentPartPr/>
                <p14:nvPr/>
              </p14:nvContentPartPr>
              <p14:xfrm>
                <a:off x="9846637" y="482887"/>
                <a:ext cx="1581480" cy="547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F63C8E8F-DD40-4154-96ED-D93CF18AEF7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842317" y="478567"/>
                  <a:ext cx="1590120" cy="6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4244A3C8-3CEA-4059-8012-7CB4614134D7}"/>
                  </a:ext>
                </a:extLst>
              </p14:cNvPr>
              <p14:cNvContentPartPr/>
              <p14:nvPr/>
            </p14:nvContentPartPr>
            <p14:xfrm>
              <a:off x="7131877" y="1383967"/>
              <a:ext cx="4406760" cy="2247840"/>
            </p14:xfrm>
          </p:contentPart>
        </mc:Choice>
        <mc:Fallback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4244A3C8-3CEA-4059-8012-7CB4614134D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127557" y="1379647"/>
                <a:ext cx="4415400" cy="2256480"/>
              </a:xfrm>
              <a:prstGeom prst="rect">
                <a:avLst/>
              </a:prstGeom>
            </p:spPr>
          </p:pic>
        </mc:Fallback>
      </mc:AlternateContent>
      <p:pic>
        <p:nvPicPr>
          <p:cNvPr id="194" name="Grafik 193">
            <a:extLst>
              <a:ext uri="{FF2B5EF4-FFF2-40B4-BE49-F238E27FC236}">
                <a16:creationId xmlns:a16="http://schemas.microsoft.com/office/drawing/2014/main" id="{4DB6F8E8-3A03-4FA3-BF8E-961AF8236639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4903072" y="1985962"/>
            <a:ext cx="1543050" cy="7810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E9F3C3D2-0539-4038-A9FB-938C6AE05687}"/>
                  </a:ext>
                </a:extLst>
              </p14:cNvPr>
              <p14:cNvContentPartPr/>
              <p14:nvPr/>
            </p14:nvContentPartPr>
            <p14:xfrm>
              <a:off x="3896557" y="3842047"/>
              <a:ext cx="4184640" cy="1756800"/>
            </p14:xfrm>
          </p:contentPart>
        </mc:Choice>
        <mc:Fallback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E9F3C3D2-0539-4038-A9FB-938C6AE0568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892237" y="3837727"/>
                <a:ext cx="4193280" cy="176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F2DBE499-ADA7-447A-994C-60B41DD7E1E3}"/>
                  </a:ext>
                </a:extLst>
              </p14:cNvPr>
              <p14:cNvContentPartPr/>
              <p14:nvPr/>
            </p14:nvContentPartPr>
            <p14:xfrm>
              <a:off x="315277" y="2639287"/>
              <a:ext cx="159480" cy="468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F2DBE499-ADA7-447A-994C-60B41DD7E1E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10957" y="2634967"/>
                <a:ext cx="168120" cy="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256D6819-A81F-44B7-BB28-84120B3E0F79}"/>
                  </a:ext>
                </a:extLst>
              </p14:cNvPr>
              <p14:cNvContentPartPr/>
              <p14:nvPr/>
            </p14:nvContentPartPr>
            <p14:xfrm>
              <a:off x="312037" y="2678167"/>
              <a:ext cx="204480" cy="1872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256D6819-A81F-44B7-BB28-84120B3E0F7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07717" y="2673847"/>
                <a:ext cx="21312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6A518AF0-A8C9-47B9-BC5C-F161A057C4A6}"/>
                  </a:ext>
                </a:extLst>
              </p14:cNvPr>
              <p14:cNvContentPartPr/>
              <p14:nvPr/>
            </p14:nvContentPartPr>
            <p14:xfrm>
              <a:off x="470797" y="2593207"/>
              <a:ext cx="140400" cy="17100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6A518AF0-A8C9-47B9-BC5C-F161A057C4A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66477" y="2588887"/>
                <a:ext cx="14904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9773D01A-97FC-4547-99AA-D78CA6039880}"/>
                  </a:ext>
                </a:extLst>
              </p14:cNvPr>
              <p14:cNvContentPartPr/>
              <p14:nvPr/>
            </p14:nvContentPartPr>
            <p14:xfrm>
              <a:off x="976597" y="3370807"/>
              <a:ext cx="95040" cy="79200"/>
            </p14:xfrm>
          </p:contentPart>
        </mc:Choice>
        <mc:Fallback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9773D01A-97FC-4547-99AA-D78CA603988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72277" y="3366487"/>
                <a:ext cx="10368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5628457D-C156-4E11-BFD1-F35EB10DFBD5}"/>
                  </a:ext>
                </a:extLst>
              </p14:cNvPr>
              <p14:cNvContentPartPr/>
              <p14:nvPr/>
            </p14:nvContentPartPr>
            <p14:xfrm>
              <a:off x="7491517" y="1774927"/>
              <a:ext cx="840240" cy="81360"/>
            </p14:xfrm>
          </p:contentPart>
        </mc:Choice>
        <mc:Fallback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5628457D-C156-4E11-BFD1-F35EB10DFBD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487197" y="1770607"/>
                <a:ext cx="84888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54981870-0936-41B5-8146-7DCEB398D7E8}"/>
                  </a:ext>
                </a:extLst>
              </p14:cNvPr>
              <p14:cNvContentPartPr/>
              <p14:nvPr/>
            </p14:nvContentPartPr>
            <p14:xfrm>
              <a:off x="3671557" y="3320407"/>
              <a:ext cx="916560" cy="101160"/>
            </p14:xfrm>
          </p:contentPart>
        </mc:Choice>
        <mc:Fallback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54981870-0936-41B5-8146-7DCEB398D7E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667237" y="3316087"/>
                <a:ext cx="92520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97" name="Freihand 296">
                <a:extLst>
                  <a:ext uri="{FF2B5EF4-FFF2-40B4-BE49-F238E27FC236}">
                    <a16:creationId xmlns:a16="http://schemas.microsoft.com/office/drawing/2014/main" id="{6A62ACC0-0C6E-4A93-8BE4-4A022DDD9226}"/>
                  </a:ext>
                </a:extLst>
              </p14:cNvPr>
              <p14:cNvContentPartPr/>
              <p14:nvPr/>
            </p14:nvContentPartPr>
            <p14:xfrm>
              <a:off x="6360757" y="4136167"/>
              <a:ext cx="122400" cy="1713600"/>
            </p14:xfrm>
          </p:contentPart>
        </mc:Choice>
        <mc:Fallback>
          <p:pic>
            <p:nvPicPr>
              <p:cNvPr id="297" name="Freihand 296">
                <a:extLst>
                  <a:ext uri="{FF2B5EF4-FFF2-40B4-BE49-F238E27FC236}">
                    <a16:creationId xmlns:a16="http://schemas.microsoft.com/office/drawing/2014/main" id="{6A62ACC0-0C6E-4A93-8BE4-4A022DDD9226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356437" y="4131847"/>
                <a:ext cx="131040" cy="172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6" name="Gruppieren 305">
            <a:extLst>
              <a:ext uri="{FF2B5EF4-FFF2-40B4-BE49-F238E27FC236}">
                <a16:creationId xmlns:a16="http://schemas.microsoft.com/office/drawing/2014/main" id="{6FF44367-70D0-46E2-B069-4DC4BB6B6160}"/>
              </a:ext>
            </a:extLst>
          </p:cNvPr>
          <p:cNvGrpSpPr/>
          <p:nvPr/>
        </p:nvGrpSpPr>
        <p:grpSpPr>
          <a:xfrm>
            <a:off x="6247717" y="3586447"/>
            <a:ext cx="284040" cy="435960"/>
            <a:chOff x="6247717" y="3586447"/>
            <a:chExt cx="284040" cy="43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753ECF2C-5231-4D18-A743-B4324C22E40A}"/>
                    </a:ext>
                  </a:extLst>
                </p14:cNvPr>
                <p14:cNvContentPartPr/>
                <p14:nvPr/>
              </p14:nvContentPartPr>
              <p14:xfrm>
                <a:off x="6304237" y="3901447"/>
                <a:ext cx="360" cy="36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753ECF2C-5231-4D18-A743-B4324C22E40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299917" y="38971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AEAB0EB4-8672-4B37-8A3A-8A60E61C09B2}"/>
                    </a:ext>
                  </a:extLst>
                </p14:cNvPr>
                <p14:cNvContentPartPr/>
                <p14:nvPr/>
              </p14:nvContentPartPr>
              <p14:xfrm>
                <a:off x="6247717" y="3832327"/>
                <a:ext cx="58680" cy="16344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AEAB0EB4-8672-4B37-8A3A-8A60E61C09B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243397" y="3828007"/>
                  <a:ext cx="673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762802BA-92BE-4CF8-8FCF-55976A34F0DC}"/>
                    </a:ext>
                  </a:extLst>
                </p14:cNvPr>
                <p14:cNvContentPartPr/>
                <p14:nvPr/>
              </p14:nvContentPartPr>
              <p14:xfrm>
                <a:off x="6306037" y="3957607"/>
                <a:ext cx="21240" cy="6480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762802BA-92BE-4CF8-8FCF-55976A34F0D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301717" y="3953287"/>
                  <a:ext cx="298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5DC61BF7-BF34-4271-968E-CB7B6ACC836F}"/>
                    </a:ext>
                  </a:extLst>
                </p14:cNvPr>
                <p14:cNvContentPartPr/>
                <p14:nvPr/>
              </p14:nvContentPartPr>
              <p14:xfrm>
                <a:off x="6344917" y="3819727"/>
                <a:ext cx="81000" cy="14148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5DC61BF7-BF34-4271-968E-CB7B6ACC836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340597" y="3815407"/>
                  <a:ext cx="896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12102B58-EFDC-436B-86DD-66F959E4043A}"/>
                    </a:ext>
                  </a:extLst>
                </p14:cNvPr>
                <p14:cNvContentPartPr/>
                <p14:nvPr/>
              </p14:nvContentPartPr>
              <p14:xfrm>
                <a:off x="6443557" y="3823327"/>
                <a:ext cx="88200" cy="14112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12102B58-EFDC-436B-86DD-66F959E4043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439237" y="3819007"/>
                  <a:ext cx="968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AC58B885-F6C3-437B-A5E2-D3C80C7ADD45}"/>
                    </a:ext>
                  </a:extLst>
                </p14:cNvPr>
                <p14:cNvContentPartPr/>
                <p14:nvPr/>
              </p14:nvContentPartPr>
              <p14:xfrm>
                <a:off x="6335557" y="3586447"/>
                <a:ext cx="84600" cy="12312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AC58B885-F6C3-437B-A5E2-D3C80C7ADD4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331237" y="3582127"/>
                  <a:ext cx="932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8CB35B7F-EA53-4058-AA16-58A1B6CEE700}"/>
                    </a:ext>
                  </a:extLst>
                </p14:cNvPr>
                <p14:cNvContentPartPr/>
                <p14:nvPr/>
              </p14:nvContentPartPr>
              <p14:xfrm>
                <a:off x="6450757" y="3651967"/>
                <a:ext cx="61200" cy="6876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8CB35B7F-EA53-4058-AA16-58A1B6CEE70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446437" y="3647647"/>
                  <a:ext cx="69840" cy="7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307" name="Freihand 306">
                <a:extLst>
                  <a:ext uri="{FF2B5EF4-FFF2-40B4-BE49-F238E27FC236}">
                    <a16:creationId xmlns:a16="http://schemas.microsoft.com/office/drawing/2014/main" id="{F82446CB-A65F-48D9-9A2E-2A478EA48156}"/>
                  </a:ext>
                </a:extLst>
              </p14:cNvPr>
              <p14:cNvContentPartPr/>
              <p14:nvPr/>
            </p14:nvContentPartPr>
            <p14:xfrm>
              <a:off x="3736357" y="3903247"/>
              <a:ext cx="579240" cy="101880"/>
            </p14:xfrm>
          </p:contentPart>
        </mc:Choice>
        <mc:Fallback>
          <p:pic>
            <p:nvPicPr>
              <p:cNvPr id="307" name="Freihand 306">
                <a:extLst>
                  <a:ext uri="{FF2B5EF4-FFF2-40B4-BE49-F238E27FC236}">
                    <a16:creationId xmlns:a16="http://schemas.microsoft.com/office/drawing/2014/main" id="{F82446CB-A65F-48D9-9A2E-2A478EA4815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732037" y="3898927"/>
                <a:ext cx="587880" cy="11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16" name="Gruppieren 315">
            <a:extLst>
              <a:ext uri="{FF2B5EF4-FFF2-40B4-BE49-F238E27FC236}">
                <a16:creationId xmlns:a16="http://schemas.microsoft.com/office/drawing/2014/main" id="{5617E576-E3A6-47DD-9C6A-C01E9CA2B40D}"/>
              </a:ext>
            </a:extLst>
          </p:cNvPr>
          <p:cNvGrpSpPr/>
          <p:nvPr/>
        </p:nvGrpSpPr>
        <p:grpSpPr>
          <a:xfrm>
            <a:off x="6435637" y="4126087"/>
            <a:ext cx="222120" cy="1611000"/>
            <a:chOff x="6435637" y="4126087"/>
            <a:chExt cx="222120" cy="161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0F82D209-8F14-4041-B60A-B9BCE99A38A4}"/>
                    </a:ext>
                  </a:extLst>
                </p14:cNvPr>
                <p14:cNvContentPartPr/>
                <p14:nvPr/>
              </p14:nvContentPartPr>
              <p14:xfrm>
                <a:off x="6435637" y="4198807"/>
                <a:ext cx="116280" cy="153828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0F82D209-8F14-4041-B60A-B9BCE99A38A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431317" y="4194487"/>
                  <a:ext cx="124920" cy="154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54864A23-F205-44C4-B3AB-64C3DDFA1B45}"/>
                    </a:ext>
                  </a:extLst>
                </p14:cNvPr>
                <p14:cNvContentPartPr/>
                <p14:nvPr/>
              </p14:nvContentPartPr>
              <p14:xfrm>
                <a:off x="6471277" y="4127167"/>
                <a:ext cx="54000" cy="14616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54864A23-F205-44C4-B3AB-64C3DDFA1B4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466957" y="4122847"/>
                  <a:ext cx="626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49494006-43BC-4D1F-9F8A-151BE1A7AB46}"/>
                    </a:ext>
                  </a:extLst>
                </p14:cNvPr>
                <p14:cNvContentPartPr/>
                <p14:nvPr/>
              </p14:nvContentPartPr>
              <p14:xfrm>
                <a:off x="6538957" y="4190887"/>
                <a:ext cx="18360" cy="10332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49494006-43BC-4D1F-9F8A-151BE1A7AB4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534637" y="4186567"/>
                  <a:ext cx="270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6FD4D299-2AD0-4CA6-B216-E2571EF5605E}"/>
                    </a:ext>
                  </a:extLst>
                </p14:cNvPr>
                <p14:cNvContentPartPr/>
                <p14:nvPr/>
              </p14:nvContentPartPr>
              <p14:xfrm>
                <a:off x="6569557" y="4126087"/>
                <a:ext cx="41760" cy="10584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6FD4D299-2AD0-4CA6-B216-E2571EF5605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565237" y="4121767"/>
                  <a:ext cx="504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63DBBDE4-8E7C-4715-8FE7-69201D9C352D}"/>
                    </a:ext>
                  </a:extLst>
                </p14:cNvPr>
                <p14:cNvContentPartPr/>
                <p14:nvPr/>
              </p14:nvContentPartPr>
              <p14:xfrm>
                <a:off x="6617437" y="4142647"/>
                <a:ext cx="40320" cy="12132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63DBBDE4-8E7C-4715-8FE7-69201D9C352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613117" y="4138327"/>
                  <a:ext cx="489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1DD82731-7A33-4436-A035-DF9F0E154198}"/>
                    </a:ext>
                  </a:extLst>
                </p14:cNvPr>
                <p14:cNvContentPartPr/>
                <p14:nvPr/>
              </p14:nvContentPartPr>
              <p14:xfrm>
                <a:off x="6530677" y="4358287"/>
                <a:ext cx="55440" cy="8172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1DD82731-7A33-4436-A035-DF9F0E15419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526357" y="4353967"/>
                  <a:ext cx="640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CD95CA4E-9FB5-47D6-B99F-CBE7A8C9DEC7}"/>
                    </a:ext>
                  </a:extLst>
                </p14:cNvPr>
                <p14:cNvContentPartPr/>
                <p14:nvPr/>
              </p14:nvContentPartPr>
              <p14:xfrm>
                <a:off x="6514117" y="4381327"/>
                <a:ext cx="69840" cy="1656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CD95CA4E-9FB5-47D6-B99F-CBE7A8C9DEC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509797" y="4377007"/>
                  <a:ext cx="784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2CB69957-1A97-4152-9E64-342C53F10BCD}"/>
                    </a:ext>
                  </a:extLst>
                </p14:cNvPr>
                <p14:cNvContentPartPr/>
                <p14:nvPr/>
              </p14:nvContentPartPr>
              <p14:xfrm>
                <a:off x="6555517" y="4389967"/>
                <a:ext cx="51120" cy="10296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2CB69957-1A97-4152-9E64-342C53F10BC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551197" y="4385647"/>
                  <a:ext cx="59760" cy="11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317" name="Freihand 316">
                <a:extLst>
                  <a:ext uri="{FF2B5EF4-FFF2-40B4-BE49-F238E27FC236}">
                    <a16:creationId xmlns:a16="http://schemas.microsoft.com/office/drawing/2014/main" id="{631C33A4-4D73-4E04-A2FD-A4C4D60D356C}"/>
                  </a:ext>
                </a:extLst>
              </p14:cNvPr>
              <p14:cNvContentPartPr/>
              <p14:nvPr/>
            </p14:nvContentPartPr>
            <p14:xfrm>
              <a:off x="3644197" y="4403647"/>
              <a:ext cx="781560" cy="169920"/>
            </p14:xfrm>
          </p:contentPart>
        </mc:Choice>
        <mc:Fallback>
          <p:pic>
            <p:nvPicPr>
              <p:cNvPr id="317" name="Freihand 316">
                <a:extLst>
                  <a:ext uri="{FF2B5EF4-FFF2-40B4-BE49-F238E27FC236}">
                    <a16:creationId xmlns:a16="http://schemas.microsoft.com/office/drawing/2014/main" id="{631C33A4-4D73-4E04-A2FD-A4C4D60D356C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639877" y="4399327"/>
                <a:ext cx="790200" cy="17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27" name="Gruppieren 326">
            <a:extLst>
              <a:ext uri="{FF2B5EF4-FFF2-40B4-BE49-F238E27FC236}">
                <a16:creationId xmlns:a16="http://schemas.microsoft.com/office/drawing/2014/main" id="{B26C0E22-BAC1-456F-A37C-7EAE3F7FBD1F}"/>
              </a:ext>
            </a:extLst>
          </p:cNvPr>
          <p:cNvGrpSpPr/>
          <p:nvPr/>
        </p:nvGrpSpPr>
        <p:grpSpPr>
          <a:xfrm>
            <a:off x="7139437" y="4010887"/>
            <a:ext cx="663120" cy="1846800"/>
            <a:chOff x="7139437" y="4010887"/>
            <a:chExt cx="663120" cy="184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14BE895E-F628-4877-B6E3-968541345434}"/>
                    </a:ext>
                  </a:extLst>
                </p14:cNvPr>
                <p14:cNvContentPartPr/>
                <p14:nvPr/>
              </p14:nvContentPartPr>
              <p14:xfrm>
                <a:off x="7254637" y="4334887"/>
                <a:ext cx="37080" cy="152280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14BE895E-F628-4877-B6E3-96854134543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250317" y="4330567"/>
                  <a:ext cx="45720" cy="153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D21C9221-EF16-4F25-9D17-B329A619A942}"/>
                    </a:ext>
                  </a:extLst>
                </p14:cNvPr>
                <p14:cNvContentPartPr/>
                <p14:nvPr/>
              </p14:nvContentPartPr>
              <p14:xfrm>
                <a:off x="7139437" y="4089367"/>
                <a:ext cx="73800" cy="16524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D21C9221-EF16-4F25-9D17-B329A619A94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135117" y="4085047"/>
                  <a:ext cx="824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03095840-DFED-4D73-867B-229F77FB9248}"/>
                    </a:ext>
                  </a:extLst>
                </p14:cNvPr>
                <p14:cNvContentPartPr/>
                <p14:nvPr/>
              </p14:nvContentPartPr>
              <p14:xfrm>
                <a:off x="7244557" y="4164967"/>
                <a:ext cx="24840" cy="4824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03095840-DFED-4D73-867B-229F77FB924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240237" y="4160647"/>
                  <a:ext cx="334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1C4595D9-7AF5-4F28-967C-737EAE4240F9}"/>
                    </a:ext>
                  </a:extLst>
                </p14:cNvPr>
                <p14:cNvContentPartPr/>
                <p14:nvPr/>
              </p14:nvContentPartPr>
              <p14:xfrm>
                <a:off x="7266877" y="4039687"/>
                <a:ext cx="61920" cy="13860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1C4595D9-7AF5-4F28-967C-737EAE4240F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262557" y="4035367"/>
                  <a:ext cx="705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840DFC24-DF0F-4809-B7C9-0AD41F2F52D0}"/>
                    </a:ext>
                  </a:extLst>
                </p14:cNvPr>
                <p14:cNvContentPartPr/>
                <p14:nvPr/>
              </p14:nvContentPartPr>
              <p14:xfrm>
                <a:off x="7352557" y="4010887"/>
                <a:ext cx="73800" cy="12132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840DFC24-DF0F-4809-B7C9-0AD41F2F52D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348237" y="4006567"/>
                  <a:ext cx="824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63BBAB8C-9273-46EF-892F-4E0B4DFCF413}"/>
                    </a:ext>
                  </a:extLst>
                </p14:cNvPr>
                <p14:cNvContentPartPr/>
                <p14:nvPr/>
              </p14:nvContentPartPr>
              <p14:xfrm>
                <a:off x="7557037" y="4011967"/>
                <a:ext cx="81720" cy="13284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63BBAB8C-9273-46EF-892F-4E0B4DFCF41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552717" y="4007647"/>
                  <a:ext cx="903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DC293FBA-6197-460D-85FE-A13F15834549}"/>
                    </a:ext>
                  </a:extLst>
                </p14:cNvPr>
                <p14:cNvContentPartPr/>
                <p14:nvPr/>
              </p14:nvContentPartPr>
              <p14:xfrm>
                <a:off x="7530397" y="4048327"/>
                <a:ext cx="106200" cy="3492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DC293FBA-6197-460D-85FE-A13F1583454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526077" y="4044007"/>
                  <a:ext cx="1148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89425FBF-3A94-422D-B3AF-746C2E46BB4C}"/>
                    </a:ext>
                  </a:extLst>
                </p14:cNvPr>
                <p14:cNvContentPartPr/>
                <p14:nvPr/>
              </p14:nvContentPartPr>
              <p14:xfrm>
                <a:off x="7660717" y="4056607"/>
                <a:ext cx="141840" cy="12852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89425FBF-3A94-422D-B3AF-746C2E46BB4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656397" y="4052287"/>
                  <a:ext cx="150480" cy="13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7" name="Gruppieren 336">
            <a:extLst>
              <a:ext uri="{FF2B5EF4-FFF2-40B4-BE49-F238E27FC236}">
                <a16:creationId xmlns:a16="http://schemas.microsoft.com/office/drawing/2014/main" id="{750C2432-D4D6-4DB8-A1FD-84ADE9EEDA2E}"/>
              </a:ext>
            </a:extLst>
          </p:cNvPr>
          <p:cNvGrpSpPr/>
          <p:nvPr/>
        </p:nvGrpSpPr>
        <p:grpSpPr>
          <a:xfrm>
            <a:off x="6604477" y="4440727"/>
            <a:ext cx="174600" cy="1281240"/>
            <a:chOff x="6604477" y="4440727"/>
            <a:chExt cx="174600" cy="128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6609AF37-AA5B-48F7-B112-55164C6A63B9}"/>
                    </a:ext>
                  </a:extLst>
                </p14:cNvPr>
                <p14:cNvContentPartPr/>
                <p14:nvPr/>
              </p14:nvContentPartPr>
              <p14:xfrm>
                <a:off x="6612037" y="4568527"/>
                <a:ext cx="68040" cy="115344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6609AF37-AA5B-48F7-B112-55164C6A63B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607717" y="4564207"/>
                  <a:ext cx="76680" cy="11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C887EE49-765A-4FA0-9088-A99593D769CB}"/>
                    </a:ext>
                  </a:extLst>
                </p14:cNvPr>
                <p14:cNvContentPartPr/>
                <p14:nvPr/>
              </p14:nvContentPartPr>
              <p14:xfrm>
                <a:off x="6604477" y="4509487"/>
                <a:ext cx="66960" cy="6156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C887EE49-765A-4FA0-9088-A99593D769C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600157" y="4505167"/>
                  <a:ext cx="756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C25E609B-7357-41F0-992A-CD1F4255A3FF}"/>
                    </a:ext>
                  </a:extLst>
                </p14:cNvPr>
                <p14:cNvContentPartPr/>
                <p14:nvPr/>
              </p14:nvContentPartPr>
              <p14:xfrm>
                <a:off x="6676477" y="4539367"/>
                <a:ext cx="16560" cy="6264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C25E609B-7357-41F0-992A-CD1F4255A3F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672157" y="4535047"/>
                  <a:ext cx="252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837E3EE8-2566-4ADA-910F-F59E1598B592}"/>
                    </a:ext>
                  </a:extLst>
                </p14:cNvPr>
                <p14:cNvContentPartPr/>
                <p14:nvPr/>
              </p14:nvContentPartPr>
              <p14:xfrm>
                <a:off x="6702757" y="4473847"/>
                <a:ext cx="15840" cy="6300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837E3EE8-2566-4ADA-910F-F59E1598B59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698437" y="4469527"/>
                  <a:ext cx="244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F5BCB21C-6122-40C3-8054-A80A21354D18}"/>
                    </a:ext>
                  </a:extLst>
                </p14:cNvPr>
                <p14:cNvContentPartPr/>
                <p14:nvPr/>
              </p14:nvContentPartPr>
              <p14:xfrm>
                <a:off x="6727597" y="4440727"/>
                <a:ext cx="29160" cy="8316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F5BCB21C-6122-40C3-8054-A80A21354D1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723277" y="4436407"/>
                  <a:ext cx="378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21EDBE01-AE35-42A6-808A-6F0896E0879B}"/>
                    </a:ext>
                  </a:extLst>
                </p14:cNvPr>
                <p14:cNvContentPartPr/>
                <p14:nvPr/>
              </p14:nvContentPartPr>
              <p14:xfrm>
                <a:off x="6725077" y="4482127"/>
                <a:ext cx="54000" cy="2232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21EDBE01-AE35-42A6-808A-6F0896E0879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720757" y="4477807"/>
                  <a:ext cx="626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55382D97-A401-4A56-8073-90E045BCF7A2}"/>
                    </a:ext>
                  </a:extLst>
                </p14:cNvPr>
                <p14:cNvContentPartPr/>
                <p14:nvPr/>
              </p14:nvContentPartPr>
              <p14:xfrm>
                <a:off x="6654877" y="4635847"/>
                <a:ext cx="50400" cy="7740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55382D97-A401-4A56-8073-90E045BCF7A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650557" y="4631527"/>
                  <a:ext cx="590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A0A5E211-DDA4-42CB-AC5F-841734FDA8F9}"/>
                    </a:ext>
                  </a:extLst>
                </p14:cNvPr>
                <p14:cNvContentPartPr/>
                <p14:nvPr/>
              </p14:nvContentPartPr>
              <p14:xfrm>
                <a:off x="6624637" y="4642327"/>
                <a:ext cx="84600" cy="2988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A0A5E211-DDA4-42CB-AC5F-841734FDA8F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620317" y="4638007"/>
                  <a:ext cx="932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06D34469-DF48-435E-AC9C-D786648CEB18}"/>
                    </a:ext>
                  </a:extLst>
                </p14:cNvPr>
                <p14:cNvContentPartPr/>
                <p14:nvPr/>
              </p14:nvContentPartPr>
              <p14:xfrm>
                <a:off x="6689077" y="4669687"/>
                <a:ext cx="73800" cy="12924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06D34469-DF48-435E-AC9C-D786648CEB1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684757" y="4665367"/>
                  <a:ext cx="82440" cy="13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338" name="Freihand 337">
                <a:extLst>
                  <a:ext uri="{FF2B5EF4-FFF2-40B4-BE49-F238E27FC236}">
                    <a16:creationId xmlns:a16="http://schemas.microsoft.com/office/drawing/2014/main" id="{34AD0CB3-CF7B-4E66-9F77-02ADA7B521E0}"/>
                  </a:ext>
                </a:extLst>
              </p14:cNvPr>
              <p14:cNvContentPartPr/>
              <p14:nvPr/>
            </p14:nvContentPartPr>
            <p14:xfrm>
              <a:off x="3621877" y="3273967"/>
              <a:ext cx="992160" cy="221760"/>
            </p14:xfrm>
          </p:contentPart>
        </mc:Choice>
        <mc:Fallback>
          <p:pic>
            <p:nvPicPr>
              <p:cNvPr id="338" name="Freihand 337">
                <a:extLst>
                  <a:ext uri="{FF2B5EF4-FFF2-40B4-BE49-F238E27FC236}">
                    <a16:creationId xmlns:a16="http://schemas.microsoft.com/office/drawing/2014/main" id="{34AD0CB3-CF7B-4E66-9F77-02ADA7B521E0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3617557" y="3269647"/>
                <a:ext cx="100080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5F78BA78-9D30-4DAF-99D1-09883A5B88D3}"/>
                  </a:ext>
                </a:extLst>
              </p14:cNvPr>
              <p14:cNvContentPartPr/>
              <p14:nvPr/>
            </p14:nvContentPartPr>
            <p14:xfrm>
              <a:off x="2144437" y="2086327"/>
              <a:ext cx="90000" cy="22356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5F78BA78-9D30-4DAF-99D1-09883A5B88D3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2140117" y="2082007"/>
                <a:ext cx="9864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3B1CD33E-F5E1-4C9D-A5F0-0CC8F6CA3657}"/>
                  </a:ext>
                </a:extLst>
              </p14:cNvPr>
              <p14:cNvContentPartPr/>
              <p14:nvPr/>
            </p14:nvContentPartPr>
            <p14:xfrm>
              <a:off x="2149837" y="2214487"/>
              <a:ext cx="102960" cy="1656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3B1CD33E-F5E1-4C9D-A5F0-0CC8F6CA3657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2145517" y="2210167"/>
                <a:ext cx="11160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2AE0BE74-50D2-4A6D-BFDC-BD3008B57898}"/>
                  </a:ext>
                </a:extLst>
              </p14:cNvPr>
              <p14:cNvContentPartPr/>
              <p14:nvPr/>
            </p14:nvContentPartPr>
            <p14:xfrm>
              <a:off x="2284117" y="2155447"/>
              <a:ext cx="163440" cy="16164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2AE0BE74-50D2-4A6D-BFDC-BD3008B57898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279797" y="2151127"/>
                <a:ext cx="17208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35564050-D1BD-4967-B8A9-DE1EB408ACE9}"/>
                  </a:ext>
                </a:extLst>
              </p14:cNvPr>
              <p14:cNvContentPartPr/>
              <p14:nvPr/>
            </p14:nvContentPartPr>
            <p14:xfrm>
              <a:off x="2443597" y="2233207"/>
              <a:ext cx="10080" cy="1440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35564050-D1BD-4967-B8A9-DE1EB408ACE9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2439277" y="2228887"/>
                <a:ext cx="1872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3A66B89F-FCC9-42A5-8C34-AE078BD6A4A8}"/>
                  </a:ext>
                </a:extLst>
              </p14:cNvPr>
              <p14:cNvContentPartPr/>
              <p14:nvPr/>
            </p14:nvContentPartPr>
            <p14:xfrm>
              <a:off x="2567077" y="2074807"/>
              <a:ext cx="198000" cy="30168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3A66B89F-FCC9-42A5-8C34-AE078BD6A4A8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562757" y="2070487"/>
                <a:ext cx="20664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850299FA-5EE8-4785-9156-04F6512E25F0}"/>
                  </a:ext>
                </a:extLst>
              </p14:cNvPr>
              <p14:cNvContentPartPr/>
              <p14:nvPr/>
            </p14:nvContentPartPr>
            <p14:xfrm>
              <a:off x="2793877" y="2213047"/>
              <a:ext cx="58680" cy="7452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850299FA-5EE8-4785-9156-04F6512E25F0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2789557" y="2208727"/>
                <a:ext cx="6732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EDA76CEA-996D-4DD4-99CF-6D9F8F021C61}"/>
                  </a:ext>
                </a:extLst>
              </p14:cNvPr>
              <p14:cNvContentPartPr/>
              <p14:nvPr/>
            </p14:nvContentPartPr>
            <p14:xfrm>
              <a:off x="2824837" y="2134567"/>
              <a:ext cx="10080" cy="468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EDA76CEA-996D-4DD4-99CF-6D9F8F021C61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820517" y="2130247"/>
                <a:ext cx="18720" cy="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B29CABCA-7D71-4D7A-85EB-4E210B95DFEB}"/>
                  </a:ext>
                </a:extLst>
              </p14:cNvPr>
              <p14:cNvContentPartPr/>
              <p14:nvPr/>
            </p14:nvContentPartPr>
            <p14:xfrm>
              <a:off x="2977477" y="2109367"/>
              <a:ext cx="160560" cy="576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B29CABCA-7D71-4D7A-85EB-4E210B95DFEB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973157" y="2105047"/>
                <a:ext cx="169200" cy="1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E4F6354E-A928-48FB-80A0-2903B5D4E5FB}"/>
                  </a:ext>
                </a:extLst>
              </p14:cNvPr>
              <p14:cNvContentPartPr/>
              <p14:nvPr/>
            </p14:nvContentPartPr>
            <p14:xfrm>
              <a:off x="3000517" y="2151127"/>
              <a:ext cx="136440" cy="3132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E4F6354E-A928-48FB-80A0-2903B5D4E5FB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996197" y="2146807"/>
                <a:ext cx="1450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CFD41AC1-8D87-41F0-86F2-D57E4AC92C31}"/>
                  </a:ext>
                </a:extLst>
              </p14:cNvPr>
              <p14:cNvContentPartPr/>
              <p14:nvPr/>
            </p14:nvContentPartPr>
            <p14:xfrm>
              <a:off x="3010957" y="2014327"/>
              <a:ext cx="100800" cy="26280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CFD41AC1-8D87-41F0-86F2-D57E4AC92C31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006637" y="2010007"/>
                <a:ext cx="10944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1DA64B8C-8A0D-4F12-AF5F-94C488606205}"/>
                  </a:ext>
                </a:extLst>
              </p14:cNvPr>
              <p14:cNvContentPartPr/>
              <p14:nvPr/>
            </p14:nvContentPartPr>
            <p14:xfrm>
              <a:off x="3267277" y="2052127"/>
              <a:ext cx="201600" cy="17640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1DA64B8C-8A0D-4F12-AF5F-94C488606205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262957" y="2047807"/>
                <a:ext cx="210240" cy="18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514" name="Gruppieren 513">
            <a:extLst>
              <a:ext uri="{FF2B5EF4-FFF2-40B4-BE49-F238E27FC236}">
                <a16:creationId xmlns:a16="http://schemas.microsoft.com/office/drawing/2014/main" id="{8447C5D4-303E-436C-A00A-C45AF306EA40}"/>
              </a:ext>
            </a:extLst>
          </p:cNvPr>
          <p:cNvGrpSpPr/>
          <p:nvPr/>
        </p:nvGrpSpPr>
        <p:grpSpPr>
          <a:xfrm>
            <a:off x="811357" y="2434447"/>
            <a:ext cx="7624800" cy="4385880"/>
            <a:chOff x="811357" y="2434447"/>
            <a:chExt cx="7624800" cy="438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0212F033-107D-4431-B721-CD78DC1FA090}"/>
                    </a:ext>
                  </a:extLst>
                </p14:cNvPr>
                <p14:cNvContentPartPr/>
                <p14:nvPr/>
              </p14:nvContentPartPr>
              <p14:xfrm>
                <a:off x="3228757" y="2605447"/>
                <a:ext cx="195480" cy="126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0212F033-107D-4431-B721-CD78DC1FA09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224437" y="2601127"/>
                  <a:ext cx="2041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0F0C563E-4D57-4479-9C32-14362F26F66C}"/>
                    </a:ext>
                  </a:extLst>
                </p14:cNvPr>
                <p14:cNvContentPartPr/>
                <p14:nvPr/>
              </p14:nvContentPartPr>
              <p14:xfrm>
                <a:off x="3263677" y="2651887"/>
                <a:ext cx="154800" cy="1512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0F0C563E-4D57-4479-9C32-14362F26F66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259357" y="2647567"/>
                  <a:ext cx="1634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FB3ECFAF-4347-4C00-AAF8-46ABE96D5D51}"/>
                    </a:ext>
                  </a:extLst>
                </p14:cNvPr>
                <p14:cNvContentPartPr/>
                <p14:nvPr/>
              </p14:nvContentPartPr>
              <p14:xfrm>
                <a:off x="3623677" y="2453527"/>
                <a:ext cx="172080" cy="20880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FB3ECFAF-4347-4C00-AAF8-46ABE96D5D5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619357" y="2449207"/>
                  <a:ext cx="1807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DA0FA7FE-A38A-4298-9DE7-53AF644A5408}"/>
                    </a:ext>
                  </a:extLst>
                </p14:cNvPr>
                <p14:cNvContentPartPr/>
                <p14:nvPr/>
              </p14:nvContentPartPr>
              <p14:xfrm>
                <a:off x="3837877" y="2614807"/>
                <a:ext cx="30960" cy="1180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DA0FA7FE-A38A-4298-9DE7-53AF644A540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833557" y="2610487"/>
                  <a:ext cx="396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943D5FB9-576E-45A8-B865-E74D0AE4AA66}"/>
                    </a:ext>
                  </a:extLst>
                </p14:cNvPr>
                <p14:cNvContentPartPr/>
                <p14:nvPr/>
              </p14:nvContentPartPr>
              <p14:xfrm>
                <a:off x="3944437" y="2454967"/>
                <a:ext cx="119520" cy="21204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943D5FB9-576E-45A8-B865-E74D0AE4AA6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940117" y="2450647"/>
                  <a:ext cx="1281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E5644B6A-6666-4486-9F1F-76DBD3980D6B}"/>
                    </a:ext>
                  </a:extLst>
                </p14:cNvPr>
                <p14:cNvContentPartPr/>
                <p14:nvPr/>
              </p14:nvContentPartPr>
              <p14:xfrm>
                <a:off x="3938677" y="2544967"/>
                <a:ext cx="154080" cy="1440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E5644B6A-6666-4486-9F1F-76DBD3980D6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934357" y="2540647"/>
                  <a:ext cx="1627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E7E7F92E-B6F8-435A-BF9D-D2467BD54502}"/>
                    </a:ext>
                  </a:extLst>
                </p14:cNvPr>
                <p14:cNvContentPartPr/>
                <p14:nvPr/>
              </p14:nvContentPartPr>
              <p14:xfrm>
                <a:off x="4157557" y="2434447"/>
                <a:ext cx="165960" cy="2368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E7E7F92E-B6F8-435A-BF9D-D2467BD5450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153237" y="2430127"/>
                  <a:ext cx="1746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1A81FAAE-9CD5-45EF-AEE4-AEC30D25B401}"/>
                    </a:ext>
                  </a:extLst>
                </p14:cNvPr>
                <p14:cNvContentPartPr/>
                <p14:nvPr/>
              </p14:nvContentPartPr>
              <p14:xfrm>
                <a:off x="874357" y="2547127"/>
                <a:ext cx="110520" cy="2134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1A81FAAE-9CD5-45EF-AEE4-AEC30D25B40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70037" y="2542807"/>
                  <a:ext cx="1191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91CF14F4-FC2F-490D-A88D-C04914656503}"/>
                    </a:ext>
                  </a:extLst>
                </p14:cNvPr>
                <p14:cNvContentPartPr/>
                <p14:nvPr/>
              </p14:nvContentPartPr>
              <p14:xfrm>
                <a:off x="839077" y="2650447"/>
                <a:ext cx="134640" cy="208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91CF14F4-FC2F-490D-A88D-C0491465650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34757" y="2646127"/>
                  <a:ext cx="1432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1C777BCF-5E73-4C96-B06A-A50E62E9708B}"/>
                    </a:ext>
                  </a:extLst>
                </p14:cNvPr>
                <p14:cNvContentPartPr/>
                <p14:nvPr/>
              </p14:nvContentPartPr>
              <p14:xfrm>
                <a:off x="1032397" y="2709847"/>
                <a:ext cx="80640" cy="1256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1C777BCF-5E73-4C96-B06A-A50E62E9708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28077" y="2705527"/>
                  <a:ext cx="892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B056A4C1-F33E-450F-98E3-BEDC1478B0AB}"/>
                    </a:ext>
                  </a:extLst>
                </p14:cNvPr>
                <p14:cNvContentPartPr/>
                <p14:nvPr/>
              </p14:nvContentPartPr>
              <p14:xfrm>
                <a:off x="1138957" y="2720647"/>
                <a:ext cx="69120" cy="1173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B056A4C1-F33E-450F-98E3-BEDC1478B0A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34637" y="2716327"/>
                  <a:ext cx="777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C4AA0473-F633-4693-B35C-69B21A26C86F}"/>
                    </a:ext>
                  </a:extLst>
                </p14:cNvPr>
                <p14:cNvContentPartPr/>
                <p14:nvPr/>
              </p14:nvContentPartPr>
              <p14:xfrm>
                <a:off x="1149757" y="2785447"/>
                <a:ext cx="96840" cy="979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C4AA0473-F633-4693-B35C-69B21A26C86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45437" y="2781127"/>
                  <a:ext cx="1054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1DA62B5C-E98B-45C2-AB79-9701A7108597}"/>
                    </a:ext>
                  </a:extLst>
                </p14:cNvPr>
                <p14:cNvContentPartPr/>
                <p14:nvPr/>
              </p14:nvContentPartPr>
              <p14:xfrm>
                <a:off x="1284757" y="2727127"/>
                <a:ext cx="72720" cy="950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1DA62B5C-E98B-45C2-AB79-9701A710859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280437" y="2722807"/>
                  <a:ext cx="813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0C29BCA5-6691-48AA-9834-6142C08C03ED}"/>
                    </a:ext>
                  </a:extLst>
                </p14:cNvPr>
                <p14:cNvContentPartPr/>
                <p14:nvPr/>
              </p14:nvContentPartPr>
              <p14:xfrm>
                <a:off x="1289077" y="2708047"/>
                <a:ext cx="70920" cy="198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0C29BCA5-6691-48AA-9834-6142C08C03E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284757" y="2703727"/>
                  <a:ext cx="795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7EA8536-69C5-4DA8-A4B6-76E6F553AC4D}"/>
                    </a:ext>
                  </a:extLst>
                </p14:cNvPr>
                <p14:cNvContentPartPr/>
                <p14:nvPr/>
              </p14:nvContentPartPr>
              <p14:xfrm>
                <a:off x="1435957" y="2737927"/>
                <a:ext cx="72720" cy="964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7EA8536-69C5-4DA8-A4B6-76E6F553AC4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431637" y="2733607"/>
                  <a:ext cx="813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6C3CC6D9-C994-4954-98A9-9F58DF9E5970}"/>
                    </a:ext>
                  </a:extLst>
                </p14:cNvPr>
                <p14:cNvContentPartPr/>
                <p14:nvPr/>
              </p14:nvContentPartPr>
              <p14:xfrm>
                <a:off x="1399957" y="2668807"/>
                <a:ext cx="71640" cy="687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6C3CC6D9-C994-4954-98A9-9F58DF9E597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395637" y="2664487"/>
                  <a:ext cx="802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A5A98267-640E-462A-88A7-B944D1A37479}"/>
                    </a:ext>
                  </a:extLst>
                </p14:cNvPr>
                <p14:cNvContentPartPr/>
                <p14:nvPr/>
              </p14:nvContentPartPr>
              <p14:xfrm>
                <a:off x="1507957" y="2772487"/>
                <a:ext cx="90360" cy="720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A5A98267-640E-462A-88A7-B944D1A3747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503637" y="2768167"/>
                  <a:ext cx="990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BAD246B1-794D-44C5-8442-03F2A2BB9A59}"/>
                    </a:ext>
                  </a:extLst>
                </p14:cNvPr>
                <p14:cNvContentPartPr/>
                <p14:nvPr/>
              </p14:nvContentPartPr>
              <p14:xfrm>
                <a:off x="1696597" y="2559727"/>
                <a:ext cx="68760" cy="1965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BAD246B1-794D-44C5-8442-03F2A2BB9A5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692277" y="2555407"/>
                  <a:ext cx="774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3C8DA713-588D-4181-A61D-9071086D5B78}"/>
                    </a:ext>
                  </a:extLst>
                </p14:cNvPr>
                <p14:cNvContentPartPr/>
                <p14:nvPr/>
              </p14:nvContentPartPr>
              <p14:xfrm>
                <a:off x="1795597" y="2645047"/>
                <a:ext cx="106920" cy="597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3C8DA713-588D-4181-A61D-9071086D5B7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791277" y="2640727"/>
                  <a:ext cx="1155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D004E301-37B0-4733-9F59-CA09F7A35C4F}"/>
                    </a:ext>
                  </a:extLst>
                </p14:cNvPr>
                <p14:cNvContentPartPr/>
                <p14:nvPr/>
              </p14:nvContentPartPr>
              <p14:xfrm>
                <a:off x="1936357" y="2656567"/>
                <a:ext cx="51480" cy="57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D004E301-37B0-4733-9F59-CA09F7A35C4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932037" y="2652247"/>
                  <a:ext cx="6012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945513D1-0449-4957-B445-6BE856149F0E}"/>
                    </a:ext>
                  </a:extLst>
                </p14:cNvPr>
                <p14:cNvContentPartPr/>
                <p14:nvPr/>
              </p14:nvContentPartPr>
              <p14:xfrm>
                <a:off x="2065237" y="2568367"/>
                <a:ext cx="81360" cy="1080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945513D1-0449-4957-B445-6BE856149F0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060917" y="2564047"/>
                  <a:ext cx="900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2AA2BD10-5857-4069-91FA-F2EBD0440F00}"/>
                    </a:ext>
                  </a:extLst>
                </p14:cNvPr>
                <p14:cNvContentPartPr/>
                <p14:nvPr/>
              </p14:nvContentPartPr>
              <p14:xfrm>
                <a:off x="2229397" y="2633167"/>
                <a:ext cx="60120" cy="36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2AA2BD10-5857-4069-91FA-F2EBD0440F0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225077" y="2628847"/>
                  <a:ext cx="6876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4B576067-2A59-4E0D-BCE9-6473A4874AE1}"/>
                    </a:ext>
                  </a:extLst>
                </p14:cNvPr>
                <p14:cNvContentPartPr/>
                <p14:nvPr/>
              </p14:nvContentPartPr>
              <p14:xfrm>
                <a:off x="2361877" y="2575207"/>
                <a:ext cx="83160" cy="975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4B576067-2A59-4E0D-BCE9-6473A4874AE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357557" y="2570887"/>
                  <a:ext cx="918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A1D5A495-CD71-4F58-A37E-ABCD93A16611}"/>
                    </a:ext>
                  </a:extLst>
                </p14:cNvPr>
                <p14:cNvContentPartPr/>
                <p14:nvPr/>
              </p14:nvContentPartPr>
              <p14:xfrm>
                <a:off x="2585437" y="2604727"/>
                <a:ext cx="167400" cy="172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A1D5A495-CD71-4F58-A37E-ABCD93A1661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581117" y="2600407"/>
                  <a:ext cx="1760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A71BE58C-DB0F-4DD3-AA57-351E2A2CA48C}"/>
                    </a:ext>
                  </a:extLst>
                </p14:cNvPr>
                <p14:cNvContentPartPr/>
                <p14:nvPr/>
              </p14:nvContentPartPr>
              <p14:xfrm>
                <a:off x="2626477" y="2649727"/>
                <a:ext cx="130680" cy="97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A71BE58C-DB0F-4DD3-AA57-351E2A2CA48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622157" y="2645407"/>
                  <a:ext cx="1393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4EE348DA-BF24-4091-B03C-3E88764D98A4}"/>
                    </a:ext>
                  </a:extLst>
                </p14:cNvPr>
                <p14:cNvContentPartPr/>
                <p14:nvPr/>
              </p14:nvContentPartPr>
              <p14:xfrm>
                <a:off x="2855437" y="2540647"/>
                <a:ext cx="108000" cy="1170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4EE348DA-BF24-4091-B03C-3E88764D98A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851117" y="2536327"/>
                  <a:ext cx="1166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0F2309DD-5BA7-4FF3-8C10-B6017A33E34C}"/>
                    </a:ext>
                  </a:extLst>
                </p14:cNvPr>
                <p14:cNvContentPartPr/>
                <p14:nvPr/>
              </p14:nvContentPartPr>
              <p14:xfrm>
                <a:off x="2913037" y="2588527"/>
                <a:ext cx="33480" cy="979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0F2309DD-5BA7-4FF3-8C10-B6017A33E34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908717" y="2584207"/>
                  <a:ext cx="421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C3DBF2C5-A009-4E09-AEEF-9BF8F6977F78}"/>
                    </a:ext>
                  </a:extLst>
                </p14:cNvPr>
                <p14:cNvContentPartPr/>
                <p14:nvPr/>
              </p14:nvContentPartPr>
              <p14:xfrm>
                <a:off x="2957677" y="2511847"/>
                <a:ext cx="124560" cy="2336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C3DBF2C5-A009-4E09-AEEF-9BF8F6977F7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953357" y="2507527"/>
                  <a:ext cx="1332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57B784F0-4B16-4BEA-B48A-FA079202C942}"/>
                    </a:ext>
                  </a:extLst>
                </p14:cNvPr>
                <p14:cNvContentPartPr/>
                <p14:nvPr/>
              </p14:nvContentPartPr>
              <p14:xfrm>
                <a:off x="877957" y="3204487"/>
                <a:ext cx="101520" cy="19368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57B784F0-4B16-4BEA-B48A-FA079202C94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73637" y="3200167"/>
                  <a:ext cx="1101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DC105E17-E255-474F-A197-7F779A2303D8}"/>
                    </a:ext>
                  </a:extLst>
                </p14:cNvPr>
                <p14:cNvContentPartPr/>
                <p14:nvPr/>
              </p14:nvContentPartPr>
              <p14:xfrm>
                <a:off x="831517" y="3276847"/>
                <a:ext cx="142200" cy="108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DC105E17-E255-474F-A197-7F779A2303D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27197" y="3272527"/>
                  <a:ext cx="1508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118CA8C7-E8AB-4B69-8F97-179A9A8CFDBD}"/>
                    </a:ext>
                  </a:extLst>
                </p14:cNvPr>
                <p14:cNvContentPartPr/>
                <p14:nvPr/>
              </p14:nvContentPartPr>
              <p14:xfrm>
                <a:off x="949957" y="3101887"/>
                <a:ext cx="171000" cy="8964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118CA8C7-E8AB-4B69-8F97-179A9A8CFDB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45637" y="3097567"/>
                  <a:ext cx="1796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0ACD31EE-B7EC-4720-AEB5-8B892374C8A3}"/>
                    </a:ext>
                  </a:extLst>
                </p14:cNvPr>
                <p14:cNvContentPartPr/>
                <p14:nvPr/>
              </p14:nvContentPartPr>
              <p14:xfrm>
                <a:off x="1124917" y="3115567"/>
                <a:ext cx="80640" cy="10008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0ACD31EE-B7EC-4720-AEB5-8B892374C8A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20597" y="3111247"/>
                  <a:ext cx="892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FD50E528-4714-45D0-9754-B5867588BBDA}"/>
                    </a:ext>
                  </a:extLst>
                </p14:cNvPr>
                <p14:cNvContentPartPr/>
                <p14:nvPr/>
              </p14:nvContentPartPr>
              <p14:xfrm>
                <a:off x="1520197" y="3275407"/>
                <a:ext cx="224640" cy="234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FD50E528-4714-45D0-9754-B5867588BBD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515877" y="3271087"/>
                  <a:ext cx="2332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92636F44-EED2-4FF6-99E7-D264625C047A}"/>
                    </a:ext>
                  </a:extLst>
                </p14:cNvPr>
                <p14:cNvContentPartPr/>
                <p14:nvPr/>
              </p14:nvContentPartPr>
              <p14:xfrm>
                <a:off x="1548277" y="3305287"/>
                <a:ext cx="202320" cy="4680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92636F44-EED2-4FF6-99E7-D264625C047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543957" y="3300967"/>
                  <a:ext cx="2109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EFD3F45E-6AB0-4836-90B8-98B3CA0DC2FD}"/>
                    </a:ext>
                  </a:extLst>
                </p14:cNvPr>
                <p14:cNvContentPartPr/>
                <p14:nvPr/>
              </p14:nvContentPartPr>
              <p14:xfrm>
                <a:off x="1943557" y="3041767"/>
                <a:ext cx="205920" cy="23580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EFD3F45E-6AB0-4836-90B8-98B3CA0DC2F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939237" y="3037447"/>
                  <a:ext cx="2145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B471840B-AFB5-4677-AA4E-077BEA448C5B}"/>
                    </a:ext>
                  </a:extLst>
                </p14:cNvPr>
                <p14:cNvContentPartPr/>
                <p14:nvPr/>
              </p14:nvContentPartPr>
              <p14:xfrm>
                <a:off x="2175397" y="3144727"/>
                <a:ext cx="60480" cy="687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B471840B-AFB5-4677-AA4E-077BEA448C5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171077" y="3140407"/>
                  <a:ext cx="691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D395E04C-2B60-48B8-952F-0AE30EC4A13F}"/>
                    </a:ext>
                  </a:extLst>
                </p14:cNvPr>
                <p14:cNvContentPartPr/>
                <p14:nvPr/>
              </p14:nvContentPartPr>
              <p14:xfrm>
                <a:off x="1978477" y="2897407"/>
                <a:ext cx="192240" cy="11592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D395E04C-2B60-48B8-952F-0AE30EC4A13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974157" y="2893087"/>
                  <a:ext cx="2008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8A1B2A04-A7DD-4AD2-8BB5-1B4FDE0AEBE5}"/>
                    </a:ext>
                  </a:extLst>
                </p14:cNvPr>
                <p14:cNvContentPartPr/>
                <p14:nvPr/>
              </p14:nvContentPartPr>
              <p14:xfrm>
                <a:off x="1878037" y="3245887"/>
                <a:ext cx="415080" cy="4104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8A1B2A04-A7DD-4AD2-8BB5-1B4FDE0AEBE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873717" y="3241567"/>
                  <a:ext cx="4237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5FBD2AF9-576B-48AC-AAB5-EEC71F23D6D9}"/>
                    </a:ext>
                  </a:extLst>
                </p14:cNvPr>
                <p14:cNvContentPartPr/>
                <p14:nvPr/>
              </p14:nvContentPartPr>
              <p14:xfrm>
                <a:off x="1918717" y="3371167"/>
                <a:ext cx="109800" cy="14472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5FBD2AF9-576B-48AC-AAB5-EEC71F23D6D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914397" y="3366847"/>
                  <a:ext cx="1184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CBA401F8-184E-49BE-BE7C-2A0558367D09}"/>
                    </a:ext>
                  </a:extLst>
                </p14:cNvPr>
                <p14:cNvContentPartPr/>
                <p14:nvPr/>
              </p14:nvContentPartPr>
              <p14:xfrm>
                <a:off x="1978117" y="3470887"/>
                <a:ext cx="156600" cy="14688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CBA401F8-184E-49BE-BE7C-2A0558367D0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973797" y="3466567"/>
                  <a:ext cx="1652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9B4B9FA3-E502-4F0A-AA3C-E720DBA4C5D8}"/>
                    </a:ext>
                  </a:extLst>
                </p14:cNvPr>
                <p14:cNvContentPartPr/>
                <p14:nvPr/>
              </p14:nvContentPartPr>
              <p14:xfrm>
                <a:off x="2141197" y="3523087"/>
                <a:ext cx="55080" cy="6804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9B4B9FA3-E502-4F0A-AA3C-E720DBA4C5D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136877" y="3518767"/>
                  <a:ext cx="637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18AD7D64-7A23-4B1A-BE1E-1ACE35A374C0}"/>
                    </a:ext>
                  </a:extLst>
                </p14:cNvPr>
                <p14:cNvContentPartPr/>
                <p14:nvPr/>
              </p14:nvContentPartPr>
              <p14:xfrm>
                <a:off x="1889197" y="3315367"/>
                <a:ext cx="179280" cy="10116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18AD7D64-7A23-4B1A-BE1E-1ACE35A374C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884877" y="3311047"/>
                  <a:ext cx="1879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D6718A92-C604-48FF-B46B-BC49064F547C}"/>
                    </a:ext>
                  </a:extLst>
                </p14:cNvPr>
                <p14:cNvContentPartPr/>
                <p14:nvPr/>
              </p14:nvContentPartPr>
              <p14:xfrm>
                <a:off x="865717" y="3777247"/>
                <a:ext cx="62640" cy="16848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D6718A92-C604-48FF-B46B-BC49064F547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61397" y="3772927"/>
                  <a:ext cx="712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0BFE0ED5-5C97-4ACB-83E0-9C2B4B3AE324}"/>
                    </a:ext>
                  </a:extLst>
                </p14:cNvPr>
                <p14:cNvContentPartPr/>
                <p14:nvPr/>
              </p14:nvContentPartPr>
              <p14:xfrm>
                <a:off x="811357" y="3865807"/>
                <a:ext cx="145440" cy="432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0BFE0ED5-5C97-4ACB-83E0-9C2B4B3AE32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07037" y="3861487"/>
                  <a:ext cx="1540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F5DE034E-5E1B-4575-82D1-76D988215A90}"/>
                    </a:ext>
                  </a:extLst>
                </p14:cNvPr>
                <p14:cNvContentPartPr/>
                <p14:nvPr/>
              </p14:nvContentPartPr>
              <p14:xfrm>
                <a:off x="962917" y="3893167"/>
                <a:ext cx="94320" cy="9972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F5DE034E-5E1B-4575-82D1-76D988215A9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58597" y="3888847"/>
                  <a:ext cx="1029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53B84F7E-E3BC-4A7D-9BF8-522ECE3EA2E4}"/>
                    </a:ext>
                  </a:extLst>
                </p14:cNvPr>
                <p14:cNvContentPartPr/>
                <p14:nvPr/>
              </p14:nvContentPartPr>
              <p14:xfrm>
                <a:off x="1011877" y="3657367"/>
                <a:ext cx="259560" cy="7776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53B84F7E-E3BC-4A7D-9BF8-522ECE3EA2E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07557" y="3653047"/>
                  <a:ext cx="2682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8E6C54B8-34F8-411D-AC7C-70E9EBF5E875}"/>
                    </a:ext>
                  </a:extLst>
                </p14:cNvPr>
                <p14:cNvContentPartPr/>
                <p14:nvPr/>
              </p14:nvContentPartPr>
              <p14:xfrm>
                <a:off x="1296277" y="3681487"/>
                <a:ext cx="95760" cy="10584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8E6C54B8-34F8-411D-AC7C-70E9EBF5E87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291957" y="3677167"/>
                  <a:ext cx="1044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299901E9-1D9F-4B88-A2A3-D984D6D0E934}"/>
                    </a:ext>
                  </a:extLst>
                </p14:cNvPr>
                <p14:cNvContentPartPr/>
                <p14:nvPr/>
              </p14:nvContentPartPr>
              <p14:xfrm>
                <a:off x="1580317" y="3831967"/>
                <a:ext cx="137880" cy="504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299901E9-1D9F-4B88-A2A3-D984D6D0E934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575997" y="3827647"/>
                  <a:ext cx="1465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5DF7F677-A8EF-4976-9F60-5263C6C4CBA2}"/>
                    </a:ext>
                  </a:extLst>
                </p14:cNvPr>
                <p14:cNvContentPartPr/>
                <p14:nvPr/>
              </p14:nvContentPartPr>
              <p14:xfrm>
                <a:off x="1566277" y="3884527"/>
                <a:ext cx="145440" cy="1404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5DF7F677-A8EF-4976-9F60-5263C6C4CBA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561957" y="3880207"/>
                  <a:ext cx="1540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C6DE55ED-A51D-4B5C-B713-1BA694752707}"/>
                    </a:ext>
                  </a:extLst>
                </p14:cNvPr>
                <p14:cNvContentPartPr/>
                <p14:nvPr/>
              </p14:nvContentPartPr>
              <p14:xfrm>
                <a:off x="863917" y="4315447"/>
                <a:ext cx="64080" cy="16272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C6DE55ED-A51D-4B5C-B713-1BA69475270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59597" y="4311127"/>
                  <a:ext cx="727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0C650BB2-16E3-4811-A219-2E65A78EA101}"/>
                    </a:ext>
                  </a:extLst>
                </p14:cNvPr>
                <p14:cNvContentPartPr/>
                <p14:nvPr/>
              </p14:nvContentPartPr>
              <p14:xfrm>
                <a:off x="827557" y="4412647"/>
                <a:ext cx="112680" cy="252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0C650BB2-16E3-4811-A219-2E65A78EA10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23237" y="4408327"/>
                  <a:ext cx="12132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FFB44DC0-804A-412E-BB82-C8B1DA3FB6D1}"/>
                    </a:ext>
                  </a:extLst>
                </p14:cNvPr>
                <p14:cNvContentPartPr/>
                <p14:nvPr/>
              </p14:nvContentPartPr>
              <p14:xfrm>
                <a:off x="978037" y="4428847"/>
                <a:ext cx="92160" cy="8640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FFB44DC0-804A-412E-BB82-C8B1DA3FB6D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73717" y="4424527"/>
                  <a:ext cx="1008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6A38B8C3-170B-4226-927F-B9F377FBEFF6}"/>
                    </a:ext>
                  </a:extLst>
                </p14:cNvPr>
                <p14:cNvContentPartPr/>
                <p14:nvPr/>
              </p14:nvContentPartPr>
              <p14:xfrm>
                <a:off x="1020157" y="4241287"/>
                <a:ext cx="124920" cy="8280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6A38B8C3-170B-4226-927F-B9F377FBEFF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15837" y="4236967"/>
                  <a:ext cx="1335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EB31C148-BCA8-4375-A43D-29DBB85C2A00}"/>
                    </a:ext>
                  </a:extLst>
                </p14:cNvPr>
                <p14:cNvContentPartPr/>
                <p14:nvPr/>
              </p14:nvContentPartPr>
              <p14:xfrm>
                <a:off x="1156957" y="4259287"/>
                <a:ext cx="140400" cy="3456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EB31C148-BCA8-4375-A43D-29DBB85C2A0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52637" y="4254967"/>
                  <a:ext cx="1490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1CA4B7B2-2AF1-4CDD-9BF0-84FFD1D3B66C}"/>
                    </a:ext>
                  </a:extLst>
                </p14:cNvPr>
                <p14:cNvContentPartPr/>
                <p14:nvPr/>
              </p14:nvContentPartPr>
              <p14:xfrm>
                <a:off x="1334797" y="4244167"/>
                <a:ext cx="79920" cy="12348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1CA4B7B2-2AF1-4CDD-9BF0-84FFD1D3B66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330477" y="4239847"/>
                  <a:ext cx="885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0329D7FD-E152-4013-AE2E-F652F13724BE}"/>
                    </a:ext>
                  </a:extLst>
                </p14:cNvPr>
                <p14:cNvContentPartPr/>
                <p14:nvPr/>
              </p14:nvContentPartPr>
              <p14:xfrm>
                <a:off x="1586077" y="4344967"/>
                <a:ext cx="150120" cy="1296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0329D7FD-E152-4013-AE2E-F652F13724B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581757" y="4340647"/>
                  <a:ext cx="1587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E8CFEB05-0B7E-4646-956D-FE95FBB5A3F0}"/>
                    </a:ext>
                  </a:extLst>
                </p14:cNvPr>
                <p14:cNvContentPartPr/>
                <p14:nvPr/>
              </p14:nvContentPartPr>
              <p14:xfrm>
                <a:off x="1610197" y="4377727"/>
                <a:ext cx="120240" cy="2412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E8CFEB05-0B7E-4646-956D-FE95FBB5A3F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605877" y="4373407"/>
                  <a:ext cx="1288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A60618D6-70A0-4D13-BBA6-251BA81ABCD6}"/>
                    </a:ext>
                  </a:extLst>
                </p14:cNvPr>
                <p14:cNvContentPartPr/>
                <p14:nvPr/>
              </p14:nvContentPartPr>
              <p14:xfrm>
                <a:off x="834397" y="4884967"/>
                <a:ext cx="73440" cy="18684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A60618D6-70A0-4D13-BBA6-251BA81ABCD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30077" y="4880647"/>
                  <a:ext cx="820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A8B41E93-9789-4C88-A845-640E0424B88E}"/>
                    </a:ext>
                  </a:extLst>
                </p14:cNvPr>
                <p14:cNvContentPartPr/>
                <p14:nvPr/>
              </p14:nvContentPartPr>
              <p14:xfrm>
                <a:off x="816397" y="4963807"/>
                <a:ext cx="127440" cy="1260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A8B41E93-9789-4C88-A845-640E0424B88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12077" y="4959487"/>
                  <a:ext cx="1360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A73FC64F-3709-4154-94F3-707072E3658D}"/>
                    </a:ext>
                  </a:extLst>
                </p14:cNvPr>
                <p14:cNvContentPartPr/>
                <p14:nvPr/>
              </p14:nvContentPartPr>
              <p14:xfrm>
                <a:off x="966157" y="5000887"/>
                <a:ext cx="71280" cy="11628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A73FC64F-3709-4154-94F3-707072E3658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61837" y="4996567"/>
                  <a:ext cx="799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B1044739-15C2-410F-9CBA-511BC864617C}"/>
                    </a:ext>
                  </a:extLst>
                </p14:cNvPr>
                <p14:cNvContentPartPr/>
                <p14:nvPr/>
              </p14:nvContentPartPr>
              <p14:xfrm>
                <a:off x="965077" y="4770487"/>
                <a:ext cx="114480" cy="8748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B1044739-15C2-410F-9CBA-511BC864617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60757" y="4766167"/>
                  <a:ext cx="1231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04F7FC8D-861B-4CDB-AEFF-2E25222B2E03}"/>
                    </a:ext>
                  </a:extLst>
                </p14:cNvPr>
                <p14:cNvContentPartPr/>
                <p14:nvPr/>
              </p14:nvContentPartPr>
              <p14:xfrm>
                <a:off x="1086397" y="4777687"/>
                <a:ext cx="145440" cy="5688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04F7FC8D-861B-4CDB-AEFF-2E25222B2E0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82077" y="4773367"/>
                  <a:ext cx="1540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FD3161CD-7F2B-4E3C-9C3D-BD154EFDC811}"/>
                    </a:ext>
                  </a:extLst>
                </p14:cNvPr>
                <p14:cNvContentPartPr/>
                <p14:nvPr/>
              </p14:nvContentPartPr>
              <p14:xfrm>
                <a:off x="1265677" y="4758247"/>
                <a:ext cx="91440" cy="15984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FD3161CD-7F2B-4E3C-9C3D-BD154EFDC81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261357" y="4753927"/>
                  <a:ext cx="1000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49B5EF1E-0B8B-4FCF-85A6-EEC1666230D3}"/>
                    </a:ext>
                  </a:extLst>
                </p14:cNvPr>
                <p14:cNvContentPartPr/>
                <p14:nvPr/>
              </p14:nvContentPartPr>
              <p14:xfrm>
                <a:off x="1645117" y="4932847"/>
                <a:ext cx="104760" cy="2304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49B5EF1E-0B8B-4FCF-85A6-EEC1666230D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640797" y="4928527"/>
                  <a:ext cx="1134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A52A9264-1542-4941-8084-1E9DA5A97068}"/>
                    </a:ext>
                  </a:extLst>
                </p14:cNvPr>
                <p14:cNvContentPartPr/>
                <p14:nvPr/>
              </p14:nvContentPartPr>
              <p14:xfrm>
                <a:off x="1625677" y="4985407"/>
                <a:ext cx="139680" cy="1296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A52A9264-1542-4941-8084-1E9DA5A97068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621357" y="4981087"/>
                  <a:ext cx="1483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D34EF49C-A364-4FB6-A59D-0D8811201877}"/>
                    </a:ext>
                  </a:extLst>
                </p14:cNvPr>
                <p14:cNvContentPartPr/>
                <p14:nvPr/>
              </p14:nvContentPartPr>
              <p14:xfrm>
                <a:off x="3536197" y="2768527"/>
                <a:ext cx="913320" cy="6912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D34EF49C-A364-4FB6-A59D-0D881120187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531877" y="2764207"/>
                  <a:ext cx="9219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6B4389E6-FF20-452C-B5A4-4AEF6EF9C748}"/>
                    </a:ext>
                  </a:extLst>
                </p14:cNvPr>
                <p14:cNvContentPartPr/>
                <p14:nvPr/>
              </p14:nvContentPartPr>
              <p14:xfrm>
                <a:off x="2477797" y="3257407"/>
                <a:ext cx="145080" cy="756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6B4389E6-FF20-452C-B5A4-4AEF6EF9C74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473477" y="3253087"/>
                  <a:ext cx="15372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B5D7BE8B-8621-41AF-B17C-A333072D2CC2}"/>
                    </a:ext>
                  </a:extLst>
                </p14:cNvPr>
                <p14:cNvContentPartPr/>
                <p14:nvPr/>
              </p14:nvContentPartPr>
              <p14:xfrm>
                <a:off x="2451157" y="3309607"/>
                <a:ext cx="187920" cy="612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B5D7BE8B-8621-41AF-B17C-A333072D2CC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446837" y="3305287"/>
                  <a:ext cx="19656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B7BA2AD6-3151-4A53-B7B3-DF5E46C2123A}"/>
                    </a:ext>
                  </a:extLst>
                </p14:cNvPr>
                <p14:cNvContentPartPr/>
                <p14:nvPr/>
              </p14:nvContentPartPr>
              <p14:xfrm>
                <a:off x="2726917" y="3061927"/>
                <a:ext cx="169200" cy="13392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B7BA2AD6-3151-4A53-B7B3-DF5E46C2123A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722597" y="3057607"/>
                  <a:ext cx="1778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30217A68-5EE4-4BAA-8504-84C767291F1A}"/>
                    </a:ext>
                  </a:extLst>
                </p14:cNvPr>
                <p14:cNvContentPartPr/>
                <p14:nvPr/>
              </p14:nvContentPartPr>
              <p14:xfrm>
                <a:off x="2946157" y="3071287"/>
                <a:ext cx="104040" cy="10692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30217A68-5EE4-4BAA-8504-84C767291F1A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941837" y="3066967"/>
                  <a:ext cx="1126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B95B30A3-C9A8-4676-B026-3CAEC5153DB8}"/>
                    </a:ext>
                  </a:extLst>
                </p14:cNvPr>
                <p14:cNvContentPartPr/>
                <p14:nvPr/>
              </p14:nvContentPartPr>
              <p14:xfrm>
                <a:off x="3063877" y="3141487"/>
                <a:ext cx="25560" cy="8028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B95B30A3-C9A8-4676-B026-3CAEC5153DB8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059557" y="3137167"/>
                  <a:ext cx="342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D287558D-2A2D-4960-B329-93E66A7800C5}"/>
                    </a:ext>
                  </a:extLst>
                </p14:cNvPr>
                <p14:cNvContentPartPr/>
                <p14:nvPr/>
              </p14:nvContentPartPr>
              <p14:xfrm>
                <a:off x="3150637" y="3054727"/>
                <a:ext cx="66600" cy="10080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D287558D-2A2D-4960-B329-93E66A7800C5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146317" y="3050407"/>
                  <a:ext cx="752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BB7D2CC9-08F7-44D1-9266-9C2B13B8A4AC}"/>
                    </a:ext>
                  </a:extLst>
                </p14:cNvPr>
                <p14:cNvContentPartPr/>
                <p14:nvPr/>
              </p14:nvContentPartPr>
              <p14:xfrm>
                <a:off x="3347917" y="3058327"/>
                <a:ext cx="360" cy="36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BB7D2CC9-08F7-44D1-9266-9C2B13B8A4A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343597" y="30540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B669509D-E51D-4574-BDCC-C17C0FA718A8}"/>
                    </a:ext>
                  </a:extLst>
                </p14:cNvPr>
                <p14:cNvContentPartPr/>
                <p14:nvPr/>
              </p14:nvContentPartPr>
              <p14:xfrm>
                <a:off x="3263317" y="3050767"/>
                <a:ext cx="76680" cy="11016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B669509D-E51D-4574-BDCC-C17C0FA718A8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258997" y="3046447"/>
                  <a:ext cx="853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961B4F3F-4D7D-4526-B7A1-F59F2BC9BDF3}"/>
                    </a:ext>
                  </a:extLst>
                </p14:cNvPr>
                <p14:cNvContentPartPr/>
                <p14:nvPr/>
              </p14:nvContentPartPr>
              <p14:xfrm>
                <a:off x="3342517" y="3041407"/>
                <a:ext cx="101520" cy="12240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961B4F3F-4D7D-4526-B7A1-F59F2BC9BDF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338197" y="3037087"/>
                  <a:ext cx="1101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381BA9AB-A2BF-449C-B05B-21A2089DCE80}"/>
                    </a:ext>
                  </a:extLst>
                </p14:cNvPr>
                <p14:cNvContentPartPr/>
                <p14:nvPr/>
              </p14:nvContentPartPr>
              <p14:xfrm>
                <a:off x="2736637" y="3239407"/>
                <a:ext cx="826200" cy="324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381BA9AB-A2BF-449C-B05B-21A2089DCE80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732317" y="3235087"/>
                  <a:ext cx="8348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DB8C5066-B7A9-41BE-B6E4-0F060A3C4EF4}"/>
                    </a:ext>
                  </a:extLst>
                </p14:cNvPr>
                <p14:cNvContentPartPr/>
                <p14:nvPr/>
              </p14:nvContentPartPr>
              <p14:xfrm>
                <a:off x="2879917" y="3326167"/>
                <a:ext cx="119880" cy="13068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DB8C5066-B7A9-41BE-B6E4-0F060A3C4EF4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875597" y="3321847"/>
                  <a:ext cx="1285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23443E38-A521-4F4D-B31A-A852A886B564}"/>
                    </a:ext>
                  </a:extLst>
                </p14:cNvPr>
                <p14:cNvContentPartPr/>
                <p14:nvPr/>
              </p14:nvContentPartPr>
              <p14:xfrm>
                <a:off x="2897917" y="3412567"/>
                <a:ext cx="157320" cy="10332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23443E38-A521-4F4D-B31A-A852A886B564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893597" y="3408247"/>
                  <a:ext cx="1659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B40BF268-5D2D-4972-8A2D-804BF9A08E11}"/>
                    </a:ext>
                  </a:extLst>
                </p14:cNvPr>
                <p14:cNvContentPartPr/>
                <p14:nvPr/>
              </p14:nvContentPartPr>
              <p14:xfrm>
                <a:off x="3118597" y="3342007"/>
                <a:ext cx="360" cy="36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B40BF268-5D2D-4972-8A2D-804BF9A08E1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114277" y="33376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4BB041FA-729D-4826-A95B-CCE638A66331}"/>
                    </a:ext>
                  </a:extLst>
                </p14:cNvPr>
                <p14:cNvContentPartPr/>
                <p14:nvPr/>
              </p14:nvContentPartPr>
              <p14:xfrm>
                <a:off x="3109597" y="3307807"/>
                <a:ext cx="94680" cy="13680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4BB041FA-729D-4826-A95B-CCE638A66331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105277" y="3303487"/>
                  <a:ext cx="1033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158EFCBF-26A4-49B4-8597-1DCDD2463B20}"/>
                    </a:ext>
                  </a:extLst>
                </p14:cNvPr>
                <p14:cNvContentPartPr/>
                <p14:nvPr/>
              </p14:nvContentPartPr>
              <p14:xfrm>
                <a:off x="3134077" y="3384847"/>
                <a:ext cx="121680" cy="540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158EFCBF-26A4-49B4-8597-1DCDD2463B20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129757" y="3380527"/>
                  <a:ext cx="13032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0FB84994-0673-4275-8361-9B37DF3DD9F3}"/>
                    </a:ext>
                  </a:extLst>
                </p14:cNvPr>
                <p14:cNvContentPartPr/>
                <p14:nvPr/>
              </p14:nvContentPartPr>
              <p14:xfrm>
                <a:off x="3138757" y="3327967"/>
                <a:ext cx="91440" cy="16164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0FB84994-0673-4275-8361-9B37DF3DD9F3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134437" y="3323647"/>
                  <a:ext cx="1000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50E4B89B-A658-4F84-9846-4CD4F54B3157}"/>
                    </a:ext>
                  </a:extLst>
                </p14:cNvPr>
                <p14:cNvContentPartPr/>
                <p14:nvPr/>
              </p14:nvContentPartPr>
              <p14:xfrm>
                <a:off x="3176917" y="3322927"/>
                <a:ext cx="109440" cy="792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50E4B89B-A658-4F84-9846-4CD4F54B3157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3172597" y="3318607"/>
                  <a:ext cx="1180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13737EC7-9EA0-42E0-9C6A-784EB116067C}"/>
                    </a:ext>
                  </a:extLst>
                </p14:cNvPr>
                <p14:cNvContentPartPr/>
                <p14:nvPr/>
              </p14:nvContentPartPr>
              <p14:xfrm>
                <a:off x="3292117" y="3310327"/>
                <a:ext cx="126000" cy="16992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13737EC7-9EA0-42E0-9C6A-784EB116067C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3287797" y="3306007"/>
                  <a:ext cx="1346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9AB5B6F1-CD57-45F1-9821-229A64019FB3}"/>
                    </a:ext>
                  </a:extLst>
                </p14:cNvPr>
                <p14:cNvContentPartPr/>
                <p14:nvPr/>
              </p14:nvContentPartPr>
              <p14:xfrm>
                <a:off x="3422077" y="3317527"/>
                <a:ext cx="83160" cy="17820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9AB5B6F1-CD57-45F1-9821-229A64019FB3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3417757" y="3313207"/>
                  <a:ext cx="918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61982CB6-9D9D-4D15-B25F-97B8FD06A263}"/>
                    </a:ext>
                  </a:extLst>
                </p14:cNvPr>
                <p14:cNvContentPartPr/>
                <p14:nvPr/>
              </p14:nvContentPartPr>
              <p14:xfrm>
                <a:off x="5822197" y="3386287"/>
                <a:ext cx="121680" cy="250164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61982CB6-9D9D-4D15-B25F-97B8FD06A263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5817877" y="3381967"/>
                  <a:ext cx="130320" cy="251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1E95D9BF-3469-48C1-8564-4C5BCDFC236F}"/>
                    </a:ext>
                  </a:extLst>
                </p14:cNvPr>
                <p14:cNvContentPartPr/>
                <p14:nvPr/>
              </p14:nvContentPartPr>
              <p14:xfrm>
                <a:off x="4092397" y="5493367"/>
                <a:ext cx="3782160" cy="13212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1E95D9BF-3469-48C1-8564-4C5BCDFC236F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4088077" y="5489047"/>
                  <a:ext cx="37908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65EAEC69-EABA-4C03-AED7-6EDFE4B6C172}"/>
                    </a:ext>
                  </a:extLst>
                </p14:cNvPr>
                <p14:cNvContentPartPr/>
                <p14:nvPr/>
              </p14:nvContentPartPr>
              <p14:xfrm>
                <a:off x="7826677" y="5412727"/>
                <a:ext cx="252720" cy="22932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65EAEC69-EABA-4C03-AED7-6EDFE4B6C172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822357" y="5408407"/>
                  <a:ext cx="2613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E2BA52EC-F77B-4384-B54B-EA0D3C5BE17D}"/>
                    </a:ext>
                  </a:extLst>
                </p14:cNvPr>
                <p14:cNvContentPartPr/>
                <p14:nvPr/>
              </p14:nvContentPartPr>
              <p14:xfrm>
                <a:off x="5775037" y="3109447"/>
                <a:ext cx="279000" cy="33588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E2BA52EC-F77B-4384-B54B-EA0D3C5BE17D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5770717" y="3105127"/>
                  <a:ext cx="28764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3357FCF8-5A2D-4264-A310-B3CB0DF88B8E}"/>
                    </a:ext>
                  </a:extLst>
                </p14:cNvPr>
                <p14:cNvContentPartPr/>
                <p14:nvPr/>
              </p14:nvContentPartPr>
              <p14:xfrm>
                <a:off x="5577397" y="3124927"/>
                <a:ext cx="105480" cy="15048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3357FCF8-5A2D-4264-A310-B3CB0DF88B8E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5573077" y="3120607"/>
                  <a:ext cx="1141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29F47516-F911-4F69-ACEA-12B692394328}"/>
                    </a:ext>
                  </a:extLst>
                </p14:cNvPr>
                <p14:cNvContentPartPr/>
                <p14:nvPr/>
              </p14:nvContentPartPr>
              <p14:xfrm>
                <a:off x="5537077" y="3170287"/>
                <a:ext cx="178200" cy="1980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29F47516-F911-4F69-ACEA-12B692394328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5532757" y="3165967"/>
                  <a:ext cx="1868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25FE4555-1FE8-4CFD-9D40-8C7104C504F6}"/>
                    </a:ext>
                  </a:extLst>
                </p14:cNvPr>
                <p14:cNvContentPartPr/>
                <p14:nvPr/>
              </p14:nvContentPartPr>
              <p14:xfrm>
                <a:off x="5122717" y="4406887"/>
                <a:ext cx="35280" cy="151020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25FE4555-1FE8-4CFD-9D40-8C7104C504F6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5118397" y="4402567"/>
                  <a:ext cx="43920" cy="151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7002C6D1-B21D-4D0A-9055-A81E8664235B}"/>
                    </a:ext>
                  </a:extLst>
                </p14:cNvPr>
                <p14:cNvContentPartPr/>
                <p14:nvPr/>
              </p14:nvContentPartPr>
              <p14:xfrm>
                <a:off x="6807517" y="4233727"/>
                <a:ext cx="107280" cy="151812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7002C6D1-B21D-4D0A-9055-A81E8664235B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803197" y="4229407"/>
                  <a:ext cx="115920" cy="152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4A525C34-3BD7-4527-9E50-186F264E18B8}"/>
                    </a:ext>
                  </a:extLst>
                </p14:cNvPr>
                <p14:cNvContentPartPr/>
                <p14:nvPr/>
              </p14:nvContentPartPr>
              <p14:xfrm>
                <a:off x="7001917" y="5164327"/>
                <a:ext cx="133920" cy="23652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4A525C34-3BD7-4527-9E50-186F264E18B8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6997597" y="5160007"/>
                  <a:ext cx="1425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875CC78A-D4DC-45AD-904E-4F30B66E0F71}"/>
                    </a:ext>
                  </a:extLst>
                </p14:cNvPr>
                <p14:cNvContentPartPr/>
                <p14:nvPr/>
              </p14:nvContentPartPr>
              <p14:xfrm>
                <a:off x="7137277" y="5249287"/>
                <a:ext cx="128520" cy="17244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875CC78A-D4DC-45AD-904E-4F30B66E0F71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132957" y="5244967"/>
                  <a:ext cx="1371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003F9DCB-6BDA-4BA6-9E55-05E94ACE4382}"/>
                    </a:ext>
                  </a:extLst>
                </p14:cNvPr>
                <p14:cNvContentPartPr/>
                <p14:nvPr/>
              </p14:nvContentPartPr>
              <p14:xfrm>
                <a:off x="7278757" y="5279887"/>
                <a:ext cx="303120" cy="19152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003F9DCB-6BDA-4BA6-9E55-05E94ACE4382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274437" y="5275567"/>
                  <a:ext cx="3117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536B992C-4441-4042-A6E7-1637CA94EC86}"/>
                    </a:ext>
                  </a:extLst>
                </p14:cNvPr>
                <p14:cNvContentPartPr/>
                <p14:nvPr/>
              </p14:nvContentPartPr>
              <p14:xfrm>
                <a:off x="7593757" y="5382487"/>
                <a:ext cx="93600" cy="11340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536B992C-4441-4042-A6E7-1637CA94EC86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589437" y="5378167"/>
                  <a:ext cx="1022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FB9EAD2A-DF76-459A-89BF-158A1E773A38}"/>
                    </a:ext>
                  </a:extLst>
                </p14:cNvPr>
                <p14:cNvContentPartPr/>
                <p14:nvPr/>
              </p14:nvContentPartPr>
              <p14:xfrm>
                <a:off x="7274797" y="4817287"/>
                <a:ext cx="225360" cy="39888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FB9EAD2A-DF76-459A-89BF-158A1E773A38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270477" y="4812967"/>
                  <a:ext cx="23400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137EC735-E276-481D-AA48-ADF53B7865B9}"/>
                    </a:ext>
                  </a:extLst>
                </p14:cNvPr>
                <p14:cNvContentPartPr/>
                <p14:nvPr/>
              </p14:nvContentPartPr>
              <p14:xfrm>
                <a:off x="7227277" y="4981807"/>
                <a:ext cx="207360" cy="32580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137EC735-E276-481D-AA48-ADF53B7865B9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222957" y="4977487"/>
                  <a:ext cx="21600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BDA6AB91-F070-4C62-B8E4-8F236B4D3E4B}"/>
                    </a:ext>
                  </a:extLst>
                </p14:cNvPr>
                <p14:cNvContentPartPr/>
                <p14:nvPr/>
              </p14:nvContentPartPr>
              <p14:xfrm>
                <a:off x="7493317" y="4549087"/>
                <a:ext cx="172800" cy="19656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BDA6AB91-F070-4C62-B8E4-8F236B4D3E4B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7488997" y="4544767"/>
                  <a:ext cx="1814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F8952E6E-E8DD-4E4A-B65A-7C6C84B7F013}"/>
                    </a:ext>
                  </a:extLst>
                </p14:cNvPr>
                <p14:cNvContentPartPr/>
                <p14:nvPr/>
              </p14:nvContentPartPr>
              <p14:xfrm>
                <a:off x="7646317" y="4523167"/>
                <a:ext cx="161280" cy="28440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F8952E6E-E8DD-4E4A-B65A-7C6C84B7F013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7641997" y="4518847"/>
                  <a:ext cx="1699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27450C95-398C-49E2-ADC8-D8A54E5325EA}"/>
                    </a:ext>
                  </a:extLst>
                </p14:cNvPr>
                <p14:cNvContentPartPr/>
                <p14:nvPr/>
              </p14:nvContentPartPr>
              <p14:xfrm>
                <a:off x="7827757" y="4530007"/>
                <a:ext cx="71280" cy="8532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27450C95-398C-49E2-ADC8-D8A54E5325EA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823437" y="4525687"/>
                  <a:ext cx="799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95CD357B-B75C-45C1-A36D-3BEDC20861D6}"/>
                    </a:ext>
                  </a:extLst>
                </p14:cNvPr>
                <p14:cNvContentPartPr/>
                <p14:nvPr/>
              </p14:nvContentPartPr>
              <p14:xfrm>
                <a:off x="7884637" y="4389967"/>
                <a:ext cx="157680" cy="22536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95CD357B-B75C-45C1-A36D-3BEDC20861D6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880317" y="4385647"/>
                  <a:ext cx="1663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A7C22FDA-5F5B-4D10-A6F8-1948063F1BF5}"/>
                    </a:ext>
                  </a:extLst>
                </p14:cNvPr>
                <p14:cNvContentPartPr/>
                <p14:nvPr/>
              </p14:nvContentPartPr>
              <p14:xfrm>
                <a:off x="8061397" y="4359727"/>
                <a:ext cx="94680" cy="18828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A7C22FDA-5F5B-4D10-A6F8-1948063F1BF5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8057077" y="4355407"/>
                  <a:ext cx="1033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77FB7C15-0BE4-4343-9A0E-BC30799A54CA}"/>
                    </a:ext>
                  </a:extLst>
                </p14:cNvPr>
                <p14:cNvContentPartPr/>
                <p14:nvPr/>
              </p14:nvContentPartPr>
              <p14:xfrm>
                <a:off x="8203237" y="4480687"/>
                <a:ext cx="96480" cy="9468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77FB7C15-0BE4-4343-9A0E-BC30799A54CA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8198917" y="4476367"/>
                  <a:ext cx="1051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F58F062F-AB39-455B-82B4-846095B3C7FC}"/>
                    </a:ext>
                  </a:extLst>
                </p14:cNvPr>
                <p14:cNvContentPartPr/>
                <p14:nvPr/>
              </p14:nvContentPartPr>
              <p14:xfrm>
                <a:off x="7526437" y="5183407"/>
                <a:ext cx="228600" cy="18936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F58F062F-AB39-455B-82B4-846095B3C7FC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522117" y="5179087"/>
                  <a:ext cx="2372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7D8BEFBD-3506-4C00-AEF3-DC2F282E0D6E}"/>
                    </a:ext>
                  </a:extLst>
                </p14:cNvPr>
                <p14:cNvContentPartPr/>
                <p14:nvPr/>
              </p14:nvContentPartPr>
              <p14:xfrm>
                <a:off x="7838557" y="4985407"/>
                <a:ext cx="111960" cy="13464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7D8BEFBD-3506-4C00-AEF3-DC2F282E0D6E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834237" y="4981087"/>
                  <a:ext cx="1206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D6519BE5-9A7B-4B2E-A528-BFEE0FEE120E}"/>
                    </a:ext>
                  </a:extLst>
                </p14:cNvPr>
                <p14:cNvContentPartPr/>
                <p14:nvPr/>
              </p14:nvContentPartPr>
              <p14:xfrm>
                <a:off x="7959157" y="5081527"/>
                <a:ext cx="21240" cy="8784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D6519BE5-9A7B-4B2E-A528-BFEE0FEE120E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954837" y="5077207"/>
                  <a:ext cx="298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2053A070-921D-4E40-B6AB-36FE2F87705C}"/>
                    </a:ext>
                  </a:extLst>
                </p14:cNvPr>
                <p14:cNvContentPartPr/>
                <p14:nvPr/>
              </p14:nvContentPartPr>
              <p14:xfrm>
                <a:off x="8008837" y="4983607"/>
                <a:ext cx="114120" cy="10872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2053A070-921D-4E40-B6AB-36FE2F87705C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004517" y="4979287"/>
                  <a:ext cx="1227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9C64850A-AE58-4D97-A75D-F9D9DC046111}"/>
                    </a:ext>
                  </a:extLst>
                </p14:cNvPr>
                <p14:cNvContentPartPr/>
                <p14:nvPr/>
              </p14:nvContentPartPr>
              <p14:xfrm>
                <a:off x="8025757" y="4948327"/>
                <a:ext cx="245520" cy="16056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9C64850A-AE58-4D97-A75D-F9D9DC046111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8021437" y="4944007"/>
                  <a:ext cx="2541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7473E3C8-5AC9-4E77-93E5-02538698E2BF}"/>
                    </a:ext>
                  </a:extLst>
                </p14:cNvPr>
                <p14:cNvContentPartPr/>
                <p14:nvPr/>
              </p14:nvContentPartPr>
              <p14:xfrm>
                <a:off x="8135197" y="4889647"/>
                <a:ext cx="115560" cy="4320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7473E3C8-5AC9-4E77-93E5-02538698E2BF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8130877" y="4885327"/>
                  <a:ext cx="1242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F69260DE-492D-4B3E-9305-69F98B33009D}"/>
                    </a:ext>
                  </a:extLst>
                </p14:cNvPr>
                <p14:cNvContentPartPr/>
                <p14:nvPr/>
              </p14:nvContentPartPr>
              <p14:xfrm>
                <a:off x="8238157" y="4991527"/>
                <a:ext cx="93600" cy="12600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F69260DE-492D-4B3E-9305-69F98B33009D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8233837" y="4987207"/>
                  <a:ext cx="1022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10A94A7D-B2FD-4B62-83FE-D482FCA0B457}"/>
                    </a:ext>
                  </a:extLst>
                </p14:cNvPr>
                <p14:cNvContentPartPr/>
                <p14:nvPr/>
              </p14:nvContentPartPr>
              <p14:xfrm>
                <a:off x="3662197" y="3190087"/>
                <a:ext cx="144360" cy="4068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10A94A7D-B2FD-4B62-83FE-D482FCA0B457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3657877" y="3185767"/>
                  <a:ext cx="1530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CFB5F66D-610A-477A-ABC1-4945B02C9F3E}"/>
                    </a:ext>
                  </a:extLst>
                </p14:cNvPr>
                <p14:cNvContentPartPr/>
                <p14:nvPr/>
              </p14:nvContentPartPr>
              <p14:xfrm>
                <a:off x="3688477" y="3225727"/>
                <a:ext cx="106200" cy="1008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CFB5F66D-610A-477A-ABC1-4945B02C9F3E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3684157" y="3221407"/>
                  <a:ext cx="1148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AE56DBCC-7127-4AF8-B925-9F39E613EE70}"/>
                    </a:ext>
                  </a:extLst>
                </p14:cNvPr>
                <p14:cNvContentPartPr/>
                <p14:nvPr/>
              </p14:nvContentPartPr>
              <p14:xfrm>
                <a:off x="3912397" y="3120247"/>
                <a:ext cx="88560" cy="11772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AE56DBCC-7127-4AF8-B925-9F39E613EE70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3908077" y="3115927"/>
                  <a:ext cx="972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44A2986C-9E0F-4BEA-B103-E6DB56DE0938}"/>
                    </a:ext>
                  </a:extLst>
                </p14:cNvPr>
                <p14:cNvContentPartPr/>
                <p14:nvPr/>
              </p14:nvContentPartPr>
              <p14:xfrm>
                <a:off x="4000237" y="3206647"/>
                <a:ext cx="35280" cy="6624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44A2986C-9E0F-4BEA-B103-E6DB56DE0938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3995917" y="3202327"/>
                  <a:ext cx="439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41A06183-726B-4782-B246-C30BBA364152}"/>
                    </a:ext>
                  </a:extLst>
                </p14:cNvPr>
                <p14:cNvContentPartPr/>
                <p14:nvPr/>
              </p14:nvContentPartPr>
              <p14:xfrm>
                <a:off x="4074037" y="3087847"/>
                <a:ext cx="57600" cy="15408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41A06183-726B-4782-B246-C30BBA364152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4069717" y="3083527"/>
                  <a:ext cx="662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82256F22-8A91-4E31-BADF-3C8B6C9D9948}"/>
                    </a:ext>
                  </a:extLst>
                </p14:cNvPr>
                <p14:cNvContentPartPr/>
                <p14:nvPr/>
              </p14:nvContentPartPr>
              <p14:xfrm>
                <a:off x="4183837" y="3104767"/>
                <a:ext cx="90000" cy="13212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82256F22-8A91-4E31-BADF-3C8B6C9D9948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4179517" y="3100447"/>
                  <a:ext cx="986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C7D6552F-5884-4EAC-8925-5AB5337EE491}"/>
                    </a:ext>
                  </a:extLst>
                </p14:cNvPr>
                <p14:cNvContentPartPr/>
                <p14:nvPr/>
              </p14:nvContentPartPr>
              <p14:xfrm>
                <a:off x="6761797" y="5823847"/>
                <a:ext cx="139680" cy="10440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C7D6552F-5884-4EAC-8925-5AB5337EE491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6757477" y="5819527"/>
                  <a:ext cx="1483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379EF695-4BF7-4594-A0BF-38C9F138BC91}"/>
                    </a:ext>
                  </a:extLst>
                </p14:cNvPr>
                <p14:cNvContentPartPr/>
                <p14:nvPr/>
              </p14:nvContentPartPr>
              <p14:xfrm>
                <a:off x="6784117" y="5799007"/>
                <a:ext cx="135720" cy="792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379EF695-4BF7-4594-A0BF-38C9F138BC91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6779797" y="5794687"/>
                  <a:ext cx="1443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E0C7F9EE-219C-4DEF-BE7D-C10B87DB4FE3}"/>
                    </a:ext>
                  </a:extLst>
                </p14:cNvPr>
                <p14:cNvContentPartPr/>
                <p14:nvPr/>
              </p14:nvContentPartPr>
              <p14:xfrm>
                <a:off x="7057717" y="5834647"/>
                <a:ext cx="81360" cy="8280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E0C7F9EE-219C-4DEF-BE7D-C10B87DB4FE3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7053397" y="5830327"/>
                  <a:ext cx="900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BE36C923-7B43-47C4-87A8-0EA9F843B450}"/>
                    </a:ext>
                  </a:extLst>
                </p14:cNvPr>
                <p14:cNvContentPartPr/>
                <p14:nvPr/>
              </p14:nvContentPartPr>
              <p14:xfrm>
                <a:off x="7004437" y="5758327"/>
                <a:ext cx="194040" cy="14724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BE36C923-7B43-47C4-87A8-0EA9F843B450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7000117" y="5754007"/>
                  <a:ext cx="2026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1574213B-DF26-465D-A77A-41698D734531}"/>
                    </a:ext>
                  </a:extLst>
                </p14:cNvPr>
                <p14:cNvContentPartPr/>
                <p14:nvPr/>
              </p14:nvContentPartPr>
              <p14:xfrm>
                <a:off x="6178237" y="3457567"/>
                <a:ext cx="513360" cy="32472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1574213B-DF26-465D-A77A-41698D734531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6173917" y="3453247"/>
                  <a:ext cx="52200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40FD2B41-3C03-4ED0-A84E-DEA69F1C3C63}"/>
                    </a:ext>
                  </a:extLst>
                </p14:cNvPr>
                <p14:cNvContentPartPr/>
                <p14:nvPr/>
              </p14:nvContentPartPr>
              <p14:xfrm>
                <a:off x="6667837" y="3955807"/>
                <a:ext cx="125640" cy="14292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40FD2B41-3C03-4ED0-A84E-DEA69F1C3C63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6663517" y="3951487"/>
                  <a:ext cx="1342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4391D9B2-037C-46E2-B3FB-2AF04AC16667}"/>
                    </a:ext>
                  </a:extLst>
                </p14:cNvPr>
                <p14:cNvContentPartPr/>
                <p14:nvPr/>
              </p14:nvContentPartPr>
              <p14:xfrm>
                <a:off x="6784117" y="4080007"/>
                <a:ext cx="31320" cy="6840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4391D9B2-037C-46E2-B3FB-2AF04AC16667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6779797" y="4075687"/>
                  <a:ext cx="399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F48E6E95-DFC3-4241-B407-9497FDB8442D}"/>
                    </a:ext>
                  </a:extLst>
                </p14:cNvPr>
                <p14:cNvContentPartPr/>
                <p14:nvPr/>
              </p14:nvContentPartPr>
              <p14:xfrm>
                <a:off x="6854677" y="3924847"/>
                <a:ext cx="100440" cy="18504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F48E6E95-DFC3-4241-B407-9497FDB8442D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6850357" y="3920527"/>
                  <a:ext cx="1090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47AAFC0C-81B6-4000-BFCB-2C2884E33974}"/>
                    </a:ext>
                  </a:extLst>
                </p14:cNvPr>
                <p14:cNvContentPartPr/>
                <p14:nvPr/>
              </p14:nvContentPartPr>
              <p14:xfrm>
                <a:off x="6860437" y="4026727"/>
                <a:ext cx="103320" cy="936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47AAFC0C-81B6-4000-BFCB-2C2884E33974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6856117" y="4022407"/>
                  <a:ext cx="111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631DD1F7-09F9-4744-A97A-D39BF77938C9}"/>
                    </a:ext>
                  </a:extLst>
                </p14:cNvPr>
                <p14:cNvContentPartPr/>
                <p14:nvPr/>
              </p14:nvContentPartPr>
              <p14:xfrm>
                <a:off x="6998317" y="3930967"/>
                <a:ext cx="137880" cy="18612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631DD1F7-09F9-4744-A97A-D39BF77938C9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6993997" y="3926647"/>
                  <a:ext cx="1465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89BB9A2F-49B9-486B-B7A5-B5A893FE187F}"/>
                    </a:ext>
                  </a:extLst>
                </p14:cNvPr>
                <p14:cNvContentPartPr/>
                <p14:nvPr/>
              </p14:nvContentPartPr>
              <p14:xfrm>
                <a:off x="6361117" y="4044727"/>
                <a:ext cx="366120" cy="28872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89BB9A2F-49B9-486B-B7A5-B5A893FE187F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6356797" y="4040407"/>
                  <a:ext cx="37476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E3340696-C541-4BC3-BA04-B0EF1D4F99DF}"/>
                    </a:ext>
                  </a:extLst>
                </p14:cNvPr>
                <p14:cNvContentPartPr/>
                <p14:nvPr/>
              </p14:nvContentPartPr>
              <p14:xfrm>
                <a:off x="6442837" y="4394647"/>
                <a:ext cx="413280" cy="23472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E3340696-C541-4BC3-BA04-B0EF1D4F99DF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6438517" y="4390327"/>
                  <a:ext cx="4219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ADEA318B-8E54-4B8F-9BDF-6D82F557C7ED}"/>
                    </a:ext>
                  </a:extLst>
                </p14:cNvPr>
                <p14:cNvContentPartPr/>
                <p14:nvPr/>
              </p14:nvContentPartPr>
              <p14:xfrm>
                <a:off x="5239357" y="5823487"/>
                <a:ext cx="30240" cy="12924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ADEA318B-8E54-4B8F-9BDF-6D82F557C7ED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5235037" y="5819167"/>
                  <a:ext cx="388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1B5BF876-7C94-495F-922B-03B08169DD53}"/>
                    </a:ext>
                  </a:extLst>
                </p14:cNvPr>
                <p14:cNvContentPartPr/>
                <p14:nvPr/>
              </p14:nvContentPartPr>
              <p14:xfrm>
                <a:off x="5287957" y="5858407"/>
                <a:ext cx="372600" cy="8316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1B5BF876-7C94-495F-922B-03B08169DD53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5283637" y="5854087"/>
                  <a:ext cx="3812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B10DEB67-CBCA-4F4C-8B8E-826E5EF395B0}"/>
                    </a:ext>
                  </a:extLst>
                </p14:cNvPr>
                <p14:cNvContentPartPr/>
                <p14:nvPr/>
              </p14:nvContentPartPr>
              <p14:xfrm>
                <a:off x="5667397" y="5796127"/>
                <a:ext cx="21600" cy="13032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B10DEB67-CBCA-4F4C-8B8E-826E5EF395B0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5663077" y="5791807"/>
                  <a:ext cx="302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B92D9505-3CB9-43E7-9DA2-538A9CFE18A7}"/>
                    </a:ext>
                  </a:extLst>
                </p14:cNvPr>
                <p14:cNvContentPartPr/>
                <p14:nvPr/>
              </p14:nvContentPartPr>
              <p14:xfrm>
                <a:off x="5856037" y="5791447"/>
                <a:ext cx="210960" cy="26136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B92D9505-3CB9-43E7-9DA2-538A9CFE18A7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5851717" y="5787127"/>
                  <a:ext cx="21960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E66FD332-814D-4233-8D4C-8B50C6F3C30F}"/>
                    </a:ext>
                  </a:extLst>
                </p14:cNvPr>
                <p14:cNvContentPartPr/>
                <p14:nvPr/>
              </p14:nvContentPartPr>
              <p14:xfrm>
                <a:off x="6177157" y="5862727"/>
                <a:ext cx="162360" cy="9648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E66FD332-814D-4233-8D4C-8B50C6F3C30F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6172837" y="5858407"/>
                  <a:ext cx="1710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E3F8A150-2D51-4B7F-A59B-8F59738A9B0F}"/>
                    </a:ext>
                  </a:extLst>
                </p14:cNvPr>
                <p14:cNvContentPartPr/>
                <p14:nvPr/>
              </p14:nvContentPartPr>
              <p14:xfrm>
                <a:off x="6401437" y="5869207"/>
                <a:ext cx="108000" cy="936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E3F8A150-2D51-4B7F-A59B-8F59738A9B0F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6397117" y="5864887"/>
                  <a:ext cx="1166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C4A13573-F59A-472B-8AD8-32BCDE47F976}"/>
                    </a:ext>
                  </a:extLst>
                </p14:cNvPr>
                <p14:cNvContentPartPr/>
                <p14:nvPr/>
              </p14:nvContentPartPr>
              <p14:xfrm>
                <a:off x="6374077" y="5908807"/>
                <a:ext cx="161280" cy="1044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C4A13573-F59A-472B-8AD8-32BCDE47F976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6369757" y="5904487"/>
                  <a:ext cx="1699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3DA0D301-D8C6-489B-B72A-A8A38DA80460}"/>
                    </a:ext>
                  </a:extLst>
                </p14:cNvPr>
                <p14:cNvContentPartPr/>
                <p14:nvPr/>
              </p14:nvContentPartPr>
              <p14:xfrm>
                <a:off x="3400837" y="5893687"/>
                <a:ext cx="176760" cy="7380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3DA0D301-D8C6-489B-B72A-A8A38DA80460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3396517" y="5889367"/>
                  <a:ext cx="1854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F0743C29-6346-433A-BF6C-36F8CD18B856}"/>
                    </a:ext>
                  </a:extLst>
                </p14:cNvPr>
                <p14:cNvContentPartPr/>
                <p14:nvPr/>
              </p14:nvContentPartPr>
              <p14:xfrm>
                <a:off x="3688117" y="5912407"/>
                <a:ext cx="111600" cy="8388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F0743C29-6346-433A-BF6C-36F8CD18B856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3683797" y="5908087"/>
                  <a:ext cx="1202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122DBA25-9C85-47DF-8951-780F0B2E2134}"/>
                    </a:ext>
                  </a:extLst>
                </p14:cNvPr>
                <p14:cNvContentPartPr/>
                <p14:nvPr/>
              </p14:nvContentPartPr>
              <p14:xfrm>
                <a:off x="3853717" y="5859847"/>
                <a:ext cx="60840" cy="11052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122DBA25-9C85-47DF-8951-780F0B2E2134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3849397" y="5855527"/>
                  <a:ext cx="694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E7EAA32E-7D26-4829-B222-9FFF7084A125}"/>
                    </a:ext>
                  </a:extLst>
                </p14:cNvPr>
                <p14:cNvContentPartPr/>
                <p14:nvPr/>
              </p14:nvContentPartPr>
              <p14:xfrm>
                <a:off x="3951637" y="5876767"/>
                <a:ext cx="180000" cy="18036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E7EAA32E-7D26-4829-B222-9FFF7084A125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3947317" y="5872447"/>
                  <a:ext cx="1886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C58C189E-48CD-4D15-B6A6-15A691628252}"/>
                    </a:ext>
                  </a:extLst>
                </p14:cNvPr>
                <p14:cNvContentPartPr/>
                <p14:nvPr/>
              </p14:nvContentPartPr>
              <p14:xfrm>
                <a:off x="4102117" y="5823847"/>
                <a:ext cx="28800" cy="1152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C58C189E-48CD-4D15-B6A6-15A691628252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4097797" y="5819527"/>
                  <a:ext cx="374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A643AF39-A344-47FA-B00D-3A40A8F7D48F}"/>
                    </a:ext>
                  </a:extLst>
                </p14:cNvPr>
                <p14:cNvContentPartPr/>
                <p14:nvPr/>
              </p14:nvContentPartPr>
              <p14:xfrm>
                <a:off x="4076197" y="5902687"/>
                <a:ext cx="115200" cy="4860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A643AF39-A344-47FA-B00D-3A40A8F7D48F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4071877" y="5898367"/>
                  <a:ext cx="1238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1E0FABA7-C96A-44CA-9F40-D22954C3C87E}"/>
                    </a:ext>
                  </a:extLst>
                </p14:cNvPr>
                <p14:cNvContentPartPr/>
                <p14:nvPr/>
              </p14:nvContentPartPr>
              <p14:xfrm>
                <a:off x="4249357" y="5896927"/>
                <a:ext cx="11520" cy="7452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1E0FABA7-C96A-44CA-9F40-D22954C3C87E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4245037" y="5892607"/>
                  <a:ext cx="201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BDDB8AE6-1DE1-4DBB-9B97-078A0047C2E6}"/>
                    </a:ext>
                  </a:extLst>
                </p14:cNvPr>
                <p14:cNvContentPartPr/>
                <p14:nvPr/>
              </p14:nvContentPartPr>
              <p14:xfrm>
                <a:off x="4263037" y="5834647"/>
                <a:ext cx="28080" cy="648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BDDB8AE6-1DE1-4DBB-9B97-078A0047C2E6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4258717" y="5830327"/>
                  <a:ext cx="3672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CCF5F314-A003-4525-A4F1-16DC11EF7FA8}"/>
                    </a:ext>
                  </a:extLst>
                </p14:cNvPr>
                <p14:cNvContentPartPr/>
                <p14:nvPr/>
              </p14:nvContentPartPr>
              <p14:xfrm>
                <a:off x="4353757" y="5810167"/>
                <a:ext cx="144000" cy="21816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CCF5F314-A003-4525-A4F1-16DC11EF7FA8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4349437" y="5805847"/>
                  <a:ext cx="1526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3EFB835C-E63B-4A91-BA29-A3973C7331C3}"/>
                    </a:ext>
                  </a:extLst>
                </p14:cNvPr>
                <p14:cNvContentPartPr/>
                <p14:nvPr/>
              </p14:nvContentPartPr>
              <p14:xfrm>
                <a:off x="4487317" y="5814847"/>
                <a:ext cx="10800" cy="648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3EFB835C-E63B-4A91-BA29-A3973C7331C3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4482997" y="5810527"/>
                  <a:ext cx="194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6484021C-37C3-45BE-821B-E4076C8481C7}"/>
                    </a:ext>
                  </a:extLst>
                </p14:cNvPr>
                <p14:cNvContentPartPr/>
                <p14:nvPr/>
              </p14:nvContentPartPr>
              <p14:xfrm>
                <a:off x="4552837" y="5878927"/>
                <a:ext cx="98640" cy="7272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6484021C-37C3-45BE-821B-E4076C8481C7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4548517" y="5874607"/>
                  <a:ext cx="1072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E1761BDF-9A02-4109-9CD0-5A19EDA9EA13}"/>
                    </a:ext>
                  </a:extLst>
                </p14:cNvPr>
                <p14:cNvContentPartPr/>
                <p14:nvPr/>
              </p14:nvContentPartPr>
              <p14:xfrm>
                <a:off x="4658677" y="5889007"/>
                <a:ext cx="194040" cy="4752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E1761BDF-9A02-4109-9CD0-5A19EDA9EA13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4654357" y="5884687"/>
                  <a:ext cx="2026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6963C45A-99D9-48D3-B792-76134AD79B24}"/>
                    </a:ext>
                  </a:extLst>
                </p14:cNvPr>
                <p14:cNvContentPartPr/>
                <p14:nvPr/>
              </p14:nvContentPartPr>
              <p14:xfrm>
                <a:off x="4845517" y="5889727"/>
                <a:ext cx="82800" cy="5904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6963C45A-99D9-48D3-B792-76134AD79B24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4841197" y="5885407"/>
                  <a:ext cx="914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34627237-27FA-474A-83D5-7CEC74BD85F4}"/>
                    </a:ext>
                  </a:extLst>
                </p14:cNvPr>
                <p14:cNvContentPartPr/>
                <p14:nvPr/>
              </p14:nvContentPartPr>
              <p14:xfrm>
                <a:off x="4966117" y="5890087"/>
                <a:ext cx="96120" cy="6084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34627237-27FA-474A-83D5-7CEC74BD85F4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4961797" y="5885767"/>
                  <a:ext cx="1047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44A21E3E-4A61-4FF6-B72F-9634A8EC83D2}"/>
                    </a:ext>
                  </a:extLst>
                </p14:cNvPr>
                <p14:cNvContentPartPr/>
                <p14:nvPr/>
              </p14:nvContentPartPr>
              <p14:xfrm>
                <a:off x="2236597" y="5971087"/>
                <a:ext cx="248760" cy="2412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44A21E3E-4A61-4FF6-B72F-9634A8EC83D2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2232277" y="5966767"/>
                  <a:ext cx="2574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407FD3F8-529A-4391-88BA-8BBB2602958F}"/>
                    </a:ext>
                  </a:extLst>
                </p14:cNvPr>
                <p14:cNvContentPartPr/>
                <p14:nvPr/>
              </p14:nvContentPartPr>
              <p14:xfrm>
                <a:off x="2228317" y="6019327"/>
                <a:ext cx="301320" cy="828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407FD3F8-529A-4391-88BA-8BBB2602958F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2223997" y="6015007"/>
                  <a:ext cx="3099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99FA6996-DB57-462D-8AA4-3DDA6CF0E6E1}"/>
                    </a:ext>
                  </a:extLst>
                </p14:cNvPr>
                <p14:cNvContentPartPr/>
                <p14:nvPr/>
              </p14:nvContentPartPr>
              <p14:xfrm>
                <a:off x="2447917" y="5913847"/>
                <a:ext cx="245880" cy="20844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99FA6996-DB57-462D-8AA4-3DDA6CF0E6E1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2443597" y="5909527"/>
                  <a:ext cx="2545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54653A72-6E73-4F48-B973-ADD0E35BEF43}"/>
                    </a:ext>
                  </a:extLst>
                </p14:cNvPr>
                <p14:cNvContentPartPr/>
                <p14:nvPr/>
              </p14:nvContentPartPr>
              <p14:xfrm>
                <a:off x="2915917" y="5805127"/>
                <a:ext cx="122760" cy="26568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54653A72-6E73-4F48-B973-ADD0E35BEF43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2911597" y="5800807"/>
                  <a:ext cx="1314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09BB1562-62EF-40FF-9DCA-DADECEC07478}"/>
                    </a:ext>
                  </a:extLst>
                </p14:cNvPr>
                <p14:cNvContentPartPr/>
                <p14:nvPr/>
              </p14:nvContentPartPr>
              <p14:xfrm>
                <a:off x="3057037" y="5892247"/>
                <a:ext cx="169560" cy="6984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09BB1562-62EF-40FF-9DCA-DADECEC07478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3052717" y="5887927"/>
                  <a:ext cx="1782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CB1ED588-2782-4667-A0E8-C57FB6182354}"/>
                    </a:ext>
                  </a:extLst>
                </p14:cNvPr>
                <p14:cNvContentPartPr/>
                <p14:nvPr/>
              </p14:nvContentPartPr>
              <p14:xfrm>
                <a:off x="2752837" y="6138487"/>
                <a:ext cx="13320" cy="828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CB1ED588-2782-4667-A0E8-C57FB6182354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2748517" y="6134167"/>
                  <a:ext cx="219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0A833B03-6B8C-47C8-9F97-6A5171F6EB31}"/>
                    </a:ext>
                  </a:extLst>
                </p14:cNvPr>
                <p14:cNvContentPartPr/>
                <p14:nvPr/>
              </p14:nvContentPartPr>
              <p14:xfrm>
                <a:off x="2660677" y="6112567"/>
                <a:ext cx="164520" cy="18468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0A833B03-6B8C-47C8-9F97-6A5171F6EB31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2656357" y="6108247"/>
                  <a:ext cx="1731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45CF38EF-D49B-4881-865E-E1DC9741FD10}"/>
                    </a:ext>
                  </a:extLst>
                </p14:cNvPr>
                <p14:cNvContentPartPr/>
                <p14:nvPr/>
              </p14:nvContentPartPr>
              <p14:xfrm>
                <a:off x="2846797" y="6216607"/>
                <a:ext cx="53640" cy="5364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45CF38EF-D49B-4881-865E-E1DC9741FD10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2842477" y="6212287"/>
                  <a:ext cx="622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B53B2EAB-E2F5-4574-889E-0D804FB95FA6}"/>
                    </a:ext>
                  </a:extLst>
                </p14:cNvPr>
                <p14:cNvContentPartPr/>
                <p14:nvPr/>
              </p14:nvContentPartPr>
              <p14:xfrm>
                <a:off x="2981077" y="6228487"/>
                <a:ext cx="18000" cy="8460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B53B2EAB-E2F5-4574-889E-0D804FB95FA6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2976757" y="6224167"/>
                  <a:ext cx="266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F8201F21-5E73-46E2-B7B4-465DBC7DE324}"/>
                    </a:ext>
                  </a:extLst>
                </p14:cNvPr>
                <p14:cNvContentPartPr/>
                <p14:nvPr/>
              </p14:nvContentPartPr>
              <p14:xfrm>
                <a:off x="3024997" y="6114007"/>
                <a:ext cx="182160" cy="23220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F8201F21-5E73-46E2-B7B4-465DBC7DE324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3020677" y="6109687"/>
                  <a:ext cx="1908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7768B78A-DC4B-444D-85CC-2E25605B817B}"/>
                    </a:ext>
                  </a:extLst>
                </p14:cNvPr>
                <p14:cNvContentPartPr/>
                <p14:nvPr/>
              </p14:nvContentPartPr>
              <p14:xfrm>
                <a:off x="3220117" y="6198967"/>
                <a:ext cx="75600" cy="9864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7768B78A-DC4B-444D-85CC-2E25605B817B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3215797" y="6194647"/>
                  <a:ext cx="842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6FE210C6-EE8A-497D-BC35-E064439E8457}"/>
                    </a:ext>
                  </a:extLst>
                </p14:cNvPr>
                <p14:cNvContentPartPr/>
                <p14:nvPr/>
              </p14:nvContentPartPr>
              <p14:xfrm>
                <a:off x="3361597" y="6242527"/>
                <a:ext cx="23760" cy="7272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6FE210C6-EE8A-497D-BC35-E064439E8457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3357277" y="6238207"/>
                  <a:ext cx="324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EB423175-FCB5-4DFC-B292-0E0282C703D6}"/>
                    </a:ext>
                  </a:extLst>
                </p14:cNvPr>
                <p14:cNvContentPartPr/>
                <p14:nvPr/>
              </p14:nvContentPartPr>
              <p14:xfrm>
                <a:off x="3426757" y="6116527"/>
                <a:ext cx="164520" cy="21708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EB423175-FCB5-4DFC-B292-0E0282C703D6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3422437" y="6112207"/>
                  <a:ext cx="1731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06CCCDB3-56AB-4057-999B-DD6E4FC937E4}"/>
                    </a:ext>
                  </a:extLst>
                </p14:cNvPr>
                <p14:cNvContentPartPr/>
                <p14:nvPr/>
              </p14:nvContentPartPr>
              <p14:xfrm>
                <a:off x="3594517" y="6202567"/>
                <a:ext cx="73080" cy="10152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06CCCDB3-56AB-4057-999B-DD6E4FC937E4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3590197" y="6198247"/>
                  <a:ext cx="817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6128929A-3609-4796-9D11-021EF70AEEC6}"/>
                    </a:ext>
                  </a:extLst>
                </p14:cNvPr>
                <p14:cNvContentPartPr/>
                <p14:nvPr/>
              </p14:nvContentPartPr>
              <p14:xfrm>
                <a:off x="3814837" y="6187447"/>
                <a:ext cx="415440" cy="9648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6128929A-3609-4796-9D11-021EF70AEEC6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3810517" y="6183127"/>
                  <a:ext cx="4240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8F9BD7ED-90A1-448F-8233-CAE50C842803}"/>
                    </a:ext>
                  </a:extLst>
                </p14:cNvPr>
                <p14:cNvContentPartPr/>
                <p14:nvPr/>
              </p14:nvContentPartPr>
              <p14:xfrm>
                <a:off x="4396597" y="6177007"/>
                <a:ext cx="73440" cy="8460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8F9BD7ED-90A1-448F-8233-CAE50C842803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4392277" y="6172687"/>
                  <a:ext cx="820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A4BBDA5C-B66B-4635-87B2-59E830E09084}"/>
                    </a:ext>
                  </a:extLst>
                </p14:cNvPr>
                <p14:cNvContentPartPr/>
                <p14:nvPr/>
              </p14:nvContentPartPr>
              <p14:xfrm>
                <a:off x="4510717" y="6190327"/>
                <a:ext cx="194040" cy="7272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A4BBDA5C-B66B-4635-87B2-59E830E09084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4506397" y="6186007"/>
                  <a:ext cx="2026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EB4A6193-8F69-42C0-9263-0E73D8CC9D98}"/>
                    </a:ext>
                  </a:extLst>
                </p14:cNvPr>
                <p14:cNvContentPartPr/>
                <p14:nvPr/>
              </p14:nvContentPartPr>
              <p14:xfrm>
                <a:off x="4703317" y="6203287"/>
                <a:ext cx="59400" cy="4392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EB4A6193-8F69-42C0-9263-0E73D8CC9D98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4698997" y="6198967"/>
                  <a:ext cx="680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353F0E62-F9B9-4E22-A627-3C0D4E0A6570}"/>
                    </a:ext>
                  </a:extLst>
                </p14:cNvPr>
                <p14:cNvContentPartPr/>
                <p14:nvPr/>
              </p14:nvContentPartPr>
              <p14:xfrm>
                <a:off x="4688917" y="6205447"/>
                <a:ext cx="141480" cy="5472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353F0E62-F9B9-4E22-A627-3C0D4E0A6570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4684597" y="6201127"/>
                  <a:ext cx="1501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360DAE61-E165-41A9-879A-5DDD77171EA6}"/>
                    </a:ext>
                  </a:extLst>
                </p14:cNvPr>
                <p14:cNvContentPartPr/>
                <p14:nvPr/>
              </p14:nvContentPartPr>
              <p14:xfrm>
                <a:off x="4878997" y="6164407"/>
                <a:ext cx="120240" cy="7776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360DAE61-E165-41A9-879A-5DDD77171EA6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4874677" y="6160087"/>
                  <a:ext cx="1288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118E90EF-1F76-445B-A606-B930F44D5063}"/>
                    </a:ext>
                  </a:extLst>
                </p14:cNvPr>
                <p14:cNvContentPartPr/>
                <p14:nvPr/>
              </p14:nvContentPartPr>
              <p14:xfrm>
                <a:off x="5029477" y="6087367"/>
                <a:ext cx="214920" cy="15876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118E90EF-1F76-445B-A606-B930F44D5063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5025157" y="6083047"/>
                  <a:ext cx="2235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2B3FF0D4-E7F4-499F-BE7E-EC2E25BC661E}"/>
                    </a:ext>
                  </a:extLst>
                </p14:cNvPr>
                <p14:cNvContentPartPr/>
                <p14:nvPr/>
              </p14:nvContentPartPr>
              <p14:xfrm>
                <a:off x="5341237" y="6114007"/>
                <a:ext cx="158040" cy="9972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2B3FF0D4-E7F4-499F-BE7E-EC2E25BC661E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5336917" y="6109687"/>
                  <a:ext cx="1666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BA78A761-8E04-43B4-9FFD-0C1739B49FB6}"/>
                    </a:ext>
                  </a:extLst>
                </p14:cNvPr>
                <p14:cNvContentPartPr/>
                <p14:nvPr/>
              </p14:nvContentPartPr>
              <p14:xfrm>
                <a:off x="5509717" y="6115447"/>
                <a:ext cx="116640" cy="18540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BA78A761-8E04-43B4-9FFD-0C1739B49FB6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5505397" y="6111127"/>
                  <a:ext cx="1252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9BCC8B60-AEB2-4EF6-9B1E-59F81BE4F75F}"/>
                    </a:ext>
                  </a:extLst>
                </p14:cNvPr>
                <p14:cNvContentPartPr/>
                <p14:nvPr/>
              </p14:nvContentPartPr>
              <p14:xfrm>
                <a:off x="5682877" y="6152887"/>
                <a:ext cx="80640" cy="5436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9BCC8B60-AEB2-4EF6-9B1E-59F81BE4F75F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5678557" y="6148567"/>
                  <a:ext cx="892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832CA224-90AE-45A8-9246-7EFD674810A8}"/>
                    </a:ext>
                  </a:extLst>
                </p14:cNvPr>
                <p14:cNvContentPartPr/>
                <p14:nvPr/>
              </p14:nvContentPartPr>
              <p14:xfrm>
                <a:off x="5786917" y="6051727"/>
                <a:ext cx="76680" cy="17136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832CA224-90AE-45A8-9246-7EFD674810A8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5782597" y="6047407"/>
                  <a:ext cx="853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ADBFFEB8-7098-4102-ABBC-2AA68B708374}"/>
                    </a:ext>
                  </a:extLst>
                </p14:cNvPr>
                <p14:cNvContentPartPr/>
                <p14:nvPr/>
              </p14:nvContentPartPr>
              <p14:xfrm>
                <a:off x="6077077" y="6078367"/>
                <a:ext cx="85680" cy="11592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ADBFFEB8-7098-4102-ABBC-2AA68B708374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6072757" y="6074047"/>
                  <a:ext cx="943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C188CCE8-5B51-4423-83A2-10C3CDDFB1E5}"/>
                    </a:ext>
                  </a:extLst>
                </p14:cNvPr>
                <p14:cNvContentPartPr/>
                <p14:nvPr/>
              </p14:nvContentPartPr>
              <p14:xfrm>
                <a:off x="6059077" y="6144967"/>
                <a:ext cx="104760" cy="2160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C188CCE8-5B51-4423-83A2-10C3CDDFB1E5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6054757" y="6140647"/>
                  <a:ext cx="1134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1D111C51-4C90-4BE7-866A-3671211C21C3}"/>
                    </a:ext>
                  </a:extLst>
                </p14:cNvPr>
                <p14:cNvContentPartPr/>
                <p14:nvPr/>
              </p14:nvContentPartPr>
              <p14:xfrm>
                <a:off x="6191917" y="6179167"/>
                <a:ext cx="45720" cy="5220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1D111C51-4C90-4BE7-866A-3671211C21C3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6187597" y="6174847"/>
                  <a:ext cx="543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CED7FA2D-CD51-4F37-8BCF-3BF5AD1ADD4D}"/>
                    </a:ext>
                  </a:extLst>
                </p14:cNvPr>
                <p14:cNvContentPartPr/>
                <p14:nvPr/>
              </p14:nvContentPartPr>
              <p14:xfrm>
                <a:off x="6369757" y="6118687"/>
                <a:ext cx="125640" cy="1008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CED7FA2D-CD51-4F37-8BCF-3BF5AD1ADD4D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6365437" y="6114367"/>
                  <a:ext cx="1342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5975BB36-6458-4585-9201-ED8473AEE3B5}"/>
                    </a:ext>
                  </a:extLst>
                </p14:cNvPr>
                <p14:cNvContentPartPr/>
                <p14:nvPr/>
              </p14:nvContentPartPr>
              <p14:xfrm>
                <a:off x="6383437" y="6142807"/>
                <a:ext cx="124200" cy="1332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5975BB36-6458-4585-9201-ED8473AEE3B5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6379117" y="6138487"/>
                  <a:ext cx="1328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F3572112-DBB8-436A-93AA-9EC459D7BE53}"/>
                    </a:ext>
                  </a:extLst>
                </p14:cNvPr>
                <p14:cNvContentPartPr/>
                <p14:nvPr/>
              </p14:nvContentPartPr>
              <p14:xfrm>
                <a:off x="6515557" y="6076567"/>
                <a:ext cx="86400" cy="11448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F3572112-DBB8-436A-93AA-9EC459D7BE53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6511237" y="6072247"/>
                  <a:ext cx="950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9AAC4E91-7DF0-4AD0-81BB-6DC1E56EC719}"/>
                    </a:ext>
                  </a:extLst>
                </p14:cNvPr>
                <p14:cNvContentPartPr/>
                <p14:nvPr/>
              </p14:nvContentPartPr>
              <p14:xfrm>
                <a:off x="6765037" y="6024007"/>
                <a:ext cx="173880" cy="17064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9AAC4E91-7DF0-4AD0-81BB-6DC1E56EC719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6760717" y="6019687"/>
                  <a:ext cx="1825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851C84D9-6CD3-4676-B5A9-7D4FCFA4B0CF}"/>
                    </a:ext>
                  </a:extLst>
                </p14:cNvPr>
                <p14:cNvContentPartPr/>
                <p14:nvPr/>
              </p14:nvContentPartPr>
              <p14:xfrm>
                <a:off x="6959077" y="6096367"/>
                <a:ext cx="88560" cy="8352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851C84D9-6CD3-4676-B5A9-7D4FCFA4B0CF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6954757" y="6091687"/>
                  <a:ext cx="972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AA38985B-6623-4C7C-8FD3-4BB9608FA472}"/>
                    </a:ext>
                  </a:extLst>
                </p14:cNvPr>
                <p14:cNvContentPartPr/>
                <p14:nvPr/>
              </p14:nvContentPartPr>
              <p14:xfrm>
                <a:off x="7066357" y="6085567"/>
                <a:ext cx="93240" cy="10152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AA38985B-6623-4C7C-8FD3-4BB9608FA472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7062037" y="6081247"/>
                  <a:ext cx="1018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A38EED4F-E5F5-4046-87AE-5194C4CE0D1B}"/>
                    </a:ext>
                  </a:extLst>
                </p14:cNvPr>
                <p14:cNvContentPartPr/>
                <p14:nvPr/>
              </p14:nvContentPartPr>
              <p14:xfrm>
                <a:off x="7190197" y="6098887"/>
                <a:ext cx="127440" cy="7236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A38EED4F-E5F5-4046-87AE-5194C4CE0D1B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7185877" y="6094567"/>
                  <a:ext cx="1360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20099DDC-37FA-48F0-9D0F-EBA9EC5C2517}"/>
                    </a:ext>
                  </a:extLst>
                </p14:cNvPr>
                <p14:cNvContentPartPr/>
                <p14:nvPr/>
              </p14:nvContentPartPr>
              <p14:xfrm>
                <a:off x="7526077" y="5785687"/>
                <a:ext cx="81720" cy="20448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20099DDC-37FA-48F0-9D0F-EBA9EC5C2517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7521757" y="5781367"/>
                  <a:ext cx="903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457E162F-6C34-41C3-B508-4BD1BCA7411C}"/>
                    </a:ext>
                  </a:extLst>
                </p14:cNvPr>
                <p14:cNvContentPartPr/>
                <p14:nvPr/>
              </p14:nvContentPartPr>
              <p14:xfrm>
                <a:off x="7647037" y="5829967"/>
                <a:ext cx="183240" cy="7668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457E162F-6C34-41C3-B508-4BD1BCA7411C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7642717" y="5825647"/>
                  <a:ext cx="1918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EFE1F8D1-7DC9-49FE-AA04-0AC60661AD9F}"/>
                    </a:ext>
                  </a:extLst>
                </p14:cNvPr>
                <p14:cNvContentPartPr/>
                <p14:nvPr/>
              </p14:nvContentPartPr>
              <p14:xfrm>
                <a:off x="7455877" y="6080887"/>
                <a:ext cx="112680" cy="16596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EFE1F8D1-7DC9-49FE-AA04-0AC60661AD9F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7451557" y="6076567"/>
                  <a:ext cx="1213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41935B28-A37F-43A3-B426-24ECDE3649DA}"/>
                    </a:ext>
                  </a:extLst>
                </p14:cNvPr>
                <p14:cNvContentPartPr/>
                <p14:nvPr/>
              </p14:nvContentPartPr>
              <p14:xfrm>
                <a:off x="7558117" y="6090247"/>
                <a:ext cx="214920" cy="5796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41935B28-A37F-43A3-B426-24ECDE3649DA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7553797" y="6085927"/>
                  <a:ext cx="2235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DAA8A95A-2C91-4B76-8622-AC246D8482AB}"/>
                    </a:ext>
                  </a:extLst>
                </p14:cNvPr>
                <p14:cNvContentPartPr/>
                <p14:nvPr/>
              </p14:nvContentPartPr>
              <p14:xfrm>
                <a:off x="7726597" y="6071527"/>
                <a:ext cx="352080" cy="6192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DAA8A95A-2C91-4B76-8622-AC246D8482AB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7722277" y="6067207"/>
                  <a:ext cx="3607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A0525187-5819-4FFC-BFFC-C60664C2FE49}"/>
                    </a:ext>
                  </a:extLst>
                </p14:cNvPr>
                <p14:cNvContentPartPr/>
                <p14:nvPr/>
              </p14:nvContentPartPr>
              <p14:xfrm>
                <a:off x="8082997" y="6031567"/>
                <a:ext cx="121320" cy="7488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A0525187-5819-4FFC-BFFC-C60664C2FE49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8078677" y="6027247"/>
                  <a:ext cx="1299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BCA51EB8-AF0B-4645-AF91-D2D904F4D5E8}"/>
                    </a:ext>
                  </a:extLst>
                </p14:cNvPr>
                <p14:cNvContentPartPr/>
                <p14:nvPr/>
              </p14:nvContentPartPr>
              <p14:xfrm>
                <a:off x="8181277" y="5970007"/>
                <a:ext cx="208440" cy="14328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BCA51EB8-AF0B-4645-AF91-D2D904F4D5E8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8176957" y="5965687"/>
                  <a:ext cx="2170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CF476CC4-CE60-4D90-A903-1BB28B3F03D3}"/>
                    </a:ext>
                  </a:extLst>
                </p14:cNvPr>
                <p14:cNvContentPartPr/>
                <p14:nvPr/>
              </p14:nvContentPartPr>
              <p14:xfrm>
                <a:off x="8381077" y="6025447"/>
                <a:ext cx="55080" cy="8820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CF476CC4-CE60-4D90-A903-1BB28B3F03D3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8376757" y="6021127"/>
                  <a:ext cx="637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047BEADD-E076-4A4D-9C36-595BA698B242}"/>
                    </a:ext>
                  </a:extLst>
                </p14:cNvPr>
                <p14:cNvContentPartPr/>
                <p14:nvPr/>
              </p14:nvContentPartPr>
              <p14:xfrm>
                <a:off x="2676877" y="6378607"/>
                <a:ext cx="218160" cy="10044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047BEADD-E076-4A4D-9C36-595BA698B242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2672557" y="6374287"/>
                  <a:ext cx="2268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7C0352FB-58DF-45E9-8F8E-0A91CA8C2AEF}"/>
                    </a:ext>
                  </a:extLst>
                </p14:cNvPr>
                <p14:cNvContentPartPr/>
                <p14:nvPr/>
              </p14:nvContentPartPr>
              <p14:xfrm>
                <a:off x="2996917" y="6416047"/>
                <a:ext cx="129960" cy="5904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7C0352FB-58DF-45E9-8F8E-0A91CA8C2AEF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2992597" y="6411727"/>
                  <a:ext cx="1386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519E384C-C407-491E-BD25-466C8ED95E35}"/>
                    </a:ext>
                  </a:extLst>
                </p14:cNvPr>
                <p14:cNvContentPartPr/>
                <p14:nvPr/>
              </p14:nvContentPartPr>
              <p14:xfrm>
                <a:off x="3141637" y="6340447"/>
                <a:ext cx="233640" cy="11088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519E384C-C407-491E-BD25-466C8ED95E35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3137317" y="6336127"/>
                  <a:ext cx="2422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2B60B968-29D6-4749-90DB-42BB0517E17C}"/>
                    </a:ext>
                  </a:extLst>
                </p14:cNvPr>
                <p14:cNvContentPartPr/>
                <p14:nvPr/>
              </p14:nvContentPartPr>
              <p14:xfrm>
                <a:off x="3518557" y="6384007"/>
                <a:ext cx="84600" cy="8064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2B60B968-29D6-4749-90DB-42BB0517E17C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3514237" y="6379687"/>
                  <a:ext cx="932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DB110849-12A6-4178-AE69-55EF02F50F06}"/>
                    </a:ext>
                  </a:extLst>
                </p14:cNvPr>
                <p14:cNvContentPartPr/>
                <p14:nvPr/>
              </p14:nvContentPartPr>
              <p14:xfrm>
                <a:off x="3650677" y="6362047"/>
                <a:ext cx="43200" cy="9180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DB110849-12A6-4178-AE69-55EF02F50F06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3646357" y="6357727"/>
                  <a:ext cx="518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C9192F1E-AF1F-4188-9D20-64AAB5968C18}"/>
                    </a:ext>
                  </a:extLst>
                </p14:cNvPr>
                <p14:cNvContentPartPr/>
                <p14:nvPr/>
              </p14:nvContentPartPr>
              <p14:xfrm>
                <a:off x="3716197" y="6401287"/>
                <a:ext cx="252720" cy="13320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C9192F1E-AF1F-4188-9D20-64AAB5968C18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3711877" y="6396967"/>
                  <a:ext cx="2613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0A0C3630-F1AA-4580-B38C-55A6ACA57684}"/>
                    </a:ext>
                  </a:extLst>
                </p14:cNvPr>
                <p14:cNvContentPartPr/>
                <p14:nvPr/>
              </p14:nvContentPartPr>
              <p14:xfrm>
                <a:off x="3963517" y="6350887"/>
                <a:ext cx="360" cy="36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0A0C3630-F1AA-4580-B38C-55A6ACA57684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959197" y="63465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02E82C22-0152-4E50-85BD-CD3C0CCFD082}"/>
                    </a:ext>
                  </a:extLst>
                </p14:cNvPr>
                <p14:cNvContentPartPr/>
                <p14:nvPr/>
              </p14:nvContentPartPr>
              <p14:xfrm>
                <a:off x="4021837" y="6329647"/>
                <a:ext cx="105480" cy="15264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02E82C22-0152-4E50-85BD-CD3C0CCFD082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4017517" y="6325327"/>
                  <a:ext cx="1141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87F43EFF-DC7A-4744-AC1C-810B17AF200C}"/>
                    </a:ext>
                  </a:extLst>
                </p14:cNvPr>
                <p14:cNvContentPartPr/>
                <p14:nvPr/>
              </p14:nvContentPartPr>
              <p14:xfrm>
                <a:off x="4124797" y="6353767"/>
                <a:ext cx="360" cy="36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87F43EFF-DC7A-4744-AC1C-810B17AF200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120477" y="63494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DA808F18-8A24-491B-A646-DCDE417C89A6}"/>
                    </a:ext>
                  </a:extLst>
                </p14:cNvPr>
                <p14:cNvContentPartPr/>
                <p14:nvPr/>
              </p14:nvContentPartPr>
              <p14:xfrm>
                <a:off x="4188517" y="6386527"/>
                <a:ext cx="104760" cy="6516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DA808F18-8A24-491B-A646-DCDE417C89A6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4184197" y="6382207"/>
                  <a:ext cx="1134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2C9F5C46-015B-4C3B-A037-E7C4FAE02D4A}"/>
                    </a:ext>
                  </a:extLst>
                </p14:cNvPr>
                <p14:cNvContentPartPr/>
                <p14:nvPr/>
              </p14:nvContentPartPr>
              <p14:xfrm>
                <a:off x="4275637" y="6383287"/>
                <a:ext cx="160920" cy="5364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2C9F5C46-015B-4C3B-A037-E7C4FAE02D4A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4271317" y="6378967"/>
                  <a:ext cx="1695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0AB48500-A3CB-4D50-A769-71A7599E75AE}"/>
                    </a:ext>
                  </a:extLst>
                </p14:cNvPr>
                <p14:cNvContentPartPr/>
                <p14:nvPr/>
              </p14:nvContentPartPr>
              <p14:xfrm>
                <a:off x="4453837" y="6308047"/>
                <a:ext cx="116280" cy="13680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0AB48500-A3CB-4D50-A769-71A7599E75AE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4449517" y="6303727"/>
                  <a:ext cx="1249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077D9ED2-5F2F-4CB9-8F05-54BD44F43F36}"/>
                    </a:ext>
                  </a:extLst>
                </p14:cNvPr>
                <p14:cNvContentPartPr/>
                <p14:nvPr/>
              </p14:nvContentPartPr>
              <p14:xfrm>
                <a:off x="4569037" y="6291487"/>
                <a:ext cx="114120" cy="11628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077D9ED2-5F2F-4CB9-8F05-54BD44F43F36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4564717" y="6287167"/>
                  <a:ext cx="1227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9492AB47-C48E-4510-9EB7-476330F449BD}"/>
                    </a:ext>
                  </a:extLst>
                </p14:cNvPr>
                <p14:cNvContentPartPr/>
                <p14:nvPr/>
              </p14:nvContentPartPr>
              <p14:xfrm>
                <a:off x="4707637" y="6359167"/>
                <a:ext cx="18360" cy="1728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9492AB47-C48E-4510-9EB7-476330F449BD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4703317" y="6354847"/>
                  <a:ext cx="270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D019F3C1-DB67-47D7-864D-BF78E3E81500}"/>
                    </a:ext>
                  </a:extLst>
                </p14:cNvPr>
                <p14:cNvContentPartPr/>
                <p14:nvPr/>
              </p14:nvContentPartPr>
              <p14:xfrm>
                <a:off x="4594957" y="6351247"/>
                <a:ext cx="111240" cy="14868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D019F3C1-DB67-47D7-864D-BF78E3E81500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4590637" y="6346927"/>
                  <a:ext cx="1198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040C7A44-8914-472C-B77D-968B027424FF}"/>
                    </a:ext>
                  </a:extLst>
                </p14:cNvPr>
                <p14:cNvContentPartPr/>
                <p14:nvPr/>
              </p14:nvContentPartPr>
              <p14:xfrm>
                <a:off x="4853077" y="6290767"/>
                <a:ext cx="118800" cy="11340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040C7A44-8914-472C-B77D-968B027424FF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4848757" y="6286447"/>
                  <a:ext cx="1274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BE377F50-C49E-4AB1-B006-30A9F5F8E89B}"/>
                    </a:ext>
                  </a:extLst>
                </p14:cNvPr>
                <p14:cNvContentPartPr/>
                <p14:nvPr/>
              </p14:nvContentPartPr>
              <p14:xfrm>
                <a:off x="4979437" y="6345127"/>
                <a:ext cx="93240" cy="7344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BE377F50-C49E-4AB1-B006-30A9F5F8E89B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4975117" y="6340807"/>
                  <a:ext cx="1018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D010D546-0EAE-4D17-9FF8-F24C56FB3364}"/>
                    </a:ext>
                  </a:extLst>
                </p14:cNvPr>
                <p14:cNvContentPartPr/>
                <p14:nvPr/>
              </p14:nvContentPartPr>
              <p14:xfrm>
                <a:off x="5106517" y="6260887"/>
                <a:ext cx="215280" cy="18612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D010D546-0EAE-4D17-9FF8-F24C56FB3364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5102197" y="6256567"/>
                  <a:ext cx="2239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352072D1-A1C2-4396-A7A5-55C3FC629521}"/>
                    </a:ext>
                  </a:extLst>
                </p14:cNvPr>
                <p14:cNvContentPartPr/>
                <p14:nvPr/>
              </p14:nvContentPartPr>
              <p14:xfrm>
                <a:off x="5070157" y="6250447"/>
                <a:ext cx="41760" cy="432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352072D1-A1C2-4396-A7A5-55C3FC629521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5065837" y="6246127"/>
                  <a:ext cx="5040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8DCBBEE3-390D-43ED-906A-756951A90E8B}"/>
                    </a:ext>
                  </a:extLst>
                </p14:cNvPr>
                <p14:cNvContentPartPr/>
                <p14:nvPr/>
              </p14:nvContentPartPr>
              <p14:xfrm>
                <a:off x="5442757" y="6243607"/>
                <a:ext cx="89280" cy="14688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8DCBBEE3-390D-43ED-906A-756951A90E8B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5438437" y="6239287"/>
                  <a:ext cx="979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6F86D1D3-DC85-493D-9E72-0AF4CB7C08E9}"/>
                    </a:ext>
                  </a:extLst>
                </p14:cNvPr>
                <p14:cNvContentPartPr/>
                <p14:nvPr/>
              </p14:nvContentPartPr>
              <p14:xfrm>
                <a:off x="5551477" y="6276727"/>
                <a:ext cx="110880" cy="9576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6F86D1D3-DC85-493D-9E72-0AF4CB7C08E9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5547157" y="6272407"/>
                  <a:ext cx="1195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4D5F5FE2-F43E-4FD1-AA33-133408207973}"/>
                    </a:ext>
                  </a:extLst>
                </p14:cNvPr>
                <p14:cNvContentPartPr/>
                <p14:nvPr/>
              </p14:nvContentPartPr>
              <p14:xfrm>
                <a:off x="5720677" y="6306247"/>
                <a:ext cx="126720" cy="4536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4D5F5FE2-F43E-4FD1-AA33-133408207973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5716357" y="6301927"/>
                  <a:ext cx="1353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C786465C-DEC4-4966-863D-3C55BC28DF1A}"/>
                    </a:ext>
                  </a:extLst>
                </p14:cNvPr>
                <p14:cNvContentPartPr/>
                <p14:nvPr/>
              </p14:nvContentPartPr>
              <p14:xfrm>
                <a:off x="5888077" y="6278167"/>
                <a:ext cx="90360" cy="7344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C786465C-DEC4-4966-863D-3C55BC28DF1A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5883757" y="6273847"/>
                  <a:ext cx="990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D78679B1-F1C3-435A-9D4F-8E5EADD2FB7F}"/>
                    </a:ext>
                  </a:extLst>
                </p14:cNvPr>
                <p14:cNvContentPartPr/>
                <p14:nvPr/>
              </p14:nvContentPartPr>
              <p14:xfrm>
                <a:off x="5969797" y="6335767"/>
                <a:ext cx="50760" cy="6012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D78679B1-F1C3-435A-9D4F-8E5EADD2FB7F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5965477" y="6331447"/>
                  <a:ext cx="594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9A17A996-8914-433C-A24F-11EE96C88BBA}"/>
                    </a:ext>
                  </a:extLst>
                </p14:cNvPr>
                <p14:cNvContentPartPr/>
                <p14:nvPr/>
              </p14:nvContentPartPr>
              <p14:xfrm>
                <a:off x="6036397" y="6279967"/>
                <a:ext cx="105120" cy="10584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9A17A996-8914-433C-A24F-11EE96C88BBA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6032077" y="6275647"/>
                  <a:ext cx="1137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F393E486-CE98-4D6A-9D86-D38BA966ACA0}"/>
                    </a:ext>
                  </a:extLst>
                </p14:cNvPr>
                <p14:cNvContentPartPr/>
                <p14:nvPr/>
              </p14:nvContentPartPr>
              <p14:xfrm>
                <a:off x="6080317" y="6280687"/>
                <a:ext cx="3600" cy="2052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F393E486-CE98-4D6A-9D86-D38BA966ACA0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6075997" y="6276367"/>
                  <a:ext cx="122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AC4DD94B-765D-4671-988A-066640EA5C41}"/>
                    </a:ext>
                  </a:extLst>
                </p14:cNvPr>
                <p14:cNvContentPartPr/>
                <p14:nvPr/>
              </p14:nvContentPartPr>
              <p14:xfrm>
                <a:off x="5899237" y="6264487"/>
                <a:ext cx="128520" cy="15228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AC4DD94B-765D-4671-988A-066640EA5C41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5894917" y="6260167"/>
                  <a:ext cx="1371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15D33480-5DE1-40F3-9586-E920183E6ACC}"/>
                    </a:ext>
                  </a:extLst>
                </p14:cNvPr>
                <p14:cNvContentPartPr/>
                <p14:nvPr/>
              </p14:nvContentPartPr>
              <p14:xfrm>
                <a:off x="5925517" y="6262327"/>
                <a:ext cx="238320" cy="1728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15D33480-5DE1-40F3-9586-E920183E6ACC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5921197" y="6258007"/>
                  <a:ext cx="2469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652C6A0E-A941-463E-BFC4-08BC680DF388}"/>
                    </a:ext>
                  </a:extLst>
                </p14:cNvPr>
                <p14:cNvContentPartPr/>
                <p14:nvPr/>
              </p14:nvContentPartPr>
              <p14:xfrm>
                <a:off x="6109837" y="6297607"/>
                <a:ext cx="133200" cy="11556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652C6A0E-A941-463E-BFC4-08BC680DF388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6105517" y="6293287"/>
                  <a:ext cx="1418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33086D8C-8185-4228-9F4A-FA6B837CF544}"/>
                    </a:ext>
                  </a:extLst>
                </p14:cNvPr>
                <p14:cNvContentPartPr/>
                <p14:nvPr/>
              </p14:nvContentPartPr>
              <p14:xfrm>
                <a:off x="6085357" y="6270607"/>
                <a:ext cx="134640" cy="6948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33086D8C-8185-4228-9F4A-FA6B837CF544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6081037" y="6266287"/>
                  <a:ext cx="1432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BB1234E8-92BC-40DF-8028-3D6E61506571}"/>
                    </a:ext>
                  </a:extLst>
                </p14:cNvPr>
                <p14:cNvContentPartPr/>
                <p14:nvPr/>
              </p14:nvContentPartPr>
              <p14:xfrm>
                <a:off x="6182197" y="6350167"/>
                <a:ext cx="77760" cy="8964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BB1234E8-92BC-40DF-8028-3D6E61506571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6177877" y="6345847"/>
                  <a:ext cx="864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9F354B1F-DBB7-4E09-A4AD-7E7CD5A7068A}"/>
                    </a:ext>
                  </a:extLst>
                </p14:cNvPr>
                <p14:cNvContentPartPr/>
                <p14:nvPr/>
              </p14:nvContentPartPr>
              <p14:xfrm>
                <a:off x="6245917" y="6259447"/>
                <a:ext cx="106920" cy="20196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9F354B1F-DBB7-4E09-A4AD-7E7CD5A7068A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6241597" y="6255127"/>
                  <a:ext cx="1155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2D34E70D-C167-4DFC-A5E8-9FED1C6E92B1}"/>
                    </a:ext>
                  </a:extLst>
                </p14:cNvPr>
                <p14:cNvContentPartPr/>
                <p14:nvPr/>
              </p14:nvContentPartPr>
              <p14:xfrm>
                <a:off x="6567037" y="6248287"/>
                <a:ext cx="113400" cy="19908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2D34E70D-C167-4DFC-A5E8-9FED1C6E92B1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6562717" y="6243967"/>
                  <a:ext cx="1220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4A5ED087-126E-4845-BA3F-F82F9C647DEE}"/>
                    </a:ext>
                  </a:extLst>
                </p14:cNvPr>
                <p14:cNvContentPartPr/>
                <p14:nvPr/>
              </p14:nvContentPartPr>
              <p14:xfrm>
                <a:off x="6696637" y="6312727"/>
                <a:ext cx="432720" cy="7308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4A5ED087-126E-4845-BA3F-F82F9C647DEE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6692317" y="6308407"/>
                  <a:ext cx="4413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3B0A0B9F-97B5-4128-A187-83CE1C94EB2C}"/>
                    </a:ext>
                  </a:extLst>
                </p14:cNvPr>
                <p14:cNvContentPartPr/>
                <p14:nvPr/>
              </p14:nvContentPartPr>
              <p14:xfrm>
                <a:off x="7345717" y="6285727"/>
                <a:ext cx="153360" cy="9648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3B0A0B9F-97B5-4128-A187-83CE1C94EB2C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7341397" y="6281407"/>
                  <a:ext cx="1620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9972C8E1-C32B-4F52-9A72-06FA68416631}"/>
                    </a:ext>
                  </a:extLst>
                </p14:cNvPr>
                <p14:cNvContentPartPr/>
                <p14:nvPr/>
              </p14:nvContentPartPr>
              <p14:xfrm>
                <a:off x="7344997" y="6325687"/>
                <a:ext cx="146880" cy="576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9972C8E1-C32B-4F52-9A72-06FA68416631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7340677" y="6321367"/>
                  <a:ext cx="15552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7ADB8550-D681-4150-8A32-1CB829F20C34}"/>
                    </a:ext>
                  </a:extLst>
                </p14:cNvPr>
                <p14:cNvContentPartPr/>
                <p14:nvPr/>
              </p14:nvContentPartPr>
              <p14:xfrm>
                <a:off x="7530397" y="6267367"/>
                <a:ext cx="183960" cy="9432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7ADB8550-D681-4150-8A32-1CB829F20C34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7526077" y="6263047"/>
                  <a:ext cx="1926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5AE4C8CC-2537-43FA-A9A1-B0B8B8083D1C}"/>
                    </a:ext>
                  </a:extLst>
                </p14:cNvPr>
                <p14:cNvContentPartPr/>
                <p14:nvPr/>
              </p14:nvContentPartPr>
              <p14:xfrm>
                <a:off x="7755037" y="6288967"/>
                <a:ext cx="111960" cy="7200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5AE4C8CC-2537-43FA-A9A1-B0B8B8083D1C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7750717" y="6284647"/>
                  <a:ext cx="1206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9C45577C-83F4-41F8-BA47-71E8D67E56EC}"/>
                    </a:ext>
                  </a:extLst>
                </p14:cNvPr>
                <p14:cNvContentPartPr/>
                <p14:nvPr/>
              </p14:nvContentPartPr>
              <p14:xfrm>
                <a:off x="1313917" y="6625207"/>
                <a:ext cx="189000" cy="792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9C45577C-83F4-41F8-BA47-71E8D67E56EC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1309597" y="6620887"/>
                  <a:ext cx="1976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E30C9B74-CC4D-46AC-AF94-0D804FFE94EE}"/>
                    </a:ext>
                  </a:extLst>
                </p14:cNvPr>
                <p14:cNvContentPartPr/>
                <p14:nvPr/>
              </p14:nvContentPartPr>
              <p14:xfrm>
                <a:off x="1302757" y="6636367"/>
                <a:ext cx="158040" cy="1188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E30C9B74-CC4D-46AC-AF94-0D804FFE94EE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1298437" y="6632047"/>
                  <a:ext cx="1666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13D1DD8D-3853-425E-B22B-B804683ED8B5}"/>
                    </a:ext>
                  </a:extLst>
                </p14:cNvPr>
                <p14:cNvContentPartPr/>
                <p14:nvPr/>
              </p14:nvContentPartPr>
              <p14:xfrm>
                <a:off x="1472677" y="6565447"/>
                <a:ext cx="82440" cy="17028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13D1DD8D-3853-425E-B22B-B804683ED8B5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1468357" y="6561127"/>
                  <a:ext cx="910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2F1CFFD8-BC79-4978-B938-4E3F6D9796C9}"/>
                    </a:ext>
                  </a:extLst>
                </p14:cNvPr>
                <p14:cNvContentPartPr/>
                <p14:nvPr/>
              </p14:nvContentPartPr>
              <p14:xfrm>
                <a:off x="1678957" y="6595687"/>
                <a:ext cx="204480" cy="85680"/>
              </p14:xfrm>
            </p:contentPart>
          </mc:Choice>
          <mc:Fallback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2F1CFFD8-BC79-4978-B938-4E3F6D9796C9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1674637" y="6591367"/>
                  <a:ext cx="2131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BBA53106-D885-4056-932C-3B842B6AFDED}"/>
                    </a:ext>
                  </a:extLst>
                </p14:cNvPr>
                <p14:cNvContentPartPr/>
                <p14:nvPr/>
              </p14:nvContentPartPr>
              <p14:xfrm>
                <a:off x="1925197" y="6557167"/>
                <a:ext cx="190800" cy="26316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BBA53106-D885-4056-932C-3B842B6AFDED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1920877" y="6552847"/>
                  <a:ext cx="1994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756A1C33-E574-48A6-B296-7B981A69D386}"/>
                    </a:ext>
                  </a:extLst>
                </p14:cNvPr>
                <p14:cNvContentPartPr/>
                <p14:nvPr/>
              </p14:nvContentPartPr>
              <p14:xfrm>
                <a:off x="2201677" y="6526207"/>
                <a:ext cx="186480" cy="26352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756A1C33-E574-48A6-B296-7B981A69D386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2197357" y="6521887"/>
                  <a:ext cx="1951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14B9AF7C-C6C6-4FA9-95B3-F069EFE06F27}"/>
                    </a:ext>
                  </a:extLst>
                </p14:cNvPr>
                <p14:cNvContentPartPr/>
                <p14:nvPr/>
              </p14:nvContentPartPr>
              <p14:xfrm>
                <a:off x="2076397" y="6495247"/>
                <a:ext cx="158400" cy="16416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14B9AF7C-C6C6-4FA9-95B3-F069EFE06F27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2072077" y="6490927"/>
                  <a:ext cx="1670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0DCE621B-11CC-41CD-877C-923C5E92B71D}"/>
                    </a:ext>
                  </a:extLst>
                </p14:cNvPr>
                <p14:cNvContentPartPr/>
                <p14:nvPr/>
              </p14:nvContentPartPr>
              <p14:xfrm>
                <a:off x="2427397" y="6652927"/>
                <a:ext cx="99000" cy="9684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0DCE621B-11CC-41CD-877C-923C5E92B71D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2423077" y="6648607"/>
                  <a:ext cx="1076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12AAD042-573B-4E4C-82F1-7CCEEAD40C95}"/>
                    </a:ext>
                  </a:extLst>
                </p14:cNvPr>
                <p14:cNvContentPartPr/>
                <p14:nvPr/>
              </p14:nvContentPartPr>
              <p14:xfrm>
                <a:off x="2693797" y="6523327"/>
                <a:ext cx="96120" cy="21024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12AAD042-573B-4E4C-82F1-7CCEEAD40C95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2689477" y="6519007"/>
                  <a:ext cx="1047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185401AE-FF86-4FE1-87E2-44E33AD6C061}"/>
                    </a:ext>
                  </a:extLst>
                </p14:cNvPr>
                <p14:cNvContentPartPr/>
                <p14:nvPr/>
              </p14:nvContentPartPr>
              <p14:xfrm>
                <a:off x="2733757" y="3652687"/>
                <a:ext cx="170280" cy="13068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185401AE-FF86-4FE1-87E2-44E33AD6C061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2729437" y="3648367"/>
                  <a:ext cx="1789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32EE3782-31C7-4AF5-8F4F-C7E62027BC29}"/>
                    </a:ext>
                  </a:extLst>
                </p14:cNvPr>
                <p14:cNvContentPartPr/>
                <p14:nvPr/>
              </p14:nvContentPartPr>
              <p14:xfrm>
                <a:off x="2919517" y="3715327"/>
                <a:ext cx="33480" cy="12456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32EE3782-31C7-4AF5-8F4F-C7E62027BC29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2915197" y="3711007"/>
                  <a:ext cx="421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AD49C59B-C9BD-49A4-AD9C-2991E008A46A}"/>
                    </a:ext>
                  </a:extLst>
                </p14:cNvPr>
                <p14:cNvContentPartPr/>
                <p14:nvPr/>
              </p14:nvContentPartPr>
              <p14:xfrm>
                <a:off x="2989357" y="3663847"/>
                <a:ext cx="100080" cy="11520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AD49C59B-C9BD-49A4-AD9C-2991E008A46A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2985037" y="3659527"/>
                  <a:ext cx="1087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BDA64FEF-8089-404B-9284-A68AC26196AD}"/>
                    </a:ext>
                  </a:extLst>
                </p14:cNvPr>
                <p14:cNvContentPartPr/>
                <p14:nvPr/>
              </p14:nvContentPartPr>
              <p14:xfrm>
                <a:off x="3090877" y="3666367"/>
                <a:ext cx="84600" cy="15804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BDA64FEF-8089-404B-9284-A68AC26196AD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3086557" y="3662047"/>
                  <a:ext cx="932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F0586A5E-A9BE-49A0-8CE6-BF0F01CB6DE4}"/>
                    </a:ext>
                  </a:extLst>
                </p14:cNvPr>
                <p14:cNvContentPartPr/>
                <p14:nvPr/>
              </p14:nvContentPartPr>
              <p14:xfrm>
                <a:off x="3239557" y="3667087"/>
                <a:ext cx="79920" cy="14148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F0586A5E-A9BE-49A0-8CE6-BF0F01CB6DE4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3235237" y="3662767"/>
                  <a:ext cx="885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295E4BED-C29D-47C2-B8AE-57DF444A9B70}"/>
                    </a:ext>
                  </a:extLst>
                </p14:cNvPr>
                <p14:cNvContentPartPr/>
                <p14:nvPr/>
              </p14:nvContentPartPr>
              <p14:xfrm>
                <a:off x="2719717" y="3853207"/>
                <a:ext cx="691920" cy="4392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295E4BED-C29D-47C2-B8AE-57DF444A9B70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2715397" y="3848887"/>
                  <a:ext cx="7005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C1EDF91A-79E0-49EC-9244-34C237BE269A}"/>
                    </a:ext>
                  </a:extLst>
                </p14:cNvPr>
                <p14:cNvContentPartPr/>
                <p14:nvPr/>
              </p14:nvContentPartPr>
              <p14:xfrm>
                <a:off x="2811877" y="3974167"/>
                <a:ext cx="115560" cy="8892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C1EDF91A-79E0-49EC-9244-34C237BE269A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2807557" y="3969847"/>
                  <a:ext cx="1242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64A31449-A3CA-4820-AC20-B7E2EB79F588}"/>
                    </a:ext>
                  </a:extLst>
                </p14:cNvPr>
                <p14:cNvContentPartPr/>
                <p14:nvPr/>
              </p14:nvContentPartPr>
              <p14:xfrm>
                <a:off x="2960197" y="4051207"/>
                <a:ext cx="23040" cy="6300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64A31449-A3CA-4820-AC20-B7E2EB79F588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2955877" y="4046887"/>
                  <a:ext cx="316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D6E9C09F-1AFD-4400-9D38-198A2268F41D}"/>
                    </a:ext>
                  </a:extLst>
                </p14:cNvPr>
                <p14:cNvContentPartPr/>
                <p14:nvPr/>
              </p14:nvContentPartPr>
              <p14:xfrm>
                <a:off x="3033637" y="3942487"/>
                <a:ext cx="80280" cy="12780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D6E9C09F-1AFD-4400-9D38-198A2268F41D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3029317" y="3938167"/>
                  <a:ext cx="889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B99DE085-7E57-4AF4-AA72-AAD190519AFC}"/>
                    </a:ext>
                  </a:extLst>
                </p14:cNvPr>
                <p14:cNvContentPartPr/>
                <p14:nvPr/>
              </p14:nvContentPartPr>
              <p14:xfrm>
                <a:off x="3143077" y="3933487"/>
                <a:ext cx="123480" cy="11772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B99DE085-7E57-4AF4-AA72-AAD190519AFC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3138757" y="3929167"/>
                  <a:ext cx="1321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7421100D-EED2-4BA9-965C-78FB09B61F66}"/>
                    </a:ext>
                  </a:extLst>
                </p14:cNvPr>
                <p14:cNvContentPartPr/>
                <p14:nvPr/>
              </p14:nvContentPartPr>
              <p14:xfrm>
                <a:off x="3301837" y="3941407"/>
                <a:ext cx="91080" cy="12132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7421100D-EED2-4BA9-965C-78FB09B61F66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3297517" y="3937087"/>
                  <a:ext cx="997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B071CDD6-5130-4FF4-BFFC-BB7C29D32C96}"/>
                    </a:ext>
                  </a:extLst>
                </p14:cNvPr>
                <p14:cNvContentPartPr/>
                <p14:nvPr/>
              </p14:nvContentPartPr>
              <p14:xfrm>
                <a:off x="2815117" y="4251367"/>
                <a:ext cx="113400" cy="7488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B071CDD6-5130-4FF4-BFFC-BB7C29D32C96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2810797" y="4247047"/>
                  <a:ext cx="1220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85D0A011-8426-4E4C-9D14-B9FDAD4A0B6D}"/>
                    </a:ext>
                  </a:extLst>
                </p14:cNvPr>
                <p14:cNvContentPartPr/>
                <p14:nvPr/>
              </p14:nvContentPartPr>
              <p14:xfrm>
                <a:off x="2975317" y="4283047"/>
                <a:ext cx="16560" cy="8460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85D0A011-8426-4E4C-9D14-B9FDAD4A0B6D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2970997" y="4278727"/>
                  <a:ext cx="252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9F99AC75-9913-467D-9EDD-344FA62D8079}"/>
                    </a:ext>
                  </a:extLst>
                </p14:cNvPr>
                <p14:cNvContentPartPr/>
                <p14:nvPr/>
              </p14:nvContentPartPr>
              <p14:xfrm>
                <a:off x="3035437" y="4214647"/>
                <a:ext cx="94680" cy="11808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9F99AC75-9913-467D-9EDD-344FA62D8079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3031117" y="4210327"/>
                  <a:ext cx="1033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340DB041-6F2B-40E4-8504-4D951A141DFE}"/>
                    </a:ext>
                  </a:extLst>
                </p14:cNvPr>
                <p14:cNvContentPartPr/>
                <p14:nvPr/>
              </p14:nvContentPartPr>
              <p14:xfrm>
                <a:off x="3056317" y="4223647"/>
                <a:ext cx="152640" cy="9072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340DB041-6F2B-40E4-8504-4D951A141DFE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3051997" y="4219327"/>
                  <a:ext cx="1612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8D27D42B-4A7E-432F-A5BB-A3F55602B9C0}"/>
                    </a:ext>
                  </a:extLst>
                </p14:cNvPr>
                <p14:cNvContentPartPr/>
                <p14:nvPr/>
              </p14:nvContentPartPr>
              <p14:xfrm>
                <a:off x="3270517" y="4197007"/>
                <a:ext cx="95400" cy="12708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8D27D42B-4A7E-432F-A5BB-A3F55602B9C0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3266197" y="4192687"/>
                  <a:ext cx="1040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64931D3A-0F69-4D3B-A061-0C26D6D0D077}"/>
                    </a:ext>
                  </a:extLst>
                </p14:cNvPr>
                <p14:cNvContentPartPr/>
                <p14:nvPr/>
              </p14:nvContentPartPr>
              <p14:xfrm>
                <a:off x="2798917" y="4373407"/>
                <a:ext cx="582120" cy="4896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64931D3A-0F69-4D3B-A061-0C26D6D0D077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2794597" y="4369087"/>
                  <a:ext cx="5907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694C0158-D57B-41B0-8C32-2986B37A6C5B}"/>
                    </a:ext>
                  </a:extLst>
                </p14:cNvPr>
                <p14:cNvContentPartPr/>
                <p14:nvPr/>
              </p14:nvContentPartPr>
              <p14:xfrm>
                <a:off x="2821597" y="4502287"/>
                <a:ext cx="111600" cy="8532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694C0158-D57B-41B0-8C32-2986B37A6C5B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2817277" y="4497967"/>
                  <a:ext cx="1202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AC2F465F-5DC1-454F-95E3-892C2C8ADAF0}"/>
                    </a:ext>
                  </a:extLst>
                </p14:cNvPr>
                <p14:cNvContentPartPr/>
                <p14:nvPr/>
              </p14:nvContentPartPr>
              <p14:xfrm>
                <a:off x="2975317" y="4537207"/>
                <a:ext cx="13320" cy="11520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AC2F465F-5DC1-454F-95E3-892C2C8ADAF0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2970997" y="4532887"/>
                  <a:ext cx="219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376A1396-8394-4A4D-B858-65AF9491CAFC}"/>
                    </a:ext>
                  </a:extLst>
                </p14:cNvPr>
                <p14:cNvContentPartPr/>
                <p14:nvPr/>
              </p14:nvContentPartPr>
              <p14:xfrm>
                <a:off x="3030757" y="4460527"/>
                <a:ext cx="137520" cy="11016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376A1396-8394-4A4D-B858-65AF9491CAFC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3026437" y="4456207"/>
                  <a:ext cx="1461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1A7ED68E-A48E-4AD7-8CDC-1F0831C9873B}"/>
                    </a:ext>
                  </a:extLst>
                </p14:cNvPr>
                <p14:cNvContentPartPr/>
                <p14:nvPr/>
              </p14:nvContentPartPr>
              <p14:xfrm>
                <a:off x="3173317" y="4452967"/>
                <a:ext cx="106920" cy="11484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1A7ED68E-A48E-4AD7-8CDC-1F0831C9873B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3168997" y="4448647"/>
                  <a:ext cx="1155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93113376-68FB-473B-9238-04C70A26FEB8}"/>
                    </a:ext>
                  </a:extLst>
                </p14:cNvPr>
                <p14:cNvContentPartPr/>
                <p14:nvPr/>
              </p14:nvContentPartPr>
              <p14:xfrm>
                <a:off x="3306157" y="4442167"/>
                <a:ext cx="79560" cy="12420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93113376-68FB-473B-9238-04C70A26FEB8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3301837" y="4437847"/>
                  <a:ext cx="882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252327E8-E94A-4B8A-B797-609BF51F59C6}"/>
                    </a:ext>
                  </a:extLst>
                </p14:cNvPr>
                <p14:cNvContentPartPr/>
                <p14:nvPr/>
              </p14:nvContentPartPr>
              <p14:xfrm>
                <a:off x="2798557" y="4774087"/>
                <a:ext cx="90720" cy="10224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252327E8-E94A-4B8A-B797-609BF51F59C6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2794237" y="4769767"/>
                  <a:ext cx="993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47B58702-1AA7-4ABA-A8AB-9D8F63479A98}"/>
                    </a:ext>
                  </a:extLst>
                </p14:cNvPr>
                <p14:cNvContentPartPr/>
                <p14:nvPr/>
              </p14:nvContentPartPr>
              <p14:xfrm>
                <a:off x="2964877" y="4845727"/>
                <a:ext cx="27000" cy="7416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47B58702-1AA7-4ABA-A8AB-9D8F63479A98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2960557" y="4841407"/>
                  <a:ext cx="356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67E1C75B-E6C8-49EF-99A0-46A7A29C398A}"/>
                    </a:ext>
                  </a:extLst>
                </p14:cNvPr>
                <p14:cNvContentPartPr/>
                <p14:nvPr/>
              </p14:nvContentPartPr>
              <p14:xfrm>
                <a:off x="3056677" y="4783807"/>
                <a:ext cx="64080" cy="5904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67E1C75B-E6C8-49EF-99A0-46A7A29C398A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3052357" y="4779487"/>
                  <a:ext cx="727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3207E627-592B-4009-ADD7-A3DC30830163}"/>
                    </a:ext>
                  </a:extLst>
                </p14:cNvPr>
                <p14:cNvContentPartPr/>
                <p14:nvPr/>
              </p14:nvContentPartPr>
              <p14:xfrm>
                <a:off x="3152077" y="4764007"/>
                <a:ext cx="86040" cy="7632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3207E627-592B-4009-ADD7-A3DC30830163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3147757" y="4759687"/>
                  <a:ext cx="946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7E1811DB-F0A0-4675-847A-923FFF2F9AB9}"/>
                    </a:ext>
                  </a:extLst>
                </p14:cNvPr>
                <p14:cNvContentPartPr/>
                <p14:nvPr/>
              </p14:nvContentPartPr>
              <p14:xfrm>
                <a:off x="3282037" y="4739527"/>
                <a:ext cx="97200" cy="14364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7E1811DB-F0A0-4675-847A-923FFF2F9AB9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3277717" y="4735207"/>
                  <a:ext cx="1058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4B2D1A80-2F03-4647-B7B1-C44EB84A8686}"/>
                    </a:ext>
                  </a:extLst>
                </p14:cNvPr>
                <p14:cNvContentPartPr/>
                <p14:nvPr/>
              </p14:nvContentPartPr>
              <p14:xfrm>
                <a:off x="2778037" y="4906927"/>
                <a:ext cx="702720" cy="3168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4B2D1A80-2F03-4647-B7B1-C44EB84A8686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2773717" y="4902607"/>
                  <a:ext cx="7113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835A2307-415F-4CDE-8364-70B600BDE1FE}"/>
                    </a:ext>
                  </a:extLst>
                </p14:cNvPr>
                <p14:cNvContentPartPr/>
                <p14:nvPr/>
              </p14:nvContentPartPr>
              <p14:xfrm>
                <a:off x="2832757" y="4988647"/>
                <a:ext cx="74880" cy="9612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835A2307-415F-4CDE-8364-70B600BDE1FE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2828437" y="4984327"/>
                  <a:ext cx="835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53644DDE-0053-4A7A-8764-1F53E78CC718}"/>
                    </a:ext>
                  </a:extLst>
                </p14:cNvPr>
                <p14:cNvContentPartPr/>
                <p14:nvPr/>
              </p14:nvContentPartPr>
              <p14:xfrm>
                <a:off x="2881717" y="5025727"/>
                <a:ext cx="80280" cy="13212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53644DDE-0053-4A7A-8764-1F53E78CC718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2877397" y="5021407"/>
                  <a:ext cx="889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0511FEA6-145C-4284-8E35-A4085DC71E3F}"/>
                    </a:ext>
                  </a:extLst>
                </p14:cNvPr>
                <p14:cNvContentPartPr/>
                <p14:nvPr/>
              </p14:nvContentPartPr>
              <p14:xfrm>
                <a:off x="3050197" y="5004127"/>
                <a:ext cx="5040" cy="9972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0511FEA6-145C-4284-8E35-A4085DC71E3F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3045877" y="4999807"/>
                  <a:ext cx="136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A29742D1-7E4C-47C3-B13B-606062075393}"/>
                    </a:ext>
                  </a:extLst>
                </p14:cNvPr>
                <p14:cNvContentPartPr/>
                <p14:nvPr/>
              </p14:nvContentPartPr>
              <p14:xfrm>
                <a:off x="3102037" y="4997287"/>
                <a:ext cx="100440" cy="11412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A29742D1-7E4C-47C3-B13B-606062075393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3097717" y="4992967"/>
                  <a:ext cx="1090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6B50A339-2F58-4A45-893A-A12310280930}"/>
                    </a:ext>
                  </a:extLst>
                </p14:cNvPr>
                <p14:cNvContentPartPr/>
                <p14:nvPr/>
              </p14:nvContentPartPr>
              <p14:xfrm>
                <a:off x="3143077" y="4989727"/>
                <a:ext cx="82080" cy="900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6B50A339-2F58-4A45-893A-A12310280930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3138757" y="4985407"/>
                  <a:ext cx="907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0D2568FC-E309-493C-A1D1-25455F154B83}"/>
                    </a:ext>
                  </a:extLst>
                </p14:cNvPr>
                <p14:cNvContentPartPr/>
                <p14:nvPr/>
              </p14:nvContentPartPr>
              <p14:xfrm>
                <a:off x="3277717" y="4989727"/>
                <a:ext cx="135360" cy="11088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0D2568FC-E309-493C-A1D1-25455F154B83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3273397" y="4985407"/>
                  <a:ext cx="1440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E598E531-9095-4041-B145-0EFC66C69E1E}"/>
                    </a:ext>
                  </a:extLst>
                </p14:cNvPr>
                <p14:cNvContentPartPr/>
                <p14:nvPr/>
              </p14:nvContentPartPr>
              <p14:xfrm>
                <a:off x="3620437" y="3793087"/>
                <a:ext cx="115920" cy="4284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E598E531-9095-4041-B145-0EFC66C69E1E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3616117" y="3788767"/>
                  <a:ext cx="1245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7591143C-9F1F-4989-AA0A-EF7E50EBC67F}"/>
                    </a:ext>
                  </a:extLst>
                </p14:cNvPr>
                <p14:cNvContentPartPr/>
                <p14:nvPr/>
              </p14:nvContentPartPr>
              <p14:xfrm>
                <a:off x="3655357" y="3841687"/>
                <a:ext cx="121680" cy="3996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7591143C-9F1F-4989-AA0A-EF7E50EBC67F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3651037" y="3837367"/>
                  <a:ext cx="1303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7BB8C454-8B6D-4997-A905-EDEB8E15EDDE}"/>
                    </a:ext>
                  </a:extLst>
                </p14:cNvPr>
                <p14:cNvContentPartPr/>
                <p14:nvPr/>
              </p14:nvContentPartPr>
              <p14:xfrm>
                <a:off x="3836437" y="3732967"/>
                <a:ext cx="111240" cy="13140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7BB8C454-8B6D-4997-A905-EDEB8E15EDDE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3832117" y="3728647"/>
                  <a:ext cx="1198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1DAD10F1-1A8B-4F62-BE29-D1CBB58E8860}"/>
                    </a:ext>
                  </a:extLst>
                </p14:cNvPr>
                <p14:cNvContentPartPr/>
                <p14:nvPr/>
              </p14:nvContentPartPr>
              <p14:xfrm>
                <a:off x="3956317" y="3869767"/>
                <a:ext cx="36000" cy="3564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1DAD10F1-1A8B-4F62-BE29-D1CBB58E8860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3951997" y="3865447"/>
                  <a:ext cx="446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8D2ECF72-CA89-4809-92ED-8576B3D456B1}"/>
                    </a:ext>
                  </a:extLst>
                </p14:cNvPr>
                <p14:cNvContentPartPr/>
                <p14:nvPr/>
              </p14:nvContentPartPr>
              <p14:xfrm>
                <a:off x="4002397" y="3752407"/>
                <a:ext cx="86040" cy="10908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8D2ECF72-CA89-4809-92ED-8576B3D456B1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3998077" y="3748087"/>
                  <a:ext cx="946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DC9DFD63-A5F9-4C15-88C7-727CC590EF69}"/>
                    </a:ext>
                  </a:extLst>
                </p14:cNvPr>
                <p14:cNvContentPartPr/>
                <p14:nvPr/>
              </p14:nvContentPartPr>
              <p14:xfrm>
                <a:off x="4120117" y="3737647"/>
                <a:ext cx="83520" cy="9504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DC9DFD63-A5F9-4C15-88C7-727CC590EF69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4115797" y="3733327"/>
                  <a:ext cx="921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B0BFB5B6-187C-46F1-B658-373D978EABD9}"/>
                    </a:ext>
                  </a:extLst>
                </p14:cNvPr>
                <p14:cNvContentPartPr/>
                <p14:nvPr/>
              </p14:nvContentPartPr>
              <p14:xfrm>
                <a:off x="3596317" y="4294567"/>
                <a:ext cx="208440" cy="4644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B0BFB5B6-187C-46F1-B658-373D978EABD9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3591997" y="4290247"/>
                  <a:ext cx="2170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8B2EEFC8-5D85-4BD1-A21C-5378E9DE5AB3}"/>
                    </a:ext>
                  </a:extLst>
                </p14:cNvPr>
                <p14:cNvContentPartPr/>
                <p14:nvPr/>
              </p14:nvContentPartPr>
              <p14:xfrm>
                <a:off x="3653557" y="4357567"/>
                <a:ext cx="124920" cy="5940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8B2EEFC8-5D85-4BD1-A21C-5378E9DE5AB3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3649237" y="4353247"/>
                  <a:ext cx="1335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BF433045-15D9-4FE8-8A75-595F6C428427}"/>
                    </a:ext>
                  </a:extLst>
                </p14:cNvPr>
                <p14:cNvContentPartPr/>
                <p14:nvPr/>
              </p14:nvContentPartPr>
              <p14:xfrm>
                <a:off x="3856237" y="4238407"/>
                <a:ext cx="92520" cy="13932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BF433045-15D9-4FE8-8A75-595F6C428427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3851917" y="4234087"/>
                  <a:ext cx="1011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28259FBD-BF98-4CD7-BE00-1403A109B04A}"/>
                    </a:ext>
                  </a:extLst>
                </p14:cNvPr>
                <p14:cNvContentPartPr/>
                <p14:nvPr/>
              </p14:nvContentPartPr>
              <p14:xfrm>
                <a:off x="3963517" y="4357567"/>
                <a:ext cx="21600" cy="4356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28259FBD-BF98-4CD7-BE00-1403A109B04A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3959197" y="4353247"/>
                  <a:ext cx="302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5AB24166-3B5E-4D36-B920-57CB2A22C1F7}"/>
                    </a:ext>
                  </a:extLst>
                </p14:cNvPr>
                <p14:cNvContentPartPr/>
                <p14:nvPr/>
              </p14:nvContentPartPr>
              <p14:xfrm>
                <a:off x="4040197" y="4229047"/>
                <a:ext cx="72360" cy="11520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5AB24166-3B5E-4D36-B920-57CB2A22C1F7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4035877" y="4224727"/>
                  <a:ext cx="810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59A203C9-8F3B-4A7B-9517-FCB40E0B3B24}"/>
                    </a:ext>
                  </a:extLst>
                </p14:cNvPr>
                <p14:cNvContentPartPr/>
                <p14:nvPr/>
              </p14:nvContentPartPr>
              <p14:xfrm>
                <a:off x="4139557" y="4243447"/>
                <a:ext cx="71640" cy="11376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59A203C9-8F3B-4A7B-9517-FCB40E0B3B24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4135237" y="4239127"/>
                  <a:ext cx="802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94F92ACE-A61B-4062-8B41-2659BB4438AE}"/>
                    </a:ext>
                  </a:extLst>
                </p14:cNvPr>
                <p14:cNvContentPartPr/>
                <p14:nvPr/>
              </p14:nvContentPartPr>
              <p14:xfrm>
                <a:off x="4820677" y="4108447"/>
                <a:ext cx="141120" cy="15804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94F92ACE-A61B-4062-8B41-2659BB4438AE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4816357" y="4104127"/>
                  <a:ext cx="1497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E53DC70D-4E16-46C4-9080-9B85598592A4}"/>
                    </a:ext>
                  </a:extLst>
                </p14:cNvPr>
                <p14:cNvContentPartPr/>
                <p14:nvPr/>
              </p14:nvContentPartPr>
              <p14:xfrm>
                <a:off x="4940557" y="4234447"/>
                <a:ext cx="36000" cy="9756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E53DC70D-4E16-46C4-9080-9B85598592A4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4936237" y="4230127"/>
                  <a:ext cx="446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DF886C62-F785-4EA4-A0AB-87073D84C23D}"/>
                    </a:ext>
                  </a:extLst>
                </p14:cNvPr>
                <p14:cNvContentPartPr/>
                <p14:nvPr/>
              </p14:nvContentPartPr>
              <p14:xfrm>
                <a:off x="5020477" y="4071727"/>
                <a:ext cx="79560" cy="18648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DF886C62-F785-4EA4-A0AB-87073D84C23D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5016157" y="4067407"/>
                  <a:ext cx="882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FE1E785A-DE15-4502-A435-4842FEFD9164}"/>
                    </a:ext>
                  </a:extLst>
                </p14:cNvPr>
                <p14:cNvContentPartPr/>
                <p14:nvPr/>
              </p14:nvContentPartPr>
              <p14:xfrm>
                <a:off x="5123797" y="4048687"/>
                <a:ext cx="106200" cy="19836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FE1E785A-DE15-4502-A435-4842FEFD9164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5119477" y="4044367"/>
                  <a:ext cx="1148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F5C09BD0-D982-4EA6-9428-56E78EA8414D}"/>
                    </a:ext>
                  </a:extLst>
                </p14:cNvPr>
                <p14:cNvContentPartPr/>
                <p14:nvPr/>
              </p14:nvContentPartPr>
              <p14:xfrm>
                <a:off x="3654637" y="4850047"/>
                <a:ext cx="136440" cy="4392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F5C09BD0-D982-4EA6-9428-56E78EA8414D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3650317" y="4845727"/>
                  <a:ext cx="1450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C019B0E1-E0EA-4B7A-88BF-D8B10B591965}"/>
                    </a:ext>
                  </a:extLst>
                </p14:cNvPr>
                <p14:cNvContentPartPr/>
                <p14:nvPr/>
              </p14:nvContentPartPr>
              <p14:xfrm>
                <a:off x="3652837" y="4918807"/>
                <a:ext cx="151920" cy="5616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C019B0E1-E0EA-4B7A-88BF-D8B10B591965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3648517" y="4914487"/>
                  <a:ext cx="1605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7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4EAE2A2A-6F37-408B-9D86-4ACED325B3B3}"/>
                    </a:ext>
                  </a:extLst>
                </p14:cNvPr>
                <p14:cNvContentPartPr/>
                <p14:nvPr/>
              </p14:nvContentPartPr>
              <p14:xfrm>
                <a:off x="3871357" y="4816207"/>
                <a:ext cx="78120" cy="10152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4EAE2A2A-6F37-408B-9D86-4ACED325B3B3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3867037" y="4811887"/>
                  <a:ext cx="867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CB4FB05A-2950-40D4-BFC5-9F826553E815}"/>
                    </a:ext>
                  </a:extLst>
                </p14:cNvPr>
                <p14:cNvContentPartPr/>
                <p14:nvPr/>
              </p14:nvContentPartPr>
              <p14:xfrm>
                <a:off x="3953077" y="4915567"/>
                <a:ext cx="24840" cy="4788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CB4FB05A-2950-40D4-BFC5-9F826553E815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3948757" y="4911247"/>
                  <a:ext cx="334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1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6A121300-2255-42AE-989E-1F3120C4FD52}"/>
                    </a:ext>
                  </a:extLst>
                </p14:cNvPr>
                <p14:cNvContentPartPr/>
                <p14:nvPr/>
              </p14:nvContentPartPr>
              <p14:xfrm>
                <a:off x="4021837" y="4830247"/>
                <a:ext cx="24840" cy="9612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6A121300-2255-42AE-989E-1F3120C4FD52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4017517" y="4825927"/>
                  <a:ext cx="334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3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C0B8B04C-AD15-4B20-9066-6F358A7AADF0}"/>
                    </a:ext>
                  </a:extLst>
                </p14:cNvPr>
                <p14:cNvContentPartPr/>
                <p14:nvPr/>
              </p14:nvContentPartPr>
              <p14:xfrm>
                <a:off x="4086637" y="4805767"/>
                <a:ext cx="83520" cy="12096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C0B8B04C-AD15-4B20-9066-6F358A7AADF0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4082317" y="4801447"/>
                  <a:ext cx="921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5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AC8B64F9-01EB-4432-925A-F3C87BFB5578}"/>
                    </a:ext>
                  </a:extLst>
                </p14:cNvPr>
                <p14:cNvContentPartPr/>
                <p14:nvPr/>
              </p14:nvContentPartPr>
              <p14:xfrm>
                <a:off x="4095637" y="4867687"/>
                <a:ext cx="97560" cy="1080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AC8B64F9-01EB-4432-925A-F3C87BFB5578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4091317" y="4863367"/>
                  <a:ext cx="1062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7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98894E64-D0D3-4773-9803-18CDEE0DE34D}"/>
                    </a:ext>
                  </a:extLst>
                </p14:cNvPr>
                <p14:cNvContentPartPr/>
                <p14:nvPr/>
              </p14:nvContentPartPr>
              <p14:xfrm>
                <a:off x="4426837" y="5484727"/>
                <a:ext cx="94320" cy="11268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98894E64-D0D3-4773-9803-18CDEE0DE34D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4422517" y="5480407"/>
                  <a:ext cx="1029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B0D2294A-63D9-4EB3-A40D-190DCAD6DB44}"/>
                    </a:ext>
                  </a:extLst>
                </p14:cNvPr>
                <p14:cNvContentPartPr/>
                <p14:nvPr/>
              </p14:nvContentPartPr>
              <p14:xfrm>
                <a:off x="4539157" y="5448367"/>
                <a:ext cx="67680" cy="13608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B0D2294A-63D9-4EB3-A40D-190DCAD6DB44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4534837" y="5444047"/>
                  <a:ext cx="763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11BBABA4-B20C-4F33-931C-DB2C9A3AE77D}"/>
                    </a:ext>
                  </a:extLst>
                </p14:cNvPr>
                <p14:cNvContentPartPr/>
                <p14:nvPr/>
              </p14:nvContentPartPr>
              <p14:xfrm>
                <a:off x="4593157" y="5409487"/>
                <a:ext cx="150120" cy="15300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11BBABA4-B20C-4F33-931C-DB2C9A3AE77D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4588837" y="5405167"/>
                  <a:ext cx="1587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3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0C5DBACA-580F-42B1-9F88-F9A8B20A5AED}"/>
                    </a:ext>
                  </a:extLst>
                </p14:cNvPr>
                <p14:cNvContentPartPr/>
                <p14:nvPr/>
              </p14:nvContentPartPr>
              <p14:xfrm>
                <a:off x="4741477" y="5309767"/>
                <a:ext cx="167760" cy="19872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0C5DBACA-580F-42B1-9F88-F9A8B20A5AED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4737157" y="5305447"/>
                  <a:ext cx="1764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5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6042FC69-48A2-4E60-ADCF-8630108C59E9}"/>
                    </a:ext>
                  </a:extLst>
                </p14:cNvPr>
                <p14:cNvContentPartPr/>
                <p14:nvPr/>
              </p14:nvContentPartPr>
              <p14:xfrm>
                <a:off x="4873597" y="5160007"/>
                <a:ext cx="160560" cy="23868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6042FC69-48A2-4E60-ADCF-8630108C59E9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4869277" y="5155687"/>
                  <a:ext cx="1692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7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872D9145-295C-4AED-914F-043F417A06E3}"/>
                    </a:ext>
                  </a:extLst>
                </p14:cNvPr>
                <p14:cNvContentPartPr/>
                <p14:nvPr/>
              </p14:nvContentPartPr>
              <p14:xfrm>
                <a:off x="4465717" y="5161807"/>
                <a:ext cx="152640" cy="29988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872D9145-295C-4AED-914F-043F417A06E3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4461397" y="5157487"/>
                  <a:ext cx="16128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9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5CEB83EE-CE74-4521-B104-237ADAE2E90E}"/>
                    </a:ext>
                  </a:extLst>
                </p14:cNvPr>
                <p14:cNvContentPartPr/>
                <p14:nvPr/>
              </p14:nvContentPartPr>
              <p14:xfrm>
                <a:off x="4518997" y="5305807"/>
                <a:ext cx="125640" cy="17712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5CEB83EE-CE74-4521-B104-237ADAE2E90E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4514677" y="5301487"/>
                  <a:ext cx="1342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6C235DC0-458F-43BE-A808-849EE000B9A5}"/>
                    </a:ext>
                  </a:extLst>
                </p14:cNvPr>
                <p14:cNvContentPartPr/>
                <p14:nvPr/>
              </p14:nvContentPartPr>
              <p14:xfrm>
                <a:off x="3961357" y="5057047"/>
                <a:ext cx="184680" cy="13248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6C235DC0-458F-43BE-A808-849EE000B9A5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3957037" y="5052727"/>
                  <a:ext cx="1933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6C94A2F1-3620-4FA9-A42F-09C0FABDDAC4}"/>
                    </a:ext>
                  </a:extLst>
                </p14:cNvPr>
                <p14:cNvContentPartPr/>
                <p14:nvPr/>
              </p14:nvContentPartPr>
              <p14:xfrm>
                <a:off x="4136317" y="4949767"/>
                <a:ext cx="162360" cy="22356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6C94A2F1-3620-4FA9-A42F-09C0FABDDAC4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4131997" y="4945447"/>
                  <a:ext cx="1710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5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F715CBC3-A756-4B4C-91FF-C2598523954E}"/>
                    </a:ext>
                  </a:extLst>
                </p14:cNvPr>
                <p14:cNvContentPartPr/>
                <p14:nvPr/>
              </p14:nvContentPartPr>
              <p14:xfrm>
                <a:off x="4323517" y="4878847"/>
                <a:ext cx="97560" cy="9936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F715CBC3-A756-4B4C-91FF-C2598523954E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4319197" y="4874527"/>
                  <a:ext cx="1062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7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9F27406F-6FED-4656-B604-49F0D83FD492}"/>
                    </a:ext>
                  </a:extLst>
                </p14:cNvPr>
                <p14:cNvContentPartPr/>
                <p14:nvPr/>
              </p14:nvContentPartPr>
              <p14:xfrm>
                <a:off x="4372837" y="4759687"/>
                <a:ext cx="137520" cy="17388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9F27406F-6FED-4656-B604-49F0D83FD492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4368517" y="4755367"/>
                  <a:ext cx="1461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9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FB1E0C4A-2B87-4C4E-867F-0FA19AC4E88D}"/>
                    </a:ext>
                  </a:extLst>
                </p14:cNvPr>
                <p14:cNvContentPartPr/>
                <p14:nvPr/>
              </p14:nvContentPartPr>
              <p14:xfrm>
                <a:off x="4625557" y="4630087"/>
                <a:ext cx="137520" cy="14112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FB1E0C4A-2B87-4C4E-867F-0FA19AC4E88D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4621237" y="4625767"/>
                  <a:ext cx="1461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1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CF28B491-8EBB-4577-8735-13E614AF6678}"/>
                    </a:ext>
                  </a:extLst>
                </p14:cNvPr>
                <p14:cNvContentPartPr/>
                <p14:nvPr/>
              </p14:nvContentPartPr>
              <p14:xfrm>
                <a:off x="4653277" y="4677607"/>
                <a:ext cx="106200" cy="3744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CF28B491-8EBB-4577-8735-13E614AF6678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4648957" y="4673287"/>
                  <a:ext cx="1148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3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CB6A76C7-5D0B-4D68-9C6C-E5D75D4EF2EA}"/>
                    </a:ext>
                  </a:extLst>
                </p14:cNvPr>
                <p14:cNvContentPartPr/>
                <p14:nvPr/>
              </p14:nvContentPartPr>
              <p14:xfrm>
                <a:off x="4792957" y="4648447"/>
                <a:ext cx="78840" cy="11664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CB6A76C7-5D0B-4D68-9C6C-E5D75D4EF2EA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4788637" y="4644127"/>
                  <a:ext cx="874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5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799883E8-7E05-4080-8B70-9CC9C15153F5}"/>
                    </a:ext>
                  </a:extLst>
                </p14:cNvPr>
                <p14:cNvContentPartPr/>
                <p14:nvPr/>
              </p14:nvContentPartPr>
              <p14:xfrm>
                <a:off x="4672717" y="5079727"/>
                <a:ext cx="19080" cy="1008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799883E8-7E05-4080-8B70-9CC9C15153F5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4668397" y="5075407"/>
                  <a:ext cx="277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7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FEFC71BA-AD52-446B-B257-BD070A28D410}"/>
                    </a:ext>
                  </a:extLst>
                </p14:cNvPr>
                <p14:cNvContentPartPr/>
                <p14:nvPr/>
              </p14:nvContentPartPr>
              <p14:xfrm>
                <a:off x="4641037" y="5011327"/>
                <a:ext cx="135720" cy="10368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FEFC71BA-AD52-446B-B257-BD070A28D410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4636717" y="5007007"/>
                  <a:ext cx="1443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9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051F3022-0577-4F7D-8BF3-22FBE0EBE146}"/>
                    </a:ext>
                  </a:extLst>
                </p14:cNvPr>
                <p14:cNvContentPartPr/>
                <p14:nvPr/>
              </p14:nvContentPartPr>
              <p14:xfrm>
                <a:off x="4766677" y="5080087"/>
                <a:ext cx="45000" cy="5112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051F3022-0577-4F7D-8BF3-22FBE0EBE146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4762357" y="5075767"/>
                  <a:ext cx="536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1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7DD51B85-365B-40BB-924F-D00A38DDE9B5}"/>
                    </a:ext>
                  </a:extLst>
                </p14:cNvPr>
                <p14:cNvContentPartPr/>
                <p14:nvPr/>
              </p14:nvContentPartPr>
              <p14:xfrm>
                <a:off x="4783597" y="4891807"/>
                <a:ext cx="91800" cy="17964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7DD51B85-365B-40BB-924F-D00A38DDE9B5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4779277" y="4887487"/>
                  <a:ext cx="1004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3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D86BDDC1-ABD2-49A6-98F8-B4EE596C7C50}"/>
                    </a:ext>
                  </a:extLst>
                </p14:cNvPr>
                <p14:cNvContentPartPr/>
                <p14:nvPr/>
              </p14:nvContentPartPr>
              <p14:xfrm>
                <a:off x="4900237" y="4869127"/>
                <a:ext cx="16560" cy="13140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D86BDDC1-ABD2-49A6-98F8-B4EE596C7C50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4895917" y="4864807"/>
                  <a:ext cx="252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5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67C1D90F-2E8A-4F96-AE06-7FFD2A123E73}"/>
                    </a:ext>
                  </a:extLst>
                </p14:cNvPr>
                <p14:cNvContentPartPr/>
                <p14:nvPr/>
              </p14:nvContentPartPr>
              <p14:xfrm>
                <a:off x="4829317" y="4840687"/>
                <a:ext cx="187560" cy="7920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67C1D90F-2E8A-4F96-AE06-7FFD2A123E73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4824997" y="4836367"/>
                  <a:ext cx="1962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7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506E1F1D-2705-42D0-A217-D476B4DD73DF}"/>
                    </a:ext>
                  </a:extLst>
                </p14:cNvPr>
                <p14:cNvContentPartPr/>
                <p14:nvPr/>
              </p14:nvContentPartPr>
              <p14:xfrm>
                <a:off x="3519637" y="4015207"/>
                <a:ext cx="975600" cy="52344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506E1F1D-2705-42D0-A217-D476B4DD73DF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3515317" y="4010887"/>
                  <a:ext cx="984240" cy="53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9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E241E332-FFB4-4398-8A8A-D9F87596FBD0}"/>
                    </a:ext>
                  </a:extLst>
                </p14:cNvPr>
                <p14:cNvContentPartPr/>
                <p14:nvPr/>
              </p14:nvContentPartPr>
              <p14:xfrm>
                <a:off x="2915557" y="6558247"/>
                <a:ext cx="82080" cy="14148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E241E332-FFB4-4398-8A8A-D9F87596FBD0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2911237" y="6553927"/>
                  <a:ext cx="907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1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5E6FB7CC-0E89-4138-9D5E-A04ACFB1AF3E}"/>
                    </a:ext>
                  </a:extLst>
                </p14:cNvPr>
                <p14:cNvContentPartPr/>
                <p14:nvPr/>
              </p14:nvContentPartPr>
              <p14:xfrm>
                <a:off x="3005557" y="6672007"/>
                <a:ext cx="18000" cy="3384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5E6FB7CC-0E89-4138-9D5E-A04ACFB1AF3E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3001237" y="6667687"/>
                  <a:ext cx="266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3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8D00729B-059E-4823-99C1-863BDAF9EEFF}"/>
                    </a:ext>
                  </a:extLst>
                </p14:cNvPr>
                <p14:cNvContentPartPr/>
                <p14:nvPr/>
              </p14:nvContentPartPr>
              <p14:xfrm>
                <a:off x="3085117" y="6569047"/>
                <a:ext cx="66600" cy="9612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8D00729B-059E-4823-99C1-863BDAF9EEFF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3080797" y="6564727"/>
                  <a:ext cx="752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5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502008E4-E076-4887-B46D-328FF34E660E}"/>
                    </a:ext>
                  </a:extLst>
                </p14:cNvPr>
                <p14:cNvContentPartPr/>
                <p14:nvPr/>
              </p14:nvContentPartPr>
              <p14:xfrm>
                <a:off x="3208597" y="6570487"/>
                <a:ext cx="83160" cy="108360"/>
              </p14:xfrm>
            </p:contentPart>
          </mc:Choice>
          <mc:Fallback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502008E4-E076-4887-B46D-328FF34E660E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3204277" y="6566167"/>
                  <a:ext cx="918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7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B9853A32-EE4F-4CC7-91DC-F38365B233C4}"/>
                    </a:ext>
                  </a:extLst>
                </p14:cNvPr>
                <p14:cNvContentPartPr/>
                <p14:nvPr/>
              </p14:nvContentPartPr>
              <p14:xfrm>
                <a:off x="3446557" y="6593167"/>
                <a:ext cx="149400" cy="8244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B9853A32-EE4F-4CC7-91DC-F38365B233C4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3442237" y="6588847"/>
                  <a:ext cx="1580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9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1D4795BA-7E38-4543-A308-F650D6EE916E}"/>
                    </a:ext>
                  </a:extLst>
                </p14:cNvPr>
                <p14:cNvContentPartPr/>
                <p14:nvPr/>
              </p14:nvContentPartPr>
              <p14:xfrm>
                <a:off x="3691717" y="6534127"/>
                <a:ext cx="115200" cy="12456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1D4795BA-7E38-4543-A308-F650D6EE916E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3687397" y="6529807"/>
                  <a:ext cx="1238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1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A0A92B0A-7CE7-4473-ACCC-C24591EC2BEC}"/>
                    </a:ext>
                  </a:extLst>
                </p14:cNvPr>
                <p14:cNvContentPartPr/>
                <p14:nvPr/>
              </p14:nvContentPartPr>
              <p14:xfrm>
                <a:off x="3815557" y="6634207"/>
                <a:ext cx="37440" cy="8784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A0A92B0A-7CE7-4473-ACCC-C24591EC2BEC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3811237" y="6629887"/>
                  <a:ext cx="460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3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A87F6563-3723-43D1-A1C7-2E6D3302C471}"/>
                    </a:ext>
                  </a:extLst>
                </p14:cNvPr>
                <p14:cNvContentPartPr/>
                <p14:nvPr/>
              </p14:nvContentPartPr>
              <p14:xfrm>
                <a:off x="3910237" y="6544567"/>
                <a:ext cx="69840" cy="16020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A87F6563-3723-43D1-A1C7-2E6D3302C471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3905917" y="6540247"/>
                  <a:ext cx="784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5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9C8CAA4F-1458-46FB-9EB1-7BB037DA93A7}"/>
                    </a:ext>
                  </a:extLst>
                </p14:cNvPr>
                <p14:cNvContentPartPr/>
                <p14:nvPr/>
              </p14:nvContentPartPr>
              <p14:xfrm>
                <a:off x="3914197" y="6609367"/>
                <a:ext cx="74160" cy="13320"/>
              </p14:xfrm>
            </p:contentPart>
          </mc:Choice>
          <mc:Fallback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9C8CAA4F-1458-46FB-9EB1-7BB037DA93A7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3909877" y="6605047"/>
                  <a:ext cx="828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7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F2B60451-A610-4B1B-B482-2A86357A50BD}"/>
                    </a:ext>
                  </a:extLst>
                </p14:cNvPr>
                <p14:cNvContentPartPr/>
                <p14:nvPr/>
              </p14:nvContentPartPr>
              <p14:xfrm>
                <a:off x="4026517" y="6521887"/>
                <a:ext cx="109440" cy="192600"/>
              </p14:xfrm>
            </p:contentPart>
          </mc:Choice>
          <mc:Fallback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F2B60451-A610-4B1B-B482-2A86357A50BD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4022197" y="6517567"/>
                  <a:ext cx="1180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9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FB000CAD-DB71-4572-867B-FCF0AAB436C5}"/>
                    </a:ext>
                  </a:extLst>
                </p14:cNvPr>
                <p14:cNvContentPartPr/>
                <p14:nvPr/>
              </p14:nvContentPartPr>
              <p14:xfrm>
                <a:off x="4210477" y="6473647"/>
                <a:ext cx="47520" cy="21276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FB000CAD-DB71-4572-867B-FCF0AAB436C5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4206157" y="6469327"/>
                  <a:ext cx="561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1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DFEA976D-503D-4EF7-858F-868A2E97767C}"/>
                    </a:ext>
                  </a:extLst>
                </p14:cNvPr>
                <p14:cNvContentPartPr/>
                <p14:nvPr/>
              </p14:nvContentPartPr>
              <p14:xfrm>
                <a:off x="4262317" y="6472927"/>
                <a:ext cx="126000" cy="259920"/>
              </p14:xfrm>
            </p:contentPart>
          </mc:Choice>
          <mc:Fallback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DFEA976D-503D-4EF7-858F-868A2E97767C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4257997" y="6468607"/>
                  <a:ext cx="13464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3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00BA0C3B-8217-493D-9972-E32FA06F4770}"/>
                    </a:ext>
                  </a:extLst>
                </p14:cNvPr>
                <p14:cNvContentPartPr/>
                <p14:nvPr/>
              </p14:nvContentPartPr>
              <p14:xfrm>
                <a:off x="4509637" y="6551767"/>
                <a:ext cx="158040" cy="90360"/>
              </p14:xfrm>
            </p:contentPart>
          </mc:Choice>
          <mc:Fallback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00BA0C3B-8217-493D-9972-E32FA06F4770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4505317" y="6547447"/>
                  <a:ext cx="1666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5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CA95D003-76A8-43DC-BADA-CD30529FDD83}"/>
                    </a:ext>
                  </a:extLst>
                </p14:cNvPr>
                <p14:cNvContentPartPr/>
                <p14:nvPr/>
              </p14:nvContentPartPr>
              <p14:xfrm>
                <a:off x="4691437" y="6552847"/>
                <a:ext cx="112680" cy="7884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CA95D003-76A8-43DC-BADA-CD30529FDD83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4687117" y="6548527"/>
                  <a:ext cx="1213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7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421BE7C2-D6CF-4594-86E0-AA6531B593B2}"/>
                    </a:ext>
                  </a:extLst>
                </p14:cNvPr>
                <p14:cNvContentPartPr/>
                <p14:nvPr/>
              </p14:nvContentPartPr>
              <p14:xfrm>
                <a:off x="4925077" y="6566527"/>
                <a:ext cx="131400" cy="8748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421BE7C2-D6CF-4594-86E0-AA6531B593B2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4920757" y="6562207"/>
                  <a:ext cx="1400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9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4E829BB4-4DD8-45EC-ABA6-28EDF1A89DA2}"/>
                    </a:ext>
                  </a:extLst>
                </p14:cNvPr>
                <p14:cNvContentPartPr/>
                <p14:nvPr/>
              </p14:nvContentPartPr>
              <p14:xfrm>
                <a:off x="5060077" y="6594607"/>
                <a:ext cx="192240" cy="53640"/>
              </p14:xfrm>
            </p:contentPart>
          </mc:Choice>
          <mc:Fallback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4E829BB4-4DD8-45EC-ABA6-28EDF1A89DA2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5055757" y="6590287"/>
                  <a:ext cx="2008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1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587ACB3F-7A78-416A-A4D8-C35D1C85EA8E}"/>
                    </a:ext>
                  </a:extLst>
                </p14:cNvPr>
                <p14:cNvContentPartPr/>
                <p14:nvPr/>
              </p14:nvContentPartPr>
              <p14:xfrm>
                <a:off x="5434477" y="6568687"/>
                <a:ext cx="156600" cy="68760"/>
              </p14:xfrm>
            </p:contentPart>
          </mc:Choice>
          <mc:Fallback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587ACB3F-7A78-416A-A4D8-C35D1C85EA8E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5430157" y="6564367"/>
                  <a:ext cx="1652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3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C764A59C-3470-4C43-A533-1A6918FE6C38}"/>
                    </a:ext>
                  </a:extLst>
                </p14:cNvPr>
                <p14:cNvContentPartPr/>
                <p14:nvPr/>
              </p14:nvContentPartPr>
              <p14:xfrm>
                <a:off x="5594317" y="6554287"/>
                <a:ext cx="148680" cy="189360"/>
              </p14:xfrm>
            </p:contentPart>
          </mc:Choice>
          <mc:Fallback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C764A59C-3470-4C43-A533-1A6918FE6C38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5589997" y="6549967"/>
                  <a:ext cx="1573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5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9242D381-14F3-4562-B50D-B93F95DDFFE7}"/>
                    </a:ext>
                  </a:extLst>
                </p14:cNvPr>
                <p14:cNvContentPartPr/>
                <p14:nvPr/>
              </p14:nvContentPartPr>
              <p14:xfrm>
                <a:off x="5769277" y="6495247"/>
                <a:ext cx="172080" cy="141120"/>
              </p14:xfrm>
            </p:contentPart>
          </mc:Choice>
          <mc:Fallback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9242D381-14F3-4562-B50D-B93F95DDFFE7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5764957" y="6490927"/>
                  <a:ext cx="1807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7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D143080F-87CB-4925-AF1C-F4B9DAF123D7}"/>
                    </a:ext>
                  </a:extLst>
                </p14:cNvPr>
                <p14:cNvContentPartPr/>
                <p14:nvPr/>
              </p14:nvContentPartPr>
              <p14:xfrm>
                <a:off x="6085717" y="6511087"/>
                <a:ext cx="105840" cy="127800"/>
              </p14:xfrm>
            </p:contentPart>
          </mc:Choice>
          <mc:Fallback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D143080F-87CB-4925-AF1C-F4B9DAF123D7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6081397" y="6506767"/>
                  <a:ext cx="1144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9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BB193850-2E51-4D8E-AF48-BEA73B296FF2}"/>
                    </a:ext>
                  </a:extLst>
                </p14:cNvPr>
                <p14:cNvContentPartPr/>
                <p14:nvPr/>
              </p14:nvContentPartPr>
              <p14:xfrm>
                <a:off x="6096157" y="6566527"/>
                <a:ext cx="110520" cy="23760"/>
              </p14:xfrm>
            </p:contentPart>
          </mc:Choice>
          <mc:Fallback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BB193850-2E51-4D8E-AF48-BEA73B296FF2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6091837" y="6562207"/>
                  <a:ext cx="1191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1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1ECB69A1-8391-42EB-BFB3-95F3AD853435}"/>
                    </a:ext>
                  </a:extLst>
                </p14:cNvPr>
                <p14:cNvContentPartPr/>
                <p14:nvPr/>
              </p14:nvContentPartPr>
              <p14:xfrm>
                <a:off x="6236917" y="6621607"/>
                <a:ext cx="113760" cy="66960"/>
              </p14:xfrm>
            </p:contentPart>
          </mc:Choice>
          <mc:Fallback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1ECB69A1-8391-42EB-BFB3-95F3AD853435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6232597" y="6617287"/>
                  <a:ext cx="1224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3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997F1710-F22E-41BA-9666-36FC3674516E}"/>
                    </a:ext>
                  </a:extLst>
                </p14:cNvPr>
                <p14:cNvContentPartPr/>
                <p14:nvPr/>
              </p14:nvContentPartPr>
              <p14:xfrm>
                <a:off x="6475597" y="6475447"/>
                <a:ext cx="84600" cy="21024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997F1710-F22E-41BA-9666-36FC3674516E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6471277" y="6471127"/>
                  <a:ext cx="932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5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62CD4547-B6DF-4A28-84CA-C525C752F24A}"/>
                    </a:ext>
                  </a:extLst>
                </p14:cNvPr>
                <p14:cNvContentPartPr/>
                <p14:nvPr/>
              </p14:nvContentPartPr>
              <p14:xfrm>
                <a:off x="6559117" y="6535207"/>
                <a:ext cx="179280" cy="76320"/>
              </p14:xfrm>
            </p:contentPart>
          </mc:Choice>
          <mc:Fallback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62CD4547-B6DF-4A28-84CA-C525C752F24A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6554797" y="6530887"/>
                  <a:ext cx="1879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7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611D7798-4748-4C35-8C29-2E5B07C6CB50}"/>
                    </a:ext>
                  </a:extLst>
                </p14:cNvPr>
                <p14:cNvContentPartPr/>
                <p14:nvPr/>
              </p14:nvContentPartPr>
              <p14:xfrm>
                <a:off x="6848557" y="6534847"/>
                <a:ext cx="112320" cy="113040"/>
              </p14:xfrm>
            </p:contentPart>
          </mc:Choice>
          <mc:Fallback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611D7798-4748-4C35-8C29-2E5B07C6CB50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6844237" y="6530527"/>
                  <a:ext cx="1209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9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23D09500-3CF1-4FB4-867B-89AFF4057F27}"/>
                    </a:ext>
                  </a:extLst>
                </p14:cNvPr>
                <p14:cNvContentPartPr/>
                <p14:nvPr/>
              </p14:nvContentPartPr>
              <p14:xfrm>
                <a:off x="7036837" y="6579847"/>
                <a:ext cx="92520" cy="4320"/>
              </p14:xfrm>
            </p:contentPart>
          </mc:Choice>
          <mc:Fallback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23D09500-3CF1-4FB4-867B-89AFF4057F27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7032517" y="6575527"/>
                  <a:ext cx="10116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1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23A82775-8666-414F-B049-3EE287E7E91D}"/>
                    </a:ext>
                  </a:extLst>
                </p14:cNvPr>
                <p14:cNvContentPartPr/>
                <p14:nvPr/>
              </p14:nvContentPartPr>
              <p14:xfrm>
                <a:off x="7007677" y="6608287"/>
                <a:ext cx="161280" cy="21240"/>
              </p14:xfrm>
            </p:contentPart>
          </mc:Choice>
          <mc:Fallback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23A82775-8666-414F-B049-3EE287E7E91D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7003357" y="6603967"/>
                  <a:ext cx="1699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3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B8D05CB4-2C17-4B99-8BC0-57527D2B1BCA}"/>
                    </a:ext>
                  </a:extLst>
                </p14:cNvPr>
                <p14:cNvContentPartPr/>
                <p14:nvPr/>
              </p14:nvContentPartPr>
              <p14:xfrm>
                <a:off x="7248157" y="6519367"/>
                <a:ext cx="119880" cy="127800"/>
              </p14:xfrm>
            </p:contentPart>
          </mc:Choice>
          <mc:Fallback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B8D05CB4-2C17-4B99-8BC0-57527D2B1BCA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7243837" y="6515047"/>
                  <a:ext cx="1285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5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0EFC0C9D-BDC7-4D9E-B618-D98A180D5358}"/>
                    </a:ext>
                  </a:extLst>
                </p14:cNvPr>
                <p14:cNvContentPartPr/>
                <p14:nvPr/>
              </p14:nvContentPartPr>
              <p14:xfrm>
                <a:off x="7311157" y="6504607"/>
                <a:ext cx="94320" cy="19800"/>
              </p14:xfrm>
            </p:contentPart>
          </mc:Choice>
          <mc:Fallback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0EFC0C9D-BDC7-4D9E-B618-D98A180D5358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7306837" y="6500287"/>
                  <a:ext cx="1029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7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D482940D-3BDC-46C1-B808-5A3E8EBA9E8F}"/>
                    </a:ext>
                  </a:extLst>
                </p14:cNvPr>
                <p14:cNvContentPartPr/>
                <p14:nvPr/>
              </p14:nvContentPartPr>
              <p14:xfrm>
                <a:off x="7514557" y="6532687"/>
                <a:ext cx="109440" cy="97200"/>
              </p14:xfrm>
            </p:contentPart>
          </mc:Choice>
          <mc:Fallback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D482940D-3BDC-46C1-B808-5A3E8EBA9E8F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7510237" y="6528367"/>
                  <a:ext cx="1180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9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95F1F740-5875-4BFC-8E9E-3CE7B570FCF8}"/>
                    </a:ext>
                  </a:extLst>
                </p14:cNvPr>
                <p14:cNvContentPartPr/>
                <p14:nvPr/>
              </p14:nvContentPartPr>
              <p14:xfrm>
                <a:off x="7444357" y="6466807"/>
                <a:ext cx="214200" cy="174240"/>
              </p14:xfrm>
            </p:contentPart>
          </mc:Choice>
          <mc:Fallback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95F1F740-5875-4BFC-8E9E-3CE7B570FCF8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7440037" y="6462487"/>
                  <a:ext cx="2228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1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D92A2DA3-1B59-46B6-A17B-5C3CF4FC5CA4}"/>
                    </a:ext>
                  </a:extLst>
                </p14:cNvPr>
                <p14:cNvContentPartPr/>
                <p14:nvPr/>
              </p14:nvContentPartPr>
              <p14:xfrm>
                <a:off x="6736597" y="6643207"/>
                <a:ext cx="922320" cy="107280"/>
              </p14:xfrm>
            </p:contentPart>
          </mc:Choice>
          <mc:Fallback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D92A2DA3-1B59-46B6-A17B-5C3CF4FC5CA4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6732277" y="6638887"/>
                  <a:ext cx="930960" cy="11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8" name="Gruppieren 517">
            <a:extLst>
              <a:ext uri="{FF2B5EF4-FFF2-40B4-BE49-F238E27FC236}">
                <a16:creationId xmlns:a16="http://schemas.microsoft.com/office/drawing/2014/main" id="{B25D8095-22D1-4C1E-8F0D-922901A9A818}"/>
              </a:ext>
            </a:extLst>
          </p:cNvPr>
          <p:cNvGrpSpPr/>
          <p:nvPr/>
        </p:nvGrpSpPr>
        <p:grpSpPr>
          <a:xfrm>
            <a:off x="7359397" y="1071127"/>
            <a:ext cx="3948120" cy="2602800"/>
            <a:chOff x="7359397" y="1071127"/>
            <a:chExt cx="3948120" cy="260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E8A05075-35D7-4772-BD14-943A124A5261}"/>
                    </a:ext>
                  </a:extLst>
                </p14:cNvPr>
                <p14:cNvContentPartPr/>
                <p14:nvPr/>
              </p14:nvContentPartPr>
              <p14:xfrm>
                <a:off x="7560277" y="2278567"/>
                <a:ext cx="830880" cy="5292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E8A05075-35D7-4772-BD14-943A124A5261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7555957" y="2274247"/>
                  <a:ext cx="8395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35A4F768-5411-4B65-BB33-95F9CBAB2B22}"/>
                    </a:ext>
                  </a:extLst>
                </p14:cNvPr>
                <p14:cNvContentPartPr/>
                <p14:nvPr/>
              </p14:nvContentPartPr>
              <p14:xfrm>
                <a:off x="7656037" y="3240487"/>
                <a:ext cx="763560" cy="468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35A4F768-5411-4B65-BB33-95F9CBAB2B22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7651717" y="3236167"/>
                  <a:ext cx="7722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7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8644D5DC-2CB1-403A-AB6E-A60C5E92803D}"/>
                    </a:ext>
                  </a:extLst>
                </p14:cNvPr>
                <p14:cNvContentPartPr/>
                <p14:nvPr/>
              </p14:nvContentPartPr>
              <p14:xfrm>
                <a:off x="7505557" y="2274967"/>
                <a:ext cx="3661560" cy="105480"/>
              </p14:xfrm>
            </p:contentPart>
          </mc:Choice>
          <mc:Fallback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8644D5DC-2CB1-403A-AB6E-A60C5E92803D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7501237" y="2270647"/>
                  <a:ext cx="36702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9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07E05BD7-9677-4D36-959C-70F9AA79997C}"/>
                    </a:ext>
                  </a:extLst>
                </p14:cNvPr>
                <p14:cNvContentPartPr/>
                <p14:nvPr/>
              </p14:nvContentPartPr>
              <p14:xfrm>
                <a:off x="7359397" y="3231847"/>
                <a:ext cx="3948120" cy="90000"/>
              </p14:xfrm>
            </p:contentPart>
          </mc:Choice>
          <mc:Fallback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07E05BD7-9677-4D36-959C-70F9AA79997C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7355077" y="3227527"/>
                  <a:ext cx="39567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1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20BF90D0-A446-4570-BD50-8B064220A962}"/>
                    </a:ext>
                  </a:extLst>
                </p14:cNvPr>
                <p14:cNvContentPartPr/>
                <p14:nvPr/>
              </p14:nvContentPartPr>
              <p14:xfrm>
                <a:off x="9175597" y="1071127"/>
                <a:ext cx="1158480" cy="2602800"/>
              </p14:xfrm>
            </p:contentPart>
          </mc:Choice>
          <mc:Fallback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20BF90D0-A446-4570-BD50-8B064220A962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9171277" y="1066807"/>
                  <a:ext cx="1167120" cy="2611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813188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7459038" y="0"/>
            <a:ext cx="500294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You want to see F an t ??</a:t>
            </a:r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6DAC697-7F4F-E9D0-FA04-AE48FFFC5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47" y="754685"/>
            <a:ext cx="5277581" cy="190579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F2743B9-198C-5840-0FD1-27B4AC173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23" y="3170109"/>
            <a:ext cx="5992477" cy="2018808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DF740F14-C978-BEFC-2C05-645D435E61E9}"/>
              </a:ext>
            </a:extLst>
          </p:cNvPr>
          <p:cNvSpPr txBox="1"/>
          <p:nvPr/>
        </p:nvSpPr>
        <p:spPr>
          <a:xfrm>
            <a:off x="573514" y="333781"/>
            <a:ext cx="19839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/>
              <a:t>t-Dirstibution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92C9D6AA-3B5B-5B7D-8E55-419ED7F65F56}"/>
              </a:ext>
            </a:extLst>
          </p:cNvPr>
          <p:cNvSpPr txBox="1"/>
          <p:nvPr/>
        </p:nvSpPr>
        <p:spPr>
          <a:xfrm>
            <a:off x="168039" y="2569605"/>
            <a:ext cx="19839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/>
              <a:t>F-Dirstibution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7022741E-6074-DF22-5FFA-02EF680AB4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2308" y="564613"/>
            <a:ext cx="4584589" cy="2755631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B3FC4DC0-9C7E-D383-A54C-6320109813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1053" y="4227342"/>
            <a:ext cx="4376669" cy="263065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2CFB2C96-46E1-48EA-AE0B-1F98960BCE55}"/>
                  </a:ext>
                </a:extLst>
              </p14:cNvPr>
              <p14:cNvContentPartPr/>
              <p14:nvPr/>
            </p14:nvContentPartPr>
            <p14:xfrm>
              <a:off x="2144797" y="3158063"/>
              <a:ext cx="3253320" cy="8341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2CFB2C96-46E1-48EA-AE0B-1F98960BCE5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40477" y="3153743"/>
                <a:ext cx="3261960" cy="84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48A79858-ED20-449F-A0DD-B85A34BDF0DB}"/>
              </a:ext>
            </a:extLst>
          </p:cNvPr>
          <p:cNvGrpSpPr/>
          <p:nvPr/>
        </p:nvGrpSpPr>
        <p:grpSpPr>
          <a:xfrm>
            <a:off x="295117" y="3894983"/>
            <a:ext cx="315000" cy="69120"/>
            <a:chOff x="295117" y="3894983"/>
            <a:chExt cx="315000" cy="6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FE95FA57-5435-4174-83D1-BBD22251004B}"/>
                    </a:ext>
                  </a:extLst>
                </p14:cNvPr>
                <p14:cNvContentPartPr/>
                <p14:nvPr/>
              </p14:nvContentPartPr>
              <p14:xfrm>
                <a:off x="295117" y="3894983"/>
                <a:ext cx="146880" cy="3312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FE95FA57-5435-4174-83D1-BBD22251004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90797" y="3890663"/>
                  <a:ext cx="1555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2FC5BE7E-4E44-4360-99B6-CA2835A3C670}"/>
                    </a:ext>
                  </a:extLst>
                </p14:cNvPr>
                <p14:cNvContentPartPr/>
                <p14:nvPr/>
              </p14:nvContentPartPr>
              <p14:xfrm>
                <a:off x="526597" y="3939263"/>
                <a:ext cx="83520" cy="2484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2FC5BE7E-4E44-4360-99B6-CA2835A3C67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22277" y="3934943"/>
                  <a:ext cx="92160" cy="3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FAA950CC-59DC-4A77-B034-52220F3BEF11}"/>
                  </a:ext>
                </a:extLst>
              </p14:cNvPr>
              <p14:cNvContentPartPr/>
              <p14:nvPr/>
            </p14:nvContentPartPr>
            <p14:xfrm>
              <a:off x="4034437" y="3229703"/>
              <a:ext cx="726840" cy="38772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FAA950CC-59DC-4A77-B034-52220F3BEF1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30117" y="3225383"/>
                <a:ext cx="735480" cy="39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F036D5F8-BA11-4EA2-A27C-8D48EBDF511C}"/>
                  </a:ext>
                </a:extLst>
              </p14:cNvPr>
              <p14:cNvContentPartPr/>
              <p14:nvPr/>
            </p14:nvContentPartPr>
            <p14:xfrm>
              <a:off x="2770837" y="3169943"/>
              <a:ext cx="1220040" cy="79884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F036D5F8-BA11-4EA2-A27C-8D48EBDF511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766517" y="3165623"/>
                <a:ext cx="1228680" cy="80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2F015445-D436-45CD-B22C-9CE1C18280B0}"/>
                  </a:ext>
                </a:extLst>
              </p14:cNvPr>
              <p14:cNvContentPartPr/>
              <p14:nvPr/>
            </p14:nvContentPartPr>
            <p14:xfrm>
              <a:off x="5546077" y="2686823"/>
              <a:ext cx="1051560" cy="112536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2F015445-D436-45CD-B22C-9CE1C18280B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41757" y="2682503"/>
                <a:ext cx="1060200" cy="11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041D8AA1-03BA-460D-A580-1C06C3F80D84}"/>
                  </a:ext>
                </a:extLst>
              </p14:cNvPr>
              <p14:cNvContentPartPr/>
              <p14:nvPr/>
            </p14:nvContentPartPr>
            <p14:xfrm>
              <a:off x="6595477" y="3624983"/>
              <a:ext cx="122040" cy="34992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041D8AA1-03BA-460D-A580-1C06C3F80D8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591157" y="3620663"/>
                <a:ext cx="13068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D0BC6F7C-443E-4BC2-923F-53F96C12EA78}"/>
                  </a:ext>
                </a:extLst>
              </p14:cNvPr>
              <p14:cNvContentPartPr/>
              <p14:nvPr/>
            </p14:nvContentPartPr>
            <p14:xfrm>
              <a:off x="9785437" y="3347423"/>
              <a:ext cx="43200" cy="16920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D0BC6F7C-443E-4BC2-923F-53F96C12EA7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781117" y="3343103"/>
                <a:ext cx="51840" cy="17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99B6D22A-D0C6-4D95-9563-7A30BDF0B474}"/>
              </a:ext>
            </a:extLst>
          </p:cNvPr>
          <p:cNvGrpSpPr/>
          <p:nvPr/>
        </p:nvGrpSpPr>
        <p:grpSpPr>
          <a:xfrm>
            <a:off x="10110517" y="3352463"/>
            <a:ext cx="1260720" cy="642240"/>
            <a:chOff x="10110517" y="3352463"/>
            <a:chExt cx="1260720" cy="64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03876DC7-E0DC-4473-9734-97FC35C87EC0}"/>
                    </a:ext>
                  </a:extLst>
                </p14:cNvPr>
                <p14:cNvContentPartPr/>
                <p14:nvPr/>
              </p14:nvContentPartPr>
              <p14:xfrm>
                <a:off x="10110517" y="3474503"/>
                <a:ext cx="151560" cy="2070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03876DC7-E0DC-4473-9734-97FC35C87EC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106197" y="3470183"/>
                  <a:ext cx="1602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0F56EBB8-95AD-4F9C-9F80-A0E5BE501295}"/>
                    </a:ext>
                  </a:extLst>
                </p14:cNvPr>
                <p14:cNvContentPartPr/>
                <p14:nvPr/>
              </p14:nvContentPartPr>
              <p14:xfrm>
                <a:off x="10337677" y="3375503"/>
                <a:ext cx="39960" cy="1645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0F56EBB8-95AD-4F9C-9F80-A0E5BE50129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333357" y="3371183"/>
                  <a:ext cx="486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214545A9-4D73-44C9-97F2-40CAB8A513C6}"/>
                    </a:ext>
                  </a:extLst>
                </p14:cNvPr>
                <p14:cNvContentPartPr/>
                <p14:nvPr/>
              </p14:nvContentPartPr>
              <p14:xfrm>
                <a:off x="10330117" y="3642263"/>
                <a:ext cx="4320" cy="154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214545A9-4D73-44C9-97F2-40CAB8A513C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325797" y="3637943"/>
                  <a:ext cx="129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40C443A2-6E43-4109-B0D1-DA7EB39678F2}"/>
                    </a:ext>
                  </a:extLst>
                </p14:cNvPr>
                <p14:cNvContentPartPr/>
                <p14:nvPr/>
              </p14:nvContentPartPr>
              <p14:xfrm>
                <a:off x="10475557" y="3469823"/>
                <a:ext cx="196920" cy="356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40C443A2-6E43-4109-B0D1-DA7EB39678F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471237" y="3465503"/>
                  <a:ext cx="2055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95FAEAA7-196F-494B-9A56-2A9F7DCB6DDF}"/>
                    </a:ext>
                  </a:extLst>
                </p14:cNvPr>
                <p14:cNvContentPartPr/>
                <p14:nvPr/>
              </p14:nvContentPartPr>
              <p14:xfrm>
                <a:off x="10559797" y="3545063"/>
                <a:ext cx="111240" cy="3528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95FAEAA7-196F-494B-9A56-2A9F7DCB6DD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555477" y="3540743"/>
                  <a:ext cx="1198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4C0A5288-87E7-4FDD-B0BB-8238D53D73C6}"/>
                    </a:ext>
                  </a:extLst>
                </p14:cNvPr>
                <p14:cNvContentPartPr/>
                <p14:nvPr/>
              </p14:nvContentPartPr>
              <p14:xfrm>
                <a:off x="10744117" y="3409343"/>
                <a:ext cx="118800" cy="1350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4C0A5288-87E7-4FDD-B0BB-8238D53D73C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739797" y="3405023"/>
                  <a:ext cx="1274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50FE2FCE-AB12-4DEF-8A25-22F35C8FBFBC}"/>
                    </a:ext>
                  </a:extLst>
                </p14:cNvPr>
                <p14:cNvContentPartPr/>
                <p14:nvPr/>
              </p14:nvContentPartPr>
              <p14:xfrm>
                <a:off x="10967677" y="3352463"/>
                <a:ext cx="8280" cy="50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50FE2FCE-AB12-4DEF-8A25-22F35C8FBFB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963357" y="3348143"/>
                  <a:ext cx="169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AB555100-D340-4CC0-B224-62AD26871257}"/>
                    </a:ext>
                  </a:extLst>
                </p14:cNvPr>
                <p14:cNvContentPartPr/>
                <p14:nvPr/>
              </p14:nvContentPartPr>
              <p14:xfrm>
                <a:off x="10938517" y="3457943"/>
                <a:ext cx="36000" cy="3240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AB555100-D340-4CC0-B224-62AD2687125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934197" y="3453623"/>
                  <a:ext cx="446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1F98376D-074F-4A55-91EB-7184DCE858C9}"/>
                    </a:ext>
                  </a:extLst>
                </p14:cNvPr>
                <p14:cNvContentPartPr/>
                <p14:nvPr/>
              </p14:nvContentPartPr>
              <p14:xfrm>
                <a:off x="11027077" y="3387383"/>
                <a:ext cx="112680" cy="1206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1F98376D-074F-4A55-91EB-7184DCE858C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022757" y="3383063"/>
                  <a:ext cx="1213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45D665B0-5C8A-498F-A5FC-096F61B9A7E2}"/>
                    </a:ext>
                  </a:extLst>
                </p14:cNvPr>
                <p14:cNvContentPartPr/>
                <p14:nvPr/>
              </p14:nvContentPartPr>
              <p14:xfrm>
                <a:off x="11178997" y="3444623"/>
                <a:ext cx="16560" cy="1368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45D665B0-5C8A-498F-A5FC-096F61B9A7E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174677" y="3440303"/>
                  <a:ext cx="252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8DB82489-71E4-449F-B17E-D9821726CB1F}"/>
                    </a:ext>
                  </a:extLst>
                </p14:cNvPr>
                <p14:cNvContentPartPr/>
                <p14:nvPr/>
              </p14:nvContentPartPr>
              <p14:xfrm>
                <a:off x="11247037" y="3355703"/>
                <a:ext cx="124200" cy="1702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8DB82489-71E4-449F-B17E-D9821726CB1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242717" y="3351383"/>
                  <a:ext cx="1328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B4D25BA0-81AF-4B0B-855E-75618FAA3E4B}"/>
                    </a:ext>
                  </a:extLst>
                </p14:cNvPr>
                <p14:cNvContentPartPr/>
                <p14:nvPr/>
              </p14:nvContentPartPr>
              <p14:xfrm>
                <a:off x="10251277" y="3872663"/>
                <a:ext cx="111600" cy="11664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B4D25BA0-81AF-4B0B-855E-75618FAA3E4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246957" y="3868343"/>
                  <a:ext cx="1202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686A6916-3FE9-46B4-94CB-CC86A96063B8}"/>
                    </a:ext>
                  </a:extLst>
                </p14:cNvPr>
                <p14:cNvContentPartPr/>
                <p14:nvPr/>
              </p14:nvContentPartPr>
              <p14:xfrm>
                <a:off x="10242277" y="3873383"/>
                <a:ext cx="133920" cy="1213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686A6916-3FE9-46B4-94CB-CC86A96063B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237957" y="3869063"/>
                  <a:ext cx="1425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3DD7909D-D3B7-44D9-8E33-0D9EF00B29FA}"/>
                    </a:ext>
                  </a:extLst>
                </p14:cNvPr>
                <p14:cNvContentPartPr/>
                <p14:nvPr/>
              </p14:nvContentPartPr>
              <p14:xfrm>
                <a:off x="10485637" y="3704183"/>
                <a:ext cx="29160" cy="1616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3DD7909D-D3B7-44D9-8E33-0D9EF00B29F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481317" y="3699863"/>
                  <a:ext cx="378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14C3B9CD-491D-485B-83D0-4BAD7E0AAA09}"/>
                    </a:ext>
                  </a:extLst>
                </p14:cNvPr>
                <p14:cNvContentPartPr/>
                <p14:nvPr/>
              </p14:nvContentPartPr>
              <p14:xfrm>
                <a:off x="10497517" y="3939263"/>
                <a:ext cx="9360" cy="936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14C3B9CD-491D-485B-83D0-4BAD7E0AAA0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493197" y="393494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82545DA0-4746-4BE5-80F1-82C65754B418}"/>
              </a:ext>
            </a:extLst>
          </p:cNvPr>
          <p:cNvGrpSpPr/>
          <p:nvPr/>
        </p:nvGrpSpPr>
        <p:grpSpPr>
          <a:xfrm>
            <a:off x="10804237" y="3732623"/>
            <a:ext cx="662040" cy="323280"/>
            <a:chOff x="10804237" y="3732623"/>
            <a:chExt cx="662040" cy="32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100C51E5-9BC5-41DD-995D-750F382BF1BC}"/>
                    </a:ext>
                  </a:extLst>
                </p14:cNvPr>
                <p14:cNvContentPartPr/>
                <p14:nvPr/>
              </p14:nvContentPartPr>
              <p14:xfrm>
                <a:off x="10814677" y="3892103"/>
                <a:ext cx="105120" cy="1638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100C51E5-9BC5-41DD-995D-750F382BF1B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810357" y="3887783"/>
                  <a:ext cx="1137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A4CAD5E3-9CD2-46BC-A735-E64EBEBA5796}"/>
                    </a:ext>
                  </a:extLst>
                </p14:cNvPr>
                <p14:cNvContentPartPr/>
                <p14:nvPr/>
              </p14:nvContentPartPr>
              <p14:xfrm>
                <a:off x="10804237" y="3940703"/>
                <a:ext cx="119160" cy="532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A4CAD5E3-9CD2-46BC-A735-E64EBEBA579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799917" y="3936383"/>
                  <a:ext cx="1278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DCD7D618-C1D1-4912-9664-EDA1D4F319F2}"/>
                    </a:ext>
                  </a:extLst>
                </p14:cNvPr>
                <p14:cNvContentPartPr/>
                <p14:nvPr/>
              </p14:nvContentPartPr>
              <p14:xfrm>
                <a:off x="11039677" y="3888503"/>
                <a:ext cx="121680" cy="7812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DCD7D618-C1D1-4912-9664-EDA1D4F319F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035357" y="3884183"/>
                  <a:ext cx="1303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D45636CF-F8B8-4548-B0D0-0338F97B57C4}"/>
                    </a:ext>
                  </a:extLst>
                </p14:cNvPr>
                <p14:cNvContentPartPr/>
                <p14:nvPr/>
              </p14:nvContentPartPr>
              <p14:xfrm>
                <a:off x="11290237" y="3789143"/>
                <a:ext cx="14040" cy="1260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D45636CF-F8B8-4548-B0D0-0338F97B57C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285917" y="3784823"/>
                  <a:ext cx="226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816FD482-1BCD-4CA2-8617-0E35DEB94153}"/>
                    </a:ext>
                  </a:extLst>
                </p14:cNvPr>
                <p14:cNvContentPartPr/>
                <p14:nvPr/>
              </p14:nvContentPartPr>
              <p14:xfrm>
                <a:off x="11210317" y="3732623"/>
                <a:ext cx="255960" cy="15984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816FD482-1BCD-4CA2-8617-0E35DEB9415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205997" y="3728303"/>
                  <a:ext cx="2646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876B3E41-F9C8-4B97-8011-AED5D74BA603}"/>
                    </a:ext>
                  </a:extLst>
                </p14:cNvPr>
                <p14:cNvContentPartPr/>
                <p14:nvPr/>
              </p14:nvContentPartPr>
              <p14:xfrm>
                <a:off x="11235157" y="3800303"/>
                <a:ext cx="63720" cy="13824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876B3E41-F9C8-4B97-8011-AED5D74BA60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230837" y="3795983"/>
                  <a:ext cx="72360" cy="14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47D2601F-0854-433D-9354-281A7473011B}"/>
              </a:ext>
            </a:extLst>
          </p:cNvPr>
          <p:cNvGrpSpPr/>
          <p:nvPr/>
        </p:nvGrpSpPr>
        <p:grpSpPr>
          <a:xfrm>
            <a:off x="2104477" y="2384783"/>
            <a:ext cx="3862080" cy="1424520"/>
            <a:chOff x="2104477" y="2384783"/>
            <a:chExt cx="3862080" cy="142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ED6295E7-E063-4637-B616-3214348BEA12}"/>
                    </a:ext>
                  </a:extLst>
                </p14:cNvPr>
                <p14:cNvContentPartPr/>
                <p14:nvPr/>
              </p14:nvContentPartPr>
              <p14:xfrm>
                <a:off x="2746357" y="3372983"/>
                <a:ext cx="360" cy="3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ED6295E7-E063-4637-B616-3214348BEA1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742037" y="336866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BD6BC8A6-3A2C-4A1A-BA8C-DC3BC95CED19}"/>
                    </a:ext>
                  </a:extLst>
                </p14:cNvPr>
                <p14:cNvContentPartPr/>
                <p14:nvPr/>
              </p14:nvContentPartPr>
              <p14:xfrm>
                <a:off x="2104477" y="3303863"/>
                <a:ext cx="788760" cy="5054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BD6BC8A6-3A2C-4A1A-BA8C-DC3BC95CED1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100157" y="3299543"/>
                  <a:ext cx="797400" cy="51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F74ABF3-9011-4BC0-9A1B-8167DBF31F2F}"/>
                    </a:ext>
                  </a:extLst>
                </p14:cNvPr>
                <p14:cNvContentPartPr/>
                <p14:nvPr/>
              </p14:nvContentPartPr>
              <p14:xfrm>
                <a:off x="3936157" y="2961143"/>
                <a:ext cx="310680" cy="3387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F74ABF3-9011-4BC0-9A1B-8167DBF31F2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931837" y="2956823"/>
                  <a:ext cx="31932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D6A80FB-44F1-43A0-8B28-F113F7F3DB0B}"/>
                    </a:ext>
                  </a:extLst>
                </p14:cNvPr>
                <p14:cNvContentPartPr/>
                <p14:nvPr/>
              </p14:nvContentPartPr>
              <p14:xfrm>
                <a:off x="3850117" y="3204863"/>
                <a:ext cx="258840" cy="1652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D6A80FB-44F1-43A0-8B28-F113F7F3DB0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845797" y="3200543"/>
                  <a:ext cx="2674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C23ACB3B-6E1F-4702-B00E-60BECA78B82F}"/>
                    </a:ext>
                  </a:extLst>
                </p14:cNvPr>
                <p14:cNvContentPartPr/>
                <p14:nvPr/>
              </p14:nvContentPartPr>
              <p14:xfrm>
                <a:off x="4323157" y="2691863"/>
                <a:ext cx="189720" cy="2314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C23ACB3B-6E1F-4702-B00E-60BECA78B82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318837" y="2687543"/>
                  <a:ext cx="1983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7962022A-546A-450A-8387-B35B7E132321}"/>
                    </a:ext>
                  </a:extLst>
                </p14:cNvPr>
                <p14:cNvContentPartPr/>
                <p14:nvPr/>
              </p14:nvContentPartPr>
              <p14:xfrm>
                <a:off x="4516837" y="2721383"/>
                <a:ext cx="248040" cy="1350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7962022A-546A-450A-8387-B35B7E13232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512517" y="2717063"/>
                  <a:ext cx="2566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B38B7368-7119-43ED-B9A4-0DC0103811A1}"/>
                    </a:ext>
                  </a:extLst>
                </p14:cNvPr>
                <p14:cNvContentPartPr/>
                <p14:nvPr/>
              </p14:nvContentPartPr>
              <p14:xfrm>
                <a:off x="4767037" y="2678903"/>
                <a:ext cx="169920" cy="925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B38B7368-7119-43ED-B9A4-0DC0103811A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762717" y="2674583"/>
                  <a:ext cx="1785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2AADC628-68F4-4B27-8ADE-815C335DD975}"/>
                    </a:ext>
                  </a:extLst>
                </p14:cNvPr>
                <p14:cNvContentPartPr/>
                <p14:nvPr/>
              </p14:nvContentPartPr>
              <p14:xfrm>
                <a:off x="4957477" y="2644703"/>
                <a:ext cx="119880" cy="748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2AADC628-68F4-4B27-8ADE-815C335DD97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953157" y="2640383"/>
                  <a:ext cx="1285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25AEE73-5DAA-4CA7-AC73-31C66DDD97D1}"/>
                    </a:ext>
                  </a:extLst>
                </p14:cNvPr>
                <p14:cNvContentPartPr/>
                <p14:nvPr/>
              </p14:nvContentPartPr>
              <p14:xfrm>
                <a:off x="5164837" y="2615543"/>
                <a:ext cx="115200" cy="442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25AEE73-5DAA-4CA7-AC73-31C66DDD97D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160517" y="2611223"/>
                  <a:ext cx="1238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DF41543-C0BB-4A1C-8656-34A7693C7C82}"/>
                    </a:ext>
                  </a:extLst>
                </p14:cNvPr>
                <p14:cNvContentPartPr/>
                <p14:nvPr/>
              </p14:nvContentPartPr>
              <p14:xfrm>
                <a:off x="5343757" y="2476943"/>
                <a:ext cx="288360" cy="2325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DF41543-C0BB-4A1C-8656-34A7693C7C8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339437" y="2472623"/>
                  <a:ext cx="2970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0758A08A-BB32-4F68-A203-46D4A4C724CA}"/>
                    </a:ext>
                  </a:extLst>
                </p14:cNvPr>
                <p14:cNvContentPartPr/>
                <p14:nvPr/>
              </p14:nvContentPartPr>
              <p14:xfrm>
                <a:off x="5606197" y="2479463"/>
                <a:ext cx="89280" cy="745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0758A08A-BB32-4F68-A203-46D4A4C724C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601877" y="2475143"/>
                  <a:ext cx="979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55C71C01-FD7D-449C-9372-8E9FC9AF38B4}"/>
                    </a:ext>
                  </a:extLst>
                </p14:cNvPr>
                <p14:cNvContentPartPr/>
                <p14:nvPr/>
              </p14:nvContentPartPr>
              <p14:xfrm>
                <a:off x="5693317" y="2393783"/>
                <a:ext cx="101520" cy="1753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55C71C01-FD7D-449C-9372-8E9FC9AF38B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688997" y="2389463"/>
                  <a:ext cx="1101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E12808F4-C45F-41EC-87B4-D70931FFF7F6}"/>
                    </a:ext>
                  </a:extLst>
                </p14:cNvPr>
                <p14:cNvContentPartPr/>
                <p14:nvPr/>
              </p14:nvContentPartPr>
              <p14:xfrm>
                <a:off x="5775757" y="2384783"/>
                <a:ext cx="26280" cy="327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E12808F4-C45F-41EC-87B4-D70931FFF7F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771437" y="2380463"/>
                  <a:ext cx="349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C16FC50C-4FF5-4254-88EB-515377C002F6}"/>
                    </a:ext>
                  </a:extLst>
                </p14:cNvPr>
                <p14:cNvContentPartPr/>
                <p14:nvPr/>
              </p14:nvContentPartPr>
              <p14:xfrm>
                <a:off x="5809957" y="2417543"/>
                <a:ext cx="156600" cy="658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C16FC50C-4FF5-4254-88EB-515377C002F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805637" y="2413223"/>
                  <a:ext cx="1652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6337BB83-7EDF-470D-A3E0-31268BE86CBD}"/>
                    </a:ext>
                  </a:extLst>
                </p14:cNvPr>
                <p14:cNvContentPartPr/>
                <p14:nvPr/>
              </p14:nvContentPartPr>
              <p14:xfrm>
                <a:off x="2883517" y="3106223"/>
                <a:ext cx="1106640" cy="49536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6337BB83-7EDF-470D-A3E0-31268BE86CB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879197" y="3101903"/>
                  <a:ext cx="1115280" cy="50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A8FE48B3-6340-4FA5-BA51-F863BBB9E360}"/>
              </a:ext>
            </a:extLst>
          </p:cNvPr>
          <p:cNvGrpSpPr/>
          <p:nvPr/>
        </p:nvGrpSpPr>
        <p:grpSpPr>
          <a:xfrm>
            <a:off x="9385117" y="3246983"/>
            <a:ext cx="697680" cy="579960"/>
            <a:chOff x="9385117" y="3246983"/>
            <a:chExt cx="697680" cy="57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5F89A3B-B10F-4AAD-830F-DB1E11FA25F0}"/>
                    </a:ext>
                  </a:extLst>
                </p14:cNvPr>
                <p14:cNvContentPartPr/>
                <p14:nvPr/>
              </p14:nvContentPartPr>
              <p14:xfrm>
                <a:off x="9555397" y="3438863"/>
                <a:ext cx="154080" cy="1494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5F89A3B-B10F-4AAD-830F-DB1E11FA25F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551077" y="3434543"/>
                  <a:ext cx="1627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302B705-ECEB-49AD-BAEA-AD3262EB826B}"/>
                    </a:ext>
                  </a:extLst>
                </p14:cNvPr>
                <p14:cNvContentPartPr/>
                <p14:nvPr/>
              </p14:nvContentPartPr>
              <p14:xfrm>
                <a:off x="9798037" y="3335903"/>
                <a:ext cx="27360" cy="1742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302B705-ECEB-49AD-BAEA-AD3262EB826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793717" y="3331583"/>
                  <a:ext cx="360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826FB94E-1DAD-45AB-89DA-EE77E5B61EF4}"/>
                    </a:ext>
                  </a:extLst>
                </p14:cNvPr>
                <p14:cNvContentPartPr/>
                <p14:nvPr/>
              </p14:nvContentPartPr>
              <p14:xfrm>
                <a:off x="9773197" y="3577823"/>
                <a:ext cx="17280" cy="194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826FB94E-1DAD-45AB-89DA-EE77E5B61EF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768877" y="3573503"/>
                  <a:ext cx="259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8CBBF287-1B0A-446F-97F4-46513426382D}"/>
                    </a:ext>
                  </a:extLst>
                </p14:cNvPr>
                <p14:cNvContentPartPr/>
                <p14:nvPr/>
              </p14:nvContentPartPr>
              <p14:xfrm>
                <a:off x="9385117" y="3246983"/>
                <a:ext cx="697680" cy="5799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8CBBF287-1B0A-446F-97F4-46513426382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380797" y="3242663"/>
                  <a:ext cx="706320" cy="58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uppieren 123">
            <a:extLst>
              <a:ext uri="{FF2B5EF4-FFF2-40B4-BE49-F238E27FC236}">
                <a16:creationId xmlns:a16="http://schemas.microsoft.com/office/drawing/2014/main" id="{8838E448-8647-4A44-91B6-DD940A66B5D8}"/>
              </a:ext>
            </a:extLst>
          </p:cNvPr>
          <p:cNvGrpSpPr/>
          <p:nvPr/>
        </p:nvGrpSpPr>
        <p:grpSpPr>
          <a:xfrm>
            <a:off x="6908317" y="3412223"/>
            <a:ext cx="2300400" cy="1711440"/>
            <a:chOff x="6908317" y="3412223"/>
            <a:chExt cx="2300400" cy="171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87D8827E-D9D2-4DA0-8FB6-DA88D200879C}"/>
                    </a:ext>
                  </a:extLst>
                </p14:cNvPr>
                <p14:cNvContentPartPr/>
                <p14:nvPr/>
              </p14:nvContentPartPr>
              <p14:xfrm>
                <a:off x="7648477" y="4616423"/>
                <a:ext cx="115200" cy="5688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87D8827E-D9D2-4DA0-8FB6-DA88D200879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644157" y="4612103"/>
                  <a:ext cx="1238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43FC3196-AABA-4E9C-8C25-B43FFDE15884}"/>
                    </a:ext>
                  </a:extLst>
                </p14:cNvPr>
                <p14:cNvContentPartPr/>
                <p14:nvPr/>
              </p14:nvContentPartPr>
              <p14:xfrm>
                <a:off x="7655677" y="4658543"/>
                <a:ext cx="151920" cy="7812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43FC3196-AABA-4E9C-8C25-B43FFDE1588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651357" y="4654223"/>
                  <a:ext cx="1605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B3CC81E1-33A8-4311-964F-A90024D12C8D}"/>
                    </a:ext>
                  </a:extLst>
                </p14:cNvPr>
                <p14:cNvContentPartPr/>
                <p14:nvPr/>
              </p14:nvContentPartPr>
              <p14:xfrm>
                <a:off x="6908317" y="3598343"/>
                <a:ext cx="362880" cy="2725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B3CC81E1-33A8-4311-964F-A90024D12C8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903997" y="3594023"/>
                  <a:ext cx="37152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EA52917E-8DAD-4E71-B9B1-B556FB3B043F}"/>
                    </a:ext>
                  </a:extLst>
                </p14:cNvPr>
                <p14:cNvContentPartPr/>
                <p14:nvPr/>
              </p14:nvContentPartPr>
              <p14:xfrm>
                <a:off x="7309717" y="3563063"/>
                <a:ext cx="248760" cy="824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EA52917E-8DAD-4E71-B9B1-B556FB3B043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305397" y="3558743"/>
                  <a:ext cx="2574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ABA8DF3-DF4E-4B9B-8FC0-A57AF5CAF6E1}"/>
                    </a:ext>
                  </a:extLst>
                </p14:cNvPr>
                <p14:cNvContentPartPr/>
                <p14:nvPr/>
              </p14:nvContentPartPr>
              <p14:xfrm>
                <a:off x="7543717" y="3474503"/>
                <a:ext cx="276120" cy="1522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ABA8DF3-DF4E-4B9B-8FC0-A57AF5CAF6E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539397" y="3470183"/>
                  <a:ext cx="2847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CEB4A0A-3E8E-4A1B-8F34-D2EC08A57E78}"/>
                    </a:ext>
                  </a:extLst>
                </p14:cNvPr>
                <p14:cNvContentPartPr/>
                <p14:nvPr/>
              </p14:nvContentPartPr>
              <p14:xfrm>
                <a:off x="7787797" y="3514823"/>
                <a:ext cx="19800" cy="32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CEB4A0A-3E8E-4A1B-8F34-D2EC08A57E7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783477" y="3510503"/>
                  <a:ext cx="2844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6EBFE01E-98CB-4567-8961-B3025879F5A8}"/>
                    </a:ext>
                  </a:extLst>
                </p14:cNvPr>
                <p14:cNvContentPartPr/>
                <p14:nvPr/>
              </p14:nvContentPartPr>
              <p14:xfrm>
                <a:off x="7828117" y="3522383"/>
                <a:ext cx="139680" cy="1332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6EBFE01E-98CB-4567-8961-B3025879F5A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823797" y="3518063"/>
                  <a:ext cx="1483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3D7C55D9-24BB-4D5C-BAF1-D33429BDC756}"/>
                    </a:ext>
                  </a:extLst>
                </p14:cNvPr>
                <p14:cNvContentPartPr/>
                <p14:nvPr/>
              </p14:nvContentPartPr>
              <p14:xfrm>
                <a:off x="7962397" y="3521303"/>
                <a:ext cx="155160" cy="892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3D7C55D9-24BB-4D5C-BAF1-D33429BDC75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958077" y="3516983"/>
                  <a:ext cx="1638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E4ABC686-6993-4AD2-BBDD-F2931A85E419}"/>
                    </a:ext>
                  </a:extLst>
                </p14:cNvPr>
                <p14:cNvContentPartPr/>
                <p14:nvPr/>
              </p14:nvContentPartPr>
              <p14:xfrm>
                <a:off x="8270917" y="3412223"/>
                <a:ext cx="161280" cy="2610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E4ABC686-6993-4AD2-BBDD-F2931A85E41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266597" y="3407903"/>
                  <a:ext cx="1699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4FA0FC10-E443-44CF-B218-56C2B492CB3E}"/>
                    </a:ext>
                  </a:extLst>
                </p14:cNvPr>
                <p14:cNvContentPartPr/>
                <p14:nvPr/>
              </p14:nvContentPartPr>
              <p14:xfrm>
                <a:off x="8410957" y="3511943"/>
                <a:ext cx="151920" cy="734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4FA0FC10-E443-44CF-B218-56C2B492CB3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406637" y="3507623"/>
                  <a:ext cx="1605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68B409EC-1E03-40C6-B531-3A29E32C6A60}"/>
                    </a:ext>
                  </a:extLst>
                </p14:cNvPr>
                <p14:cNvContentPartPr/>
                <p14:nvPr/>
              </p14:nvContentPartPr>
              <p14:xfrm>
                <a:off x="8566837" y="3488903"/>
                <a:ext cx="94320" cy="997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68B409EC-1E03-40C6-B531-3A29E32C6A6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562517" y="3484583"/>
                  <a:ext cx="1029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71A45ECE-6467-4C1C-9F85-4A8668E03932}"/>
                    </a:ext>
                  </a:extLst>
                </p14:cNvPr>
                <p14:cNvContentPartPr/>
                <p14:nvPr/>
              </p14:nvContentPartPr>
              <p14:xfrm>
                <a:off x="8648197" y="3496103"/>
                <a:ext cx="148320" cy="802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71A45ECE-6467-4C1C-9F85-4A8668E0393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643877" y="3491783"/>
                  <a:ext cx="1569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1CF964AA-5C06-4B8C-9706-AAA113B52385}"/>
                    </a:ext>
                  </a:extLst>
                </p14:cNvPr>
                <p14:cNvContentPartPr/>
                <p14:nvPr/>
              </p14:nvContentPartPr>
              <p14:xfrm>
                <a:off x="8798317" y="3428063"/>
                <a:ext cx="84960" cy="1400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1CF964AA-5C06-4B8C-9706-AAA113B5238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793997" y="3423743"/>
                  <a:ext cx="936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88AD13C8-3A4B-4668-99AB-E28194CF114E}"/>
                    </a:ext>
                  </a:extLst>
                </p14:cNvPr>
                <p14:cNvContentPartPr/>
                <p14:nvPr/>
              </p14:nvContentPartPr>
              <p14:xfrm>
                <a:off x="8877157" y="3413663"/>
                <a:ext cx="331560" cy="3859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88AD13C8-3A4B-4668-99AB-E28194CF114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872837" y="3409343"/>
                  <a:ext cx="34020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06827D03-71F8-4643-892F-25C4083BA651}"/>
                    </a:ext>
                  </a:extLst>
                </p14:cNvPr>
                <p14:cNvContentPartPr/>
                <p14:nvPr/>
              </p14:nvContentPartPr>
              <p14:xfrm>
                <a:off x="7705357" y="3911183"/>
                <a:ext cx="4320" cy="3240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06827D03-71F8-4643-892F-25C4083BA65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701037" y="3906863"/>
                  <a:ext cx="129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4451AC56-2E79-4AF5-9267-2E9BE7CDB26E}"/>
                    </a:ext>
                  </a:extLst>
                </p14:cNvPr>
                <p14:cNvContentPartPr/>
                <p14:nvPr/>
              </p14:nvContentPartPr>
              <p14:xfrm>
                <a:off x="7702837" y="3882023"/>
                <a:ext cx="105480" cy="13392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4451AC56-2E79-4AF5-9267-2E9BE7CDB26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698517" y="3877703"/>
                  <a:ext cx="1141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A8DC54F3-F004-49AA-AED1-4D6A990270A8}"/>
                    </a:ext>
                  </a:extLst>
                </p14:cNvPr>
                <p14:cNvContentPartPr/>
                <p14:nvPr/>
              </p14:nvContentPartPr>
              <p14:xfrm>
                <a:off x="7714357" y="4126463"/>
                <a:ext cx="108000" cy="16848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A8DC54F3-F004-49AA-AED1-4D6A990270A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710037" y="4122143"/>
                  <a:ext cx="1166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4ECB6550-DCB4-4387-A816-38890C4CF288}"/>
                    </a:ext>
                  </a:extLst>
                </p14:cNvPr>
                <p14:cNvContentPartPr/>
                <p14:nvPr/>
              </p14:nvContentPartPr>
              <p14:xfrm>
                <a:off x="7763317" y="4181903"/>
                <a:ext cx="78120" cy="8640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4ECB6550-DCB4-4387-A816-38890C4CF28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758997" y="4177583"/>
                  <a:ext cx="867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12E9E5A7-52FE-49A3-B044-5295751585D4}"/>
                    </a:ext>
                  </a:extLst>
                </p14:cNvPr>
                <p14:cNvContentPartPr/>
                <p14:nvPr/>
              </p14:nvContentPartPr>
              <p14:xfrm>
                <a:off x="7842877" y="3852143"/>
                <a:ext cx="92880" cy="46260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12E9E5A7-52FE-49A3-B044-5295751585D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838557" y="3847823"/>
                  <a:ext cx="10152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BE67B2C3-3593-45A6-AC1B-F808FA843603}"/>
                    </a:ext>
                  </a:extLst>
                </p14:cNvPr>
                <p14:cNvContentPartPr/>
                <p14:nvPr/>
              </p14:nvContentPartPr>
              <p14:xfrm>
                <a:off x="7575037" y="3857903"/>
                <a:ext cx="62640" cy="44640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BE67B2C3-3593-45A6-AC1B-F808FA84360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570717" y="3853583"/>
                  <a:ext cx="7128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21B22D7A-7DC0-4AC2-AD85-2A1E2807FD2A}"/>
                    </a:ext>
                  </a:extLst>
                </p14:cNvPr>
                <p14:cNvContentPartPr/>
                <p14:nvPr/>
              </p14:nvContentPartPr>
              <p14:xfrm>
                <a:off x="8068597" y="3953663"/>
                <a:ext cx="119520" cy="3420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21B22D7A-7DC0-4AC2-AD85-2A1E2807FD2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064277" y="3949343"/>
                  <a:ext cx="1281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A9D97FBF-7616-4FAB-930E-6B6066EA3603}"/>
                    </a:ext>
                  </a:extLst>
                </p14:cNvPr>
                <p14:cNvContentPartPr/>
                <p14:nvPr/>
              </p14:nvContentPartPr>
              <p14:xfrm>
                <a:off x="8084797" y="3970943"/>
                <a:ext cx="103320" cy="784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A9D97FBF-7616-4FAB-930E-6B6066EA360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080477" y="3966623"/>
                  <a:ext cx="1119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44D817BF-F40A-4B6A-93EC-2AA3A19A7CF3}"/>
                    </a:ext>
                  </a:extLst>
                </p14:cNvPr>
                <p14:cNvContentPartPr/>
                <p14:nvPr/>
              </p14:nvContentPartPr>
              <p14:xfrm>
                <a:off x="8371717" y="3677183"/>
                <a:ext cx="94680" cy="14616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44D817BF-F40A-4B6A-93EC-2AA3A19A7CF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367397" y="3672863"/>
                  <a:ext cx="1033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B4830E34-ED58-461F-9726-C3896B4886B0}"/>
                    </a:ext>
                  </a:extLst>
                </p14:cNvPr>
                <p14:cNvContentPartPr/>
                <p14:nvPr/>
              </p14:nvContentPartPr>
              <p14:xfrm>
                <a:off x="8318077" y="3933503"/>
                <a:ext cx="99720" cy="12672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B4830E34-ED58-461F-9726-C3896B4886B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313757" y="3929183"/>
                  <a:ext cx="1083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A6FDFF1E-2CB1-405C-A234-765F054910C6}"/>
                    </a:ext>
                  </a:extLst>
                </p14:cNvPr>
                <p14:cNvContentPartPr/>
                <p14:nvPr/>
              </p14:nvContentPartPr>
              <p14:xfrm>
                <a:off x="8379997" y="3963023"/>
                <a:ext cx="49680" cy="10260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A6FDFF1E-2CB1-405C-A234-765F054910C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375677" y="3958703"/>
                  <a:ext cx="583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24ED5E99-6E83-48D6-907D-DB42839D71D7}"/>
                    </a:ext>
                  </a:extLst>
                </p14:cNvPr>
                <p14:cNvContentPartPr/>
                <p14:nvPr/>
              </p14:nvContentPartPr>
              <p14:xfrm>
                <a:off x="8438317" y="3896423"/>
                <a:ext cx="87120" cy="18432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24ED5E99-6E83-48D6-907D-DB42839D71D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433997" y="3892103"/>
                  <a:ext cx="957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38AAA653-DE98-4FE8-985F-16BFB2353AD1}"/>
                    </a:ext>
                  </a:extLst>
                </p14:cNvPr>
                <p14:cNvContentPartPr/>
                <p14:nvPr/>
              </p14:nvContentPartPr>
              <p14:xfrm>
                <a:off x="8503837" y="3682943"/>
                <a:ext cx="66960" cy="35244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38AAA653-DE98-4FE8-985F-16BFB2353AD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499517" y="3678623"/>
                  <a:ext cx="7560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492A18BA-DE6A-41F2-AA61-BB6C5F140B02}"/>
                    </a:ext>
                  </a:extLst>
                </p14:cNvPr>
                <p14:cNvContentPartPr/>
                <p14:nvPr/>
              </p14:nvContentPartPr>
              <p14:xfrm>
                <a:off x="8234917" y="3712823"/>
                <a:ext cx="110520" cy="35388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492A18BA-DE6A-41F2-AA61-BB6C5F140B0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230597" y="3708503"/>
                  <a:ext cx="11916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DD0BE322-D119-4FE4-91D2-492CE5F09031}"/>
                    </a:ext>
                  </a:extLst>
                </p14:cNvPr>
                <p14:cNvContentPartPr/>
                <p14:nvPr/>
              </p14:nvContentPartPr>
              <p14:xfrm>
                <a:off x="7848637" y="4396823"/>
                <a:ext cx="86040" cy="10872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DD0BE322-D119-4FE4-91D2-492CE5F0903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844317" y="4392503"/>
                  <a:ext cx="946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60DFCCC0-B12C-4F15-A0A9-C78495B4A22A}"/>
                    </a:ext>
                  </a:extLst>
                </p14:cNvPr>
                <p14:cNvContentPartPr/>
                <p14:nvPr/>
              </p14:nvContentPartPr>
              <p14:xfrm>
                <a:off x="7929277" y="4454423"/>
                <a:ext cx="57600" cy="4356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60DFCCC0-B12C-4F15-A0A9-C78495B4A22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924957" y="4450103"/>
                  <a:ext cx="662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CC6A298B-3F55-4234-BE34-5E7CC4D1CC94}"/>
                    </a:ext>
                  </a:extLst>
                </p14:cNvPr>
                <p14:cNvContentPartPr/>
                <p14:nvPr/>
              </p14:nvContentPartPr>
              <p14:xfrm>
                <a:off x="7964197" y="4330583"/>
                <a:ext cx="89640" cy="15084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CC6A298B-3F55-4234-BE34-5E7CC4D1CC9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959877" y="4326263"/>
                  <a:ext cx="982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4AB54905-124C-4ED4-9E35-16AA9A1AD953}"/>
                    </a:ext>
                  </a:extLst>
                </p14:cNvPr>
                <p14:cNvContentPartPr/>
                <p14:nvPr/>
              </p14:nvContentPartPr>
              <p14:xfrm>
                <a:off x="8062837" y="4236983"/>
                <a:ext cx="67320" cy="16596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4AB54905-124C-4ED4-9E35-16AA9A1AD95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058517" y="4232663"/>
                  <a:ext cx="759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31BF274B-460A-41EE-8E40-2311A3BE8CEF}"/>
                    </a:ext>
                  </a:extLst>
                </p14:cNvPr>
                <p14:cNvContentPartPr/>
                <p14:nvPr/>
              </p14:nvContentPartPr>
              <p14:xfrm>
                <a:off x="7863757" y="4372343"/>
                <a:ext cx="446040" cy="25560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31BF274B-460A-41EE-8E40-2311A3BE8CE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859437" y="4368023"/>
                  <a:ext cx="4546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E192CB80-C94F-47A6-B160-B2DA74950E29}"/>
                    </a:ext>
                  </a:extLst>
                </p14:cNvPr>
                <p14:cNvContentPartPr/>
                <p14:nvPr/>
              </p14:nvContentPartPr>
              <p14:xfrm>
                <a:off x="7850077" y="4762223"/>
                <a:ext cx="78480" cy="17028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E192CB80-C94F-47A6-B160-B2DA74950E2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845757" y="4757903"/>
                  <a:ext cx="871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BE68EC55-6434-43DA-B016-AE67E59E20B8}"/>
                    </a:ext>
                  </a:extLst>
                </p14:cNvPr>
                <p14:cNvContentPartPr/>
                <p14:nvPr/>
              </p14:nvContentPartPr>
              <p14:xfrm>
                <a:off x="7943317" y="4671503"/>
                <a:ext cx="15840" cy="7308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BE68EC55-6434-43DA-B016-AE67E59E20B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938997" y="4667183"/>
                  <a:ext cx="244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87CAD956-893C-4066-973C-08163D41E8F1}"/>
                    </a:ext>
                  </a:extLst>
                </p14:cNvPr>
                <p14:cNvContentPartPr/>
                <p14:nvPr/>
              </p14:nvContentPartPr>
              <p14:xfrm>
                <a:off x="7979677" y="4817303"/>
                <a:ext cx="21240" cy="2628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87CAD956-893C-4066-973C-08163D41E8F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975357" y="4812983"/>
                  <a:ext cx="298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EF32034F-6BD3-4B9B-A3E2-FF41662DA7B9}"/>
                    </a:ext>
                  </a:extLst>
                </p14:cNvPr>
                <p14:cNvContentPartPr/>
                <p14:nvPr/>
              </p14:nvContentPartPr>
              <p14:xfrm>
                <a:off x="8041237" y="4617863"/>
                <a:ext cx="85320" cy="12924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EF32034F-6BD3-4B9B-A3E2-FF41662DA7B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036917" y="4613543"/>
                  <a:ext cx="939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1CAFEE9E-9DD4-4269-A74F-1F99D58CCC5E}"/>
                    </a:ext>
                  </a:extLst>
                </p14:cNvPr>
                <p14:cNvContentPartPr/>
                <p14:nvPr/>
              </p14:nvContentPartPr>
              <p14:xfrm>
                <a:off x="8112157" y="4654583"/>
                <a:ext cx="36720" cy="8568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1CAFEE9E-9DD4-4269-A74F-1F99D58CCC5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107837" y="4650263"/>
                  <a:ext cx="453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D29B491E-6725-4C59-AC9C-964979E104F2}"/>
                    </a:ext>
                  </a:extLst>
                </p14:cNvPr>
                <p14:cNvContentPartPr/>
                <p14:nvPr/>
              </p14:nvContentPartPr>
              <p14:xfrm>
                <a:off x="8117197" y="4600943"/>
                <a:ext cx="100440" cy="14796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D29B491E-6725-4C59-AC9C-964979E104F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112877" y="4596623"/>
                  <a:ext cx="1090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4615D0C3-39DF-4AFF-8AE7-D1F7328BD2AC}"/>
                    </a:ext>
                  </a:extLst>
                </p14:cNvPr>
                <p14:cNvContentPartPr/>
                <p14:nvPr/>
              </p14:nvContentPartPr>
              <p14:xfrm>
                <a:off x="8240317" y="4595543"/>
                <a:ext cx="43200" cy="3060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4615D0C3-39DF-4AFF-8AE7-D1F7328BD2A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235997" y="4591223"/>
                  <a:ext cx="518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AB0D5690-7576-4DE3-B684-6D97512B205A}"/>
                    </a:ext>
                  </a:extLst>
                </p14:cNvPr>
                <p14:cNvContentPartPr/>
                <p14:nvPr/>
              </p14:nvContentPartPr>
              <p14:xfrm>
                <a:off x="8277397" y="4497983"/>
                <a:ext cx="70200" cy="13248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AB0D5690-7576-4DE3-B684-6D97512B205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273077" y="4493663"/>
                  <a:ext cx="788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510C2E9A-D210-49BF-98EB-ECD2674ED9E1}"/>
                    </a:ext>
                  </a:extLst>
                </p14:cNvPr>
                <p14:cNvContentPartPr/>
                <p14:nvPr/>
              </p14:nvContentPartPr>
              <p14:xfrm>
                <a:off x="8324197" y="4466663"/>
                <a:ext cx="73800" cy="19296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510C2E9A-D210-49BF-98EB-ECD2674ED9E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319877" y="4462343"/>
                  <a:ext cx="824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D0B10403-B631-4FBF-99D0-88504837A1A6}"/>
                    </a:ext>
                  </a:extLst>
                </p14:cNvPr>
                <p14:cNvContentPartPr/>
                <p14:nvPr/>
              </p14:nvContentPartPr>
              <p14:xfrm>
                <a:off x="7987597" y="4610663"/>
                <a:ext cx="188280" cy="20268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D0B10403-B631-4FBF-99D0-88504837A1A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983277" y="4606343"/>
                  <a:ext cx="1969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996352B4-09B5-4474-BF0E-083B23D76B1D}"/>
                    </a:ext>
                  </a:extLst>
                </p14:cNvPr>
                <p14:cNvContentPartPr/>
                <p14:nvPr/>
              </p14:nvContentPartPr>
              <p14:xfrm>
                <a:off x="8356957" y="4384943"/>
                <a:ext cx="52200" cy="7920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996352B4-09B5-4474-BF0E-083B23D76B1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352637" y="4380623"/>
                  <a:ext cx="608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92DF69EE-B78C-4D44-90C5-2A002071A72E}"/>
                    </a:ext>
                  </a:extLst>
                </p14:cNvPr>
                <p14:cNvContentPartPr/>
                <p14:nvPr/>
              </p14:nvContentPartPr>
              <p14:xfrm>
                <a:off x="8426437" y="4536503"/>
                <a:ext cx="6840" cy="1728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92DF69EE-B78C-4D44-90C5-2A002071A72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422117" y="4532183"/>
                  <a:ext cx="154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A6BFC691-E4AA-48D0-B44C-8AB0BE4EDFDE}"/>
                    </a:ext>
                  </a:extLst>
                </p14:cNvPr>
                <p14:cNvContentPartPr/>
                <p14:nvPr/>
              </p14:nvContentPartPr>
              <p14:xfrm>
                <a:off x="7473877" y="4152023"/>
                <a:ext cx="1031760" cy="97164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A6BFC691-E4AA-48D0-B44C-8AB0BE4EDFD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469557" y="4147703"/>
                  <a:ext cx="1040400" cy="98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D276FFC9-165B-4771-9E21-E4B84996D03D}"/>
                  </a:ext>
                </a:extLst>
              </p14:cNvPr>
              <p14:cNvContentPartPr/>
              <p14:nvPr/>
            </p14:nvContentPartPr>
            <p14:xfrm>
              <a:off x="2033557" y="622583"/>
              <a:ext cx="3381840" cy="1239480"/>
            </p14:xfrm>
          </p:contentPart>
        </mc:Choice>
        <mc:Fallback xmlns=""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D276FFC9-165B-4771-9E21-E4B84996D03D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2029237" y="618263"/>
                <a:ext cx="3390480" cy="12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F4CE2474-1E48-4614-82D0-D9661506112A}"/>
                  </a:ext>
                </a:extLst>
              </p14:cNvPr>
              <p14:cNvContentPartPr/>
              <p14:nvPr/>
            </p14:nvContentPartPr>
            <p14:xfrm>
              <a:off x="2249197" y="811943"/>
              <a:ext cx="941760" cy="437760"/>
            </p14:xfrm>
          </p:contentPart>
        </mc:Choice>
        <mc:Fallback xmlns=""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F4CE2474-1E48-4614-82D0-D9661506112A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2244877" y="807623"/>
                <a:ext cx="950400" cy="44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" name="Gruppieren 173">
            <a:extLst>
              <a:ext uri="{FF2B5EF4-FFF2-40B4-BE49-F238E27FC236}">
                <a16:creationId xmlns:a16="http://schemas.microsoft.com/office/drawing/2014/main" id="{7DD62022-B123-4550-9D28-FA4C9C54CD1D}"/>
              </a:ext>
            </a:extLst>
          </p:cNvPr>
          <p:cNvGrpSpPr/>
          <p:nvPr/>
        </p:nvGrpSpPr>
        <p:grpSpPr>
          <a:xfrm>
            <a:off x="2699197" y="173303"/>
            <a:ext cx="1298160" cy="611280"/>
            <a:chOff x="2699197" y="173303"/>
            <a:chExt cx="1298160" cy="61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D5113FC6-E5E9-4732-B931-1715D0E34EB5}"/>
                    </a:ext>
                  </a:extLst>
                </p14:cNvPr>
                <p14:cNvContentPartPr/>
                <p14:nvPr/>
              </p14:nvContentPartPr>
              <p14:xfrm>
                <a:off x="2699197" y="492623"/>
                <a:ext cx="301680" cy="29196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D5113FC6-E5E9-4732-B931-1715D0E34EB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694877" y="488303"/>
                  <a:ext cx="31032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FB33CD09-F073-470A-AFFF-663D7D4A6054}"/>
                    </a:ext>
                  </a:extLst>
                </p14:cNvPr>
                <p14:cNvContentPartPr/>
                <p14:nvPr/>
              </p14:nvContentPartPr>
              <p14:xfrm>
                <a:off x="2857237" y="341063"/>
                <a:ext cx="236160" cy="24768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FB33CD09-F073-470A-AFFF-663D7D4A605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852917" y="336743"/>
                  <a:ext cx="2448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A543711F-1660-4C28-AF47-8206D2FFC8E5}"/>
                    </a:ext>
                  </a:extLst>
                </p14:cNvPr>
                <p14:cNvContentPartPr/>
                <p14:nvPr/>
              </p14:nvContentPartPr>
              <p14:xfrm>
                <a:off x="3284917" y="240623"/>
                <a:ext cx="116640" cy="11880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A543711F-1660-4C28-AF47-8206D2FFC8E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280597" y="236303"/>
                  <a:ext cx="1252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20327A00-9E76-4351-87FB-77391DAD6D2A}"/>
                    </a:ext>
                  </a:extLst>
                </p14:cNvPr>
                <p14:cNvContentPartPr/>
                <p14:nvPr/>
              </p14:nvContentPartPr>
              <p14:xfrm>
                <a:off x="3487237" y="260783"/>
                <a:ext cx="217080" cy="3204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20327A00-9E76-4351-87FB-77391DAD6D2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482917" y="256463"/>
                  <a:ext cx="2257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2393874E-6407-4E5B-B1D1-95AC14E2074E}"/>
                    </a:ext>
                  </a:extLst>
                </p14:cNvPr>
                <p14:cNvContentPartPr/>
                <p14:nvPr/>
              </p14:nvContentPartPr>
              <p14:xfrm>
                <a:off x="3640957" y="193463"/>
                <a:ext cx="80640" cy="17820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2393874E-6407-4E5B-B1D1-95AC14E2074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636637" y="189143"/>
                  <a:ext cx="892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48080736-3257-48B9-A8F7-B1575A5F596F}"/>
                    </a:ext>
                  </a:extLst>
                </p14:cNvPr>
                <p14:cNvContentPartPr/>
                <p14:nvPr/>
              </p14:nvContentPartPr>
              <p14:xfrm>
                <a:off x="3778117" y="188783"/>
                <a:ext cx="102600" cy="8676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48080736-3257-48B9-A8F7-B1575A5F596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773797" y="184463"/>
                  <a:ext cx="1112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1136CADC-5857-41E0-9BDC-0FC40F1E7A7D}"/>
                    </a:ext>
                  </a:extLst>
                </p14:cNvPr>
                <p14:cNvContentPartPr/>
                <p14:nvPr/>
              </p14:nvContentPartPr>
              <p14:xfrm>
                <a:off x="3880357" y="173303"/>
                <a:ext cx="117000" cy="11196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1136CADC-5857-41E0-9BDC-0FC40F1E7A7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876037" y="168983"/>
                  <a:ext cx="125640" cy="12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uppieren 175">
            <a:extLst>
              <a:ext uri="{FF2B5EF4-FFF2-40B4-BE49-F238E27FC236}">
                <a16:creationId xmlns:a16="http://schemas.microsoft.com/office/drawing/2014/main" id="{E9321794-2D05-4411-A60F-B4170D50B1B2}"/>
              </a:ext>
            </a:extLst>
          </p:cNvPr>
          <p:cNvGrpSpPr/>
          <p:nvPr/>
        </p:nvGrpSpPr>
        <p:grpSpPr>
          <a:xfrm>
            <a:off x="2319757" y="971063"/>
            <a:ext cx="3773160" cy="1237320"/>
            <a:chOff x="2319757" y="971063"/>
            <a:chExt cx="3773160" cy="123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EF72FA55-8F25-4C89-B93E-20C2E747746D}"/>
                    </a:ext>
                  </a:extLst>
                </p14:cNvPr>
                <p14:cNvContentPartPr/>
                <p14:nvPr/>
              </p14:nvContentPartPr>
              <p14:xfrm>
                <a:off x="3005557" y="1305143"/>
                <a:ext cx="159120" cy="1620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EF72FA55-8F25-4C89-B93E-20C2E747746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001237" y="1300823"/>
                  <a:ext cx="1677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BF72309D-F927-47F4-9D86-CE47A46977D1}"/>
                    </a:ext>
                  </a:extLst>
                </p14:cNvPr>
                <p14:cNvContentPartPr/>
                <p14:nvPr/>
              </p14:nvContentPartPr>
              <p14:xfrm>
                <a:off x="2319757" y="1266263"/>
                <a:ext cx="645480" cy="36828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BF72309D-F927-47F4-9D86-CE47A46977D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315437" y="1261943"/>
                  <a:ext cx="65412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CFE2F59E-F889-4D9D-8481-1482480485E6}"/>
                    </a:ext>
                  </a:extLst>
                </p14:cNvPr>
                <p14:cNvContentPartPr/>
                <p14:nvPr/>
              </p14:nvContentPartPr>
              <p14:xfrm>
                <a:off x="3104557" y="2126303"/>
                <a:ext cx="135000" cy="8208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CFE2F59E-F889-4D9D-8481-1482480485E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100237" y="2121983"/>
                  <a:ext cx="1436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A2D13441-AF8A-4901-B351-F8F581D6AF3A}"/>
                    </a:ext>
                  </a:extLst>
                </p14:cNvPr>
                <p14:cNvContentPartPr/>
                <p14:nvPr/>
              </p14:nvContentPartPr>
              <p14:xfrm>
                <a:off x="3255757" y="2111543"/>
                <a:ext cx="194400" cy="5652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A2D13441-AF8A-4901-B351-F8F581D6AF3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251437" y="2107223"/>
                  <a:ext cx="2030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3297C9B3-F91A-44F4-BA18-1B9B0C7B287B}"/>
                    </a:ext>
                  </a:extLst>
                </p14:cNvPr>
                <p14:cNvContentPartPr/>
                <p14:nvPr/>
              </p14:nvContentPartPr>
              <p14:xfrm>
                <a:off x="3509917" y="2075543"/>
                <a:ext cx="190800" cy="12492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3297C9B3-F91A-44F4-BA18-1B9B0C7B287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505597" y="2071223"/>
                  <a:ext cx="1994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72A26E4E-452A-4E1D-A6F4-E0049E86EC28}"/>
                    </a:ext>
                  </a:extLst>
                </p14:cNvPr>
                <p14:cNvContentPartPr/>
                <p14:nvPr/>
              </p14:nvContentPartPr>
              <p14:xfrm>
                <a:off x="3702517" y="2017583"/>
                <a:ext cx="158400" cy="8244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72A26E4E-452A-4E1D-A6F4-E0049E86EC2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698197" y="2013263"/>
                  <a:ext cx="1670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DBBF812B-1AE2-43C8-8880-6FE285512F1F}"/>
                    </a:ext>
                  </a:extLst>
                </p14:cNvPr>
                <p14:cNvContentPartPr/>
                <p14:nvPr/>
              </p14:nvContentPartPr>
              <p14:xfrm>
                <a:off x="4054237" y="1857743"/>
                <a:ext cx="133200" cy="21924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DBBF812B-1AE2-43C8-8880-6FE285512F1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049917" y="1853423"/>
                  <a:ext cx="1418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675B97BA-A034-49AE-B574-07FEEF841A79}"/>
                    </a:ext>
                  </a:extLst>
                </p14:cNvPr>
                <p14:cNvContentPartPr/>
                <p14:nvPr/>
              </p14:nvContentPartPr>
              <p14:xfrm>
                <a:off x="4194277" y="1854503"/>
                <a:ext cx="70920" cy="11628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675B97BA-A034-49AE-B574-07FEEF841A7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189957" y="1850183"/>
                  <a:ext cx="795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BE2B11A1-FAAF-4C97-ABB4-E9A81D4F18E5}"/>
                    </a:ext>
                  </a:extLst>
                </p14:cNvPr>
                <p14:cNvContentPartPr/>
                <p14:nvPr/>
              </p14:nvContentPartPr>
              <p14:xfrm>
                <a:off x="4272757" y="1850903"/>
                <a:ext cx="100800" cy="11808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BE2B11A1-FAAF-4C97-ABB4-E9A81D4F18E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268437" y="1846583"/>
                  <a:ext cx="1094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53A5E73B-658D-475E-A76F-0A597DEEAA11}"/>
                    </a:ext>
                  </a:extLst>
                </p14:cNvPr>
                <p14:cNvContentPartPr/>
                <p14:nvPr/>
              </p14:nvContentPartPr>
              <p14:xfrm>
                <a:off x="4356277" y="1824263"/>
                <a:ext cx="45000" cy="16884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53A5E73B-658D-475E-A76F-0A597DEEAA1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351957" y="1819943"/>
                  <a:ext cx="536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D96111A0-9EFC-44BE-A71C-D6970B475E63}"/>
                    </a:ext>
                  </a:extLst>
                </p14:cNvPr>
                <p14:cNvContentPartPr/>
                <p14:nvPr/>
              </p14:nvContentPartPr>
              <p14:xfrm>
                <a:off x="4574077" y="1752983"/>
                <a:ext cx="144360" cy="4680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D96111A0-9EFC-44BE-A71C-D6970B475E6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569757" y="1748663"/>
                  <a:ext cx="1530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79C90D5A-71C9-4FDE-A7A5-3BECF430620A}"/>
                    </a:ext>
                  </a:extLst>
                </p14:cNvPr>
                <p14:cNvContentPartPr/>
                <p14:nvPr/>
              </p14:nvContentPartPr>
              <p14:xfrm>
                <a:off x="4603237" y="1775663"/>
                <a:ext cx="155880" cy="583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79C90D5A-71C9-4FDE-A7A5-3BECF430620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598917" y="1771343"/>
                  <a:ext cx="1645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DF8ABBFE-DC06-466D-B124-864854DA97EA}"/>
                    </a:ext>
                  </a:extLst>
                </p14:cNvPr>
                <p14:cNvContentPartPr/>
                <p14:nvPr/>
              </p14:nvContentPartPr>
              <p14:xfrm>
                <a:off x="4882237" y="1494143"/>
                <a:ext cx="138600" cy="17748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DF8ABBFE-DC06-466D-B124-864854DA97E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877917" y="1489823"/>
                  <a:ext cx="1472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6B9952EE-3998-4EB5-BD2F-527D19C2799A}"/>
                    </a:ext>
                  </a:extLst>
                </p14:cNvPr>
                <p14:cNvContentPartPr/>
                <p14:nvPr/>
              </p14:nvContentPartPr>
              <p14:xfrm>
                <a:off x="4843357" y="1584143"/>
                <a:ext cx="295560" cy="13356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6B9952EE-3998-4EB5-BD2F-527D19C2799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839037" y="1579823"/>
                  <a:ext cx="3042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68C9977E-1002-4A07-A4A3-D624717C17F7}"/>
                    </a:ext>
                  </a:extLst>
                </p14:cNvPr>
                <p14:cNvContentPartPr/>
                <p14:nvPr/>
              </p14:nvContentPartPr>
              <p14:xfrm>
                <a:off x="4811677" y="1656503"/>
                <a:ext cx="332280" cy="28944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68C9977E-1002-4A07-A4A3-D624717C17F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807357" y="1652183"/>
                  <a:ext cx="34092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C67A616F-0763-432D-A5DC-CC1623E7866D}"/>
                    </a:ext>
                  </a:extLst>
                </p14:cNvPr>
                <p14:cNvContentPartPr/>
                <p14:nvPr/>
              </p14:nvContentPartPr>
              <p14:xfrm>
                <a:off x="4896277" y="1834703"/>
                <a:ext cx="90360" cy="8568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C67A616F-0763-432D-A5DC-CC1623E7866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891957" y="1830383"/>
                  <a:ext cx="990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CFC38C7C-19B9-4086-AC81-188F7CB721B3}"/>
                    </a:ext>
                  </a:extLst>
                </p14:cNvPr>
                <p14:cNvContentPartPr/>
                <p14:nvPr/>
              </p14:nvContentPartPr>
              <p14:xfrm>
                <a:off x="4979797" y="1812023"/>
                <a:ext cx="42120" cy="7416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CFC38C7C-19B9-4086-AC81-188F7CB721B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975477" y="1807703"/>
                  <a:ext cx="507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66376368-9D58-44F1-8207-EAC2C6783933}"/>
                    </a:ext>
                  </a:extLst>
                </p14:cNvPr>
                <p14:cNvContentPartPr/>
                <p14:nvPr/>
              </p14:nvContentPartPr>
              <p14:xfrm>
                <a:off x="4950997" y="1784303"/>
                <a:ext cx="117000" cy="10008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66376368-9D58-44F1-8207-EAC2C678393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946677" y="1779983"/>
                  <a:ext cx="1256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464DA13F-9D0B-496B-BCB9-A93431CA200C}"/>
                    </a:ext>
                  </a:extLst>
                </p14:cNvPr>
                <p14:cNvContentPartPr/>
                <p14:nvPr/>
              </p14:nvContentPartPr>
              <p14:xfrm>
                <a:off x="5080957" y="1770623"/>
                <a:ext cx="75960" cy="10404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464DA13F-9D0B-496B-BCB9-A93431CA200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076637" y="1766303"/>
                  <a:ext cx="846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902EF94D-57FF-45DE-B459-0E44DB97358A}"/>
                    </a:ext>
                  </a:extLst>
                </p14:cNvPr>
                <p14:cNvContentPartPr/>
                <p14:nvPr/>
              </p14:nvContentPartPr>
              <p14:xfrm>
                <a:off x="5138197" y="1709063"/>
                <a:ext cx="108000" cy="7452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902EF94D-57FF-45DE-B459-0E44DB97358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133877" y="1704743"/>
                  <a:ext cx="1166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22DCC151-4093-4102-B1E8-5BD6265DD221}"/>
                    </a:ext>
                  </a:extLst>
                </p14:cNvPr>
                <p14:cNvContentPartPr/>
                <p14:nvPr/>
              </p14:nvContentPartPr>
              <p14:xfrm>
                <a:off x="5282917" y="1390823"/>
                <a:ext cx="88920" cy="2844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22DCC151-4093-4102-B1E8-5BD6265DD22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278597" y="1386503"/>
                  <a:ext cx="975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41375AF4-DFEB-4AC1-8B1E-86A04A3E70CD}"/>
                    </a:ext>
                  </a:extLst>
                </p14:cNvPr>
                <p14:cNvContentPartPr/>
                <p14:nvPr/>
              </p14:nvContentPartPr>
              <p14:xfrm>
                <a:off x="5278597" y="1499903"/>
                <a:ext cx="175680" cy="14436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41375AF4-DFEB-4AC1-8B1E-86A04A3E70C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274277" y="1495583"/>
                  <a:ext cx="1843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1072CDAC-594F-47E2-AF99-0732A1CEF0BA}"/>
                    </a:ext>
                  </a:extLst>
                </p14:cNvPr>
                <p14:cNvContentPartPr/>
                <p14:nvPr/>
              </p14:nvContentPartPr>
              <p14:xfrm>
                <a:off x="5378317" y="1339343"/>
                <a:ext cx="87840" cy="4932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1072CDAC-594F-47E2-AF99-0732A1CEF0B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373997" y="1335023"/>
                  <a:ext cx="964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CDBD991A-FF36-4DDB-8247-F5C4F26D2DE4}"/>
                    </a:ext>
                  </a:extLst>
                </p14:cNvPr>
                <p14:cNvContentPartPr/>
                <p14:nvPr/>
              </p14:nvContentPartPr>
              <p14:xfrm>
                <a:off x="5490997" y="1216583"/>
                <a:ext cx="69120" cy="11844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CDBD991A-FF36-4DDB-8247-F5C4F26D2DE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486677" y="1212263"/>
                  <a:ext cx="777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8E2DA96D-0085-4BFC-9C8C-A6A26C66C023}"/>
                    </a:ext>
                  </a:extLst>
                </p14:cNvPr>
                <p14:cNvContentPartPr/>
                <p14:nvPr/>
              </p14:nvContentPartPr>
              <p14:xfrm>
                <a:off x="5485957" y="1256903"/>
                <a:ext cx="85320" cy="1764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8E2DA96D-0085-4BFC-9C8C-A6A26C66C02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481637" y="1252583"/>
                  <a:ext cx="939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F956AA36-4B9B-4275-8330-CD036F6A3062}"/>
                    </a:ext>
                  </a:extLst>
                </p14:cNvPr>
                <p14:cNvContentPartPr/>
                <p14:nvPr/>
              </p14:nvContentPartPr>
              <p14:xfrm>
                <a:off x="5604037" y="1215143"/>
                <a:ext cx="61920" cy="1620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F956AA36-4B9B-4275-8330-CD036F6A3062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599717" y="1210823"/>
                  <a:ext cx="705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357E9EE1-C59A-4A55-AC0F-5D00E65BAA20}"/>
                    </a:ext>
                  </a:extLst>
                </p14:cNvPr>
                <p14:cNvContentPartPr/>
                <p14:nvPr/>
              </p14:nvContentPartPr>
              <p14:xfrm>
                <a:off x="5651197" y="1140983"/>
                <a:ext cx="136440" cy="16344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357E9EE1-C59A-4A55-AC0F-5D00E65BAA2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646877" y="1136663"/>
                  <a:ext cx="1450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75282DA2-79D7-420D-A444-456CDF2982F1}"/>
                    </a:ext>
                  </a:extLst>
                </p14:cNvPr>
                <p14:cNvContentPartPr/>
                <p14:nvPr/>
              </p14:nvContentPartPr>
              <p14:xfrm>
                <a:off x="5553997" y="1222703"/>
                <a:ext cx="232560" cy="12672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75282DA2-79D7-420D-A444-456CDF2982F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549677" y="1218383"/>
                  <a:ext cx="2412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A065BD82-AA58-4154-8E07-BB0C29EF95E1}"/>
                    </a:ext>
                  </a:extLst>
                </p14:cNvPr>
                <p14:cNvContentPartPr/>
                <p14:nvPr/>
              </p14:nvContentPartPr>
              <p14:xfrm>
                <a:off x="5621317" y="1356623"/>
                <a:ext cx="83160" cy="9216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A065BD82-AA58-4154-8E07-BB0C29EF95E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616997" y="1352303"/>
                  <a:ext cx="918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24651EA9-8CD1-42D2-9F20-77115981BF50}"/>
                    </a:ext>
                  </a:extLst>
                </p14:cNvPr>
                <p14:cNvContentPartPr/>
                <p14:nvPr/>
              </p14:nvContentPartPr>
              <p14:xfrm>
                <a:off x="5730397" y="1122263"/>
                <a:ext cx="113400" cy="28548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24651EA9-8CD1-42D2-9F20-77115981BF5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726077" y="1117943"/>
                  <a:ext cx="12204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EB4D52D7-E966-4A8E-A556-BC9B04868EF6}"/>
                    </a:ext>
                  </a:extLst>
                </p14:cNvPr>
                <p14:cNvContentPartPr/>
                <p14:nvPr/>
              </p14:nvContentPartPr>
              <p14:xfrm>
                <a:off x="5478397" y="1194263"/>
                <a:ext cx="157320" cy="26388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EB4D52D7-E966-4A8E-A556-BC9B04868EF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474077" y="1189943"/>
                  <a:ext cx="16596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8C926105-1C02-4947-8431-39D53C1C13C3}"/>
                    </a:ext>
                  </a:extLst>
                </p14:cNvPr>
                <p14:cNvContentPartPr/>
                <p14:nvPr/>
              </p14:nvContentPartPr>
              <p14:xfrm>
                <a:off x="5787637" y="983303"/>
                <a:ext cx="130680" cy="13248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8C926105-1C02-4947-8431-39D53C1C13C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783317" y="978983"/>
                  <a:ext cx="1393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921EADC4-93A9-4E39-9A85-EE756C60BD78}"/>
                    </a:ext>
                  </a:extLst>
                </p14:cNvPr>
                <p14:cNvContentPartPr/>
                <p14:nvPr/>
              </p14:nvContentPartPr>
              <p14:xfrm>
                <a:off x="4877197" y="1774223"/>
                <a:ext cx="163080" cy="19692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921EADC4-93A9-4E39-9A85-EE756C60BD7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872877" y="1769903"/>
                  <a:ext cx="1717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C6ABF8CC-9B2A-4733-BB50-746A92021E05}"/>
                    </a:ext>
                  </a:extLst>
                </p14:cNvPr>
                <p14:cNvContentPartPr/>
                <p14:nvPr/>
              </p14:nvContentPartPr>
              <p14:xfrm>
                <a:off x="4727077" y="971063"/>
                <a:ext cx="1365840" cy="120528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C6ABF8CC-9B2A-4733-BB50-746A92021E0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722757" y="966743"/>
                  <a:ext cx="1374480" cy="121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EC7B97E3-6434-4A19-81A0-FE25575DD392}"/>
                  </a:ext>
                </a:extLst>
              </p14:cNvPr>
              <p14:cNvContentPartPr/>
              <p14:nvPr/>
            </p14:nvContentPartPr>
            <p14:xfrm>
              <a:off x="7392877" y="3173903"/>
              <a:ext cx="362160" cy="21960"/>
            </p14:xfrm>
          </p:contentPart>
        </mc:Choice>
        <mc:Fallback xmlns=""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EC7B97E3-6434-4A19-81A0-FE25575DD392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7388557" y="3169583"/>
                <a:ext cx="37080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EA8387C0-BF36-43DF-BAA3-043CE532CAE0}"/>
                  </a:ext>
                </a:extLst>
              </p14:cNvPr>
              <p14:cNvContentPartPr/>
              <p14:nvPr/>
            </p14:nvContentPartPr>
            <p14:xfrm>
              <a:off x="7037917" y="2621303"/>
              <a:ext cx="191880" cy="45000"/>
            </p14:xfrm>
          </p:contentPart>
        </mc:Choice>
        <mc:Fallback xmlns=""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EA8387C0-BF36-43DF-BAA3-043CE532CAE0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7033597" y="2616983"/>
                <a:ext cx="20052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03291216-8C4B-49DD-8F17-C7FF1B647740}"/>
                  </a:ext>
                </a:extLst>
              </p14:cNvPr>
              <p14:cNvContentPartPr/>
              <p14:nvPr/>
            </p14:nvContentPartPr>
            <p14:xfrm>
              <a:off x="9842677" y="2641823"/>
              <a:ext cx="164160" cy="23760"/>
            </p14:xfrm>
          </p:contentPart>
        </mc:Choice>
        <mc:Fallback xmlns=""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03291216-8C4B-49DD-8F17-C7FF1B647740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9838357" y="2637503"/>
                <a:ext cx="172800" cy="3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2" name="Gruppieren 181">
            <a:extLst>
              <a:ext uri="{FF2B5EF4-FFF2-40B4-BE49-F238E27FC236}">
                <a16:creationId xmlns:a16="http://schemas.microsoft.com/office/drawing/2014/main" id="{6B5A8D29-AE9A-4CC4-AD8A-DC50E6A5A295}"/>
              </a:ext>
            </a:extLst>
          </p:cNvPr>
          <p:cNvGrpSpPr/>
          <p:nvPr/>
        </p:nvGrpSpPr>
        <p:grpSpPr>
          <a:xfrm>
            <a:off x="8043757" y="3199823"/>
            <a:ext cx="729000" cy="78840"/>
            <a:chOff x="8043757" y="3199823"/>
            <a:chExt cx="729000" cy="7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8AA7FF71-F3FD-44C1-96CF-A40AA9976724}"/>
                    </a:ext>
                  </a:extLst>
                </p14:cNvPr>
                <p14:cNvContentPartPr/>
                <p14:nvPr/>
              </p14:nvContentPartPr>
              <p14:xfrm>
                <a:off x="8043757" y="3221783"/>
                <a:ext cx="520560" cy="3420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8AA7FF71-F3FD-44C1-96CF-A40AA997672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039437" y="3217463"/>
                  <a:ext cx="5292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05F0A0C9-B7BF-4DAD-9170-41521825D471}"/>
                    </a:ext>
                  </a:extLst>
                </p14:cNvPr>
                <p14:cNvContentPartPr/>
                <p14:nvPr/>
              </p14:nvContentPartPr>
              <p14:xfrm>
                <a:off x="8486917" y="3199823"/>
                <a:ext cx="285840" cy="7884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05F0A0C9-B7BF-4DAD-9170-41521825D47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482597" y="3195503"/>
                  <a:ext cx="294480" cy="8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328DF94F-E1BB-4A13-9604-D8FAB88B9E58}"/>
                  </a:ext>
                </a:extLst>
              </p14:cNvPr>
              <p14:cNvContentPartPr/>
              <p14:nvPr/>
            </p14:nvContentPartPr>
            <p14:xfrm>
              <a:off x="9048877" y="2283983"/>
              <a:ext cx="73800" cy="15840"/>
            </p14:xfrm>
          </p:contentPart>
        </mc:Choice>
        <mc:Fallback xmlns=""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328DF94F-E1BB-4A13-9604-D8FAB88B9E58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9044557" y="2279663"/>
                <a:ext cx="82440" cy="2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6" name="Gruppieren 185">
            <a:extLst>
              <a:ext uri="{FF2B5EF4-FFF2-40B4-BE49-F238E27FC236}">
                <a16:creationId xmlns:a16="http://schemas.microsoft.com/office/drawing/2014/main" id="{CDDFB16E-5A10-421F-8244-B8129FC14516}"/>
              </a:ext>
            </a:extLst>
          </p:cNvPr>
          <p:cNvGrpSpPr/>
          <p:nvPr/>
        </p:nvGrpSpPr>
        <p:grpSpPr>
          <a:xfrm>
            <a:off x="8508877" y="1099583"/>
            <a:ext cx="169920" cy="158400"/>
            <a:chOff x="8508877" y="1099583"/>
            <a:chExt cx="169920" cy="15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431A0F3D-E392-4648-93AA-0FB6B968CB65}"/>
                    </a:ext>
                  </a:extLst>
                </p14:cNvPr>
                <p14:cNvContentPartPr/>
                <p14:nvPr/>
              </p14:nvContentPartPr>
              <p14:xfrm>
                <a:off x="8539837" y="1099583"/>
                <a:ext cx="138960" cy="12600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431A0F3D-E392-4648-93AA-0FB6B968CB65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535517" y="1095263"/>
                  <a:ext cx="1476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C9C0D8E4-FB97-406B-BD0E-AE8AE65F578F}"/>
                    </a:ext>
                  </a:extLst>
                </p14:cNvPr>
                <p14:cNvContentPartPr/>
                <p14:nvPr/>
              </p14:nvContentPartPr>
              <p14:xfrm>
                <a:off x="8508877" y="1103543"/>
                <a:ext cx="154080" cy="15444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C9C0D8E4-FB97-406B-BD0E-AE8AE65F578F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504557" y="1099223"/>
                  <a:ext cx="162720" cy="163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31874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Regression: Matrix notation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233D8A1-A1FA-0AD1-2210-F88BF3791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440" y="919497"/>
            <a:ext cx="8361915" cy="4622761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D3F06B5F-4943-D180-6028-4DE548D612E5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2EE8F68A-9FB3-47D5-BA4E-6B477B98A643}"/>
                  </a:ext>
                </a:extLst>
              </p14:cNvPr>
              <p14:cNvContentPartPr/>
              <p14:nvPr/>
            </p14:nvContentPartPr>
            <p14:xfrm>
              <a:off x="1958056" y="1623788"/>
              <a:ext cx="296280" cy="244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2EE8F68A-9FB3-47D5-BA4E-6B477B98A64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53736" y="1619468"/>
                <a:ext cx="30492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D08BA7A5-9882-41C0-AD40-68B393B10AFE}"/>
                  </a:ext>
                </a:extLst>
              </p14:cNvPr>
              <p14:cNvContentPartPr/>
              <p14:nvPr/>
            </p14:nvContentPartPr>
            <p14:xfrm>
              <a:off x="3870376" y="1638908"/>
              <a:ext cx="443160" cy="3168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D08BA7A5-9882-41C0-AD40-68B393B10AF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66056" y="1634588"/>
                <a:ext cx="45180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26F2AE77-2482-4582-80E2-3B21EE72BF21}"/>
                  </a:ext>
                </a:extLst>
              </p14:cNvPr>
              <p14:cNvContentPartPr/>
              <p14:nvPr/>
            </p14:nvContentPartPr>
            <p14:xfrm>
              <a:off x="4614496" y="1645388"/>
              <a:ext cx="402120" cy="540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26F2AE77-2482-4582-80E2-3B21EE72BF2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10176" y="1641068"/>
                <a:ext cx="41076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A9EB4CD5-5027-4E3C-805E-0692D95DCA70}"/>
                  </a:ext>
                </a:extLst>
              </p14:cNvPr>
              <p14:cNvContentPartPr/>
              <p14:nvPr/>
            </p14:nvContentPartPr>
            <p14:xfrm>
              <a:off x="5869096" y="1652948"/>
              <a:ext cx="392400" cy="1656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A9EB4CD5-5027-4E3C-805E-0692D95DCA7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64776" y="1648628"/>
                <a:ext cx="40104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2589946F-3AED-4030-89DF-FE80EAF5BB93}"/>
                  </a:ext>
                </a:extLst>
              </p14:cNvPr>
              <p14:cNvContentPartPr/>
              <p14:nvPr/>
            </p14:nvContentPartPr>
            <p14:xfrm>
              <a:off x="9790216" y="824228"/>
              <a:ext cx="327240" cy="2340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2589946F-3AED-4030-89DF-FE80EAF5BB9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785896" y="819908"/>
                <a:ext cx="33588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4F868DB7-AE76-4B1E-8392-DDCB7C1A43C6}"/>
                  </a:ext>
                </a:extLst>
              </p14:cNvPr>
              <p14:cNvContentPartPr/>
              <p14:nvPr/>
            </p14:nvContentPartPr>
            <p14:xfrm>
              <a:off x="10595896" y="721268"/>
              <a:ext cx="19800" cy="27972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4F868DB7-AE76-4B1E-8392-DDCB7C1A43C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591576" y="716948"/>
                <a:ext cx="2844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CDFB8809-4B7C-4C53-97C2-02A364D27FE4}"/>
                  </a:ext>
                </a:extLst>
              </p14:cNvPr>
              <p14:cNvContentPartPr/>
              <p14:nvPr/>
            </p14:nvContentPartPr>
            <p14:xfrm>
              <a:off x="3427216" y="1446668"/>
              <a:ext cx="2779200" cy="9648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CDFB8809-4B7C-4C53-97C2-02A364D27FE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422896" y="1442348"/>
                <a:ext cx="2787840" cy="10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uppieren 87">
            <a:extLst>
              <a:ext uri="{FF2B5EF4-FFF2-40B4-BE49-F238E27FC236}">
                <a16:creationId xmlns:a16="http://schemas.microsoft.com/office/drawing/2014/main" id="{B5CEA99B-494B-4BC5-AF7F-B699CD5110A5}"/>
              </a:ext>
            </a:extLst>
          </p:cNvPr>
          <p:cNvGrpSpPr/>
          <p:nvPr/>
        </p:nvGrpSpPr>
        <p:grpSpPr>
          <a:xfrm>
            <a:off x="7091296" y="1324628"/>
            <a:ext cx="223920" cy="2336400"/>
            <a:chOff x="7091296" y="1324628"/>
            <a:chExt cx="223920" cy="233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DB00A7AB-8B28-48B9-BE1E-C2B9FF1F6D62}"/>
                    </a:ext>
                  </a:extLst>
                </p14:cNvPr>
                <p14:cNvContentPartPr/>
                <p14:nvPr/>
              </p14:nvContentPartPr>
              <p14:xfrm>
                <a:off x="7217656" y="1324628"/>
                <a:ext cx="60120" cy="214488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DB00A7AB-8B28-48B9-BE1E-C2B9FF1F6D6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213336" y="1320308"/>
                  <a:ext cx="68760" cy="21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8A2D864C-A92D-499D-915A-D3C06F967305}"/>
                    </a:ext>
                  </a:extLst>
                </p14:cNvPr>
                <p14:cNvContentPartPr/>
                <p14:nvPr/>
              </p14:nvContentPartPr>
              <p14:xfrm>
                <a:off x="7091296" y="3415508"/>
                <a:ext cx="223920" cy="24552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8A2D864C-A92D-499D-915A-D3C06F96730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086976" y="3411188"/>
                  <a:ext cx="232560" cy="25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2B2949C9-126F-45E8-8F17-EF5EA158C256}"/>
              </a:ext>
            </a:extLst>
          </p:cNvPr>
          <p:cNvGrpSpPr/>
          <p:nvPr/>
        </p:nvGrpSpPr>
        <p:grpSpPr>
          <a:xfrm>
            <a:off x="6767296" y="574028"/>
            <a:ext cx="2502720" cy="672120"/>
            <a:chOff x="6767296" y="574028"/>
            <a:chExt cx="2502720" cy="67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FDFC0505-8FBD-42E7-B452-356EA15E691E}"/>
                    </a:ext>
                  </a:extLst>
                </p14:cNvPr>
                <p14:cNvContentPartPr/>
                <p14:nvPr/>
              </p14:nvContentPartPr>
              <p14:xfrm>
                <a:off x="7314136" y="873908"/>
                <a:ext cx="10800" cy="1854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FDFC0505-8FBD-42E7-B452-356EA15E691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309816" y="869588"/>
                  <a:ext cx="194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6BC81A1-9DA5-4676-B6B2-7C2E8E261DC5}"/>
                    </a:ext>
                  </a:extLst>
                </p14:cNvPr>
                <p14:cNvContentPartPr/>
                <p14:nvPr/>
              </p14:nvContentPartPr>
              <p14:xfrm>
                <a:off x="7257616" y="958868"/>
                <a:ext cx="140760" cy="1425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6BC81A1-9DA5-4676-B6B2-7C2E8E261DC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253296" y="954548"/>
                  <a:ext cx="1494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61570F15-8AF7-48B5-B9BD-D5F62E6F464B}"/>
                    </a:ext>
                  </a:extLst>
                </p14:cNvPr>
                <p14:cNvContentPartPr/>
                <p14:nvPr/>
              </p14:nvContentPartPr>
              <p14:xfrm>
                <a:off x="8699776" y="962828"/>
                <a:ext cx="26640" cy="23004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61570F15-8AF7-48B5-B9BD-D5F62E6F464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695456" y="958508"/>
                  <a:ext cx="352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0EE89E20-B53B-432E-8847-8C5A9DB903BC}"/>
                    </a:ext>
                  </a:extLst>
                </p14:cNvPr>
                <p14:cNvContentPartPr/>
                <p14:nvPr/>
              </p14:nvContentPartPr>
              <p14:xfrm>
                <a:off x="8634256" y="1066508"/>
                <a:ext cx="177480" cy="17964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0EE89E20-B53B-432E-8847-8C5A9DB903B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629936" y="1062188"/>
                  <a:ext cx="1861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CF3EE457-2B20-4C0C-8B48-F5997A538923}"/>
                    </a:ext>
                  </a:extLst>
                </p14:cNvPr>
                <p14:cNvContentPartPr/>
                <p14:nvPr/>
              </p14:nvContentPartPr>
              <p14:xfrm>
                <a:off x="6817696" y="685628"/>
                <a:ext cx="2880" cy="147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CF3EE457-2B20-4C0C-8B48-F5997A53892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813376" y="681308"/>
                  <a:ext cx="115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35E80037-E0C0-4CED-A0A3-9B4143EBF604}"/>
                    </a:ext>
                  </a:extLst>
                </p14:cNvPr>
                <p14:cNvContentPartPr/>
                <p14:nvPr/>
              </p14:nvContentPartPr>
              <p14:xfrm>
                <a:off x="6767296" y="612908"/>
                <a:ext cx="90720" cy="982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35E80037-E0C0-4CED-A0A3-9B4143EBF60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762976" y="608588"/>
                  <a:ext cx="993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995C0B47-5EFF-4FC6-8AA1-B660B093FC28}"/>
                    </a:ext>
                  </a:extLst>
                </p14:cNvPr>
                <p14:cNvContentPartPr/>
                <p14:nvPr/>
              </p14:nvContentPartPr>
              <p14:xfrm>
                <a:off x="6852256" y="651788"/>
                <a:ext cx="78120" cy="7524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995C0B47-5EFF-4FC6-8AA1-B660B093FC2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847936" y="647468"/>
                  <a:ext cx="867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EBD66924-205C-4A2C-BB5D-DFE86F672C03}"/>
                    </a:ext>
                  </a:extLst>
                </p14:cNvPr>
                <p14:cNvContentPartPr/>
                <p14:nvPr/>
              </p14:nvContentPartPr>
              <p14:xfrm>
                <a:off x="6965656" y="659348"/>
                <a:ext cx="76320" cy="5724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EBD66924-205C-4A2C-BB5D-DFE86F672C0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961336" y="655028"/>
                  <a:ext cx="849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E897BE19-1AB2-4674-A1BA-3F4441CB826A}"/>
                    </a:ext>
                  </a:extLst>
                </p14:cNvPr>
                <p14:cNvContentPartPr/>
                <p14:nvPr/>
              </p14:nvContentPartPr>
              <p14:xfrm>
                <a:off x="7030456" y="586268"/>
                <a:ext cx="72360" cy="12420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E897BE19-1AB2-4674-A1BA-3F4441CB826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026136" y="581948"/>
                  <a:ext cx="810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3BEFE093-CC3F-4B28-93A9-7BFF88C69037}"/>
                    </a:ext>
                  </a:extLst>
                </p14:cNvPr>
                <p14:cNvContentPartPr/>
                <p14:nvPr/>
              </p14:nvContentPartPr>
              <p14:xfrm>
                <a:off x="7126576" y="653588"/>
                <a:ext cx="91440" cy="4968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3BEFE093-CC3F-4B28-93A9-7BFF88C6903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122256" y="649268"/>
                  <a:ext cx="1000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68BE7EC3-7F29-4F51-AD7B-ED1724107D08}"/>
                    </a:ext>
                  </a:extLst>
                </p14:cNvPr>
                <p14:cNvContentPartPr/>
                <p14:nvPr/>
              </p14:nvContentPartPr>
              <p14:xfrm>
                <a:off x="7293616" y="574028"/>
                <a:ext cx="150120" cy="2145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68BE7EC3-7F29-4F51-AD7B-ED1724107D0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289296" y="569708"/>
                  <a:ext cx="1587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E5C23C8B-F2BA-409A-8B06-2CCCA7D1D155}"/>
                    </a:ext>
                  </a:extLst>
                </p14:cNvPr>
                <p14:cNvContentPartPr/>
                <p14:nvPr/>
              </p14:nvContentPartPr>
              <p14:xfrm>
                <a:off x="7529056" y="657188"/>
                <a:ext cx="74880" cy="17100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E5C23C8B-F2BA-409A-8B06-2CCCA7D1D15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524736" y="652868"/>
                  <a:ext cx="835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07C60C58-1DB2-4DE3-85FA-80FC97863CA6}"/>
                    </a:ext>
                  </a:extLst>
                </p14:cNvPr>
                <p14:cNvContentPartPr/>
                <p14:nvPr/>
              </p14:nvContentPartPr>
              <p14:xfrm>
                <a:off x="7610056" y="671588"/>
                <a:ext cx="126720" cy="5040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07C60C58-1DB2-4DE3-85FA-80FC97863CA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605736" y="667268"/>
                  <a:ext cx="1353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1FEBEC64-DEE0-4ADC-B888-5EEE5F5BF487}"/>
                    </a:ext>
                  </a:extLst>
                </p14:cNvPr>
                <p14:cNvContentPartPr/>
                <p14:nvPr/>
              </p14:nvContentPartPr>
              <p14:xfrm>
                <a:off x="7751176" y="648908"/>
                <a:ext cx="85680" cy="590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1FEBEC64-DEE0-4ADC-B888-5EEE5F5BF48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746856" y="644588"/>
                  <a:ext cx="943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0DF1E081-182B-4F99-8B8B-413E3103F419}"/>
                    </a:ext>
                  </a:extLst>
                </p14:cNvPr>
                <p14:cNvContentPartPr/>
                <p14:nvPr/>
              </p14:nvContentPartPr>
              <p14:xfrm>
                <a:off x="7860256" y="575828"/>
                <a:ext cx="14040" cy="13104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0DF1E081-182B-4F99-8B8B-413E3103F41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855936" y="571508"/>
                  <a:ext cx="226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50056E61-2364-4EDF-B00D-49A2586BCAED}"/>
                    </a:ext>
                  </a:extLst>
                </p14:cNvPr>
                <p14:cNvContentPartPr/>
                <p14:nvPr/>
              </p14:nvContentPartPr>
              <p14:xfrm>
                <a:off x="7857376" y="663308"/>
                <a:ext cx="129960" cy="5544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50056E61-2364-4EDF-B00D-49A2586BCAE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853056" y="658988"/>
                  <a:ext cx="1386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3C72CD46-0C4E-4461-8B45-202269ABDE44}"/>
                    </a:ext>
                  </a:extLst>
                </p14:cNvPr>
                <p14:cNvContentPartPr/>
                <p14:nvPr/>
              </p14:nvContentPartPr>
              <p14:xfrm>
                <a:off x="8008216" y="641348"/>
                <a:ext cx="92520" cy="6984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3C72CD46-0C4E-4461-8B45-202269ABDE4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003896" y="637028"/>
                  <a:ext cx="1011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8CDFA363-A124-4A2D-B168-3B8B7E11CFC5}"/>
                    </a:ext>
                  </a:extLst>
                </p14:cNvPr>
                <p14:cNvContentPartPr/>
                <p14:nvPr/>
              </p14:nvContentPartPr>
              <p14:xfrm>
                <a:off x="8096416" y="579428"/>
                <a:ext cx="145080" cy="12672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8CDFA363-A124-4A2D-B168-3B8B7E11CFC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092096" y="575108"/>
                  <a:ext cx="1537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DA5A44B3-56E1-4BAE-A014-6E252C80760A}"/>
                    </a:ext>
                  </a:extLst>
                </p14:cNvPr>
                <p14:cNvContentPartPr/>
                <p14:nvPr/>
              </p14:nvContentPartPr>
              <p14:xfrm>
                <a:off x="8242936" y="621908"/>
                <a:ext cx="109440" cy="9360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DA5A44B3-56E1-4BAE-A014-6E252C80760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238616" y="617588"/>
                  <a:ext cx="1180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2534146D-665B-48DE-8951-3D4BB1C6DBC1}"/>
                    </a:ext>
                  </a:extLst>
                </p14:cNvPr>
                <p14:cNvContentPartPr/>
                <p14:nvPr/>
              </p14:nvContentPartPr>
              <p14:xfrm>
                <a:off x="8471176" y="702548"/>
                <a:ext cx="78840" cy="8136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2534146D-665B-48DE-8951-3D4BB1C6DBC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466856" y="698228"/>
                  <a:ext cx="874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FD786AC7-CC75-4B83-B418-CA1BE4731541}"/>
                    </a:ext>
                  </a:extLst>
                </p14:cNvPr>
                <p14:cNvContentPartPr/>
                <p14:nvPr/>
              </p14:nvContentPartPr>
              <p14:xfrm>
                <a:off x="8554696" y="730268"/>
                <a:ext cx="55440" cy="8208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FD786AC7-CC75-4B83-B418-CA1BE473154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550376" y="725948"/>
                  <a:ext cx="640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D00DF6BE-B95B-4732-B152-5F9EE103052B}"/>
                    </a:ext>
                  </a:extLst>
                </p14:cNvPr>
                <p14:cNvContentPartPr/>
                <p14:nvPr/>
              </p14:nvContentPartPr>
              <p14:xfrm>
                <a:off x="8632456" y="745028"/>
                <a:ext cx="99000" cy="5256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D00DF6BE-B95B-4732-B152-5F9EE103052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628136" y="740708"/>
                  <a:ext cx="1076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0913B460-E89D-4564-8C9D-21ABE0FA37EB}"/>
                    </a:ext>
                  </a:extLst>
                </p14:cNvPr>
                <p14:cNvContentPartPr/>
                <p14:nvPr/>
              </p14:nvContentPartPr>
              <p14:xfrm>
                <a:off x="8717416" y="658988"/>
                <a:ext cx="62640" cy="12960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0913B460-E89D-4564-8C9D-21ABE0FA37E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713096" y="654668"/>
                  <a:ext cx="712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1F7FB141-B990-430E-ADAB-17127211EC4E}"/>
                    </a:ext>
                  </a:extLst>
                </p14:cNvPr>
                <p14:cNvContentPartPr/>
                <p14:nvPr/>
              </p14:nvContentPartPr>
              <p14:xfrm>
                <a:off x="8763856" y="685988"/>
                <a:ext cx="170280" cy="7236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1F7FB141-B990-430E-ADAB-17127211EC4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759536" y="681668"/>
                  <a:ext cx="1789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D82B21D3-58B9-48E1-B119-3DD1E3D08D64}"/>
                    </a:ext>
                  </a:extLst>
                </p14:cNvPr>
                <p14:cNvContentPartPr/>
                <p14:nvPr/>
              </p14:nvContentPartPr>
              <p14:xfrm>
                <a:off x="9055096" y="651428"/>
                <a:ext cx="194040" cy="17352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D82B21D3-58B9-48E1-B119-3DD1E3D08D6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050776" y="647108"/>
                  <a:ext cx="2026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490ABA11-223F-4209-937C-6F10EDCAC681}"/>
                    </a:ext>
                  </a:extLst>
                </p14:cNvPr>
                <p14:cNvContentPartPr/>
                <p14:nvPr/>
              </p14:nvContentPartPr>
              <p14:xfrm>
                <a:off x="8823976" y="932588"/>
                <a:ext cx="70560" cy="6516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490ABA11-223F-4209-937C-6F10EDCAC68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819656" y="928268"/>
                  <a:ext cx="792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75C20FBE-2529-49A0-8236-F86E68A743BA}"/>
                    </a:ext>
                  </a:extLst>
                </p14:cNvPr>
                <p14:cNvContentPartPr/>
                <p14:nvPr/>
              </p14:nvContentPartPr>
              <p14:xfrm>
                <a:off x="8951056" y="915668"/>
                <a:ext cx="77760" cy="8640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75C20FBE-2529-49A0-8236-F86E68A743B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946736" y="911348"/>
                  <a:ext cx="864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A8AFEA99-104E-4723-815F-DE91981E382B}"/>
                    </a:ext>
                  </a:extLst>
                </p14:cNvPr>
                <p14:cNvContentPartPr/>
                <p14:nvPr/>
              </p14:nvContentPartPr>
              <p14:xfrm>
                <a:off x="9027376" y="906308"/>
                <a:ext cx="74880" cy="9396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A8AFEA99-104E-4723-815F-DE91981E382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023056" y="901988"/>
                  <a:ext cx="835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AEB8C511-A2CC-46AE-BCA8-CBED422A8697}"/>
                    </a:ext>
                  </a:extLst>
                </p14:cNvPr>
                <p14:cNvContentPartPr/>
                <p14:nvPr/>
              </p14:nvContentPartPr>
              <p14:xfrm>
                <a:off x="9084256" y="926468"/>
                <a:ext cx="66600" cy="5832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AEB8C511-A2CC-46AE-BCA8-CBED422A869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079936" y="922148"/>
                  <a:ext cx="752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1484EA20-F66B-492B-A262-F71FA8B166AD}"/>
                    </a:ext>
                  </a:extLst>
                </p14:cNvPr>
                <p14:cNvContentPartPr/>
                <p14:nvPr/>
              </p14:nvContentPartPr>
              <p14:xfrm>
                <a:off x="9194056" y="893348"/>
                <a:ext cx="75960" cy="7452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1484EA20-F66B-492B-A262-F71FA8B166A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189736" y="889028"/>
                  <a:ext cx="846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6FF518AE-674A-473B-B0E0-30DA0D8716D8}"/>
                    </a:ext>
                  </a:extLst>
                </p14:cNvPr>
                <p14:cNvContentPartPr/>
                <p14:nvPr/>
              </p14:nvContentPartPr>
              <p14:xfrm>
                <a:off x="9149056" y="905228"/>
                <a:ext cx="57600" cy="9396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6FF518AE-674A-473B-B0E0-30DA0D8716D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144736" y="900908"/>
                  <a:ext cx="66240" cy="10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uppieren 123">
            <a:extLst>
              <a:ext uri="{FF2B5EF4-FFF2-40B4-BE49-F238E27FC236}">
                <a16:creationId xmlns:a16="http://schemas.microsoft.com/office/drawing/2014/main" id="{66774604-8F95-4A51-B609-0C74F00A3D63}"/>
              </a:ext>
            </a:extLst>
          </p:cNvPr>
          <p:cNvGrpSpPr/>
          <p:nvPr/>
        </p:nvGrpSpPr>
        <p:grpSpPr>
          <a:xfrm>
            <a:off x="2005216" y="787148"/>
            <a:ext cx="237960" cy="360000"/>
            <a:chOff x="2005216" y="787148"/>
            <a:chExt cx="237960" cy="36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3F074E8E-71B3-4BCA-BABC-7D95D14DB75A}"/>
                    </a:ext>
                  </a:extLst>
                </p14:cNvPr>
                <p14:cNvContentPartPr/>
                <p14:nvPr/>
              </p14:nvContentPartPr>
              <p14:xfrm>
                <a:off x="2081536" y="787148"/>
                <a:ext cx="30240" cy="33084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3F074E8E-71B3-4BCA-BABC-7D95D14DB75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077216" y="782828"/>
                  <a:ext cx="3888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F3D82641-C66D-4A2F-B537-1121433081D6}"/>
                    </a:ext>
                  </a:extLst>
                </p14:cNvPr>
                <p14:cNvContentPartPr/>
                <p14:nvPr/>
              </p14:nvContentPartPr>
              <p14:xfrm>
                <a:off x="2005216" y="923588"/>
                <a:ext cx="237960" cy="22356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F3D82641-C66D-4A2F-B537-1121433081D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000896" y="919268"/>
                  <a:ext cx="246600" cy="23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uppieren 128">
            <a:extLst>
              <a:ext uri="{FF2B5EF4-FFF2-40B4-BE49-F238E27FC236}">
                <a16:creationId xmlns:a16="http://schemas.microsoft.com/office/drawing/2014/main" id="{67694BC0-24FC-4AC9-9943-D5FD38211CBA}"/>
              </a:ext>
            </a:extLst>
          </p:cNvPr>
          <p:cNvGrpSpPr/>
          <p:nvPr/>
        </p:nvGrpSpPr>
        <p:grpSpPr>
          <a:xfrm>
            <a:off x="1587976" y="415628"/>
            <a:ext cx="635040" cy="254160"/>
            <a:chOff x="1587976" y="415628"/>
            <a:chExt cx="635040" cy="25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C897D1EC-4A4F-4231-97B7-74736B988BCF}"/>
                    </a:ext>
                  </a:extLst>
                </p14:cNvPr>
                <p14:cNvContentPartPr/>
                <p14:nvPr/>
              </p14:nvContentPartPr>
              <p14:xfrm>
                <a:off x="1698856" y="511028"/>
                <a:ext cx="29520" cy="15876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C897D1EC-4A4F-4231-97B7-74736B988BC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694536" y="506708"/>
                  <a:ext cx="381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11F81F49-1FA2-4EB6-B04A-0781160D3265}"/>
                    </a:ext>
                  </a:extLst>
                </p14:cNvPr>
                <p14:cNvContentPartPr/>
                <p14:nvPr/>
              </p14:nvContentPartPr>
              <p14:xfrm>
                <a:off x="1587976" y="505268"/>
                <a:ext cx="223560" cy="15840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11F81F49-1FA2-4EB6-B04A-0781160D326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583656" y="500948"/>
                  <a:ext cx="2322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8085E41F-3B8C-44C5-90D5-92E4DACFD82E}"/>
                    </a:ext>
                  </a:extLst>
                </p14:cNvPr>
                <p14:cNvContentPartPr/>
                <p14:nvPr/>
              </p14:nvContentPartPr>
              <p14:xfrm>
                <a:off x="1845376" y="526148"/>
                <a:ext cx="153000" cy="9216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8085E41F-3B8C-44C5-90D5-92E4DACFD82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841056" y="521828"/>
                  <a:ext cx="1616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83A2ACB9-807F-4488-9985-F25332FD36AB}"/>
                    </a:ext>
                  </a:extLst>
                </p14:cNvPr>
                <p14:cNvContentPartPr/>
                <p14:nvPr/>
              </p14:nvContentPartPr>
              <p14:xfrm>
                <a:off x="1978576" y="415628"/>
                <a:ext cx="244440" cy="19548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83A2ACB9-807F-4488-9985-F25332FD36A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974256" y="411308"/>
                  <a:ext cx="253080" cy="20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uppieren 135">
            <a:extLst>
              <a:ext uri="{FF2B5EF4-FFF2-40B4-BE49-F238E27FC236}">
                <a16:creationId xmlns:a16="http://schemas.microsoft.com/office/drawing/2014/main" id="{1F414EBD-4E86-4C48-A594-8B84E4FCB70B}"/>
              </a:ext>
            </a:extLst>
          </p:cNvPr>
          <p:cNvGrpSpPr/>
          <p:nvPr/>
        </p:nvGrpSpPr>
        <p:grpSpPr>
          <a:xfrm>
            <a:off x="4888456" y="707588"/>
            <a:ext cx="568800" cy="186120"/>
            <a:chOff x="4888456" y="707588"/>
            <a:chExt cx="568800" cy="18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DF2E7F90-B6D9-4873-9A4F-C22AE3D54A55}"/>
                    </a:ext>
                  </a:extLst>
                </p14:cNvPr>
                <p14:cNvContentPartPr/>
                <p14:nvPr/>
              </p14:nvContentPartPr>
              <p14:xfrm>
                <a:off x="4888456" y="724508"/>
                <a:ext cx="156960" cy="16380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DF2E7F90-B6D9-4873-9A4F-C22AE3D54A5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884136" y="720188"/>
                  <a:ext cx="1656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AF36A6BB-4BB3-48B3-A518-FD918FAF6F06}"/>
                    </a:ext>
                  </a:extLst>
                </p14:cNvPr>
                <p14:cNvContentPartPr/>
                <p14:nvPr/>
              </p14:nvContentPartPr>
              <p14:xfrm>
                <a:off x="5071696" y="808388"/>
                <a:ext cx="145080" cy="7704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AF36A6BB-4BB3-48B3-A518-FD918FAF6F0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067376" y="804068"/>
                  <a:ext cx="1537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65A019C0-DB15-41A8-A252-7DD5DDBF614C}"/>
                    </a:ext>
                  </a:extLst>
                </p14:cNvPr>
                <p14:cNvContentPartPr/>
                <p14:nvPr/>
              </p14:nvContentPartPr>
              <p14:xfrm>
                <a:off x="5226496" y="707588"/>
                <a:ext cx="131760" cy="18612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65A019C0-DB15-41A8-A252-7DD5DDBF614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222176" y="703268"/>
                  <a:ext cx="1404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3BED61C6-BE1C-4A73-AFFB-8131A72B6591}"/>
                    </a:ext>
                  </a:extLst>
                </p14:cNvPr>
                <p14:cNvContentPartPr/>
                <p14:nvPr/>
              </p14:nvContentPartPr>
              <p14:xfrm>
                <a:off x="5348896" y="800108"/>
                <a:ext cx="108360" cy="8064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3BED61C6-BE1C-4A73-AFFB-8131A72B659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344576" y="795788"/>
                  <a:ext cx="117000" cy="8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957BCF05-8B79-42C5-A206-FC2B44A1C540}"/>
                  </a:ext>
                </a:extLst>
              </p14:cNvPr>
              <p14:cNvContentPartPr/>
              <p14:nvPr/>
            </p14:nvContentPartPr>
            <p14:xfrm>
              <a:off x="3535576" y="1318148"/>
              <a:ext cx="48600" cy="2211480"/>
            </p14:xfrm>
          </p:contentPart>
        </mc:Choice>
        <mc:Fallback xmlns=""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957BCF05-8B79-42C5-A206-FC2B44A1C540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531256" y="1313828"/>
                <a:ext cx="57240" cy="22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8EEFD49C-23D5-4744-BB8E-F69BDEF07BC6}"/>
                  </a:ext>
                </a:extLst>
              </p14:cNvPr>
              <p14:cNvContentPartPr/>
              <p14:nvPr/>
            </p14:nvContentPartPr>
            <p14:xfrm>
              <a:off x="1811176" y="3825908"/>
              <a:ext cx="617400" cy="575280"/>
            </p14:xfrm>
          </p:contentPart>
        </mc:Choice>
        <mc:Fallback xmlns=""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8EEFD49C-23D5-4744-BB8E-F69BDEF07BC6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806856" y="3821588"/>
                <a:ext cx="626040" cy="58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EFF9A12D-7732-433F-AA6C-2B599BC66DC3}"/>
                  </a:ext>
                </a:extLst>
              </p14:cNvPr>
              <p14:cNvContentPartPr/>
              <p14:nvPr/>
            </p14:nvContentPartPr>
            <p14:xfrm>
              <a:off x="4599376" y="3814028"/>
              <a:ext cx="659160" cy="366480"/>
            </p14:xfrm>
          </p:contentPart>
        </mc:Choice>
        <mc:Fallback xmlns=""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EFF9A12D-7732-433F-AA6C-2B599BC66DC3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595056" y="3809708"/>
                <a:ext cx="667800" cy="37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FA34ECD9-30C8-4427-AD44-7F3E3929B183}"/>
                  </a:ext>
                </a:extLst>
              </p14:cNvPr>
              <p14:cNvContentPartPr/>
              <p14:nvPr/>
            </p14:nvContentPartPr>
            <p14:xfrm>
              <a:off x="7004176" y="3827348"/>
              <a:ext cx="576000" cy="540360"/>
            </p14:xfrm>
          </p:contentPart>
        </mc:Choice>
        <mc:Fallback xmlns=""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FA34ECD9-30C8-4427-AD44-7F3E3929B183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999856" y="3823028"/>
                <a:ext cx="584640" cy="54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9505D830-4130-47B1-A78B-43DF16AE3F49}"/>
                  </a:ext>
                </a:extLst>
              </p14:cNvPr>
              <p14:cNvContentPartPr/>
              <p14:nvPr/>
            </p14:nvContentPartPr>
            <p14:xfrm>
              <a:off x="8482696" y="3732308"/>
              <a:ext cx="599400" cy="430560"/>
            </p14:xfrm>
          </p:contentPart>
        </mc:Choice>
        <mc:Fallback xmlns=""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9505D830-4130-47B1-A78B-43DF16AE3F49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8478376" y="3727988"/>
                <a:ext cx="608040" cy="43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5" name="Gruppieren 214">
            <a:extLst>
              <a:ext uri="{FF2B5EF4-FFF2-40B4-BE49-F238E27FC236}">
                <a16:creationId xmlns:a16="http://schemas.microsoft.com/office/drawing/2014/main" id="{D2B4560F-0CF3-4A0E-8EB9-4CB09AB42588}"/>
              </a:ext>
            </a:extLst>
          </p:cNvPr>
          <p:cNvGrpSpPr/>
          <p:nvPr/>
        </p:nvGrpSpPr>
        <p:grpSpPr>
          <a:xfrm>
            <a:off x="2215456" y="4364468"/>
            <a:ext cx="6071760" cy="2063520"/>
            <a:chOff x="2215456" y="4364468"/>
            <a:chExt cx="6071760" cy="206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3469CF48-A52D-4225-A810-D3F6228EDE78}"/>
                    </a:ext>
                  </a:extLst>
                </p14:cNvPr>
                <p14:cNvContentPartPr/>
                <p14:nvPr/>
              </p14:nvContentPartPr>
              <p14:xfrm>
                <a:off x="4808536" y="5154668"/>
                <a:ext cx="142560" cy="9576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3469CF48-A52D-4225-A810-D3F6228EDE7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804216" y="5150348"/>
                  <a:ext cx="1512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9C3F6386-7331-40BF-8752-885A536C417B}"/>
                    </a:ext>
                  </a:extLst>
                </p14:cNvPr>
                <p14:cNvContentPartPr/>
                <p14:nvPr/>
              </p14:nvContentPartPr>
              <p14:xfrm>
                <a:off x="4959376" y="5191748"/>
                <a:ext cx="322560" cy="6408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9C3F6386-7331-40BF-8752-885A536C417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955056" y="5187428"/>
                  <a:ext cx="3312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F5EBD5C6-148A-420F-AF61-DEBD336AD63E}"/>
                    </a:ext>
                  </a:extLst>
                </p14:cNvPr>
                <p14:cNvContentPartPr/>
                <p14:nvPr/>
              </p14:nvContentPartPr>
              <p14:xfrm>
                <a:off x="5326936" y="5192828"/>
                <a:ext cx="133200" cy="18252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F5EBD5C6-148A-420F-AF61-DEBD336AD63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322616" y="5188508"/>
                  <a:ext cx="1418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0E216153-F3DF-4B39-982C-A6C8A6A431DC}"/>
                    </a:ext>
                  </a:extLst>
                </p14:cNvPr>
                <p14:cNvContentPartPr/>
                <p14:nvPr/>
              </p14:nvContentPartPr>
              <p14:xfrm>
                <a:off x="5472736" y="5199668"/>
                <a:ext cx="175680" cy="5220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0E216153-F3DF-4B39-982C-A6C8A6A431D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468416" y="5195348"/>
                  <a:ext cx="1843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EBD0FC7C-377D-457B-951A-E01C810DEF0B}"/>
                    </a:ext>
                  </a:extLst>
                </p14:cNvPr>
                <p14:cNvContentPartPr/>
                <p14:nvPr/>
              </p14:nvContentPartPr>
              <p14:xfrm>
                <a:off x="5661376" y="5172668"/>
                <a:ext cx="116280" cy="8424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EBD0FC7C-377D-457B-951A-E01C810DEF0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657056" y="5168348"/>
                  <a:ext cx="1249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99B937E9-F416-442B-8315-397411EB4F12}"/>
                    </a:ext>
                  </a:extLst>
                </p14:cNvPr>
                <p14:cNvContentPartPr/>
                <p14:nvPr/>
              </p14:nvContentPartPr>
              <p14:xfrm>
                <a:off x="5913016" y="5193908"/>
                <a:ext cx="166680" cy="8532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99B937E9-F416-442B-8315-397411EB4F1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908696" y="5189588"/>
                  <a:ext cx="1753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66121619-A91B-4B7B-8E60-D78FA2719D9C}"/>
                    </a:ext>
                  </a:extLst>
                </p14:cNvPr>
                <p14:cNvContentPartPr/>
                <p14:nvPr/>
              </p14:nvContentPartPr>
              <p14:xfrm>
                <a:off x="6053056" y="5183468"/>
                <a:ext cx="83520" cy="9252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66121619-A91B-4B7B-8E60-D78FA2719D9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048736" y="5179148"/>
                  <a:ext cx="921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B005D489-2B31-4A5C-B781-6F0D1D12C304}"/>
                    </a:ext>
                  </a:extLst>
                </p14:cNvPr>
                <p14:cNvContentPartPr/>
                <p14:nvPr/>
              </p14:nvContentPartPr>
              <p14:xfrm>
                <a:off x="6184816" y="5182388"/>
                <a:ext cx="17640" cy="6912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B005D489-2B31-4A5C-B781-6F0D1D12C30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180496" y="5178068"/>
                  <a:ext cx="262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DD6CBE10-175F-486F-A6E1-E52E5E08F301}"/>
                    </a:ext>
                  </a:extLst>
                </p14:cNvPr>
                <p14:cNvContentPartPr/>
                <p14:nvPr/>
              </p14:nvContentPartPr>
              <p14:xfrm>
                <a:off x="6223336" y="5084108"/>
                <a:ext cx="160920" cy="17244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DD6CBE10-175F-486F-A6E1-E52E5E08F30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219016" y="5079788"/>
                  <a:ext cx="1695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E52C15B1-2E2A-469B-B08D-6A230444AC1D}"/>
                    </a:ext>
                  </a:extLst>
                </p14:cNvPr>
                <p14:cNvContentPartPr/>
                <p14:nvPr/>
              </p14:nvContentPartPr>
              <p14:xfrm>
                <a:off x="6168976" y="5048828"/>
                <a:ext cx="360" cy="36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E52C15B1-2E2A-469B-B08D-6A230444AC1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164656" y="504450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AC0271BA-8B19-4C9B-996E-EA714AD4A3A4}"/>
                    </a:ext>
                  </a:extLst>
                </p14:cNvPr>
                <p14:cNvContentPartPr/>
                <p14:nvPr/>
              </p14:nvContentPartPr>
              <p14:xfrm>
                <a:off x="6504496" y="5128388"/>
                <a:ext cx="113400" cy="10116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AC0271BA-8B19-4C9B-996E-EA714AD4A3A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500176" y="5124068"/>
                  <a:ext cx="1220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04A694FE-9F62-4B49-B2A2-BE2E4518625E}"/>
                    </a:ext>
                  </a:extLst>
                </p14:cNvPr>
                <p14:cNvContentPartPr/>
                <p14:nvPr/>
              </p14:nvContentPartPr>
              <p14:xfrm>
                <a:off x="6660736" y="5131628"/>
                <a:ext cx="230400" cy="6984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04A694FE-9F62-4B49-B2A2-BE2E4518625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656416" y="5127308"/>
                  <a:ext cx="2390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7715D3CA-7A45-460C-93BF-8DC0DD0FF886}"/>
                    </a:ext>
                  </a:extLst>
                </p14:cNvPr>
                <p14:cNvContentPartPr/>
                <p14:nvPr/>
              </p14:nvContentPartPr>
              <p14:xfrm>
                <a:off x="6874936" y="5062868"/>
                <a:ext cx="38520" cy="3924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7715D3CA-7A45-460C-93BF-8DC0DD0FF88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870616" y="5058548"/>
                  <a:ext cx="471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5C6A1912-3BDA-41CC-A554-A90FD30D8A9B}"/>
                    </a:ext>
                  </a:extLst>
                </p14:cNvPr>
                <p14:cNvContentPartPr/>
                <p14:nvPr/>
              </p14:nvContentPartPr>
              <p14:xfrm>
                <a:off x="6930016" y="5120108"/>
                <a:ext cx="82800" cy="18684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5C6A1912-3BDA-41CC-A554-A90FD30D8A9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925696" y="5115788"/>
                  <a:ext cx="914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F649EFD3-989A-4D6C-B394-F6B2AFEB0B7C}"/>
                    </a:ext>
                  </a:extLst>
                </p14:cNvPr>
                <p14:cNvContentPartPr/>
                <p14:nvPr/>
              </p14:nvContentPartPr>
              <p14:xfrm>
                <a:off x="7049536" y="5061428"/>
                <a:ext cx="24480" cy="12456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F649EFD3-989A-4D6C-B394-F6B2AFEB0B7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045216" y="5057108"/>
                  <a:ext cx="331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A4D16AAC-A74E-467B-9CDD-DB14CF99A06F}"/>
                    </a:ext>
                  </a:extLst>
                </p14:cNvPr>
                <p14:cNvContentPartPr/>
                <p14:nvPr/>
              </p14:nvContentPartPr>
              <p14:xfrm>
                <a:off x="7078336" y="5115788"/>
                <a:ext cx="103680" cy="7164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A4D16AAC-A74E-467B-9CDD-DB14CF99A06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074016" y="5111468"/>
                  <a:ext cx="1123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C0B60215-C8DD-4400-A359-6D4A8ECB79F4}"/>
                    </a:ext>
                  </a:extLst>
                </p14:cNvPr>
                <p14:cNvContentPartPr/>
                <p14:nvPr/>
              </p14:nvContentPartPr>
              <p14:xfrm>
                <a:off x="7318456" y="5085548"/>
                <a:ext cx="165600" cy="11700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C0B60215-C8DD-4400-A359-6D4A8ECB79F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314136" y="5081228"/>
                  <a:ext cx="1742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DF503AAE-FA4B-4AA7-A496-42E867937D73}"/>
                    </a:ext>
                  </a:extLst>
                </p14:cNvPr>
                <p14:cNvContentPartPr/>
                <p14:nvPr/>
              </p14:nvContentPartPr>
              <p14:xfrm>
                <a:off x="7518256" y="5107148"/>
                <a:ext cx="268560" cy="19944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DF503AAE-FA4B-4AA7-A496-42E867937D7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513936" y="5102828"/>
                  <a:ext cx="2772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7DC6EE8A-B70A-4209-8938-A9ACCAB63920}"/>
                    </a:ext>
                  </a:extLst>
                </p14:cNvPr>
                <p14:cNvContentPartPr/>
                <p14:nvPr/>
              </p14:nvContentPartPr>
              <p14:xfrm>
                <a:off x="7797256" y="5099228"/>
                <a:ext cx="88920" cy="7776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7DC6EE8A-B70A-4209-8938-A9ACCAB6392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792936" y="5094908"/>
                  <a:ext cx="975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8F11BFB4-19A8-4A5F-8F85-D8B5D6E69F02}"/>
                    </a:ext>
                  </a:extLst>
                </p14:cNvPr>
                <p14:cNvContentPartPr/>
                <p14:nvPr/>
              </p14:nvContentPartPr>
              <p14:xfrm>
                <a:off x="7880776" y="5077628"/>
                <a:ext cx="91800" cy="10476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8F11BFB4-19A8-4A5F-8F85-D8B5D6E69F0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876456" y="5073308"/>
                  <a:ext cx="1004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8F56CA09-564C-4AA1-B441-D924533C02AB}"/>
                    </a:ext>
                  </a:extLst>
                </p14:cNvPr>
                <p14:cNvContentPartPr/>
                <p14:nvPr/>
              </p14:nvContentPartPr>
              <p14:xfrm>
                <a:off x="8008576" y="5013548"/>
                <a:ext cx="29520" cy="14580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8F56CA09-564C-4AA1-B441-D924533C02A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004256" y="5009228"/>
                  <a:ext cx="381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9D467A4C-406B-42AD-BE54-601CA3B615CD}"/>
                    </a:ext>
                  </a:extLst>
                </p14:cNvPr>
                <p14:cNvContentPartPr/>
                <p14:nvPr/>
              </p14:nvContentPartPr>
              <p14:xfrm>
                <a:off x="8070856" y="5079428"/>
                <a:ext cx="216360" cy="9576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9D467A4C-406B-42AD-BE54-601CA3B615C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066536" y="5075108"/>
                  <a:ext cx="2250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E36ABF40-AFEF-4BA9-ABEE-4A73053EA382}"/>
                    </a:ext>
                  </a:extLst>
                </p14:cNvPr>
                <p14:cNvContentPartPr/>
                <p14:nvPr/>
              </p14:nvContentPartPr>
              <p14:xfrm>
                <a:off x="5042536" y="5606108"/>
                <a:ext cx="127800" cy="10260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E36ABF40-AFEF-4BA9-ABEE-4A73053EA38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038216" y="5601788"/>
                  <a:ext cx="1364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C20EBC77-7DCA-4585-B875-DC6D053F5381}"/>
                    </a:ext>
                  </a:extLst>
                </p14:cNvPr>
                <p14:cNvContentPartPr/>
                <p14:nvPr/>
              </p14:nvContentPartPr>
              <p14:xfrm>
                <a:off x="5138296" y="5606108"/>
                <a:ext cx="46080" cy="25092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C20EBC77-7DCA-4585-B875-DC6D053F538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133976" y="5601788"/>
                  <a:ext cx="547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8509061B-6462-4CD7-9D06-127C7877A1F7}"/>
                    </a:ext>
                  </a:extLst>
                </p14:cNvPr>
                <p14:cNvContentPartPr/>
                <p14:nvPr/>
              </p14:nvContentPartPr>
              <p14:xfrm>
                <a:off x="5432416" y="5658668"/>
                <a:ext cx="149400" cy="180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8509061B-6462-4CD7-9D06-127C7877A1F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428096" y="5654348"/>
                  <a:ext cx="15804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025D115B-03B5-4F24-A048-5AE2E8DEECA1}"/>
                    </a:ext>
                  </a:extLst>
                </p14:cNvPr>
                <p14:cNvContentPartPr/>
                <p14:nvPr/>
              </p14:nvContentPartPr>
              <p14:xfrm>
                <a:off x="5459776" y="5680988"/>
                <a:ext cx="178200" cy="1476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025D115B-03B5-4F24-A048-5AE2E8DEECA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455456" y="5676668"/>
                  <a:ext cx="1868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91903E53-ECC0-4828-A624-CDD55AE5236C}"/>
                    </a:ext>
                  </a:extLst>
                </p14:cNvPr>
                <p14:cNvContentPartPr/>
                <p14:nvPr/>
              </p14:nvContentPartPr>
              <p14:xfrm>
                <a:off x="5716456" y="5583068"/>
                <a:ext cx="163080" cy="26244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91903E53-ECC0-4828-A624-CDD55AE5236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712136" y="5578748"/>
                  <a:ext cx="1717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ADE15D96-AD7E-4E63-99EF-1820C04E2EBE}"/>
                    </a:ext>
                  </a:extLst>
                </p14:cNvPr>
                <p14:cNvContentPartPr/>
                <p14:nvPr/>
              </p14:nvContentPartPr>
              <p14:xfrm>
                <a:off x="5910496" y="5692868"/>
                <a:ext cx="65160" cy="5364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ADE15D96-AD7E-4E63-99EF-1820C04E2EB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906176" y="5688548"/>
                  <a:ext cx="738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BEA4FC47-E2B8-4378-9D3B-B27CEB243D46}"/>
                    </a:ext>
                  </a:extLst>
                </p14:cNvPr>
                <p14:cNvContentPartPr/>
                <p14:nvPr/>
              </p14:nvContentPartPr>
              <p14:xfrm>
                <a:off x="6117496" y="5627348"/>
                <a:ext cx="22680" cy="10944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BEA4FC47-E2B8-4378-9D3B-B27CEB243D4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113176" y="5623028"/>
                  <a:ext cx="313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7AD95EA8-4B12-4D79-B98A-00C9E04C043C}"/>
                    </a:ext>
                  </a:extLst>
                </p14:cNvPr>
                <p14:cNvContentPartPr/>
                <p14:nvPr/>
              </p14:nvContentPartPr>
              <p14:xfrm>
                <a:off x="6070336" y="5653988"/>
                <a:ext cx="153360" cy="1224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7AD95EA8-4B12-4D79-B98A-00C9E04C043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066016" y="5649668"/>
                  <a:ext cx="1620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8B0B9857-3042-4698-A72F-BEA82F15F50A}"/>
                    </a:ext>
                  </a:extLst>
                </p14:cNvPr>
                <p14:cNvContentPartPr/>
                <p14:nvPr/>
              </p14:nvContentPartPr>
              <p14:xfrm>
                <a:off x="6198136" y="5588468"/>
                <a:ext cx="158400" cy="24948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8B0B9857-3042-4698-A72F-BEA82F15F50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193816" y="5584148"/>
                  <a:ext cx="1670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6086EE73-666E-46A0-9464-27547AE81C3F}"/>
                    </a:ext>
                  </a:extLst>
                </p14:cNvPr>
                <p14:cNvContentPartPr/>
                <p14:nvPr/>
              </p14:nvContentPartPr>
              <p14:xfrm>
                <a:off x="6400096" y="5686748"/>
                <a:ext cx="60480" cy="10476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6086EE73-666E-46A0-9464-27547AE81C3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395776" y="5682428"/>
                  <a:ext cx="691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489FF758-13B7-44C6-BA94-F46C5FBCD28A}"/>
                    </a:ext>
                  </a:extLst>
                </p14:cNvPr>
                <p14:cNvContentPartPr/>
                <p14:nvPr/>
              </p14:nvContentPartPr>
              <p14:xfrm>
                <a:off x="6512416" y="5602868"/>
                <a:ext cx="86400" cy="11196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489FF758-13B7-44C6-BA94-F46C5FBCD28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508096" y="5598548"/>
                  <a:ext cx="950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7CAF1CCB-A77C-41B4-8DE6-A7951E38467D}"/>
                    </a:ext>
                  </a:extLst>
                </p14:cNvPr>
                <p14:cNvContentPartPr/>
                <p14:nvPr/>
              </p14:nvContentPartPr>
              <p14:xfrm>
                <a:off x="6520696" y="5624108"/>
                <a:ext cx="104760" cy="5076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7CAF1CCB-A77C-41B4-8DE6-A7951E38467D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516376" y="5619788"/>
                  <a:ext cx="1134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99A7B898-CF74-4E8D-B3CE-F5A0B63789E3}"/>
                    </a:ext>
                  </a:extLst>
                </p14:cNvPr>
                <p14:cNvContentPartPr/>
                <p14:nvPr/>
              </p14:nvContentPartPr>
              <p14:xfrm>
                <a:off x="6805456" y="5608268"/>
                <a:ext cx="10440" cy="10224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99A7B898-CF74-4E8D-B3CE-F5A0B63789E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801136" y="5603948"/>
                  <a:ext cx="190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68EB8C67-DEC8-446C-BBFF-1F3048987A00}"/>
                    </a:ext>
                  </a:extLst>
                </p14:cNvPr>
                <p14:cNvContentPartPr/>
                <p14:nvPr/>
              </p14:nvContentPartPr>
              <p14:xfrm>
                <a:off x="6743896" y="5628068"/>
                <a:ext cx="117000" cy="1728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68EB8C67-DEC8-446C-BBFF-1F3048987A00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739576" y="5623748"/>
                  <a:ext cx="1256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79F58CC8-2175-42EB-837C-A7F887BE44B9}"/>
                    </a:ext>
                  </a:extLst>
                </p14:cNvPr>
                <p14:cNvContentPartPr/>
                <p14:nvPr/>
              </p14:nvContentPartPr>
              <p14:xfrm>
                <a:off x="6977536" y="5582348"/>
                <a:ext cx="151920" cy="13464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79F58CC8-2175-42EB-837C-A7F887BE44B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973216" y="5578028"/>
                  <a:ext cx="1605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81EB7E37-9463-4F53-881B-FBC5E2D65570}"/>
                    </a:ext>
                  </a:extLst>
                </p14:cNvPr>
                <p14:cNvContentPartPr/>
                <p14:nvPr/>
              </p14:nvContentPartPr>
              <p14:xfrm>
                <a:off x="5837056" y="5481908"/>
                <a:ext cx="2160" cy="6372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81EB7E37-9463-4F53-881B-FBC5E2D65570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832736" y="5477588"/>
                  <a:ext cx="108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7A86B447-FABF-4F5A-8804-BAEE43A13991}"/>
                    </a:ext>
                  </a:extLst>
                </p14:cNvPr>
                <p14:cNvContentPartPr/>
                <p14:nvPr/>
              </p14:nvContentPartPr>
              <p14:xfrm>
                <a:off x="5796376" y="5509268"/>
                <a:ext cx="90720" cy="5508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7A86B447-FABF-4F5A-8804-BAEE43A13991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792056" y="5504948"/>
                  <a:ext cx="993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218786E0-B9B7-4F40-B490-9733B4AB5289}"/>
                    </a:ext>
                  </a:extLst>
                </p14:cNvPr>
                <p14:cNvContentPartPr/>
                <p14:nvPr/>
              </p14:nvContentPartPr>
              <p14:xfrm>
                <a:off x="6278056" y="5449148"/>
                <a:ext cx="9000" cy="7020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218786E0-B9B7-4F40-B490-9733B4AB5289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273736" y="5444828"/>
                  <a:ext cx="176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ACD7A702-0AF8-4DF8-9930-8BC692DA861F}"/>
                    </a:ext>
                  </a:extLst>
                </p14:cNvPr>
                <p14:cNvContentPartPr/>
                <p14:nvPr/>
              </p14:nvContentPartPr>
              <p14:xfrm>
                <a:off x="6247456" y="5488388"/>
                <a:ext cx="84960" cy="5472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ACD7A702-0AF8-4DF8-9930-8BC692DA861F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243136" y="5484068"/>
                  <a:ext cx="936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1538931F-4EA9-4DC6-BBB1-F3BFED3403FB}"/>
                    </a:ext>
                  </a:extLst>
                </p14:cNvPr>
                <p14:cNvContentPartPr/>
                <p14:nvPr/>
              </p14:nvContentPartPr>
              <p14:xfrm>
                <a:off x="5760736" y="5369948"/>
                <a:ext cx="155160" cy="5940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1538931F-4EA9-4DC6-BBB1-F3BFED3403F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756416" y="5365628"/>
                  <a:ext cx="1638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F7E598C4-E32C-46D4-BF6B-B4B40C42FB06}"/>
                    </a:ext>
                  </a:extLst>
                </p14:cNvPr>
                <p14:cNvContentPartPr/>
                <p14:nvPr/>
              </p14:nvContentPartPr>
              <p14:xfrm>
                <a:off x="6235216" y="5308028"/>
                <a:ext cx="86040" cy="10404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F7E598C4-E32C-46D4-BF6B-B4B40C42FB0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230896" y="5303708"/>
                  <a:ext cx="946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240C3E2A-B578-49DC-920B-2FF6F7F8065A}"/>
                    </a:ext>
                  </a:extLst>
                </p14:cNvPr>
                <p14:cNvContentPartPr/>
                <p14:nvPr/>
              </p14:nvContentPartPr>
              <p14:xfrm>
                <a:off x="2215456" y="4364468"/>
                <a:ext cx="4650480" cy="189720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240C3E2A-B578-49DC-920B-2FF6F7F8065A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211136" y="4360148"/>
                  <a:ext cx="4659120" cy="19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E17ACC1E-533B-4047-8C52-C6B58C8C662E}"/>
                    </a:ext>
                  </a:extLst>
                </p14:cNvPr>
                <p14:cNvContentPartPr/>
                <p14:nvPr/>
              </p14:nvContentPartPr>
              <p14:xfrm>
                <a:off x="2643856" y="6151508"/>
                <a:ext cx="169560" cy="19836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E17ACC1E-533B-4047-8C52-C6B58C8C662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639536" y="6147188"/>
                  <a:ext cx="1782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A682BDA4-E3EB-42C1-9748-EB6DBE235CD1}"/>
                    </a:ext>
                  </a:extLst>
                </p14:cNvPr>
                <p14:cNvContentPartPr/>
                <p14:nvPr/>
              </p14:nvContentPartPr>
              <p14:xfrm>
                <a:off x="3022216" y="6180668"/>
                <a:ext cx="111600" cy="15300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A682BDA4-E3EB-42C1-9748-EB6DBE235CD1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017896" y="6176348"/>
                  <a:ext cx="1202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FDD49525-2202-4D21-8FF4-2882CAE532B6}"/>
                    </a:ext>
                  </a:extLst>
                </p14:cNvPr>
                <p14:cNvContentPartPr/>
                <p14:nvPr/>
              </p14:nvContentPartPr>
              <p14:xfrm>
                <a:off x="3144616" y="6140348"/>
                <a:ext cx="317520" cy="22500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FDD49525-2202-4D21-8FF4-2882CAE532B6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140296" y="6136028"/>
                  <a:ext cx="3261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15FEBCCB-B5AE-462E-AD3D-C84B8CEE73B9}"/>
                    </a:ext>
                  </a:extLst>
                </p14:cNvPr>
                <p14:cNvContentPartPr/>
                <p14:nvPr/>
              </p14:nvContentPartPr>
              <p14:xfrm>
                <a:off x="3424696" y="6242588"/>
                <a:ext cx="365400" cy="11160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15FEBCCB-B5AE-462E-AD3D-C84B8CEE73B9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420376" y="6238268"/>
                  <a:ext cx="3740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E3A5EB3F-66A9-42F5-9CDB-BC6A5B4D6216}"/>
                    </a:ext>
                  </a:extLst>
                </p14:cNvPr>
                <p14:cNvContentPartPr/>
                <p14:nvPr/>
              </p14:nvContentPartPr>
              <p14:xfrm>
                <a:off x="3979096" y="6095708"/>
                <a:ext cx="256680" cy="33228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E3A5EB3F-66A9-42F5-9CDB-BC6A5B4D6216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974776" y="6091388"/>
                  <a:ext cx="26532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08D52FFE-8C86-47E4-9D6C-AACED2E2A41A}"/>
                    </a:ext>
                  </a:extLst>
                </p14:cNvPr>
                <p14:cNvContentPartPr/>
                <p14:nvPr/>
              </p14:nvContentPartPr>
              <p14:xfrm>
                <a:off x="4201576" y="6232148"/>
                <a:ext cx="237240" cy="7380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08D52FFE-8C86-47E4-9D6C-AACED2E2A41A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197256" y="6227828"/>
                  <a:ext cx="245880" cy="82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AF9AE107-2CB4-43FC-BC60-2E2C81C2A882}"/>
                  </a:ext>
                </a:extLst>
              </p14:cNvPr>
              <p14:cNvContentPartPr/>
              <p14:nvPr/>
            </p14:nvContentPartPr>
            <p14:xfrm>
              <a:off x="4676056" y="6201908"/>
              <a:ext cx="156960" cy="135720"/>
            </p14:xfrm>
          </p:contentPart>
        </mc:Choice>
        <mc:Fallback xmlns=""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AF9AE107-2CB4-43FC-BC60-2E2C81C2A882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4671736" y="6197588"/>
                <a:ext cx="16560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736F5517-378F-4260-80C1-A34A3BD57B6C}"/>
                  </a:ext>
                </a:extLst>
              </p14:cNvPr>
              <p14:cNvContentPartPr/>
              <p14:nvPr/>
            </p14:nvContentPartPr>
            <p14:xfrm>
              <a:off x="4673176" y="6259868"/>
              <a:ext cx="151200" cy="25560"/>
            </p14:xfrm>
          </p:contentPart>
        </mc:Choice>
        <mc:Fallback xmlns=""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736F5517-378F-4260-80C1-A34A3BD57B6C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4668856" y="6255548"/>
                <a:ext cx="15984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B41C2BCC-015F-43F5-AD4C-6A971F6D17B4}"/>
                  </a:ext>
                </a:extLst>
              </p14:cNvPr>
              <p14:cNvContentPartPr/>
              <p14:nvPr/>
            </p14:nvContentPartPr>
            <p14:xfrm>
              <a:off x="4652656" y="6082388"/>
              <a:ext cx="213120" cy="68040"/>
            </p14:xfrm>
          </p:contentPart>
        </mc:Choice>
        <mc:Fallback xmlns=""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B41C2BCC-015F-43F5-AD4C-6A971F6D17B4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4648336" y="6078068"/>
                <a:ext cx="221760" cy="7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4" name="Gruppieren 233">
            <a:extLst>
              <a:ext uri="{FF2B5EF4-FFF2-40B4-BE49-F238E27FC236}">
                <a16:creationId xmlns:a16="http://schemas.microsoft.com/office/drawing/2014/main" id="{358947BD-B01A-4D2D-A62E-34087F050B87}"/>
              </a:ext>
            </a:extLst>
          </p:cNvPr>
          <p:cNvGrpSpPr/>
          <p:nvPr/>
        </p:nvGrpSpPr>
        <p:grpSpPr>
          <a:xfrm>
            <a:off x="5066656" y="5922908"/>
            <a:ext cx="1737360" cy="478080"/>
            <a:chOff x="5066656" y="5922908"/>
            <a:chExt cx="1737360" cy="47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DC138C5A-9AAF-48EC-BD67-2A3CAA8BDD7C}"/>
                    </a:ext>
                  </a:extLst>
                </p14:cNvPr>
                <p14:cNvContentPartPr/>
                <p14:nvPr/>
              </p14:nvContentPartPr>
              <p14:xfrm>
                <a:off x="5066656" y="6235388"/>
                <a:ext cx="192600" cy="1368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DC138C5A-9AAF-48EC-BD67-2A3CAA8BDD7C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062336" y="6231068"/>
                  <a:ext cx="2012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368B4043-9198-4CEA-9C35-914ABCC5D62C}"/>
                    </a:ext>
                  </a:extLst>
                </p14:cNvPr>
                <p14:cNvContentPartPr/>
                <p14:nvPr/>
              </p14:nvContentPartPr>
              <p14:xfrm>
                <a:off x="5108056" y="6268868"/>
                <a:ext cx="217800" cy="2520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368B4043-9198-4CEA-9C35-914ABCC5D62C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103736" y="6264548"/>
                  <a:ext cx="2264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22BB6603-060C-4496-B055-5CD9409F8323}"/>
                    </a:ext>
                  </a:extLst>
                </p14:cNvPr>
                <p14:cNvContentPartPr/>
                <p14:nvPr/>
              </p14:nvContentPartPr>
              <p14:xfrm>
                <a:off x="5527456" y="6191108"/>
                <a:ext cx="132120" cy="5760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22BB6603-060C-4496-B055-5CD9409F8323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523136" y="6186788"/>
                  <a:ext cx="1407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B4F70563-283C-4424-9540-48AC1C789CF4}"/>
                    </a:ext>
                  </a:extLst>
                </p14:cNvPr>
                <p14:cNvContentPartPr/>
                <p14:nvPr/>
              </p14:nvContentPartPr>
              <p14:xfrm>
                <a:off x="5567776" y="6191468"/>
                <a:ext cx="110160" cy="20952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B4F70563-283C-4424-9540-48AC1C789CF4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563456" y="6187148"/>
                  <a:ext cx="1188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8B9E0FEB-B159-4959-997B-A64C372F732F}"/>
                    </a:ext>
                  </a:extLst>
                </p14:cNvPr>
                <p14:cNvContentPartPr/>
                <p14:nvPr/>
              </p14:nvContentPartPr>
              <p14:xfrm>
                <a:off x="5460496" y="6006428"/>
                <a:ext cx="279000" cy="9720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8B9E0FEB-B159-4959-997B-A64C372F732F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456176" y="6002108"/>
                  <a:ext cx="2876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8224699F-BAE0-4DF8-A6B3-E05052C73BF3}"/>
                    </a:ext>
                  </a:extLst>
                </p14:cNvPr>
                <p14:cNvContentPartPr/>
                <p14:nvPr/>
              </p14:nvContentPartPr>
              <p14:xfrm>
                <a:off x="5913736" y="6168788"/>
                <a:ext cx="198360" cy="4104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8224699F-BAE0-4DF8-A6B3-E05052C73BF3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909416" y="6164468"/>
                  <a:ext cx="2070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04FCEBBD-26EC-4F12-AA3A-282BD3D08CC6}"/>
                    </a:ext>
                  </a:extLst>
                </p14:cNvPr>
                <p14:cNvContentPartPr/>
                <p14:nvPr/>
              </p14:nvContentPartPr>
              <p14:xfrm>
                <a:off x="6249256" y="6110468"/>
                <a:ext cx="200520" cy="17928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04FCEBBD-26EC-4F12-AA3A-282BD3D08CC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244936" y="6106148"/>
                  <a:ext cx="2091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A7819F86-40C9-4B09-9010-52D0BE82109B}"/>
                    </a:ext>
                  </a:extLst>
                </p14:cNvPr>
                <p14:cNvContentPartPr/>
                <p14:nvPr/>
              </p14:nvContentPartPr>
              <p14:xfrm>
                <a:off x="6279856" y="6109388"/>
                <a:ext cx="202320" cy="14364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A7819F86-40C9-4B09-9010-52D0BE82109B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275536" y="6105068"/>
                  <a:ext cx="2109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37B3BB4E-A485-42DC-8A30-C7E9FD025C0B}"/>
                    </a:ext>
                  </a:extLst>
                </p14:cNvPr>
                <p14:cNvContentPartPr/>
                <p14:nvPr/>
              </p14:nvContentPartPr>
              <p14:xfrm>
                <a:off x="6273016" y="6084908"/>
                <a:ext cx="205200" cy="17100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37B3BB4E-A485-42DC-8A30-C7E9FD025C0B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268696" y="6080588"/>
                  <a:ext cx="2138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EC344F5B-180B-4FA0-8A7D-8E30026A5E50}"/>
                    </a:ext>
                  </a:extLst>
                </p14:cNvPr>
                <p14:cNvContentPartPr/>
                <p14:nvPr/>
              </p14:nvContentPartPr>
              <p14:xfrm>
                <a:off x="6185536" y="6075188"/>
                <a:ext cx="299160" cy="20664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EC344F5B-180B-4FA0-8A7D-8E30026A5E50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181216" y="6070868"/>
                  <a:ext cx="3078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30E71E62-DE82-4E4E-AA50-1AEC1E3907FC}"/>
                    </a:ext>
                  </a:extLst>
                </p14:cNvPr>
                <p14:cNvContentPartPr/>
                <p14:nvPr/>
              </p14:nvContentPartPr>
              <p14:xfrm>
                <a:off x="6518176" y="6067988"/>
                <a:ext cx="230400" cy="29736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30E71E62-DE82-4E4E-AA50-1AEC1E3907FC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513856" y="6063668"/>
                  <a:ext cx="23904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E98E7762-613C-4FF9-A7D8-F5039E7374C4}"/>
                    </a:ext>
                  </a:extLst>
                </p14:cNvPr>
                <p14:cNvContentPartPr/>
                <p14:nvPr/>
              </p14:nvContentPartPr>
              <p14:xfrm>
                <a:off x="6555976" y="5922908"/>
                <a:ext cx="248040" cy="9216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E98E7762-613C-4FF9-A7D8-F5039E7374C4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551656" y="5918588"/>
                  <a:ext cx="256680" cy="10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uppieren 236">
            <a:extLst>
              <a:ext uri="{FF2B5EF4-FFF2-40B4-BE49-F238E27FC236}">
                <a16:creationId xmlns:a16="http://schemas.microsoft.com/office/drawing/2014/main" id="{0EE97F33-FD24-4BA8-80BC-2C1810467948}"/>
              </a:ext>
            </a:extLst>
          </p:cNvPr>
          <p:cNvGrpSpPr/>
          <p:nvPr/>
        </p:nvGrpSpPr>
        <p:grpSpPr>
          <a:xfrm>
            <a:off x="9645496" y="661508"/>
            <a:ext cx="2252160" cy="1087200"/>
            <a:chOff x="9645496" y="661508"/>
            <a:chExt cx="2252160" cy="108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7F326E3-A3A7-4B4C-A99B-AD951A3F1A40}"/>
                    </a:ext>
                  </a:extLst>
                </p14:cNvPr>
                <p14:cNvContentPartPr/>
                <p14:nvPr/>
              </p14:nvContentPartPr>
              <p14:xfrm>
                <a:off x="10210696" y="1262348"/>
                <a:ext cx="102240" cy="975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7F326E3-A3A7-4B4C-A99B-AD951A3F1A40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206376" y="1258028"/>
                  <a:ext cx="1108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C1F42A2C-F91C-45ED-B367-918992FA96C8}"/>
                    </a:ext>
                  </a:extLst>
                </p14:cNvPr>
                <p14:cNvContentPartPr/>
                <p14:nvPr/>
              </p14:nvContentPartPr>
              <p14:xfrm>
                <a:off x="10406536" y="1281788"/>
                <a:ext cx="13320" cy="698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C1F42A2C-F91C-45ED-B367-918992FA96C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402216" y="1277468"/>
                  <a:ext cx="219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09EE4443-09F7-4DD0-BBDA-89B75F93E762}"/>
                    </a:ext>
                  </a:extLst>
                </p14:cNvPr>
                <p14:cNvContentPartPr/>
                <p14:nvPr/>
              </p14:nvContentPartPr>
              <p14:xfrm>
                <a:off x="10380616" y="1290428"/>
                <a:ext cx="41040" cy="320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09EE4443-09F7-4DD0-BBDA-89B75F93E762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376296" y="1286108"/>
                  <a:ext cx="496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B69983C4-1842-4909-8C26-5D02DF9D7FD9}"/>
                    </a:ext>
                  </a:extLst>
                </p14:cNvPr>
                <p14:cNvContentPartPr/>
                <p14:nvPr/>
              </p14:nvContentPartPr>
              <p14:xfrm>
                <a:off x="10478536" y="1239668"/>
                <a:ext cx="80640" cy="1051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B69983C4-1842-4909-8C26-5D02DF9D7FD9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474216" y="1235348"/>
                  <a:ext cx="892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6A663ECA-C9A2-4796-B134-F01BC9BA9844}"/>
                    </a:ext>
                  </a:extLst>
                </p14:cNvPr>
                <p14:cNvContentPartPr/>
                <p14:nvPr/>
              </p14:nvContentPartPr>
              <p14:xfrm>
                <a:off x="10703176" y="1270628"/>
                <a:ext cx="14040" cy="662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6A663ECA-C9A2-4796-B134-F01BC9BA9844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698856" y="1266308"/>
                  <a:ext cx="226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3D3F711E-419F-4C44-9B1A-DFFC55838153}"/>
                    </a:ext>
                  </a:extLst>
                </p14:cNvPr>
                <p14:cNvContentPartPr/>
                <p14:nvPr/>
              </p14:nvContentPartPr>
              <p14:xfrm>
                <a:off x="10665376" y="1292228"/>
                <a:ext cx="104040" cy="111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3D3F711E-419F-4C44-9B1A-DFFC55838153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661056" y="1287908"/>
                  <a:ext cx="1126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54DAD6D5-AC9F-4282-A778-6FAA4AD2591C}"/>
                    </a:ext>
                  </a:extLst>
                </p14:cNvPr>
                <p14:cNvContentPartPr/>
                <p14:nvPr/>
              </p14:nvContentPartPr>
              <p14:xfrm>
                <a:off x="10840696" y="1224548"/>
                <a:ext cx="62280" cy="802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54DAD6D5-AC9F-4282-A778-6FAA4AD2591C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836376" y="1220228"/>
                  <a:ext cx="709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0C579115-306C-4A4D-907E-BE83E5D18C86}"/>
                    </a:ext>
                  </a:extLst>
                </p14:cNvPr>
                <p14:cNvContentPartPr/>
                <p14:nvPr/>
              </p14:nvContentPartPr>
              <p14:xfrm>
                <a:off x="10962016" y="1245428"/>
                <a:ext cx="19800" cy="284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0C579115-306C-4A4D-907E-BE83E5D18C86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957696" y="1241108"/>
                  <a:ext cx="284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458266AA-C171-4E67-9CAE-1D9FD9FDCD97}"/>
                    </a:ext>
                  </a:extLst>
                </p14:cNvPr>
                <p14:cNvContentPartPr/>
                <p14:nvPr/>
              </p14:nvContentPartPr>
              <p14:xfrm>
                <a:off x="11009176" y="1200428"/>
                <a:ext cx="75960" cy="1080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458266AA-C171-4E67-9CAE-1D9FD9FDCD97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1004856" y="1196108"/>
                  <a:ext cx="846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D3B51194-1458-44D4-88CC-196045F53B39}"/>
                    </a:ext>
                  </a:extLst>
                </p14:cNvPr>
                <p14:cNvContentPartPr/>
                <p14:nvPr/>
              </p14:nvContentPartPr>
              <p14:xfrm>
                <a:off x="11030056" y="1178108"/>
                <a:ext cx="76680" cy="111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D3B51194-1458-44D4-88CC-196045F53B39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1025736" y="1173788"/>
                  <a:ext cx="853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0A53EB0F-3C44-4215-9F5A-8EA8933A5315}"/>
                    </a:ext>
                  </a:extLst>
                </p14:cNvPr>
                <p14:cNvContentPartPr/>
                <p14:nvPr/>
              </p14:nvContentPartPr>
              <p14:xfrm>
                <a:off x="9794536" y="1450988"/>
                <a:ext cx="209880" cy="133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0A53EB0F-3C44-4215-9F5A-8EA8933A5315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790216" y="1446668"/>
                  <a:ext cx="2185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B6CB7368-9E6D-4475-8D01-0A410BFB7E50}"/>
                    </a:ext>
                  </a:extLst>
                </p14:cNvPr>
                <p14:cNvContentPartPr/>
                <p14:nvPr/>
              </p14:nvContentPartPr>
              <p14:xfrm>
                <a:off x="9822976" y="1494908"/>
                <a:ext cx="218880" cy="252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B6CB7368-9E6D-4475-8D01-0A410BFB7E50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818656" y="1490588"/>
                  <a:ext cx="2275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BF1C6EA3-B1B6-4C2A-90CD-27F4EF3BB69D}"/>
                    </a:ext>
                  </a:extLst>
                </p14:cNvPr>
                <p14:cNvContentPartPr/>
                <p14:nvPr/>
              </p14:nvContentPartPr>
              <p14:xfrm>
                <a:off x="10089016" y="1271348"/>
                <a:ext cx="117720" cy="4773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BF1C6EA3-B1B6-4C2A-90CD-27F4EF3BB69D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084696" y="1267028"/>
                  <a:ext cx="12636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A6E4A063-06D5-4590-81B8-898845B6C00A}"/>
                    </a:ext>
                  </a:extLst>
                </p14:cNvPr>
                <p14:cNvContentPartPr/>
                <p14:nvPr/>
              </p14:nvContentPartPr>
              <p14:xfrm>
                <a:off x="9645496" y="808388"/>
                <a:ext cx="89280" cy="2782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A6E4A063-06D5-4590-81B8-898845B6C00A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641176" y="804068"/>
                  <a:ext cx="9792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CC40FC8-849C-4B66-A616-BBA169C9E89B}"/>
                    </a:ext>
                  </a:extLst>
                </p14:cNvPr>
                <p14:cNvContentPartPr/>
                <p14:nvPr/>
              </p14:nvContentPartPr>
              <p14:xfrm>
                <a:off x="9812176" y="780668"/>
                <a:ext cx="117720" cy="1249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CC40FC8-849C-4B66-A616-BBA169C9E89B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807856" y="776348"/>
                  <a:ext cx="1263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BB7434C8-E4A9-4F01-BF3A-09AA17AC7C80}"/>
                    </a:ext>
                  </a:extLst>
                </p14:cNvPr>
                <p14:cNvContentPartPr/>
                <p14:nvPr/>
              </p14:nvContentPartPr>
              <p14:xfrm>
                <a:off x="10054456" y="833948"/>
                <a:ext cx="360" cy="3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BB7434C8-E4A9-4F01-BF3A-09AA17AC7C8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050136" y="82962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F870935-3B8A-4C3B-8513-7F47D82DB1C5}"/>
                    </a:ext>
                  </a:extLst>
                </p14:cNvPr>
                <p14:cNvContentPartPr/>
                <p14:nvPr/>
              </p14:nvContentPartPr>
              <p14:xfrm>
                <a:off x="10032136" y="769868"/>
                <a:ext cx="81000" cy="1062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F870935-3B8A-4C3B-8513-7F47D82DB1C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027816" y="765548"/>
                  <a:ext cx="896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7CC1E8F5-763F-4C5D-B5AA-3274B87C4819}"/>
                    </a:ext>
                  </a:extLst>
                </p14:cNvPr>
                <p14:cNvContentPartPr/>
                <p14:nvPr/>
              </p14:nvContentPartPr>
              <p14:xfrm>
                <a:off x="9804616" y="984788"/>
                <a:ext cx="92520" cy="1108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7CC1E8F5-763F-4C5D-B5AA-3274B87C4819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800296" y="980468"/>
                  <a:ext cx="1011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D6221B12-73BA-4DC0-A72D-30648CEF069D}"/>
                    </a:ext>
                  </a:extLst>
                </p14:cNvPr>
                <p14:cNvContentPartPr/>
                <p14:nvPr/>
              </p14:nvContentPartPr>
              <p14:xfrm>
                <a:off x="10008736" y="977228"/>
                <a:ext cx="91800" cy="856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D6221B12-73BA-4DC0-A72D-30648CEF069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004416" y="972908"/>
                  <a:ext cx="1004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5C463100-78C1-46F0-B92E-1F02B6510C08}"/>
                    </a:ext>
                  </a:extLst>
                </p14:cNvPr>
                <p14:cNvContentPartPr/>
                <p14:nvPr/>
              </p14:nvContentPartPr>
              <p14:xfrm>
                <a:off x="10072816" y="998468"/>
                <a:ext cx="16200" cy="1126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5C463100-78C1-46F0-B92E-1F02B6510C0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068496" y="994148"/>
                  <a:ext cx="248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11D8CC7-8EEE-4C82-93A9-9A9D2305497D}"/>
                    </a:ext>
                  </a:extLst>
                </p14:cNvPr>
                <p14:cNvContentPartPr/>
                <p14:nvPr/>
              </p14:nvContentPartPr>
              <p14:xfrm>
                <a:off x="10161376" y="716228"/>
                <a:ext cx="93960" cy="4140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11D8CC7-8EEE-4C82-93A9-9A9D2305497D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157056" y="711908"/>
                  <a:ext cx="10260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874BCAC-C2EC-404D-A510-4A8051149712}"/>
                    </a:ext>
                  </a:extLst>
                </p14:cNvPr>
                <p14:cNvContentPartPr/>
                <p14:nvPr/>
              </p14:nvContentPartPr>
              <p14:xfrm>
                <a:off x="10387456" y="716228"/>
                <a:ext cx="87840" cy="3578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874BCAC-C2EC-404D-A510-4A805114971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383136" y="711908"/>
                  <a:ext cx="9648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3B2C601-81FB-4085-824B-9D5491296998}"/>
                    </a:ext>
                  </a:extLst>
                </p14:cNvPr>
                <p14:cNvContentPartPr/>
                <p14:nvPr/>
              </p14:nvContentPartPr>
              <p14:xfrm>
                <a:off x="10554496" y="716228"/>
                <a:ext cx="87120" cy="979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3B2C601-81FB-4085-824B-9D5491296998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550176" y="711908"/>
                  <a:ext cx="957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A0F0DFBA-E777-4189-ADA8-DF3D50D2E736}"/>
                    </a:ext>
                  </a:extLst>
                </p14:cNvPr>
                <p14:cNvContentPartPr/>
                <p14:nvPr/>
              </p14:nvContentPartPr>
              <p14:xfrm>
                <a:off x="10526056" y="935828"/>
                <a:ext cx="92160" cy="1155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A0F0DFBA-E777-4189-ADA8-DF3D50D2E736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521736" y="931508"/>
                  <a:ext cx="1008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B5C98E31-B18D-4873-87E7-699ECA7D0686}"/>
                    </a:ext>
                  </a:extLst>
                </p14:cNvPr>
                <p14:cNvContentPartPr/>
                <p14:nvPr/>
              </p14:nvContentPartPr>
              <p14:xfrm>
                <a:off x="10554496" y="914588"/>
                <a:ext cx="104760" cy="79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B5C98E31-B18D-4873-87E7-699ECA7D068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550176" y="910268"/>
                  <a:ext cx="1134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FAD5298-D10B-464B-976E-3FBDBCBAA4BF}"/>
                    </a:ext>
                  </a:extLst>
                </p14:cNvPr>
                <p14:cNvContentPartPr/>
                <p14:nvPr/>
              </p14:nvContentPartPr>
              <p14:xfrm>
                <a:off x="10626496" y="661508"/>
                <a:ext cx="180000" cy="4762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FAD5298-D10B-464B-976E-3FBDBCBAA4BF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622176" y="657188"/>
                  <a:ext cx="188640" cy="48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35F80F17-ED54-46F0-83E6-A460C60165CA}"/>
                    </a:ext>
                  </a:extLst>
                </p14:cNvPr>
                <p14:cNvContentPartPr/>
                <p14:nvPr/>
              </p14:nvContentPartPr>
              <p14:xfrm>
                <a:off x="9820096" y="766628"/>
                <a:ext cx="79200" cy="1299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35F80F17-ED54-46F0-83E6-A460C60165CA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815776" y="762308"/>
                  <a:ext cx="878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4DB6271B-C9F0-4C33-8568-75D45394CD28}"/>
                    </a:ext>
                  </a:extLst>
                </p14:cNvPr>
                <p14:cNvContentPartPr/>
                <p14:nvPr/>
              </p14:nvContentPartPr>
              <p14:xfrm>
                <a:off x="10545136" y="711548"/>
                <a:ext cx="84600" cy="1249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4DB6271B-C9F0-4C33-8568-75D45394CD28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540816" y="707228"/>
                  <a:ext cx="932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5349266B-BD0E-44B2-9C88-2E546808A766}"/>
                    </a:ext>
                  </a:extLst>
                </p14:cNvPr>
                <p14:cNvContentPartPr/>
                <p14:nvPr/>
              </p14:nvContentPartPr>
              <p14:xfrm>
                <a:off x="10006576" y="798668"/>
                <a:ext cx="92880" cy="1004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5349266B-BD0E-44B2-9C88-2E546808A766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002256" y="794348"/>
                  <a:ext cx="1015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E13AB6B6-8785-46AB-BC5A-342021C26736}"/>
                    </a:ext>
                  </a:extLst>
                </p14:cNvPr>
                <p14:cNvContentPartPr/>
                <p14:nvPr/>
              </p14:nvContentPartPr>
              <p14:xfrm>
                <a:off x="10522456" y="948068"/>
                <a:ext cx="75960" cy="982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E13AB6B6-8785-46AB-BC5A-342021C2673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518136" y="943748"/>
                  <a:ext cx="846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8BA7E5F3-A6F9-42CB-88BF-52730A244711}"/>
                    </a:ext>
                  </a:extLst>
                </p14:cNvPr>
                <p14:cNvContentPartPr/>
                <p14:nvPr/>
              </p14:nvContentPartPr>
              <p14:xfrm>
                <a:off x="10579336" y="909908"/>
                <a:ext cx="72360" cy="277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8BA7E5F3-A6F9-42CB-88BF-52730A24471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575016" y="905588"/>
                  <a:ext cx="810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4A23C286-9511-49BE-BFD7-4E0C1FB04E95}"/>
                    </a:ext>
                  </a:extLst>
                </p14:cNvPr>
                <p14:cNvContentPartPr/>
                <p14:nvPr/>
              </p14:nvContentPartPr>
              <p14:xfrm>
                <a:off x="9765736" y="1034828"/>
                <a:ext cx="298800" cy="162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4A23C286-9511-49BE-BFD7-4E0C1FB04E9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761416" y="1030508"/>
                  <a:ext cx="3074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11E40B09-9C9A-4422-8E16-4F52DF9AD922}"/>
                    </a:ext>
                  </a:extLst>
                </p14:cNvPr>
                <p14:cNvContentPartPr/>
                <p14:nvPr/>
              </p14:nvContentPartPr>
              <p14:xfrm>
                <a:off x="10575736" y="742508"/>
                <a:ext cx="5400" cy="2840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11E40B09-9C9A-4422-8E16-4F52DF9AD92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571416" y="738188"/>
                  <a:ext cx="1404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D1104EB3-864C-4041-AC30-D87B451E14C9}"/>
                    </a:ext>
                  </a:extLst>
                </p14:cNvPr>
                <p14:cNvContentPartPr/>
                <p14:nvPr/>
              </p14:nvContentPartPr>
              <p14:xfrm>
                <a:off x="10236256" y="1551788"/>
                <a:ext cx="63720" cy="1144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D1104EB3-864C-4041-AC30-D87B451E14C9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231936" y="1547468"/>
                  <a:ext cx="723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40E53117-63DB-45EB-8854-CF3247E6B397}"/>
                    </a:ext>
                  </a:extLst>
                </p14:cNvPr>
                <p14:cNvContentPartPr/>
                <p14:nvPr/>
              </p14:nvContentPartPr>
              <p14:xfrm>
                <a:off x="10355056" y="1618388"/>
                <a:ext cx="12600" cy="684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40E53117-63DB-45EB-8854-CF3247E6B397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350736" y="1614068"/>
                  <a:ext cx="212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1EA15B32-BA29-4FD0-8F3A-DDCF02C9B792}"/>
                    </a:ext>
                  </a:extLst>
                </p14:cNvPr>
                <p14:cNvContentPartPr/>
                <p14:nvPr/>
              </p14:nvContentPartPr>
              <p14:xfrm>
                <a:off x="10424536" y="1539548"/>
                <a:ext cx="107640" cy="1008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1EA15B32-BA29-4FD0-8F3A-DDCF02C9B79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420216" y="1535228"/>
                  <a:ext cx="1162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24F9C56F-93EA-4438-A0CF-A6AC0E605F51}"/>
                    </a:ext>
                  </a:extLst>
                </p14:cNvPr>
                <p14:cNvContentPartPr/>
                <p14:nvPr/>
              </p14:nvContentPartPr>
              <p14:xfrm>
                <a:off x="10701376" y="1565468"/>
                <a:ext cx="24480" cy="885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24F9C56F-93EA-4438-A0CF-A6AC0E605F51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697056" y="1561148"/>
                  <a:ext cx="331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2D08331F-01A8-4C2E-8FE0-6E9EF19E7C07}"/>
                    </a:ext>
                  </a:extLst>
                </p14:cNvPr>
                <p14:cNvContentPartPr/>
                <p14:nvPr/>
              </p14:nvContentPartPr>
              <p14:xfrm>
                <a:off x="10663576" y="1583828"/>
                <a:ext cx="100440" cy="1872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2D08331F-01A8-4C2E-8FE0-6E9EF19E7C07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659256" y="1579508"/>
                  <a:ext cx="1090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8AD995DF-CD47-4D65-84CA-CBAD1F4F3098}"/>
                    </a:ext>
                  </a:extLst>
                </p14:cNvPr>
                <p14:cNvContentPartPr/>
                <p14:nvPr/>
              </p14:nvContentPartPr>
              <p14:xfrm>
                <a:off x="10824856" y="1527308"/>
                <a:ext cx="80640" cy="792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8AD995DF-CD47-4D65-84CA-CBAD1F4F3098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820536" y="1522988"/>
                  <a:ext cx="892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87AF219D-5AEE-4897-908E-F38AAC5A0E51}"/>
                    </a:ext>
                  </a:extLst>
                </p14:cNvPr>
                <p14:cNvContentPartPr/>
                <p14:nvPr/>
              </p14:nvContentPartPr>
              <p14:xfrm>
                <a:off x="10884616" y="1554668"/>
                <a:ext cx="13680" cy="9072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87AF219D-5AEE-4897-908E-F38AAC5A0E51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880296" y="1550348"/>
                  <a:ext cx="223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1B12ACE1-8C2B-492D-BDB0-3BAC90979030}"/>
                    </a:ext>
                  </a:extLst>
                </p14:cNvPr>
                <p14:cNvContentPartPr/>
                <p14:nvPr/>
              </p14:nvContentPartPr>
              <p14:xfrm>
                <a:off x="10965616" y="1574108"/>
                <a:ext cx="1800" cy="79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1B12ACE1-8C2B-492D-BDB0-3BAC90979030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961296" y="1569788"/>
                  <a:ext cx="104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A9AE803E-0F3F-4402-B78C-28069DEB8D9D}"/>
                    </a:ext>
                  </a:extLst>
                </p14:cNvPr>
                <p14:cNvContentPartPr/>
                <p14:nvPr/>
              </p14:nvContentPartPr>
              <p14:xfrm>
                <a:off x="11009536" y="1504988"/>
                <a:ext cx="97200" cy="12312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A9AE803E-0F3F-4402-B78C-28069DEB8D9D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1005216" y="1500668"/>
                  <a:ext cx="1058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F6BEAB6C-A66D-4547-A850-C6AC9197906E}"/>
                    </a:ext>
                  </a:extLst>
                </p14:cNvPr>
                <p14:cNvContentPartPr/>
                <p14:nvPr/>
              </p14:nvContentPartPr>
              <p14:xfrm>
                <a:off x="11105656" y="1135268"/>
                <a:ext cx="111600" cy="54864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F6BEAB6C-A66D-4547-A850-C6AC9197906E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1101336" y="1130948"/>
                  <a:ext cx="120240" cy="55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2D27B8E4-8B9C-41AE-A2B5-1DEFC4DBC724}"/>
                    </a:ext>
                  </a:extLst>
                </p14:cNvPr>
                <p14:cNvContentPartPr/>
                <p14:nvPr/>
              </p14:nvContentPartPr>
              <p14:xfrm>
                <a:off x="11237776" y="1403108"/>
                <a:ext cx="142920" cy="154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2D27B8E4-8B9C-41AE-A2B5-1DEFC4DBC724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1233456" y="1398788"/>
                  <a:ext cx="1515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4FB8BBD9-701A-405D-AEDE-859DF13C9B63}"/>
                    </a:ext>
                  </a:extLst>
                </p14:cNvPr>
                <p14:cNvContentPartPr/>
                <p14:nvPr/>
              </p14:nvContentPartPr>
              <p14:xfrm>
                <a:off x="11265496" y="1438748"/>
                <a:ext cx="154080" cy="216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4FB8BBD9-701A-405D-AEDE-859DF13C9B63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261176" y="1434428"/>
                  <a:ext cx="1627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1EF767C3-FE50-4237-8F7D-DE0E2F6EAFC4}"/>
                    </a:ext>
                  </a:extLst>
                </p14:cNvPr>
                <p14:cNvContentPartPr/>
                <p14:nvPr/>
              </p14:nvContentPartPr>
              <p14:xfrm>
                <a:off x="11565736" y="1123748"/>
                <a:ext cx="121320" cy="1738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1EF767C3-FE50-4237-8F7D-DE0E2F6EAFC4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1561416" y="1119428"/>
                  <a:ext cx="1299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FFA024FB-49D3-4DD9-95DE-1522701F5779}"/>
                    </a:ext>
                  </a:extLst>
                </p14:cNvPr>
                <p14:cNvContentPartPr/>
                <p14:nvPr/>
              </p14:nvContentPartPr>
              <p14:xfrm>
                <a:off x="11530816" y="1420388"/>
                <a:ext cx="76320" cy="10368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FFA024FB-49D3-4DD9-95DE-1522701F5779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1526136" y="1416068"/>
                  <a:ext cx="849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362C423C-99DE-4E70-8EAC-8BC0538D7E75}"/>
                    </a:ext>
                  </a:extLst>
                </p14:cNvPr>
                <p14:cNvContentPartPr/>
                <p14:nvPr/>
              </p14:nvContentPartPr>
              <p14:xfrm>
                <a:off x="11662216" y="1418948"/>
                <a:ext cx="55440" cy="10116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362C423C-99DE-4E70-8EAC-8BC0538D7E75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1657896" y="1414628"/>
                  <a:ext cx="640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B23A0867-C9A0-419C-885F-DB0BD7CE7121}"/>
                    </a:ext>
                  </a:extLst>
                </p14:cNvPr>
                <p14:cNvContentPartPr/>
                <p14:nvPr/>
              </p14:nvContentPartPr>
              <p14:xfrm>
                <a:off x="11756896" y="1086668"/>
                <a:ext cx="140760" cy="4327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B23A0867-C9A0-419C-885F-DB0BD7CE7121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1752576" y="1082348"/>
                  <a:ext cx="14940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6092178A-FF8C-4029-93AE-9D42570176A1}"/>
                    </a:ext>
                  </a:extLst>
                </p14:cNvPr>
                <p14:cNvContentPartPr/>
                <p14:nvPr/>
              </p14:nvContentPartPr>
              <p14:xfrm>
                <a:off x="11386456" y="1134188"/>
                <a:ext cx="94320" cy="38268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6092178A-FF8C-4029-93AE-9D42570176A1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1382136" y="1129868"/>
                  <a:ext cx="10296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89933406-1FC6-4A55-8C7E-E41CB37C6A2F}"/>
                    </a:ext>
                  </a:extLst>
                </p14:cNvPr>
                <p14:cNvContentPartPr/>
                <p14:nvPr/>
              </p14:nvContentPartPr>
              <p14:xfrm>
                <a:off x="9789136" y="834308"/>
                <a:ext cx="305640" cy="4284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89933406-1FC6-4A55-8C7E-E41CB37C6A2F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784816" y="829988"/>
                  <a:ext cx="3142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A25A4E5A-07D8-44E4-9F3E-B2CAA4ACA4E7}"/>
                    </a:ext>
                  </a:extLst>
                </p14:cNvPr>
                <p14:cNvContentPartPr/>
                <p14:nvPr/>
              </p14:nvContentPartPr>
              <p14:xfrm>
                <a:off x="10570336" y="720548"/>
                <a:ext cx="23760" cy="36576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A25A4E5A-07D8-44E4-9F3E-B2CAA4ACA4E7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566016" y="716228"/>
                  <a:ext cx="32400" cy="37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Gruppieren 239">
            <a:extLst>
              <a:ext uri="{FF2B5EF4-FFF2-40B4-BE49-F238E27FC236}">
                <a16:creationId xmlns:a16="http://schemas.microsoft.com/office/drawing/2014/main" id="{A057556C-8652-4983-8F0C-576483DE6706}"/>
              </a:ext>
            </a:extLst>
          </p:cNvPr>
          <p:cNvGrpSpPr/>
          <p:nvPr/>
        </p:nvGrpSpPr>
        <p:grpSpPr>
          <a:xfrm>
            <a:off x="3808096" y="1041308"/>
            <a:ext cx="2876400" cy="3213720"/>
            <a:chOff x="3808096" y="1041308"/>
            <a:chExt cx="2876400" cy="321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12BFB93A-E5BF-4F38-9227-05FAE99A0885}"/>
                    </a:ext>
                  </a:extLst>
                </p14:cNvPr>
                <p14:cNvContentPartPr/>
                <p14:nvPr/>
              </p14:nvContentPartPr>
              <p14:xfrm>
                <a:off x="4019776" y="1041308"/>
                <a:ext cx="1049760" cy="25956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12BFB93A-E5BF-4F38-9227-05FAE99A0885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015456" y="1036988"/>
                  <a:ext cx="105840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C50FFE9C-DE17-42E2-BD9B-0EC0E8948B95}"/>
                    </a:ext>
                  </a:extLst>
                </p14:cNvPr>
                <p14:cNvContentPartPr/>
                <p14:nvPr/>
              </p14:nvContentPartPr>
              <p14:xfrm>
                <a:off x="5049016" y="1044188"/>
                <a:ext cx="957240" cy="16236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C50FFE9C-DE17-42E2-BD9B-0EC0E8948B95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044696" y="1039868"/>
                  <a:ext cx="9658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EDE79B20-BAC2-4351-BF34-EFAF9264B243}"/>
                    </a:ext>
                  </a:extLst>
                </p14:cNvPr>
                <p14:cNvContentPartPr/>
                <p14:nvPr/>
              </p14:nvContentPartPr>
              <p14:xfrm>
                <a:off x="4470136" y="3722588"/>
                <a:ext cx="822960" cy="53244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EDE79B20-BAC2-4351-BF34-EFAF9264B243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465816" y="3718268"/>
                  <a:ext cx="831600" cy="54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FF7032F9-001D-4108-A229-FA1DF4710E9C}"/>
                    </a:ext>
                  </a:extLst>
                </p14:cNvPr>
                <p14:cNvContentPartPr/>
                <p14:nvPr/>
              </p14:nvContentPartPr>
              <p14:xfrm>
                <a:off x="3808096" y="1109708"/>
                <a:ext cx="2876400" cy="289368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FF7032F9-001D-4108-A229-FA1DF4710E9C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803776" y="1105388"/>
                  <a:ext cx="2885040" cy="290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uppieren 241">
            <a:extLst>
              <a:ext uri="{FF2B5EF4-FFF2-40B4-BE49-F238E27FC236}">
                <a16:creationId xmlns:a16="http://schemas.microsoft.com/office/drawing/2014/main" id="{F46214FA-ADCC-4CE6-B5B9-6779D14DA29F}"/>
              </a:ext>
            </a:extLst>
          </p:cNvPr>
          <p:cNvGrpSpPr/>
          <p:nvPr/>
        </p:nvGrpSpPr>
        <p:grpSpPr>
          <a:xfrm>
            <a:off x="2974336" y="583028"/>
            <a:ext cx="1232280" cy="556200"/>
            <a:chOff x="2974336" y="583028"/>
            <a:chExt cx="1232280" cy="55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39F8864D-0D61-4697-8341-3F28CB344993}"/>
                    </a:ext>
                  </a:extLst>
                </p14:cNvPr>
                <p14:cNvContentPartPr/>
                <p14:nvPr/>
              </p14:nvContentPartPr>
              <p14:xfrm>
                <a:off x="3510376" y="907028"/>
                <a:ext cx="36720" cy="20052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39F8864D-0D61-4697-8341-3F28CB344993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3506056" y="902708"/>
                  <a:ext cx="453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E53395B2-4F60-4CCA-AD60-340C97A1C4B9}"/>
                    </a:ext>
                  </a:extLst>
                </p14:cNvPr>
                <p14:cNvContentPartPr/>
                <p14:nvPr/>
              </p14:nvContentPartPr>
              <p14:xfrm>
                <a:off x="3471496" y="1008908"/>
                <a:ext cx="161640" cy="1303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E53395B2-4F60-4CCA-AD60-340C97A1C4B9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467176" y="1004588"/>
                  <a:ext cx="1702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29B559D6-665B-4069-98C7-0576E71050B2}"/>
                    </a:ext>
                  </a:extLst>
                </p14:cNvPr>
                <p14:cNvContentPartPr/>
                <p14:nvPr/>
              </p14:nvContentPartPr>
              <p14:xfrm>
                <a:off x="2974336" y="666908"/>
                <a:ext cx="239760" cy="13320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29B559D6-665B-4069-98C7-0576E71050B2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2970016" y="662588"/>
                  <a:ext cx="2484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569DAFB5-907D-4BFD-AA41-D36CD112A1C4}"/>
                    </a:ext>
                  </a:extLst>
                </p14:cNvPr>
                <p14:cNvContentPartPr/>
                <p14:nvPr/>
              </p14:nvContentPartPr>
              <p14:xfrm>
                <a:off x="3249736" y="689228"/>
                <a:ext cx="18360" cy="6732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569DAFB5-907D-4BFD-AA41-D36CD112A1C4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245416" y="684908"/>
                  <a:ext cx="270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3D4F4DA8-2EB4-472B-81C8-40FB63E84645}"/>
                    </a:ext>
                  </a:extLst>
                </p14:cNvPr>
                <p14:cNvContentPartPr/>
                <p14:nvPr/>
              </p14:nvContentPartPr>
              <p14:xfrm>
                <a:off x="3301216" y="622988"/>
                <a:ext cx="122760" cy="20448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3D4F4DA8-2EB4-472B-81C8-40FB63E84645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296896" y="618668"/>
                  <a:ext cx="1314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3C86FBDC-C3E2-4A37-B932-5892E303C415}"/>
                    </a:ext>
                  </a:extLst>
                </p14:cNvPr>
                <p14:cNvContentPartPr/>
                <p14:nvPr/>
              </p14:nvContentPartPr>
              <p14:xfrm>
                <a:off x="3191776" y="585548"/>
                <a:ext cx="36720" cy="468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3C86FBDC-C3E2-4A37-B932-5892E303C415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3187456" y="581228"/>
                  <a:ext cx="4536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E5F19FB2-E5D9-4F74-A484-08317BC4ED8F}"/>
                    </a:ext>
                  </a:extLst>
                </p14:cNvPr>
                <p14:cNvContentPartPr/>
                <p14:nvPr/>
              </p14:nvContentPartPr>
              <p14:xfrm>
                <a:off x="3556096" y="642068"/>
                <a:ext cx="87480" cy="9792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E5F19FB2-E5D9-4F74-A484-08317BC4ED8F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551776" y="637748"/>
                  <a:ext cx="961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99C84934-4DB6-41DF-AAE1-E20B6452F78F}"/>
                    </a:ext>
                  </a:extLst>
                </p14:cNvPr>
                <p14:cNvContentPartPr/>
                <p14:nvPr/>
              </p14:nvContentPartPr>
              <p14:xfrm>
                <a:off x="3669496" y="631628"/>
                <a:ext cx="80640" cy="9072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99C84934-4DB6-41DF-AAE1-E20B6452F78F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665176" y="627308"/>
                  <a:ext cx="892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3A91CB3E-7767-4CA7-AC7E-537991231A9C}"/>
                    </a:ext>
                  </a:extLst>
                </p14:cNvPr>
                <p14:cNvContentPartPr/>
                <p14:nvPr/>
              </p14:nvContentPartPr>
              <p14:xfrm>
                <a:off x="3761296" y="663308"/>
                <a:ext cx="84960" cy="5724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3A91CB3E-7767-4CA7-AC7E-537991231A9C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3756976" y="658988"/>
                  <a:ext cx="936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93F3AA7B-F51A-4DB4-B741-D69C1503456F}"/>
                    </a:ext>
                  </a:extLst>
                </p14:cNvPr>
                <p14:cNvContentPartPr/>
                <p14:nvPr/>
              </p14:nvContentPartPr>
              <p14:xfrm>
                <a:off x="3865696" y="583028"/>
                <a:ext cx="73800" cy="12816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93F3AA7B-F51A-4DB4-B741-D69C1503456F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861376" y="578708"/>
                  <a:ext cx="824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B0A2C155-D2ED-4016-8FC6-D24FB46F6957}"/>
                    </a:ext>
                  </a:extLst>
                </p14:cNvPr>
                <p14:cNvContentPartPr/>
                <p14:nvPr/>
              </p14:nvContentPartPr>
              <p14:xfrm>
                <a:off x="3937696" y="626228"/>
                <a:ext cx="140400" cy="7452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B0A2C155-D2ED-4016-8FC6-D24FB46F6957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3933376" y="621908"/>
                  <a:ext cx="1490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32F564C4-B5DC-4A68-B1CD-F137BB379DAF}"/>
                    </a:ext>
                  </a:extLst>
                </p14:cNvPr>
                <p14:cNvContentPartPr/>
                <p14:nvPr/>
              </p14:nvContentPartPr>
              <p14:xfrm>
                <a:off x="3013936" y="719468"/>
                <a:ext cx="1192680" cy="21348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32F564C4-B5DC-4A68-B1CD-F137BB379DAF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3009616" y="715148"/>
                  <a:ext cx="12013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7EEE6A7B-ED0A-4F78-8E9B-2FDFDF123653}"/>
                    </a:ext>
                  </a:extLst>
                </p14:cNvPr>
                <p14:cNvContentPartPr/>
                <p14:nvPr/>
              </p14:nvContentPartPr>
              <p14:xfrm>
                <a:off x="3051376" y="735308"/>
                <a:ext cx="1110240" cy="26820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7EEE6A7B-ED0A-4F78-8E9B-2FDFDF123653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3047056" y="730988"/>
                  <a:ext cx="1118880" cy="27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91FE766A-C7B7-4ACC-9C9A-8F74FF7F9D94}"/>
                  </a:ext>
                </a:extLst>
              </p14:cNvPr>
              <p14:cNvContentPartPr/>
              <p14:nvPr/>
            </p14:nvContentPartPr>
            <p14:xfrm>
              <a:off x="5035509" y="4968701"/>
              <a:ext cx="2004480" cy="13104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91FE766A-C7B7-4ACC-9C9A-8F74FF7F9D94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5031189" y="4964381"/>
                <a:ext cx="201312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EFF7F213-73EB-470D-8F7E-A91B85306611}"/>
                  </a:ext>
                </a:extLst>
              </p14:cNvPr>
              <p14:cNvContentPartPr/>
              <p14:nvPr/>
            </p14:nvContentPartPr>
            <p14:xfrm>
              <a:off x="6456429" y="4534181"/>
              <a:ext cx="662760" cy="54288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EFF7F213-73EB-470D-8F7E-A91B85306611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6452109" y="4529861"/>
                <a:ext cx="671400" cy="55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E309B8ED-9644-487C-8FAB-69FF02A162BC}"/>
                  </a:ext>
                </a:extLst>
              </p14:cNvPr>
              <p14:cNvContentPartPr/>
              <p14:nvPr/>
            </p14:nvContentPartPr>
            <p14:xfrm>
              <a:off x="4977549" y="4459301"/>
              <a:ext cx="2225160" cy="59220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E309B8ED-9644-487C-8FAB-69FF02A162BC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4973229" y="4454981"/>
                <a:ext cx="2233800" cy="60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70367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30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baseline="30000"/>
              <a:t>t-distribution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A947CA2-C50F-D14E-2C9D-705F55AEA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" y="628917"/>
            <a:ext cx="6654800" cy="6188540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0EC0BA25-CD14-4396-9C9F-45F4F6D3C969}"/>
              </a:ext>
            </a:extLst>
          </p:cNvPr>
          <p:cNvGrpSpPr/>
          <p:nvPr/>
        </p:nvGrpSpPr>
        <p:grpSpPr>
          <a:xfrm>
            <a:off x="657997" y="794663"/>
            <a:ext cx="241920" cy="884880"/>
            <a:chOff x="657997" y="794663"/>
            <a:chExt cx="241920" cy="88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B479070C-17D5-4B84-85BE-286A9B4B0663}"/>
                    </a:ext>
                  </a:extLst>
                </p14:cNvPr>
                <p14:cNvContentPartPr/>
                <p14:nvPr/>
              </p14:nvContentPartPr>
              <p14:xfrm>
                <a:off x="756277" y="794663"/>
                <a:ext cx="78480" cy="74664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B479070C-17D5-4B84-85BE-286A9B4B066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51957" y="790343"/>
                  <a:ext cx="87120" cy="75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21BB3A3E-CDAD-4717-86D5-93D1B8B03B15}"/>
                    </a:ext>
                  </a:extLst>
                </p14:cNvPr>
                <p14:cNvContentPartPr/>
                <p14:nvPr/>
              </p14:nvContentPartPr>
              <p14:xfrm>
                <a:off x="657997" y="1277423"/>
                <a:ext cx="241920" cy="40212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21BB3A3E-CDAD-4717-86D5-93D1B8B03B1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53677" y="1273103"/>
                  <a:ext cx="250560" cy="41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30E5C7C3-E7CD-4763-B594-FDE38EC84392}"/>
              </a:ext>
            </a:extLst>
          </p:cNvPr>
          <p:cNvGrpSpPr/>
          <p:nvPr/>
        </p:nvGrpSpPr>
        <p:grpSpPr>
          <a:xfrm>
            <a:off x="284317" y="103823"/>
            <a:ext cx="1553760" cy="839880"/>
            <a:chOff x="284317" y="103823"/>
            <a:chExt cx="1553760" cy="83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3649BDC5-15BC-4AF3-A365-975C45793312}"/>
                    </a:ext>
                  </a:extLst>
                </p14:cNvPr>
                <p14:cNvContentPartPr/>
                <p14:nvPr/>
              </p14:nvContentPartPr>
              <p14:xfrm>
                <a:off x="284317" y="591623"/>
                <a:ext cx="102240" cy="10980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3649BDC5-15BC-4AF3-A365-975C4579331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79997" y="587303"/>
                  <a:ext cx="1108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EA6121AF-7500-493F-943C-D0E7E97ED771}"/>
                    </a:ext>
                  </a:extLst>
                </p14:cNvPr>
                <p14:cNvContentPartPr/>
                <p14:nvPr/>
              </p14:nvContentPartPr>
              <p14:xfrm>
                <a:off x="418597" y="531143"/>
                <a:ext cx="199800" cy="997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EA6121AF-7500-493F-943C-D0E7E97ED77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14277" y="526823"/>
                  <a:ext cx="2084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271CA6D8-D801-44DD-A7EE-DDF9DFF6E070}"/>
                    </a:ext>
                  </a:extLst>
                </p14:cNvPr>
                <p14:cNvContentPartPr/>
                <p14:nvPr/>
              </p14:nvContentPartPr>
              <p14:xfrm>
                <a:off x="637837" y="411983"/>
                <a:ext cx="65880" cy="1339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271CA6D8-D801-44DD-A7EE-DDF9DFF6E07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33517" y="407663"/>
                  <a:ext cx="745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F88638EB-1323-4CEC-8B2C-2CEA5111BFF2}"/>
                    </a:ext>
                  </a:extLst>
                </p14:cNvPr>
                <p14:cNvContentPartPr/>
                <p14:nvPr/>
              </p14:nvContentPartPr>
              <p14:xfrm>
                <a:off x="717397" y="355463"/>
                <a:ext cx="168480" cy="1411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F88638EB-1323-4CEC-8B2C-2CEA5111BFF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13077" y="351143"/>
                  <a:ext cx="1771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44EA2B3-C75B-448C-A404-55A036C6FCC9}"/>
                    </a:ext>
                  </a:extLst>
                </p14:cNvPr>
                <p14:cNvContentPartPr/>
                <p14:nvPr/>
              </p14:nvContentPartPr>
              <p14:xfrm>
                <a:off x="347677" y="706103"/>
                <a:ext cx="220320" cy="2376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44EA2B3-C75B-448C-A404-55A036C6FCC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43357" y="701783"/>
                  <a:ext cx="22896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59A1812D-0FC1-4ABF-BEE3-720BDEA644D9}"/>
                    </a:ext>
                  </a:extLst>
                </p14:cNvPr>
                <p14:cNvContentPartPr/>
                <p14:nvPr/>
              </p14:nvContentPartPr>
              <p14:xfrm>
                <a:off x="590317" y="628343"/>
                <a:ext cx="88560" cy="1162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59A1812D-0FC1-4ABF-BEE3-720BDEA644D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85997" y="624023"/>
                  <a:ext cx="972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C151444-D1E9-45A8-A839-CDF7855FFAF6}"/>
                    </a:ext>
                  </a:extLst>
                </p14:cNvPr>
                <p14:cNvContentPartPr/>
                <p14:nvPr/>
              </p14:nvContentPartPr>
              <p14:xfrm>
                <a:off x="651157" y="606743"/>
                <a:ext cx="90000" cy="921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C151444-D1E9-45A8-A839-CDF7855FFAF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46837" y="602423"/>
                  <a:ext cx="986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9C1266EC-8AB3-4C8F-9C0E-10069023103A}"/>
                    </a:ext>
                  </a:extLst>
                </p14:cNvPr>
                <p14:cNvContentPartPr/>
                <p14:nvPr/>
              </p14:nvContentPartPr>
              <p14:xfrm>
                <a:off x="727837" y="526823"/>
                <a:ext cx="155160" cy="2170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9C1266EC-8AB3-4C8F-9C0E-10069023103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23517" y="522503"/>
                  <a:ext cx="1638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C0AC370-4D13-470A-8C5F-0C0AFF4B6EF7}"/>
                    </a:ext>
                  </a:extLst>
                </p14:cNvPr>
                <p14:cNvContentPartPr/>
                <p14:nvPr/>
              </p14:nvContentPartPr>
              <p14:xfrm>
                <a:off x="893797" y="474983"/>
                <a:ext cx="48240" cy="997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C0AC370-4D13-470A-8C5F-0C0AFF4B6EF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89477" y="470663"/>
                  <a:ext cx="568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89C7007C-667F-4E52-BCD7-391AA58D9B55}"/>
                    </a:ext>
                  </a:extLst>
                </p14:cNvPr>
                <p14:cNvContentPartPr/>
                <p14:nvPr/>
              </p14:nvContentPartPr>
              <p14:xfrm>
                <a:off x="956077" y="459503"/>
                <a:ext cx="53640" cy="662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89C7007C-667F-4E52-BCD7-391AA58D9B5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51757" y="455183"/>
                  <a:ext cx="622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FCBE61E0-30E5-4EB6-BC76-CE59F6A0D800}"/>
                    </a:ext>
                  </a:extLst>
                </p14:cNvPr>
                <p14:cNvContentPartPr/>
                <p14:nvPr/>
              </p14:nvContentPartPr>
              <p14:xfrm>
                <a:off x="1068397" y="257543"/>
                <a:ext cx="155520" cy="2386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FCBE61E0-30E5-4EB6-BC76-CE59F6A0D80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64077" y="253223"/>
                  <a:ext cx="1641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0BB5C608-BC3F-4F5E-A23D-35504BA3CBC3}"/>
                    </a:ext>
                  </a:extLst>
                </p14:cNvPr>
                <p14:cNvContentPartPr/>
                <p14:nvPr/>
              </p14:nvContentPartPr>
              <p14:xfrm>
                <a:off x="1230757" y="183023"/>
                <a:ext cx="220320" cy="2163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0BB5C608-BC3F-4F5E-A23D-35504BA3CBC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226437" y="178703"/>
                  <a:ext cx="2289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C7A9ED41-473E-4E56-AB23-90FBA38B4769}"/>
                    </a:ext>
                  </a:extLst>
                </p14:cNvPr>
                <p14:cNvContentPartPr/>
                <p14:nvPr/>
              </p14:nvContentPartPr>
              <p14:xfrm>
                <a:off x="1449277" y="103823"/>
                <a:ext cx="87480" cy="1436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C7A9ED41-473E-4E56-AB23-90FBA38B476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444957" y="99503"/>
                  <a:ext cx="961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2DEBEB24-562E-491B-A0F9-E045513E795D}"/>
                    </a:ext>
                  </a:extLst>
                </p14:cNvPr>
                <p14:cNvContentPartPr/>
                <p14:nvPr/>
              </p14:nvContentPartPr>
              <p14:xfrm>
                <a:off x="1523437" y="143783"/>
                <a:ext cx="314640" cy="608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2DEBEB24-562E-491B-A0F9-E045513E795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519117" y="139463"/>
                  <a:ext cx="323280" cy="6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BB7C8469-51FA-499E-9A6E-9D0D5A4376B6}"/>
              </a:ext>
            </a:extLst>
          </p:cNvPr>
          <p:cNvGrpSpPr/>
          <p:nvPr/>
        </p:nvGrpSpPr>
        <p:grpSpPr>
          <a:xfrm>
            <a:off x="2112757" y="504143"/>
            <a:ext cx="5132520" cy="650160"/>
            <a:chOff x="2112757" y="504143"/>
            <a:chExt cx="5132520" cy="65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C7A4B42B-961C-4F11-810F-B70994A143B2}"/>
                    </a:ext>
                  </a:extLst>
                </p14:cNvPr>
                <p14:cNvContentPartPr/>
                <p14:nvPr/>
              </p14:nvContentPartPr>
              <p14:xfrm>
                <a:off x="2112757" y="809423"/>
                <a:ext cx="392400" cy="2628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C7A4B42B-961C-4F11-810F-B70994A143B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108437" y="805103"/>
                  <a:ext cx="40104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2269E7E5-516F-4EFD-9242-EAFED03FC85F}"/>
                    </a:ext>
                  </a:extLst>
                </p14:cNvPr>
                <p14:cNvContentPartPr/>
                <p14:nvPr/>
              </p14:nvContentPartPr>
              <p14:xfrm>
                <a:off x="3199237" y="835703"/>
                <a:ext cx="360000" cy="3085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2269E7E5-516F-4EFD-9242-EAFED03FC85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194917" y="831383"/>
                  <a:ext cx="36864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63E5D05E-994B-4263-B824-41E9E59DC7F9}"/>
                    </a:ext>
                  </a:extLst>
                </p14:cNvPr>
                <p14:cNvContentPartPr/>
                <p14:nvPr/>
              </p14:nvContentPartPr>
              <p14:xfrm>
                <a:off x="4269517" y="801503"/>
                <a:ext cx="516960" cy="3528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3E5D05E-994B-4263-B824-41E9E59DC7F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265197" y="797183"/>
                  <a:ext cx="52560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6AEDDBB8-276D-4166-814C-C98EA494B371}"/>
                    </a:ext>
                  </a:extLst>
                </p14:cNvPr>
                <p14:cNvContentPartPr/>
                <p14:nvPr/>
              </p14:nvContentPartPr>
              <p14:xfrm>
                <a:off x="5546077" y="831023"/>
                <a:ext cx="481680" cy="3103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6AEDDBB8-276D-4166-814C-C98EA494B37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541757" y="826703"/>
                  <a:ext cx="49032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1F9CEC90-2AC6-49D8-BC67-96E49F575EF5}"/>
                    </a:ext>
                  </a:extLst>
                </p14:cNvPr>
                <p14:cNvContentPartPr/>
                <p14:nvPr/>
              </p14:nvContentPartPr>
              <p14:xfrm>
                <a:off x="6653797" y="810143"/>
                <a:ext cx="591480" cy="3423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1F9CEC90-2AC6-49D8-BC67-96E49F575EF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649477" y="805823"/>
                  <a:ext cx="60012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207B66AC-B78C-447D-814A-9C259F239A2E}"/>
                    </a:ext>
                  </a:extLst>
                </p14:cNvPr>
                <p14:cNvContentPartPr/>
                <p14:nvPr/>
              </p14:nvContentPartPr>
              <p14:xfrm>
                <a:off x="5766037" y="653903"/>
                <a:ext cx="961920" cy="2059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207B66AC-B78C-447D-814A-9C259F239A2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761717" y="649583"/>
                  <a:ext cx="9705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B9D32D18-9A2C-4D5A-BD01-9A1C82F95B91}"/>
                    </a:ext>
                  </a:extLst>
                </p14:cNvPr>
                <p14:cNvContentPartPr/>
                <p14:nvPr/>
              </p14:nvContentPartPr>
              <p14:xfrm>
                <a:off x="4487317" y="580103"/>
                <a:ext cx="1254600" cy="2764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B9D32D18-9A2C-4D5A-BD01-9A1C82F95B9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482997" y="575783"/>
                  <a:ext cx="12632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EE09FEEA-4B9A-4CD9-B378-6441F7190DCA}"/>
                    </a:ext>
                  </a:extLst>
                </p14:cNvPr>
                <p14:cNvContentPartPr/>
                <p14:nvPr/>
              </p14:nvContentPartPr>
              <p14:xfrm>
                <a:off x="3350077" y="504143"/>
                <a:ext cx="1081080" cy="2952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EE09FEEA-4B9A-4CD9-B378-6441F7190DC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345757" y="499823"/>
                  <a:ext cx="108972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12B5DF3F-4F24-41F1-8F4A-21F9172846BB}"/>
                    </a:ext>
                  </a:extLst>
                </p14:cNvPr>
                <p14:cNvContentPartPr/>
                <p14:nvPr/>
              </p14:nvContentPartPr>
              <p14:xfrm>
                <a:off x="2342437" y="540503"/>
                <a:ext cx="996840" cy="2890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12B5DF3F-4F24-41F1-8F4A-21F9172846B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338117" y="536183"/>
                  <a:ext cx="1005480" cy="29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23381003-35F8-41C0-BEDA-7D1024F2EB67}"/>
              </a:ext>
            </a:extLst>
          </p:cNvPr>
          <p:cNvGrpSpPr/>
          <p:nvPr/>
        </p:nvGrpSpPr>
        <p:grpSpPr>
          <a:xfrm>
            <a:off x="3351157" y="54143"/>
            <a:ext cx="1806840" cy="362520"/>
            <a:chOff x="3351157" y="54143"/>
            <a:chExt cx="1806840" cy="36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EA835A82-4604-4EB7-9104-D5F66FB0E50E}"/>
                    </a:ext>
                  </a:extLst>
                </p14:cNvPr>
                <p14:cNvContentPartPr/>
                <p14:nvPr/>
              </p14:nvContentPartPr>
              <p14:xfrm>
                <a:off x="3351157" y="256463"/>
                <a:ext cx="168840" cy="1602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EA835A82-4604-4EB7-9104-D5F66FB0E50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346837" y="252143"/>
                  <a:ext cx="1774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CE8B4FFE-83BF-40BD-979F-4E6EA41EEC85}"/>
                    </a:ext>
                  </a:extLst>
                </p14:cNvPr>
                <p14:cNvContentPartPr/>
                <p14:nvPr/>
              </p14:nvContentPartPr>
              <p14:xfrm>
                <a:off x="3581917" y="311903"/>
                <a:ext cx="154080" cy="345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CE8B4FFE-83BF-40BD-979F-4E6EA41EEC8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577597" y="307583"/>
                  <a:ext cx="1627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96227C4F-79DC-45D7-B135-496289648558}"/>
                    </a:ext>
                  </a:extLst>
                </p14:cNvPr>
                <p14:cNvContentPartPr/>
                <p14:nvPr/>
              </p14:nvContentPartPr>
              <p14:xfrm>
                <a:off x="3755077" y="248183"/>
                <a:ext cx="135360" cy="1296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96227C4F-79DC-45D7-B135-49628964855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750757" y="243863"/>
                  <a:ext cx="1440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FFB24F0E-64DD-4D56-86C9-A5D857024D2E}"/>
                    </a:ext>
                  </a:extLst>
                </p14:cNvPr>
                <p14:cNvContentPartPr/>
                <p14:nvPr/>
              </p14:nvContentPartPr>
              <p14:xfrm>
                <a:off x="3967117" y="158903"/>
                <a:ext cx="124560" cy="687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FFB24F0E-64DD-4D56-86C9-A5D857024D2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962797" y="154583"/>
                  <a:ext cx="1332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87A0043-E999-4A1C-86DD-31182CB6C3A6}"/>
                    </a:ext>
                  </a:extLst>
                </p14:cNvPr>
                <p14:cNvContentPartPr/>
                <p14:nvPr/>
              </p14:nvContentPartPr>
              <p14:xfrm>
                <a:off x="3899077" y="148463"/>
                <a:ext cx="163080" cy="993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87A0043-E999-4A1C-86DD-31182CB6C3A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894757" y="144143"/>
                  <a:ext cx="1717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21468955-1534-403C-9573-92665BE8A2EB}"/>
                    </a:ext>
                  </a:extLst>
                </p14:cNvPr>
                <p14:cNvContentPartPr/>
                <p14:nvPr/>
              </p14:nvContentPartPr>
              <p14:xfrm>
                <a:off x="4177717" y="105983"/>
                <a:ext cx="66240" cy="1159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21468955-1534-403C-9573-92665BE8A2E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173397" y="101663"/>
                  <a:ext cx="748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849972C7-4957-41C8-B48A-B9FF644D3094}"/>
                    </a:ext>
                  </a:extLst>
                </p14:cNvPr>
                <p14:cNvContentPartPr/>
                <p14:nvPr/>
              </p14:nvContentPartPr>
              <p14:xfrm>
                <a:off x="4281037" y="105983"/>
                <a:ext cx="45720" cy="900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849972C7-4957-41C8-B48A-B9FF644D309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276717" y="101663"/>
                  <a:ext cx="543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5C14AF67-3ED3-47F7-9E27-587378F08F20}"/>
                    </a:ext>
                  </a:extLst>
                </p14:cNvPr>
                <p14:cNvContentPartPr/>
                <p14:nvPr/>
              </p14:nvContentPartPr>
              <p14:xfrm>
                <a:off x="4334677" y="136223"/>
                <a:ext cx="78840" cy="1483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5C14AF67-3ED3-47F7-9E27-587378F08F2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330357" y="131903"/>
                  <a:ext cx="874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99494C08-7A05-4DCA-9E32-0687EB31991D}"/>
                    </a:ext>
                  </a:extLst>
                </p14:cNvPr>
                <p14:cNvContentPartPr/>
                <p14:nvPr/>
              </p14:nvContentPartPr>
              <p14:xfrm>
                <a:off x="4409917" y="133703"/>
                <a:ext cx="145800" cy="666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99494C08-7A05-4DCA-9E32-0687EB31991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405597" y="129383"/>
                  <a:ext cx="1544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6E009D1F-558F-4A52-AC49-74D45782D881}"/>
                    </a:ext>
                  </a:extLst>
                </p14:cNvPr>
                <p14:cNvContentPartPr/>
                <p14:nvPr/>
              </p14:nvContentPartPr>
              <p14:xfrm>
                <a:off x="4580197" y="150623"/>
                <a:ext cx="360" cy="3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6E009D1F-558F-4A52-AC49-74D45782D88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575877" y="14630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A092139D-1679-47CC-9FDA-722DCEB03979}"/>
                    </a:ext>
                  </a:extLst>
                </p14:cNvPr>
                <p14:cNvContentPartPr/>
                <p14:nvPr/>
              </p14:nvContentPartPr>
              <p14:xfrm>
                <a:off x="4572277" y="77183"/>
                <a:ext cx="30960" cy="1292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A092139D-1679-47CC-9FDA-722DCEB0397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567957" y="72863"/>
                  <a:ext cx="396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90138A30-BEA9-4D76-8CA2-3186BBDA00B9}"/>
                    </a:ext>
                  </a:extLst>
                </p14:cNvPr>
                <p14:cNvContentPartPr/>
                <p14:nvPr/>
              </p14:nvContentPartPr>
              <p14:xfrm>
                <a:off x="4629157" y="54143"/>
                <a:ext cx="50400" cy="1969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90138A30-BEA9-4D76-8CA2-3186BBDA00B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624837" y="49823"/>
                  <a:ext cx="590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822F45D3-80EA-45F6-929D-2593C1CFF1B9}"/>
                    </a:ext>
                  </a:extLst>
                </p14:cNvPr>
                <p14:cNvContentPartPr/>
                <p14:nvPr/>
              </p14:nvContentPartPr>
              <p14:xfrm>
                <a:off x="4551397" y="149903"/>
                <a:ext cx="2880" cy="3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822F45D3-80EA-45F6-929D-2593C1CFF1B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547077" y="145583"/>
                  <a:ext cx="1152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D724D999-CC3A-4FFD-BC22-92FA347A5CF1}"/>
                    </a:ext>
                  </a:extLst>
                </p14:cNvPr>
                <p14:cNvContentPartPr/>
                <p14:nvPr/>
              </p14:nvContentPartPr>
              <p14:xfrm>
                <a:off x="4555357" y="68543"/>
                <a:ext cx="151920" cy="2156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D724D999-CC3A-4FFD-BC22-92FA347A5CF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551037" y="64223"/>
                  <a:ext cx="1605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EA37F6BB-AB4F-4A28-8CB9-8C2EBAAE1C86}"/>
                    </a:ext>
                  </a:extLst>
                </p14:cNvPr>
                <p14:cNvContentPartPr/>
                <p14:nvPr/>
              </p14:nvContentPartPr>
              <p14:xfrm>
                <a:off x="4722037" y="73223"/>
                <a:ext cx="360" cy="3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EA37F6BB-AB4F-4A28-8CB9-8C2EBAAE1C8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717717" y="6890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8CD89BF8-8FD9-4969-946E-0FBA8717EABC}"/>
                    </a:ext>
                  </a:extLst>
                </p14:cNvPr>
                <p14:cNvContentPartPr/>
                <p14:nvPr/>
              </p14:nvContentPartPr>
              <p14:xfrm>
                <a:off x="4748677" y="129383"/>
                <a:ext cx="76320" cy="691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8CD89BF8-8FD9-4969-946E-0FBA8717EAB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744357" y="125063"/>
                  <a:ext cx="849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AC9BEEDC-BE08-4F9B-8C05-9DEA2D4AA524}"/>
                    </a:ext>
                  </a:extLst>
                </p14:cNvPr>
                <p14:cNvContentPartPr/>
                <p14:nvPr/>
              </p14:nvContentPartPr>
              <p14:xfrm>
                <a:off x="4825717" y="133343"/>
                <a:ext cx="189000" cy="417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AC9BEEDC-BE08-4F9B-8C05-9DEA2D4AA52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821397" y="129023"/>
                  <a:ext cx="1976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65048674-2DA0-4785-9E65-E8BA34A67ADB}"/>
                    </a:ext>
                  </a:extLst>
                </p14:cNvPr>
                <p14:cNvContentPartPr/>
                <p14:nvPr/>
              </p14:nvContentPartPr>
              <p14:xfrm>
                <a:off x="5012197" y="107063"/>
                <a:ext cx="80640" cy="622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65048674-2DA0-4785-9E65-E8BA34A67AD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007877" y="102743"/>
                  <a:ext cx="892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98F3ED49-9E79-4462-8306-BE8966AC8802}"/>
                    </a:ext>
                  </a:extLst>
                </p14:cNvPr>
                <p14:cNvContentPartPr/>
                <p14:nvPr/>
              </p14:nvContentPartPr>
              <p14:xfrm>
                <a:off x="5099677" y="107063"/>
                <a:ext cx="58320" cy="525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98F3ED49-9E79-4462-8306-BE8966AC880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095357" y="102743"/>
                  <a:ext cx="669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66CFF28F-8697-4B61-B71C-2574D62CA4E0}"/>
                    </a:ext>
                  </a:extLst>
                </p14:cNvPr>
                <p14:cNvContentPartPr/>
                <p14:nvPr/>
              </p14:nvContentPartPr>
              <p14:xfrm>
                <a:off x="4684957" y="273383"/>
                <a:ext cx="90000" cy="1274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66CFF28F-8697-4B61-B71C-2574D62CA4E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680637" y="269063"/>
                  <a:ext cx="986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BC1D2488-AC0F-4934-8FD5-31ABF8545B10}"/>
                    </a:ext>
                  </a:extLst>
                </p14:cNvPr>
                <p14:cNvContentPartPr/>
                <p14:nvPr/>
              </p14:nvContentPartPr>
              <p14:xfrm>
                <a:off x="4761997" y="303263"/>
                <a:ext cx="48960" cy="932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BC1D2488-AC0F-4934-8FD5-31ABF8545B1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757677" y="298943"/>
                  <a:ext cx="576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49942695-CA53-4D2C-A9D9-4E8CC5E1075C}"/>
                    </a:ext>
                  </a:extLst>
                </p14:cNvPr>
                <p14:cNvContentPartPr/>
                <p14:nvPr/>
              </p14:nvContentPartPr>
              <p14:xfrm>
                <a:off x="4827877" y="203183"/>
                <a:ext cx="303840" cy="1890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49942695-CA53-4D2C-A9D9-4E8CC5E1075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823557" y="198863"/>
                  <a:ext cx="312480" cy="19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0D558453-B922-4662-A5B7-8AF404ACBDCB}"/>
                  </a:ext>
                </a:extLst>
              </p14:cNvPr>
              <p14:cNvContentPartPr/>
              <p14:nvPr/>
            </p14:nvContentPartPr>
            <p14:xfrm>
              <a:off x="3748237" y="2045303"/>
              <a:ext cx="1215720" cy="48960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0D558453-B922-4662-A5B7-8AF404ACBDCB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743917" y="2040983"/>
                <a:ext cx="1224360" cy="49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04847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31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baseline="30000"/>
              <a:t>F-distribution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4BADBD7-3C66-3AEE-1F6F-218513827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1" y="439879"/>
            <a:ext cx="6959599" cy="292171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0E43E660-35B2-FBE5-FAB3-2D1AAD04D3CF}"/>
              </a:ext>
            </a:extLst>
          </p:cNvPr>
          <p:cNvSpPr txBox="1"/>
          <p:nvPr/>
        </p:nvSpPr>
        <p:spPr>
          <a:xfrm>
            <a:off x="114889" y="-21787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/>
              <a:t>F</a:t>
            </a:r>
            <a:r>
              <a:rPr lang="de-DE" sz="2400" b="1" baseline="-25000"/>
              <a:t>95%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FD877A9-1C88-E96F-7C40-E48CA5ACB0BC}"/>
              </a:ext>
            </a:extLst>
          </p:cNvPr>
          <p:cNvSpPr txBox="1"/>
          <p:nvPr/>
        </p:nvSpPr>
        <p:spPr>
          <a:xfrm>
            <a:off x="114889" y="3226745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/>
              <a:t>F</a:t>
            </a:r>
            <a:r>
              <a:rPr lang="de-DE" sz="2400" b="1" baseline="-25000"/>
              <a:t>99%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69F0149A-51E0-86B0-8628-E364DB0B8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89" y="3714754"/>
            <a:ext cx="6936151" cy="3089517"/>
          </a:xfrm>
          <a:prstGeom prst="rect">
            <a:avLst/>
          </a:prstGeom>
        </p:spPr>
      </p:pic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53686B02-DA9B-4E52-BFAD-CBB65C524404}"/>
              </a:ext>
            </a:extLst>
          </p:cNvPr>
          <p:cNvGrpSpPr/>
          <p:nvPr/>
        </p:nvGrpSpPr>
        <p:grpSpPr>
          <a:xfrm>
            <a:off x="154357" y="809423"/>
            <a:ext cx="230400" cy="1021680"/>
            <a:chOff x="154357" y="809423"/>
            <a:chExt cx="230400" cy="102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8DBFF119-4528-4892-BAE6-B9645ADD58A0}"/>
                    </a:ext>
                  </a:extLst>
                </p14:cNvPr>
                <p14:cNvContentPartPr/>
                <p14:nvPr/>
              </p14:nvContentPartPr>
              <p14:xfrm>
                <a:off x="252997" y="809423"/>
                <a:ext cx="48240" cy="92592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8DBFF119-4528-4892-BAE6-B9645ADD58A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48677" y="805103"/>
                  <a:ext cx="56880" cy="9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B03110D0-FAD3-4FCE-8B0E-0FF6F70B20AB}"/>
                    </a:ext>
                  </a:extLst>
                </p14:cNvPr>
                <p14:cNvContentPartPr/>
                <p14:nvPr/>
              </p14:nvContentPartPr>
              <p14:xfrm>
                <a:off x="154357" y="1518263"/>
                <a:ext cx="230400" cy="31284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B03110D0-FAD3-4FCE-8B0E-0FF6F70B20A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0037" y="1513943"/>
                  <a:ext cx="239040" cy="32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2CF8E1A6-2285-42AA-A5FB-526A586740D4}"/>
              </a:ext>
            </a:extLst>
          </p:cNvPr>
          <p:cNvGrpSpPr/>
          <p:nvPr/>
        </p:nvGrpSpPr>
        <p:grpSpPr>
          <a:xfrm>
            <a:off x="1170997" y="152063"/>
            <a:ext cx="1411560" cy="313560"/>
            <a:chOff x="1170997" y="152063"/>
            <a:chExt cx="1411560" cy="31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912D8C8E-8780-40B8-8080-4C72DF312B9D}"/>
                    </a:ext>
                  </a:extLst>
                </p14:cNvPr>
                <p14:cNvContentPartPr/>
                <p14:nvPr/>
              </p14:nvContentPartPr>
              <p14:xfrm>
                <a:off x="1170997" y="212543"/>
                <a:ext cx="1359720" cy="7344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912D8C8E-8780-40B8-8080-4C72DF312B9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66677" y="208223"/>
                  <a:ext cx="13683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93E6E5AB-F622-438B-8328-3786C6B754D1}"/>
                    </a:ext>
                  </a:extLst>
                </p14:cNvPr>
                <p14:cNvContentPartPr/>
                <p14:nvPr/>
              </p14:nvContentPartPr>
              <p14:xfrm>
                <a:off x="2356477" y="152063"/>
                <a:ext cx="226080" cy="31356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93E6E5AB-F622-438B-8328-3786C6B754D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52157" y="147743"/>
                  <a:ext cx="234720" cy="322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850771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B15ABAEE-6D55-4BD0-A102-5B0485870AED}"/>
                  </a:ext>
                </a:extLst>
              </p14:cNvPr>
              <p14:cNvContentPartPr/>
              <p14:nvPr/>
            </p14:nvContentPartPr>
            <p14:xfrm>
              <a:off x="131677" y="737407"/>
              <a:ext cx="360" cy="36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B15ABAEE-6D55-4BD0-A102-5B0485870AE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7357" y="733087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58DCFD07-C9D9-46EA-9B38-2937C1C9AA1A}"/>
              </a:ext>
            </a:extLst>
          </p:cNvPr>
          <p:cNvGrpSpPr/>
          <p:nvPr/>
        </p:nvGrpSpPr>
        <p:grpSpPr>
          <a:xfrm>
            <a:off x="161557" y="89407"/>
            <a:ext cx="512640" cy="148320"/>
            <a:chOff x="161557" y="89407"/>
            <a:chExt cx="512640" cy="14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22879991-879B-4B31-A7CF-CA3F982C7077}"/>
                    </a:ext>
                  </a:extLst>
                </p14:cNvPr>
                <p14:cNvContentPartPr/>
                <p14:nvPr/>
              </p14:nvContentPartPr>
              <p14:xfrm>
                <a:off x="184957" y="89407"/>
                <a:ext cx="10080" cy="1080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22879991-879B-4B31-A7CF-CA3F982C707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0637" y="85087"/>
                  <a:ext cx="187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DE4A4AA9-38A0-4E01-8318-C17ABA624591}"/>
                    </a:ext>
                  </a:extLst>
                </p14:cNvPr>
                <p14:cNvContentPartPr/>
                <p14:nvPr/>
              </p14:nvContentPartPr>
              <p14:xfrm>
                <a:off x="161557" y="92287"/>
                <a:ext cx="134640" cy="57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DE4A4AA9-38A0-4E01-8318-C17ABA62459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7237" y="87967"/>
                  <a:ext cx="14328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A9FD6E71-70FA-4B30-97CA-2F2165F97A2F}"/>
                    </a:ext>
                  </a:extLst>
                </p14:cNvPr>
                <p14:cNvContentPartPr/>
                <p14:nvPr/>
              </p14:nvContentPartPr>
              <p14:xfrm>
                <a:off x="173437" y="124327"/>
                <a:ext cx="117000" cy="1044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A9FD6E71-70FA-4B30-97CA-2F2165F97A2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9117" y="120007"/>
                  <a:ext cx="1256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59CDA914-793D-463A-AB76-1A5DDEEE85AC}"/>
                    </a:ext>
                  </a:extLst>
                </p14:cNvPr>
                <p14:cNvContentPartPr/>
                <p14:nvPr/>
              </p14:nvContentPartPr>
              <p14:xfrm>
                <a:off x="331477" y="135847"/>
                <a:ext cx="82800" cy="882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59CDA914-793D-463A-AB76-1A5DDEEE85A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27157" y="131527"/>
                  <a:ext cx="914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C5C5554-8C0B-4E33-A4C6-BA839E02EA03}"/>
                    </a:ext>
                  </a:extLst>
                </p14:cNvPr>
                <p14:cNvContentPartPr/>
                <p14:nvPr/>
              </p14:nvContentPartPr>
              <p14:xfrm>
                <a:off x="316717" y="121807"/>
                <a:ext cx="135720" cy="885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C5C5554-8C0B-4E33-A4C6-BA839E02EA0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2397" y="117487"/>
                  <a:ext cx="1443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E40537E1-E24F-40DC-B8F7-1041BF594F0F}"/>
                    </a:ext>
                  </a:extLst>
                </p14:cNvPr>
                <p14:cNvContentPartPr/>
                <p14:nvPr/>
              </p14:nvContentPartPr>
              <p14:xfrm>
                <a:off x="553237" y="138367"/>
                <a:ext cx="120960" cy="993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E40537E1-E24F-40DC-B8F7-1041BF594F0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48917" y="134047"/>
                  <a:ext cx="129600" cy="10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BCB7CB04-CF80-434B-9B38-119B40C57179}"/>
              </a:ext>
            </a:extLst>
          </p:cNvPr>
          <p:cNvGrpSpPr/>
          <p:nvPr/>
        </p:nvGrpSpPr>
        <p:grpSpPr>
          <a:xfrm>
            <a:off x="85597" y="343927"/>
            <a:ext cx="361440" cy="321480"/>
            <a:chOff x="85597" y="343927"/>
            <a:chExt cx="361440" cy="32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F9D8DC0-75BF-4300-AAA7-C979898BE86D}"/>
                    </a:ext>
                  </a:extLst>
                </p14:cNvPr>
                <p14:cNvContentPartPr/>
                <p14:nvPr/>
              </p14:nvContentPartPr>
              <p14:xfrm>
                <a:off x="185677" y="444367"/>
                <a:ext cx="128880" cy="1209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F9D8DC0-75BF-4300-AAA7-C979898BE86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1357" y="440047"/>
                  <a:ext cx="1375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A162692-3F5F-4321-9D7C-AC81C29AAF8F}"/>
                    </a:ext>
                  </a:extLst>
                </p14:cNvPr>
                <p14:cNvContentPartPr/>
                <p14:nvPr/>
              </p14:nvContentPartPr>
              <p14:xfrm>
                <a:off x="85597" y="343927"/>
                <a:ext cx="361440" cy="3214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A162692-3F5F-4321-9D7C-AC81C29AAF8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1277" y="339607"/>
                  <a:ext cx="370080" cy="3301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7" name="Grafik 26">
            <a:extLst>
              <a:ext uri="{FF2B5EF4-FFF2-40B4-BE49-F238E27FC236}">
                <a16:creationId xmlns:a16="http://schemas.microsoft.com/office/drawing/2014/main" id="{EEDC7277-2238-40D0-ABFF-59189ABB1BC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13157" y="0"/>
            <a:ext cx="6896100" cy="13335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1A7610B3-5C8F-4AA4-97BA-38D140D47ED6}"/>
                  </a:ext>
                </a:extLst>
              </p14:cNvPr>
              <p14:cNvContentPartPr/>
              <p14:nvPr/>
            </p14:nvContentPartPr>
            <p14:xfrm>
              <a:off x="3319117" y="292807"/>
              <a:ext cx="549720" cy="4284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1A7610B3-5C8F-4AA4-97BA-38D140D47ED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314797" y="288487"/>
                <a:ext cx="55836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D4BE2413-AD2A-4A07-8F9F-ED3EBC87CCEE}"/>
                  </a:ext>
                </a:extLst>
              </p14:cNvPr>
              <p14:cNvContentPartPr/>
              <p14:nvPr/>
            </p14:nvContentPartPr>
            <p14:xfrm>
              <a:off x="6316477" y="333847"/>
              <a:ext cx="884520" cy="5184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D4BE2413-AD2A-4A07-8F9F-ED3EBC87CCE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12157" y="329527"/>
                <a:ext cx="89316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C5E92609-58B8-406F-B042-A62BD3F0951E}"/>
                  </a:ext>
                </a:extLst>
              </p14:cNvPr>
              <p14:cNvContentPartPr/>
              <p14:nvPr/>
            </p14:nvContentPartPr>
            <p14:xfrm>
              <a:off x="1221757" y="572167"/>
              <a:ext cx="1300320" cy="3924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C5E92609-58B8-406F-B042-A62BD3F0951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217437" y="567847"/>
                <a:ext cx="13089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3125FDEE-3A83-49AE-A983-BA24CB037ACE}"/>
                  </a:ext>
                </a:extLst>
              </p14:cNvPr>
              <p14:cNvContentPartPr/>
              <p14:nvPr/>
            </p14:nvContentPartPr>
            <p14:xfrm>
              <a:off x="1287277" y="555247"/>
              <a:ext cx="1205640" cy="8172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3125FDEE-3A83-49AE-A983-BA24CB037AC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282957" y="550927"/>
                <a:ext cx="121428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30D85DEF-C808-4FEF-A683-E502783C6561}"/>
                  </a:ext>
                </a:extLst>
              </p14:cNvPr>
              <p14:cNvContentPartPr/>
              <p14:nvPr/>
            </p14:nvContentPartPr>
            <p14:xfrm>
              <a:off x="3251437" y="569287"/>
              <a:ext cx="1152720" cy="27360"/>
            </p14:xfrm>
          </p:contentPart>
        </mc:Choice>
        <mc:Fallback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30D85DEF-C808-4FEF-A683-E502783C656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247117" y="564967"/>
                <a:ext cx="1161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2BFD9875-424D-4DAE-86E9-3F3C863B66CC}"/>
                  </a:ext>
                </a:extLst>
              </p14:cNvPr>
              <p14:cNvContentPartPr/>
              <p14:nvPr/>
            </p14:nvContentPartPr>
            <p14:xfrm>
              <a:off x="4521157" y="606007"/>
              <a:ext cx="666360" cy="11520"/>
            </p14:xfrm>
          </p:contentPart>
        </mc:Choice>
        <mc:Fallback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2BFD9875-424D-4DAE-86E9-3F3C863B66CC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516837" y="601687"/>
                <a:ext cx="67500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AADF1AC2-00FE-45C7-86CB-E178E0ADDD3B}"/>
                  </a:ext>
                </a:extLst>
              </p14:cNvPr>
              <p14:cNvContentPartPr/>
              <p14:nvPr/>
            </p14:nvContentPartPr>
            <p14:xfrm>
              <a:off x="5439877" y="595927"/>
              <a:ext cx="612360" cy="31680"/>
            </p14:xfrm>
          </p:contentPart>
        </mc:Choice>
        <mc:Fallback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AADF1AC2-00FE-45C7-86CB-E178E0ADDD3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435557" y="591607"/>
                <a:ext cx="621000" cy="4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uppieren 101">
            <a:extLst>
              <a:ext uri="{FF2B5EF4-FFF2-40B4-BE49-F238E27FC236}">
                <a16:creationId xmlns:a16="http://schemas.microsoft.com/office/drawing/2014/main" id="{1F4C2624-D9EF-4FE6-85A3-0E810DD3C104}"/>
              </a:ext>
            </a:extLst>
          </p:cNvPr>
          <p:cNvGrpSpPr/>
          <p:nvPr/>
        </p:nvGrpSpPr>
        <p:grpSpPr>
          <a:xfrm>
            <a:off x="366757" y="1446967"/>
            <a:ext cx="199800" cy="273960"/>
            <a:chOff x="366757" y="1446967"/>
            <a:chExt cx="199800" cy="27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66CB77A0-DF21-4DC8-9609-A138F31CCC2C}"/>
                    </a:ext>
                  </a:extLst>
                </p14:cNvPr>
                <p14:cNvContentPartPr/>
                <p14:nvPr/>
              </p14:nvContentPartPr>
              <p14:xfrm>
                <a:off x="366757" y="1531567"/>
                <a:ext cx="159120" cy="10368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66CB77A0-DF21-4DC8-9609-A138F31CCC2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62437" y="1527247"/>
                  <a:ext cx="1677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AF17ED75-B6E5-4F8A-9FD1-DCC4613A1D79}"/>
                    </a:ext>
                  </a:extLst>
                </p14:cNvPr>
                <p14:cNvContentPartPr/>
                <p14:nvPr/>
              </p14:nvContentPartPr>
              <p14:xfrm>
                <a:off x="500677" y="1446967"/>
                <a:ext cx="65880" cy="27396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AF17ED75-B6E5-4F8A-9FD1-DCC4613A1D7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96357" y="1442647"/>
                  <a:ext cx="74520" cy="28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2B0F349F-D428-4A30-A281-299F3A9B762E}"/>
                  </a:ext>
                </a:extLst>
              </p14:cNvPr>
              <p14:cNvContentPartPr/>
              <p14:nvPr/>
            </p14:nvContentPartPr>
            <p14:xfrm>
              <a:off x="5392357" y="607087"/>
              <a:ext cx="647280" cy="39960"/>
            </p14:xfrm>
          </p:contentPart>
        </mc:Choice>
        <mc:Fallback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2B0F349F-D428-4A30-A281-299F3A9B762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388037" y="602767"/>
                <a:ext cx="6559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7D6E5CB5-FB9B-4C89-99CC-47807D015C02}"/>
                  </a:ext>
                </a:extLst>
              </p14:cNvPr>
              <p14:cNvContentPartPr/>
              <p14:nvPr/>
            </p14:nvContentPartPr>
            <p14:xfrm>
              <a:off x="6081757" y="562807"/>
              <a:ext cx="764640" cy="41760"/>
            </p14:xfrm>
          </p:contentPart>
        </mc:Choice>
        <mc:Fallback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7D6E5CB5-FB9B-4C89-99CC-47807D015C0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077437" y="558487"/>
                <a:ext cx="773280" cy="5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6" name="Gruppieren 295">
            <a:extLst>
              <a:ext uri="{FF2B5EF4-FFF2-40B4-BE49-F238E27FC236}">
                <a16:creationId xmlns:a16="http://schemas.microsoft.com/office/drawing/2014/main" id="{222DAEDB-7E1E-48E2-9CE4-CFE612DA5F85}"/>
              </a:ext>
            </a:extLst>
          </p:cNvPr>
          <p:cNvGrpSpPr/>
          <p:nvPr/>
        </p:nvGrpSpPr>
        <p:grpSpPr>
          <a:xfrm>
            <a:off x="457837" y="2586007"/>
            <a:ext cx="232560" cy="357840"/>
            <a:chOff x="457837" y="2586007"/>
            <a:chExt cx="232560" cy="35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5253CF4A-35C7-4B70-A220-34704E75AF00}"/>
                    </a:ext>
                  </a:extLst>
                </p14:cNvPr>
                <p14:cNvContentPartPr/>
                <p14:nvPr/>
              </p14:nvContentPartPr>
              <p14:xfrm>
                <a:off x="457837" y="2622727"/>
                <a:ext cx="141120" cy="22932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5253CF4A-35C7-4B70-A220-34704E75AF0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53517" y="2618407"/>
                  <a:ext cx="1497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54D65094-2B2F-4977-AB64-F96255929270}"/>
                    </a:ext>
                  </a:extLst>
                </p14:cNvPr>
                <p14:cNvContentPartPr/>
                <p14:nvPr/>
              </p14:nvContentPartPr>
              <p14:xfrm>
                <a:off x="532357" y="2586007"/>
                <a:ext cx="158040" cy="35784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54D65094-2B2F-4977-AB64-F9625592927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28037" y="2581687"/>
                  <a:ext cx="166680" cy="366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DE32675F-13D4-488E-999F-56F7EFBFA15D}"/>
                  </a:ext>
                </a:extLst>
              </p14:cNvPr>
              <p14:cNvContentPartPr/>
              <p14:nvPr/>
            </p14:nvContentPartPr>
            <p14:xfrm>
              <a:off x="964357" y="1431127"/>
              <a:ext cx="136080" cy="215280"/>
            </p14:xfrm>
          </p:contentPart>
        </mc:Choice>
        <mc:Fallback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DE32675F-13D4-488E-999F-56F7EFBFA15D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960037" y="1426807"/>
                <a:ext cx="14472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79252B82-D846-4DC8-A01A-C1D79084BBD3}"/>
                  </a:ext>
                </a:extLst>
              </p14:cNvPr>
              <p14:cNvContentPartPr/>
              <p14:nvPr/>
            </p14:nvContentPartPr>
            <p14:xfrm>
              <a:off x="1245157" y="1556047"/>
              <a:ext cx="265680" cy="35280"/>
            </p14:xfrm>
          </p:contentPart>
        </mc:Choice>
        <mc:Fallback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79252B82-D846-4DC8-A01A-C1D79084BBD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240837" y="1551727"/>
                <a:ext cx="2743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549D0321-9BA6-452E-9C43-05D2E7AA5F90}"/>
                  </a:ext>
                </a:extLst>
              </p14:cNvPr>
              <p14:cNvContentPartPr/>
              <p14:nvPr/>
            </p14:nvContentPartPr>
            <p14:xfrm>
              <a:off x="1276837" y="1621927"/>
              <a:ext cx="176040" cy="16560"/>
            </p14:xfrm>
          </p:contentPart>
        </mc:Choice>
        <mc:Fallback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549D0321-9BA6-452E-9C43-05D2E7AA5F9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272517" y="1617607"/>
                <a:ext cx="18468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A2701684-E8B2-4A95-AB1E-B67A5A3F887A}"/>
                  </a:ext>
                </a:extLst>
              </p14:cNvPr>
              <p14:cNvContentPartPr/>
              <p14:nvPr/>
            </p14:nvContentPartPr>
            <p14:xfrm>
              <a:off x="3260797" y="566767"/>
              <a:ext cx="1256040" cy="37440"/>
            </p14:xfrm>
          </p:contentPart>
        </mc:Choice>
        <mc:Fallback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A2701684-E8B2-4A95-AB1E-B67A5A3F887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256477" y="562447"/>
                <a:ext cx="12646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05360E02-06D3-4338-83B1-B90CC9CA566F}"/>
                  </a:ext>
                </a:extLst>
              </p14:cNvPr>
              <p14:cNvContentPartPr/>
              <p14:nvPr/>
            </p14:nvContentPartPr>
            <p14:xfrm>
              <a:off x="8554957" y="873847"/>
              <a:ext cx="1008000" cy="115920"/>
            </p14:xfrm>
          </p:contentPart>
        </mc:Choice>
        <mc:Fallback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05360E02-06D3-4338-83B1-B90CC9CA566F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550637" y="869527"/>
                <a:ext cx="101664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0CE1B22A-827C-4031-98AA-3F20084C27BB}"/>
                  </a:ext>
                </a:extLst>
              </p14:cNvPr>
              <p14:cNvContentPartPr/>
              <p14:nvPr/>
            </p14:nvContentPartPr>
            <p14:xfrm>
              <a:off x="5447797" y="650287"/>
              <a:ext cx="633960" cy="8280"/>
            </p14:xfrm>
          </p:contentPart>
        </mc:Choice>
        <mc:Fallback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0CE1B22A-827C-4031-98AA-3F20084C27B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443477" y="645967"/>
                <a:ext cx="64260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57A6EA6B-D398-46AA-8D35-CB0FC950010B}"/>
                  </a:ext>
                </a:extLst>
              </p14:cNvPr>
              <p14:cNvContentPartPr/>
              <p14:nvPr/>
            </p14:nvContentPartPr>
            <p14:xfrm>
              <a:off x="1847797" y="1352647"/>
              <a:ext cx="99000" cy="108720"/>
            </p14:xfrm>
          </p:contentPart>
        </mc:Choice>
        <mc:Fallback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57A6EA6B-D398-46AA-8D35-CB0FC950010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843477" y="1348327"/>
                <a:ext cx="10764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572B7F05-8E9F-4769-AD05-77A5B2B1043E}"/>
                  </a:ext>
                </a:extLst>
              </p14:cNvPr>
              <p14:cNvContentPartPr/>
              <p14:nvPr/>
            </p14:nvContentPartPr>
            <p14:xfrm>
              <a:off x="1960837" y="1360567"/>
              <a:ext cx="112680" cy="98640"/>
            </p14:xfrm>
          </p:contentPart>
        </mc:Choice>
        <mc:Fallback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572B7F05-8E9F-4769-AD05-77A5B2B1043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956517" y="1356247"/>
                <a:ext cx="12132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45FABA75-3475-472C-AAA1-72FD00E74658}"/>
                  </a:ext>
                </a:extLst>
              </p14:cNvPr>
              <p14:cNvContentPartPr/>
              <p14:nvPr/>
            </p14:nvContentPartPr>
            <p14:xfrm>
              <a:off x="2100517" y="1347247"/>
              <a:ext cx="79920" cy="87480"/>
            </p14:xfrm>
          </p:contentPart>
        </mc:Choice>
        <mc:Fallback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45FABA75-3475-472C-AAA1-72FD00E74658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096197" y="1342927"/>
                <a:ext cx="8856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4E04994C-ED81-47A1-95F0-C9B2C193FC4F}"/>
                  </a:ext>
                </a:extLst>
              </p14:cNvPr>
              <p14:cNvContentPartPr/>
              <p14:nvPr/>
            </p14:nvContentPartPr>
            <p14:xfrm>
              <a:off x="2217877" y="1309447"/>
              <a:ext cx="80640" cy="128880"/>
            </p14:xfrm>
          </p:contentPart>
        </mc:Choice>
        <mc:Fallback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4E04994C-ED81-47A1-95F0-C9B2C193FC4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213557" y="1305127"/>
                <a:ext cx="8928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F2B58B0A-F0B5-4EB1-87C9-F7908E90DACA}"/>
                  </a:ext>
                </a:extLst>
              </p14:cNvPr>
              <p14:cNvContentPartPr/>
              <p14:nvPr/>
            </p14:nvContentPartPr>
            <p14:xfrm>
              <a:off x="2371597" y="1333927"/>
              <a:ext cx="77040" cy="90360"/>
            </p14:xfrm>
          </p:contentPart>
        </mc:Choice>
        <mc:Fallback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F2B58B0A-F0B5-4EB1-87C9-F7908E90DACA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367277" y="1329607"/>
                <a:ext cx="8568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B4FB31DC-3C52-4FC1-A27A-334FF281EF11}"/>
                  </a:ext>
                </a:extLst>
              </p14:cNvPr>
              <p14:cNvContentPartPr/>
              <p14:nvPr/>
            </p14:nvContentPartPr>
            <p14:xfrm>
              <a:off x="2374117" y="1352287"/>
              <a:ext cx="80280" cy="48960"/>
            </p14:xfrm>
          </p:contentPart>
        </mc:Choice>
        <mc:Fallback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B4FB31DC-3C52-4FC1-A27A-334FF281EF11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369797" y="1347967"/>
                <a:ext cx="8892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A59064E7-4BDC-494A-8396-AAB121B77EFE}"/>
                  </a:ext>
                </a:extLst>
              </p14:cNvPr>
              <p14:cNvContentPartPr/>
              <p14:nvPr/>
            </p14:nvContentPartPr>
            <p14:xfrm>
              <a:off x="2506237" y="1358407"/>
              <a:ext cx="115200" cy="109080"/>
            </p14:xfrm>
          </p:contentPart>
        </mc:Choice>
        <mc:Fallback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A59064E7-4BDC-494A-8396-AAB121B77EFE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501917" y="1354087"/>
                <a:ext cx="12384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AA7AA56A-FAAB-4591-9EFB-2E062068E539}"/>
                  </a:ext>
                </a:extLst>
              </p14:cNvPr>
              <p14:cNvContentPartPr/>
              <p14:nvPr/>
            </p14:nvContentPartPr>
            <p14:xfrm>
              <a:off x="2599837" y="1359847"/>
              <a:ext cx="40680" cy="108000"/>
            </p14:xfrm>
          </p:contentPart>
        </mc:Choice>
        <mc:Fallback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AA7AA56A-FAAB-4591-9EFB-2E062068E539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595517" y="1355527"/>
                <a:ext cx="4932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49132324-DDA3-4F30-946B-A1ED3F3E84DD}"/>
                  </a:ext>
                </a:extLst>
              </p14:cNvPr>
              <p14:cNvContentPartPr/>
              <p14:nvPr/>
            </p14:nvContentPartPr>
            <p14:xfrm>
              <a:off x="2606677" y="1308007"/>
              <a:ext cx="90000" cy="163440"/>
            </p14:xfrm>
          </p:contentPart>
        </mc:Choice>
        <mc:Fallback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49132324-DDA3-4F30-946B-A1ED3F3E84DD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602357" y="1303687"/>
                <a:ext cx="9864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5BA26634-F1C8-4841-8D3A-9382EC9C037E}"/>
                  </a:ext>
                </a:extLst>
              </p14:cNvPr>
              <p14:cNvContentPartPr/>
              <p14:nvPr/>
            </p14:nvContentPartPr>
            <p14:xfrm>
              <a:off x="1857157" y="1509247"/>
              <a:ext cx="889920" cy="44280"/>
            </p14:xfrm>
          </p:contentPart>
        </mc:Choice>
        <mc:Fallback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5BA26634-F1C8-4841-8D3A-9382EC9C037E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852837" y="1504927"/>
                <a:ext cx="89856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813014BA-1616-4D98-B9D3-AF080C6CB87F}"/>
                  </a:ext>
                </a:extLst>
              </p14:cNvPr>
              <p14:cNvContentPartPr/>
              <p14:nvPr/>
            </p14:nvContentPartPr>
            <p14:xfrm>
              <a:off x="1930957" y="1641367"/>
              <a:ext cx="110520" cy="124920"/>
            </p14:xfrm>
          </p:contentPart>
        </mc:Choice>
        <mc:Fallback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813014BA-1616-4D98-B9D3-AF080C6CB87F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926637" y="1637047"/>
                <a:ext cx="11916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565535EE-F279-41AE-9493-E94D2C923884}"/>
                  </a:ext>
                </a:extLst>
              </p14:cNvPr>
              <p14:cNvContentPartPr/>
              <p14:nvPr/>
            </p14:nvContentPartPr>
            <p14:xfrm>
              <a:off x="2029597" y="1697527"/>
              <a:ext cx="194760" cy="74880"/>
            </p14:xfrm>
          </p:contentPart>
        </mc:Choice>
        <mc:Fallback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565535EE-F279-41AE-9493-E94D2C923884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025277" y="1693207"/>
                <a:ext cx="20340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D4BB3A7A-6008-402A-AA9E-2970E0ECED75}"/>
                  </a:ext>
                </a:extLst>
              </p14:cNvPr>
              <p14:cNvContentPartPr/>
              <p14:nvPr/>
            </p14:nvContentPartPr>
            <p14:xfrm>
              <a:off x="2258917" y="1616167"/>
              <a:ext cx="71280" cy="124560"/>
            </p14:xfrm>
          </p:contentPart>
        </mc:Choice>
        <mc:Fallback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D4BB3A7A-6008-402A-AA9E-2970E0ECED75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254597" y="1611847"/>
                <a:ext cx="7992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7230C618-0B10-4EB9-8529-A891B314E588}"/>
                  </a:ext>
                </a:extLst>
              </p14:cNvPr>
              <p14:cNvContentPartPr/>
              <p14:nvPr/>
            </p14:nvContentPartPr>
            <p14:xfrm>
              <a:off x="2397877" y="1636687"/>
              <a:ext cx="103320" cy="108000"/>
            </p14:xfrm>
          </p:contentPart>
        </mc:Choice>
        <mc:Fallback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7230C618-0B10-4EB9-8529-A891B314E588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393557" y="1632367"/>
                <a:ext cx="11196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3899C0C1-05CF-44B2-A1B7-BFF50411F46C}"/>
                  </a:ext>
                </a:extLst>
              </p14:cNvPr>
              <p14:cNvContentPartPr/>
              <p14:nvPr/>
            </p14:nvContentPartPr>
            <p14:xfrm>
              <a:off x="2400757" y="1608967"/>
              <a:ext cx="200880" cy="236160"/>
            </p14:xfrm>
          </p:contentPart>
        </mc:Choice>
        <mc:Fallback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3899C0C1-05CF-44B2-A1B7-BFF50411F46C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396437" y="1604647"/>
                <a:ext cx="20952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DA60B2CA-20F3-4321-8C6A-A13B9CC5E681}"/>
                  </a:ext>
                </a:extLst>
              </p14:cNvPr>
              <p14:cNvContentPartPr/>
              <p14:nvPr/>
            </p14:nvContentPartPr>
            <p14:xfrm>
              <a:off x="5726437" y="915967"/>
              <a:ext cx="197640" cy="1152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DA60B2CA-20F3-4321-8C6A-A13B9CC5E681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722117" y="911647"/>
                <a:ext cx="20628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2E283C30-C3C8-4F6A-9BA8-FE21FE5F7FBA}"/>
                  </a:ext>
                </a:extLst>
              </p14:cNvPr>
              <p14:cNvContentPartPr/>
              <p14:nvPr/>
            </p14:nvContentPartPr>
            <p14:xfrm>
              <a:off x="5867917" y="836407"/>
              <a:ext cx="154800" cy="18324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2E283C30-C3C8-4F6A-9BA8-FE21FE5F7FBA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863597" y="832087"/>
                <a:ext cx="16344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B5CF559C-53C5-4476-8695-9F46D6075FF0}"/>
                  </a:ext>
                </a:extLst>
              </p14:cNvPr>
              <p14:cNvContentPartPr/>
              <p14:nvPr/>
            </p14:nvContentPartPr>
            <p14:xfrm>
              <a:off x="6259957" y="802567"/>
              <a:ext cx="37440" cy="15624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B5CF559C-53C5-4476-8695-9F46D6075FF0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6255637" y="798247"/>
                <a:ext cx="4608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91FC1761-B7C3-4C56-B986-B07D1DF4BAD5}"/>
                  </a:ext>
                </a:extLst>
              </p14:cNvPr>
              <p14:cNvContentPartPr/>
              <p14:nvPr/>
            </p14:nvContentPartPr>
            <p14:xfrm>
              <a:off x="6225757" y="764407"/>
              <a:ext cx="196920" cy="17424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91FC1761-B7C3-4C56-B986-B07D1DF4BAD5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221437" y="760087"/>
                <a:ext cx="20556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2A09989F-60AF-4CEF-AF16-42A077A82A7C}"/>
                  </a:ext>
                </a:extLst>
              </p14:cNvPr>
              <p14:cNvContentPartPr/>
              <p14:nvPr/>
            </p14:nvContentPartPr>
            <p14:xfrm>
              <a:off x="6419437" y="843967"/>
              <a:ext cx="215640" cy="8316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2A09989F-60AF-4CEF-AF16-42A077A82A7C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415117" y="839647"/>
                <a:ext cx="22428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C2585308-AAE0-4C63-9DA1-D991DB1ED0D4}"/>
                  </a:ext>
                </a:extLst>
              </p14:cNvPr>
              <p14:cNvContentPartPr/>
              <p14:nvPr/>
            </p14:nvContentPartPr>
            <p14:xfrm>
              <a:off x="6649117" y="748207"/>
              <a:ext cx="122760" cy="17964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C2585308-AAE0-4C63-9DA1-D991DB1ED0D4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6644797" y="743887"/>
                <a:ext cx="13140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940D3D15-1F63-4E18-9FB9-27365E7FE10F}"/>
                  </a:ext>
                </a:extLst>
              </p14:cNvPr>
              <p14:cNvContentPartPr/>
              <p14:nvPr/>
            </p14:nvContentPartPr>
            <p14:xfrm>
              <a:off x="6738397" y="763327"/>
              <a:ext cx="276840" cy="14400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940D3D15-1F63-4E18-9FB9-27365E7FE10F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734077" y="759007"/>
                <a:ext cx="28548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DC90A247-200B-403C-B7AB-00838838845F}"/>
                  </a:ext>
                </a:extLst>
              </p14:cNvPr>
              <p14:cNvContentPartPr/>
              <p14:nvPr/>
            </p14:nvContentPartPr>
            <p14:xfrm>
              <a:off x="7137277" y="825247"/>
              <a:ext cx="199080" cy="648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DC90A247-200B-403C-B7AB-00838838845F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7132957" y="820927"/>
                <a:ext cx="207720" cy="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C994B0BD-D3BC-4BEB-95B6-A6E18646D9C0}"/>
                  </a:ext>
                </a:extLst>
              </p14:cNvPr>
              <p14:cNvContentPartPr/>
              <p14:nvPr/>
            </p14:nvContentPartPr>
            <p14:xfrm>
              <a:off x="7156357" y="838207"/>
              <a:ext cx="174960" cy="3780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C994B0BD-D3BC-4BEB-95B6-A6E18646D9C0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7152037" y="833887"/>
                <a:ext cx="183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8168E0FA-F56A-4905-9A74-87E31674169E}"/>
                  </a:ext>
                </a:extLst>
              </p14:cNvPr>
              <p14:cNvContentPartPr/>
              <p14:nvPr/>
            </p14:nvContentPartPr>
            <p14:xfrm>
              <a:off x="7156357" y="674047"/>
              <a:ext cx="183960" cy="13644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8168E0FA-F56A-4905-9A74-87E31674169E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7152037" y="669727"/>
                <a:ext cx="19260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ABD6EC7C-CD04-4C30-9035-9DB7EDCED7E6}"/>
                  </a:ext>
                </a:extLst>
              </p14:cNvPr>
              <p14:cNvContentPartPr/>
              <p14:nvPr/>
            </p14:nvContentPartPr>
            <p14:xfrm>
              <a:off x="7484317" y="755767"/>
              <a:ext cx="162360" cy="8604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ABD6EC7C-CD04-4C30-9035-9DB7EDCED7E6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7479997" y="751447"/>
                <a:ext cx="17100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ADFD2880-256F-41CE-8B51-A137C0C6DB9F}"/>
                  </a:ext>
                </a:extLst>
              </p14:cNvPr>
              <p14:cNvContentPartPr/>
              <p14:nvPr/>
            </p14:nvContentPartPr>
            <p14:xfrm>
              <a:off x="7559557" y="765127"/>
              <a:ext cx="101520" cy="22788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ADFD2880-256F-41CE-8B51-A137C0C6DB9F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555237" y="760807"/>
                <a:ext cx="11016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1A4F1806-68BE-4EC2-ADE3-77B95564E35F}"/>
                  </a:ext>
                </a:extLst>
              </p14:cNvPr>
              <p14:cNvContentPartPr/>
              <p14:nvPr/>
            </p14:nvContentPartPr>
            <p14:xfrm>
              <a:off x="7674397" y="503407"/>
              <a:ext cx="86760" cy="13500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1A4F1806-68BE-4EC2-ADE3-77B95564E35F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670077" y="499087"/>
                <a:ext cx="9540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DD2646AA-EBD7-4835-8F9E-9D91D22980F5}"/>
                  </a:ext>
                </a:extLst>
              </p14:cNvPr>
              <p14:cNvContentPartPr/>
              <p14:nvPr/>
            </p14:nvContentPartPr>
            <p14:xfrm>
              <a:off x="7613557" y="546967"/>
              <a:ext cx="162360" cy="11700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DD2646AA-EBD7-4835-8F9E-9D91D22980F5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7609237" y="542647"/>
                <a:ext cx="17100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B3DBCF56-2DAD-4FD2-9423-33315286A2A5}"/>
                  </a:ext>
                </a:extLst>
              </p14:cNvPr>
              <p14:cNvContentPartPr/>
              <p14:nvPr/>
            </p14:nvContentPartPr>
            <p14:xfrm>
              <a:off x="7809397" y="306847"/>
              <a:ext cx="156960" cy="16020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B3DBCF56-2DAD-4FD2-9423-33315286A2A5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7805077" y="302527"/>
                <a:ext cx="16560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D0BF306E-7747-4B5D-A2C7-64AF90B0BE8D}"/>
                  </a:ext>
                </a:extLst>
              </p14:cNvPr>
              <p14:cNvContentPartPr/>
              <p14:nvPr/>
            </p14:nvContentPartPr>
            <p14:xfrm>
              <a:off x="7983637" y="366247"/>
              <a:ext cx="90720" cy="9792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D0BF306E-7747-4B5D-A2C7-64AF90B0BE8D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7979317" y="361927"/>
                <a:ext cx="9936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EE152381-7478-44B5-BB65-1061F3A6147A}"/>
                  </a:ext>
                </a:extLst>
              </p14:cNvPr>
              <p14:cNvContentPartPr/>
              <p14:nvPr/>
            </p14:nvContentPartPr>
            <p14:xfrm>
              <a:off x="8082997" y="350767"/>
              <a:ext cx="114840" cy="21348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EE152381-7478-44B5-BB65-1061F3A6147A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8078677" y="346447"/>
                <a:ext cx="12348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6A1D6524-7B99-470C-8F83-DA69837C6D61}"/>
                  </a:ext>
                </a:extLst>
              </p14:cNvPr>
              <p14:cNvContentPartPr/>
              <p14:nvPr/>
            </p14:nvContentPartPr>
            <p14:xfrm>
              <a:off x="8233837" y="356527"/>
              <a:ext cx="203400" cy="5724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6A1D6524-7B99-470C-8F83-DA69837C6D61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8229517" y="352207"/>
                <a:ext cx="21204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54828E47-58F4-4A53-B97A-34F7036F3315}"/>
                  </a:ext>
                </a:extLst>
              </p14:cNvPr>
              <p14:cNvContentPartPr/>
              <p14:nvPr/>
            </p14:nvContentPartPr>
            <p14:xfrm>
              <a:off x="8526877" y="275887"/>
              <a:ext cx="133920" cy="14148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54828E47-58F4-4A53-B97A-34F7036F3315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8522557" y="271567"/>
                <a:ext cx="14256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5904C00F-FCBB-473B-9F9E-FB8B3CA6AA11}"/>
                  </a:ext>
                </a:extLst>
              </p14:cNvPr>
              <p14:cNvContentPartPr/>
              <p14:nvPr/>
            </p14:nvContentPartPr>
            <p14:xfrm>
              <a:off x="8643157" y="258607"/>
              <a:ext cx="334440" cy="14292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5904C00F-FCBB-473B-9F9E-FB8B3CA6AA11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8638837" y="254287"/>
                <a:ext cx="34308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1B97DE81-FA87-4E17-9DD2-BC235CB33677}"/>
                  </a:ext>
                </a:extLst>
              </p14:cNvPr>
              <p14:cNvContentPartPr/>
              <p14:nvPr/>
            </p14:nvContentPartPr>
            <p14:xfrm>
              <a:off x="9165517" y="292087"/>
              <a:ext cx="136080" cy="9468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1B97DE81-FA87-4E17-9DD2-BC235CB33677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9161197" y="287767"/>
                <a:ext cx="14472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764B6823-0308-4504-9CB3-E2831BF2A616}"/>
                  </a:ext>
                </a:extLst>
              </p14:cNvPr>
              <p14:cNvContentPartPr/>
              <p14:nvPr/>
            </p14:nvContentPartPr>
            <p14:xfrm>
              <a:off x="9272797" y="278047"/>
              <a:ext cx="233640" cy="9036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764B6823-0308-4504-9CB3-E2831BF2A616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9268477" y="273727"/>
                <a:ext cx="24228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E42D6569-9E99-4B50-AB43-D0FD71631026}"/>
                  </a:ext>
                </a:extLst>
              </p14:cNvPr>
              <p14:cNvContentPartPr/>
              <p14:nvPr/>
            </p14:nvContentPartPr>
            <p14:xfrm>
              <a:off x="9510037" y="225847"/>
              <a:ext cx="17280" cy="5400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E42D6569-9E99-4B50-AB43-D0FD71631026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9505717" y="221527"/>
                <a:ext cx="2592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8649144E-8E5A-4809-8E67-DD69BE5BBDB6}"/>
                  </a:ext>
                </a:extLst>
              </p14:cNvPr>
              <p14:cNvContentPartPr/>
              <p14:nvPr/>
            </p14:nvContentPartPr>
            <p14:xfrm>
              <a:off x="9543157" y="282007"/>
              <a:ext cx="91800" cy="6192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8649144E-8E5A-4809-8E67-DD69BE5BBDB6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9538837" y="277687"/>
                <a:ext cx="10044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FA50E483-48F0-4862-A7CB-0CB7CC9D67C9}"/>
                  </a:ext>
                </a:extLst>
              </p14:cNvPr>
              <p14:cNvContentPartPr/>
              <p14:nvPr/>
            </p14:nvContentPartPr>
            <p14:xfrm>
              <a:off x="9627037" y="212167"/>
              <a:ext cx="172800" cy="14760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FA50E483-48F0-4862-A7CB-0CB7CC9D67C9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9622717" y="207847"/>
                <a:ext cx="18144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EF3303C7-F1E3-4E39-94B7-B7E2E7E49D6D}"/>
                  </a:ext>
                </a:extLst>
              </p14:cNvPr>
              <p14:cNvContentPartPr/>
              <p14:nvPr/>
            </p14:nvContentPartPr>
            <p14:xfrm>
              <a:off x="9767797" y="276247"/>
              <a:ext cx="124560" cy="9072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EF3303C7-F1E3-4E39-94B7-B7E2E7E49D6D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9763477" y="271927"/>
                <a:ext cx="13320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B41E423A-9917-4CB5-99DA-819FAA2FCD13}"/>
                  </a:ext>
                </a:extLst>
              </p14:cNvPr>
              <p14:cNvContentPartPr/>
              <p14:nvPr/>
            </p14:nvContentPartPr>
            <p14:xfrm>
              <a:off x="8444077" y="684127"/>
              <a:ext cx="96480" cy="14976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B41E423A-9917-4CB5-99DA-819FAA2FCD13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8439757" y="679807"/>
                <a:ext cx="10512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71AAA820-6BAA-41CF-B836-3A7BC8828C60}"/>
                  </a:ext>
                </a:extLst>
              </p14:cNvPr>
              <p14:cNvContentPartPr/>
              <p14:nvPr/>
            </p14:nvContentPartPr>
            <p14:xfrm>
              <a:off x="8590597" y="770887"/>
              <a:ext cx="5400" cy="6588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71AAA820-6BAA-41CF-B836-3A7BC8828C60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8586277" y="766567"/>
                <a:ext cx="1404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6839367F-2F96-4693-AA1D-EB3CA0181BA4}"/>
                  </a:ext>
                </a:extLst>
              </p14:cNvPr>
              <p14:cNvContentPartPr/>
              <p14:nvPr/>
            </p14:nvContentPartPr>
            <p14:xfrm>
              <a:off x="8606077" y="643087"/>
              <a:ext cx="6120" cy="2412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6839367F-2F96-4693-AA1D-EB3CA0181BA4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8601757" y="638767"/>
                <a:ext cx="1476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D98F447B-FD51-40EC-AC32-D51D1EEEB328}"/>
                  </a:ext>
                </a:extLst>
              </p14:cNvPr>
              <p14:cNvContentPartPr/>
              <p14:nvPr/>
            </p14:nvContentPartPr>
            <p14:xfrm>
              <a:off x="8625517" y="721207"/>
              <a:ext cx="120240" cy="11700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D98F447B-FD51-40EC-AC32-D51D1EEEB328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8621197" y="716887"/>
                <a:ext cx="12888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2A4FAD8D-DFF6-49AE-A159-7A80262008A2}"/>
                  </a:ext>
                </a:extLst>
              </p14:cNvPr>
              <p14:cNvContentPartPr/>
              <p14:nvPr/>
            </p14:nvContentPartPr>
            <p14:xfrm>
              <a:off x="8771677" y="742087"/>
              <a:ext cx="106200" cy="72000"/>
            </p14:xfrm>
          </p:contentPart>
        </mc:Choice>
        <mc:Fallback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2A4FAD8D-DFF6-49AE-A159-7A80262008A2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8767357" y="737767"/>
                <a:ext cx="11484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03803846-5A18-4F7A-ACCD-FBDB8E101368}"/>
                  </a:ext>
                </a:extLst>
              </p14:cNvPr>
              <p14:cNvContentPartPr/>
              <p14:nvPr/>
            </p14:nvContentPartPr>
            <p14:xfrm>
              <a:off x="9019717" y="725887"/>
              <a:ext cx="178200" cy="20880"/>
            </p14:xfrm>
          </p:contentPart>
        </mc:Choice>
        <mc:Fallback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03803846-5A18-4F7A-ACCD-FBDB8E101368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9015397" y="721567"/>
                <a:ext cx="18684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DD49A21A-FAE5-41E6-A4F0-CFA69EFF29ED}"/>
                  </a:ext>
                </a:extLst>
              </p14:cNvPr>
              <p14:cNvContentPartPr/>
              <p14:nvPr/>
            </p14:nvContentPartPr>
            <p14:xfrm>
              <a:off x="9026197" y="747847"/>
              <a:ext cx="169560" cy="2412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DD49A21A-FAE5-41E6-A4F0-CFA69EFF29ED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9021877" y="743527"/>
                <a:ext cx="17820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2960B7F0-D783-4461-807E-DE0CD686D4DD}"/>
                  </a:ext>
                </a:extLst>
              </p14:cNvPr>
              <p14:cNvContentPartPr/>
              <p14:nvPr/>
            </p14:nvContentPartPr>
            <p14:xfrm>
              <a:off x="9013957" y="567847"/>
              <a:ext cx="158040" cy="16488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2960B7F0-D783-4461-807E-DE0CD686D4DD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9009637" y="563527"/>
                <a:ext cx="16668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7D18D1AB-6C0D-4771-A3DB-1632F50C928F}"/>
                  </a:ext>
                </a:extLst>
              </p14:cNvPr>
              <p14:cNvContentPartPr/>
              <p14:nvPr/>
            </p14:nvContentPartPr>
            <p14:xfrm>
              <a:off x="9326437" y="643807"/>
              <a:ext cx="128880" cy="166680"/>
            </p14:xfrm>
          </p:contentPart>
        </mc:Choice>
        <mc:Fallback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7D18D1AB-6C0D-4771-A3DB-1632F50C928F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9322117" y="639487"/>
                <a:ext cx="13752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962F6ABA-CC0D-4533-A4BC-09586D53B5F4}"/>
                  </a:ext>
                </a:extLst>
              </p14:cNvPr>
              <p14:cNvContentPartPr/>
              <p14:nvPr/>
            </p14:nvContentPartPr>
            <p14:xfrm>
              <a:off x="9352357" y="670807"/>
              <a:ext cx="148320" cy="99720"/>
            </p14:xfrm>
          </p:contentPart>
        </mc:Choice>
        <mc:Fallback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962F6ABA-CC0D-4533-A4BC-09586D53B5F4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9348037" y="666487"/>
                <a:ext cx="15696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C3EAE4D3-1010-450B-939E-6CFEDFF6956E}"/>
                  </a:ext>
                </a:extLst>
              </p14:cNvPr>
              <p14:cNvContentPartPr/>
              <p14:nvPr/>
            </p14:nvContentPartPr>
            <p14:xfrm>
              <a:off x="9539197" y="613207"/>
              <a:ext cx="196920" cy="76320"/>
            </p14:xfrm>
          </p:contentPart>
        </mc:Choice>
        <mc:Fallback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C3EAE4D3-1010-450B-939E-6CFEDFF6956E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9534877" y="608887"/>
                <a:ext cx="20556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94C6413B-1027-4A89-9D9A-5BAEE171B430}"/>
                  </a:ext>
                </a:extLst>
              </p14:cNvPr>
              <p14:cNvContentPartPr/>
              <p14:nvPr/>
            </p14:nvContentPartPr>
            <p14:xfrm>
              <a:off x="9520117" y="570367"/>
              <a:ext cx="172440" cy="141840"/>
            </p14:xfrm>
          </p:contentPart>
        </mc:Choice>
        <mc:Fallback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94C6413B-1027-4A89-9D9A-5BAEE171B430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9515797" y="566047"/>
                <a:ext cx="18108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BBC39798-629C-42D2-83AC-CB804F7B0923}"/>
                  </a:ext>
                </a:extLst>
              </p14:cNvPr>
              <p14:cNvContentPartPr/>
              <p14:nvPr/>
            </p14:nvContentPartPr>
            <p14:xfrm>
              <a:off x="9909277" y="571807"/>
              <a:ext cx="186480" cy="61200"/>
            </p14:xfrm>
          </p:contentPart>
        </mc:Choice>
        <mc:Fallback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BBC39798-629C-42D2-83AC-CB804F7B0923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9904957" y="567487"/>
                <a:ext cx="19512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6D36DBC9-E4C5-4489-AADA-A2F87C9D5335}"/>
                  </a:ext>
                </a:extLst>
              </p14:cNvPr>
              <p14:cNvContentPartPr/>
              <p14:nvPr/>
            </p14:nvContentPartPr>
            <p14:xfrm>
              <a:off x="10079197" y="502687"/>
              <a:ext cx="360" cy="360"/>
            </p14:xfrm>
          </p:contentPart>
        </mc:Choice>
        <mc:Fallback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6D36DBC9-E4C5-4489-AADA-A2F87C9D533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74877" y="49836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042C2E04-4FA2-4043-97B0-ADEA7544BC55}"/>
                  </a:ext>
                </a:extLst>
              </p14:cNvPr>
              <p14:cNvContentPartPr/>
              <p14:nvPr/>
            </p14:nvContentPartPr>
            <p14:xfrm>
              <a:off x="10120237" y="481807"/>
              <a:ext cx="128160" cy="121680"/>
            </p14:xfrm>
          </p:contentPart>
        </mc:Choice>
        <mc:Fallback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042C2E04-4FA2-4043-97B0-ADEA7544BC55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10115917" y="477487"/>
                <a:ext cx="13680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50231B06-36A1-4718-AAEE-33727D5A494A}"/>
                  </a:ext>
                </a:extLst>
              </p14:cNvPr>
              <p14:cNvContentPartPr/>
              <p14:nvPr/>
            </p14:nvContentPartPr>
            <p14:xfrm>
              <a:off x="10260997" y="508447"/>
              <a:ext cx="76320" cy="70200"/>
            </p14:xfrm>
          </p:contentPart>
        </mc:Choice>
        <mc:Fallback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50231B06-36A1-4718-AAEE-33727D5A494A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10256677" y="504127"/>
                <a:ext cx="8496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2C0B9625-D213-4F8D-8063-36D81171C578}"/>
                  </a:ext>
                </a:extLst>
              </p14:cNvPr>
              <p14:cNvContentPartPr/>
              <p14:nvPr/>
            </p14:nvContentPartPr>
            <p14:xfrm>
              <a:off x="10350637" y="499447"/>
              <a:ext cx="90720" cy="209880"/>
            </p14:xfrm>
          </p:contentPart>
        </mc:Choice>
        <mc:Fallback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2C0B9625-D213-4F8D-8063-36D81171C578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10346317" y="495127"/>
                <a:ext cx="9936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409314A6-5FF8-4FB6-B844-55A2562FBE2A}"/>
                  </a:ext>
                </a:extLst>
              </p14:cNvPr>
              <p14:cNvContentPartPr/>
              <p14:nvPr/>
            </p14:nvContentPartPr>
            <p14:xfrm>
              <a:off x="10464037" y="489727"/>
              <a:ext cx="206640" cy="5796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409314A6-5FF8-4FB6-B844-55A2562FBE2A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10459717" y="485407"/>
                <a:ext cx="21528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2159B7B5-5965-4EBD-AA38-557E435E9533}"/>
                  </a:ext>
                </a:extLst>
              </p14:cNvPr>
              <p14:cNvContentPartPr/>
              <p14:nvPr/>
            </p14:nvContentPartPr>
            <p14:xfrm>
              <a:off x="10679317" y="419887"/>
              <a:ext cx="107640" cy="11016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2159B7B5-5965-4EBD-AA38-557E435E9533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10674997" y="415567"/>
                <a:ext cx="11628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CA85C4D7-03B6-4651-839B-977AE4E75A2F}"/>
                  </a:ext>
                </a:extLst>
              </p14:cNvPr>
              <p14:cNvContentPartPr/>
              <p14:nvPr/>
            </p14:nvContentPartPr>
            <p14:xfrm>
              <a:off x="10787317" y="436807"/>
              <a:ext cx="204120" cy="78840"/>
            </p14:xfrm>
          </p:contentPart>
        </mc:Choice>
        <mc:Fallback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CA85C4D7-03B6-4651-839B-977AE4E75A2F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10782997" y="432487"/>
                <a:ext cx="21276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C5BB21D7-6087-470F-8826-850609C9DD6A}"/>
                  </a:ext>
                </a:extLst>
              </p14:cNvPr>
              <p14:cNvContentPartPr/>
              <p14:nvPr/>
            </p14:nvContentPartPr>
            <p14:xfrm>
              <a:off x="10923037" y="375967"/>
              <a:ext cx="148320" cy="154800"/>
            </p14:xfrm>
          </p:contentPart>
        </mc:Choice>
        <mc:Fallback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C5BB21D7-6087-470F-8826-850609C9DD6A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10918717" y="371647"/>
                <a:ext cx="15696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AAD02C35-57A7-48BB-9BA9-144CC105E5E2}"/>
                  </a:ext>
                </a:extLst>
              </p14:cNvPr>
              <p14:cNvContentPartPr/>
              <p14:nvPr/>
            </p14:nvContentPartPr>
            <p14:xfrm>
              <a:off x="11189077" y="445447"/>
              <a:ext cx="123840" cy="64080"/>
            </p14:xfrm>
          </p:contentPart>
        </mc:Choice>
        <mc:Fallback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AAD02C35-57A7-48BB-9BA9-144CC105E5E2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11184757" y="441127"/>
                <a:ext cx="13248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6D26D4C7-D5CE-451C-BBBE-D43DBCB02B80}"/>
                  </a:ext>
                </a:extLst>
              </p14:cNvPr>
              <p14:cNvContentPartPr/>
              <p14:nvPr/>
            </p14:nvContentPartPr>
            <p14:xfrm>
              <a:off x="11274397" y="404407"/>
              <a:ext cx="215280" cy="86760"/>
            </p14:xfrm>
          </p:contentPart>
        </mc:Choice>
        <mc:Fallback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6D26D4C7-D5CE-451C-BBBE-D43DBCB02B80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11270077" y="400087"/>
                <a:ext cx="22392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B6703E7C-6EED-4B95-92CC-B6BEA2553E2A}"/>
                  </a:ext>
                </a:extLst>
              </p14:cNvPr>
              <p14:cNvContentPartPr/>
              <p14:nvPr/>
            </p14:nvContentPartPr>
            <p14:xfrm>
              <a:off x="11487157" y="355807"/>
              <a:ext cx="26280" cy="58680"/>
            </p14:xfrm>
          </p:contentPart>
        </mc:Choice>
        <mc:Fallback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B6703E7C-6EED-4B95-92CC-B6BEA2553E2A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11482837" y="351487"/>
                <a:ext cx="3492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54E174EE-2FC2-4618-B63F-B45C3BF968FE}"/>
                  </a:ext>
                </a:extLst>
              </p14:cNvPr>
              <p14:cNvContentPartPr/>
              <p14:nvPr/>
            </p14:nvContentPartPr>
            <p14:xfrm>
              <a:off x="11519557" y="403327"/>
              <a:ext cx="114480" cy="69480"/>
            </p14:xfrm>
          </p:contentPart>
        </mc:Choice>
        <mc:Fallback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54E174EE-2FC2-4618-B63F-B45C3BF968FE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11515237" y="399007"/>
                <a:ext cx="12312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B5FEADBB-E5F1-46F9-947F-E5608C980CAB}"/>
                  </a:ext>
                </a:extLst>
              </p14:cNvPr>
              <p14:cNvContentPartPr/>
              <p14:nvPr/>
            </p14:nvContentPartPr>
            <p14:xfrm>
              <a:off x="11631157" y="289567"/>
              <a:ext cx="80280" cy="184680"/>
            </p14:xfrm>
          </p:contentPart>
        </mc:Choice>
        <mc:Fallback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B5FEADBB-E5F1-46F9-947F-E5608C980CAB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11626837" y="285247"/>
                <a:ext cx="8892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10E3352C-A9B0-451E-BEBD-6A4F09CEF732}"/>
                  </a:ext>
                </a:extLst>
              </p14:cNvPr>
              <p14:cNvContentPartPr/>
              <p14:nvPr/>
            </p14:nvContentPartPr>
            <p14:xfrm>
              <a:off x="11722957" y="307927"/>
              <a:ext cx="38520" cy="167040"/>
            </p14:xfrm>
          </p:contentPart>
        </mc:Choice>
        <mc:Fallback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10E3352C-A9B0-451E-BEBD-6A4F09CEF732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11718637" y="303607"/>
                <a:ext cx="4716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AD3AF5D8-6F3E-47CA-815E-87324B18BB0A}"/>
                  </a:ext>
                </a:extLst>
              </p14:cNvPr>
              <p14:cNvContentPartPr/>
              <p14:nvPr/>
            </p14:nvContentPartPr>
            <p14:xfrm>
              <a:off x="11765797" y="348967"/>
              <a:ext cx="153360" cy="122760"/>
            </p14:xfrm>
          </p:contentPart>
        </mc:Choice>
        <mc:Fallback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AD3AF5D8-6F3E-47CA-815E-87324B18BB0A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11761477" y="344647"/>
                <a:ext cx="16200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C445D837-6B0E-4182-AE9C-42DBDB2E39D9}"/>
                  </a:ext>
                </a:extLst>
              </p14:cNvPr>
              <p14:cNvContentPartPr/>
              <p14:nvPr/>
            </p14:nvContentPartPr>
            <p14:xfrm>
              <a:off x="6135037" y="607087"/>
              <a:ext cx="623520" cy="17280"/>
            </p14:xfrm>
          </p:contentPart>
        </mc:Choice>
        <mc:Fallback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C445D837-6B0E-4182-AE9C-42DBDB2E39D9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6130717" y="602767"/>
                <a:ext cx="63216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BDDFB4EE-F103-4312-8900-AC8571F08F8C}"/>
                  </a:ext>
                </a:extLst>
              </p14:cNvPr>
              <p14:cNvContentPartPr/>
              <p14:nvPr/>
            </p14:nvContentPartPr>
            <p14:xfrm>
              <a:off x="6940717" y="571087"/>
              <a:ext cx="415080" cy="62280"/>
            </p14:xfrm>
          </p:contentPart>
        </mc:Choice>
        <mc:Fallback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BDDFB4EE-F103-4312-8900-AC8571F08F8C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6936397" y="566767"/>
                <a:ext cx="42372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BC589F42-4F61-4EEC-B2B6-3981CB4B89A9}"/>
                  </a:ext>
                </a:extLst>
              </p14:cNvPr>
              <p14:cNvContentPartPr/>
              <p14:nvPr/>
            </p14:nvContentPartPr>
            <p14:xfrm>
              <a:off x="6346357" y="927847"/>
              <a:ext cx="1625400" cy="130680"/>
            </p14:xfrm>
          </p:contentPart>
        </mc:Choice>
        <mc:Fallback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BC589F42-4F61-4EEC-B2B6-3981CB4B89A9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6342037" y="923527"/>
                <a:ext cx="163404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F91945E6-3107-4EF2-AAC5-6FAB97BD67E0}"/>
                  </a:ext>
                </a:extLst>
              </p14:cNvPr>
              <p14:cNvContentPartPr/>
              <p14:nvPr/>
            </p14:nvContentPartPr>
            <p14:xfrm>
              <a:off x="8602837" y="831367"/>
              <a:ext cx="1258200" cy="137160"/>
            </p14:xfrm>
          </p:contentPart>
        </mc:Choice>
        <mc:Fallback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F91945E6-3107-4EF2-AAC5-6FAB97BD67E0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8598517" y="827047"/>
                <a:ext cx="126684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7F770909-C977-4483-84DA-05ABA646D19D}"/>
                  </a:ext>
                </a:extLst>
              </p14:cNvPr>
              <p14:cNvContentPartPr/>
              <p14:nvPr/>
            </p14:nvContentPartPr>
            <p14:xfrm>
              <a:off x="11224357" y="1516807"/>
              <a:ext cx="182520" cy="102240"/>
            </p14:xfrm>
          </p:contentPart>
        </mc:Choice>
        <mc:Fallback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7F770909-C977-4483-84DA-05ABA646D19D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11220037" y="1512487"/>
                <a:ext cx="19116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D492979C-F163-48F7-8210-ACCB13F804BF}"/>
                  </a:ext>
                </a:extLst>
              </p14:cNvPr>
              <p14:cNvContentPartPr/>
              <p14:nvPr/>
            </p14:nvContentPartPr>
            <p14:xfrm>
              <a:off x="11372317" y="1546327"/>
              <a:ext cx="83520" cy="97920"/>
            </p14:xfrm>
          </p:contentPart>
        </mc:Choice>
        <mc:Fallback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D492979C-F163-48F7-8210-ACCB13F804BF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11367997" y="1542007"/>
                <a:ext cx="9216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E26CBC20-E861-433F-A5D0-2E4BD3726641}"/>
                  </a:ext>
                </a:extLst>
              </p14:cNvPr>
              <p14:cNvContentPartPr/>
              <p14:nvPr/>
            </p14:nvContentPartPr>
            <p14:xfrm>
              <a:off x="11325877" y="1662607"/>
              <a:ext cx="63000" cy="54720"/>
            </p14:xfrm>
          </p:contentPart>
        </mc:Choice>
        <mc:Fallback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E26CBC20-E861-433F-A5D0-2E4BD3726641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11321557" y="1658287"/>
                <a:ext cx="7164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71C0157B-8A4D-448E-A4FE-DE8B1D7EF3BB}"/>
                  </a:ext>
                </a:extLst>
              </p14:cNvPr>
              <p14:cNvContentPartPr/>
              <p14:nvPr/>
            </p14:nvContentPartPr>
            <p14:xfrm>
              <a:off x="11176477" y="1787887"/>
              <a:ext cx="89280" cy="98640"/>
            </p14:xfrm>
          </p:contentPart>
        </mc:Choice>
        <mc:Fallback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71C0157B-8A4D-448E-A4FE-DE8B1D7EF3BB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11172157" y="1783567"/>
                <a:ext cx="9792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99F4BB45-BEBB-4876-9E7E-B8F1533530DC}"/>
                  </a:ext>
                </a:extLst>
              </p14:cNvPr>
              <p14:cNvContentPartPr/>
              <p14:nvPr/>
            </p14:nvContentPartPr>
            <p14:xfrm>
              <a:off x="11282317" y="1786807"/>
              <a:ext cx="81360" cy="106200"/>
            </p14:xfrm>
          </p:contentPart>
        </mc:Choice>
        <mc:Fallback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99F4BB45-BEBB-4876-9E7E-B8F1533530DC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11277997" y="1782487"/>
                <a:ext cx="9000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7AB8044B-67E6-4506-97E9-60135A280320}"/>
                  </a:ext>
                </a:extLst>
              </p14:cNvPr>
              <p14:cNvContentPartPr/>
              <p14:nvPr/>
            </p14:nvContentPartPr>
            <p14:xfrm>
              <a:off x="11378797" y="1780687"/>
              <a:ext cx="53640" cy="87480"/>
            </p14:xfrm>
          </p:contentPart>
        </mc:Choice>
        <mc:Fallback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7AB8044B-67E6-4506-97E9-60135A280320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11374477" y="1776367"/>
                <a:ext cx="6228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012EB3DD-B4CC-4FE1-85A0-D82C293BB587}"/>
                  </a:ext>
                </a:extLst>
              </p14:cNvPr>
              <p14:cNvContentPartPr/>
              <p14:nvPr/>
            </p14:nvContentPartPr>
            <p14:xfrm>
              <a:off x="11441797" y="1768447"/>
              <a:ext cx="91080" cy="97560"/>
            </p14:xfrm>
          </p:contentPart>
        </mc:Choice>
        <mc:Fallback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012EB3DD-B4CC-4FE1-85A0-D82C293BB587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11437477" y="1764127"/>
                <a:ext cx="9972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916DB7F9-CB26-467E-8AED-3DBBED4CA492}"/>
                  </a:ext>
                </a:extLst>
              </p14:cNvPr>
              <p14:cNvContentPartPr/>
              <p14:nvPr/>
            </p14:nvContentPartPr>
            <p14:xfrm>
              <a:off x="10248757" y="890407"/>
              <a:ext cx="111240" cy="82800"/>
            </p14:xfrm>
          </p:contentPart>
        </mc:Choice>
        <mc:Fallback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916DB7F9-CB26-467E-8AED-3DBBED4CA492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10244437" y="886087"/>
                <a:ext cx="11988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47E193EB-612E-48EE-8C8D-750696C40854}"/>
                  </a:ext>
                </a:extLst>
              </p14:cNvPr>
              <p14:cNvContentPartPr/>
              <p14:nvPr/>
            </p14:nvContentPartPr>
            <p14:xfrm>
              <a:off x="10338037" y="900487"/>
              <a:ext cx="46440" cy="156600"/>
            </p14:xfrm>
          </p:contentPart>
        </mc:Choice>
        <mc:Fallback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47E193EB-612E-48EE-8C8D-750696C40854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10333717" y="896167"/>
                <a:ext cx="5508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61D0EC14-1DFD-4179-8AD1-3AECE4163F7F}"/>
                  </a:ext>
                </a:extLst>
              </p14:cNvPr>
              <p14:cNvContentPartPr/>
              <p14:nvPr/>
            </p14:nvContentPartPr>
            <p14:xfrm>
              <a:off x="10226077" y="828487"/>
              <a:ext cx="180720" cy="3600"/>
            </p14:xfrm>
          </p:contentPart>
        </mc:Choice>
        <mc:Fallback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61D0EC14-1DFD-4179-8AD1-3AECE4163F7F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10221757" y="824167"/>
                <a:ext cx="189360" cy="1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7416E0A7-A866-4DFD-A53B-96AD706767AD}"/>
                  </a:ext>
                </a:extLst>
              </p14:cNvPr>
              <p14:cNvContentPartPr/>
              <p14:nvPr/>
            </p14:nvContentPartPr>
            <p14:xfrm>
              <a:off x="10502197" y="915607"/>
              <a:ext cx="150120" cy="5040"/>
            </p14:xfrm>
          </p:contentPart>
        </mc:Choice>
        <mc:Fallback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7416E0A7-A866-4DFD-A53B-96AD706767AD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10497877" y="911287"/>
                <a:ext cx="15876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7F89FB1E-BA89-44F4-B5C3-276F05E5BD2D}"/>
                  </a:ext>
                </a:extLst>
              </p14:cNvPr>
              <p14:cNvContentPartPr/>
              <p14:nvPr/>
            </p14:nvContentPartPr>
            <p14:xfrm>
              <a:off x="10522357" y="965647"/>
              <a:ext cx="139680" cy="8640"/>
            </p14:xfrm>
          </p:contentPart>
        </mc:Choice>
        <mc:Fallback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7F89FB1E-BA89-44F4-B5C3-276F05E5BD2D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10518037" y="961327"/>
                <a:ext cx="14832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32DF2579-CEEE-4F26-A879-8A1405CDA528}"/>
                  </a:ext>
                </a:extLst>
              </p14:cNvPr>
              <p14:cNvContentPartPr/>
              <p14:nvPr/>
            </p14:nvContentPartPr>
            <p14:xfrm>
              <a:off x="10800637" y="879247"/>
              <a:ext cx="150480" cy="85680"/>
            </p14:xfrm>
          </p:contentPart>
        </mc:Choice>
        <mc:Fallback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32DF2579-CEEE-4F26-A879-8A1405CDA528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10796317" y="874927"/>
                <a:ext cx="15912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7CC45B57-20F5-4EC7-8B1B-667C8C477214}"/>
                  </a:ext>
                </a:extLst>
              </p14:cNvPr>
              <p14:cNvContentPartPr/>
              <p14:nvPr/>
            </p14:nvContentPartPr>
            <p14:xfrm>
              <a:off x="11073877" y="877807"/>
              <a:ext cx="21240" cy="109080"/>
            </p14:xfrm>
          </p:contentPart>
        </mc:Choice>
        <mc:Fallback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7CC45B57-20F5-4EC7-8B1B-667C8C477214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11069557" y="873487"/>
                <a:ext cx="2988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E1CB6F93-E581-4542-82F3-0F9F83DF44BD}"/>
                  </a:ext>
                </a:extLst>
              </p14:cNvPr>
              <p14:cNvContentPartPr/>
              <p14:nvPr/>
            </p14:nvContentPartPr>
            <p14:xfrm>
              <a:off x="11035717" y="918487"/>
              <a:ext cx="112680" cy="14040"/>
            </p14:xfrm>
          </p:contentPart>
        </mc:Choice>
        <mc:Fallback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E1CB6F93-E581-4542-82F3-0F9F83DF44BD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11031397" y="914167"/>
                <a:ext cx="12132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2B47704B-4AE5-475F-972C-AC84D71C7342}"/>
                  </a:ext>
                </a:extLst>
              </p14:cNvPr>
              <p14:cNvContentPartPr/>
              <p14:nvPr/>
            </p14:nvContentPartPr>
            <p14:xfrm>
              <a:off x="11174677" y="823447"/>
              <a:ext cx="91080" cy="140040"/>
            </p14:xfrm>
          </p:contentPart>
        </mc:Choice>
        <mc:Fallback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2B47704B-4AE5-475F-972C-AC84D71C7342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11170357" y="819127"/>
                <a:ext cx="9972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7DF2BB31-B74A-4CE6-81AE-FD86A4DC0A52}"/>
                  </a:ext>
                </a:extLst>
              </p14:cNvPr>
              <p14:cNvContentPartPr/>
              <p14:nvPr/>
            </p14:nvContentPartPr>
            <p14:xfrm>
              <a:off x="11330917" y="843967"/>
              <a:ext cx="82800" cy="121320"/>
            </p14:xfrm>
          </p:contentPart>
        </mc:Choice>
        <mc:Fallback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7DF2BB31-B74A-4CE6-81AE-FD86A4DC0A52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11326597" y="839647"/>
                <a:ext cx="9144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800A98FD-624A-4EB5-BC9D-D94AF4C42637}"/>
                  </a:ext>
                </a:extLst>
              </p14:cNvPr>
              <p14:cNvContentPartPr/>
              <p14:nvPr/>
            </p14:nvContentPartPr>
            <p14:xfrm>
              <a:off x="11295637" y="798607"/>
              <a:ext cx="180720" cy="140760"/>
            </p14:xfrm>
          </p:contentPart>
        </mc:Choice>
        <mc:Fallback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800A98FD-624A-4EB5-BC9D-D94AF4C42637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11291317" y="794287"/>
                <a:ext cx="18936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1D7316B8-57B8-42C0-A671-C5ED955A4111}"/>
                  </a:ext>
                </a:extLst>
              </p14:cNvPr>
              <p14:cNvContentPartPr/>
              <p14:nvPr/>
            </p14:nvContentPartPr>
            <p14:xfrm>
              <a:off x="10471597" y="1238527"/>
              <a:ext cx="115920" cy="4320"/>
            </p14:xfrm>
          </p:contentPart>
        </mc:Choice>
        <mc:Fallback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1D7316B8-57B8-42C0-A671-C5ED955A4111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10467277" y="1234207"/>
                <a:ext cx="124560" cy="1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B4E99E81-7A66-4751-8297-9ECD35E215B3}"/>
                  </a:ext>
                </a:extLst>
              </p14:cNvPr>
              <p14:cNvContentPartPr/>
              <p14:nvPr/>
            </p14:nvContentPartPr>
            <p14:xfrm>
              <a:off x="10467277" y="1270567"/>
              <a:ext cx="101520" cy="14040"/>
            </p14:xfrm>
          </p:contentPart>
        </mc:Choice>
        <mc:Fallback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B4E99E81-7A66-4751-8297-9ECD35E215B3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10462957" y="1266247"/>
                <a:ext cx="11016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4903B1B7-CB97-404E-B9A7-49C30B3CFE1D}"/>
                  </a:ext>
                </a:extLst>
              </p14:cNvPr>
              <p14:cNvContentPartPr/>
              <p14:nvPr/>
            </p14:nvContentPartPr>
            <p14:xfrm>
              <a:off x="10606597" y="1212967"/>
              <a:ext cx="89280" cy="95040"/>
            </p14:xfrm>
          </p:contentPart>
        </mc:Choice>
        <mc:Fallback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4903B1B7-CB97-404E-B9A7-49C30B3CFE1D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10602277" y="1208647"/>
                <a:ext cx="9792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B141C6D4-717F-4048-9561-BDA2B2A0BA81}"/>
                  </a:ext>
                </a:extLst>
              </p14:cNvPr>
              <p14:cNvContentPartPr/>
              <p14:nvPr/>
            </p14:nvContentPartPr>
            <p14:xfrm>
              <a:off x="10838797" y="1187047"/>
              <a:ext cx="151560" cy="85680"/>
            </p14:xfrm>
          </p:contentPart>
        </mc:Choice>
        <mc:Fallback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B141C6D4-717F-4048-9561-BDA2B2A0BA81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10834477" y="1182727"/>
                <a:ext cx="16020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F2D0154A-3FED-4E0A-BEE9-D5FBA9258A2B}"/>
                  </a:ext>
                </a:extLst>
              </p14:cNvPr>
              <p14:cNvContentPartPr/>
              <p14:nvPr/>
            </p14:nvContentPartPr>
            <p14:xfrm>
              <a:off x="11080357" y="1174807"/>
              <a:ext cx="133200" cy="10800"/>
            </p14:xfrm>
          </p:contentPart>
        </mc:Choice>
        <mc:Fallback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F2D0154A-3FED-4E0A-BEE9-D5FBA9258A2B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11076037" y="1170487"/>
                <a:ext cx="14184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id="{63F2A201-CFDA-46EA-9CE9-23476AF281FD}"/>
                  </a:ext>
                </a:extLst>
              </p14:cNvPr>
              <p14:cNvContentPartPr/>
              <p14:nvPr/>
            </p14:nvContentPartPr>
            <p14:xfrm>
              <a:off x="11090437" y="1222687"/>
              <a:ext cx="124200" cy="14040"/>
            </p14:xfrm>
          </p:contentPart>
        </mc:Choice>
        <mc:Fallback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63F2A201-CFDA-46EA-9CE9-23476AF281FD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11085757" y="1218367"/>
                <a:ext cx="13284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BC47931A-4029-414D-AB93-0CCDEE124EAA}"/>
                  </a:ext>
                </a:extLst>
              </p14:cNvPr>
              <p14:cNvContentPartPr/>
              <p14:nvPr/>
            </p14:nvContentPartPr>
            <p14:xfrm>
              <a:off x="11299597" y="1172647"/>
              <a:ext cx="97560" cy="138600"/>
            </p14:xfrm>
          </p:contentPart>
        </mc:Choice>
        <mc:Fallback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BC47931A-4029-414D-AB93-0CCDEE124EAA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11295277" y="1168327"/>
                <a:ext cx="10620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1CAD8CC7-CEA1-48C9-8178-A5D7EA085E4F}"/>
                  </a:ext>
                </a:extLst>
              </p14:cNvPr>
              <p14:cNvContentPartPr/>
              <p14:nvPr/>
            </p14:nvContentPartPr>
            <p14:xfrm>
              <a:off x="11261437" y="1109647"/>
              <a:ext cx="176040" cy="22320"/>
            </p14:xfrm>
          </p:contentPart>
        </mc:Choice>
        <mc:Fallback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1CAD8CC7-CEA1-48C9-8178-A5D7EA085E4F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11257117" y="1105327"/>
                <a:ext cx="18468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F984A396-CBED-404B-9EAD-99605C4F6B1F}"/>
                  </a:ext>
                </a:extLst>
              </p14:cNvPr>
              <p14:cNvContentPartPr/>
              <p14:nvPr/>
            </p14:nvContentPartPr>
            <p14:xfrm>
              <a:off x="11492197" y="1173367"/>
              <a:ext cx="96840" cy="18000"/>
            </p14:xfrm>
          </p:contentPart>
        </mc:Choice>
        <mc:Fallback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F984A396-CBED-404B-9EAD-99605C4F6B1F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11487877" y="1169047"/>
                <a:ext cx="10548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7C32C06F-A456-4245-80CB-54B2A7EBFA24}"/>
                  </a:ext>
                </a:extLst>
              </p14:cNvPr>
              <p14:cNvContentPartPr/>
              <p14:nvPr/>
            </p14:nvContentPartPr>
            <p14:xfrm>
              <a:off x="11616397" y="1036567"/>
              <a:ext cx="99360" cy="157320"/>
            </p14:xfrm>
          </p:contentPart>
        </mc:Choice>
        <mc:Fallback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7C32C06F-A456-4245-80CB-54B2A7EBFA24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11612077" y="1032247"/>
                <a:ext cx="10800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E8420176-E494-44B6-96B8-621B3BDFFF65}"/>
                  </a:ext>
                </a:extLst>
              </p14:cNvPr>
              <p14:cNvContentPartPr/>
              <p14:nvPr/>
            </p14:nvContentPartPr>
            <p14:xfrm>
              <a:off x="11784157" y="1101007"/>
              <a:ext cx="75240" cy="97200"/>
            </p14:xfrm>
          </p:contentPart>
        </mc:Choice>
        <mc:Fallback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E8420176-E494-44B6-96B8-621B3BDFFF65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11779837" y="1096687"/>
                <a:ext cx="8388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0FB17CE1-A264-4E8C-A7B5-CDACA07C8B84}"/>
                  </a:ext>
                </a:extLst>
              </p14:cNvPr>
              <p14:cNvContentPartPr/>
              <p14:nvPr/>
            </p14:nvContentPartPr>
            <p14:xfrm>
              <a:off x="11774437" y="1113967"/>
              <a:ext cx="115200" cy="60120"/>
            </p14:xfrm>
          </p:contentPart>
        </mc:Choice>
        <mc:Fallback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0FB17CE1-A264-4E8C-A7B5-CDACA07C8B84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11770117" y="1109647"/>
                <a:ext cx="12384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EA48453D-35F3-496F-A445-D00DC2F11C47}"/>
                  </a:ext>
                </a:extLst>
              </p14:cNvPr>
              <p14:cNvContentPartPr/>
              <p14:nvPr/>
            </p14:nvContentPartPr>
            <p14:xfrm>
              <a:off x="11755717" y="1037647"/>
              <a:ext cx="150120" cy="21240"/>
            </p14:xfrm>
          </p:contentPart>
        </mc:Choice>
        <mc:Fallback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EA48453D-35F3-496F-A445-D00DC2F11C47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11751397" y="1033327"/>
                <a:ext cx="15876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068567DE-B7EA-4C97-A7BA-E03BD38CBC50}"/>
                  </a:ext>
                </a:extLst>
              </p14:cNvPr>
              <p14:cNvContentPartPr/>
              <p14:nvPr/>
            </p14:nvContentPartPr>
            <p14:xfrm>
              <a:off x="11317957" y="1374247"/>
              <a:ext cx="32040" cy="58680"/>
            </p14:xfrm>
          </p:contentPart>
        </mc:Choice>
        <mc:Fallback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068567DE-B7EA-4C97-A7BA-E03BD38CBC50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11313637" y="1369927"/>
                <a:ext cx="4068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8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7AC5AC57-641E-4537-9333-1750609C4494}"/>
                  </a:ext>
                </a:extLst>
              </p14:cNvPr>
              <p14:cNvContentPartPr/>
              <p14:nvPr/>
            </p14:nvContentPartPr>
            <p14:xfrm>
              <a:off x="11353597" y="1383967"/>
              <a:ext cx="21240" cy="65520"/>
            </p14:xfrm>
          </p:contentPart>
        </mc:Choice>
        <mc:Fallback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7AC5AC57-641E-4537-9333-1750609C4494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11349277" y="1379647"/>
                <a:ext cx="2988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0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C8CF9E1A-C89C-4D4D-90B9-30EBD5E04C1B}"/>
                  </a:ext>
                </a:extLst>
              </p14:cNvPr>
              <p14:cNvContentPartPr/>
              <p14:nvPr/>
            </p14:nvContentPartPr>
            <p14:xfrm>
              <a:off x="11843197" y="1286407"/>
              <a:ext cx="360" cy="360"/>
            </p14:xfrm>
          </p:contentPart>
        </mc:Choice>
        <mc:Fallback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C8CF9E1A-C89C-4D4D-90B9-30EBD5E04C1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838877" y="128208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1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1F6B19CD-D64C-4EC3-861A-12AA692474B1}"/>
                  </a:ext>
                </a:extLst>
              </p14:cNvPr>
              <p14:cNvContentPartPr/>
              <p14:nvPr/>
            </p14:nvContentPartPr>
            <p14:xfrm>
              <a:off x="11831677" y="1277767"/>
              <a:ext cx="38880" cy="61920"/>
            </p14:xfrm>
          </p:contentPart>
        </mc:Choice>
        <mc:Fallback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1F6B19CD-D64C-4EC3-861A-12AA692474B1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11827357" y="1273447"/>
                <a:ext cx="4752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3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385E0A9A-BD6F-448E-B264-047421AC4065}"/>
                  </a:ext>
                </a:extLst>
              </p14:cNvPr>
              <p14:cNvContentPartPr/>
              <p14:nvPr/>
            </p14:nvContentPartPr>
            <p14:xfrm>
              <a:off x="11872357" y="1248247"/>
              <a:ext cx="34560" cy="70920"/>
            </p14:xfrm>
          </p:contentPart>
        </mc:Choice>
        <mc:Fallback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385E0A9A-BD6F-448E-B264-047421AC4065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11868037" y="1243927"/>
                <a:ext cx="4320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5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E598D015-0AF1-4629-818E-3398EB8F44CB}"/>
                  </a:ext>
                </a:extLst>
              </p14:cNvPr>
              <p14:cNvContentPartPr/>
              <p14:nvPr/>
            </p14:nvContentPartPr>
            <p14:xfrm>
              <a:off x="11774437" y="1429327"/>
              <a:ext cx="130320" cy="133560"/>
            </p14:xfrm>
          </p:contentPart>
        </mc:Choice>
        <mc:Fallback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E598D015-0AF1-4629-818E-3398EB8F44CB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11770117" y="1425007"/>
                <a:ext cx="13896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7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527F5B3C-9459-455E-B18B-A2CA30B043B6}"/>
                  </a:ext>
                </a:extLst>
              </p14:cNvPr>
              <p14:cNvContentPartPr/>
              <p14:nvPr/>
            </p14:nvContentPartPr>
            <p14:xfrm>
              <a:off x="11898277" y="1461367"/>
              <a:ext cx="77040" cy="111600"/>
            </p14:xfrm>
          </p:contentPart>
        </mc:Choice>
        <mc:Fallback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527F5B3C-9459-455E-B18B-A2CA30B043B6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11893957" y="1457047"/>
                <a:ext cx="8568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9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B730663B-F0A1-40AD-991D-F77010426963}"/>
                  </a:ext>
                </a:extLst>
              </p14:cNvPr>
              <p14:cNvContentPartPr/>
              <p14:nvPr/>
            </p14:nvContentPartPr>
            <p14:xfrm>
              <a:off x="11843197" y="1682047"/>
              <a:ext cx="48600" cy="52200"/>
            </p14:xfrm>
          </p:contentPart>
        </mc:Choice>
        <mc:Fallback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B730663B-F0A1-40AD-991D-F77010426963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11838877" y="1677727"/>
                <a:ext cx="5724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1">
            <p14:nvContentPartPr>
              <p14:cNvPr id="215" name="Freihand 214">
                <a:extLst>
                  <a:ext uri="{FF2B5EF4-FFF2-40B4-BE49-F238E27FC236}">
                    <a16:creationId xmlns:a16="http://schemas.microsoft.com/office/drawing/2014/main" id="{3997F7BC-CD86-4535-A325-166B8A745FEC}"/>
                  </a:ext>
                </a:extLst>
              </p14:cNvPr>
              <p14:cNvContentPartPr/>
              <p14:nvPr/>
            </p14:nvContentPartPr>
            <p14:xfrm>
              <a:off x="11731597" y="1790407"/>
              <a:ext cx="115560" cy="175680"/>
            </p14:xfrm>
          </p:contentPart>
        </mc:Choice>
        <mc:Fallback>
          <p:pic>
            <p:nvPicPr>
              <p:cNvPr id="215" name="Freihand 214">
                <a:extLst>
                  <a:ext uri="{FF2B5EF4-FFF2-40B4-BE49-F238E27FC236}">
                    <a16:creationId xmlns:a16="http://schemas.microsoft.com/office/drawing/2014/main" id="{3997F7BC-CD86-4535-A325-166B8A745FEC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11727277" y="1786087"/>
                <a:ext cx="12420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3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1BC2BEEE-EC6B-4184-B102-722FDF1FAC4C}"/>
                  </a:ext>
                </a:extLst>
              </p14:cNvPr>
              <p14:cNvContentPartPr/>
              <p14:nvPr/>
            </p14:nvContentPartPr>
            <p14:xfrm>
              <a:off x="11844997" y="1828927"/>
              <a:ext cx="96120" cy="86400"/>
            </p14:xfrm>
          </p:contentPart>
        </mc:Choice>
        <mc:Fallback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1BC2BEEE-EC6B-4184-B102-722FDF1FAC4C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11840677" y="1824607"/>
                <a:ext cx="10476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5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2DF43195-3080-4056-B026-25A82474C3B8}"/>
                  </a:ext>
                </a:extLst>
              </p14:cNvPr>
              <p14:cNvContentPartPr/>
              <p14:nvPr/>
            </p14:nvContentPartPr>
            <p14:xfrm>
              <a:off x="5931277" y="1435447"/>
              <a:ext cx="142200" cy="87840"/>
            </p14:xfrm>
          </p:contentPart>
        </mc:Choice>
        <mc:Fallback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2DF43195-3080-4056-B026-25A82474C3B8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5926957" y="1431127"/>
                <a:ext cx="15084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7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9202DCB0-013C-42AD-9AAB-9BE4525E3369}"/>
                  </a:ext>
                </a:extLst>
              </p14:cNvPr>
              <p14:cNvContentPartPr/>
              <p14:nvPr/>
            </p14:nvContentPartPr>
            <p14:xfrm>
              <a:off x="6282637" y="1427167"/>
              <a:ext cx="184320" cy="9000"/>
            </p14:xfrm>
          </p:contentPart>
        </mc:Choice>
        <mc:Fallback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9202DCB0-013C-42AD-9AAB-9BE4525E3369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6278317" y="1422847"/>
                <a:ext cx="19296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9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506127CF-8F5A-4C6A-8A06-74966B587D3D}"/>
                  </a:ext>
                </a:extLst>
              </p14:cNvPr>
              <p14:cNvContentPartPr/>
              <p14:nvPr/>
            </p14:nvContentPartPr>
            <p14:xfrm>
              <a:off x="6294517" y="1475407"/>
              <a:ext cx="159840" cy="9000"/>
            </p14:xfrm>
          </p:contentPart>
        </mc:Choice>
        <mc:Fallback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506127CF-8F5A-4C6A-8A06-74966B587D3D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6290197" y="1471087"/>
                <a:ext cx="16848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1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0AC9BAAD-C4FC-43C6-9706-A0BA807187A1}"/>
                  </a:ext>
                </a:extLst>
              </p14:cNvPr>
              <p14:cNvContentPartPr/>
              <p14:nvPr/>
            </p14:nvContentPartPr>
            <p14:xfrm>
              <a:off x="6559837" y="1348687"/>
              <a:ext cx="138600" cy="159480"/>
            </p14:xfrm>
          </p:contentPart>
        </mc:Choice>
        <mc:Fallback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0AC9BAAD-C4FC-43C6-9706-A0BA807187A1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6555517" y="1344367"/>
                <a:ext cx="14724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3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91DDFDA4-3DE2-4797-A95D-8DF892557BB2}"/>
                  </a:ext>
                </a:extLst>
              </p14:cNvPr>
              <p14:cNvContentPartPr/>
              <p14:nvPr/>
            </p14:nvContentPartPr>
            <p14:xfrm>
              <a:off x="6719317" y="1347247"/>
              <a:ext cx="98640" cy="114120"/>
            </p14:xfrm>
          </p:contentPart>
        </mc:Choice>
        <mc:Fallback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91DDFDA4-3DE2-4797-A95D-8DF892557BB2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6714997" y="1342927"/>
                <a:ext cx="10728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5">
            <p14:nvContentPartPr>
              <p14:cNvPr id="220" name="Freihand 219">
                <a:extLst>
                  <a:ext uri="{FF2B5EF4-FFF2-40B4-BE49-F238E27FC236}">
                    <a16:creationId xmlns:a16="http://schemas.microsoft.com/office/drawing/2014/main" id="{CF13BACC-99E5-42FF-A84F-717EFD8D0FDB}"/>
                  </a:ext>
                </a:extLst>
              </p14:cNvPr>
              <p14:cNvContentPartPr/>
              <p14:nvPr/>
            </p14:nvContentPartPr>
            <p14:xfrm>
              <a:off x="6892837" y="1340407"/>
              <a:ext cx="80640" cy="109800"/>
            </p14:xfrm>
          </p:contentPart>
        </mc:Choice>
        <mc:Fallback>
          <p:pic>
            <p:nvPicPr>
              <p:cNvPr id="220" name="Freihand 219">
                <a:extLst>
                  <a:ext uri="{FF2B5EF4-FFF2-40B4-BE49-F238E27FC236}">
                    <a16:creationId xmlns:a16="http://schemas.microsoft.com/office/drawing/2014/main" id="{CF13BACC-99E5-42FF-A84F-717EFD8D0FDB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6888517" y="1336087"/>
                <a:ext cx="8928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7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5B562FBC-0FE5-4D14-85D9-C2815E71468D}"/>
                  </a:ext>
                </a:extLst>
              </p14:cNvPr>
              <p14:cNvContentPartPr/>
              <p14:nvPr/>
            </p14:nvContentPartPr>
            <p14:xfrm>
              <a:off x="7009117" y="1319887"/>
              <a:ext cx="101160" cy="102600"/>
            </p14:xfrm>
          </p:contentPart>
        </mc:Choice>
        <mc:Fallback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5B562FBC-0FE5-4D14-85D9-C2815E71468D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7004797" y="1315567"/>
                <a:ext cx="10980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9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80259245-7E53-4F3F-A432-331E764B253A}"/>
                  </a:ext>
                </a:extLst>
              </p14:cNvPr>
              <p14:cNvContentPartPr/>
              <p14:nvPr/>
            </p14:nvContentPartPr>
            <p14:xfrm>
              <a:off x="7234477" y="1382167"/>
              <a:ext cx="124560" cy="11880"/>
            </p14:xfrm>
          </p:contentPart>
        </mc:Choice>
        <mc:Fallback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80259245-7E53-4F3F-A432-331E764B253A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7230157" y="1377847"/>
                <a:ext cx="1332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1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82E6613F-EE46-4572-BCE6-C75836CA57CB}"/>
                  </a:ext>
                </a:extLst>
              </p14:cNvPr>
              <p14:cNvContentPartPr/>
              <p14:nvPr/>
            </p14:nvContentPartPr>
            <p14:xfrm>
              <a:off x="3019237" y="1533007"/>
              <a:ext cx="235080" cy="23400"/>
            </p14:xfrm>
          </p:contentPart>
        </mc:Choice>
        <mc:Fallback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82E6613F-EE46-4572-BCE6-C75836CA57CB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3014917" y="1528687"/>
                <a:ext cx="24372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3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9C43C389-4529-4379-85CA-1DFB557C3E49}"/>
                  </a:ext>
                </a:extLst>
              </p14:cNvPr>
              <p14:cNvContentPartPr/>
              <p14:nvPr/>
            </p14:nvContentPartPr>
            <p14:xfrm>
              <a:off x="3063877" y="1590247"/>
              <a:ext cx="189000" cy="11880"/>
            </p14:xfrm>
          </p:contentPart>
        </mc:Choice>
        <mc:Fallback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9C43C389-4529-4379-85CA-1DFB557C3E49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3059557" y="1585927"/>
                <a:ext cx="19764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5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73DB6CC7-3E2E-488B-9C2C-D9A9BB8B28B3}"/>
                  </a:ext>
                </a:extLst>
              </p14:cNvPr>
              <p14:cNvContentPartPr/>
              <p14:nvPr/>
            </p14:nvContentPartPr>
            <p14:xfrm>
              <a:off x="3479317" y="1371007"/>
              <a:ext cx="112680" cy="123120"/>
            </p14:xfrm>
          </p:contentPart>
        </mc:Choice>
        <mc:Fallback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73DB6CC7-3E2E-488B-9C2C-D9A9BB8B28B3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3474997" y="1366687"/>
                <a:ext cx="12132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7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8D3FC943-7E78-4CE1-A1B5-BC2CC8DD8D15}"/>
                  </a:ext>
                </a:extLst>
              </p14:cNvPr>
              <p14:cNvContentPartPr/>
              <p14:nvPr/>
            </p14:nvContentPartPr>
            <p14:xfrm>
              <a:off x="3484717" y="1335007"/>
              <a:ext cx="133920" cy="11880"/>
            </p14:xfrm>
          </p:contentPart>
        </mc:Choice>
        <mc:Fallback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8D3FC943-7E78-4CE1-A1B5-BC2CC8DD8D15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3480397" y="1330687"/>
                <a:ext cx="14256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9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9C6A237B-55E0-4E8D-915E-08919568666E}"/>
                  </a:ext>
                </a:extLst>
              </p14:cNvPr>
              <p14:cNvContentPartPr/>
              <p14:nvPr/>
            </p14:nvContentPartPr>
            <p14:xfrm>
              <a:off x="3699997" y="1322047"/>
              <a:ext cx="61920" cy="158040"/>
            </p14:xfrm>
          </p:contentPart>
        </mc:Choice>
        <mc:Fallback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9C6A237B-55E0-4E8D-915E-08919568666E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3695677" y="1317727"/>
                <a:ext cx="7056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1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E9C5660B-E1BE-44A7-910D-2BC664EECE7E}"/>
                  </a:ext>
                </a:extLst>
              </p14:cNvPr>
              <p14:cNvContentPartPr/>
              <p14:nvPr/>
            </p14:nvContentPartPr>
            <p14:xfrm>
              <a:off x="3684517" y="1410247"/>
              <a:ext cx="108720" cy="3960"/>
            </p14:xfrm>
          </p:contentPart>
        </mc:Choice>
        <mc:Fallback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E9C5660B-E1BE-44A7-910D-2BC664EECE7E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3680197" y="1405927"/>
                <a:ext cx="11736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3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82129DA8-7DEB-4660-943A-A578BEB9B346}"/>
                  </a:ext>
                </a:extLst>
              </p14:cNvPr>
              <p14:cNvContentPartPr/>
              <p14:nvPr/>
            </p14:nvContentPartPr>
            <p14:xfrm>
              <a:off x="3823837" y="1331407"/>
              <a:ext cx="92520" cy="137520"/>
            </p14:xfrm>
          </p:contentPart>
        </mc:Choice>
        <mc:Fallback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82129DA8-7DEB-4660-943A-A578BEB9B346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3819517" y="1327087"/>
                <a:ext cx="10116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5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0C3AD422-55E7-4FB9-A9C7-420BA8C5FA08}"/>
                  </a:ext>
                </a:extLst>
              </p14:cNvPr>
              <p14:cNvContentPartPr/>
              <p14:nvPr/>
            </p14:nvContentPartPr>
            <p14:xfrm>
              <a:off x="3961717" y="1352287"/>
              <a:ext cx="138600" cy="121320"/>
            </p14:xfrm>
          </p:contentPart>
        </mc:Choice>
        <mc:Fallback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0C3AD422-55E7-4FB9-A9C7-420BA8C5FA08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3957397" y="1347967"/>
                <a:ext cx="14724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7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E94D8D1D-F9D2-4FC1-8BE7-38854C597B30}"/>
                  </a:ext>
                </a:extLst>
              </p14:cNvPr>
              <p14:cNvContentPartPr/>
              <p14:nvPr/>
            </p14:nvContentPartPr>
            <p14:xfrm>
              <a:off x="3303277" y="1551367"/>
              <a:ext cx="868680" cy="45360"/>
            </p14:xfrm>
          </p:contentPart>
        </mc:Choice>
        <mc:Fallback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E94D8D1D-F9D2-4FC1-8BE7-38854C597B30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3298957" y="1547047"/>
                <a:ext cx="87732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9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BB0B7544-4F64-4E54-8C35-F3F694D2D821}"/>
                  </a:ext>
                </a:extLst>
              </p14:cNvPr>
              <p14:cNvContentPartPr/>
              <p14:nvPr/>
            </p14:nvContentPartPr>
            <p14:xfrm>
              <a:off x="3435037" y="1695727"/>
              <a:ext cx="187560" cy="99000"/>
            </p14:xfrm>
          </p:contentPart>
        </mc:Choice>
        <mc:Fallback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BB0B7544-4F64-4E54-8C35-F3F694D2D821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3430717" y="1691407"/>
                <a:ext cx="19620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1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ADF47FC0-79B2-43D9-8DF4-06A2D2C8CCB0}"/>
                  </a:ext>
                </a:extLst>
              </p14:cNvPr>
              <p14:cNvContentPartPr/>
              <p14:nvPr/>
            </p14:nvContentPartPr>
            <p14:xfrm>
              <a:off x="3652837" y="1684567"/>
              <a:ext cx="93600" cy="108360"/>
            </p14:xfrm>
          </p:contentPart>
        </mc:Choice>
        <mc:Fallback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ADF47FC0-79B2-43D9-8DF4-06A2D2C8CCB0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3648517" y="1680247"/>
                <a:ext cx="10224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3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17595A0A-CA35-49F4-B2F9-DCB88E877F6F}"/>
                  </a:ext>
                </a:extLst>
              </p14:cNvPr>
              <p14:cNvContentPartPr/>
              <p14:nvPr/>
            </p14:nvContentPartPr>
            <p14:xfrm>
              <a:off x="3739597" y="1776367"/>
              <a:ext cx="30240" cy="72360"/>
            </p14:xfrm>
          </p:contentPart>
        </mc:Choice>
        <mc:Fallback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17595A0A-CA35-49F4-B2F9-DCB88E877F6F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3735277" y="1772047"/>
                <a:ext cx="3888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5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7F893901-F210-4EC9-969C-0CC3DC3ABCA7}"/>
                  </a:ext>
                </a:extLst>
              </p14:cNvPr>
              <p14:cNvContentPartPr/>
              <p14:nvPr/>
            </p14:nvContentPartPr>
            <p14:xfrm>
              <a:off x="3829597" y="1679167"/>
              <a:ext cx="75960" cy="116280"/>
            </p14:xfrm>
          </p:contentPart>
        </mc:Choice>
        <mc:Fallback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7F893901-F210-4EC9-969C-0CC3DC3ABCA7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3825277" y="1674847"/>
                <a:ext cx="8460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7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B2B74932-FB90-415C-8E04-07963B0386A2}"/>
                  </a:ext>
                </a:extLst>
              </p14:cNvPr>
              <p14:cNvContentPartPr/>
              <p14:nvPr/>
            </p14:nvContentPartPr>
            <p14:xfrm>
              <a:off x="3932557" y="1599247"/>
              <a:ext cx="105120" cy="91800"/>
            </p14:xfrm>
          </p:contentPart>
        </mc:Choice>
        <mc:Fallback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B2B74932-FB90-415C-8E04-07963B0386A2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3928237" y="1594927"/>
                <a:ext cx="11376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9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33B9A40E-2478-4CDE-9172-CFFD72266863}"/>
                  </a:ext>
                </a:extLst>
              </p14:cNvPr>
              <p14:cNvContentPartPr/>
              <p14:nvPr/>
            </p14:nvContentPartPr>
            <p14:xfrm>
              <a:off x="4304437" y="1462807"/>
              <a:ext cx="119160" cy="84600"/>
            </p14:xfrm>
          </p:contentPart>
        </mc:Choice>
        <mc:Fallback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33B9A40E-2478-4CDE-9172-CFFD72266863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4300117" y="1458487"/>
                <a:ext cx="12780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1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8B553FB5-6348-42F6-AF47-EFCFA8EA7CD4}"/>
                  </a:ext>
                </a:extLst>
              </p14:cNvPr>
              <p14:cNvContentPartPr/>
              <p14:nvPr/>
            </p14:nvContentPartPr>
            <p14:xfrm>
              <a:off x="4268797" y="1574767"/>
              <a:ext cx="221400" cy="81000"/>
            </p14:xfrm>
          </p:contentPart>
        </mc:Choice>
        <mc:Fallback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8B553FB5-6348-42F6-AF47-EFCFA8EA7CD4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4264477" y="1570447"/>
                <a:ext cx="23004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3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DFE76614-D46E-40CC-B210-60B99CDF180F}"/>
                  </a:ext>
                </a:extLst>
              </p14:cNvPr>
              <p14:cNvContentPartPr/>
              <p14:nvPr/>
            </p14:nvContentPartPr>
            <p14:xfrm>
              <a:off x="4580557" y="1452727"/>
              <a:ext cx="171000" cy="165600"/>
            </p14:xfrm>
          </p:contentPart>
        </mc:Choice>
        <mc:Fallback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DFE76614-D46E-40CC-B210-60B99CDF180F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4576237" y="1448407"/>
                <a:ext cx="17964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5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D7DB936C-9A8D-4FAC-8286-D008E22B7B70}"/>
                  </a:ext>
                </a:extLst>
              </p14:cNvPr>
              <p14:cNvContentPartPr/>
              <p14:nvPr/>
            </p14:nvContentPartPr>
            <p14:xfrm>
              <a:off x="4792597" y="1467847"/>
              <a:ext cx="155520" cy="163440"/>
            </p14:xfrm>
          </p:contentPart>
        </mc:Choice>
        <mc:Fallback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D7DB936C-9A8D-4FAC-8286-D008E22B7B70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4788277" y="1463527"/>
                <a:ext cx="1641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7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07A16392-0817-4414-94B4-69C8F243CCD0}"/>
                  </a:ext>
                </a:extLst>
              </p14:cNvPr>
              <p14:cNvContentPartPr/>
              <p14:nvPr/>
            </p14:nvContentPartPr>
            <p14:xfrm>
              <a:off x="4959277" y="1620487"/>
              <a:ext cx="34560" cy="133560"/>
            </p14:xfrm>
          </p:contentPart>
        </mc:Choice>
        <mc:Fallback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07A16392-0817-4414-94B4-69C8F243CCD0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4954957" y="1616167"/>
                <a:ext cx="4320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9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47565491-2330-455E-A2F1-D4A141BF857A}"/>
                  </a:ext>
                </a:extLst>
              </p14:cNvPr>
              <p14:cNvContentPartPr/>
              <p14:nvPr/>
            </p14:nvContentPartPr>
            <p14:xfrm>
              <a:off x="5120917" y="1434727"/>
              <a:ext cx="136440" cy="141120"/>
            </p14:xfrm>
          </p:contentPart>
        </mc:Choice>
        <mc:Fallback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47565491-2330-455E-A2F1-D4A141BF857A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5116597" y="1430407"/>
                <a:ext cx="14508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1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9F732CC6-38DE-4904-B01F-111E0AACA47B}"/>
                  </a:ext>
                </a:extLst>
              </p14:cNvPr>
              <p14:cNvContentPartPr/>
              <p14:nvPr/>
            </p14:nvContentPartPr>
            <p14:xfrm>
              <a:off x="5269237" y="1438327"/>
              <a:ext cx="140040" cy="163800"/>
            </p14:xfrm>
          </p:contentPart>
        </mc:Choice>
        <mc:Fallback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9F732CC6-38DE-4904-B01F-111E0AACA47B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5264917" y="1434007"/>
                <a:ext cx="14868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3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068BB2C6-2AAB-4940-AE56-436500623311}"/>
                  </a:ext>
                </a:extLst>
              </p14:cNvPr>
              <p14:cNvContentPartPr/>
              <p14:nvPr/>
            </p14:nvContentPartPr>
            <p14:xfrm>
              <a:off x="4562197" y="1203607"/>
              <a:ext cx="924120" cy="618840"/>
            </p14:xfrm>
          </p:contentPart>
        </mc:Choice>
        <mc:Fallback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068BB2C6-2AAB-4940-AE56-436500623311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4557877" y="1199287"/>
                <a:ext cx="932760" cy="62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5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EEB9DD05-2ED9-48F3-B87B-687C671BF820}"/>
                  </a:ext>
                </a:extLst>
              </p14:cNvPr>
              <p14:cNvContentPartPr/>
              <p14:nvPr/>
            </p14:nvContentPartPr>
            <p14:xfrm>
              <a:off x="5577397" y="1144927"/>
              <a:ext cx="1985040" cy="244080"/>
            </p14:xfrm>
          </p:contentPart>
        </mc:Choice>
        <mc:Fallback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EEB9DD05-2ED9-48F3-B87B-687C671BF820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5573077" y="1140607"/>
                <a:ext cx="199368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7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F40544F1-8DB4-45B5-A9ED-C887962E985E}"/>
                  </a:ext>
                </a:extLst>
              </p14:cNvPr>
              <p14:cNvContentPartPr/>
              <p14:nvPr/>
            </p14:nvContentPartPr>
            <p14:xfrm>
              <a:off x="7475677" y="1236007"/>
              <a:ext cx="141480" cy="51840"/>
            </p14:xfrm>
          </p:contentPart>
        </mc:Choice>
        <mc:Fallback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F40544F1-8DB4-45B5-A9ED-C887962E985E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7471357" y="1231687"/>
                <a:ext cx="15012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9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54B1F3A1-4FAE-498D-9347-044EA9BF2FA3}"/>
                  </a:ext>
                </a:extLst>
              </p14:cNvPr>
              <p14:cNvContentPartPr/>
              <p14:nvPr/>
            </p14:nvContentPartPr>
            <p14:xfrm>
              <a:off x="7405477" y="1358767"/>
              <a:ext cx="109080" cy="133200"/>
            </p14:xfrm>
          </p:contentPart>
        </mc:Choice>
        <mc:Fallback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54B1F3A1-4FAE-498D-9347-044EA9BF2FA3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7401157" y="1354447"/>
                <a:ext cx="11772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1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3B09CDB3-5E93-4CAC-91B1-B4F81C7B66F3}"/>
                  </a:ext>
                </a:extLst>
              </p14:cNvPr>
              <p14:cNvContentPartPr/>
              <p14:nvPr/>
            </p14:nvContentPartPr>
            <p14:xfrm>
              <a:off x="7537597" y="1351927"/>
              <a:ext cx="73800" cy="115200"/>
            </p14:xfrm>
          </p:contentPart>
        </mc:Choice>
        <mc:Fallback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3B09CDB3-5E93-4CAC-91B1-B4F81C7B66F3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7533277" y="1347607"/>
                <a:ext cx="8244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3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07AC13AC-D37C-404B-99C5-224E4263B162}"/>
                  </a:ext>
                </a:extLst>
              </p14:cNvPr>
              <p14:cNvContentPartPr/>
              <p14:nvPr/>
            </p14:nvContentPartPr>
            <p14:xfrm>
              <a:off x="7610677" y="1436527"/>
              <a:ext cx="23040" cy="64080"/>
            </p14:xfrm>
          </p:contentPart>
        </mc:Choice>
        <mc:Fallback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07AC13AC-D37C-404B-99C5-224E4263B162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7606357" y="1432207"/>
                <a:ext cx="3168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5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2E68A2BB-E42C-42E0-B9E3-D5F55F24A7E3}"/>
                  </a:ext>
                </a:extLst>
              </p14:cNvPr>
              <p14:cNvContentPartPr/>
              <p14:nvPr/>
            </p14:nvContentPartPr>
            <p14:xfrm>
              <a:off x="7665037" y="1355527"/>
              <a:ext cx="56880" cy="96120"/>
            </p14:xfrm>
          </p:contentPart>
        </mc:Choice>
        <mc:Fallback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2E68A2BB-E42C-42E0-B9E3-D5F55F24A7E3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7660717" y="1351207"/>
                <a:ext cx="6552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7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EE76D8CD-2212-4120-B1CA-9B8A4905C0B7}"/>
                  </a:ext>
                </a:extLst>
              </p14:cNvPr>
              <p14:cNvContentPartPr/>
              <p14:nvPr/>
            </p14:nvContentPartPr>
            <p14:xfrm>
              <a:off x="7755757" y="1336087"/>
              <a:ext cx="81360" cy="131760"/>
            </p14:xfrm>
          </p:contentPart>
        </mc:Choice>
        <mc:Fallback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EE76D8CD-2212-4120-B1CA-9B8A4905C0B7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7751437" y="1331767"/>
                <a:ext cx="9000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9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4F22484F-BDD0-4974-9AE3-7E2E5458E2F2}"/>
                  </a:ext>
                </a:extLst>
              </p14:cNvPr>
              <p14:cNvContentPartPr/>
              <p14:nvPr/>
            </p14:nvContentPartPr>
            <p14:xfrm>
              <a:off x="7922797" y="1372447"/>
              <a:ext cx="37080" cy="29160"/>
            </p14:xfrm>
          </p:contentPart>
        </mc:Choice>
        <mc:Fallback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4F22484F-BDD0-4974-9AE3-7E2E5458E2F2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7918477" y="1368127"/>
                <a:ext cx="4572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1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3FD5CB17-8440-4A50-84EB-8B3260673552}"/>
                  </a:ext>
                </a:extLst>
              </p14:cNvPr>
              <p14:cNvContentPartPr/>
              <p14:nvPr/>
            </p14:nvContentPartPr>
            <p14:xfrm>
              <a:off x="8013157" y="1292527"/>
              <a:ext cx="113400" cy="174600"/>
            </p14:xfrm>
          </p:contentPart>
        </mc:Choice>
        <mc:Fallback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3FD5CB17-8440-4A50-84EB-8B3260673552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8008837" y="1288207"/>
                <a:ext cx="12204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3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EBDA8F75-3D82-4AFC-B765-7E1FC0648A06}"/>
                  </a:ext>
                </a:extLst>
              </p14:cNvPr>
              <p14:cNvContentPartPr/>
              <p14:nvPr/>
            </p14:nvContentPartPr>
            <p14:xfrm>
              <a:off x="8165437" y="1304767"/>
              <a:ext cx="114840" cy="101880"/>
            </p14:xfrm>
          </p:contentPart>
        </mc:Choice>
        <mc:Fallback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EBDA8F75-3D82-4AFC-B765-7E1FC0648A06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8161117" y="1300447"/>
                <a:ext cx="12348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5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260BCE81-EB30-4DAB-A982-D6BEA85E7BE2}"/>
                  </a:ext>
                </a:extLst>
              </p14:cNvPr>
              <p14:cNvContentPartPr/>
              <p14:nvPr/>
            </p14:nvContentPartPr>
            <p14:xfrm>
              <a:off x="8398717" y="1329247"/>
              <a:ext cx="158040" cy="23400"/>
            </p14:xfrm>
          </p:contentPart>
        </mc:Choice>
        <mc:Fallback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260BCE81-EB30-4DAB-A982-D6BEA85E7BE2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8394397" y="1324927"/>
                <a:ext cx="16668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7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0C209841-DF74-475E-9956-7DB55998CC32}"/>
                  </a:ext>
                </a:extLst>
              </p14:cNvPr>
              <p14:cNvContentPartPr/>
              <p14:nvPr/>
            </p14:nvContentPartPr>
            <p14:xfrm>
              <a:off x="8431837" y="1369207"/>
              <a:ext cx="164520" cy="33480"/>
            </p14:xfrm>
          </p:contentPart>
        </mc:Choice>
        <mc:Fallback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0C209841-DF74-475E-9956-7DB55998CC32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8427517" y="1364887"/>
                <a:ext cx="17316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9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84384AD8-CD73-4D6A-809E-DF22E9134953}"/>
                  </a:ext>
                </a:extLst>
              </p14:cNvPr>
              <p14:cNvContentPartPr/>
              <p14:nvPr/>
            </p14:nvContentPartPr>
            <p14:xfrm>
              <a:off x="8682037" y="1241407"/>
              <a:ext cx="157680" cy="174240"/>
            </p14:xfrm>
          </p:contentPart>
        </mc:Choice>
        <mc:Fallback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84384AD8-CD73-4D6A-809E-DF22E9134953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8677717" y="1237087"/>
                <a:ext cx="16632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1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CEC94937-C4C5-4F8A-9964-E67651731E53}"/>
                  </a:ext>
                </a:extLst>
              </p14:cNvPr>
              <p14:cNvContentPartPr/>
              <p14:nvPr/>
            </p14:nvContentPartPr>
            <p14:xfrm>
              <a:off x="8886157" y="1253647"/>
              <a:ext cx="121680" cy="157320"/>
            </p14:xfrm>
          </p:contentPart>
        </mc:Choice>
        <mc:Fallback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CEC94937-C4C5-4F8A-9964-E67651731E53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8881837" y="1249327"/>
                <a:ext cx="13032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3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348468C1-07B6-4478-8B83-4C5135E24709}"/>
                  </a:ext>
                </a:extLst>
              </p14:cNvPr>
              <p14:cNvContentPartPr/>
              <p14:nvPr/>
            </p14:nvContentPartPr>
            <p14:xfrm>
              <a:off x="9058957" y="1233127"/>
              <a:ext cx="97920" cy="164160"/>
            </p14:xfrm>
          </p:contentPart>
        </mc:Choice>
        <mc:Fallback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348468C1-07B6-4478-8B83-4C5135E24709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9054637" y="1228807"/>
                <a:ext cx="10656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5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78007F2E-40D9-408B-9F40-041DC32BCBB0}"/>
                  </a:ext>
                </a:extLst>
              </p14:cNvPr>
              <p14:cNvContentPartPr/>
              <p14:nvPr/>
            </p14:nvContentPartPr>
            <p14:xfrm>
              <a:off x="9218077" y="1367047"/>
              <a:ext cx="13320" cy="104400"/>
            </p14:xfrm>
          </p:contentPart>
        </mc:Choice>
        <mc:Fallback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78007F2E-40D9-408B-9F40-041DC32BCBB0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9213757" y="1362727"/>
                <a:ext cx="2196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7">
            <p14:nvContentPartPr>
              <p14:cNvPr id="247" name="Freihand 246">
                <a:extLst>
                  <a:ext uri="{FF2B5EF4-FFF2-40B4-BE49-F238E27FC236}">
                    <a16:creationId xmlns:a16="http://schemas.microsoft.com/office/drawing/2014/main" id="{A0864DCA-8389-439C-85B2-D030DFCBD9AA}"/>
                  </a:ext>
                </a:extLst>
              </p14:cNvPr>
              <p14:cNvContentPartPr/>
              <p14:nvPr/>
            </p14:nvContentPartPr>
            <p14:xfrm>
              <a:off x="9290077" y="1221607"/>
              <a:ext cx="133200" cy="161280"/>
            </p14:xfrm>
          </p:contentPart>
        </mc:Choice>
        <mc:Fallback>
          <p:pic>
            <p:nvPicPr>
              <p:cNvPr id="247" name="Freihand 246">
                <a:extLst>
                  <a:ext uri="{FF2B5EF4-FFF2-40B4-BE49-F238E27FC236}">
                    <a16:creationId xmlns:a16="http://schemas.microsoft.com/office/drawing/2014/main" id="{A0864DCA-8389-439C-85B2-D030DFCBD9AA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9285757" y="1217287"/>
                <a:ext cx="14184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9">
            <p14:nvContentPartPr>
              <p14:cNvPr id="248" name="Freihand 247">
                <a:extLst>
                  <a:ext uri="{FF2B5EF4-FFF2-40B4-BE49-F238E27FC236}">
                    <a16:creationId xmlns:a16="http://schemas.microsoft.com/office/drawing/2014/main" id="{C16DA260-6710-4C83-821C-4D2A73D11666}"/>
                  </a:ext>
                </a:extLst>
              </p14:cNvPr>
              <p14:cNvContentPartPr/>
              <p14:nvPr/>
            </p14:nvContentPartPr>
            <p14:xfrm>
              <a:off x="9435877" y="1227727"/>
              <a:ext cx="134280" cy="141840"/>
            </p14:xfrm>
          </p:contentPart>
        </mc:Choice>
        <mc:Fallback>
          <p:pic>
            <p:nvPicPr>
              <p:cNvPr id="248" name="Freihand 247">
                <a:extLst>
                  <a:ext uri="{FF2B5EF4-FFF2-40B4-BE49-F238E27FC236}">
                    <a16:creationId xmlns:a16="http://schemas.microsoft.com/office/drawing/2014/main" id="{C16DA260-6710-4C83-821C-4D2A73D11666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9431557" y="1223407"/>
                <a:ext cx="14292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1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320D2E47-B273-4306-A87D-E30F130072E1}"/>
                  </a:ext>
                </a:extLst>
              </p14:cNvPr>
              <p14:cNvContentPartPr/>
              <p14:nvPr/>
            </p14:nvContentPartPr>
            <p14:xfrm>
              <a:off x="854917" y="2084887"/>
              <a:ext cx="161280" cy="11160"/>
            </p14:xfrm>
          </p:contentPart>
        </mc:Choice>
        <mc:Fallback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320D2E47-B273-4306-A87D-E30F130072E1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850597" y="2080567"/>
                <a:ext cx="16992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3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3C54CFA2-C6BE-4726-80FB-D920251AA625}"/>
                  </a:ext>
                </a:extLst>
              </p14:cNvPr>
              <p14:cNvContentPartPr/>
              <p14:nvPr/>
            </p14:nvContentPartPr>
            <p14:xfrm>
              <a:off x="868237" y="2136007"/>
              <a:ext cx="143640" cy="21960"/>
            </p14:xfrm>
          </p:contentPart>
        </mc:Choice>
        <mc:Fallback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3C54CFA2-C6BE-4726-80FB-D920251AA625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863917" y="2131687"/>
                <a:ext cx="15228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5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2052C3E9-6401-4188-B69B-C67D0AACA56F}"/>
                  </a:ext>
                </a:extLst>
              </p14:cNvPr>
              <p14:cNvContentPartPr/>
              <p14:nvPr/>
            </p14:nvContentPartPr>
            <p14:xfrm>
              <a:off x="996757" y="2024047"/>
              <a:ext cx="81000" cy="149760"/>
            </p14:xfrm>
          </p:contentPart>
        </mc:Choice>
        <mc:Fallback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2052C3E9-6401-4188-B69B-C67D0AACA56F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992437" y="2019727"/>
                <a:ext cx="8964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7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9964DA18-D666-458B-81A6-4EEF7A29822E}"/>
                  </a:ext>
                </a:extLst>
              </p14:cNvPr>
              <p14:cNvContentPartPr/>
              <p14:nvPr/>
            </p14:nvContentPartPr>
            <p14:xfrm>
              <a:off x="1472677" y="2025847"/>
              <a:ext cx="19080" cy="155880"/>
            </p14:xfrm>
          </p:contentPart>
        </mc:Choice>
        <mc:Fallback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9964DA18-D666-458B-81A6-4EEF7A29822E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1468357" y="2021527"/>
                <a:ext cx="2772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9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id="{24578C32-ABB1-4DB6-8A4C-32BECE0A2793}"/>
                  </a:ext>
                </a:extLst>
              </p14:cNvPr>
              <p14:cNvContentPartPr/>
              <p14:nvPr/>
            </p14:nvContentPartPr>
            <p14:xfrm>
              <a:off x="1410397" y="2006047"/>
              <a:ext cx="240120" cy="156600"/>
            </p14:xfrm>
          </p:contentPart>
        </mc:Choice>
        <mc:Fallback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24578C32-ABB1-4DB6-8A4C-32BECE0A2793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1406077" y="2001727"/>
                <a:ext cx="24876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1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49611208-D028-491E-A582-5C3EF2CDC622}"/>
                  </a:ext>
                </a:extLst>
              </p14:cNvPr>
              <p14:cNvContentPartPr/>
              <p14:nvPr/>
            </p14:nvContentPartPr>
            <p14:xfrm>
              <a:off x="1649077" y="2048167"/>
              <a:ext cx="132480" cy="81360"/>
            </p14:xfrm>
          </p:contentPart>
        </mc:Choice>
        <mc:Fallback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49611208-D028-491E-A582-5C3EF2CDC622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1644757" y="2043847"/>
                <a:ext cx="14112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3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D84ACCD5-440C-40E9-A82D-173AFEF77C89}"/>
                  </a:ext>
                </a:extLst>
              </p14:cNvPr>
              <p14:cNvContentPartPr/>
              <p14:nvPr/>
            </p14:nvContentPartPr>
            <p14:xfrm>
              <a:off x="1814677" y="2030167"/>
              <a:ext cx="317880" cy="190440"/>
            </p14:xfrm>
          </p:contentPart>
        </mc:Choice>
        <mc:Fallback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D84ACCD5-440C-40E9-A82D-173AFEF77C89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1810357" y="2025847"/>
                <a:ext cx="32652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5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4BA1C2A8-4EDB-49A5-8D72-125115588D45}"/>
                  </a:ext>
                </a:extLst>
              </p14:cNvPr>
              <p14:cNvContentPartPr/>
              <p14:nvPr/>
            </p14:nvContentPartPr>
            <p14:xfrm>
              <a:off x="2186917" y="2012167"/>
              <a:ext cx="103680" cy="83880"/>
            </p14:xfrm>
          </p:contentPart>
        </mc:Choice>
        <mc:Fallback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4BA1C2A8-4EDB-49A5-8D72-125115588D45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2182597" y="2007847"/>
                <a:ext cx="11232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7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C1423703-3092-4C50-A7DB-6EEB1DD4E26B}"/>
                  </a:ext>
                </a:extLst>
              </p14:cNvPr>
              <p14:cNvContentPartPr/>
              <p14:nvPr/>
            </p14:nvContentPartPr>
            <p14:xfrm>
              <a:off x="2296357" y="2016487"/>
              <a:ext cx="80640" cy="81360"/>
            </p14:xfrm>
          </p:contentPart>
        </mc:Choice>
        <mc:Fallback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C1423703-3092-4C50-A7DB-6EEB1DD4E26B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2292037" y="2012167"/>
                <a:ext cx="8928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9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8CD8F469-7AC8-4A91-94B8-FF6B7EAF1727}"/>
                  </a:ext>
                </a:extLst>
              </p14:cNvPr>
              <p14:cNvContentPartPr/>
              <p14:nvPr/>
            </p14:nvContentPartPr>
            <p14:xfrm>
              <a:off x="2421277" y="1969327"/>
              <a:ext cx="24840" cy="95400"/>
            </p14:xfrm>
          </p:contentPart>
        </mc:Choice>
        <mc:Fallback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8CD8F469-7AC8-4A91-94B8-FF6B7EAF1727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2416957" y="1965007"/>
                <a:ext cx="3348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1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7BA126D6-6D89-4541-943A-B7BA7B9CBF22}"/>
                  </a:ext>
                </a:extLst>
              </p14:cNvPr>
              <p14:cNvContentPartPr/>
              <p14:nvPr/>
            </p14:nvContentPartPr>
            <p14:xfrm>
              <a:off x="2494717" y="2047087"/>
              <a:ext cx="181080" cy="33840"/>
            </p14:xfrm>
          </p:contentPart>
        </mc:Choice>
        <mc:Fallback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7BA126D6-6D89-4541-943A-B7BA7B9CBF22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2490397" y="2042767"/>
                <a:ext cx="18972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3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B4DEE6F3-03C1-4AD8-9247-417F2FA829E1}"/>
                  </a:ext>
                </a:extLst>
              </p14:cNvPr>
              <p14:cNvContentPartPr/>
              <p14:nvPr/>
            </p14:nvContentPartPr>
            <p14:xfrm>
              <a:off x="2902597" y="1934047"/>
              <a:ext cx="186840" cy="138960"/>
            </p14:xfrm>
          </p:contentPart>
        </mc:Choice>
        <mc:Fallback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B4DEE6F3-03C1-4AD8-9247-417F2FA829E1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2898277" y="1929727"/>
                <a:ext cx="19548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5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03D22201-A09D-4D64-9482-7FBDB3D38CEF}"/>
                  </a:ext>
                </a:extLst>
              </p14:cNvPr>
              <p14:cNvContentPartPr/>
              <p14:nvPr/>
            </p14:nvContentPartPr>
            <p14:xfrm>
              <a:off x="3066757" y="2031247"/>
              <a:ext cx="89640" cy="50400"/>
            </p14:xfrm>
          </p:contentPart>
        </mc:Choice>
        <mc:Fallback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03D22201-A09D-4D64-9482-7FBDB3D38CEF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3062437" y="2026927"/>
                <a:ext cx="9828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7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A4A29147-4FAD-4853-B038-C29502A0049E}"/>
                  </a:ext>
                </a:extLst>
              </p14:cNvPr>
              <p14:cNvContentPartPr/>
              <p14:nvPr/>
            </p14:nvContentPartPr>
            <p14:xfrm>
              <a:off x="3081517" y="1955287"/>
              <a:ext cx="49680" cy="16560"/>
            </p14:xfrm>
          </p:contentPart>
        </mc:Choice>
        <mc:Fallback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A4A29147-4FAD-4853-B038-C29502A0049E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3077197" y="1950967"/>
                <a:ext cx="5832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9">
            <p14:nvContentPartPr>
              <p14:cNvPr id="265" name="Freihand 264">
                <a:extLst>
                  <a:ext uri="{FF2B5EF4-FFF2-40B4-BE49-F238E27FC236}">
                    <a16:creationId xmlns:a16="http://schemas.microsoft.com/office/drawing/2014/main" id="{5AF661F8-F187-4BD8-96C1-7D674A09A768}"/>
                  </a:ext>
                </a:extLst>
              </p14:cNvPr>
              <p14:cNvContentPartPr/>
              <p14:nvPr/>
            </p14:nvContentPartPr>
            <p14:xfrm>
              <a:off x="3212197" y="2004607"/>
              <a:ext cx="109800" cy="86040"/>
            </p14:xfrm>
          </p:contentPart>
        </mc:Choice>
        <mc:Fallback>
          <p:pic>
            <p:nvPicPr>
              <p:cNvPr id="265" name="Freihand 264">
                <a:extLst>
                  <a:ext uri="{FF2B5EF4-FFF2-40B4-BE49-F238E27FC236}">
                    <a16:creationId xmlns:a16="http://schemas.microsoft.com/office/drawing/2014/main" id="{5AF661F8-F187-4BD8-96C1-7D674A09A768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3207877" y="2000287"/>
                <a:ext cx="11844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1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6E02EBB5-6581-4158-8F70-6CD7B0D77A6E}"/>
                  </a:ext>
                </a:extLst>
              </p14:cNvPr>
              <p14:cNvContentPartPr/>
              <p14:nvPr/>
            </p14:nvContentPartPr>
            <p14:xfrm>
              <a:off x="3569677" y="1983367"/>
              <a:ext cx="36000" cy="47520"/>
            </p14:xfrm>
          </p:contentPart>
        </mc:Choice>
        <mc:Fallback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6E02EBB5-6581-4158-8F70-6CD7B0D77A6E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3565357" y="1979047"/>
                <a:ext cx="4464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3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3ACCAA38-B3BB-4159-9D9C-A77522891D96}"/>
                  </a:ext>
                </a:extLst>
              </p14:cNvPr>
              <p14:cNvContentPartPr/>
              <p14:nvPr/>
            </p14:nvContentPartPr>
            <p14:xfrm>
              <a:off x="3580837" y="2094607"/>
              <a:ext cx="31320" cy="16200"/>
            </p14:xfrm>
          </p:contentPart>
        </mc:Choice>
        <mc:Fallback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3ACCAA38-B3BB-4159-9D9C-A77522891D96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3576517" y="2090287"/>
                <a:ext cx="3996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5">
            <p14:nvContentPartPr>
              <p14:cNvPr id="313" name="Freihand 312">
                <a:extLst>
                  <a:ext uri="{FF2B5EF4-FFF2-40B4-BE49-F238E27FC236}">
                    <a16:creationId xmlns:a16="http://schemas.microsoft.com/office/drawing/2014/main" id="{B438BCC9-6832-407B-9D76-FAAA8D6F1E85}"/>
                  </a:ext>
                </a:extLst>
              </p14:cNvPr>
              <p14:cNvContentPartPr/>
              <p14:nvPr/>
            </p14:nvContentPartPr>
            <p14:xfrm>
              <a:off x="6027757" y="338887"/>
              <a:ext cx="1443960" cy="322200"/>
            </p14:xfrm>
          </p:contentPart>
        </mc:Choice>
        <mc:Fallback>
          <p:pic>
            <p:nvPicPr>
              <p:cNvPr id="313" name="Freihand 312">
                <a:extLst>
                  <a:ext uri="{FF2B5EF4-FFF2-40B4-BE49-F238E27FC236}">
                    <a16:creationId xmlns:a16="http://schemas.microsoft.com/office/drawing/2014/main" id="{B438BCC9-6832-407B-9D76-FAAA8D6F1E85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6023437" y="334567"/>
                <a:ext cx="1452600" cy="33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7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288224F9-EABB-4216-8AFA-22385F7CCAE3}"/>
                  </a:ext>
                </a:extLst>
              </p14:cNvPr>
              <p14:cNvContentPartPr/>
              <p14:nvPr/>
            </p14:nvContentPartPr>
            <p14:xfrm>
              <a:off x="4131997" y="1988767"/>
              <a:ext cx="143640" cy="91800"/>
            </p14:xfrm>
          </p:contentPart>
        </mc:Choice>
        <mc:Fallback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288224F9-EABB-4216-8AFA-22385F7CCAE3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4127677" y="1984447"/>
                <a:ext cx="15228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9">
            <p14:nvContentPartPr>
              <p14:cNvPr id="272" name="Freihand 271">
                <a:extLst>
                  <a:ext uri="{FF2B5EF4-FFF2-40B4-BE49-F238E27FC236}">
                    <a16:creationId xmlns:a16="http://schemas.microsoft.com/office/drawing/2014/main" id="{37D1485B-5C0F-466E-B3FC-87049F4068AC}"/>
                  </a:ext>
                </a:extLst>
              </p14:cNvPr>
              <p14:cNvContentPartPr/>
              <p14:nvPr/>
            </p14:nvContentPartPr>
            <p14:xfrm>
              <a:off x="4215517" y="1979407"/>
              <a:ext cx="117000" cy="244800"/>
            </p14:xfrm>
          </p:contentPart>
        </mc:Choice>
        <mc:Fallback>
          <p:pic>
            <p:nvPicPr>
              <p:cNvPr id="272" name="Freihand 271">
                <a:extLst>
                  <a:ext uri="{FF2B5EF4-FFF2-40B4-BE49-F238E27FC236}">
                    <a16:creationId xmlns:a16="http://schemas.microsoft.com/office/drawing/2014/main" id="{37D1485B-5C0F-466E-B3FC-87049F4068AC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4211197" y="1975087"/>
                <a:ext cx="12564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1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CE881B44-10FC-4D7E-B050-815C55AA299D}"/>
                  </a:ext>
                </a:extLst>
              </p14:cNvPr>
              <p14:cNvContentPartPr/>
              <p14:nvPr/>
            </p14:nvContentPartPr>
            <p14:xfrm>
              <a:off x="4500277" y="2021887"/>
              <a:ext cx="240120" cy="1800"/>
            </p14:xfrm>
          </p:contentPart>
        </mc:Choice>
        <mc:Fallback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CE881B44-10FC-4D7E-B050-815C55AA299D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4495957" y="2017567"/>
                <a:ext cx="248760" cy="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3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771A5924-F1CE-45DF-8588-4D1E2B53EF41}"/>
                  </a:ext>
                </a:extLst>
              </p14:cNvPr>
              <p14:cNvContentPartPr/>
              <p14:nvPr/>
            </p14:nvContentPartPr>
            <p14:xfrm>
              <a:off x="4556077" y="2059687"/>
              <a:ext cx="180000" cy="6480"/>
            </p14:xfrm>
          </p:contentPart>
        </mc:Choice>
        <mc:Fallback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771A5924-F1CE-45DF-8588-4D1E2B53EF41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4551757" y="2055367"/>
                <a:ext cx="188640" cy="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5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F118AA9E-2BD1-470A-87C4-F2E90DFFF755}"/>
                  </a:ext>
                </a:extLst>
              </p14:cNvPr>
              <p14:cNvContentPartPr/>
              <p14:nvPr/>
            </p14:nvContentPartPr>
            <p14:xfrm>
              <a:off x="4854157" y="1938367"/>
              <a:ext cx="150120" cy="137520"/>
            </p14:xfrm>
          </p:contentPart>
        </mc:Choice>
        <mc:Fallback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F118AA9E-2BD1-470A-87C4-F2E90DFFF755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4849837" y="1934047"/>
                <a:ext cx="15876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7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E986B544-914F-4D73-95A2-06B9FE2FCDE6}"/>
                  </a:ext>
                </a:extLst>
              </p14:cNvPr>
              <p14:cNvContentPartPr/>
              <p14:nvPr/>
            </p14:nvContentPartPr>
            <p14:xfrm>
              <a:off x="5076637" y="1927567"/>
              <a:ext cx="131040" cy="141120"/>
            </p14:xfrm>
          </p:contentPart>
        </mc:Choice>
        <mc:Fallback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E986B544-914F-4D73-95A2-06B9FE2FCDE6}"/>
                  </a:ext>
                </a:extLst>
              </p:cNvPr>
              <p:cNvPicPr/>
              <p:nvPr/>
            </p:nvPicPr>
            <p:blipFill>
              <a:blip r:embed="rId428"/>
              <a:stretch>
                <a:fillRect/>
              </a:stretch>
            </p:blipFill>
            <p:spPr>
              <a:xfrm>
                <a:off x="5072317" y="1923247"/>
                <a:ext cx="13968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9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8CC578D6-B6CA-4CAA-9E64-805024527D56}"/>
                  </a:ext>
                </a:extLst>
              </p14:cNvPr>
              <p14:cNvContentPartPr/>
              <p14:nvPr/>
            </p14:nvContentPartPr>
            <p14:xfrm>
              <a:off x="5267077" y="1921087"/>
              <a:ext cx="109440" cy="145440"/>
            </p14:xfrm>
          </p:contentPart>
        </mc:Choice>
        <mc:Fallback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8CC578D6-B6CA-4CAA-9E64-805024527D56}"/>
                  </a:ext>
                </a:extLst>
              </p:cNvPr>
              <p:cNvPicPr/>
              <p:nvPr/>
            </p:nvPicPr>
            <p:blipFill>
              <a:blip r:embed="rId430"/>
              <a:stretch>
                <a:fillRect/>
              </a:stretch>
            </p:blipFill>
            <p:spPr>
              <a:xfrm>
                <a:off x="5262757" y="1916767"/>
                <a:ext cx="11808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1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3ED82D7F-8EFA-4C0D-8F2E-6116B3C41660}"/>
                  </a:ext>
                </a:extLst>
              </p14:cNvPr>
              <p14:cNvContentPartPr/>
              <p14:nvPr/>
            </p14:nvContentPartPr>
            <p14:xfrm>
              <a:off x="5440957" y="2033407"/>
              <a:ext cx="27000" cy="79200"/>
            </p14:xfrm>
          </p:contentPart>
        </mc:Choice>
        <mc:Fallback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3ED82D7F-8EFA-4C0D-8F2E-6116B3C41660}"/>
                  </a:ext>
                </a:extLst>
              </p:cNvPr>
              <p:cNvPicPr/>
              <p:nvPr/>
            </p:nvPicPr>
            <p:blipFill>
              <a:blip r:embed="rId432"/>
              <a:stretch>
                <a:fillRect/>
              </a:stretch>
            </p:blipFill>
            <p:spPr>
              <a:xfrm>
                <a:off x="5436637" y="2029087"/>
                <a:ext cx="3564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3">
            <p14:nvContentPartPr>
              <p14:cNvPr id="280" name="Freihand 279">
                <a:extLst>
                  <a:ext uri="{FF2B5EF4-FFF2-40B4-BE49-F238E27FC236}">
                    <a16:creationId xmlns:a16="http://schemas.microsoft.com/office/drawing/2014/main" id="{9C2F5C88-8F02-445A-B541-6CDE3D11E518}"/>
                  </a:ext>
                </a:extLst>
              </p14:cNvPr>
              <p14:cNvContentPartPr/>
              <p14:nvPr/>
            </p14:nvContentPartPr>
            <p14:xfrm>
              <a:off x="5566957" y="1913167"/>
              <a:ext cx="174960" cy="140760"/>
            </p14:xfrm>
          </p:contentPart>
        </mc:Choice>
        <mc:Fallback>
          <p:pic>
            <p:nvPicPr>
              <p:cNvPr id="280" name="Freihand 279">
                <a:extLst>
                  <a:ext uri="{FF2B5EF4-FFF2-40B4-BE49-F238E27FC236}">
                    <a16:creationId xmlns:a16="http://schemas.microsoft.com/office/drawing/2014/main" id="{9C2F5C88-8F02-445A-B541-6CDE3D11E518}"/>
                  </a:ext>
                </a:extLst>
              </p:cNvPr>
              <p:cNvPicPr/>
              <p:nvPr/>
            </p:nvPicPr>
            <p:blipFill>
              <a:blip r:embed="rId434"/>
              <a:stretch>
                <a:fillRect/>
              </a:stretch>
            </p:blipFill>
            <p:spPr>
              <a:xfrm>
                <a:off x="5562637" y="1908847"/>
                <a:ext cx="18360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5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id="{42C4524C-6D48-4B0C-9652-D7EB99C392DE}"/>
                  </a:ext>
                </a:extLst>
              </p14:cNvPr>
              <p14:cNvContentPartPr/>
              <p14:nvPr/>
            </p14:nvContentPartPr>
            <p14:xfrm>
              <a:off x="5769997" y="1909207"/>
              <a:ext cx="159120" cy="147960"/>
            </p14:xfrm>
          </p:contentPart>
        </mc:Choice>
        <mc:Fallback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42C4524C-6D48-4B0C-9652-D7EB99C392DE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5765677" y="1904887"/>
                <a:ext cx="16776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7">
            <p14:nvContentPartPr>
              <p14:cNvPr id="282" name="Freihand 281">
                <a:extLst>
                  <a:ext uri="{FF2B5EF4-FFF2-40B4-BE49-F238E27FC236}">
                    <a16:creationId xmlns:a16="http://schemas.microsoft.com/office/drawing/2014/main" id="{FFD840A6-6232-46DA-9B73-8193F9B3988C}"/>
                  </a:ext>
                </a:extLst>
              </p14:cNvPr>
              <p14:cNvContentPartPr/>
              <p14:nvPr/>
            </p14:nvContentPartPr>
            <p14:xfrm>
              <a:off x="6110197" y="1960687"/>
              <a:ext cx="37080" cy="103680"/>
            </p14:xfrm>
          </p:contentPart>
        </mc:Choice>
        <mc:Fallback>
          <p:pic>
            <p:nvPicPr>
              <p:cNvPr id="282" name="Freihand 281">
                <a:extLst>
                  <a:ext uri="{FF2B5EF4-FFF2-40B4-BE49-F238E27FC236}">
                    <a16:creationId xmlns:a16="http://schemas.microsoft.com/office/drawing/2014/main" id="{FFD840A6-6232-46DA-9B73-8193F9B3988C}"/>
                  </a:ext>
                </a:extLst>
              </p:cNvPr>
              <p:cNvPicPr/>
              <p:nvPr/>
            </p:nvPicPr>
            <p:blipFill>
              <a:blip r:embed="rId438"/>
              <a:stretch>
                <a:fillRect/>
              </a:stretch>
            </p:blipFill>
            <p:spPr>
              <a:xfrm>
                <a:off x="6105877" y="1956367"/>
                <a:ext cx="4572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9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66453EA8-A98A-4F28-ADD1-ED1B8BD9994C}"/>
                  </a:ext>
                </a:extLst>
              </p14:cNvPr>
              <p14:cNvContentPartPr/>
              <p14:nvPr/>
            </p14:nvContentPartPr>
            <p14:xfrm>
              <a:off x="6067357" y="2001007"/>
              <a:ext cx="166320" cy="13680"/>
            </p14:xfrm>
          </p:contentPart>
        </mc:Choice>
        <mc:Fallback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66453EA8-A98A-4F28-ADD1-ED1B8BD9994C}"/>
                  </a:ext>
                </a:extLst>
              </p:cNvPr>
              <p:cNvPicPr/>
              <p:nvPr/>
            </p:nvPicPr>
            <p:blipFill>
              <a:blip r:embed="rId440"/>
              <a:stretch>
                <a:fillRect/>
              </a:stretch>
            </p:blipFill>
            <p:spPr>
              <a:xfrm>
                <a:off x="6063037" y="1996687"/>
                <a:ext cx="17496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1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B9AB32F6-EA62-41E3-A24D-984DA8C3790C}"/>
                  </a:ext>
                </a:extLst>
              </p14:cNvPr>
              <p14:cNvContentPartPr/>
              <p14:nvPr/>
            </p14:nvContentPartPr>
            <p14:xfrm>
              <a:off x="6319717" y="1887247"/>
              <a:ext cx="188280" cy="160200"/>
            </p14:xfrm>
          </p:contentPart>
        </mc:Choice>
        <mc:Fallback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B9AB32F6-EA62-41E3-A24D-984DA8C3790C}"/>
                  </a:ext>
                </a:extLst>
              </p:cNvPr>
              <p:cNvPicPr/>
              <p:nvPr/>
            </p:nvPicPr>
            <p:blipFill>
              <a:blip r:embed="rId442"/>
              <a:stretch>
                <a:fillRect/>
              </a:stretch>
            </p:blipFill>
            <p:spPr>
              <a:xfrm>
                <a:off x="6315397" y="1882927"/>
                <a:ext cx="19692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3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28D64C8D-A5BB-4212-BC28-811E39AF78DC}"/>
                  </a:ext>
                </a:extLst>
              </p14:cNvPr>
              <p14:cNvContentPartPr/>
              <p14:nvPr/>
            </p14:nvContentPartPr>
            <p14:xfrm>
              <a:off x="6562357" y="1876807"/>
              <a:ext cx="122040" cy="135360"/>
            </p14:xfrm>
          </p:contentPart>
        </mc:Choice>
        <mc:Fallback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28D64C8D-A5BB-4212-BC28-811E39AF78DC}"/>
                  </a:ext>
                </a:extLst>
              </p:cNvPr>
              <p:cNvPicPr/>
              <p:nvPr/>
            </p:nvPicPr>
            <p:blipFill>
              <a:blip r:embed="rId444"/>
              <a:stretch>
                <a:fillRect/>
              </a:stretch>
            </p:blipFill>
            <p:spPr>
              <a:xfrm>
                <a:off x="6558037" y="1872487"/>
                <a:ext cx="13068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5">
            <p14:nvContentPartPr>
              <p14:cNvPr id="286" name="Freihand 285">
                <a:extLst>
                  <a:ext uri="{FF2B5EF4-FFF2-40B4-BE49-F238E27FC236}">
                    <a16:creationId xmlns:a16="http://schemas.microsoft.com/office/drawing/2014/main" id="{C45AB71D-32B7-41D4-AB06-A32AC85C7C7C}"/>
                  </a:ext>
                </a:extLst>
              </p14:cNvPr>
              <p14:cNvContentPartPr/>
              <p14:nvPr/>
            </p14:nvContentPartPr>
            <p14:xfrm>
              <a:off x="6710677" y="1995607"/>
              <a:ext cx="27720" cy="89280"/>
            </p14:xfrm>
          </p:contentPart>
        </mc:Choice>
        <mc:Fallback>
          <p:pic>
            <p:nvPicPr>
              <p:cNvPr id="286" name="Freihand 285">
                <a:extLst>
                  <a:ext uri="{FF2B5EF4-FFF2-40B4-BE49-F238E27FC236}">
                    <a16:creationId xmlns:a16="http://schemas.microsoft.com/office/drawing/2014/main" id="{C45AB71D-32B7-41D4-AB06-A32AC85C7C7C}"/>
                  </a:ext>
                </a:extLst>
              </p:cNvPr>
              <p:cNvPicPr/>
              <p:nvPr/>
            </p:nvPicPr>
            <p:blipFill>
              <a:blip r:embed="rId446"/>
              <a:stretch>
                <a:fillRect/>
              </a:stretch>
            </p:blipFill>
            <p:spPr>
              <a:xfrm>
                <a:off x="6706357" y="1991287"/>
                <a:ext cx="3636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7">
            <p14:nvContentPartPr>
              <p14:cNvPr id="287" name="Freihand 286">
                <a:extLst>
                  <a:ext uri="{FF2B5EF4-FFF2-40B4-BE49-F238E27FC236}">
                    <a16:creationId xmlns:a16="http://schemas.microsoft.com/office/drawing/2014/main" id="{162D1EEA-6C69-444D-8806-80BDE29C64FE}"/>
                  </a:ext>
                </a:extLst>
              </p14:cNvPr>
              <p14:cNvContentPartPr/>
              <p14:nvPr/>
            </p14:nvContentPartPr>
            <p14:xfrm>
              <a:off x="6819037" y="1890487"/>
              <a:ext cx="103680" cy="100800"/>
            </p14:xfrm>
          </p:contentPart>
        </mc:Choice>
        <mc:Fallback>
          <p:pic>
            <p:nvPicPr>
              <p:cNvPr id="287" name="Freihand 286">
                <a:extLst>
                  <a:ext uri="{FF2B5EF4-FFF2-40B4-BE49-F238E27FC236}">
                    <a16:creationId xmlns:a16="http://schemas.microsoft.com/office/drawing/2014/main" id="{162D1EEA-6C69-444D-8806-80BDE29C64FE}"/>
                  </a:ext>
                </a:extLst>
              </p:cNvPr>
              <p:cNvPicPr/>
              <p:nvPr/>
            </p:nvPicPr>
            <p:blipFill>
              <a:blip r:embed="rId448"/>
              <a:stretch>
                <a:fillRect/>
              </a:stretch>
            </p:blipFill>
            <p:spPr>
              <a:xfrm>
                <a:off x="6814717" y="1886167"/>
                <a:ext cx="11232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9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F972602E-4937-4669-A8EB-4FF814243666}"/>
                  </a:ext>
                </a:extLst>
              </p14:cNvPr>
              <p14:cNvContentPartPr/>
              <p14:nvPr/>
            </p14:nvContentPartPr>
            <p14:xfrm>
              <a:off x="6988597" y="1872847"/>
              <a:ext cx="128520" cy="138960"/>
            </p14:xfrm>
          </p:contentPart>
        </mc:Choice>
        <mc:Fallback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F972602E-4937-4669-A8EB-4FF814243666}"/>
                  </a:ext>
                </a:extLst>
              </p:cNvPr>
              <p:cNvPicPr/>
              <p:nvPr/>
            </p:nvPicPr>
            <p:blipFill>
              <a:blip r:embed="rId450"/>
              <a:stretch>
                <a:fillRect/>
              </a:stretch>
            </p:blipFill>
            <p:spPr>
              <a:xfrm>
                <a:off x="6984277" y="1868527"/>
                <a:ext cx="13716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1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id="{9094C96C-3FB3-4CDC-B07D-FE9202376C39}"/>
                  </a:ext>
                </a:extLst>
              </p14:cNvPr>
              <p14:cNvContentPartPr/>
              <p14:nvPr/>
            </p14:nvContentPartPr>
            <p14:xfrm>
              <a:off x="7188037" y="1923247"/>
              <a:ext cx="42480" cy="51840"/>
            </p14:xfrm>
          </p:contentPart>
        </mc:Choice>
        <mc:Fallback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9094C96C-3FB3-4CDC-B07D-FE9202376C39}"/>
                  </a:ext>
                </a:extLst>
              </p:cNvPr>
              <p:cNvPicPr/>
              <p:nvPr/>
            </p:nvPicPr>
            <p:blipFill>
              <a:blip r:embed="rId452"/>
              <a:stretch>
                <a:fillRect/>
              </a:stretch>
            </p:blipFill>
            <p:spPr>
              <a:xfrm>
                <a:off x="7183717" y="1918927"/>
                <a:ext cx="5112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3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id="{460207A0-97B6-47EB-84D4-1FA28EF6134B}"/>
                  </a:ext>
                </a:extLst>
              </p14:cNvPr>
              <p14:cNvContentPartPr/>
              <p14:nvPr/>
            </p14:nvContentPartPr>
            <p14:xfrm>
              <a:off x="7337077" y="1885447"/>
              <a:ext cx="124920" cy="137160"/>
            </p14:xfrm>
          </p:contentPart>
        </mc:Choice>
        <mc:Fallback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460207A0-97B6-47EB-84D4-1FA28EF6134B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7332757" y="1881127"/>
                <a:ext cx="13356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5">
            <p14:nvContentPartPr>
              <p14:cNvPr id="292" name="Freihand 291">
                <a:extLst>
                  <a:ext uri="{FF2B5EF4-FFF2-40B4-BE49-F238E27FC236}">
                    <a16:creationId xmlns:a16="http://schemas.microsoft.com/office/drawing/2014/main" id="{A0DA5706-6899-4296-AA0F-96354B105C47}"/>
                  </a:ext>
                </a:extLst>
              </p14:cNvPr>
              <p14:cNvContentPartPr/>
              <p14:nvPr/>
            </p14:nvContentPartPr>
            <p14:xfrm>
              <a:off x="7319797" y="1904887"/>
              <a:ext cx="179280" cy="106560"/>
            </p14:xfrm>
          </p:contentPart>
        </mc:Choice>
        <mc:Fallback>
          <p:pic>
            <p:nvPicPr>
              <p:cNvPr id="292" name="Freihand 291">
                <a:extLst>
                  <a:ext uri="{FF2B5EF4-FFF2-40B4-BE49-F238E27FC236}">
                    <a16:creationId xmlns:a16="http://schemas.microsoft.com/office/drawing/2014/main" id="{A0DA5706-6899-4296-AA0F-96354B105C47}"/>
                  </a:ext>
                </a:extLst>
              </p:cNvPr>
              <p:cNvPicPr/>
              <p:nvPr/>
            </p:nvPicPr>
            <p:blipFill>
              <a:blip r:embed="rId456"/>
              <a:stretch>
                <a:fillRect/>
              </a:stretch>
            </p:blipFill>
            <p:spPr>
              <a:xfrm>
                <a:off x="7315477" y="1900567"/>
                <a:ext cx="18792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7">
            <p14:nvContentPartPr>
              <p14:cNvPr id="367" name="Freihand 366">
                <a:extLst>
                  <a:ext uri="{FF2B5EF4-FFF2-40B4-BE49-F238E27FC236}">
                    <a16:creationId xmlns:a16="http://schemas.microsoft.com/office/drawing/2014/main" id="{FC6448AB-7591-47D1-8698-C0D29051C7A0}"/>
                  </a:ext>
                </a:extLst>
              </p14:cNvPr>
              <p14:cNvContentPartPr/>
              <p14:nvPr/>
            </p14:nvContentPartPr>
            <p14:xfrm>
              <a:off x="4040197" y="2097127"/>
              <a:ext cx="3699000" cy="184320"/>
            </p14:xfrm>
          </p:contentPart>
        </mc:Choice>
        <mc:Fallback>
          <p:pic>
            <p:nvPicPr>
              <p:cNvPr id="367" name="Freihand 366">
                <a:extLst>
                  <a:ext uri="{FF2B5EF4-FFF2-40B4-BE49-F238E27FC236}">
                    <a16:creationId xmlns:a16="http://schemas.microsoft.com/office/drawing/2014/main" id="{FC6448AB-7591-47D1-8698-C0D29051C7A0}"/>
                  </a:ext>
                </a:extLst>
              </p:cNvPr>
              <p:cNvPicPr/>
              <p:nvPr/>
            </p:nvPicPr>
            <p:blipFill>
              <a:blip r:embed="rId458"/>
              <a:stretch>
                <a:fillRect/>
              </a:stretch>
            </p:blipFill>
            <p:spPr>
              <a:xfrm>
                <a:off x="4035877" y="2092807"/>
                <a:ext cx="3707640" cy="192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04" name="Gruppieren 403">
            <a:extLst>
              <a:ext uri="{FF2B5EF4-FFF2-40B4-BE49-F238E27FC236}">
                <a16:creationId xmlns:a16="http://schemas.microsoft.com/office/drawing/2014/main" id="{C507A921-C433-46BE-8A0F-2291088CB07D}"/>
              </a:ext>
            </a:extLst>
          </p:cNvPr>
          <p:cNvGrpSpPr/>
          <p:nvPr/>
        </p:nvGrpSpPr>
        <p:grpSpPr>
          <a:xfrm>
            <a:off x="927277" y="2324287"/>
            <a:ext cx="6772320" cy="1055160"/>
            <a:chOff x="927277" y="2324287"/>
            <a:chExt cx="6772320" cy="105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CDA4B962-CBAF-4BE9-88B3-E2B51461CBEB}"/>
                    </a:ext>
                  </a:extLst>
                </p14:cNvPr>
                <p14:cNvContentPartPr/>
                <p14:nvPr/>
              </p14:nvContentPartPr>
              <p14:xfrm>
                <a:off x="6920197" y="2390887"/>
                <a:ext cx="137880" cy="19944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CDA4B962-CBAF-4BE9-88B3-E2B51461CBEB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6915877" y="2386567"/>
                  <a:ext cx="1465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C997014A-1F39-4538-863B-6C264A1CDC1F}"/>
                    </a:ext>
                  </a:extLst>
                </p14:cNvPr>
                <p14:cNvContentPartPr/>
                <p14:nvPr/>
              </p14:nvContentPartPr>
              <p14:xfrm>
                <a:off x="7094077" y="2372167"/>
                <a:ext cx="102960" cy="18720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C997014A-1F39-4538-863B-6C264A1CDC1F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7089757" y="2367847"/>
                  <a:ext cx="1116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7B186043-ACC6-4875-8DBE-9BA5FA756957}"/>
                    </a:ext>
                  </a:extLst>
                </p14:cNvPr>
                <p14:cNvContentPartPr/>
                <p14:nvPr/>
              </p14:nvContentPartPr>
              <p14:xfrm>
                <a:off x="7219717" y="2496367"/>
                <a:ext cx="26280" cy="10116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7B186043-ACC6-4875-8DBE-9BA5FA756957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7215397" y="2492047"/>
                  <a:ext cx="349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032AE98C-4B5C-46D0-A708-8624084A63C5}"/>
                    </a:ext>
                  </a:extLst>
                </p14:cNvPr>
                <p14:cNvContentPartPr/>
                <p14:nvPr/>
              </p14:nvContentPartPr>
              <p14:xfrm>
                <a:off x="7336357" y="2345887"/>
                <a:ext cx="116640" cy="21780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032AE98C-4B5C-46D0-A708-8624084A63C5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7332037" y="2341567"/>
                  <a:ext cx="1252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6007D5F0-EA87-4105-A9B9-8F43509DC35F}"/>
                    </a:ext>
                  </a:extLst>
                </p14:cNvPr>
                <p14:cNvContentPartPr/>
                <p14:nvPr/>
              </p14:nvContentPartPr>
              <p14:xfrm>
                <a:off x="7348957" y="2441287"/>
                <a:ext cx="111240" cy="3672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6007D5F0-EA87-4105-A9B9-8F43509DC35F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7344637" y="2436967"/>
                  <a:ext cx="1198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0747C367-676C-4A27-B77B-C0427D7137D8}"/>
                    </a:ext>
                  </a:extLst>
                </p14:cNvPr>
                <p14:cNvContentPartPr/>
                <p14:nvPr/>
              </p14:nvContentPartPr>
              <p14:xfrm>
                <a:off x="7509157" y="2324287"/>
                <a:ext cx="190440" cy="20520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0747C367-676C-4A27-B77B-C0427D7137D8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7504837" y="2319967"/>
                  <a:ext cx="1990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BBED880B-313C-4FE2-9C1F-E69D50D14D66}"/>
                    </a:ext>
                  </a:extLst>
                </p14:cNvPr>
                <p14:cNvContentPartPr/>
                <p14:nvPr/>
              </p14:nvContentPartPr>
              <p14:xfrm>
                <a:off x="927277" y="2636767"/>
                <a:ext cx="127440" cy="8352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BBED880B-313C-4FE2-9C1F-E69D50D14D66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922957" y="2632447"/>
                  <a:ext cx="1360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E548F35A-3A85-4B43-96BA-F153DE9843EB}"/>
                    </a:ext>
                  </a:extLst>
                </p14:cNvPr>
                <p14:cNvContentPartPr/>
                <p14:nvPr/>
              </p14:nvContentPartPr>
              <p14:xfrm>
                <a:off x="1103677" y="2633887"/>
                <a:ext cx="254880" cy="8568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E548F35A-3A85-4B43-96BA-F153DE9843EB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099357" y="2629567"/>
                  <a:ext cx="2635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3E90B5D4-EC91-4019-8F94-19425D4F293E}"/>
                    </a:ext>
                  </a:extLst>
                </p14:cNvPr>
                <p14:cNvContentPartPr/>
                <p14:nvPr/>
              </p14:nvContentPartPr>
              <p14:xfrm>
                <a:off x="1383397" y="2611207"/>
                <a:ext cx="142200" cy="8820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3E90B5D4-EC91-4019-8F94-19425D4F293E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379077" y="2606887"/>
                  <a:ext cx="1508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972B3947-1256-45EC-9193-4EC6F86463E5}"/>
                    </a:ext>
                  </a:extLst>
                </p14:cNvPr>
                <p14:cNvContentPartPr/>
                <p14:nvPr/>
              </p14:nvContentPartPr>
              <p14:xfrm>
                <a:off x="1499677" y="2613367"/>
                <a:ext cx="184680" cy="21600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972B3947-1256-45EC-9193-4EC6F86463E5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495357" y="2609047"/>
                  <a:ext cx="1933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335C61B8-17EA-46C3-BD8D-ADEE5DAC20D2}"/>
                    </a:ext>
                  </a:extLst>
                </p14:cNvPr>
                <p14:cNvContentPartPr/>
                <p14:nvPr/>
              </p14:nvContentPartPr>
              <p14:xfrm>
                <a:off x="1920877" y="2595007"/>
                <a:ext cx="142920" cy="9252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335C61B8-17EA-46C3-BD8D-ADEE5DAC20D2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916557" y="2590687"/>
                  <a:ext cx="1515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ED18A2F7-6C73-4744-9264-7AEB50119B44}"/>
                    </a:ext>
                  </a:extLst>
                </p14:cNvPr>
                <p14:cNvContentPartPr/>
                <p14:nvPr/>
              </p14:nvContentPartPr>
              <p14:xfrm>
                <a:off x="2024557" y="2612647"/>
                <a:ext cx="217440" cy="6624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ED18A2F7-6C73-4744-9264-7AEB50119B44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2020237" y="2608327"/>
                  <a:ext cx="2260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A1C050A6-FCEF-48A7-BF83-A3BD99D86F91}"/>
                    </a:ext>
                  </a:extLst>
                </p14:cNvPr>
                <p14:cNvContentPartPr/>
                <p14:nvPr/>
              </p14:nvContentPartPr>
              <p14:xfrm>
                <a:off x="2245237" y="2512567"/>
                <a:ext cx="117000" cy="19080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A1C050A6-FCEF-48A7-BF83-A3BD99D86F91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2240917" y="2508247"/>
                  <a:ext cx="1256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2B256C37-010D-4B02-868F-B6FEAAA97F09}"/>
                    </a:ext>
                  </a:extLst>
                </p14:cNvPr>
                <p14:cNvContentPartPr/>
                <p14:nvPr/>
              </p14:nvContentPartPr>
              <p14:xfrm>
                <a:off x="2029957" y="2579167"/>
                <a:ext cx="91440" cy="9324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2B256C37-010D-4B02-868F-B6FEAAA97F09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2025637" y="2574847"/>
                  <a:ext cx="1000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8978DD03-C855-453A-A6FE-261BE53F298E}"/>
                    </a:ext>
                  </a:extLst>
                </p14:cNvPr>
                <p14:cNvContentPartPr/>
                <p14:nvPr/>
              </p14:nvContentPartPr>
              <p14:xfrm>
                <a:off x="2413357" y="2505367"/>
                <a:ext cx="259920" cy="15984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8978DD03-C855-453A-A6FE-261BE53F298E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2409037" y="2501047"/>
                  <a:ext cx="2685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A31AE122-8685-4C3A-82D6-4EE5B6DD3E51}"/>
                    </a:ext>
                  </a:extLst>
                </p14:cNvPr>
                <p14:cNvContentPartPr/>
                <p14:nvPr/>
              </p14:nvContentPartPr>
              <p14:xfrm>
                <a:off x="2904397" y="2543167"/>
                <a:ext cx="115560" cy="22212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A31AE122-8685-4C3A-82D6-4EE5B6DD3E51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2900077" y="2538847"/>
                  <a:ext cx="1242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68EAB8E1-2AE0-48EE-B417-FF77EDEFBC12}"/>
                    </a:ext>
                  </a:extLst>
                </p14:cNvPr>
                <p14:cNvContentPartPr/>
                <p14:nvPr/>
              </p14:nvContentPartPr>
              <p14:xfrm>
                <a:off x="3060277" y="2532367"/>
                <a:ext cx="208440" cy="7056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68EAB8E1-2AE0-48EE-B417-FF77EDEFBC12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3055957" y="2528047"/>
                  <a:ext cx="2170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A4D4DC51-9FE2-420F-BC62-0F3E4C6BE6E7}"/>
                    </a:ext>
                  </a:extLst>
                </p14:cNvPr>
                <p14:cNvContentPartPr/>
                <p14:nvPr/>
              </p14:nvContentPartPr>
              <p14:xfrm>
                <a:off x="3481477" y="2533087"/>
                <a:ext cx="180000" cy="6840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A4D4DC51-9FE2-420F-BC62-0F3E4C6BE6E7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3477157" y="2528767"/>
                  <a:ext cx="1886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CCB52112-1E50-40BF-BCBE-B043F189ABDE}"/>
                    </a:ext>
                  </a:extLst>
                </p14:cNvPr>
                <p14:cNvContentPartPr/>
                <p14:nvPr/>
              </p14:nvContentPartPr>
              <p14:xfrm>
                <a:off x="3707917" y="2430127"/>
                <a:ext cx="141120" cy="8496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CCB52112-1E50-40BF-BCBE-B043F189ABDE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3703597" y="2425807"/>
                  <a:ext cx="1497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8DBE90BA-133C-4453-9F26-CF873CB3FD9C}"/>
                    </a:ext>
                  </a:extLst>
                </p14:cNvPr>
                <p14:cNvContentPartPr/>
                <p14:nvPr/>
              </p14:nvContentPartPr>
              <p14:xfrm>
                <a:off x="968677" y="3167767"/>
                <a:ext cx="205920" cy="10332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8DBE90BA-133C-4453-9F26-CF873CB3FD9C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964357" y="3163447"/>
                  <a:ext cx="2145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8E6521BC-CE7B-4C51-B8F2-91B9D9F441CA}"/>
                    </a:ext>
                  </a:extLst>
                </p14:cNvPr>
                <p14:cNvContentPartPr/>
                <p14:nvPr/>
              </p14:nvContentPartPr>
              <p14:xfrm>
                <a:off x="1210597" y="3144367"/>
                <a:ext cx="239040" cy="8532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8E6521BC-CE7B-4C51-B8F2-91B9D9F441CA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206277" y="3140047"/>
                  <a:ext cx="2476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A3062AEE-94F1-45FA-ACB2-BD163A461C2A}"/>
                    </a:ext>
                  </a:extLst>
                </p14:cNvPr>
                <p14:cNvContentPartPr/>
                <p14:nvPr/>
              </p14:nvContentPartPr>
              <p14:xfrm>
                <a:off x="1426597" y="3085327"/>
                <a:ext cx="360" cy="36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A3062AEE-94F1-45FA-ACB2-BD163A461C2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22277" y="30810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49FC16E3-F4D8-4AB9-BCAB-7D671574237B}"/>
                    </a:ext>
                  </a:extLst>
                </p14:cNvPr>
                <p14:cNvContentPartPr/>
                <p14:nvPr/>
              </p14:nvContentPartPr>
              <p14:xfrm>
                <a:off x="1409677" y="3115207"/>
                <a:ext cx="307800" cy="26424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49FC16E3-F4D8-4AB9-BCAB-7D671574237B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405357" y="3110887"/>
                  <a:ext cx="3164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4A604545-5325-4256-ADD3-B5806316BEBD}"/>
                    </a:ext>
                  </a:extLst>
                </p14:cNvPr>
                <p14:cNvContentPartPr/>
                <p14:nvPr/>
              </p14:nvContentPartPr>
              <p14:xfrm>
                <a:off x="1703437" y="3059407"/>
                <a:ext cx="21600" cy="1476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4A604545-5325-4256-ADD3-B5806316BEBD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699117" y="3055087"/>
                  <a:ext cx="302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9A8FB19E-E125-4855-B611-7ECBAF7C125D}"/>
                    </a:ext>
                  </a:extLst>
                </p14:cNvPr>
                <p14:cNvContentPartPr/>
                <p14:nvPr/>
              </p14:nvContentPartPr>
              <p14:xfrm>
                <a:off x="1749517" y="3002167"/>
                <a:ext cx="239040" cy="18468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9A8FB19E-E125-4855-B611-7ECBAF7C125D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745197" y="2997847"/>
                  <a:ext cx="2476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BD6DFE87-C8DF-4699-8339-E5798BA4463E}"/>
                    </a:ext>
                  </a:extLst>
                </p14:cNvPr>
                <p14:cNvContentPartPr/>
                <p14:nvPr/>
              </p14:nvContentPartPr>
              <p14:xfrm>
                <a:off x="4141357" y="2569087"/>
                <a:ext cx="135720" cy="2952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BD6DFE87-C8DF-4699-8339-E5798BA4463E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4137037" y="2564767"/>
                  <a:ext cx="1443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B9CCA9DC-F406-477E-9361-108FD2E368BF}"/>
                    </a:ext>
                  </a:extLst>
                </p14:cNvPr>
                <p14:cNvContentPartPr/>
                <p14:nvPr/>
              </p14:nvContentPartPr>
              <p14:xfrm>
                <a:off x="4170157" y="2613367"/>
                <a:ext cx="120960" cy="1836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B9CCA9DC-F406-477E-9361-108FD2E368BF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4165837" y="2609047"/>
                  <a:ext cx="1296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7F9C317A-2EBC-4158-9B7F-B170361C198B}"/>
                    </a:ext>
                  </a:extLst>
                </p14:cNvPr>
                <p14:cNvContentPartPr/>
                <p14:nvPr/>
              </p14:nvContentPartPr>
              <p14:xfrm>
                <a:off x="4563637" y="2399167"/>
                <a:ext cx="391680" cy="23472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7F9C317A-2EBC-4158-9B7F-B170361C198B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4559317" y="2394847"/>
                  <a:ext cx="4003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B511065F-8799-4CBC-B27D-DB7C1BE03FCC}"/>
                    </a:ext>
                  </a:extLst>
                </p14:cNvPr>
                <p14:cNvContentPartPr/>
                <p14:nvPr/>
              </p14:nvContentPartPr>
              <p14:xfrm>
                <a:off x="4923277" y="2470087"/>
                <a:ext cx="91800" cy="4752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B511065F-8799-4CBC-B27D-DB7C1BE03FCC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4918957" y="2465767"/>
                  <a:ext cx="1004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9D673B51-D258-407B-99EC-268248445E49}"/>
                    </a:ext>
                  </a:extLst>
                </p14:cNvPr>
                <p14:cNvContentPartPr/>
                <p14:nvPr/>
              </p14:nvContentPartPr>
              <p14:xfrm>
                <a:off x="4485517" y="2539927"/>
                <a:ext cx="718920" cy="7668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9D673B51-D258-407B-99EC-268248445E49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4481197" y="2535607"/>
                  <a:ext cx="7275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00A3D35B-06AA-4BE8-9C72-3B16E015F76D}"/>
                    </a:ext>
                  </a:extLst>
                </p14:cNvPr>
                <p14:cNvContentPartPr/>
                <p14:nvPr/>
              </p14:nvContentPartPr>
              <p14:xfrm>
                <a:off x="4563277" y="2656927"/>
                <a:ext cx="227160" cy="19548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00A3D35B-06AA-4BE8-9C72-3B16E015F76D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4558957" y="2652607"/>
                  <a:ext cx="2358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9AEFFC10-44C4-4A72-AECE-F26175FEF52C}"/>
                    </a:ext>
                  </a:extLst>
                </p14:cNvPr>
                <p14:cNvContentPartPr/>
                <p14:nvPr/>
              </p14:nvContentPartPr>
              <p14:xfrm>
                <a:off x="4790797" y="2723167"/>
                <a:ext cx="106920" cy="10728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9AEFFC10-44C4-4A72-AECE-F26175FEF52C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4786477" y="2718847"/>
                  <a:ext cx="1155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0AC5A8BA-9E1E-48C6-8995-9306872387E2}"/>
                    </a:ext>
                  </a:extLst>
                </p14:cNvPr>
                <p14:cNvContentPartPr/>
                <p14:nvPr/>
              </p14:nvContentPartPr>
              <p14:xfrm>
                <a:off x="5351677" y="2525887"/>
                <a:ext cx="159120" cy="1368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0AC5A8BA-9E1E-48C6-8995-9306872387E2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5347357" y="2521567"/>
                  <a:ext cx="1677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B3527E46-5BEF-4013-B293-6ADC73CA72EB}"/>
                    </a:ext>
                  </a:extLst>
                </p14:cNvPr>
                <p14:cNvContentPartPr/>
                <p14:nvPr/>
              </p14:nvContentPartPr>
              <p14:xfrm>
                <a:off x="5341237" y="2570527"/>
                <a:ext cx="164520" cy="2880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B3527E46-5BEF-4013-B293-6ADC73CA72EB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5336917" y="2566207"/>
                  <a:ext cx="1731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9EBB8621-03DF-4067-BE93-A6535462E458}"/>
                    </a:ext>
                  </a:extLst>
                </p14:cNvPr>
                <p14:cNvContentPartPr/>
                <p14:nvPr/>
              </p14:nvContentPartPr>
              <p14:xfrm>
                <a:off x="5699797" y="2368927"/>
                <a:ext cx="136440" cy="12996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9EBB8621-03DF-4067-BE93-A6535462E458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5695477" y="2364607"/>
                  <a:ext cx="1450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7283CDE4-0284-4450-90CD-9DCC6190E650}"/>
                    </a:ext>
                  </a:extLst>
                </p14:cNvPr>
                <p14:cNvContentPartPr/>
                <p14:nvPr/>
              </p14:nvContentPartPr>
              <p14:xfrm>
                <a:off x="5869717" y="2372527"/>
                <a:ext cx="117720" cy="10476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7283CDE4-0284-4450-90CD-9DCC6190E650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5865397" y="2368207"/>
                  <a:ext cx="1263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0EEF30CC-C623-4D10-8ECD-53A94E0080E0}"/>
                    </a:ext>
                  </a:extLst>
                </p14:cNvPr>
                <p14:cNvContentPartPr/>
                <p14:nvPr/>
              </p14:nvContentPartPr>
              <p14:xfrm>
                <a:off x="6115597" y="2394847"/>
                <a:ext cx="360" cy="36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0EEF30CC-C623-4D10-8ECD-53A94E0080E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111277" y="23905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EC1DB306-76ED-4008-8E29-2614E3352F14}"/>
                    </a:ext>
                  </a:extLst>
                </p14:cNvPr>
                <p14:cNvContentPartPr/>
                <p14:nvPr/>
              </p14:nvContentPartPr>
              <p14:xfrm>
                <a:off x="6056917" y="2366407"/>
                <a:ext cx="120240" cy="9108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EC1DB306-76ED-4008-8E29-2614E3352F14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6052597" y="2362087"/>
                  <a:ext cx="1288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401ABE5D-B578-4AD9-A673-2708C73846D8}"/>
                    </a:ext>
                  </a:extLst>
                </p14:cNvPr>
                <p14:cNvContentPartPr/>
                <p14:nvPr/>
              </p14:nvContentPartPr>
              <p14:xfrm>
                <a:off x="6178957" y="2371087"/>
                <a:ext cx="140400" cy="7776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401ABE5D-B578-4AD9-A673-2708C73846D8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6174637" y="2366767"/>
                  <a:ext cx="1490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8230A041-4A08-4279-95D6-6B770BD5BFEC}"/>
                    </a:ext>
                  </a:extLst>
                </p14:cNvPr>
                <p14:cNvContentPartPr/>
                <p14:nvPr/>
              </p14:nvContentPartPr>
              <p14:xfrm>
                <a:off x="5625997" y="2551447"/>
                <a:ext cx="840960" cy="3240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8230A041-4A08-4279-95D6-6B770BD5BFEC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5621677" y="2547127"/>
                  <a:ext cx="8496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38C80FF2-5D79-433E-8CC5-D7036634AF06}"/>
                    </a:ext>
                  </a:extLst>
                </p14:cNvPr>
                <p14:cNvContentPartPr/>
                <p14:nvPr/>
              </p14:nvContentPartPr>
              <p14:xfrm>
                <a:off x="5926597" y="2629567"/>
                <a:ext cx="162000" cy="16560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38C80FF2-5D79-433E-8CC5-D7036634AF06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5922277" y="2625247"/>
                  <a:ext cx="1706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DC52EC67-16CF-461F-9BD4-2A6E07DDDCC9}"/>
                    </a:ext>
                  </a:extLst>
                </p14:cNvPr>
                <p14:cNvContentPartPr/>
                <p14:nvPr/>
              </p14:nvContentPartPr>
              <p14:xfrm>
                <a:off x="6140077" y="2656567"/>
                <a:ext cx="87840" cy="9468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DC52EC67-16CF-461F-9BD4-2A6E07DDDCC9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6135757" y="2652247"/>
                  <a:ext cx="964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926E7D21-D4B0-42E2-916B-9694B029D206}"/>
                    </a:ext>
                  </a:extLst>
                </p14:cNvPr>
                <p14:cNvContentPartPr/>
                <p14:nvPr/>
              </p14:nvContentPartPr>
              <p14:xfrm>
                <a:off x="6614197" y="2502847"/>
                <a:ext cx="175320" cy="1440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926E7D21-D4B0-42E2-916B-9694B029D206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6609877" y="2498527"/>
                  <a:ext cx="1839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ECBCE9BB-8A7C-4A37-94E8-546A41DE9F9A}"/>
                    </a:ext>
                  </a:extLst>
                </p14:cNvPr>
                <p14:cNvContentPartPr/>
                <p14:nvPr/>
              </p14:nvContentPartPr>
              <p14:xfrm>
                <a:off x="6622477" y="2546407"/>
                <a:ext cx="200880" cy="2772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ECBCE9BB-8A7C-4A37-94E8-546A41DE9F9A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6618157" y="2542087"/>
                  <a:ext cx="2095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619C46EB-D756-4C51-AFFF-78685E53C592}"/>
                    </a:ext>
                  </a:extLst>
                </p14:cNvPr>
                <p14:cNvContentPartPr/>
                <p14:nvPr/>
              </p14:nvContentPartPr>
              <p14:xfrm>
                <a:off x="2105917" y="3079927"/>
                <a:ext cx="144360" cy="18756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619C46EB-D756-4C51-AFFF-78685E53C592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2101597" y="3075607"/>
                  <a:ext cx="1530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146D07A5-85F3-4D52-B7D8-C548440481C5}"/>
                    </a:ext>
                  </a:extLst>
                </p14:cNvPr>
                <p14:cNvContentPartPr/>
                <p14:nvPr/>
              </p14:nvContentPartPr>
              <p14:xfrm>
                <a:off x="2281957" y="3051487"/>
                <a:ext cx="152280" cy="8568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146D07A5-85F3-4D52-B7D8-C548440481C5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2277637" y="3047167"/>
                  <a:ext cx="1609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B84A7D21-7720-41C8-B68D-9D1D7062A2F2}"/>
                    </a:ext>
                  </a:extLst>
                </p14:cNvPr>
                <p14:cNvContentPartPr/>
                <p14:nvPr/>
              </p14:nvContentPartPr>
              <p14:xfrm>
                <a:off x="2425237" y="3003967"/>
                <a:ext cx="22320" cy="3456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B84A7D21-7720-41C8-B68D-9D1D7062A2F2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2420917" y="2999647"/>
                  <a:ext cx="309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CCD324B1-4BE8-4B3F-9DCC-A9019132DAFE}"/>
                    </a:ext>
                  </a:extLst>
                </p14:cNvPr>
                <p14:cNvContentPartPr/>
                <p14:nvPr/>
              </p14:nvContentPartPr>
              <p14:xfrm>
                <a:off x="2472037" y="3055807"/>
                <a:ext cx="115200" cy="7380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CCD324B1-4BE8-4B3F-9DCC-A9019132DAFE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2467717" y="3051487"/>
                  <a:ext cx="1238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0BAE79EB-EAD6-42D5-BEC0-BD070DB1B1D1}"/>
                    </a:ext>
                  </a:extLst>
                </p14:cNvPr>
                <p14:cNvContentPartPr/>
                <p14:nvPr/>
              </p14:nvContentPartPr>
              <p14:xfrm>
                <a:off x="2617117" y="3060127"/>
                <a:ext cx="85320" cy="6840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0BAE79EB-EAD6-42D5-BEC0-BD070DB1B1D1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2612797" y="3055807"/>
                  <a:ext cx="939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F7C8A611-203C-408E-83BE-66EE03277120}"/>
                    </a:ext>
                  </a:extLst>
                </p14:cNvPr>
                <p14:cNvContentPartPr/>
                <p14:nvPr/>
              </p14:nvContentPartPr>
              <p14:xfrm>
                <a:off x="2875957" y="3026647"/>
                <a:ext cx="151200" cy="18108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F7C8A611-203C-408E-83BE-66EE03277120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2871637" y="3022327"/>
                  <a:ext cx="1598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8A92B049-704D-4ADA-805D-5DA9E8A06E74}"/>
                    </a:ext>
                  </a:extLst>
                </p14:cNvPr>
                <p14:cNvContentPartPr/>
                <p14:nvPr/>
              </p14:nvContentPartPr>
              <p14:xfrm>
                <a:off x="3082597" y="3009367"/>
                <a:ext cx="193680" cy="7452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8A92B049-704D-4ADA-805D-5DA9E8A06E74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3078277" y="3005047"/>
                  <a:ext cx="2023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31995522-1C79-4619-851A-375E3AC987BD}"/>
                    </a:ext>
                  </a:extLst>
                </p14:cNvPr>
                <p14:cNvContentPartPr/>
                <p14:nvPr/>
              </p14:nvContentPartPr>
              <p14:xfrm>
                <a:off x="3442597" y="3048247"/>
                <a:ext cx="221400" cy="6588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31995522-1C79-4619-851A-375E3AC987BD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3438277" y="3043927"/>
                  <a:ext cx="2300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866B10D4-5A18-4839-8BE2-009F49E9073A}"/>
                    </a:ext>
                  </a:extLst>
                </p14:cNvPr>
                <p14:cNvContentPartPr/>
                <p14:nvPr/>
              </p14:nvContentPartPr>
              <p14:xfrm>
                <a:off x="3720877" y="2908567"/>
                <a:ext cx="140400" cy="11376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866B10D4-5A18-4839-8BE2-009F49E9073A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3716557" y="2904247"/>
                  <a:ext cx="1490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F5F597D4-79B8-4946-8AE6-B88400C1B178}"/>
                    </a:ext>
                  </a:extLst>
                </p14:cNvPr>
                <p14:cNvContentPartPr/>
                <p14:nvPr/>
              </p14:nvContentPartPr>
              <p14:xfrm>
                <a:off x="4135237" y="3087847"/>
                <a:ext cx="253080" cy="864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F5F597D4-79B8-4946-8AE6-B88400C1B178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4130917" y="3083527"/>
                  <a:ext cx="26172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6E4D1CB3-210D-4E3C-B89E-F257D2F133FF}"/>
                    </a:ext>
                  </a:extLst>
                </p14:cNvPr>
                <p14:cNvContentPartPr/>
                <p14:nvPr/>
              </p14:nvContentPartPr>
              <p14:xfrm>
                <a:off x="4188517" y="3126367"/>
                <a:ext cx="198720" cy="432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6E4D1CB3-210D-4E3C-B89E-F257D2F133FF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4184197" y="3122047"/>
                  <a:ext cx="20736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8CD060F8-4130-4B09-902A-9C30EC99187B}"/>
                    </a:ext>
                  </a:extLst>
                </p14:cNvPr>
                <p14:cNvContentPartPr/>
                <p14:nvPr/>
              </p14:nvContentPartPr>
              <p14:xfrm>
                <a:off x="4048477" y="3023407"/>
                <a:ext cx="18000" cy="4248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8CD060F8-4130-4B09-902A-9C30EC99187B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4044157" y="3019087"/>
                  <a:ext cx="266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6BD18B86-5201-4EC2-8BA3-B9660DD9BD7A}"/>
                    </a:ext>
                  </a:extLst>
                </p14:cNvPr>
                <p14:cNvContentPartPr/>
                <p14:nvPr/>
              </p14:nvContentPartPr>
              <p14:xfrm>
                <a:off x="4048477" y="3143647"/>
                <a:ext cx="15120" cy="1188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6BD18B86-5201-4EC2-8BA3-B9660DD9BD7A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4044157" y="3139327"/>
                  <a:ext cx="237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D04EB51E-8567-4D02-B1A5-8C901C29E6B7}"/>
                    </a:ext>
                  </a:extLst>
                </p14:cNvPr>
                <p14:cNvContentPartPr/>
                <p14:nvPr/>
              </p14:nvContentPartPr>
              <p14:xfrm>
                <a:off x="4567957" y="3040687"/>
                <a:ext cx="96120" cy="7632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D04EB51E-8567-4D02-B1A5-8C901C29E6B7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4563637" y="3036367"/>
                  <a:ext cx="1047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A7C3FA15-E33A-45A3-AE11-778EBB14F9EA}"/>
                    </a:ext>
                  </a:extLst>
                </p14:cNvPr>
                <p14:cNvContentPartPr/>
                <p14:nvPr/>
              </p14:nvContentPartPr>
              <p14:xfrm>
                <a:off x="4623757" y="3041407"/>
                <a:ext cx="65160" cy="17640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A7C3FA15-E33A-45A3-AE11-778EBB14F9EA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4619437" y="3037087"/>
                  <a:ext cx="738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FD0258AB-DD5F-4219-BF63-86C8DDA61C87}"/>
                    </a:ext>
                  </a:extLst>
                </p14:cNvPr>
                <p14:cNvContentPartPr/>
                <p14:nvPr/>
              </p14:nvContentPartPr>
              <p14:xfrm>
                <a:off x="4740037" y="2921527"/>
                <a:ext cx="19080" cy="12888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FD0258AB-DD5F-4219-BF63-86C8DDA61C87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4735717" y="2917207"/>
                  <a:ext cx="277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30B994E0-13BC-4646-94A8-ACC5AE45BF8C}"/>
                    </a:ext>
                  </a:extLst>
                </p14:cNvPr>
                <p14:cNvContentPartPr/>
                <p14:nvPr/>
              </p14:nvContentPartPr>
              <p14:xfrm>
                <a:off x="4791157" y="2953207"/>
                <a:ext cx="84960" cy="17244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30B994E0-13BC-4646-94A8-ACC5AE45BF8C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4786837" y="2948887"/>
                  <a:ext cx="936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72B4A833-FABE-45AB-B4D6-887723426D27}"/>
                    </a:ext>
                  </a:extLst>
                </p14:cNvPr>
                <p14:cNvContentPartPr/>
                <p14:nvPr/>
              </p14:nvContentPartPr>
              <p14:xfrm>
                <a:off x="4904917" y="2998567"/>
                <a:ext cx="75600" cy="12744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72B4A833-FABE-45AB-B4D6-887723426D27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4900597" y="2994247"/>
                  <a:ext cx="842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CA731C8F-E41C-416B-9764-CD92B69AD41A}"/>
                    </a:ext>
                  </a:extLst>
                </p14:cNvPr>
                <p14:cNvContentPartPr/>
                <p14:nvPr/>
              </p14:nvContentPartPr>
              <p14:xfrm>
                <a:off x="4905637" y="3027367"/>
                <a:ext cx="133920" cy="6552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CA731C8F-E41C-416B-9764-CD92B69AD41A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4901317" y="3023047"/>
                  <a:ext cx="1425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52FCC8DB-06B2-42EF-8B80-0BA0BA498B36}"/>
                    </a:ext>
                  </a:extLst>
                </p14:cNvPr>
                <p14:cNvContentPartPr/>
                <p14:nvPr/>
              </p14:nvContentPartPr>
              <p14:xfrm>
                <a:off x="4997077" y="2928367"/>
                <a:ext cx="125640" cy="30708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52FCC8DB-06B2-42EF-8B80-0BA0BA498B36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4992757" y="2924047"/>
                  <a:ext cx="13428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F07AA943-3ECA-4F44-A374-FFAE98C4E524}"/>
                    </a:ext>
                  </a:extLst>
                </p14:cNvPr>
                <p14:cNvContentPartPr/>
                <p14:nvPr/>
              </p14:nvContentPartPr>
              <p14:xfrm>
                <a:off x="5214157" y="3028807"/>
                <a:ext cx="131040" cy="1512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F07AA943-3ECA-4F44-A374-FFAE98C4E524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5209837" y="3024487"/>
                  <a:ext cx="1396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E35FA5C4-9AAE-4BFB-A704-E4C318ED7BE6}"/>
                    </a:ext>
                  </a:extLst>
                </p14:cNvPr>
                <p14:cNvContentPartPr/>
                <p14:nvPr/>
              </p14:nvContentPartPr>
              <p14:xfrm>
                <a:off x="5206957" y="3066247"/>
                <a:ext cx="181800" cy="648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E35FA5C4-9AAE-4BFB-A704-E4C318ED7BE6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5202637" y="3061927"/>
                  <a:ext cx="1904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F2350894-DEB8-4B2B-8BED-127A08904367}"/>
                    </a:ext>
                  </a:extLst>
                </p14:cNvPr>
                <p14:cNvContentPartPr/>
                <p14:nvPr/>
              </p14:nvContentPartPr>
              <p14:xfrm>
                <a:off x="5473717" y="2877247"/>
                <a:ext cx="148680" cy="12060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F2350894-DEB8-4B2B-8BED-127A08904367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5469397" y="2872927"/>
                  <a:ext cx="1573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C631FD6B-0D64-405F-A51D-C914B5AD1D31}"/>
                    </a:ext>
                  </a:extLst>
                </p14:cNvPr>
                <p14:cNvContentPartPr/>
                <p14:nvPr/>
              </p14:nvContentPartPr>
              <p14:xfrm>
                <a:off x="5640757" y="2935207"/>
                <a:ext cx="65160" cy="5940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C631FD6B-0D64-405F-A51D-C914B5AD1D31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5636437" y="2930887"/>
                  <a:ext cx="738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A5CFECA3-EE15-4640-BDD8-629ED71C4142}"/>
                    </a:ext>
                  </a:extLst>
                </p14:cNvPr>
                <p14:cNvContentPartPr/>
                <p14:nvPr/>
              </p14:nvContentPartPr>
              <p14:xfrm>
                <a:off x="5693317" y="2935567"/>
                <a:ext cx="34200" cy="11376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A5CFECA3-EE15-4640-BDD8-629ED71C4142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5688997" y="2931247"/>
                  <a:ext cx="428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8E10253B-267A-471E-8355-9F60CE7BA370}"/>
                    </a:ext>
                  </a:extLst>
                </p14:cNvPr>
                <p14:cNvContentPartPr/>
                <p14:nvPr/>
              </p14:nvContentPartPr>
              <p14:xfrm>
                <a:off x="5418997" y="3048247"/>
                <a:ext cx="357840" cy="2484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8E10253B-267A-471E-8355-9F60CE7BA370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5414677" y="3043927"/>
                  <a:ext cx="3664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968036FB-48D0-4122-83D0-FFFB2F0AED3A}"/>
                    </a:ext>
                  </a:extLst>
                </p14:cNvPr>
                <p14:cNvContentPartPr/>
                <p14:nvPr/>
              </p14:nvContentPartPr>
              <p14:xfrm>
                <a:off x="5463277" y="3097927"/>
                <a:ext cx="169560" cy="11340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968036FB-48D0-4122-83D0-FFFB2F0AED3A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5458957" y="3093607"/>
                  <a:ext cx="1782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DDD54F1D-6DFA-4656-AE80-559DFDF24F3A}"/>
                    </a:ext>
                  </a:extLst>
                </p14:cNvPr>
                <p14:cNvContentPartPr/>
                <p14:nvPr/>
              </p14:nvContentPartPr>
              <p14:xfrm>
                <a:off x="5649397" y="3128167"/>
                <a:ext cx="69480" cy="10980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DDD54F1D-6DFA-4656-AE80-559DFDF24F3A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5645077" y="3123847"/>
                  <a:ext cx="781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A0FCC4EF-0B7E-49CB-A34A-E87B4471FDCD}"/>
                    </a:ext>
                  </a:extLst>
                </p14:cNvPr>
                <p14:cNvContentPartPr/>
                <p14:nvPr/>
              </p14:nvContentPartPr>
              <p14:xfrm>
                <a:off x="5640757" y="3152647"/>
                <a:ext cx="99000" cy="9072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A0FCC4EF-0B7E-49CB-A34A-E87B4471FDCD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5636437" y="3148327"/>
                  <a:ext cx="1076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DF2415DD-1623-4BFE-90D1-56C10046D2FE}"/>
                    </a:ext>
                  </a:extLst>
                </p14:cNvPr>
                <p14:cNvContentPartPr/>
                <p14:nvPr/>
              </p14:nvContentPartPr>
              <p14:xfrm>
                <a:off x="5903557" y="3020887"/>
                <a:ext cx="163440" cy="504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DF2415DD-1623-4BFE-90D1-56C10046D2FE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5899237" y="3016567"/>
                  <a:ext cx="17208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652FEBAB-ECBD-4505-9704-BE5735436A57}"/>
                    </a:ext>
                  </a:extLst>
                </p14:cNvPr>
                <p14:cNvContentPartPr/>
                <p14:nvPr/>
              </p14:nvContentPartPr>
              <p14:xfrm>
                <a:off x="5931277" y="3048247"/>
                <a:ext cx="150840" cy="1008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652FEBAB-ECBD-4505-9704-BE5735436A57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5926957" y="3043927"/>
                  <a:ext cx="1594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5D77C35A-633B-4F34-B3F7-3D8798561223}"/>
                    </a:ext>
                  </a:extLst>
                </p14:cNvPr>
                <p14:cNvContentPartPr/>
                <p14:nvPr/>
              </p14:nvContentPartPr>
              <p14:xfrm>
                <a:off x="6150517" y="2928727"/>
                <a:ext cx="136440" cy="14832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5D77C35A-633B-4F34-B3F7-3D8798561223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6146197" y="2924407"/>
                  <a:ext cx="1450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4318FA96-0ACF-40CD-8ADC-5EC7FB4FF9B2}"/>
                    </a:ext>
                  </a:extLst>
                </p14:cNvPr>
                <p14:cNvContentPartPr/>
                <p14:nvPr/>
              </p14:nvContentPartPr>
              <p14:xfrm>
                <a:off x="6329437" y="2937007"/>
                <a:ext cx="105480" cy="11268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4318FA96-0ACF-40CD-8ADC-5EC7FB4FF9B2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6325117" y="2932687"/>
                  <a:ext cx="1141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B6DF41A8-4A18-4A03-B020-F64605B22BF7}"/>
                    </a:ext>
                  </a:extLst>
                </p14:cNvPr>
                <p14:cNvContentPartPr/>
                <p14:nvPr/>
              </p14:nvContentPartPr>
              <p14:xfrm>
                <a:off x="6459037" y="3010087"/>
                <a:ext cx="20520" cy="9504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B6DF41A8-4A18-4A03-B020-F64605B22BF7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6454717" y="3005767"/>
                  <a:ext cx="291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57CB116C-E7AD-499D-97E3-53B33B0F007C}"/>
                    </a:ext>
                  </a:extLst>
                </p14:cNvPr>
                <p14:cNvContentPartPr/>
                <p14:nvPr/>
              </p14:nvContentPartPr>
              <p14:xfrm>
                <a:off x="6513757" y="2955367"/>
                <a:ext cx="90720" cy="8460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57CB116C-E7AD-499D-97E3-53B33B0F007C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6509437" y="2951047"/>
                  <a:ext cx="993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7C0BEA6F-8B09-457A-A55D-D4FA5CF3788F}"/>
                    </a:ext>
                  </a:extLst>
                </p14:cNvPr>
                <p14:cNvContentPartPr/>
                <p14:nvPr/>
              </p14:nvContentPartPr>
              <p14:xfrm>
                <a:off x="6631477" y="2915047"/>
                <a:ext cx="133200" cy="12276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7C0BEA6F-8B09-457A-A55D-D4FA5CF3788F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6627157" y="2910727"/>
                  <a:ext cx="1418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7DB3CAAE-F44F-4A55-94F1-3387D55A3FEF}"/>
                    </a:ext>
                  </a:extLst>
                </p14:cNvPr>
                <p14:cNvContentPartPr/>
                <p14:nvPr/>
              </p14:nvContentPartPr>
              <p14:xfrm>
                <a:off x="6877357" y="2947807"/>
                <a:ext cx="217440" cy="1296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7DB3CAAE-F44F-4A55-94F1-3387D55A3FEF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6873037" y="2943487"/>
                  <a:ext cx="2260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20F39D7C-07C9-4E67-A135-7EDABCCEF72D}"/>
                    </a:ext>
                  </a:extLst>
                </p14:cNvPr>
                <p14:cNvContentPartPr/>
                <p14:nvPr/>
              </p14:nvContentPartPr>
              <p14:xfrm>
                <a:off x="6912997" y="2989567"/>
                <a:ext cx="187200" cy="2268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20F39D7C-07C9-4E67-A135-7EDABCCEF72D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6908677" y="2985247"/>
                  <a:ext cx="1958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16B071D1-F5E1-4BB3-B0F3-486357DFB031}"/>
                    </a:ext>
                  </a:extLst>
                </p14:cNvPr>
                <p14:cNvContentPartPr/>
                <p14:nvPr/>
              </p14:nvContentPartPr>
              <p14:xfrm>
                <a:off x="7228717" y="2908927"/>
                <a:ext cx="162360" cy="10800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16B071D1-F5E1-4BB3-B0F3-486357DFB031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7224397" y="2904607"/>
                  <a:ext cx="1710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344A61D7-ED6A-4838-A61C-CC6BF4E79A53}"/>
                    </a:ext>
                  </a:extLst>
                </p14:cNvPr>
                <p14:cNvContentPartPr/>
                <p14:nvPr/>
              </p14:nvContentPartPr>
              <p14:xfrm>
                <a:off x="7213957" y="2762047"/>
                <a:ext cx="166680" cy="24084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344A61D7-ED6A-4838-A61C-CC6BF4E79A53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7209637" y="2757727"/>
                  <a:ext cx="1753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01C56FCC-2540-41ED-9A04-A331E739D39A}"/>
                    </a:ext>
                  </a:extLst>
                </p14:cNvPr>
                <p14:cNvContentPartPr/>
                <p14:nvPr/>
              </p14:nvContentPartPr>
              <p14:xfrm>
                <a:off x="7212517" y="2791567"/>
                <a:ext cx="171720" cy="21816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01C56FCC-2540-41ED-9A04-A331E739D39A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7208197" y="2787247"/>
                  <a:ext cx="180360" cy="22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7" name="Gruppieren 406">
            <a:extLst>
              <a:ext uri="{FF2B5EF4-FFF2-40B4-BE49-F238E27FC236}">
                <a16:creationId xmlns:a16="http://schemas.microsoft.com/office/drawing/2014/main" id="{D7B1B9F1-DFE9-4EE1-814F-E061BAD87E3C}"/>
              </a:ext>
            </a:extLst>
          </p:cNvPr>
          <p:cNvGrpSpPr/>
          <p:nvPr/>
        </p:nvGrpSpPr>
        <p:grpSpPr>
          <a:xfrm>
            <a:off x="459997" y="3694807"/>
            <a:ext cx="264960" cy="373680"/>
            <a:chOff x="459997" y="3694807"/>
            <a:chExt cx="264960" cy="37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BC185DB0-B08B-4C63-A3E8-3159AB8F9E7F}"/>
                    </a:ext>
                  </a:extLst>
                </p14:cNvPr>
                <p14:cNvContentPartPr/>
                <p14:nvPr/>
              </p14:nvContentPartPr>
              <p14:xfrm>
                <a:off x="459997" y="3794167"/>
                <a:ext cx="168120" cy="13572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BC185DB0-B08B-4C63-A3E8-3159AB8F9E7F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455677" y="3789847"/>
                  <a:ext cx="1767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87D658C4-89E7-4326-AC23-A144F2C95787}"/>
                    </a:ext>
                  </a:extLst>
                </p14:cNvPr>
                <p14:cNvContentPartPr/>
                <p14:nvPr/>
              </p14:nvContentPartPr>
              <p14:xfrm>
                <a:off x="585637" y="3694807"/>
                <a:ext cx="139320" cy="37368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87D658C4-89E7-4326-AC23-A144F2C95787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581317" y="3690487"/>
                  <a:ext cx="147960" cy="38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5" name="Gruppieren 424">
            <a:extLst>
              <a:ext uri="{FF2B5EF4-FFF2-40B4-BE49-F238E27FC236}">
                <a16:creationId xmlns:a16="http://schemas.microsoft.com/office/drawing/2014/main" id="{66EB0420-7A9E-491B-A8EE-E33B02BC42A7}"/>
              </a:ext>
            </a:extLst>
          </p:cNvPr>
          <p:cNvGrpSpPr/>
          <p:nvPr/>
        </p:nvGrpSpPr>
        <p:grpSpPr>
          <a:xfrm>
            <a:off x="999997" y="3580327"/>
            <a:ext cx="1519560" cy="426240"/>
            <a:chOff x="999997" y="3580327"/>
            <a:chExt cx="1519560" cy="42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38E8644E-50FE-400A-BF84-83903009F821}"/>
                    </a:ext>
                  </a:extLst>
                </p14:cNvPr>
                <p14:cNvContentPartPr/>
                <p14:nvPr/>
              </p14:nvContentPartPr>
              <p14:xfrm>
                <a:off x="999997" y="3747007"/>
                <a:ext cx="125640" cy="11916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38E8644E-50FE-400A-BF84-83903009F821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995677" y="3742687"/>
                  <a:ext cx="1342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48CB4E22-FA39-49F0-8F1C-87524C25BEEC}"/>
                    </a:ext>
                  </a:extLst>
                </p14:cNvPr>
                <p14:cNvContentPartPr/>
                <p14:nvPr/>
              </p14:nvContentPartPr>
              <p14:xfrm>
                <a:off x="1066597" y="3737287"/>
                <a:ext cx="100800" cy="26928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48CB4E22-FA39-49F0-8F1C-87524C25BEEC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1062277" y="3732967"/>
                  <a:ext cx="10944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29298AAC-D6FC-48C9-9131-DDEA8FB12D35}"/>
                    </a:ext>
                  </a:extLst>
                </p14:cNvPr>
                <p14:cNvContentPartPr/>
                <p14:nvPr/>
              </p14:nvContentPartPr>
              <p14:xfrm>
                <a:off x="1247677" y="3602647"/>
                <a:ext cx="144360" cy="30096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29298AAC-D6FC-48C9-9131-DDEA8FB12D35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1243357" y="3598327"/>
                  <a:ext cx="15300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1619DEED-A9A7-47BE-9EA3-1C21C287F1A0}"/>
                    </a:ext>
                  </a:extLst>
                </p14:cNvPr>
                <p14:cNvContentPartPr/>
                <p14:nvPr/>
              </p14:nvContentPartPr>
              <p14:xfrm>
                <a:off x="1398517" y="3711367"/>
                <a:ext cx="160920" cy="14112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1619DEED-A9A7-47BE-9EA3-1C21C287F1A0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1394197" y="3707047"/>
                  <a:ext cx="1695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AD7A3F1C-393F-40F9-BD39-C34A325A7C51}"/>
                    </a:ext>
                  </a:extLst>
                </p14:cNvPr>
                <p14:cNvContentPartPr/>
                <p14:nvPr/>
              </p14:nvContentPartPr>
              <p14:xfrm>
                <a:off x="1409677" y="3752047"/>
                <a:ext cx="151920" cy="6876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AD7A3F1C-393F-40F9-BD39-C34A325A7C51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1405357" y="3747727"/>
                  <a:ext cx="1605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8E7BA5EB-D1FB-41AC-9C2F-A1BF5760CF1C}"/>
                    </a:ext>
                  </a:extLst>
                </p14:cNvPr>
                <p14:cNvContentPartPr/>
                <p14:nvPr/>
              </p14:nvContentPartPr>
              <p14:xfrm>
                <a:off x="1625677" y="3752767"/>
                <a:ext cx="145080" cy="2016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8E7BA5EB-D1FB-41AC-9C2F-A1BF5760CF1C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1621357" y="3748447"/>
                  <a:ext cx="1537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75D2315C-58FD-4101-B4BD-8742D2D443CE}"/>
                    </a:ext>
                  </a:extLst>
                </p14:cNvPr>
                <p14:cNvContentPartPr/>
                <p14:nvPr/>
              </p14:nvContentPartPr>
              <p14:xfrm>
                <a:off x="1647277" y="3790207"/>
                <a:ext cx="146160" cy="1584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75D2315C-58FD-4101-B4BD-8742D2D443CE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1642957" y="3785887"/>
                  <a:ext cx="1548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2A1B00BA-0026-4A9C-A5F7-3AAC0E068419}"/>
                    </a:ext>
                  </a:extLst>
                </p14:cNvPr>
                <p14:cNvContentPartPr/>
                <p14:nvPr/>
              </p14:nvContentPartPr>
              <p14:xfrm>
                <a:off x="1879837" y="3652687"/>
                <a:ext cx="176760" cy="14940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2A1B00BA-0026-4A9C-A5F7-3AAC0E068419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1875517" y="3648367"/>
                  <a:ext cx="1854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A4373002-69CD-4B98-A7E1-7BD94B7074D9}"/>
                    </a:ext>
                  </a:extLst>
                </p14:cNvPr>
                <p14:cNvContentPartPr/>
                <p14:nvPr/>
              </p14:nvContentPartPr>
              <p14:xfrm>
                <a:off x="2047957" y="3664567"/>
                <a:ext cx="201240" cy="11196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A4373002-69CD-4B98-A7E1-7BD94B7074D9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2043637" y="3660247"/>
                  <a:ext cx="2098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568E622B-6594-42F0-8D08-A4888D313937}"/>
                    </a:ext>
                  </a:extLst>
                </p14:cNvPr>
                <p14:cNvContentPartPr/>
                <p14:nvPr/>
              </p14:nvContentPartPr>
              <p14:xfrm>
                <a:off x="2207077" y="3654487"/>
                <a:ext cx="150120" cy="11088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568E622B-6594-42F0-8D08-A4888D313937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2202757" y="3650167"/>
                  <a:ext cx="1587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FD692376-7AFD-42E8-BE45-706ADEDC1C13}"/>
                    </a:ext>
                  </a:extLst>
                </p14:cNvPr>
                <p14:cNvContentPartPr/>
                <p14:nvPr/>
              </p14:nvContentPartPr>
              <p14:xfrm>
                <a:off x="2285917" y="3580327"/>
                <a:ext cx="233640" cy="40500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FD692376-7AFD-42E8-BE45-706ADEDC1C13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2281597" y="3576007"/>
                  <a:ext cx="242280" cy="41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4" name="Gruppieren 423">
            <a:extLst>
              <a:ext uri="{FF2B5EF4-FFF2-40B4-BE49-F238E27FC236}">
                <a16:creationId xmlns:a16="http://schemas.microsoft.com/office/drawing/2014/main" id="{78D27210-05C5-44FE-BA19-153E9CE3760E}"/>
              </a:ext>
            </a:extLst>
          </p:cNvPr>
          <p:cNvGrpSpPr/>
          <p:nvPr/>
        </p:nvGrpSpPr>
        <p:grpSpPr>
          <a:xfrm>
            <a:off x="2776237" y="3698047"/>
            <a:ext cx="305640" cy="73440"/>
            <a:chOff x="2776237" y="3698047"/>
            <a:chExt cx="305640" cy="7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3207256F-BB8B-44A6-B792-A4EDDA3ECF32}"/>
                    </a:ext>
                  </a:extLst>
                </p14:cNvPr>
                <p14:cNvContentPartPr/>
                <p14:nvPr/>
              </p14:nvContentPartPr>
              <p14:xfrm>
                <a:off x="2776237" y="3698047"/>
                <a:ext cx="248760" cy="2232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3207256F-BB8B-44A6-B792-A4EDDA3ECF32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2771917" y="3693727"/>
                  <a:ext cx="2574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B06918A5-22EB-4412-8DDE-3EFF8E42E03F}"/>
                    </a:ext>
                  </a:extLst>
                </p14:cNvPr>
                <p14:cNvContentPartPr/>
                <p14:nvPr/>
              </p14:nvContentPartPr>
              <p14:xfrm>
                <a:off x="2809717" y="3749167"/>
                <a:ext cx="272160" cy="2232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B06918A5-22EB-4412-8DDE-3EFF8E42E03F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2805397" y="3744847"/>
                  <a:ext cx="28080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5" name="Gruppieren 444">
            <a:extLst>
              <a:ext uri="{FF2B5EF4-FFF2-40B4-BE49-F238E27FC236}">
                <a16:creationId xmlns:a16="http://schemas.microsoft.com/office/drawing/2014/main" id="{09AEC309-D870-4534-A169-A0A50C1B3D9D}"/>
              </a:ext>
            </a:extLst>
          </p:cNvPr>
          <p:cNvGrpSpPr/>
          <p:nvPr/>
        </p:nvGrpSpPr>
        <p:grpSpPr>
          <a:xfrm>
            <a:off x="3274117" y="3505087"/>
            <a:ext cx="2793960" cy="297000"/>
            <a:chOff x="3274117" y="3505087"/>
            <a:chExt cx="2793960" cy="29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D2AAC76D-9B54-4ED2-B18B-A34812851C67}"/>
                    </a:ext>
                  </a:extLst>
                </p14:cNvPr>
                <p14:cNvContentPartPr/>
                <p14:nvPr/>
              </p14:nvContentPartPr>
              <p14:xfrm>
                <a:off x="3274117" y="3656287"/>
                <a:ext cx="159480" cy="14292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D2AAC76D-9B54-4ED2-B18B-A34812851C67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3269797" y="3651967"/>
                  <a:ext cx="1681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98A941AA-D7CB-422B-88B0-68587749153C}"/>
                    </a:ext>
                  </a:extLst>
                </p14:cNvPr>
                <p14:cNvContentPartPr/>
                <p14:nvPr/>
              </p14:nvContentPartPr>
              <p14:xfrm>
                <a:off x="3544117" y="3612727"/>
                <a:ext cx="119160" cy="14040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98A941AA-D7CB-422B-88B0-68587749153C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3539797" y="3608407"/>
                  <a:ext cx="1278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E01FC625-3B58-4989-9F18-1AFFDE8F7CF0}"/>
                    </a:ext>
                  </a:extLst>
                </p14:cNvPr>
                <p14:cNvContentPartPr/>
                <p14:nvPr/>
              </p14:nvContentPartPr>
              <p14:xfrm>
                <a:off x="3717277" y="3600127"/>
                <a:ext cx="116640" cy="12924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E01FC625-3B58-4989-9F18-1AFFDE8F7CF0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3712957" y="3595807"/>
                  <a:ext cx="1252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DCDCB95A-E8F0-41D8-AA12-FCBA8AA4AD52}"/>
                    </a:ext>
                  </a:extLst>
                </p14:cNvPr>
                <p14:cNvContentPartPr/>
                <p14:nvPr/>
              </p14:nvContentPartPr>
              <p14:xfrm>
                <a:off x="3909517" y="3706327"/>
                <a:ext cx="10080" cy="9576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DCDCB95A-E8F0-41D8-AA12-FCBA8AA4AD52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3905197" y="3702007"/>
                  <a:ext cx="187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D34C789E-8BE2-4357-A965-7A63E4956355}"/>
                    </a:ext>
                  </a:extLst>
                </p14:cNvPr>
                <p14:cNvContentPartPr/>
                <p14:nvPr/>
              </p14:nvContentPartPr>
              <p14:xfrm>
                <a:off x="3991957" y="3589687"/>
                <a:ext cx="107640" cy="13248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D34C789E-8BE2-4357-A965-7A63E4956355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3987637" y="3585367"/>
                  <a:ext cx="1162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9513906A-249D-4570-AC88-266270F03292}"/>
                    </a:ext>
                  </a:extLst>
                </p14:cNvPr>
                <p14:cNvContentPartPr/>
                <p14:nvPr/>
              </p14:nvContentPartPr>
              <p14:xfrm>
                <a:off x="4127317" y="3605527"/>
                <a:ext cx="134640" cy="12168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9513906A-249D-4570-AC88-266270F03292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4122997" y="3601207"/>
                  <a:ext cx="1432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58F2140A-D0E7-4611-8C98-32011CA31352}"/>
                    </a:ext>
                  </a:extLst>
                </p14:cNvPr>
                <p14:cNvContentPartPr/>
                <p14:nvPr/>
              </p14:nvContentPartPr>
              <p14:xfrm>
                <a:off x="4447357" y="3603367"/>
                <a:ext cx="14040" cy="10764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58F2140A-D0E7-4611-8C98-32011CA31352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4443037" y="3599047"/>
                  <a:ext cx="226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5D82E34B-02AA-43AA-BA1C-AC9A8E57164A}"/>
                    </a:ext>
                  </a:extLst>
                </p14:cNvPr>
                <p14:cNvContentPartPr/>
                <p14:nvPr/>
              </p14:nvContentPartPr>
              <p14:xfrm>
                <a:off x="4402357" y="3639367"/>
                <a:ext cx="141120" cy="792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5D82E34B-02AA-43AA-BA1C-AC9A8E57164A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4398037" y="3635047"/>
                  <a:ext cx="1497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89825F36-BD16-4003-9614-23B8752FD9A4}"/>
                    </a:ext>
                  </a:extLst>
                </p14:cNvPr>
                <p14:cNvContentPartPr/>
                <p14:nvPr/>
              </p14:nvContentPartPr>
              <p14:xfrm>
                <a:off x="4651477" y="3561967"/>
                <a:ext cx="130680" cy="13716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89825F36-BD16-4003-9614-23B8752FD9A4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4647157" y="3557647"/>
                  <a:ext cx="1393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FD44FAF7-BE91-487A-9E93-3141D8307EDB}"/>
                    </a:ext>
                  </a:extLst>
                </p14:cNvPr>
                <p14:cNvContentPartPr/>
                <p14:nvPr/>
              </p14:nvContentPartPr>
              <p14:xfrm>
                <a:off x="4836157" y="3541807"/>
                <a:ext cx="109800" cy="12996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FD44FAF7-BE91-487A-9E93-3141D8307EDB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4831837" y="3537487"/>
                  <a:ext cx="1184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7DB7E120-F304-4A4C-A477-EAC98C5ACE85}"/>
                    </a:ext>
                  </a:extLst>
                </p14:cNvPr>
                <p14:cNvContentPartPr/>
                <p14:nvPr/>
              </p14:nvContentPartPr>
              <p14:xfrm>
                <a:off x="4961437" y="3637207"/>
                <a:ext cx="36000" cy="8496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7DB7E120-F304-4A4C-A477-EAC98C5ACE85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4957117" y="3632887"/>
                  <a:ext cx="446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EE3A65D2-C078-4366-B79E-9A765D48F643}"/>
                    </a:ext>
                  </a:extLst>
                </p14:cNvPr>
                <p14:cNvContentPartPr/>
                <p14:nvPr/>
              </p14:nvContentPartPr>
              <p14:xfrm>
                <a:off x="5044237" y="3561247"/>
                <a:ext cx="117720" cy="8244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EE3A65D2-C078-4366-B79E-9A765D48F643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5039917" y="3556927"/>
                  <a:ext cx="1263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34399FA0-F28D-452A-8735-2069E20BA1FC}"/>
                    </a:ext>
                  </a:extLst>
                </p14:cNvPr>
                <p14:cNvContentPartPr/>
                <p14:nvPr/>
              </p14:nvContentPartPr>
              <p14:xfrm>
                <a:off x="5185717" y="3541087"/>
                <a:ext cx="113040" cy="10800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34399FA0-F28D-452A-8735-2069E20BA1FC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5181397" y="3536767"/>
                  <a:ext cx="1216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7161C7B7-669C-4A2D-84F8-F200B2383C65}"/>
                    </a:ext>
                  </a:extLst>
                </p14:cNvPr>
                <p14:cNvContentPartPr/>
                <p14:nvPr/>
              </p14:nvContentPartPr>
              <p14:xfrm>
                <a:off x="5457517" y="3599407"/>
                <a:ext cx="24840" cy="900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7161C7B7-669C-4A2D-84F8-F200B2383C65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5453197" y="3595087"/>
                  <a:ext cx="3348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5E48217F-0A2B-4413-8B89-3537573A5A03}"/>
                    </a:ext>
                  </a:extLst>
                </p14:cNvPr>
                <p14:cNvContentPartPr/>
                <p14:nvPr/>
              </p14:nvContentPartPr>
              <p14:xfrm>
                <a:off x="5565157" y="3520927"/>
                <a:ext cx="135000" cy="13284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5E48217F-0A2B-4413-8B89-3537573A5A03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5560837" y="3516607"/>
                  <a:ext cx="1436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99FA225D-9A5F-4C4D-9576-41386964416E}"/>
                    </a:ext>
                  </a:extLst>
                </p14:cNvPr>
                <p14:cNvContentPartPr/>
                <p14:nvPr/>
              </p14:nvContentPartPr>
              <p14:xfrm>
                <a:off x="5757397" y="3522007"/>
                <a:ext cx="134640" cy="11988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99FA225D-9A5F-4C4D-9576-41386964416E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5753077" y="3517687"/>
                  <a:ext cx="1432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7C82ACA4-BDAD-444C-9D58-52F1558CD29C}"/>
                    </a:ext>
                  </a:extLst>
                </p14:cNvPr>
                <p14:cNvContentPartPr/>
                <p14:nvPr/>
              </p14:nvContentPartPr>
              <p14:xfrm>
                <a:off x="5917957" y="3505087"/>
                <a:ext cx="150120" cy="12132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7C82ACA4-BDAD-444C-9D58-52F1558CD29C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5913637" y="3500767"/>
                  <a:ext cx="158760" cy="12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5" name="Gruppieren 454">
            <a:extLst>
              <a:ext uri="{FF2B5EF4-FFF2-40B4-BE49-F238E27FC236}">
                <a16:creationId xmlns:a16="http://schemas.microsoft.com/office/drawing/2014/main" id="{EFDE0D10-AC8A-41AF-9250-7F1A2890E677}"/>
              </a:ext>
            </a:extLst>
          </p:cNvPr>
          <p:cNvGrpSpPr/>
          <p:nvPr/>
        </p:nvGrpSpPr>
        <p:grpSpPr>
          <a:xfrm>
            <a:off x="6204157" y="3423367"/>
            <a:ext cx="1252080" cy="269640"/>
            <a:chOff x="6204157" y="3423367"/>
            <a:chExt cx="1252080" cy="26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897F0BFB-C192-418A-938C-EB37C0275AF1}"/>
                    </a:ext>
                  </a:extLst>
                </p14:cNvPr>
                <p14:cNvContentPartPr/>
                <p14:nvPr/>
              </p14:nvContentPartPr>
              <p14:xfrm>
                <a:off x="6204157" y="3514087"/>
                <a:ext cx="193680" cy="7776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897F0BFB-C192-418A-938C-EB37C0275AF1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6199837" y="3509767"/>
                  <a:ext cx="2023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8278486D-F596-4BA5-9E00-220E21B17569}"/>
                    </a:ext>
                  </a:extLst>
                </p14:cNvPr>
                <p14:cNvContentPartPr/>
                <p14:nvPr/>
              </p14:nvContentPartPr>
              <p14:xfrm>
                <a:off x="6227197" y="3595807"/>
                <a:ext cx="165600" cy="4068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8278486D-F596-4BA5-9E00-220E21B17569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6222877" y="3591487"/>
                  <a:ext cx="1742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7FCA8573-A2E5-48A4-9CC2-B7EA6B2B0748}"/>
                    </a:ext>
                  </a:extLst>
                </p14:cNvPr>
                <p14:cNvContentPartPr/>
                <p14:nvPr/>
              </p14:nvContentPartPr>
              <p14:xfrm>
                <a:off x="6460477" y="3473047"/>
                <a:ext cx="131400" cy="14040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7FCA8573-A2E5-48A4-9CC2-B7EA6B2B0748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6456157" y="3468727"/>
                  <a:ext cx="1400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18901164-A084-40F3-B30C-DC10CF00F9CB}"/>
                    </a:ext>
                  </a:extLst>
                </p14:cNvPr>
                <p14:cNvContentPartPr/>
                <p14:nvPr/>
              </p14:nvContentPartPr>
              <p14:xfrm>
                <a:off x="6639037" y="3470527"/>
                <a:ext cx="147240" cy="15012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18901164-A084-40F3-B30C-DC10CF00F9CB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6634717" y="3466207"/>
                  <a:ext cx="1558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B1E55308-8DEB-4BC3-811C-5DFBE13414A6}"/>
                    </a:ext>
                  </a:extLst>
                </p14:cNvPr>
                <p14:cNvContentPartPr/>
                <p14:nvPr/>
              </p14:nvContentPartPr>
              <p14:xfrm>
                <a:off x="6838477" y="3423367"/>
                <a:ext cx="102240" cy="14508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B1E55308-8DEB-4BC3-811C-5DFBE13414A6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6834157" y="3419047"/>
                  <a:ext cx="1108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C77A8DEA-1BED-426E-B2B1-A7A3692B7FA5}"/>
                    </a:ext>
                  </a:extLst>
                </p14:cNvPr>
                <p14:cNvContentPartPr/>
                <p14:nvPr/>
              </p14:nvContentPartPr>
              <p14:xfrm>
                <a:off x="6903997" y="3489247"/>
                <a:ext cx="23040" cy="12060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C77A8DEA-1BED-426E-B2B1-A7A3692B7FA5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6899677" y="3484927"/>
                  <a:ext cx="316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16490867-1D45-4B5A-A793-3AEBCBC91B26}"/>
                    </a:ext>
                  </a:extLst>
                </p14:cNvPr>
                <p14:cNvContentPartPr/>
                <p14:nvPr/>
              </p14:nvContentPartPr>
              <p14:xfrm>
                <a:off x="6982477" y="3459367"/>
                <a:ext cx="111960" cy="12456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16490867-1D45-4B5A-A793-3AEBCBC91B26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6978157" y="3455047"/>
                  <a:ext cx="1206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29A851E2-5222-4833-B656-C13E5B9219B5}"/>
                    </a:ext>
                  </a:extLst>
                </p14:cNvPr>
                <p14:cNvContentPartPr/>
                <p14:nvPr/>
              </p14:nvContentPartPr>
              <p14:xfrm>
                <a:off x="7129717" y="3528847"/>
                <a:ext cx="30960" cy="16416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29A851E2-5222-4833-B656-C13E5B9219B5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7125397" y="3524527"/>
                  <a:ext cx="396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6AA2A254-A1B3-41E8-A538-0E80E6D0B680}"/>
                    </a:ext>
                  </a:extLst>
                </p14:cNvPr>
                <p14:cNvContentPartPr/>
                <p14:nvPr/>
              </p14:nvContentPartPr>
              <p14:xfrm>
                <a:off x="7201357" y="3432007"/>
                <a:ext cx="254880" cy="14868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6AA2A254-A1B3-41E8-A538-0E80E6D0B680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7197037" y="3427687"/>
                  <a:ext cx="263520" cy="157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976771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9874CC5-D7DF-4334-9233-74ACE9DF1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73" y="0"/>
            <a:ext cx="3765667" cy="2654146"/>
          </a:xfrm>
          <a:prstGeom prst="rect">
            <a:avLst/>
          </a:prstGeom>
        </p:spPr>
      </p:pic>
      <p:pic>
        <p:nvPicPr>
          <p:cNvPr id="564" name="Grafik 563">
            <a:extLst>
              <a:ext uri="{FF2B5EF4-FFF2-40B4-BE49-F238E27FC236}">
                <a16:creationId xmlns:a16="http://schemas.microsoft.com/office/drawing/2014/main" id="{D2D86FC6-B463-488B-8090-6FBB37677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471" y="2747153"/>
            <a:ext cx="2642226" cy="2247864"/>
          </a:xfrm>
          <a:prstGeom prst="rect">
            <a:avLst/>
          </a:prstGeom>
        </p:spPr>
      </p:pic>
      <p:pic>
        <p:nvPicPr>
          <p:cNvPr id="565" name="Grafik 564">
            <a:extLst>
              <a:ext uri="{FF2B5EF4-FFF2-40B4-BE49-F238E27FC236}">
                <a16:creationId xmlns:a16="http://schemas.microsoft.com/office/drawing/2014/main" id="{7C447477-A19A-4D80-A746-29451FB731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6323" y="2845895"/>
            <a:ext cx="2791588" cy="167792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66" name="Freihand 565">
                <a:extLst>
                  <a:ext uri="{FF2B5EF4-FFF2-40B4-BE49-F238E27FC236}">
                    <a16:creationId xmlns:a16="http://schemas.microsoft.com/office/drawing/2014/main" id="{4229C3F0-D67C-4808-B664-56CBD4F8E28A}"/>
                  </a:ext>
                </a:extLst>
              </p14:cNvPr>
              <p14:cNvContentPartPr/>
              <p14:nvPr/>
            </p14:nvContentPartPr>
            <p14:xfrm>
              <a:off x="5630317" y="4832767"/>
              <a:ext cx="8640" cy="9720"/>
            </p14:xfrm>
          </p:contentPart>
        </mc:Choice>
        <mc:Fallback>
          <p:pic>
            <p:nvPicPr>
              <p:cNvPr id="566" name="Freihand 565">
                <a:extLst>
                  <a:ext uri="{FF2B5EF4-FFF2-40B4-BE49-F238E27FC236}">
                    <a16:creationId xmlns:a16="http://schemas.microsoft.com/office/drawing/2014/main" id="{4229C3F0-D67C-4808-B664-56CBD4F8E28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25997" y="4828447"/>
                <a:ext cx="17280" cy="1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576" name="Gruppieren 575">
            <a:extLst>
              <a:ext uri="{FF2B5EF4-FFF2-40B4-BE49-F238E27FC236}">
                <a16:creationId xmlns:a16="http://schemas.microsoft.com/office/drawing/2014/main" id="{6DD80473-EAAC-45B2-AF70-69A67D131317}"/>
              </a:ext>
            </a:extLst>
          </p:cNvPr>
          <p:cNvGrpSpPr/>
          <p:nvPr/>
        </p:nvGrpSpPr>
        <p:grpSpPr>
          <a:xfrm>
            <a:off x="3113197" y="3412927"/>
            <a:ext cx="286920" cy="156240"/>
            <a:chOff x="3113197" y="3412927"/>
            <a:chExt cx="286920" cy="15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9D3B8DF2-0861-43B1-9505-A4AADD465A4C}"/>
                    </a:ext>
                  </a:extLst>
                </p14:cNvPr>
                <p14:cNvContentPartPr/>
                <p14:nvPr/>
              </p14:nvContentPartPr>
              <p14:xfrm>
                <a:off x="3113197" y="3430207"/>
                <a:ext cx="81720" cy="138960"/>
              </p14:xfrm>
            </p:contentPart>
          </mc:Choice>
          <mc:Fallback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9D3B8DF2-0861-43B1-9505-A4AADD465A4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108877" y="3425887"/>
                  <a:ext cx="903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048D5EB2-57CB-4B49-AD79-C1925F8E8A93}"/>
                    </a:ext>
                  </a:extLst>
                </p14:cNvPr>
                <p14:cNvContentPartPr/>
                <p14:nvPr/>
              </p14:nvContentPartPr>
              <p14:xfrm>
                <a:off x="3168277" y="3473767"/>
                <a:ext cx="69480" cy="82080"/>
              </p14:xfrm>
            </p:contentPart>
          </mc:Choice>
          <mc:Fallback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048D5EB2-57CB-4B49-AD79-C1925F8E8A9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163957" y="3469447"/>
                  <a:ext cx="781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3F300068-02E5-49C8-A352-BA79281E5584}"/>
                    </a:ext>
                  </a:extLst>
                </p14:cNvPr>
                <p14:cNvContentPartPr/>
                <p14:nvPr/>
              </p14:nvContentPartPr>
              <p14:xfrm>
                <a:off x="3226597" y="3467647"/>
                <a:ext cx="62280" cy="74520"/>
              </p14:xfrm>
            </p:contentPart>
          </mc:Choice>
          <mc:Fallback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3F300068-02E5-49C8-A352-BA79281E558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222277" y="3463327"/>
                  <a:ext cx="709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B62332EA-10FD-4309-A8AC-EF2091A7D11F}"/>
                    </a:ext>
                  </a:extLst>
                </p14:cNvPr>
                <p14:cNvContentPartPr/>
                <p14:nvPr/>
              </p14:nvContentPartPr>
              <p14:xfrm>
                <a:off x="3264037" y="3412927"/>
                <a:ext cx="50760" cy="137880"/>
              </p14:xfrm>
            </p:contentPart>
          </mc:Choice>
          <mc:Fallback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B62332EA-10FD-4309-A8AC-EF2091A7D11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259717" y="3408607"/>
                  <a:ext cx="594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65CD065B-F28F-485B-9453-54736834B343}"/>
                    </a:ext>
                  </a:extLst>
                </p14:cNvPr>
                <p14:cNvContentPartPr/>
                <p14:nvPr/>
              </p14:nvContentPartPr>
              <p14:xfrm>
                <a:off x="3322717" y="3439927"/>
                <a:ext cx="77400" cy="100080"/>
              </p14:xfrm>
            </p:contentPart>
          </mc:Choice>
          <mc:Fallback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65CD065B-F28F-485B-9453-54736834B34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318397" y="3435607"/>
                  <a:ext cx="86040" cy="10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706" name="Freihand 705">
                <a:extLst>
                  <a:ext uri="{FF2B5EF4-FFF2-40B4-BE49-F238E27FC236}">
                    <a16:creationId xmlns:a16="http://schemas.microsoft.com/office/drawing/2014/main" id="{078B04A0-5B00-4610-8FEB-4D63510712AC}"/>
                  </a:ext>
                </a:extLst>
              </p14:cNvPr>
              <p14:cNvContentPartPr/>
              <p14:nvPr/>
            </p14:nvContentPartPr>
            <p14:xfrm>
              <a:off x="6933877" y="19207"/>
              <a:ext cx="4734000" cy="1372320"/>
            </p14:xfrm>
          </p:contentPart>
        </mc:Choice>
        <mc:Fallback>
          <p:pic>
            <p:nvPicPr>
              <p:cNvPr id="706" name="Freihand 705">
                <a:extLst>
                  <a:ext uri="{FF2B5EF4-FFF2-40B4-BE49-F238E27FC236}">
                    <a16:creationId xmlns:a16="http://schemas.microsoft.com/office/drawing/2014/main" id="{078B04A0-5B00-4610-8FEB-4D63510712A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929557" y="14887"/>
                <a:ext cx="4742640" cy="138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775" name="Freihand 774">
                <a:extLst>
                  <a:ext uri="{FF2B5EF4-FFF2-40B4-BE49-F238E27FC236}">
                    <a16:creationId xmlns:a16="http://schemas.microsoft.com/office/drawing/2014/main" id="{868BF7A4-0735-430A-9268-3BE349456100}"/>
                  </a:ext>
                </a:extLst>
              </p14:cNvPr>
              <p14:cNvContentPartPr/>
              <p14:nvPr/>
            </p14:nvContentPartPr>
            <p14:xfrm>
              <a:off x="4855237" y="2979847"/>
              <a:ext cx="522720" cy="139320"/>
            </p14:xfrm>
          </p:contentPart>
        </mc:Choice>
        <mc:Fallback>
          <p:pic>
            <p:nvPicPr>
              <p:cNvPr id="775" name="Freihand 774">
                <a:extLst>
                  <a:ext uri="{FF2B5EF4-FFF2-40B4-BE49-F238E27FC236}">
                    <a16:creationId xmlns:a16="http://schemas.microsoft.com/office/drawing/2014/main" id="{868BF7A4-0735-430A-9268-3BE34945610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850917" y="2975527"/>
                <a:ext cx="531360" cy="14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778" name="Gruppieren 777">
            <a:extLst>
              <a:ext uri="{FF2B5EF4-FFF2-40B4-BE49-F238E27FC236}">
                <a16:creationId xmlns:a16="http://schemas.microsoft.com/office/drawing/2014/main" id="{92C49AD0-D14E-42DB-A38E-C3A85314F63F}"/>
              </a:ext>
            </a:extLst>
          </p:cNvPr>
          <p:cNvGrpSpPr/>
          <p:nvPr/>
        </p:nvGrpSpPr>
        <p:grpSpPr>
          <a:xfrm>
            <a:off x="2821957" y="2595727"/>
            <a:ext cx="720360" cy="384120"/>
            <a:chOff x="2821957" y="2595727"/>
            <a:chExt cx="720360" cy="38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776" name="Freihand 775">
                  <a:extLst>
                    <a:ext uri="{FF2B5EF4-FFF2-40B4-BE49-F238E27FC236}">
                      <a16:creationId xmlns:a16="http://schemas.microsoft.com/office/drawing/2014/main" id="{31DC118C-F189-4103-BE00-C3BBE5EF348C}"/>
                    </a:ext>
                  </a:extLst>
                </p14:cNvPr>
                <p14:cNvContentPartPr/>
                <p14:nvPr/>
              </p14:nvContentPartPr>
              <p14:xfrm>
                <a:off x="2929237" y="2595727"/>
                <a:ext cx="613080" cy="340200"/>
              </p14:xfrm>
            </p:contentPart>
          </mc:Choice>
          <mc:Fallback>
            <p:pic>
              <p:nvPicPr>
                <p:cNvPr id="776" name="Freihand 775">
                  <a:extLst>
                    <a:ext uri="{FF2B5EF4-FFF2-40B4-BE49-F238E27FC236}">
                      <a16:creationId xmlns:a16="http://schemas.microsoft.com/office/drawing/2014/main" id="{31DC118C-F189-4103-BE00-C3BBE5EF348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924917" y="2591407"/>
                  <a:ext cx="62172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777" name="Freihand 776">
                  <a:extLst>
                    <a:ext uri="{FF2B5EF4-FFF2-40B4-BE49-F238E27FC236}">
                      <a16:creationId xmlns:a16="http://schemas.microsoft.com/office/drawing/2014/main" id="{51FBEF94-2A5E-401D-980D-1BBB91A02BB8}"/>
                    </a:ext>
                  </a:extLst>
                </p14:cNvPr>
                <p14:cNvContentPartPr/>
                <p14:nvPr/>
              </p14:nvContentPartPr>
              <p14:xfrm>
                <a:off x="2821957" y="2808847"/>
                <a:ext cx="404280" cy="171000"/>
              </p14:xfrm>
            </p:contentPart>
          </mc:Choice>
          <mc:Fallback>
            <p:pic>
              <p:nvPicPr>
                <p:cNvPr id="777" name="Freihand 776">
                  <a:extLst>
                    <a:ext uri="{FF2B5EF4-FFF2-40B4-BE49-F238E27FC236}">
                      <a16:creationId xmlns:a16="http://schemas.microsoft.com/office/drawing/2014/main" id="{51FBEF94-2A5E-401D-980D-1BBB91A02BB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817637" y="2804527"/>
                  <a:ext cx="412920" cy="179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779" name="Freihand 778">
                <a:extLst>
                  <a:ext uri="{FF2B5EF4-FFF2-40B4-BE49-F238E27FC236}">
                    <a16:creationId xmlns:a16="http://schemas.microsoft.com/office/drawing/2014/main" id="{C01CB4E7-6B99-4043-89CC-4E6B5976AB74}"/>
                  </a:ext>
                </a:extLst>
              </p14:cNvPr>
              <p14:cNvContentPartPr/>
              <p14:nvPr/>
            </p14:nvContentPartPr>
            <p14:xfrm>
              <a:off x="4882237" y="3086767"/>
              <a:ext cx="473400" cy="88920"/>
            </p14:xfrm>
          </p:contentPart>
        </mc:Choice>
        <mc:Fallback>
          <p:pic>
            <p:nvPicPr>
              <p:cNvPr id="779" name="Freihand 778">
                <a:extLst>
                  <a:ext uri="{FF2B5EF4-FFF2-40B4-BE49-F238E27FC236}">
                    <a16:creationId xmlns:a16="http://schemas.microsoft.com/office/drawing/2014/main" id="{C01CB4E7-6B99-4043-89CC-4E6B5976AB7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877917" y="3082447"/>
                <a:ext cx="482040" cy="9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830" name="Gruppieren 829">
            <a:extLst>
              <a:ext uri="{FF2B5EF4-FFF2-40B4-BE49-F238E27FC236}">
                <a16:creationId xmlns:a16="http://schemas.microsoft.com/office/drawing/2014/main" id="{A89B1863-BD76-400E-A012-EC817A1109B7}"/>
              </a:ext>
            </a:extLst>
          </p:cNvPr>
          <p:cNvGrpSpPr/>
          <p:nvPr/>
        </p:nvGrpSpPr>
        <p:grpSpPr>
          <a:xfrm>
            <a:off x="70477" y="3690127"/>
            <a:ext cx="8047440" cy="2652480"/>
            <a:chOff x="70477" y="3690127"/>
            <a:chExt cx="8047440" cy="265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8ED75F95-DB07-45C7-BB9A-7AEC08C7022A}"/>
                    </a:ext>
                  </a:extLst>
                </p14:cNvPr>
                <p14:cNvContentPartPr/>
                <p14:nvPr/>
              </p14:nvContentPartPr>
              <p14:xfrm>
                <a:off x="2111317" y="4750327"/>
                <a:ext cx="366480" cy="14400"/>
              </p14:xfrm>
            </p:contentPart>
          </mc:Choice>
          <mc:Fallback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8ED75F95-DB07-45C7-BB9A-7AEC08C7022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106997" y="4746007"/>
                  <a:ext cx="3751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5DF02543-2666-4850-825F-88D61A416830}"/>
                    </a:ext>
                  </a:extLst>
                </p14:cNvPr>
                <p14:cNvContentPartPr/>
                <p14:nvPr/>
              </p14:nvContentPartPr>
              <p14:xfrm>
                <a:off x="1179637" y="4714327"/>
                <a:ext cx="293400" cy="10800"/>
              </p14:xfrm>
            </p:contentPart>
          </mc:Choice>
          <mc:Fallback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5DF02543-2666-4850-825F-88D61A41683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75317" y="4710007"/>
                  <a:ext cx="3020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37A1305A-9C87-4689-BA37-51D248A53C59}"/>
                    </a:ext>
                  </a:extLst>
                </p14:cNvPr>
                <p14:cNvContentPartPr/>
                <p14:nvPr/>
              </p14:nvContentPartPr>
              <p14:xfrm>
                <a:off x="1721077" y="4704607"/>
                <a:ext cx="227880" cy="28440"/>
              </p14:xfrm>
            </p:contentPart>
          </mc:Choice>
          <mc:Fallback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37A1305A-9C87-4689-BA37-51D248A53C5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716757" y="4700287"/>
                  <a:ext cx="2365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BE58A90B-E7DA-4E59-BAF9-DA491B996498}"/>
                    </a:ext>
                  </a:extLst>
                </p14:cNvPr>
                <p14:cNvContentPartPr/>
                <p14:nvPr/>
              </p14:nvContentPartPr>
              <p14:xfrm>
                <a:off x="2652757" y="4722607"/>
                <a:ext cx="384480" cy="45720"/>
              </p14:xfrm>
            </p:contentPart>
          </mc:Choice>
          <mc:Fallback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BE58A90B-E7DA-4E59-BAF9-DA491B99649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648437" y="4718287"/>
                  <a:ext cx="3931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834F22C0-9175-4935-865D-9232E444D9A4}"/>
                    </a:ext>
                  </a:extLst>
                </p14:cNvPr>
                <p14:cNvContentPartPr/>
                <p14:nvPr/>
              </p14:nvContentPartPr>
              <p14:xfrm>
                <a:off x="410677" y="5148127"/>
                <a:ext cx="103320" cy="137160"/>
              </p14:xfrm>
            </p:contentPart>
          </mc:Choice>
          <mc:Fallback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834F22C0-9175-4935-865D-9232E444D9A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06357" y="5143807"/>
                  <a:ext cx="1119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4E0094C4-5730-4FD4-8F17-347B6E995194}"/>
                    </a:ext>
                  </a:extLst>
                </p14:cNvPr>
                <p14:cNvContentPartPr/>
                <p14:nvPr/>
              </p14:nvContentPartPr>
              <p14:xfrm>
                <a:off x="614077" y="5214727"/>
                <a:ext cx="137880" cy="7560"/>
              </p14:xfrm>
            </p:contentPart>
          </mc:Choice>
          <mc:Fallback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4E0094C4-5730-4FD4-8F17-347B6E99519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09757" y="5210407"/>
                  <a:ext cx="14652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067DA906-BC65-49D3-A57E-A8B5A19F69C5}"/>
                    </a:ext>
                  </a:extLst>
                </p14:cNvPr>
                <p14:cNvContentPartPr/>
                <p14:nvPr/>
              </p14:nvContentPartPr>
              <p14:xfrm>
                <a:off x="634957" y="5247487"/>
                <a:ext cx="160560" cy="15120"/>
              </p14:xfrm>
            </p:contentPart>
          </mc:Choice>
          <mc:Fallback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067DA906-BC65-49D3-A57E-A8B5A19F69C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30637" y="5243167"/>
                  <a:ext cx="1692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BDE14E2A-1313-4728-8F9F-CDF57BA87BB1}"/>
                    </a:ext>
                  </a:extLst>
                </p14:cNvPr>
                <p14:cNvContentPartPr/>
                <p14:nvPr/>
              </p14:nvContentPartPr>
              <p14:xfrm>
                <a:off x="895597" y="5082967"/>
                <a:ext cx="125640" cy="98280"/>
              </p14:xfrm>
            </p:contentPart>
          </mc:Choice>
          <mc:Fallback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BDE14E2A-1313-4728-8F9F-CDF57BA87BB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91277" y="5078647"/>
                  <a:ext cx="1342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FC60A1C4-5449-4122-A2A6-AA1692BBAD51}"/>
                    </a:ext>
                  </a:extLst>
                </p14:cNvPr>
                <p14:cNvContentPartPr/>
                <p14:nvPr/>
              </p14:nvContentPartPr>
              <p14:xfrm>
                <a:off x="1066957" y="5074327"/>
                <a:ext cx="99720" cy="81360"/>
              </p14:xfrm>
            </p:contentPart>
          </mc:Choice>
          <mc:Fallback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FC60A1C4-5449-4122-A2A6-AA1692BBAD5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62637" y="5070007"/>
                  <a:ext cx="1083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3EF1FEFF-9240-4D83-8A59-B663E918DCB9}"/>
                    </a:ext>
                  </a:extLst>
                </p14:cNvPr>
                <p14:cNvContentPartPr/>
                <p14:nvPr/>
              </p14:nvContentPartPr>
              <p14:xfrm>
                <a:off x="1262797" y="5119687"/>
                <a:ext cx="46440" cy="27000"/>
              </p14:xfrm>
            </p:contentPart>
          </mc:Choice>
          <mc:Fallback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3EF1FEFF-9240-4D83-8A59-B663E918DCB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258477" y="5115367"/>
                  <a:ext cx="550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D4FA626D-1483-45F9-A360-6B2DD881B121}"/>
                    </a:ext>
                  </a:extLst>
                </p14:cNvPr>
                <p14:cNvContentPartPr/>
                <p14:nvPr/>
              </p14:nvContentPartPr>
              <p14:xfrm>
                <a:off x="1382677" y="5065687"/>
                <a:ext cx="83520" cy="56520"/>
              </p14:xfrm>
            </p:contentPart>
          </mc:Choice>
          <mc:Fallback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D4FA626D-1483-45F9-A360-6B2DD881B12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378357" y="5061367"/>
                  <a:ext cx="921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65876D8F-4DD8-47D3-BCEF-CFABA272F6E6}"/>
                    </a:ext>
                  </a:extLst>
                </p14:cNvPr>
                <p14:cNvContentPartPr/>
                <p14:nvPr/>
              </p14:nvContentPartPr>
              <p14:xfrm>
                <a:off x="1501117" y="5040847"/>
                <a:ext cx="49680" cy="64080"/>
              </p14:xfrm>
            </p:contentPart>
          </mc:Choice>
          <mc:Fallback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65876D8F-4DD8-47D3-BCEF-CFABA272F6E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496797" y="5036527"/>
                  <a:ext cx="583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2843A369-0305-4311-A9FC-C4AACE3DE382}"/>
                    </a:ext>
                  </a:extLst>
                </p14:cNvPr>
                <p14:cNvContentPartPr/>
                <p14:nvPr/>
              </p14:nvContentPartPr>
              <p14:xfrm>
                <a:off x="1588237" y="5036527"/>
                <a:ext cx="47160" cy="74880"/>
              </p14:xfrm>
            </p:contentPart>
          </mc:Choice>
          <mc:Fallback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2843A369-0305-4311-A9FC-C4AACE3DE38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583917" y="5032207"/>
                  <a:ext cx="558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61B8EF45-3C12-4881-83BE-D4D49A767FB1}"/>
                    </a:ext>
                  </a:extLst>
                </p14:cNvPr>
                <p14:cNvContentPartPr/>
                <p14:nvPr/>
              </p14:nvContentPartPr>
              <p14:xfrm>
                <a:off x="1673917" y="5045887"/>
                <a:ext cx="60480" cy="79560"/>
              </p14:xfrm>
            </p:contentPart>
          </mc:Choice>
          <mc:Fallback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61B8EF45-3C12-4881-83BE-D4D49A767FB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669597" y="5041567"/>
                  <a:ext cx="691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CBBA3AEE-AAED-4B38-86FD-B2A0FB872E36}"/>
                    </a:ext>
                  </a:extLst>
                </p14:cNvPr>
                <p14:cNvContentPartPr/>
                <p14:nvPr/>
              </p14:nvContentPartPr>
              <p14:xfrm>
                <a:off x="1682197" y="5058127"/>
                <a:ext cx="56160" cy="1800"/>
              </p14:xfrm>
            </p:contentPart>
          </mc:Choice>
          <mc:Fallback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CBBA3AEE-AAED-4B38-86FD-B2A0FB872E3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677877" y="5053807"/>
                  <a:ext cx="6480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199B8A79-3CE4-4839-A258-238447CBB163}"/>
                    </a:ext>
                  </a:extLst>
                </p14:cNvPr>
                <p14:cNvContentPartPr/>
                <p14:nvPr/>
              </p14:nvContentPartPr>
              <p14:xfrm>
                <a:off x="1779397" y="5044087"/>
                <a:ext cx="54720" cy="92880"/>
              </p14:xfrm>
            </p:contentPart>
          </mc:Choice>
          <mc:Fallback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199B8A79-3CE4-4839-A258-238447CBB16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775077" y="5039767"/>
                  <a:ext cx="633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D37E0647-943B-423F-B165-4F56B1565996}"/>
                    </a:ext>
                  </a:extLst>
                </p14:cNvPr>
                <p14:cNvContentPartPr/>
                <p14:nvPr/>
              </p14:nvContentPartPr>
              <p14:xfrm>
                <a:off x="1863637" y="5032567"/>
                <a:ext cx="95760" cy="92160"/>
              </p14:xfrm>
            </p:contentPart>
          </mc:Choice>
          <mc:Fallback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D37E0647-943B-423F-B165-4F56B156599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859317" y="5028247"/>
                  <a:ext cx="1044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C60FDE5B-9491-4392-8681-B348D0C8DAAA}"/>
                    </a:ext>
                  </a:extLst>
                </p14:cNvPr>
                <p14:cNvContentPartPr/>
                <p14:nvPr/>
              </p14:nvContentPartPr>
              <p14:xfrm>
                <a:off x="1978477" y="5053087"/>
                <a:ext cx="67680" cy="65520"/>
              </p14:xfrm>
            </p:contentPart>
          </mc:Choice>
          <mc:Fallback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C60FDE5B-9491-4392-8681-B348D0C8DAA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974157" y="5048767"/>
                  <a:ext cx="763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C3FF49B8-35A9-4A80-9B7C-C1EA916FED1F}"/>
                    </a:ext>
                  </a:extLst>
                </p14:cNvPr>
                <p14:cNvContentPartPr/>
                <p14:nvPr/>
              </p14:nvContentPartPr>
              <p14:xfrm>
                <a:off x="2072797" y="5047327"/>
                <a:ext cx="56880" cy="51840"/>
              </p14:xfrm>
            </p:contentPart>
          </mc:Choice>
          <mc:Fallback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C3FF49B8-35A9-4A80-9B7C-C1EA916FED1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068477" y="5043007"/>
                  <a:ext cx="655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B77FEF9F-731B-4A44-AFA1-7C3FC97ED88B}"/>
                    </a:ext>
                  </a:extLst>
                </p14:cNvPr>
                <p14:cNvContentPartPr/>
                <p14:nvPr/>
              </p14:nvContentPartPr>
              <p14:xfrm>
                <a:off x="2147677" y="5046967"/>
                <a:ext cx="54000" cy="66240"/>
              </p14:xfrm>
            </p:contentPart>
          </mc:Choice>
          <mc:Fallback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B77FEF9F-731B-4A44-AFA1-7C3FC97ED88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143357" y="5042647"/>
                  <a:ext cx="626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ECC7BACD-89F1-49AF-93FF-A375F41CA972}"/>
                    </a:ext>
                  </a:extLst>
                </p14:cNvPr>
                <p14:cNvContentPartPr/>
                <p14:nvPr/>
              </p14:nvContentPartPr>
              <p14:xfrm>
                <a:off x="2310397" y="5089447"/>
                <a:ext cx="86760" cy="5760"/>
              </p14:xfrm>
            </p:contentPart>
          </mc:Choice>
          <mc:Fallback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ECC7BACD-89F1-49AF-93FF-A375F41CA97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306077" y="5085127"/>
                  <a:ext cx="9540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FE55CEB5-15FB-413F-A082-2AD0CC3BBD85}"/>
                    </a:ext>
                  </a:extLst>
                </p14:cNvPr>
                <p14:cNvContentPartPr/>
                <p14:nvPr/>
              </p14:nvContentPartPr>
              <p14:xfrm>
                <a:off x="2456917" y="5035447"/>
                <a:ext cx="87120" cy="82440"/>
              </p14:xfrm>
            </p:contentPart>
          </mc:Choice>
          <mc:Fallback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FE55CEB5-15FB-413F-A082-2AD0CC3BBD8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452597" y="5031127"/>
                  <a:ext cx="957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A057E215-F026-4ED4-B37B-6E349582BA18}"/>
                    </a:ext>
                  </a:extLst>
                </p14:cNvPr>
                <p14:cNvContentPartPr/>
                <p14:nvPr/>
              </p14:nvContentPartPr>
              <p14:xfrm>
                <a:off x="2574997" y="5021047"/>
                <a:ext cx="83520" cy="79560"/>
              </p14:xfrm>
            </p:contentPart>
          </mc:Choice>
          <mc:Fallback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A057E215-F026-4ED4-B37B-6E349582BA1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570677" y="5016727"/>
                  <a:ext cx="921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3ABF7370-DF0A-4ABE-8A0B-E0DAD319F69F}"/>
                    </a:ext>
                  </a:extLst>
                </p14:cNvPr>
                <p14:cNvContentPartPr/>
                <p14:nvPr/>
              </p14:nvContentPartPr>
              <p14:xfrm>
                <a:off x="2674357" y="5031847"/>
                <a:ext cx="63000" cy="102600"/>
              </p14:xfrm>
            </p:contentPart>
          </mc:Choice>
          <mc:Fallback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3ABF7370-DF0A-4ABE-8A0B-E0DAD319F69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670037" y="5027527"/>
                  <a:ext cx="716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301E018E-719B-4B20-84D3-A7A738DBFD1F}"/>
                    </a:ext>
                  </a:extLst>
                </p14:cNvPr>
                <p14:cNvContentPartPr/>
                <p14:nvPr/>
              </p14:nvContentPartPr>
              <p14:xfrm>
                <a:off x="2775517" y="5037247"/>
                <a:ext cx="52920" cy="73440"/>
              </p14:xfrm>
            </p:contentPart>
          </mc:Choice>
          <mc:Fallback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301E018E-719B-4B20-84D3-A7A738DBFD1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771197" y="5032927"/>
                  <a:ext cx="615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B8B95B23-981E-40F3-B7B5-9323CC383689}"/>
                    </a:ext>
                  </a:extLst>
                </p14:cNvPr>
                <p14:cNvContentPartPr/>
                <p14:nvPr/>
              </p14:nvContentPartPr>
              <p14:xfrm>
                <a:off x="2857957" y="5044807"/>
                <a:ext cx="63000" cy="62640"/>
              </p14:xfrm>
            </p:contentPart>
          </mc:Choice>
          <mc:Fallback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B8B95B23-981E-40F3-B7B5-9323CC38368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853637" y="5040487"/>
                  <a:ext cx="716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E690349B-76F0-441D-AD63-45CC16E51434}"/>
                    </a:ext>
                  </a:extLst>
                </p14:cNvPr>
                <p14:cNvContentPartPr/>
                <p14:nvPr/>
              </p14:nvContentPartPr>
              <p14:xfrm>
                <a:off x="2978917" y="5068927"/>
                <a:ext cx="10800" cy="9720"/>
              </p14:xfrm>
            </p:contentPart>
          </mc:Choice>
          <mc:Fallback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E690349B-76F0-441D-AD63-45CC16E5143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974597" y="5064607"/>
                  <a:ext cx="194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963E0A1F-3D40-435B-BCF2-DD0ADC07A6CD}"/>
                    </a:ext>
                  </a:extLst>
                </p14:cNvPr>
                <p14:cNvContentPartPr/>
                <p14:nvPr/>
              </p14:nvContentPartPr>
              <p14:xfrm>
                <a:off x="3030397" y="5007727"/>
                <a:ext cx="81720" cy="103320"/>
              </p14:xfrm>
            </p:contentPart>
          </mc:Choice>
          <mc:Fallback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963E0A1F-3D40-435B-BCF2-DD0ADC07A6C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026077" y="5003407"/>
                  <a:ext cx="903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6AA94461-F7D8-42B1-93F0-D784FCEA897E}"/>
                    </a:ext>
                  </a:extLst>
                </p14:cNvPr>
                <p14:cNvContentPartPr/>
                <p14:nvPr/>
              </p14:nvContentPartPr>
              <p14:xfrm>
                <a:off x="3126877" y="5015287"/>
                <a:ext cx="47880" cy="59760"/>
              </p14:xfrm>
            </p:contentPart>
          </mc:Choice>
          <mc:Fallback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6AA94461-F7D8-42B1-93F0-D784FCEA897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122557" y="5010967"/>
                  <a:ext cx="565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E26342C1-B196-4E3D-ADA0-E106B01B71D6}"/>
                    </a:ext>
                  </a:extLst>
                </p14:cNvPr>
                <p14:cNvContentPartPr/>
                <p14:nvPr/>
              </p14:nvContentPartPr>
              <p14:xfrm>
                <a:off x="3185557" y="4992247"/>
                <a:ext cx="53640" cy="93240"/>
              </p14:xfrm>
            </p:contentPart>
          </mc:Choice>
          <mc:Fallback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E26342C1-B196-4E3D-ADA0-E106B01B71D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181237" y="4987927"/>
                  <a:ext cx="622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69049E2D-881F-42A8-A2C6-4E6623451B85}"/>
                    </a:ext>
                  </a:extLst>
                </p14:cNvPr>
                <p14:cNvContentPartPr/>
                <p14:nvPr/>
              </p14:nvContentPartPr>
              <p14:xfrm>
                <a:off x="3255397" y="4980727"/>
                <a:ext cx="59400" cy="107640"/>
              </p14:xfrm>
            </p:contentPart>
          </mc:Choice>
          <mc:Fallback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69049E2D-881F-42A8-A2C6-4E6623451B8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251077" y="4976407"/>
                  <a:ext cx="680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F2F22F2F-DE57-4160-BECD-D4A5DBD712CA}"/>
                    </a:ext>
                  </a:extLst>
                </p14:cNvPr>
                <p14:cNvContentPartPr/>
                <p14:nvPr/>
              </p14:nvContentPartPr>
              <p14:xfrm>
                <a:off x="3333157" y="4988647"/>
                <a:ext cx="45720" cy="81720"/>
              </p14:xfrm>
            </p:contentPart>
          </mc:Choice>
          <mc:Fallback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F2F22F2F-DE57-4160-BECD-D4A5DBD712C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328837" y="4984327"/>
                  <a:ext cx="543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84B75216-9FEC-4FFE-A289-DFE3C6CFADED}"/>
                    </a:ext>
                  </a:extLst>
                </p14:cNvPr>
                <p14:cNvContentPartPr/>
                <p14:nvPr/>
              </p14:nvContentPartPr>
              <p14:xfrm>
                <a:off x="3395437" y="5000527"/>
                <a:ext cx="87480" cy="68040"/>
              </p14:xfrm>
            </p:contentPart>
          </mc:Choice>
          <mc:Fallback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84B75216-9FEC-4FFE-A289-DFE3C6CFADE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391117" y="4996207"/>
                  <a:ext cx="961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47D0A773-BD8E-4038-84C8-14C6D020BD47}"/>
                    </a:ext>
                  </a:extLst>
                </p14:cNvPr>
                <p14:cNvContentPartPr/>
                <p14:nvPr/>
              </p14:nvContentPartPr>
              <p14:xfrm>
                <a:off x="913957" y="5152087"/>
                <a:ext cx="2784240" cy="84960"/>
              </p14:xfrm>
            </p:contentPart>
          </mc:Choice>
          <mc:Fallback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47D0A773-BD8E-4038-84C8-14C6D020BD4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09637" y="5147767"/>
                  <a:ext cx="27928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6C5D2835-532E-41D7-9BEB-AA84DB029177}"/>
                    </a:ext>
                  </a:extLst>
                </p14:cNvPr>
                <p14:cNvContentPartPr/>
                <p14:nvPr/>
              </p14:nvContentPartPr>
              <p14:xfrm>
                <a:off x="935557" y="5291047"/>
                <a:ext cx="118440" cy="88200"/>
              </p14:xfrm>
            </p:contentPart>
          </mc:Choice>
          <mc:Fallback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6C5D2835-532E-41D7-9BEB-AA84DB02917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31237" y="5286727"/>
                  <a:ext cx="1270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3D247D86-50BC-4C5B-95E0-2F80FCCA4FD9}"/>
                    </a:ext>
                  </a:extLst>
                </p14:cNvPr>
                <p14:cNvContentPartPr/>
                <p14:nvPr/>
              </p14:nvContentPartPr>
              <p14:xfrm>
                <a:off x="1052557" y="5299687"/>
                <a:ext cx="127440" cy="91800"/>
              </p14:xfrm>
            </p:contentPart>
          </mc:Choice>
          <mc:Fallback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3D247D86-50BC-4C5B-95E0-2F80FCCA4FD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48237" y="5295367"/>
                  <a:ext cx="1360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19" name="Freihand 618">
                  <a:extLst>
                    <a:ext uri="{FF2B5EF4-FFF2-40B4-BE49-F238E27FC236}">
                      <a16:creationId xmlns:a16="http://schemas.microsoft.com/office/drawing/2014/main" id="{2903C328-36CF-4360-A817-DE46F68932D8}"/>
                    </a:ext>
                  </a:extLst>
                </p14:cNvPr>
                <p14:cNvContentPartPr/>
                <p14:nvPr/>
              </p14:nvContentPartPr>
              <p14:xfrm>
                <a:off x="1244437" y="5322727"/>
                <a:ext cx="60480" cy="25920"/>
              </p14:xfrm>
            </p:contentPart>
          </mc:Choice>
          <mc:Fallback>
            <p:pic>
              <p:nvPicPr>
                <p:cNvPr id="619" name="Freihand 618">
                  <a:extLst>
                    <a:ext uri="{FF2B5EF4-FFF2-40B4-BE49-F238E27FC236}">
                      <a16:creationId xmlns:a16="http://schemas.microsoft.com/office/drawing/2014/main" id="{2903C328-36CF-4360-A817-DE46F68932D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240117" y="5318407"/>
                  <a:ext cx="691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7C1C585D-90EE-4B64-9D9F-9E5EBD725BE3}"/>
                    </a:ext>
                  </a:extLst>
                </p14:cNvPr>
                <p14:cNvContentPartPr/>
                <p14:nvPr/>
              </p14:nvContentPartPr>
              <p14:xfrm>
                <a:off x="1389517" y="5284567"/>
                <a:ext cx="77760" cy="79560"/>
              </p14:xfrm>
            </p:contentPart>
          </mc:Choice>
          <mc:Fallback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7C1C585D-90EE-4B64-9D9F-9E5EBD725BE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385197" y="5280247"/>
                  <a:ext cx="864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144038A2-EF95-4BAA-ACF1-928190C9E7C0}"/>
                    </a:ext>
                  </a:extLst>
                </p14:cNvPr>
                <p14:cNvContentPartPr/>
                <p14:nvPr/>
              </p14:nvContentPartPr>
              <p14:xfrm>
                <a:off x="1509757" y="5270527"/>
                <a:ext cx="74880" cy="107280"/>
              </p14:xfrm>
            </p:contentPart>
          </mc:Choice>
          <mc:Fallback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144038A2-EF95-4BAA-ACF1-928190C9E7C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505437" y="5266207"/>
                  <a:ext cx="835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BE8D3941-86B8-4362-A58A-E2E6B22AA175}"/>
                    </a:ext>
                  </a:extLst>
                </p14:cNvPr>
                <p14:cNvContentPartPr/>
                <p14:nvPr/>
              </p14:nvContentPartPr>
              <p14:xfrm>
                <a:off x="1605877" y="5298247"/>
                <a:ext cx="49680" cy="92160"/>
              </p14:xfrm>
            </p:contentPart>
          </mc:Choice>
          <mc:Fallback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BE8D3941-86B8-4362-A58A-E2E6B22AA17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601557" y="5293927"/>
                  <a:ext cx="583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DB1C0170-0024-4816-BA17-F59889B484C5}"/>
                    </a:ext>
                  </a:extLst>
                </p14:cNvPr>
                <p14:cNvContentPartPr/>
                <p14:nvPr/>
              </p14:nvContentPartPr>
              <p14:xfrm>
                <a:off x="1629637" y="5293927"/>
                <a:ext cx="72360" cy="5040"/>
              </p14:xfrm>
            </p:contentPart>
          </mc:Choice>
          <mc:Fallback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DB1C0170-0024-4816-BA17-F59889B484C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625317" y="5289607"/>
                  <a:ext cx="810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052BC1F1-91C9-425B-8113-1BC579EF5D18}"/>
                    </a:ext>
                  </a:extLst>
                </p14:cNvPr>
                <p14:cNvContentPartPr/>
                <p14:nvPr/>
              </p14:nvContentPartPr>
              <p14:xfrm>
                <a:off x="1698397" y="5298247"/>
                <a:ext cx="76320" cy="85680"/>
              </p14:xfrm>
            </p:contentPart>
          </mc:Choice>
          <mc:Fallback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052BC1F1-91C9-425B-8113-1BC579EF5D1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694077" y="5293927"/>
                  <a:ext cx="849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D4024420-CBB9-47A6-BF75-8BBDAAC929CD}"/>
                    </a:ext>
                  </a:extLst>
                </p14:cNvPr>
                <p14:cNvContentPartPr/>
                <p14:nvPr/>
              </p14:nvContentPartPr>
              <p14:xfrm>
                <a:off x="1784437" y="5312287"/>
                <a:ext cx="34560" cy="72000"/>
              </p14:xfrm>
            </p:contentPart>
          </mc:Choice>
          <mc:Fallback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D4024420-CBB9-47A6-BF75-8BBDAAC929C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780117" y="5307967"/>
                  <a:ext cx="432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28" name="Freihand 627">
                  <a:extLst>
                    <a:ext uri="{FF2B5EF4-FFF2-40B4-BE49-F238E27FC236}">
                      <a16:creationId xmlns:a16="http://schemas.microsoft.com/office/drawing/2014/main" id="{7AA03068-3E99-4D58-A809-C6A25BC4C587}"/>
                    </a:ext>
                  </a:extLst>
                </p14:cNvPr>
                <p14:cNvContentPartPr/>
                <p14:nvPr/>
              </p14:nvContentPartPr>
              <p14:xfrm>
                <a:off x="1791637" y="5295367"/>
                <a:ext cx="53640" cy="17280"/>
              </p14:xfrm>
            </p:contentPart>
          </mc:Choice>
          <mc:Fallback>
            <p:pic>
              <p:nvPicPr>
                <p:cNvPr id="628" name="Freihand 627">
                  <a:extLst>
                    <a:ext uri="{FF2B5EF4-FFF2-40B4-BE49-F238E27FC236}">
                      <a16:creationId xmlns:a16="http://schemas.microsoft.com/office/drawing/2014/main" id="{7AA03068-3E99-4D58-A809-C6A25BC4C58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787317" y="5291047"/>
                  <a:ext cx="622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29" name="Freihand 628">
                  <a:extLst>
                    <a:ext uri="{FF2B5EF4-FFF2-40B4-BE49-F238E27FC236}">
                      <a16:creationId xmlns:a16="http://schemas.microsoft.com/office/drawing/2014/main" id="{0E67B627-6DC0-4051-8CDF-D78414218F15}"/>
                    </a:ext>
                  </a:extLst>
                </p14:cNvPr>
                <p14:cNvContentPartPr/>
                <p14:nvPr/>
              </p14:nvContentPartPr>
              <p14:xfrm>
                <a:off x="1865797" y="5265127"/>
                <a:ext cx="71640" cy="136080"/>
              </p14:xfrm>
            </p:contentPart>
          </mc:Choice>
          <mc:Fallback>
            <p:pic>
              <p:nvPicPr>
                <p:cNvPr id="629" name="Freihand 628">
                  <a:extLst>
                    <a:ext uri="{FF2B5EF4-FFF2-40B4-BE49-F238E27FC236}">
                      <a16:creationId xmlns:a16="http://schemas.microsoft.com/office/drawing/2014/main" id="{0E67B627-6DC0-4051-8CDF-D78414218F1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861477" y="5260807"/>
                  <a:ext cx="802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5F32BCC9-54F1-4A14-8751-F6C53A85CC7A}"/>
                    </a:ext>
                  </a:extLst>
                </p14:cNvPr>
                <p14:cNvContentPartPr/>
                <p14:nvPr/>
              </p14:nvContentPartPr>
              <p14:xfrm>
                <a:off x="1950037" y="5289607"/>
                <a:ext cx="70560" cy="76320"/>
              </p14:xfrm>
            </p:contentPart>
          </mc:Choice>
          <mc:Fallback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5F32BCC9-54F1-4A14-8751-F6C53A85CC7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945717" y="5285287"/>
                  <a:ext cx="792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E7D78517-1931-494B-9A2B-3F09B7FF4EC0}"/>
                    </a:ext>
                  </a:extLst>
                </p14:cNvPr>
                <p14:cNvContentPartPr/>
                <p14:nvPr/>
              </p14:nvContentPartPr>
              <p14:xfrm>
                <a:off x="2060917" y="5294647"/>
                <a:ext cx="89640" cy="58680"/>
              </p14:xfrm>
            </p:contentPart>
          </mc:Choice>
          <mc:Fallback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E7D78517-1931-494B-9A2B-3F09B7FF4EC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056597" y="5290327"/>
                  <a:ext cx="982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055F68BC-A6D0-455F-8681-0C65E28BAB5B}"/>
                    </a:ext>
                  </a:extLst>
                </p14:cNvPr>
                <p14:cNvContentPartPr/>
                <p14:nvPr/>
              </p14:nvContentPartPr>
              <p14:xfrm>
                <a:off x="2293477" y="5328847"/>
                <a:ext cx="124920" cy="9360"/>
              </p14:xfrm>
            </p:contentPart>
          </mc:Choice>
          <mc:Fallback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055F68BC-A6D0-455F-8681-0C65E28BAB5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289157" y="5324527"/>
                  <a:ext cx="133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635" name="Freihand 634">
                  <a:extLst>
                    <a:ext uri="{FF2B5EF4-FFF2-40B4-BE49-F238E27FC236}">
                      <a16:creationId xmlns:a16="http://schemas.microsoft.com/office/drawing/2014/main" id="{953015D8-29A0-4890-83E1-0273CE0B995A}"/>
                    </a:ext>
                  </a:extLst>
                </p14:cNvPr>
                <p14:cNvContentPartPr/>
                <p14:nvPr/>
              </p14:nvContentPartPr>
              <p14:xfrm>
                <a:off x="2609917" y="5278447"/>
                <a:ext cx="95760" cy="69840"/>
              </p14:xfrm>
            </p:contentPart>
          </mc:Choice>
          <mc:Fallback>
            <p:pic>
              <p:nvPicPr>
                <p:cNvPr id="635" name="Freihand 634">
                  <a:extLst>
                    <a:ext uri="{FF2B5EF4-FFF2-40B4-BE49-F238E27FC236}">
                      <a16:creationId xmlns:a16="http://schemas.microsoft.com/office/drawing/2014/main" id="{953015D8-29A0-4890-83E1-0273CE0B995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605597" y="5274127"/>
                  <a:ext cx="1044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636" name="Freihand 635">
                  <a:extLst>
                    <a:ext uri="{FF2B5EF4-FFF2-40B4-BE49-F238E27FC236}">
                      <a16:creationId xmlns:a16="http://schemas.microsoft.com/office/drawing/2014/main" id="{AA300B88-4F63-4D26-996F-B1C12C10EFBA}"/>
                    </a:ext>
                  </a:extLst>
                </p14:cNvPr>
                <p14:cNvContentPartPr/>
                <p14:nvPr/>
              </p14:nvContentPartPr>
              <p14:xfrm>
                <a:off x="2746357" y="5275927"/>
                <a:ext cx="55800" cy="57960"/>
              </p14:xfrm>
            </p:contentPart>
          </mc:Choice>
          <mc:Fallback>
            <p:pic>
              <p:nvPicPr>
                <p:cNvPr id="636" name="Freihand 635">
                  <a:extLst>
                    <a:ext uri="{FF2B5EF4-FFF2-40B4-BE49-F238E27FC236}">
                      <a16:creationId xmlns:a16="http://schemas.microsoft.com/office/drawing/2014/main" id="{AA300B88-4F63-4D26-996F-B1C12C10EFB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742037" y="5271607"/>
                  <a:ext cx="644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637" name="Freihand 636">
                  <a:extLst>
                    <a:ext uri="{FF2B5EF4-FFF2-40B4-BE49-F238E27FC236}">
                      <a16:creationId xmlns:a16="http://schemas.microsoft.com/office/drawing/2014/main" id="{01EBF975-CC07-45CF-8144-F94B2EE7AFCE}"/>
                    </a:ext>
                  </a:extLst>
                </p14:cNvPr>
                <p14:cNvContentPartPr/>
                <p14:nvPr/>
              </p14:nvContentPartPr>
              <p14:xfrm>
                <a:off x="2830597" y="5261527"/>
                <a:ext cx="67680" cy="98280"/>
              </p14:xfrm>
            </p:contentPart>
          </mc:Choice>
          <mc:Fallback>
            <p:pic>
              <p:nvPicPr>
                <p:cNvPr id="637" name="Freihand 636">
                  <a:extLst>
                    <a:ext uri="{FF2B5EF4-FFF2-40B4-BE49-F238E27FC236}">
                      <a16:creationId xmlns:a16="http://schemas.microsoft.com/office/drawing/2014/main" id="{01EBF975-CC07-45CF-8144-F94B2EE7AFC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826277" y="5257207"/>
                  <a:ext cx="763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FBD03597-36F2-46DD-8527-97D0EF359CBC}"/>
                    </a:ext>
                  </a:extLst>
                </p14:cNvPr>
                <p14:cNvContentPartPr/>
                <p14:nvPr/>
              </p14:nvContentPartPr>
              <p14:xfrm>
                <a:off x="2913037" y="5282047"/>
                <a:ext cx="83160" cy="64800"/>
              </p14:xfrm>
            </p:contentPart>
          </mc:Choice>
          <mc:Fallback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FBD03597-36F2-46DD-8527-97D0EF359CB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908717" y="5277727"/>
                  <a:ext cx="918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639" name="Freihand 638">
                  <a:extLst>
                    <a:ext uri="{FF2B5EF4-FFF2-40B4-BE49-F238E27FC236}">
                      <a16:creationId xmlns:a16="http://schemas.microsoft.com/office/drawing/2014/main" id="{52374307-9863-49F9-B11B-D1E32307D124}"/>
                    </a:ext>
                  </a:extLst>
                </p14:cNvPr>
                <p14:cNvContentPartPr/>
                <p14:nvPr/>
              </p14:nvContentPartPr>
              <p14:xfrm>
                <a:off x="3000877" y="5286007"/>
                <a:ext cx="86760" cy="62280"/>
              </p14:xfrm>
            </p:contentPart>
          </mc:Choice>
          <mc:Fallback>
            <p:pic>
              <p:nvPicPr>
                <p:cNvPr id="639" name="Freihand 638">
                  <a:extLst>
                    <a:ext uri="{FF2B5EF4-FFF2-40B4-BE49-F238E27FC236}">
                      <a16:creationId xmlns:a16="http://schemas.microsoft.com/office/drawing/2014/main" id="{52374307-9863-49F9-B11B-D1E32307D12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996557" y="5281687"/>
                  <a:ext cx="954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640" name="Freihand 639">
                  <a:extLst>
                    <a:ext uri="{FF2B5EF4-FFF2-40B4-BE49-F238E27FC236}">
                      <a16:creationId xmlns:a16="http://schemas.microsoft.com/office/drawing/2014/main" id="{E6745A18-B87C-44FC-8C06-F292762F79FA}"/>
                    </a:ext>
                  </a:extLst>
                </p14:cNvPr>
                <p14:cNvContentPartPr/>
                <p14:nvPr/>
              </p14:nvContentPartPr>
              <p14:xfrm>
                <a:off x="3040117" y="5264407"/>
                <a:ext cx="101520" cy="138600"/>
              </p14:xfrm>
            </p:contentPart>
          </mc:Choice>
          <mc:Fallback>
            <p:pic>
              <p:nvPicPr>
                <p:cNvPr id="640" name="Freihand 639">
                  <a:extLst>
                    <a:ext uri="{FF2B5EF4-FFF2-40B4-BE49-F238E27FC236}">
                      <a16:creationId xmlns:a16="http://schemas.microsoft.com/office/drawing/2014/main" id="{E6745A18-B87C-44FC-8C06-F292762F79F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035797" y="5260087"/>
                  <a:ext cx="1101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641" name="Freihand 640">
                  <a:extLst>
                    <a:ext uri="{FF2B5EF4-FFF2-40B4-BE49-F238E27FC236}">
                      <a16:creationId xmlns:a16="http://schemas.microsoft.com/office/drawing/2014/main" id="{6B34983B-ADF8-40CC-910C-73DB19ED90D5}"/>
                    </a:ext>
                  </a:extLst>
                </p14:cNvPr>
                <p14:cNvContentPartPr/>
                <p14:nvPr/>
              </p14:nvContentPartPr>
              <p14:xfrm>
                <a:off x="2545477" y="5230567"/>
                <a:ext cx="113400" cy="190800"/>
              </p14:xfrm>
            </p:contentPart>
          </mc:Choice>
          <mc:Fallback>
            <p:pic>
              <p:nvPicPr>
                <p:cNvPr id="641" name="Freihand 640">
                  <a:extLst>
                    <a:ext uri="{FF2B5EF4-FFF2-40B4-BE49-F238E27FC236}">
                      <a16:creationId xmlns:a16="http://schemas.microsoft.com/office/drawing/2014/main" id="{6B34983B-ADF8-40CC-910C-73DB19ED90D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541157" y="5226247"/>
                  <a:ext cx="1220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643" name="Freihand 642">
                  <a:extLst>
                    <a:ext uri="{FF2B5EF4-FFF2-40B4-BE49-F238E27FC236}">
                      <a16:creationId xmlns:a16="http://schemas.microsoft.com/office/drawing/2014/main" id="{828F292A-BBA7-4760-A4E8-DBC35D774C47}"/>
                    </a:ext>
                  </a:extLst>
                </p14:cNvPr>
                <p14:cNvContentPartPr/>
                <p14:nvPr/>
              </p14:nvContentPartPr>
              <p14:xfrm>
                <a:off x="3150997" y="5180527"/>
                <a:ext cx="154440" cy="66960"/>
              </p14:xfrm>
            </p:contentPart>
          </mc:Choice>
          <mc:Fallback>
            <p:pic>
              <p:nvPicPr>
                <p:cNvPr id="643" name="Freihand 642">
                  <a:extLst>
                    <a:ext uri="{FF2B5EF4-FFF2-40B4-BE49-F238E27FC236}">
                      <a16:creationId xmlns:a16="http://schemas.microsoft.com/office/drawing/2014/main" id="{828F292A-BBA7-4760-A4E8-DBC35D774C4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146677" y="5176207"/>
                  <a:ext cx="1630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654" name="Freihand 653">
                  <a:extLst>
                    <a:ext uri="{FF2B5EF4-FFF2-40B4-BE49-F238E27FC236}">
                      <a16:creationId xmlns:a16="http://schemas.microsoft.com/office/drawing/2014/main" id="{612C2975-FD0E-4246-B3E1-9DDE06F1BAC2}"/>
                    </a:ext>
                  </a:extLst>
                </p14:cNvPr>
                <p14:cNvContentPartPr/>
                <p14:nvPr/>
              </p14:nvContentPartPr>
              <p14:xfrm>
                <a:off x="400957" y="5635567"/>
                <a:ext cx="142200" cy="89640"/>
              </p14:xfrm>
            </p:contentPart>
          </mc:Choice>
          <mc:Fallback>
            <p:pic>
              <p:nvPicPr>
                <p:cNvPr id="654" name="Freihand 653">
                  <a:extLst>
                    <a:ext uri="{FF2B5EF4-FFF2-40B4-BE49-F238E27FC236}">
                      <a16:creationId xmlns:a16="http://schemas.microsoft.com/office/drawing/2014/main" id="{612C2975-FD0E-4246-B3E1-9DDE06F1BAC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96637" y="5631247"/>
                  <a:ext cx="1508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655" name="Freihand 654">
                  <a:extLst>
                    <a:ext uri="{FF2B5EF4-FFF2-40B4-BE49-F238E27FC236}">
                      <a16:creationId xmlns:a16="http://schemas.microsoft.com/office/drawing/2014/main" id="{AC7454D0-1E6E-4778-9839-74423FC040C7}"/>
                    </a:ext>
                  </a:extLst>
                </p14:cNvPr>
                <p14:cNvContentPartPr/>
                <p14:nvPr/>
              </p14:nvContentPartPr>
              <p14:xfrm>
                <a:off x="645397" y="5663647"/>
                <a:ext cx="124920" cy="12600"/>
              </p14:xfrm>
            </p:contentPart>
          </mc:Choice>
          <mc:Fallback>
            <p:pic>
              <p:nvPicPr>
                <p:cNvPr id="655" name="Freihand 654">
                  <a:extLst>
                    <a:ext uri="{FF2B5EF4-FFF2-40B4-BE49-F238E27FC236}">
                      <a16:creationId xmlns:a16="http://schemas.microsoft.com/office/drawing/2014/main" id="{AC7454D0-1E6E-4778-9839-74423FC040C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41077" y="5659327"/>
                  <a:ext cx="1335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656" name="Freihand 655">
                  <a:extLst>
                    <a:ext uri="{FF2B5EF4-FFF2-40B4-BE49-F238E27FC236}">
                      <a16:creationId xmlns:a16="http://schemas.microsoft.com/office/drawing/2014/main" id="{9B86B96F-C650-4F66-A42B-FA3845074AA9}"/>
                    </a:ext>
                  </a:extLst>
                </p14:cNvPr>
                <p14:cNvContentPartPr/>
                <p14:nvPr/>
              </p14:nvContentPartPr>
              <p14:xfrm>
                <a:off x="634237" y="5721607"/>
                <a:ext cx="150120" cy="3600"/>
              </p14:xfrm>
            </p:contentPart>
          </mc:Choice>
          <mc:Fallback>
            <p:pic>
              <p:nvPicPr>
                <p:cNvPr id="656" name="Freihand 655">
                  <a:extLst>
                    <a:ext uri="{FF2B5EF4-FFF2-40B4-BE49-F238E27FC236}">
                      <a16:creationId xmlns:a16="http://schemas.microsoft.com/office/drawing/2014/main" id="{9B86B96F-C650-4F66-A42B-FA3845074AA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29917" y="5717287"/>
                  <a:ext cx="15876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658" name="Freihand 657">
                  <a:extLst>
                    <a:ext uri="{FF2B5EF4-FFF2-40B4-BE49-F238E27FC236}">
                      <a16:creationId xmlns:a16="http://schemas.microsoft.com/office/drawing/2014/main" id="{3FB068D1-DD0A-4706-98C6-B2A2CE3C32BF}"/>
                    </a:ext>
                  </a:extLst>
                </p14:cNvPr>
                <p14:cNvContentPartPr/>
                <p14:nvPr/>
              </p14:nvContentPartPr>
              <p14:xfrm>
                <a:off x="889117" y="5637367"/>
                <a:ext cx="115200" cy="90720"/>
              </p14:xfrm>
            </p:contentPart>
          </mc:Choice>
          <mc:Fallback>
            <p:pic>
              <p:nvPicPr>
                <p:cNvPr id="658" name="Freihand 657">
                  <a:extLst>
                    <a:ext uri="{FF2B5EF4-FFF2-40B4-BE49-F238E27FC236}">
                      <a16:creationId xmlns:a16="http://schemas.microsoft.com/office/drawing/2014/main" id="{3FB068D1-DD0A-4706-98C6-B2A2CE3C32B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84797" y="5633047"/>
                  <a:ext cx="1238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659" name="Freihand 658">
                  <a:extLst>
                    <a:ext uri="{FF2B5EF4-FFF2-40B4-BE49-F238E27FC236}">
                      <a16:creationId xmlns:a16="http://schemas.microsoft.com/office/drawing/2014/main" id="{33A25818-1AC9-4492-BB56-607C4557CDA7}"/>
                    </a:ext>
                  </a:extLst>
                </p14:cNvPr>
                <p14:cNvContentPartPr/>
                <p14:nvPr/>
              </p14:nvContentPartPr>
              <p14:xfrm>
                <a:off x="973357" y="5658967"/>
                <a:ext cx="47520" cy="127080"/>
              </p14:xfrm>
            </p:contentPart>
          </mc:Choice>
          <mc:Fallback>
            <p:pic>
              <p:nvPicPr>
                <p:cNvPr id="659" name="Freihand 658">
                  <a:extLst>
                    <a:ext uri="{FF2B5EF4-FFF2-40B4-BE49-F238E27FC236}">
                      <a16:creationId xmlns:a16="http://schemas.microsoft.com/office/drawing/2014/main" id="{33A25818-1AC9-4492-BB56-607C4557CDA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69037" y="5654647"/>
                  <a:ext cx="561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660" name="Freihand 659">
                  <a:extLst>
                    <a:ext uri="{FF2B5EF4-FFF2-40B4-BE49-F238E27FC236}">
                      <a16:creationId xmlns:a16="http://schemas.microsoft.com/office/drawing/2014/main" id="{517CEF01-41D7-4EA8-B2D8-C6D3DFF5CF58}"/>
                    </a:ext>
                  </a:extLst>
                </p14:cNvPr>
                <p14:cNvContentPartPr/>
                <p14:nvPr/>
              </p14:nvContentPartPr>
              <p14:xfrm>
                <a:off x="854917" y="5588407"/>
                <a:ext cx="443160" cy="81360"/>
              </p14:xfrm>
            </p:contentPart>
          </mc:Choice>
          <mc:Fallback>
            <p:pic>
              <p:nvPicPr>
                <p:cNvPr id="660" name="Freihand 659">
                  <a:extLst>
                    <a:ext uri="{FF2B5EF4-FFF2-40B4-BE49-F238E27FC236}">
                      <a16:creationId xmlns:a16="http://schemas.microsoft.com/office/drawing/2014/main" id="{517CEF01-41D7-4EA8-B2D8-C6D3DFF5CF58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50597" y="5584087"/>
                  <a:ext cx="4518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661" name="Freihand 660">
                  <a:extLst>
                    <a:ext uri="{FF2B5EF4-FFF2-40B4-BE49-F238E27FC236}">
                      <a16:creationId xmlns:a16="http://schemas.microsoft.com/office/drawing/2014/main" id="{7FB8E6D9-5D50-4235-BF6D-88E68B60D26F}"/>
                    </a:ext>
                  </a:extLst>
                </p14:cNvPr>
                <p14:cNvContentPartPr/>
                <p14:nvPr/>
              </p14:nvContentPartPr>
              <p14:xfrm>
                <a:off x="1439917" y="5594167"/>
                <a:ext cx="94680" cy="109080"/>
              </p14:xfrm>
            </p:contentPart>
          </mc:Choice>
          <mc:Fallback>
            <p:pic>
              <p:nvPicPr>
                <p:cNvPr id="661" name="Freihand 660">
                  <a:extLst>
                    <a:ext uri="{FF2B5EF4-FFF2-40B4-BE49-F238E27FC236}">
                      <a16:creationId xmlns:a16="http://schemas.microsoft.com/office/drawing/2014/main" id="{7FB8E6D9-5D50-4235-BF6D-88E68B60D26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435597" y="5589847"/>
                  <a:ext cx="1033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662" name="Freihand 661">
                  <a:extLst>
                    <a:ext uri="{FF2B5EF4-FFF2-40B4-BE49-F238E27FC236}">
                      <a16:creationId xmlns:a16="http://schemas.microsoft.com/office/drawing/2014/main" id="{004F2DD4-BE18-4F24-AFE9-97A9FF4A297F}"/>
                    </a:ext>
                  </a:extLst>
                </p14:cNvPr>
                <p14:cNvContentPartPr/>
                <p14:nvPr/>
              </p14:nvContentPartPr>
              <p14:xfrm>
                <a:off x="1624597" y="5616487"/>
                <a:ext cx="118440" cy="91080"/>
              </p14:xfrm>
            </p:contentPart>
          </mc:Choice>
          <mc:Fallback>
            <p:pic>
              <p:nvPicPr>
                <p:cNvPr id="662" name="Freihand 661">
                  <a:extLst>
                    <a:ext uri="{FF2B5EF4-FFF2-40B4-BE49-F238E27FC236}">
                      <a16:creationId xmlns:a16="http://schemas.microsoft.com/office/drawing/2014/main" id="{004F2DD4-BE18-4F24-AFE9-97A9FF4A297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620277" y="5612167"/>
                  <a:ext cx="1270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663" name="Freihand 662">
                  <a:extLst>
                    <a:ext uri="{FF2B5EF4-FFF2-40B4-BE49-F238E27FC236}">
                      <a16:creationId xmlns:a16="http://schemas.microsoft.com/office/drawing/2014/main" id="{746196F0-3AA5-4F6B-8C15-429F413D2944}"/>
                    </a:ext>
                  </a:extLst>
                </p14:cNvPr>
                <p14:cNvContentPartPr/>
                <p14:nvPr/>
              </p14:nvContentPartPr>
              <p14:xfrm>
                <a:off x="1631077" y="5627287"/>
                <a:ext cx="123480" cy="71640"/>
              </p14:xfrm>
            </p:contentPart>
          </mc:Choice>
          <mc:Fallback>
            <p:pic>
              <p:nvPicPr>
                <p:cNvPr id="663" name="Freihand 662">
                  <a:extLst>
                    <a:ext uri="{FF2B5EF4-FFF2-40B4-BE49-F238E27FC236}">
                      <a16:creationId xmlns:a16="http://schemas.microsoft.com/office/drawing/2014/main" id="{746196F0-3AA5-4F6B-8C15-429F413D294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626757" y="5622967"/>
                  <a:ext cx="1321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664" name="Freihand 663">
                  <a:extLst>
                    <a:ext uri="{FF2B5EF4-FFF2-40B4-BE49-F238E27FC236}">
                      <a16:creationId xmlns:a16="http://schemas.microsoft.com/office/drawing/2014/main" id="{942101C0-0626-4448-941F-D50999280A3F}"/>
                    </a:ext>
                  </a:extLst>
                </p14:cNvPr>
                <p14:cNvContentPartPr/>
                <p14:nvPr/>
              </p14:nvContentPartPr>
              <p14:xfrm>
                <a:off x="1590037" y="5563567"/>
                <a:ext cx="191520" cy="14400"/>
              </p14:xfrm>
            </p:contentPart>
          </mc:Choice>
          <mc:Fallback>
            <p:pic>
              <p:nvPicPr>
                <p:cNvPr id="664" name="Freihand 663">
                  <a:extLst>
                    <a:ext uri="{FF2B5EF4-FFF2-40B4-BE49-F238E27FC236}">
                      <a16:creationId xmlns:a16="http://schemas.microsoft.com/office/drawing/2014/main" id="{942101C0-0626-4448-941F-D50999280A3F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585717" y="5559247"/>
                  <a:ext cx="2001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666" name="Freihand 665">
                  <a:extLst>
                    <a:ext uri="{FF2B5EF4-FFF2-40B4-BE49-F238E27FC236}">
                      <a16:creationId xmlns:a16="http://schemas.microsoft.com/office/drawing/2014/main" id="{AEA42191-AACF-41B8-9A7D-7C59F3FDB680}"/>
                    </a:ext>
                  </a:extLst>
                </p14:cNvPr>
                <p14:cNvContentPartPr/>
                <p14:nvPr/>
              </p14:nvContentPartPr>
              <p14:xfrm>
                <a:off x="1965517" y="5640967"/>
                <a:ext cx="152640" cy="720"/>
              </p14:xfrm>
            </p:contentPart>
          </mc:Choice>
          <mc:Fallback>
            <p:pic>
              <p:nvPicPr>
                <p:cNvPr id="666" name="Freihand 665">
                  <a:extLst>
                    <a:ext uri="{FF2B5EF4-FFF2-40B4-BE49-F238E27FC236}">
                      <a16:creationId xmlns:a16="http://schemas.microsoft.com/office/drawing/2014/main" id="{AEA42191-AACF-41B8-9A7D-7C59F3FDB68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961197" y="5636647"/>
                  <a:ext cx="16128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667" name="Freihand 666">
                  <a:extLst>
                    <a:ext uri="{FF2B5EF4-FFF2-40B4-BE49-F238E27FC236}">
                      <a16:creationId xmlns:a16="http://schemas.microsoft.com/office/drawing/2014/main" id="{C23DD004-006B-4678-A414-A4F9AED24A18}"/>
                    </a:ext>
                  </a:extLst>
                </p14:cNvPr>
                <p14:cNvContentPartPr/>
                <p14:nvPr/>
              </p14:nvContentPartPr>
              <p14:xfrm>
                <a:off x="1978477" y="5677687"/>
                <a:ext cx="139680" cy="6840"/>
              </p14:xfrm>
            </p:contentPart>
          </mc:Choice>
          <mc:Fallback>
            <p:pic>
              <p:nvPicPr>
                <p:cNvPr id="667" name="Freihand 666">
                  <a:extLst>
                    <a:ext uri="{FF2B5EF4-FFF2-40B4-BE49-F238E27FC236}">
                      <a16:creationId xmlns:a16="http://schemas.microsoft.com/office/drawing/2014/main" id="{C23DD004-006B-4678-A414-A4F9AED24A18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974157" y="5673367"/>
                  <a:ext cx="1483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669" name="Freihand 668">
                  <a:extLst>
                    <a:ext uri="{FF2B5EF4-FFF2-40B4-BE49-F238E27FC236}">
                      <a16:creationId xmlns:a16="http://schemas.microsoft.com/office/drawing/2014/main" id="{7C3140AF-56A0-4E5B-99AB-C3115F73A0F6}"/>
                    </a:ext>
                  </a:extLst>
                </p14:cNvPr>
                <p14:cNvContentPartPr/>
                <p14:nvPr/>
              </p14:nvContentPartPr>
              <p14:xfrm>
                <a:off x="2290957" y="5532607"/>
                <a:ext cx="113040" cy="75240"/>
              </p14:xfrm>
            </p:contentPart>
          </mc:Choice>
          <mc:Fallback>
            <p:pic>
              <p:nvPicPr>
                <p:cNvPr id="669" name="Freihand 668">
                  <a:extLst>
                    <a:ext uri="{FF2B5EF4-FFF2-40B4-BE49-F238E27FC236}">
                      <a16:creationId xmlns:a16="http://schemas.microsoft.com/office/drawing/2014/main" id="{7C3140AF-56A0-4E5B-99AB-C3115F73A0F6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286637" y="5528287"/>
                  <a:ext cx="1216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670" name="Freihand 669">
                  <a:extLst>
                    <a:ext uri="{FF2B5EF4-FFF2-40B4-BE49-F238E27FC236}">
                      <a16:creationId xmlns:a16="http://schemas.microsoft.com/office/drawing/2014/main" id="{33156F67-60F6-4B4D-B38A-C15DC16FA95B}"/>
                    </a:ext>
                  </a:extLst>
                </p14:cNvPr>
                <p14:cNvContentPartPr/>
                <p14:nvPr/>
              </p14:nvContentPartPr>
              <p14:xfrm>
                <a:off x="2428477" y="5517127"/>
                <a:ext cx="79560" cy="77400"/>
              </p14:xfrm>
            </p:contentPart>
          </mc:Choice>
          <mc:Fallback>
            <p:pic>
              <p:nvPicPr>
                <p:cNvPr id="670" name="Freihand 669">
                  <a:extLst>
                    <a:ext uri="{FF2B5EF4-FFF2-40B4-BE49-F238E27FC236}">
                      <a16:creationId xmlns:a16="http://schemas.microsoft.com/office/drawing/2014/main" id="{33156F67-60F6-4B4D-B38A-C15DC16FA95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424157" y="5512807"/>
                  <a:ext cx="882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671" name="Freihand 670">
                  <a:extLst>
                    <a:ext uri="{FF2B5EF4-FFF2-40B4-BE49-F238E27FC236}">
                      <a16:creationId xmlns:a16="http://schemas.microsoft.com/office/drawing/2014/main" id="{68A1D797-7FD9-4C66-B767-877D0FDBCAEF}"/>
                    </a:ext>
                  </a:extLst>
                </p14:cNvPr>
                <p14:cNvContentPartPr/>
                <p14:nvPr/>
              </p14:nvContentPartPr>
              <p14:xfrm>
                <a:off x="2523157" y="5509567"/>
                <a:ext cx="97920" cy="99000"/>
              </p14:xfrm>
            </p:contentPart>
          </mc:Choice>
          <mc:Fallback>
            <p:pic>
              <p:nvPicPr>
                <p:cNvPr id="671" name="Freihand 670">
                  <a:extLst>
                    <a:ext uri="{FF2B5EF4-FFF2-40B4-BE49-F238E27FC236}">
                      <a16:creationId xmlns:a16="http://schemas.microsoft.com/office/drawing/2014/main" id="{68A1D797-7FD9-4C66-B767-877D0FDBCAE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518837" y="5505247"/>
                  <a:ext cx="1065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3B50BA7C-378D-437A-AAFB-B66DBE5FA4E0}"/>
                    </a:ext>
                  </a:extLst>
                </p14:cNvPr>
                <p14:cNvContentPartPr/>
                <p14:nvPr/>
              </p14:nvContentPartPr>
              <p14:xfrm>
                <a:off x="2685517" y="5504887"/>
                <a:ext cx="75960" cy="106200"/>
              </p14:xfrm>
            </p:contentPart>
          </mc:Choice>
          <mc:Fallback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3B50BA7C-378D-437A-AAFB-B66DBE5FA4E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681197" y="5500567"/>
                  <a:ext cx="846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673" name="Freihand 672">
                  <a:extLst>
                    <a:ext uri="{FF2B5EF4-FFF2-40B4-BE49-F238E27FC236}">
                      <a16:creationId xmlns:a16="http://schemas.microsoft.com/office/drawing/2014/main" id="{A5286F13-3ECA-4E3A-A192-5E972D6FCC2E}"/>
                    </a:ext>
                  </a:extLst>
                </p14:cNvPr>
                <p14:cNvContentPartPr/>
                <p14:nvPr/>
              </p14:nvContentPartPr>
              <p14:xfrm>
                <a:off x="2783077" y="5501647"/>
                <a:ext cx="80280" cy="109440"/>
              </p14:xfrm>
            </p:contentPart>
          </mc:Choice>
          <mc:Fallback>
            <p:pic>
              <p:nvPicPr>
                <p:cNvPr id="673" name="Freihand 672">
                  <a:extLst>
                    <a:ext uri="{FF2B5EF4-FFF2-40B4-BE49-F238E27FC236}">
                      <a16:creationId xmlns:a16="http://schemas.microsoft.com/office/drawing/2014/main" id="{A5286F13-3ECA-4E3A-A192-5E972D6FCC2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778757" y="5497327"/>
                  <a:ext cx="889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674" name="Freihand 673">
                  <a:extLst>
                    <a:ext uri="{FF2B5EF4-FFF2-40B4-BE49-F238E27FC236}">
                      <a16:creationId xmlns:a16="http://schemas.microsoft.com/office/drawing/2014/main" id="{DE48CDC7-2EF5-4423-BA05-F229AEFF38DC}"/>
                    </a:ext>
                  </a:extLst>
                </p14:cNvPr>
                <p14:cNvContentPartPr/>
                <p14:nvPr/>
              </p14:nvContentPartPr>
              <p14:xfrm>
                <a:off x="2897917" y="5530087"/>
                <a:ext cx="93600" cy="63720"/>
              </p14:xfrm>
            </p:contentPart>
          </mc:Choice>
          <mc:Fallback>
            <p:pic>
              <p:nvPicPr>
                <p:cNvPr id="674" name="Freihand 673">
                  <a:extLst>
                    <a:ext uri="{FF2B5EF4-FFF2-40B4-BE49-F238E27FC236}">
                      <a16:creationId xmlns:a16="http://schemas.microsoft.com/office/drawing/2014/main" id="{DE48CDC7-2EF5-4423-BA05-F229AEFF38D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893597" y="5525767"/>
                  <a:ext cx="1022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675" name="Freihand 674">
                  <a:extLst>
                    <a:ext uri="{FF2B5EF4-FFF2-40B4-BE49-F238E27FC236}">
                      <a16:creationId xmlns:a16="http://schemas.microsoft.com/office/drawing/2014/main" id="{7312EE6E-880C-4621-81F4-7E4F59025896}"/>
                    </a:ext>
                  </a:extLst>
                </p14:cNvPr>
                <p14:cNvContentPartPr/>
                <p14:nvPr/>
              </p14:nvContentPartPr>
              <p14:xfrm>
                <a:off x="2301757" y="5625847"/>
                <a:ext cx="736200" cy="59760"/>
              </p14:xfrm>
            </p:contentPart>
          </mc:Choice>
          <mc:Fallback>
            <p:pic>
              <p:nvPicPr>
                <p:cNvPr id="675" name="Freihand 674">
                  <a:extLst>
                    <a:ext uri="{FF2B5EF4-FFF2-40B4-BE49-F238E27FC236}">
                      <a16:creationId xmlns:a16="http://schemas.microsoft.com/office/drawing/2014/main" id="{7312EE6E-880C-4621-81F4-7E4F5902589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297437" y="5621527"/>
                  <a:ext cx="7448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677" name="Freihand 676">
                  <a:extLst>
                    <a:ext uri="{FF2B5EF4-FFF2-40B4-BE49-F238E27FC236}">
                      <a16:creationId xmlns:a16="http://schemas.microsoft.com/office/drawing/2014/main" id="{67D9F929-1333-49A3-9B47-1C528E9F1394}"/>
                    </a:ext>
                  </a:extLst>
                </p14:cNvPr>
                <p14:cNvContentPartPr/>
                <p14:nvPr/>
              </p14:nvContentPartPr>
              <p14:xfrm>
                <a:off x="2515957" y="5730247"/>
                <a:ext cx="159840" cy="100080"/>
              </p14:xfrm>
            </p:contentPart>
          </mc:Choice>
          <mc:Fallback>
            <p:pic>
              <p:nvPicPr>
                <p:cNvPr id="677" name="Freihand 676">
                  <a:extLst>
                    <a:ext uri="{FF2B5EF4-FFF2-40B4-BE49-F238E27FC236}">
                      <a16:creationId xmlns:a16="http://schemas.microsoft.com/office/drawing/2014/main" id="{67D9F929-1333-49A3-9B47-1C528E9F139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511637" y="5725927"/>
                  <a:ext cx="1684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678" name="Freihand 677">
                  <a:extLst>
                    <a:ext uri="{FF2B5EF4-FFF2-40B4-BE49-F238E27FC236}">
                      <a16:creationId xmlns:a16="http://schemas.microsoft.com/office/drawing/2014/main" id="{B6BC37FF-4718-4C98-B43A-81A99FB6414B}"/>
                    </a:ext>
                  </a:extLst>
                </p14:cNvPr>
                <p14:cNvContentPartPr/>
                <p14:nvPr/>
              </p14:nvContentPartPr>
              <p14:xfrm>
                <a:off x="2700277" y="5745007"/>
                <a:ext cx="125640" cy="97200"/>
              </p14:xfrm>
            </p:contentPart>
          </mc:Choice>
          <mc:Fallback>
            <p:pic>
              <p:nvPicPr>
                <p:cNvPr id="678" name="Freihand 677">
                  <a:extLst>
                    <a:ext uri="{FF2B5EF4-FFF2-40B4-BE49-F238E27FC236}">
                      <a16:creationId xmlns:a16="http://schemas.microsoft.com/office/drawing/2014/main" id="{B6BC37FF-4718-4C98-B43A-81A99FB6414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695957" y="5740687"/>
                  <a:ext cx="1342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679" name="Freihand 678">
                  <a:extLst>
                    <a:ext uri="{FF2B5EF4-FFF2-40B4-BE49-F238E27FC236}">
                      <a16:creationId xmlns:a16="http://schemas.microsoft.com/office/drawing/2014/main" id="{0854FDCF-A01A-4938-9F65-44214BDE967F}"/>
                    </a:ext>
                  </a:extLst>
                </p14:cNvPr>
                <p14:cNvContentPartPr/>
                <p14:nvPr/>
              </p14:nvContentPartPr>
              <p14:xfrm>
                <a:off x="3172957" y="5668327"/>
                <a:ext cx="150120" cy="10800"/>
              </p14:xfrm>
            </p:contentPart>
          </mc:Choice>
          <mc:Fallback>
            <p:pic>
              <p:nvPicPr>
                <p:cNvPr id="679" name="Freihand 678">
                  <a:extLst>
                    <a:ext uri="{FF2B5EF4-FFF2-40B4-BE49-F238E27FC236}">
                      <a16:creationId xmlns:a16="http://schemas.microsoft.com/office/drawing/2014/main" id="{0854FDCF-A01A-4938-9F65-44214BDE967F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168637" y="5664007"/>
                  <a:ext cx="1587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681" name="Freihand 680">
                  <a:extLst>
                    <a:ext uri="{FF2B5EF4-FFF2-40B4-BE49-F238E27FC236}">
                      <a16:creationId xmlns:a16="http://schemas.microsoft.com/office/drawing/2014/main" id="{061A4CEC-112D-400F-8D13-F6A886CC6D93}"/>
                    </a:ext>
                  </a:extLst>
                </p14:cNvPr>
                <p14:cNvContentPartPr/>
                <p14:nvPr/>
              </p14:nvContentPartPr>
              <p14:xfrm>
                <a:off x="3427117" y="5549527"/>
                <a:ext cx="105120" cy="118800"/>
              </p14:xfrm>
            </p:contentPart>
          </mc:Choice>
          <mc:Fallback>
            <p:pic>
              <p:nvPicPr>
                <p:cNvPr id="681" name="Freihand 680">
                  <a:extLst>
                    <a:ext uri="{FF2B5EF4-FFF2-40B4-BE49-F238E27FC236}">
                      <a16:creationId xmlns:a16="http://schemas.microsoft.com/office/drawing/2014/main" id="{061A4CEC-112D-400F-8D13-F6A886CC6D9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422797" y="5545207"/>
                  <a:ext cx="1137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682" name="Freihand 681">
                  <a:extLst>
                    <a:ext uri="{FF2B5EF4-FFF2-40B4-BE49-F238E27FC236}">
                      <a16:creationId xmlns:a16="http://schemas.microsoft.com/office/drawing/2014/main" id="{3274326D-86F2-45A7-BD42-8EE23851309F}"/>
                    </a:ext>
                  </a:extLst>
                </p14:cNvPr>
                <p14:cNvContentPartPr/>
                <p14:nvPr/>
              </p14:nvContentPartPr>
              <p14:xfrm>
                <a:off x="3441877" y="5530807"/>
                <a:ext cx="114480" cy="22320"/>
              </p14:xfrm>
            </p:contentPart>
          </mc:Choice>
          <mc:Fallback>
            <p:pic>
              <p:nvPicPr>
                <p:cNvPr id="682" name="Freihand 681">
                  <a:extLst>
                    <a:ext uri="{FF2B5EF4-FFF2-40B4-BE49-F238E27FC236}">
                      <a16:creationId xmlns:a16="http://schemas.microsoft.com/office/drawing/2014/main" id="{3274326D-86F2-45A7-BD42-8EE23851309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437557" y="5526487"/>
                  <a:ext cx="1231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683" name="Freihand 682">
                  <a:extLst>
                    <a:ext uri="{FF2B5EF4-FFF2-40B4-BE49-F238E27FC236}">
                      <a16:creationId xmlns:a16="http://schemas.microsoft.com/office/drawing/2014/main" id="{E446BBC3-AEB5-4490-A9E0-0901ADC2F3AB}"/>
                    </a:ext>
                  </a:extLst>
                </p14:cNvPr>
                <p14:cNvContentPartPr/>
                <p14:nvPr/>
              </p14:nvContentPartPr>
              <p14:xfrm>
                <a:off x="3577597" y="5562847"/>
                <a:ext cx="179640" cy="149400"/>
              </p14:xfrm>
            </p:contentPart>
          </mc:Choice>
          <mc:Fallback>
            <p:pic>
              <p:nvPicPr>
                <p:cNvPr id="683" name="Freihand 682">
                  <a:extLst>
                    <a:ext uri="{FF2B5EF4-FFF2-40B4-BE49-F238E27FC236}">
                      <a16:creationId xmlns:a16="http://schemas.microsoft.com/office/drawing/2014/main" id="{E446BBC3-AEB5-4490-A9E0-0901ADC2F3A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573277" y="5558527"/>
                  <a:ext cx="1882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684" name="Freihand 683">
                  <a:extLst>
                    <a:ext uri="{FF2B5EF4-FFF2-40B4-BE49-F238E27FC236}">
                      <a16:creationId xmlns:a16="http://schemas.microsoft.com/office/drawing/2014/main" id="{F0D79C12-7AB2-4353-9FC0-72F822CD226D}"/>
                    </a:ext>
                  </a:extLst>
                </p14:cNvPr>
                <p14:cNvContentPartPr/>
                <p14:nvPr/>
              </p14:nvContentPartPr>
              <p14:xfrm>
                <a:off x="3781717" y="5542687"/>
                <a:ext cx="68400" cy="64440"/>
              </p14:xfrm>
            </p:contentPart>
          </mc:Choice>
          <mc:Fallback>
            <p:pic>
              <p:nvPicPr>
                <p:cNvPr id="684" name="Freihand 683">
                  <a:extLst>
                    <a:ext uri="{FF2B5EF4-FFF2-40B4-BE49-F238E27FC236}">
                      <a16:creationId xmlns:a16="http://schemas.microsoft.com/office/drawing/2014/main" id="{F0D79C12-7AB2-4353-9FC0-72F822CD226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777397" y="5538367"/>
                  <a:ext cx="770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685" name="Freihand 684">
                  <a:extLst>
                    <a:ext uri="{FF2B5EF4-FFF2-40B4-BE49-F238E27FC236}">
                      <a16:creationId xmlns:a16="http://schemas.microsoft.com/office/drawing/2014/main" id="{56C0C178-34C8-4F1D-A888-E8B81B44752F}"/>
                    </a:ext>
                  </a:extLst>
                </p14:cNvPr>
                <p14:cNvContentPartPr/>
                <p14:nvPr/>
              </p14:nvContentPartPr>
              <p14:xfrm>
                <a:off x="3833557" y="5583007"/>
                <a:ext cx="138960" cy="70200"/>
              </p14:xfrm>
            </p:contentPart>
          </mc:Choice>
          <mc:Fallback>
            <p:pic>
              <p:nvPicPr>
                <p:cNvPr id="685" name="Freihand 684">
                  <a:extLst>
                    <a:ext uri="{FF2B5EF4-FFF2-40B4-BE49-F238E27FC236}">
                      <a16:creationId xmlns:a16="http://schemas.microsoft.com/office/drawing/2014/main" id="{56C0C178-34C8-4F1D-A888-E8B81B44752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829237" y="5578687"/>
                  <a:ext cx="1476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687" name="Freihand 686">
                  <a:extLst>
                    <a:ext uri="{FF2B5EF4-FFF2-40B4-BE49-F238E27FC236}">
                      <a16:creationId xmlns:a16="http://schemas.microsoft.com/office/drawing/2014/main" id="{04F7EDA5-3CBC-499C-929E-C502E484325A}"/>
                    </a:ext>
                  </a:extLst>
                </p14:cNvPr>
                <p14:cNvContentPartPr/>
                <p14:nvPr/>
              </p14:nvContentPartPr>
              <p14:xfrm>
                <a:off x="4049917" y="5453767"/>
                <a:ext cx="138600" cy="120240"/>
              </p14:xfrm>
            </p:contentPart>
          </mc:Choice>
          <mc:Fallback>
            <p:pic>
              <p:nvPicPr>
                <p:cNvPr id="687" name="Freihand 686">
                  <a:extLst>
                    <a:ext uri="{FF2B5EF4-FFF2-40B4-BE49-F238E27FC236}">
                      <a16:creationId xmlns:a16="http://schemas.microsoft.com/office/drawing/2014/main" id="{04F7EDA5-3CBC-499C-929E-C502E484325A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045597" y="5449447"/>
                  <a:ext cx="1472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688" name="Freihand 687">
                  <a:extLst>
                    <a:ext uri="{FF2B5EF4-FFF2-40B4-BE49-F238E27FC236}">
                      <a16:creationId xmlns:a16="http://schemas.microsoft.com/office/drawing/2014/main" id="{3FDC2837-98AB-4A52-9B36-48C5FF82FE32}"/>
                    </a:ext>
                  </a:extLst>
                </p14:cNvPr>
                <p14:cNvContentPartPr/>
                <p14:nvPr/>
              </p14:nvContentPartPr>
              <p14:xfrm>
                <a:off x="4198597" y="5448007"/>
                <a:ext cx="119160" cy="92160"/>
              </p14:xfrm>
            </p:contentPart>
          </mc:Choice>
          <mc:Fallback>
            <p:pic>
              <p:nvPicPr>
                <p:cNvPr id="688" name="Freihand 687">
                  <a:extLst>
                    <a:ext uri="{FF2B5EF4-FFF2-40B4-BE49-F238E27FC236}">
                      <a16:creationId xmlns:a16="http://schemas.microsoft.com/office/drawing/2014/main" id="{3FDC2837-98AB-4A52-9B36-48C5FF82FE32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194277" y="5443687"/>
                  <a:ext cx="1278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689" name="Freihand 688">
                  <a:extLst>
                    <a:ext uri="{FF2B5EF4-FFF2-40B4-BE49-F238E27FC236}">
                      <a16:creationId xmlns:a16="http://schemas.microsoft.com/office/drawing/2014/main" id="{59D33090-78E5-4956-B704-86D86A4C3AB6}"/>
                    </a:ext>
                  </a:extLst>
                </p14:cNvPr>
                <p14:cNvContentPartPr/>
                <p14:nvPr/>
              </p14:nvContentPartPr>
              <p14:xfrm>
                <a:off x="4356277" y="5440447"/>
                <a:ext cx="95040" cy="110160"/>
              </p14:xfrm>
            </p:contentPart>
          </mc:Choice>
          <mc:Fallback>
            <p:pic>
              <p:nvPicPr>
                <p:cNvPr id="689" name="Freihand 688">
                  <a:extLst>
                    <a:ext uri="{FF2B5EF4-FFF2-40B4-BE49-F238E27FC236}">
                      <a16:creationId xmlns:a16="http://schemas.microsoft.com/office/drawing/2014/main" id="{59D33090-78E5-4956-B704-86D86A4C3AB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351957" y="5436127"/>
                  <a:ext cx="1036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690" name="Freihand 689">
                  <a:extLst>
                    <a:ext uri="{FF2B5EF4-FFF2-40B4-BE49-F238E27FC236}">
                      <a16:creationId xmlns:a16="http://schemas.microsoft.com/office/drawing/2014/main" id="{091DEB4A-A6BE-406A-86B3-755842299FE4}"/>
                    </a:ext>
                  </a:extLst>
                </p14:cNvPr>
                <p14:cNvContentPartPr/>
                <p14:nvPr/>
              </p14:nvContentPartPr>
              <p14:xfrm>
                <a:off x="4480117" y="5467087"/>
                <a:ext cx="97560" cy="64800"/>
              </p14:xfrm>
            </p:contentPart>
          </mc:Choice>
          <mc:Fallback>
            <p:pic>
              <p:nvPicPr>
                <p:cNvPr id="690" name="Freihand 689">
                  <a:extLst>
                    <a:ext uri="{FF2B5EF4-FFF2-40B4-BE49-F238E27FC236}">
                      <a16:creationId xmlns:a16="http://schemas.microsoft.com/office/drawing/2014/main" id="{091DEB4A-A6BE-406A-86B3-755842299FE4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475797" y="5462767"/>
                  <a:ext cx="1062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691" name="Freihand 690">
                  <a:extLst>
                    <a:ext uri="{FF2B5EF4-FFF2-40B4-BE49-F238E27FC236}">
                      <a16:creationId xmlns:a16="http://schemas.microsoft.com/office/drawing/2014/main" id="{E2A63BCE-F42F-4DFD-9BD6-AF8531D0EF25}"/>
                    </a:ext>
                  </a:extLst>
                </p14:cNvPr>
                <p14:cNvContentPartPr/>
                <p14:nvPr/>
              </p14:nvContentPartPr>
              <p14:xfrm>
                <a:off x="4602157" y="5464207"/>
                <a:ext cx="124200" cy="78480"/>
              </p14:xfrm>
            </p:contentPart>
          </mc:Choice>
          <mc:Fallback>
            <p:pic>
              <p:nvPicPr>
                <p:cNvPr id="691" name="Freihand 690">
                  <a:extLst>
                    <a:ext uri="{FF2B5EF4-FFF2-40B4-BE49-F238E27FC236}">
                      <a16:creationId xmlns:a16="http://schemas.microsoft.com/office/drawing/2014/main" id="{E2A63BCE-F42F-4DFD-9BD6-AF8531D0EF2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597837" y="5459887"/>
                  <a:ext cx="1328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692" name="Freihand 691">
                  <a:extLst>
                    <a:ext uri="{FF2B5EF4-FFF2-40B4-BE49-F238E27FC236}">
                      <a16:creationId xmlns:a16="http://schemas.microsoft.com/office/drawing/2014/main" id="{981372CA-A5D7-40D9-9674-C2C8611626DD}"/>
                    </a:ext>
                  </a:extLst>
                </p14:cNvPr>
                <p14:cNvContentPartPr/>
                <p14:nvPr/>
              </p14:nvContentPartPr>
              <p14:xfrm>
                <a:off x="4030117" y="5591647"/>
                <a:ext cx="688680" cy="49680"/>
              </p14:xfrm>
            </p:contentPart>
          </mc:Choice>
          <mc:Fallback>
            <p:pic>
              <p:nvPicPr>
                <p:cNvPr id="692" name="Freihand 691">
                  <a:extLst>
                    <a:ext uri="{FF2B5EF4-FFF2-40B4-BE49-F238E27FC236}">
                      <a16:creationId xmlns:a16="http://schemas.microsoft.com/office/drawing/2014/main" id="{981372CA-A5D7-40D9-9674-C2C8611626DD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025797" y="5587327"/>
                  <a:ext cx="6973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693" name="Freihand 692">
                  <a:extLst>
                    <a:ext uri="{FF2B5EF4-FFF2-40B4-BE49-F238E27FC236}">
                      <a16:creationId xmlns:a16="http://schemas.microsoft.com/office/drawing/2014/main" id="{9D9892A1-5E9E-4BF1-B5EB-74CE5456A1E9}"/>
                    </a:ext>
                  </a:extLst>
                </p14:cNvPr>
                <p14:cNvContentPartPr/>
                <p14:nvPr/>
              </p14:nvContentPartPr>
              <p14:xfrm>
                <a:off x="4167997" y="5666527"/>
                <a:ext cx="197280" cy="119880"/>
              </p14:xfrm>
            </p:contentPart>
          </mc:Choice>
          <mc:Fallback>
            <p:pic>
              <p:nvPicPr>
                <p:cNvPr id="693" name="Freihand 692">
                  <a:extLst>
                    <a:ext uri="{FF2B5EF4-FFF2-40B4-BE49-F238E27FC236}">
                      <a16:creationId xmlns:a16="http://schemas.microsoft.com/office/drawing/2014/main" id="{9D9892A1-5E9E-4BF1-B5EB-74CE5456A1E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163677" y="5662207"/>
                  <a:ext cx="2059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694" name="Freihand 693">
                  <a:extLst>
                    <a:ext uri="{FF2B5EF4-FFF2-40B4-BE49-F238E27FC236}">
                      <a16:creationId xmlns:a16="http://schemas.microsoft.com/office/drawing/2014/main" id="{958676CE-62BD-4CA8-BE09-9030711498A7}"/>
                    </a:ext>
                  </a:extLst>
                </p14:cNvPr>
                <p14:cNvContentPartPr/>
                <p14:nvPr/>
              </p14:nvContentPartPr>
              <p14:xfrm>
                <a:off x="4420357" y="5680927"/>
                <a:ext cx="135720" cy="102600"/>
              </p14:xfrm>
            </p:contentPart>
          </mc:Choice>
          <mc:Fallback>
            <p:pic>
              <p:nvPicPr>
                <p:cNvPr id="694" name="Freihand 693">
                  <a:extLst>
                    <a:ext uri="{FF2B5EF4-FFF2-40B4-BE49-F238E27FC236}">
                      <a16:creationId xmlns:a16="http://schemas.microsoft.com/office/drawing/2014/main" id="{958676CE-62BD-4CA8-BE09-9030711498A7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416037" y="5676607"/>
                  <a:ext cx="1443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695" name="Freihand 694">
                  <a:extLst>
                    <a:ext uri="{FF2B5EF4-FFF2-40B4-BE49-F238E27FC236}">
                      <a16:creationId xmlns:a16="http://schemas.microsoft.com/office/drawing/2014/main" id="{7244299A-92BD-40AB-A80C-E9E24AEDD2D4}"/>
                    </a:ext>
                  </a:extLst>
                </p14:cNvPr>
                <p14:cNvContentPartPr/>
                <p14:nvPr/>
              </p14:nvContentPartPr>
              <p14:xfrm>
                <a:off x="4837957" y="5568967"/>
                <a:ext cx="171720" cy="21240"/>
              </p14:xfrm>
            </p:contentPart>
          </mc:Choice>
          <mc:Fallback>
            <p:pic>
              <p:nvPicPr>
                <p:cNvPr id="695" name="Freihand 694">
                  <a:extLst>
                    <a:ext uri="{FF2B5EF4-FFF2-40B4-BE49-F238E27FC236}">
                      <a16:creationId xmlns:a16="http://schemas.microsoft.com/office/drawing/2014/main" id="{7244299A-92BD-40AB-A80C-E9E24AEDD2D4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833637" y="5564647"/>
                  <a:ext cx="1803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696" name="Freihand 695">
                  <a:extLst>
                    <a:ext uri="{FF2B5EF4-FFF2-40B4-BE49-F238E27FC236}">
                      <a16:creationId xmlns:a16="http://schemas.microsoft.com/office/drawing/2014/main" id="{1262223E-06F9-417D-85F5-64D533F15555}"/>
                    </a:ext>
                  </a:extLst>
                </p14:cNvPr>
                <p14:cNvContentPartPr/>
                <p14:nvPr/>
              </p14:nvContentPartPr>
              <p14:xfrm>
                <a:off x="4848397" y="5611807"/>
                <a:ext cx="168480" cy="14040"/>
              </p14:xfrm>
            </p:contentPart>
          </mc:Choice>
          <mc:Fallback>
            <p:pic>
              <p:nvPicPr>
                <p:cNvPr id="696" name="Freihand 695">
                  <a:extLst>
                    <a:ext uri="{FF2B5EF4-FFF2-40B4-BE49-F238E27FC236}">
                      <a16:creationId xmlns:a16="http://schemas.microsoft.com/office/drawing/2014/main" id="{1262223E-06F9-417D-85F5-64D533F15555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844077" y="5607487"/>
                  <a:ext cx="1771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697" name="Freihand 696">
                  <a:extLst>
                    <a:ext uri="{FF2B5EF4-FFF2-40B4-BE49-F238E27FC236}">
                      <a16:creationId xmlns:a16="http://schemas.microsoft.com/office/drawing/2014/main" id="{5B44CFDD-3238-48C6-84D0-657390298FD5}"/>
                    </a:ext>
                  </a:extLst>
                </p14:cNvPr>
                <p14:cNvContentPartPr/>
                <p14:nvPr/>
              </p14:nvContentPartPr>
              <p14:xfrm>
                <a:off x="5146837" y="5487607"/>
                <a:ext cx="103680" cy="136440"/>
              </p14:xfrm>
            </p:contentPart>
          </mc:Choice>
          <mc:Fallback>
            <p:pic>
              <p:nvPicPr>
                <p:cNvPr id="697" name="Freihand 696">
                  <a:extLst>
                    <a:ext uri="{FF2B5EF4-FFF2-40B4-BE49-F238E27FC236}">
                      <a16:creationId xmlns:a16="http://schemas.microsoft.com/office/drawing/2014/main" id="{5B44CFDD-3238-48C6-84D0-657390298FD5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142517" y="5483287"/>
                  <a:ext cx="1123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698" name="Freihand 697">
                  <a:extLst>
                    <a:ext uri="{FF2B5EF4-FFF2-40B4-BE49-F238E27FC236}">
                      <a16:creationId xmlns:a16="http://schemas.microsoft.com/office/drawing/2014/main" id="{619A8B29-1B45-4A65-960B-22B9BA49E338}"/>
                    </a:ext>
                  </a:extLst>
                </p14:cNvPr>
                <p14:cNvContentPartPr/>
                <p14:nvPr/>
              </p14:nvContentPartPr>
              <p14:xfrm>
                <a:off x="5289757" y="5487607"/>
                <a:ext cx="105120" cy="141120"/>
              </p14:xfrm>
            </p:contentPart>
          </mc:Choice>
          <mc:Fallback>
            <p:pic>
              <p:nvPicPr>
                <p:cNvPr id="698" name="Freihand 697">
                  <a:extLst>
                    <a:ext uri="{FF2B5EF4-FFF2-40B4-BE49-F238E27FC236}">
                      <a16:creationId xmlns:a16="http://schemas.microsoft.com/office/drawing/2014/main" id="{619A8B29-1B45-4A65-960B-22B9BA49E33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285437" y="5483287"/>
                  <a:ext cx="1137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699" name="Freihand 698">
                  <a:extLst>
                    <a:ext uri="{FF2B5EF4-FFF2-40B4-BE49-F238E27FC236}">
                      <a16:creationId xmlns:a16="http://schemas.microsoft.com/office/drawing/2014/main" id="{6D431A2F-96E9-4C3B-A696-08374114B281}"/>
                    </a:ext>
                  </a:extLst>
                </p14:cNvPr>
                <p14:cNvContentPartPr/>
                <p14:nvPr/>
              </p14:nvContentPartPr>
              <p14:xfrm>
                <a:off x="5458597" y="5486887"/>
                <a:ext cx="110520" cy="114840"/>
              </p14:xfrm>
            </p:contentPart>
          </mc:Choice>
          <mc:Fallback>
            <p:pic>
              <p:nvPicPr>
                <p:cNvPr id="699" name="Freihand 698">
                  <a:extLst>
                    <a:ext uri="{FF2B5EF4-FFF2-40B4-BE49-F238E27FC236}">
                      <a16:creationId xmlns:a16="http://schemas.microsoft.com/office/drawing/2014/main" id="{6D431A2F-96E9-4C3B-A696-08374114B281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454277" y="5482567"/>
                  <a:ext cx="1191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700" name="Freihand 699">
                  <a:extLst>
                    <a:ext uri="{FF2B5EF4-FFF2-40B4-BE49-F238E27FC236}">
                      <a16:creationId xmlns:a16="http://schemas.microsoft.com/office/drawing/2014/main" id="{CB85AF24-E155-4455-8483-BE0833B0FD1A}"/>
                    </a:ext>
                  </a:extLst>
                </p14:cNvPr>
                <p14:cNvContentPartPr/>
                <p14:nvPr/>
              </p14:nvContentPartPr>
              <p14:xfrm>
                <a:off x="5578837" y="5496607"/>
                <a:ext cx="97920" cy="85320"/>
              </p14:xfrm>
            </p:contentPart>
          </mc:Choice>
          <mc:Fallback>
            <p:pic>
              <p:nvPicPr>
                <p:cNvPr id="700" name="Freihand 699">
                  <a:extLst>
                    <a:ext uri="{FF2B5EF4-FFF2-40B4-BE49-F238E27FC236}">
                      <a16:creationId xmlns:a16="http://schemas.microsoft.com/office/drawing/2014/main" id="{CB85AF24-E155-4455-8483-BE0833B0FD1A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574517" y="5492287"/>
                  <a:ext cx="1065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701" name="Freihand 700">
                  <a:extLst>
                    <a:ext uri="{FF2B5EF4-FFF2-40B4-BE49-F238E27FC236}">
                      <a16:creationId xmlns:a16="http://schemas.microsoft.com/office/drawing/2014/main" id="{26992E43-5419-4908-AD05-59720AF84B76}"/>
                    </a:ext>
                  </a:extLst>
                </p14:cNvPr>
                <p14:cNvContentPartPr/>
                <p14:nvPr/>
              </p14:nvContentPartPr>
              <p14:xfrm>
                <a:off x="5652997" y="5545207"/>
                <a:ext cx="20520" cy="118080"/>
              </p14:xfrm>
            </p:contentPart>
          </mc:Choice>
          <mc:Fallback>
            <p:pic>
              <p:nvPicPr>
                <p:cNvPr id="701" name="Freihand 700">
                  <a:extLst>
                    <a:ext uri="{FF2B5EF4-FFF2-40B4-BE49-F238E27FC236}">
                      <a16:creationId xmlns:a16="http://schemas.microsoft.com/office/drawing/2014/main" id="{26992E43-5419-4908-AD05-59720AF84B76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648677" y="5540887"/>
                  <a:ext cx="291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703" name="Freihand 702">
                  <a:extLst>
                    <a:ext uri="{FF2B5EF4-FFF2-40B4-BE49-F238E27FC236}">
                      <a16:creationId xmlns:a16="http://schemas.microsoft.com/office/drawing/2014/main" id="{B6218358-D049-401E-B057-230B849F0D73}"/>
                    </a:ext>
                  </a:extLst>
                </p14:cNvPr>
                <p14:cNvContentPartPr/>
                <p14:nvPr/>
              </p14:nvContentPartPr>
              <p14:xfrm>
                <a:off x="5758477" y="5468167"/>
                <a:ext cx="122760" cy="136800"/>
              </p14:xfrm>
            </p:contentPart>
          </mc:Choice>
          <mc:Fallback>
            <p:pic>
              <p:nvPicPr>
                <p:cNvPr id="703" name="Freihand 702">
                  <a:extLst>
                    <a:ext uri="{FF2B5EF4-FFF2-40B4-BE49-F238E27FC236}">
                      <a16:creationId xmlns:a16="http://schemas.microsoft.com/office/drawing/2014/main" id="{B6218358-D049-401E-B057-230B849F0D73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754157" y="5463847"/>
                  <a:ext cx="1314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704" name="Freihand 703">
                  <a:extLst>
                    <a:ext uri="{FF2B5EF4-FFF2-40B4-BE49-F238E27FC236}">
                      <a16:creationId xmlns:a16="http://schemas.microsoft.com/office/drawing/2014/main" id="{43E06A30-DF53-4723-9ACF-19FB79B5F949}"/>
                    </a:ext>
                  </a:extLst>
                </p14:cNvPr>
                <p14:cNvContentPartPr/>
                <p14:nvPr/>
              </p14:nvContentPartPr>
              <p14:xfrm>
                <a:off x="5767117" y="5547727"/>
                <a:ext cx="181440" cy="19080"/>
              </p14:xfrm>
            </p:contentPart>
          </mc:Choice>
          <mc:Fallback>
            <p:pic>
              <p:nvPicPr>
                <p:cNvPr id="704" name="Freihand 703">
                  <a:extLst>
                    <a:ext uri="{FF2B5EF4-FFF2-40B4-BE49-F238E27FC236}">
                      <a16:creationId xmlns:a16="http://schemas.microsoft.com/office/drawing/2014/main" id="{43E06A30-DF53-4723-9ACF-19FB79B5F949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762797" y="5543407"/>
                  <a:ext cx="1900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708" name="Freihand 707">
                  <a:extLst>
                    <a:ext uri="{FF2B5EF4-FFF2-40B4-BE49-F238E27FC236}">
                      <a16:creationId xmlns:a16="http://schemas.microsoft.com/office/drawing/2014/main" id="{CF53F2BD-3BE2-4C00-A826-A19098127FE8}"/>
                    </a:ext>
                  </a:extLst>
                </p14:cNvPr>
                <p14:cNvContentPartPr/>
                <p14:nvPr/>
              </p14:nvContentPartPr>
              <p14:xfrm>
                <a:off x="70477" y="5185927"/>
                <a:ext cx="105840" cy="74880"/>
              </p14:xfrm>
            </p:contentPart>
          </mc:Choice>
          <mc:Fallback>
            <p:pic>
              <p:nvPicPr>
                <p:cNvPr id="708" name="Freihand 707">
                  <a:extLst>
                    <a:ext uri="{FF2B5EF4-FFF2-40B4-BE49-F238E27FC236}">
                      <a16:creationId xmlns:a16="http://schemas.microsoft.com/office/drawing/2014/main" id="{CF53F2BD-3BE2-4C00-A826-A19098127FE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6157" y="5181607"/>
                  <a:ext cx="1144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709" name="Freihand 708">
                  <a:extLst>
                    <a:ext uri="{FF2B5EF4-FFF2-40B4-BE49-F238E27FC236}">
                      <a16:creationId xmlns:a16="http://schemas.microsoft.com/office/drawing/2014/main" id="{602064D8-5AC4-4DBC-A418-25CEC76AFEB0}"/>
                    </a:ext>
                  </a:extLst>
                </p14:cNvPr>
                <p14:cNvContentPartPr/>
                <p14:nvPr/>
              </p14:nvContentPartPr>
              <p14:xfrm>
                <a:off x="133837" y="5142007"/>
                <a:ext cx="97920" cy="238320"/>
              </p14:xfrm>
            </p:contentPart>
          </mc:Choice>
          <mc:Fallback>
            <p:pic>
              <p:nvPicPr>
                <p:cNvPr id="709" name="Freihand 708">
                  <a:extLst>
                    <a:ext uri="{FF2B5EF4-FFF2-40B4-BE49-F238E27FC236}">
                      <a16:creationId xmlns:a16="http://schemas.microsoft.com/office/drawing/2014/main" id="{602064D8-5AC4-4DBC-A418-25CEC76AFEB0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29517" y="5137687"/>
                  <a:ext cx="1065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6DF539B9-DA1B-4F16-9324-6E690CE740F1}"/>
                    </a:ext>
                  </a:extLst>
                </p14:cNvPr>
                <p14:cNvContentPartPr/>
                <p14:nvPr/>
              </p14:nvContentPartPr>
              <p14:xfrm>
                <a:off x="4399117" y="4484287"/>
                <a:ext cx="118440" cy="100080"/>
              </p14:xfrm>
            </p:contentPart>
          </mc:Choice>
          <mc:Fallback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6DF539B9-DA1B-4F16-9324-6E690CE740F1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394797" y="4479967"/>
                  <a:ext cx="1270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A34D6E52-9430-448D-84AB-8885E9411B49}"/>
                    </a:ext>
                  </a:extLst>
                </p14:cNvPr>
                <p14:cNvContentPartPr/>
                <p14:nvPr/>
              </p14:nvContentPartPr>
              <p14:xfrm>
                <a:off x="4538437" y="4468087"/>
                <a:ext cx="254880" cy="173880"/>
              </p14:xfrm>
            </p:contentPart>
          </mc:Choice>
          <mc:Fallback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A34D6E52-9430-448D-84AB-8885E9411B49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534117" y="4463767"/>
                  <a:ext cx="2635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C312C4CA-B6E0-4763-ACD4-0AF7F5807D20}"/>
                    </a:ext>
                  </a:extLst>
                </p14:cNvPr>
                <p14:cNvContentPartPr/>
                <p14:nvPr/>
              </p14:nvContentPartPr>
              <p14:xfrm>
                <a:off x="4819237" y="4469527"/>
                <a:ext cx="199800" cy="125280"/>
              </p14:xfrm>
            </p:contentPart>
          </mc:Choice>
          <mc:Fallback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C312C4CA-B6E0-4763-ACD4-0AF7F5807D2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814917" y="4465207"/>
                  <a:ext cx="2084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645" name="Freihand 644">
                  <a:extLst>
                    <a:ext uri="{FF2B5EF4-FFF2-40B4-BE49-F238E27FC236}">
                      <a16:creationId xmlns:a16="http://schemas.microsoft.com/office/drawing/2014/main" id="{BF7298BC-A579-41B3-9DCF-D8198646B0FC}"/>
                    </a:ext>
                  </a:extLst>
                </p14:cNvPr>
                <p14:cNvContentPartPr/>
                <p14:nvPr/>
              </p14:nvContentPartPr>
              <p14:xfrm>
                <a:off x="3762277" y="5170807"/>
                <a:ext cx="119160" cy="5400"/>
              </p14:xfrm>
            </p:contentPart>
          </mc:Choice>
          <mc:Fallback>
            <p:pic>
              <p:nvPicPr>
                <p:cNvPr id="645" name="Freihand 644">
                  <a:extLst>
                    <a:ext uri="{FF2B5EF4-FFF2-40B4-BE49-F238E27FC236}">
                      <a16:creationId xmlns:a16="http://schemas.microsoft.com/office/drawing/2014/main" id="{BF7298BC-A579-41B3-9DCF-D8198646B0FC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757957" y="5166487"/>
                  <a:ext cx="1278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646" name="Freihand 645">
                  <a:extLst>
                    <a:ext uri="{FF2B5EF4-FFF2-40B4-BE49-F238E27FC236}">
                      <a16:creationId xmlns:a16="http://schemas.microsoft.com/office/drawing/2014/main" id="{855DF65B-7F80-43A9-B3DD-7D05776A1CCA}"/>
                    </a:ext>
                  </a:extLst>
                </p14:cNvPr>
                <p14:cNvContentPartPr/>
                <p14:nvPr/>
              </p14:nvContentPartPr>
              <p14:xfrm>
                <a:off x="3798637" y="5197807"/>
                <a:ext cx="103320" cy="14040"/>
              </p14:xfrm>
            </p:contentPart>
          </mc:Choice>
          <mc:Fallback>
            <p:pic>
              <p:nvPicPr>
                <p:cNvPr id="646" name="Freihand 645">
                  <a:extLst>
                    <a:ext uri="{FF2B5EF4-FFF2-40B4-BE49-F238E27FC236}">
                      <a16:creationId xmlns:a16="http://schemas.microsoft.com/office/drawing/2014/main" id="{855DF65B-7F80-43A9-B3DD-7D05776A1CCA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794317" y="5193487"/>
                  <a:ext cx="1119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647" name="Freihand 646">
                  <a:extLst>
                    <a:ext uri="{FF2B5EF4-FFF2-40B4-BE49-F238E27FC236}">
                      <a16:creationId xmlns:a16="http://schemas.microsoft.com/office/drawing/2014/main" id="{FED29F4F-06B6-4E32-B468-EB89BD347C7E}"/>
                    </a:ext>
                  </a:extLst>
                </p14:cNvPr>
                <p14:cNvContentPartPr/>
                <p14:nvPr/>
              </p14:nvContentPartPr>
              <p14:xfrm>
                <a:off x="3991237" y="5107087"/>
                <a:ext cx="85320" cy="105120"/>
              </p14:xfrm>
            </p:contentPart>
          </mc:Choice>
          <mc:Fallback>
            <p:pic>
              <p:nvPicPr>
                <p:cNvPr id="647" name="Freihand 646">
                  <a:extLst>
                    <a:ext uri="{FF2B5EF4-FFF2-40B4-BE49-F238E27FC236}">
                      <a16:creationId xmlns:a16="http://schemas.microsoft.com/office/drawing/2014/main" id="{FED29F4F-06B6-4E32-B468-EB89BD347C7E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986917" y="5102767"/>
                  <a:ext cx="939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648" name="Freihand 647">
                  <a:extLst>
                    <a:ext uri="{FF2B5EF4-FFF2-40B4-BE49-F238E27FC236}">
                      <a16:creationId xmlns:a16="http://schemas.microsoft.com/office/drawing/2014/main" id="{7253E0D4-C1BD-4C89-B910-51273EA0DEFE}"/>
                    </a:ext>
                  </a:extLst>
                </p14:cNvPr>
                <p14:cNvContentPartPr/>
                <p14:nvPr/>
              </p14:nvContentPartPr>
              <p14:xfrm>
                <a:off x="4021837" y="5090527"/>
                <a:ext cx="122400" cy="17640"/>
              </p14:xfrm>
            </p:contentPart>
          </mc:Choice>
          <mc:Fallback>
            <p:pic>
              <p:nvPicPr>
                <p:cNvPr id="648" name="Freihand 647">
                  <a:extLst>
                    <a:ext uri="{FF2B5EF4-FFF2-40B4-BE49-F238E27FC236}">
                      <a16:creationId xmlns:a16="http://schemas.microsoft.com/office/drawing/2014/main" id="{7253E0D4-C1BD-4C89-B910-51273EA0DEFE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017517" y="5086207"/>
                  <a:ext cx="1310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649" name="Freihand 648">
                  <a:extLst>
                    <a:ext uri="{FF2B5EF4-FFF2-40B4-BE49-F238E27FC236}">
                      <a16:creationId xmlns:a16="http://schemas.microsoft.com/office/drawing/2014/main" id="{C0A48356-3445-4E14-8291-3A769578FF27}"/>
                    </a:ext>
                  </a:extLst>
                </p14:cNvPr>
                <p14:cNvContentPartPr/>
                <p14:nvPr/>
              </p14:nvContentPartPr>
              <p14:xfrm>
                <a:off x="4161877" y="5140207"/>
                <a:ext cx="17280" cy="105120"/>
              </p14:xfrm>
            </p:contentPart>
          </mc:Choice>
          <mc:Fallback>
            <p:pic>
              <p:nvPicPr>
                <p:cNvPr id="649" name="Freihand 648">
                  <a:extLst>
                    <a:ext uri="{FF2B5EF4-FFF2-40B4-BE49-F238E27FC236}">
                      <a16:creationId xmlns:a16="http://schemas.microsoft.com/office/drawing/2014/main" id="{C0A48356-3445-4E14-8291-3A769578FF27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157557" y="5135887"/>
                  <a:ext cx="259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651" name="Freihand 650">
                  <a:extLst>
                    <a:ext uri="{FF2B5EF4-FFF2-40B4-BE49-F238E27FC236}">
                      <a16:creationId xmlns:a16="http://schemas.microsoft.com/office/drawing/2014/main" id="{C10323A9-265E-48CA-B398-EA9080E956DC}"/>
                    </a:ext>
                  </a:extLst>
                </p14:cNvPr>
                <p14:cNvContentPartPr/>
                <p14:nvPr/>
              </p14:nvContentPartPr>
              <p14:xfrm>
                <a:off x="4227397" y="5088007"/>
                <a:ext cx="112320" cy="64800"/>
              </p14:xfrm>
            </p:contentPart>
          </mc:Choice>
          <mc:Fallback>
            <p:pic>
              <p:nvPicPr>
                <p:cNvPr id="651" name="Freihand 650">
                  <a:extLst>
                    <a:ext uri="{FF2B5EF4-FFF2-40B4-BE49-F238E27FC236}">
                      <a16:creationId xmlns:a16="http://schemas.microsoft.com/office/drawing/2014/main" id="{C10323A9-265E-48CA-B398-EA9080E956DC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223077" y="5083687"/>
                  <a:ext cx="1209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652" name="Freihand 651">
                  <a:extLst>
                    <a:ext uri="{FF2B5EF4-FFF2-40B4-BE49-F238E27FC236}">
                      <a16:creationId xmlns:a16="http://schemas.microsoft.com/office/drawing/2014/main" id="{DF50C475-460B-4C8A-94C3-FFB443177A21}"/>
                    </a:ext>
                  </a:extLst>
                </p14:cNvPr>
                <p14:cNvContentPartPr/>
                <p14:nvPr/>
              </p14:nvContentPartPr>
              <p14:xfrm>
                <a:off x="4369597" y="5078287"/>
                <a:ext cx="63000" cy="121320"/>
              </p14:xfrm>
            </p:contentPart>
          </mc:Choice>
          <mc:Fallback>
            <p:pic>
              <p:nvPicPr>
                <p:cNvPr id="652" name="Freihand 651">
                  <a:extLst>
                    <a:ext uri="{FF2B5EF4-FFF2-40B4-BE49-F238E27FC236}">
                      <a16:creationId xmlns:a16="http://schemas.microsoft.com/office/drawing/2014/main" id="{DF50C475-460B-4C8A-94C3-FFB443177A21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365277" y="5073967"/>
                  <a:ext cx="716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714" name="Freihand 713">
                  <a:extLst>
                    <a:ext uri="{FF2B5EF4-FFF2-40B4-BE49-F238E27FC236}">
                      <a16:creationId xmlns:a16="http://schemas.microsoft.com/office/drawing/2014/main" id="{269BA716-ACED-46FD-A4B4-56531DDA4D03}"/>
                    </a:ext>
                  </a:extLst>
                </p14:cNvPr>
                <p14:cNvContentPartPr/>
                <p14:nvPr/>
              </p14:nvContentPartPr>
              <p14:xfrm>
                <a:off x="4709797" y="5084047"/>
                <a:ext cx="159120" cy="14760"/>
              </p14:xfrm>
            </p:contentPart>
          </mc:Choice>
          <mc:Fallback>
            <p:pic>
              <p:nvPicPr>
                <p:cNvPr id="714" name="Freihand 713">
                  <a:extLst>
                    <a:ext uri="{FF2B5EF4-FFF2-40B4-BE49-F238E27FC236}">
                      <a16:creationId xmlns:a16="http://schemas.microsoft.com/office/drawing/2014/main" id="{269BA716-ACED-46FD-A4B4-56531DDA4D03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705477" y="5079727"/>
                  <a:ext cx="1677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715" name="Freihand 714">
                  <a:extLst>
                    <a:ext uri="{FF2B5EF4-FFF2-40B4-BE49-F238E27FC236}">
                      <a16:creationId xmlns:a16="http://schemas.microsoft.com/office/drawing/2014/main" id="{EE60207C-9A8B-42B9-A0BE-564BA72F20AC}"/>
                    </a:ext>
                  </a:extLst>
                </p14:cNvPr>
                <p14:cNvContentPartPr/>
                <p14:nvPr/>
              </p14:nvContentPartPr>
              <p14:xfrm>
                <a:off x="4716997" y="5120767"/>
                <a:ext cx="138600" cy="13680"/>
              </p14:xfrm>
            </p:contentPart>
          </mc:Choice>
          <mc:Fallback>
            <p:pic>
              <p:nvPicPr>
                <p:cNvPr id="715" name="Freihand 714">
                  <a:extLst>
                    <a:ext uri="{FF2B5EF4-FFF2-40B4-BE49-F238E27FC236}">
                      <a16:creationId xmlns:a16="http://schemas.microsoft.com/office/drawing/2014/main" id="{EE60207C-9A8B-42B9-A0BE-564BA72F20AC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712677" y="5116447"/>
                  <a:ext cx="1472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716" name="Freihand 715">
                  <a:extLst>
                    <a:ext uri="{FF2B5EF4-FFF2-40B4-BE49-F238E27FC236}">
                      <a16:creationId xmlns:a16="http://schemas.microsoft.com/office/drawing/2014/main" id="{AF923E41-57CA-4D3C-AB5C-5404A141BB05}"/>
                    </a:ext>
                  </a:extLst>
                </p14:cNvPr>
                <p14:cNvContentPartPr/>
                <p14:nvPr/>
              </p14:nvContentPartPr>
              <p14:xfrm>
                <a:off x="4859557" y="5042287"/>
                <a:ext cx="138240" cy="128160"/>
              </p14:xfrm>
            </p:contentPart>
          </mc:Choice>
          <mc:Fallback>
            <p:pic>
              <p:nvPicPr>
                <p:cNvPr id="716" name="Freihand 715">
                  <a:extLst>
                    <a:ext uri="{FF2B5EF4-FFF2-40B4-BE49-F238E27FC236}">
                      <a16:creationId xmlns:a16="http://schemas.microsoft.com/office/drawing/2014/main" id="{AF923E41-57CA-4D3C-AB5C-5404A141BB05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855237" y="5037967"/>
                  <a:ext cx="1468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718" name="Freihand 717">
                  <a:extLst>
                    <a:ext uri="{FF2B5EF4-FFF2-40B4-BE49-F238E27FC236}">
                      <a16:creationId xmlns:a16="http://schemas.microsoft.com/office/drawing/2014/main" id="{02EBB2DD-6A83-4ACE-85A9-99522E73CA44}"/>
                    </a:ext>
                  </a:extLst>
                </p14:cNvPr>
                <p14:cNvContentPartPr/>
                <p14:nvPr/>
              </p14:nvContentPartPr>
              <p14:xfrm>
                <a:off x="5148277" y="4991527"/>
                <a:ext cx="139680" cy="104760"/>
              </p14:xfrm>
            </p:contentPart>
          </mc:Choice>
          <mc:Fallback>
            <p:pic>
              <p:nvPicPr>
                <p:cNvPr id="718" name="Freihand 717">
                  <a:extLst>
                    <a:ext uri="{FF2B5EF4-FFF2-40B4-BE49-F238E27FC236}">
                      <a16:creationId xmlns:a16="http://schemas.microsoft.com/office/drawing/2014/main" id="{02EBB2DD-6A83-4ACE-85A9-99522E73CA44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143957" y="4987207"/>
                  <a:ext cx="1483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720" name="Freihand 719">
                  <a:extLst>
                    <a:ext uri="{FF2B5EF4-FFF2-40B4-BE49-F238E27FC236}">
                      <a16:creationId xmlns:a16="http://schemas.microsoft.com/office/drawing/2014/main" id="{70012F98-FE11-4836-B9E5-61D548B66634}"/>
                    </a:ext>
                  </a:extLst>
                </p14:cNvPr>
                <p14:cNvContentPartPr/>
                <p14:nvPr/>
              </p14:nvContentPartPr>
              <p14:xfrm>
                <a:off x="5339437" y="4904767"/>
                <a:ext cx="109800" cy="183600"/>
              </p14:xfrm>
            </p:contentPart>
          </mc:Choice>
          <mc:Fallback>
            <p:pic>
              <p:nvPicPr>
                <p:cNvPr id="720" name="Freihand 719">
                  <a:extLst>
                    <a:ext uri="{FF2B5EF4-FFF2-40B4-BE49-F238E27FC236}">
                      <a16:creationId xmlns:a16="http://schemas.microsoft.com/office/drawing/2014/main" id="{70012F98-FE11-4836-B9E5-61D548B66634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335117" y="4900447"/>
                  <a:ext cx="1184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721" name="Freihand 720">
                  <a:extLst>
                    <a:ext uri="{FF2B5EF4-FFF2-40B4-BE49-F238E27FC236}">
                      <a16:creationId xmlns:a16="http://schemas.microsoft.com/office/drawing/2014/main" id="{1FF480F1-0566-46C4-B2AB-274D2F72E937}"/>
                    </a:ext>
                  </a:extLst>
                </p14:cNvPr>
                <p14:cNvContentPartPr/>
                <p14:nvPr/>
              </p14:nvContentPartPr>
              <p14:xfrm>
                <a:off x="5453917" y="4972447"/>
                <a:ext cx="93960" cy="129240"/>
              </p14:xfrm>
            </p:contentPart>
          </mc:Choice>
          <mc:Fallback>
            <p:pic>
              <p:nvPicPr>
                <p:cNvPr id="721" name="Freihand 720">
                  <a:extLst>
                    <a:ext uri="{FF2B5EF4-FFF2-40B4-BE49-F238E27FC236}">
                      <a16:creationId xmlns:a16="http://schemas.microsoft.com/office/drawing/2014/main" id="{1FF480F1-0566-46C4-B2AB-274D2F72E937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5449597" y="4968127"/>
                  <a:ext cx="1026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722" name="Freihand 721">
                  <a:extLst>
                    <a:ext uri="{FF2B5EF4-FFF2-40B4-BE49-F238E27FC236}">
                      <a16:creationId xmlns:a16="http://schemas.microsoft.com/office/drawing/2014/main" id="{45B1F3B1-ECEF-4BFD-9D77-799E55DFF0C9}"/>
                    </a:ext>
                  </a:extLst>
                </p14:cNvPr>
                <p14:cNvContentPartPr/>
                <p14:nvPr/>
              </p14:nvContentPartPr>
              <p14:xfrm>
                <a:off x="5559757" y="4896487"/>
                <a:ext cx="56160" cy="228240"/>
              </p14:xfrm>
            </p:contentPart>
          </mc:Choice>
          <mc:Fallback>
            <p:pic>
              <p:nvPicPr>
                <p:cNvPr id="722" name="Freihand 721">
                  <a:extLst>
                    <a:ext uri="{FF2B5EF4-FFF2-40B4-BE49-F238E27FC236}">
                      <a16:creationId xmlns:a16="http://schemas.microsoft.com/office/drawing/2014/main" id="{45B1F3B1-ECEF-4BFD-9D77-799E55DFF0C9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5555437" y="4892167"/>
                  <a:ext cx="648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724" name="Freihand 723">
                  <a:extLst>
                    <a:ext uri="{FF2B5EF4-FFF2-40B4-BE49-F238E27FC236}">
                      <a16:creationId xmlns:a16="http://schemas.microsoft.com/office/drawing/2014/main" id="{87DB0CD3-2970-42BC-98BA-B7DA8B7948E6}"/>
                    </a:ext>
                  </a:extLst>
                </p14:cNvPr>
                <p14:cNvContentPartPr/>
                <p14:nvPr/>
              </p14:nvContentPartPr>
              <p14:xfrm>
                <a:off x="5732197" y="4981447"/>
                <a:ext cx="169560" cy="20160"/>
              </p14:xfrm>
            </p:contentPart>
          </mc:Choice>
          <mc:Fallback>
            <p:pic>
              <p:nvPicPr>
                <p:cNvPr id="724" name="Freihand 723">
                  <a:extLst>
                    <a:ext uri="{FF2B5EF4-FFF2-40B4-BE49-F238E27FC236}">
                      <a16:creationId xmlns:a16="http://schemas.microsoft.com/office/drawing/2014/main" id="{87DB0CD3-2970-42BC-98BA-B7DA8B7948E6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5727877" y="4977127"/>
                  <a:ext cx="1782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725" name="Freihand 724">
                  <a:extLst>
                    <a:ext uri="{FF2B5EF4-FFF2-40B4-BE49-F238E27FC236}">
                      <a16:creationId xmlns:a16="http://schemas.microsoft.com/office/drawing/2014/main" id="{92849BC1-6D36-44DB-9D73-34A59215D850}"/>
                    </a:ext>
                  </a:extLst>
                </p14:cNvPr>
                <p14:cNvContentPartPr/>
                <p14:nvPr/>
              </p14:nvContentPartPr>
              <p14:xfrm>
                <a:off x="5732917" y="5016367"/>
                <a:ext cx="158400" cy="33120"/>
              </p14:xfrm>
            </p:contentPart>
          </mc:Choice>
          <mc:Fallback>
            <p:pic>
              <p:nvPicPr>
                <p:cNvPr id="725" name="Freihand 724">
                  <a:extLst>
                    <a:ext uri="{FF2B5EF4-FFF2-40B4-BE49-F238E27FC236}">
                      <a16:creationId xmlns:a16="http://schemas.microsoft.com/office/drawing/2014/main" id="{92849BC1-6D36-44DB-9D73-34A59215D850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728597" y="5012047"/>
                  <a:ext cx="1670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727" name="Freihand 726">
                  <a:extLst>
                    <a:ext uri="{FF2B5EF4-FFF2-40B4-BE49-F238E27FC236}">
                      <a16:creationId xmlns:a16="http://schemas.microsoft.com/office/drawing/2014/main" id="{6ADD3E88-B867-4448-805F-D767C1190FE1}"/>
                    </a:ext>
                  </a:extLst>
                </p14:cNvPr>
                <p14:cNvContentPartPr/>
                <p14:nvPr/>
              </p14:nvContentPartPr>
              <p14:xfrm>
                <a:off x="5982397" y="4890367"/>
                <a:ext cx="140760" cy="138600"/>
              </p14:xfrm>
            </p:contentPart>
          </mc:Choice>
          <mc:Fallback>
            <p:pic>
              <p:nvPicPr>
                <p:cNvPr id="727" name="Freihand 726">
                  <a:extLst>
                    <a:ext uri="{FF2B5EF4-FFF2-40B4-BE49-F238E27FC236}">
                      <a16:creationId xmlns:a16="http://schemas.microsoft.com/office/drawing/2014/main" id="{6ADD3E88-B867-4448-805F-D767C1190FE1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978077" y="4886047"/>
                  <a:ext cx="1494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728" name="Freihand 727">
                  <a:extLst>
                    <a:ext uri="{FF2B5EF4-FFF2-40B4-BE49-F238E27FC236}">
                      <a16:creationId xmlns:a16="http://schemas.microsoft.com/office/drawing/2014/main" id="{4BECF01C-F24C-47B7-9F75-86AC55D03338}"/>
                    </a:ext>
                  </a:extLst>
                </p14:cNvPr>
                <p14:cNvContentPartPr/>
                <p14:nvPr/>
              </p14:nvContentPartPr>
              <p14:xfrm>
                <a:off x="6143677" y="4862647"/>
                <a:ext cx="90000" cy="129240"/>
              </p14:xfrm>
            </p:contentPart>
          </mc:Choice>
          <mc:Fallback>
            <p:pic>
              <p:nvPicPr>
                <p:cNvPr id="728" name="Freihand 727">
                  <a:extLst>
                    <a:ext uri="{FF2B5EF4-FFF2-40B4-BE49-F238E27FC236}">
                      <a16:creationId xmlns:a16="http://schemas.microsoft.com/office/drawing/2014/main" id="{4BECF01C-F24C-47B7-9F75-86AC55D03338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139357" y="4858327"/>
                  <a:ext cx="986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730" name="Freihand 729">
                  <a:extLst>
                    <a:ext uri="{FF2B5EF4-FFF2-40B4-BE49-F238E27FC236}">
                      <a16:creationId xmlns:a16="http://schemas.microsoft.com/office/drawing/2014/main" id="{5E20DCA2-37F8-4CFF-846D-6D505F173DB2}"/>
                    </a:ext>
                  </a:extLst>
                </p14:cNvPr>
                <p14:cNvContentPartPr/>
                <p14:nvPr/>
              </p14:nvContentPartPr>
              <p14:xfrm>
                <a:off x="6288037" y="4834927"/>
                <a:ext cx="122400" cy="104760"/>
              </p14:xfrm>
            </p:contentPart>
          </mc:Choice>
          <mc:Fallback>
            <p:pic>
              <p:nvPicPr>
                <p:cNvPr id="730" name="Freihand 729">
                  <a:extLst>
                    <a:ext uri="{FF2B5EF4-FFF2-40B4-BE49-F238E27FC236}">
                      <a16:creationId xmlns:a16="http://schemas.microsoft.com/office/drawing/2014/main" id="{5E20DCA2-37F8-4CFF-846D-6D505F173DB2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283717" y="4830607"/>
                  <a:ext cx="1310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731" name="Freihand 730">
                  <a:extLst>
                    <a:ext uri="{FF2B5EF4-FFF2-40B4-BE49-F238E27FC236}">
                      <a16:creationId xmlns:a16="http://schemas.microsoft.com/office/drawing/2014/main" id="{5A31E8DE-C355-4591-AC44-1F0F6D359AD4}"/>
                    </a:ext>
                  </a:extLst>
                </p14:cNvPr>
                <p14:cNvContentPartPr/>
                <p14:nvPr/>
              </p14:nvContentPartPr>
              <p14:xfrm>
                <a:off x="6385237" y="4822687"/>
                <a:ext cx="114840" cy="90000"/>
              </p14:xfrm>
            </p:contentPart>
          </mc:Choice>
          <mc:Fallback>
            <p:pic>
              <p:nvPicPr>
                <p:cNvPr id="731" name="Freihand 730">
                  <a:extLst>
                    <a:ext uri="{FF2B5EF4-FFF2-40B4-BE49-F238E27FC236}">
                      <a16:creationId xmlns:a16="http://schemas.microsoft.com/office/drawing/2014/main" id="{5A31E8DE-C355-4591-AC44-1F0F6D359AD4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380917" y="4818367"/>
                  <a:ext cx="1234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732" name="Freihand 731">
                  <a:extLst>
                    <a:ext uri="{FF2B5EF4-FFF2-40B4-BE49-F238E27FC236}">
                      <a16:creationId xmlns:a16="http://schemas.microsoft.com/office/drawing/2014/main" id="{A4029F02-5E4C-443F-800A-B712913B51C8}"/>
                    </a:ext>
                  </a:extLst>
                </p14:cNvPr>
                <p14:cNvContentPartPr/>
                <p14:nvPr/>
              </p14:nvContentPartPr>
              <p14:xfrm>
                <a:off x="6530677" y="4915207"/>
                <a:ext cx="47160" cy="79920"/>
              </p14:xfrm>
            </p:contentPart>
          </mc:Choice>
          <mc:Fallback>
            <p:pic>
              <p:nvPicPr>
                <p:cNvPr id="732" name="Freihand 731">
                  <a:extLst>
                    <a:ext uri="{FF2B5EF4-FFF2-40B4-BE49-F238E27FC236}">
                      <a16:creationId xmlns:a16="http://schemas.microsoft.com/office/drawing/2014/main" id="{A4029F02-5E4C-443F-800A-B712913B51C8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526357" y="4910887"/>
                  <a:ext cx="558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733" name="Freihand 732">
                  <a:extLst>
                    <a:ext uri="{FF2B5EF4-FFF2-40B4-BE49-F238E27FC236}">
                      <a16:creationId xmlns:a16="http://schemas.microsoft.com/office/drawing/2014/main" id="{429BD69E-1F29-4586-BE74-5D7363AF93C9}"/>
                    </a:ext>
                  </a:extLst>
                </p14:cNvPr>
                <p14:cNvContentPartPr/>
                <p14:nvPr/>
              </p14:nvContentPartPr>
              <p14:xfrm>
                <a:off x="6577837" y="4775887"/>
                <a:ext cx="88920" cy="156600"/>
              </p14:xfrm>
            </p:contentPart>
          </mc:Choice>
          <mc:Fallback>
            <p:pic>
              <p:nvPicPr>
                <p:cNvPr id="733" name="Freihand 732">
                  <a:extLst>
                    <a:ext uri="{FF2B5EF4-FFF2-40B4-BE49-F238E27FC236}">
                      <a16:creationId xmlns:a16="http://schemas.microsoft.com/office/drawing/2014/main" id="{429BD69E-1F29-4586-BE74-5D7363AF93C9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573517" y="4771567"/>
                  <a:ext cx="975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734" name="Freihand 733">
                  <a:extLst>
                    <a:ext uri="{FF2B5EF4-FFF2-40B4-BE49-F238E27FC236}">
                      <a16:creationId xmlns:a16="http://schemas.microsoft.com/office/drawing/2014/main" id="{1C58DB21-D64F-49E0-BCC7-BB09E4E8AD25}"/>
                    </a:ext>
                  </a:extLst>
                </p14:cNvPr>
                <p14:cNvContentPartPr/>
                <p14:nvPr/>
              </p14:nvContentPartPr>
              <p14:xfrm>
                <a:off x="6600517" y="4837807"/>
                <a:ext cx="119160" cy="37800"/>
              </p14:xfrm>
            </p:contentPart>
          </mc:Choice>
          <mc:Fallback>
            <p:pic>
              <p:nvPicPr>
                <p:cNvPr id="734" name="Freihand 733">
                  <a:extLst>
                    <a:ext uri="{FF2B5EF4-FFF2-40B4-BE49-F238E27FC236}">
                      <a16:creationId xmlns:a16="http://schemas.microsoft.com/office/drawing/2014/main" id="{1C58DB21-D64F-49E0-BCC7-BB09E4E8AD25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596197" y="4833487"/>
                  <a:ext cx="1278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736" name="Freihand 735">
                  <a:extLst>
                    <a:ext uri="{FF2B5EF4-FFF2-40B4-BE49-F238E27FC236}">
                      <a16:creationId xmlns:a16="http://schemas.microsoft.com/office/drawing/2014/main" id="{62833CE7-86E8-4CC2-B923-8BFAB55CB7BD}"/>
                    </a:ext>
                  </a:extLst>
                </p14:cNvPr>
                <p14:cNvContentPartPr/>
                <p14:nvPr/>
              </p14:nvContentPartPr>
              <p14:xfrm>
                <a:off x="6866557" y="4787767"/>
                <a:ext cx="42840" cy="108000"/>
              </p14:xfrm>
            </p:contentPart>
          </mc:Choice>
          <mc:Fallback>
            <p:pic>
              <p:nvPicPr>
                <p:cNvPr id="736" name="Freihand 735">
                  <a:extLst>
                    <a:ext uri="{FF2B5EF4-FFF2-40B4-BE49-F238E27FC236}">
                      <a16:creationId xmlns:a16="http://schemas.microsoft.com/office/drawing/2014/main" id="{62833CE7-86E8-4CC2-B923-8BFAB55CB7BD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862237" y="4783447"/>
                  <a:ext cx="514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737" name="Freihand 736">
                  <a:extLst>
                    <a:ext uri="{FF2B5EF4-FFF2-40B4-BE49-F238E27FC236}">
                      <a16:creationId xmlns:a16="http://schemas.microsoft.com/office/drawing/2014/main" id="{72E8A174-02F6-475A-A819-56E2DFC5B566}"/>
                    </a:ext>
                  </a:extLst>
                </p14:cNvPr>
                <p14:cNvContentPartPr/>
                <p14:nvPr/>
              </p14:nvContentPartPr>
              <p14:xfrm>
                <a:off x="6828037" y="4814407"/>
                <a:ext cx="118440" cy="24840"/>
              </p14:xfrm>
            </p:contentPart>
          </mc:Choice>
          <mc:Fallback>
            <p:pic>
              <p:nvPicPr>
                <p:cNvPr id="737" name="Freihand 736">
                  <a:extLst>
                    <a:ext uri="{FF2B5EF4-FFF2-40B4-BE49-F238E27FC236}">
                      <a16:creationId xmlns:a16="http://schemas.microsoft.com/office/drawing/2014/main" id="{72E8A174-02F6-475A-A819-56E2DFC5B566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6823717" y="4810087"/>
                  <a:ext cx="1270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739" name="Freihand 738">
                  <a:extLst>
                    <a:ext uri="{FF2B5EF4-FFF2-40B4-BE49-F238E27FC236}">
                      <a16:creationId xmlns:a16="http://schemas.microsoft.com/office/drawing/2014/main" id="{EF064BC9-9926-4D81-BEEF-BAD42CBC0181}"/>
                    </a:ext>
                  </a:extLst>
                </p14:cNvPr>
                <p14:cNvContentPartPr/>
                <p14:nvPr/>
              </p14:nvContentPartPr>
              <p14:xfrm>
                <a:off x="7004437" y="4744927"/>
                <a:ext cx="120960" cy="127080"/>
              </p14:xfrm>
            </p:contentPart>
          </mc:Choice>
          <mc:Fallback>
            <p:pic>
              <p:nvPicPr>
                <p:cNvPr id="739" name="Freihand 738">
                  <a:extLst>
                    <a:ext uri="{FF2B5EF4-FFF2-40B4-BE49-F238E27FC236}">
                      <a16:creationId xmlns:a16="http://schemas.microsoft.com/office/drawing/2014/main" id="{EF064BC9-9926-4D81-BEEF-BAD42CBC0181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000117" y="4740607"/>
                  <a:ext cx="1296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740" name="Freihand 739">
                  <a:extLst>
                    <a:ext uri="{FF2B5EF4-FFF2-40B4-BE49-F238E27FC236}">
                      <a16:creationId xmlns:a16="http://schemas.microsoft.com/office/drawing/2014/main" id="{6D81EF33-1BD6-47EE-9213-E0096A1448D6}"/>
                    </a:ext>
                  </a:extLst>
                </p14:cNvPr>
                <p14:cNvContentPartPr/>
                <p14:nvPr/>
              </p14:nvContentPartPr>
              <p14:xfrm>
                <a:off x="7039357" y="4723327"/>
                <a:ext cx="94320" cy="18360"/>
              </p14:xfrm>
            </p:contentPart>
          </mc:Choice>
          <mc:Fallback>
            <p:pic>
              <p:nvPicPr>
                <p:cNvPr id="740" name="Freihand 739">
                  <a:extLst>
                    <a:ext uri="{FF2B5EF4-FFF2-40B4-BE49-F238E27FC236}">
                      <a16:creationId xmlns:a16="http://schemas.microsoft.com/office/drawing/2014/main" id="{6D81EF33-1BD6-47EE-9213-E0096A1448D6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7035037" y="4719007"/>
                  <a:ext cx="1029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741" name="Freihand 740">
                  <a:extLst>
                    <a:ext uri="{FF2B5EF4-FFF2-40B4-BE49-F238E27FC236}">
                      <a16:creationId xmlns:a16="http://schemas.microsoft.com/office/drawing/2014/main" id="{AFF5A5CB-156F-4557-89A6-A5B10E8D70DE}"/>
                    </a:ext>
                  </a:extLst>
                </p14:cNvPr>
                <p14:cNvContentPartPr/>
                <p14:nvPr/>
              </p14:nvContentPartPr>
              <p14:xfrm>
                <a:off x="7173637" y="4839247"/>
                <a:ext cx="32040" cy="57960"/>
              </p14:xfrm>
            </p:contentPart>
          </mc:Choice>
          <mc:Fallback>
            <p:pic>
              <p:nvPicPr>
                <p:cNvPr id="741" name="Freihand 740">
                  <a:extLst>
                    <a:ext uri="{FF2B5EF4-FFF2-40B4-BE49-F238E27FC236}">
                      <a16:creationId xmlns:a16="http://schemas.microsoft.com/office/drawing/2014/main" id="{AFF5A5CB-156F-4557-89A6-A5B10E8D70DE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169317" y="4834927"/>
                  <a:ext cx="406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742" name="Freihand 741">
                  <a:extLst>
                    <a:ext uri="{FF2B5EF4-FFF2-40B4-BE49-F238E27FC236}">
                      <a16:creationId xmlns:a16="http://schemas.microsoft.com/office/drawing/2014/main" id="{5D2E843A-86BD-43F2-ACD8-30FD3877F80E}"/>
                    </a:ext>
                  </a:extLst>
                </p14:cNvPr>
                <p14:cNvContentPartPr/>
                <p14:nvPr/>
              </p14:nvContentPartPr>
              <p14:xfrm>
                <a:off x="7205677" y="4714327"/>
                <a:ext cx="81360" cy="83160"/>
              </p14:xfrm>
            </p:contentPart>
          </mc:Choice>
          <mc:Fallback>
            <p:pic>
              <p:nvPicPr>
                <p:cNvPr id="742" name="Freihand 741">
                  <a:extLst>
                    <a:ext uri="{FF2B5EF4-FFF2-40B4-BE49-F238E27FC236}">
                      <a16:creationId xmlns:a16="http://schemas.microsoft.com/office/drawing/2014/main" id="{5D2E843A-86BD-43F2-ACD8-30FD3877F80E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201357" y="4710007"/>
                  <a:ext cx="900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743" name="Freihand 742">
                  <a:extLst>
                    <a:ext uri="{FF2B5EF4-FFF2-40B4-BE49-F238E27FC236}">
                      <a16:creationId xmlns:a16="http://schemas.microsoft.com/office/drawing/2014/main" id="{91473A06-CAA3-493B-8D97-C15833AAD7C1}"/>
                    </a:ext>
                  </a:extLst>
                </p14:cNvPr>
                <p14:cNvContentPartPr/>
                <p14:nvPr/>
              </p14:nvContentPartPr>
              <p14:xfrm>
                <a:off x="7315117" y="4685527"/>
                <a:ext cx="76320" cy="136800"/>
              </p14:xfrm>
            </p:contentPart>
          </mc:Choice>
          <mc:Fallback>
            <p:pic>
              <p:nvPicPr>
                <p:cNvPr id="743" name="Freihand 742">
                  <a:extLst>
                    <a:ext uri="{FF2B5EF4-FFF2-40B4-BE49-F238E27FC236}">
                      <a16:creationId xmlns:a16="http://schemas.microsoft.com/office/drawing/2014/main" id="{91473A06-CAA3-493B-8D97-C15833AAD7C1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310797" y="4681207"/>
                  <a:ext cx="849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745" name="Freihand 744">
                  <a:extLst>
                    <a:ext uri="{FF2B5EF4-FFF2-40B4-BE49-F238E27FC236}">
                      <a16:creationId xmlns:a16="http://schemas.microsoft.com/office/drawing/2014/main" id="{DAC5BEEB-D9CA-4856-B300-FE324CB64B74}"/>
                    </a:ext>
                  </a:extLst>
                </p14:cNvPr>
                <p14:cNvContentPartPr/>
                <p14:nvPr/>
              </p14:nvContentPartPr>
              <p14:xfrm>
                <a:off x="7493317" y="4750687"/>
                <a:ext cx="69120" cy="13320"/>
              </p14:xfrm>
            </p:contentPart>
          </mc:Choice>
          <mc:Fallback>
            <p:pic>
              <p:nvPicPr>
                <p:cNvPr id="745" name="Freihand 744">
                  <a:extLst>
                    <a:ext uri="{FF2B5EF4-FFF2-40B4-BE49-F238E27FC236}">
                      <a16:creationId xmlns:a16="http://schemas.microsoft.com/office/drawing/2014/main" id="{DAC5BEEB-D9CA-4856-B300-FE324CB64B74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488997" y="4746367"/>
                  <a:ext cx="777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746" name="Freihand 745">
                  <a:extLst>
                    <a:ext uri="{FF2B5EF4-FFF2-40B4-BE49-F238E27FC236}">
                      <a16:creationId xmlns:a16="http://schemas.microsoft.com/office/drawing/2014/main" id="{0F3233F8-9BB8-47CE-97A0-6E35002892C7}"/>
                    </a:ext>
                  </a:extLst>
                </p14:cNvPr>
                <p14:cNvContentPartPr/>
                <p14:nvPr/>
              </p14:nvContentPartPr>
              <p14:xfrm>
                <a:off x="7584397" y="4669327"/>
                <a:ext cx="137160" cy="187200"/>
              </p14:xfrm>
            </p:contentPart>
          </mc:Choice>
          <mc:Fallback>
            <p:pic>
              <p:nvPicPr>
                <p:cNvPr id="746" name="Freihand 745">
                  <a:extLst>
                    <a:ext uri="{FF2B5EF4-FFF2-40B4-BE49-F238E27FC236}">
                      <a16:creationId xmlns:a16="http://schemas.microsoft.com/office/drawing/2014/main" id="{0F3233F8-9BB8-47CE-97A0-6E35002892C7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7580077" y="4665007"/>
                  <a:ext cx="1458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748" name="Freihand 747">
                  <a:extLst>
                    <a:ext uri="{FF2B5EF4-FFF2-40B4-BE49-F238E27FC236}">
                      <a16:creationId xmlns:a16="http://schemas.microsoft.com/office/drawing/2014/main" id="{6837BDC3-0CF8-4B8E-8486-7380366B3B7B}"/>
                    </a:ext>
                  </a:extLst>
                </p14:cNvPr>
                <p14:cNvContentPartPr/>
                <p14:nvPr/>
              </p14:nvContentPartPr>
              <p14:xfrm>
                <a:off x="6884917" y="4478887"/>
                <a:ext cx="531720" cy="524880"/>
              </p14:xfrm>
            </p:contentPart>
          </mc:Choice>
          <mc:Fallback>
            <p:pic>
              <p:nvPicPr>
                <p:cNvPr id="748" name="Freihand 747">
                  <a:extLst>
                    <a:ext uri="{FF2B5EF4-FFF2-40B4-BE49-F238E27FC236}">
                      <a16:creationId xmlns:a16="http://schemas.microsoft.com/office/drawing/2014/main" id="{6837BDC3-0CF8-4B8E-8486-7380366B3B7B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880597" y="4474567"/>
                  <a:ext cx="540360" cy="53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749" name="Freihand 748">
                  <a:extLst>
                    <a:ext uri="{FF2B5EF4-FFF2-40B4-BE49-F238E27FC236}">
                      <a16:creationId xmlns:a16="http://schemas.microsoft.com/office/drawing/2014/main" id="{D15F624B-2073-4210-AE96-CE4FA54B2791}"/>
                    </a:ext>
                  </a:extLst>
                </p14:cNvPr>
                <p14:cNvContentPartPr/>
                <p14:nvPr/>
              </p14:nvContentPartPr>
              <p14:xfrm>
                <a:off x="7241317" y="4172167"/>
                <a:ext cx="33480" cy="182520"/>
              </p14:xfrm>
            </p:contentPart>
          </mc:Choice>
          <mc:Fallback>
            <p:pic>
              <p:nvPicPr>
                <p:cNvPr id="749" name="Freihand 748">
                  <a:extLst>
                    <a:ext uri="{FF2B5EF4-FFF2-40B4-BE49-F238E27FC236}">
                      <a16:creationId xmlns:a16="http://schemas.microsoft.com/office/drawing/2014/main" id="{D15F624B-2073-4210-AE96-CE4FA54B2791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7236997" y="4167847"/>
                  <a:ext cx="421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750" name="Freihand 749">
                  <a:extLst>
                    <a:ext uri="{FF2B5EF4-FFF2-40B4-BE49-F238E27FC236}">
                      <a16:creationId xmlns:a16="http://schemas.microsoft.com/office/drawing/2014/main" id="{A2FC1E67-B0CE-42A5-9151-2AC00DA697C1}"/>
                    </a:ext>
                  </a:extLst>
                </p14:cNvPr>
                <p14:cNvContentPartPr/>
                <p14:nvPr/>
              </p14:nvContentPartPr>
              <p14:xfrm>
                <a:off x="7170397" y="4266127"/>
                <a:ext cx="188640" cy="140400"/>
              </p14:xfrm>
            </p:contentPart>
          </mc:Choice>
          <mc:Fallback>
            <p:pic>
              <p:nvPicPr>
                <p:cNvPr id="750" name="Freihand 749">
                  <a:extLst>
                    <a:ext uri="{FF2B5EF4-FFF2-40B4-BE49-F238E27FC236}">
                      <a16:creationId xmlns:a16="http://schemas.microsoft.com/office/drawing/2014/main" id="{A2FC1E67-B0CE-42A5-9151-2AC00DA697C1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7166077" y="4261807"/>
                  <a:ext cx="1972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751" name="Freihand 750">
                  <a:extLst>
                    <a:ext uri="{FF2B5EF4-FFF2-40B4-BE49-F238E27FC236}">
                      <a16:creationId xmlns:a16="http://schemas.microsoft.com/office/drawing/2014/main" id="{A5DAEE08-5373-4338-AAC1-700C641389D4}"/>
                    </a:ext>
                  </a:extLst>
                </p14:cNvPr>
                <p14:cNvContentPartPr/>
                <p14:nvPr/>
              </p14:nvContentPartPr>
              <p14:xfrm>
                <a:off x="7101637" y="3890287"/>
                <a:ext cx="178200" cy="117000"/>
              </p14:xfrm>
            </p:contentPart>
          </mc:Choice>
          <mc:Fallback>
            <p:pic>
              <p:nvPicPr>
                <p:cNvPr id="751" name="Freihand 750">
                  <a:extLst>
                    <a:ext uri="{FF2B5EF4-FFF2-40B4-BE49-F238E27FC236}">
                      <a16:creationId xmlns:a16="http://schemas.microsoft.com/office/drawing/2014/main" id="{A5DAEE08-5373-4338-AAC1-700C641389D4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7097317" y="3885967"/>
                  <a:ext cx="1868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752" name="Freihand 751">
                  <a:extLst>
                    <a:ext uri="{FF2B5EF4-FFF2-40B4-BE49-F238E27FC236}">
                      <a16:creationId xmlns:a16="http://schemas.microsoft.com/office/drawing/2014/main" id="{51786DEA-8FF2-4927-9DA1-2722106D2DEE}"/>
                    </a:ext>
                  </a:extLst>
                </p14:cNvPr>
                <p14:cNvContentPartPr/>
                <p14:nvPr/>
              </p14:nvContentPartPr>
              <p14:xfrm>
                <a:off x="7271917" y="3793087"/>
                <a:ext cx="417960" cy="229320"/>
              </p14:xfrm>
            </p:contentPart>
          </mc:Choice>
          <mc:Fallback>
            <p:pic>
              <p:nvPicPr>
                <p:cNvPr id="752" name="Freihand 751">
                  <a:extLst>
                    <a:ext uri="{FF2B5EF4-FFF2-40B4-BE49-F238E27FC236}">
                      <a16:creationId xmlns:a16="http://schemas.microsoft.com/office/drawing/2014/main" id="{51786DEA-8FF2-4927-9DA1-2722106D2DEE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267597" y="3788767"/>
                  <a:ext cx="4266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753" name="Freihand 752">
                  <a:extLst>
                    <a:ext uri="{FF2B5EF4-FFF2-40B4-BE49-F238E27FC236}">
                      <a16:creationId xmlns:a16="http://schemas.microsoft.com/office/drawing/2014/main" id="{0E3D90D5-2EDE-4D74-8388-B935F4C39A9E}"/>
                    </a:ext>
                  </a:extLst>
                </p14:cNvPr>
                <p14:cNvContentPartPr/>
                <p14:nvPr/>
              </p14:nvContentPartPr>
              <p14:xfrm>
                <a:off x="7672957" y="3752767"/>
                <a:ext cx="30960" cy="12600"/>
              </p14:xfrm>
            </p:contentPart>
          </mc:Choice>
          <mc:Fallback>
            <p:pic>
              <p:nvPicPr>
                <p:cNvPr id="753" name="Freihand 752">
                  <a:extLst>
                    <a:ext uri="{FF2B5EF4-FFF2-40B4-BE49-F238E27FC236}">
                      <a16:creationId xmlns:a16="http://schemas.microsoft.com/office/drawing/2014/main" id="{0E3D90D5-2EDE-4D74-8388-B935F4C39A9E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668637" y="3748447"/>
                  <a:ext cx="396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754" name="Freihand 753">
                  <a:extLst>
                    <a:ext uri="{FF2B5EF4-FFF2-40B4-BE49-F238E27FC236}">
                      <a16:creationId xmlns:a16="http://schemas.microsoft.com/office/drawing/2014/main" id="{49782A45-EF50-4429-BFF8-FAA6D7901200}"/>
                    </a:ext>
                  </a:extLst>
                </p14:cNvPr>
                <p14:cNvContentPartPr/>
                <p14:nvPr/>
              </p14:nvContentPartPr>
              <p14:xfrm>
                <a:off x="7720837" y="3690127"/>
                <a:ext cx="201960" cy="127080"/>
              </p14:xfrm>
            </p:contentPart>
          </mc:Choice>
          <mc:Fallback>
            <p:pic>
              <p:nvPicPr>
                <p:cNvPr id="754" name="Freihand 753">
                  <a:extLst>
                    <a:ext uri="{FF2B5EF4-FFF2-40B4-BE49-F238E27FC236}">
                      <a16:creationId xmlns:a16="http://schemas.microsoft.com/office/drawing/2014/main" id="{49782A45-EF50-4429-BFF8-FAA6D7901200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716517" y="3685807"/>
                  <a:ext cx="2106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755" name="Freihand 754">
                  <a:extLst>
                    <a:ext uri="{FF2B5EF4-FFF2-40B4-BE49-F238E27FC236}">
                      <a16:creationId xmlns:a16="http://schemas.microsoft.com/office/drawing/2014/main" id="{D6BB1755-1DD5-4EC1-9D23-5864CC87328B}"/>
                    </a:ext>
                  </a:extLst>
                </p14:cNvPr>
                <p14:cNvContentPartPr/>
                <p14:nvPr/>
              </p14:nvContentPartPr>
              <p14:xfrm>
                <a:off x="7723717" y="3921247"/>
                <a:ext cx="92880" cy="80280"/>
              </p14:xfrm>
            </p:contentPart>
          </mc:Choice>
          <mc:Fallback>
            <p:pic>
              <p:nvPicPr>
                <p:cNvPr id="755" name="Freihand 754">
                  <a:extLst>
                    <a:ext uri="{FF2B5EF4-FFF2-40B4-BE49-F238E27FC236}">
                      <a16:creationId xmlns:a16="http://schemas.microsoft.com/office/drawing/2014/main" id="{D6BB1755-1DD5-4EC1-9D23-5864CC87328B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719397" y="3916927"/>
                  <a:ext cx="1015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756" name="Freihand 755">
                  <a:extLst>
                    <a:ext uri="{FF2B5EF4-FFF2-40B4-BE49-F238E27FC236}">
                      <a16:creationId xmlns:a16="http://schemas.microsoft.com/office/drawing/2014/main" id="{A41A870D-DADF-4899-B561-627F20D3DF91}"/>
                    </a:ext>
                  </a:extLst>
                </p14:cNvPr>
                <p14:cNvContentPartPr/>
                <p14:nvPr/>
              </p14:nvContentPartPr>
              <p14:xfrm>
                <a:off x="7802197" y="3913687"/>
                <a:ext cx="111240" cy="64800"/>
              </p14:xfrm>
            </p:contentPart>
          </mc:Choice>
          <mc:Fallback>
            <p:pic>
              <p:nvPicPr>
                <p:cNvPr id="756" name="Freihand 755">
                  <a:extLst>
                    <a:ext uri="{FF2B5EF4-FFF2-40B4-BE49-F238E27FC236}">
                      <a16:creationId xmlns:a16="http://schemas.microsoft.com/office/drawing/2014/main" id="{A41A870D-DADF-4899-B561-627F20D3DF91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797877" y="3909367"/>
                  <a:ext cx="1198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757" name="Freihand 756">
                  <a:extLst>
                    <a:ext uri="{FF2B5EF4-FFF2-40B4-BE49-F238E27FC236}">
                      <a16:creationId xmlns:a16="http://schemas.microsoft.com/office/drawing/2014/main" id="{875EF13E-A6E1-4F17-99EC-F27EF3C96848}"/>
                    </a:ext>
                  </a:extLst>
                </p14:cNvPr>
                <p14:cNvContentPartPr/>
                <p14:nvPr/>
              </p14:nvContentPartPr>
              <p14:xfrm>
                <a:off x="7909837" y="3892807"/>
                <a:ext cx="54720" cy="67320"/>
              </p14:xfrm>
            </p:contentPart>
          </mc:Choice>
          <mc:Fallback>
            <p:pic>
              <p:nvPicPr>
                <p:cNvPr id="757" name="Freihand 756">
                  <a:extLst>
                    <a:ext uri="{FF2B5EF4-FFF2-40B4-BE49-F238E27FC236}">
                      <a16:creationId xmlns:a16="http://schemas.microsoft.com/office/drawing/2014/main" id="{875EF13E-A6E1-4F17-99EC-F27EF3C96848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905517" y="3888487"/>
                  <a:ext cx="633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758" name="Freihand 757">
                  <a:extLst>
                    <a:ext uri="{FF2B5EF4-FFF2-40B4-BE49-F238E27FC236}">
                      <a16:creationId xmlns:a16="http://schemas.microsoft.com/office/drawing/2014/main" id="{0365F530-09E5-4EDF-9C85-75766A775DBA}"/>
                    </a:ext>
                  </a:extLst>
                </p14:cNvPr>
                <p14:cNvContentPartPr/>
                <p14:nvPr/>
              </p14:nvContentPartPr>
              <p14:xfrm>
                <a:off x="7944757" y="3793087"/>
                <a:ext cx="63720" cy="149040"/>
              </p14:xfrm>
            </p:contentPart>
          </mc:Choice>
          <mc:Fallback>
            <p:pic>
              <p:nvPicPr>
                <p:cNvPr id="758" name="Freihand 757">
                  <a:extLst>
                    <a:ext uri="{FF2B5EF4-FFF2-40B4-BE49-F238E27FC236}">
                      <a16:creationId xmlns:a16="http://schemas.microsoft.com/office/drawing/2014/main" id="{0365F530-09E5-4EDF-9C85-75766A775DBA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940437" y="3788767"/>
                  <a:ext cx="723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759" name="Freihand 758">
                  <a:extLst>
                    <a:ext uri="{FF2B5EF4-FFF2-40B4-BE49-F238E27FC236}">
                      <a16:creationId xmlns:a16="http://schemas.microsoft.com/office/drawing/2014/main" id="{64DF7426-D867-4516-8921-16D282FD5DF1}"/>
                    </a:ext>
                  </a:extLst>
                </p14:cNvPr>
                <p14:cNvContentPartPr/>
                <p14:nvPr/>
              </p14:nvContentPartPr>
              <p14:xfrm>
                <a:off x="8046997" y="3840967"/>
                <a:ext cx="70920" cy="87480"/>
              </p14:xfrm>
            </p:contentPart>
          </mc:Choice>
          <mc:Fallback>
            <p:pic>
              <p:nvPicPr>
                <p:cNvPr id="759" name="Freihand 758">
                  <a:extLst>
                    <a:ext uri="{FF2B5EF4-FFF2-40B4-BE49-F238E27FC236}">
                      <a16:creationId xmlns:a16="http://schemas.microsoft.com/office/drawing/2014/main" id="{64DF7426-D867-4516-8921-16D282FD5DF1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042677" y="3836647"/>
                  <a:ext cx="795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760" name="Freihand 759">
                  <a:extLst>
                    <a:ext uri="{FF2B5EF4-FFF2-40B4-BE49-F238E27FC236}">
                      <a16:creationId xmlns:a16="http://schemas.microsoft.com/office/drawing/2014/main" id="{D840006E-0883-41E3-9115-D021BB5D0E03}"/>
                    </a:ext>
                  </a:extLst>
                </p14:cNvPr>
                <p14:cNvContentPartPr/>
                <p14:nvPr/>
              </p14:nvContentPartPr>
              <p14:xfrm>
                <a:off x="5925517" y="4606687"/>
                <a:ext cx="767520" cy="534600"/>
              </p14:xfrm>
            </p:contentPart>
          </mc:Choice>
          <mc:Fallback>
            <p:pic>
              <p:nvPicPr>
                <p:cNvPr id="760" name="Freihand 759">
                  <a:extLst>
                    <a:ext uri="{FF2B5EF4-FFF2-40B4-BE49-F238E27FC236}">
                      <a16:creationId xmlns:a16="http://schemas.microsoft.com/office/drawing/2014/main" id="{D840006E-0883-41E3-9115-D021BB5D0E03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5921197" y="4602367"/>
                  <a:ext cx="776160" cy="54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761" name="Freihand 760">
                  <a:extLst>
                    <a:ext uri="{FF2B5EF4-FFF2-40B4-BE49-F238E27FC236}">
                      <a16:creationId xmlns:a16="http://schemas.microsoft.com/office/drawing/2014/main" id="{1ADA504E-1F4D-49AE-BF97-9DED03DD05CD}"/>
                    </a:ext>
                  </a:extLst>
                </p14:cNvPr>
                <p14:cNvContentPartPr/>
                <p14:nvPr/>
              </p14:nvContentPartPr>
              <p14:xfrm>
                <a:off x="6352117" y="4279807"/>
                <a:ext cx="40680" cy="165600"/>
              </p14:xfrm>
            </p:contentPart>
          </mc:Choice>
          <mc:Fallback>
            <p:pic>
              <p:nvPicPr>
                <p:cNvPr id="761" name="Freihand 760">
                  <a:extLst>
                    <a:ext uri="{FF2B5EF4-FFF2-40B4-BE49-F238E27FC236}">
                      <a16:creationId xmlns:a16="http://schemas.microsoft.com/office/drawing/2014/main" id="{1ADA504E-1F4D-49AE-BF97-9DED03DD05CD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347797" y="4275487"/>
                  <a:ext cx="493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762" name="Freihand 761">
                  <a:extLst>
                    <a:ext uri="{FF2B5EF4-FFF2-40B4-BE49-F238E27FC236}">
                      <a16:creationId xmlns:a16="http://schemas.microsoft.com/office/drawing/2014/main" id="{F9BDB148-C8CA-4C8B-8BFD-F2EB77FF9D60}"/>
                    </a:ext>
                  </a:extLst>
                </p14:cNvPr>
                <p14:cNvContentPartPr/>
                <p14:nvPr/>
              </p14:nvContentPartPr>
              <p14:xfrm>
                <a:off x="6296317" y="4393207"/>
                <a:ext cx="160560" cy="137160"/>
              </p14:xfrm>
            </p:contentPart>
          </mc:Choice>
          <mc:Fallback>
            <p:pic>
              <p:nvPicPr>
                <p:cNvPr id="762" name="Freihand 761">
                  <a:extLst>
                    <a:ext uri="{FF2B5EF4-FFF2-40B4-BE49-F238E27FC236}">
                      <a16:creationId xmlns:a16="http://schemas.microsoft.com/office/drawing/2014/main" id="{F9BDB148-C8CA-4C8B-8BFD-F2EB77FF9D60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6291997" y="4388887"/>
                  <a:ext cx="1692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763" name="Freihand 762">
                  <a:extLst>
                    <a:ext uri="{FF2B5EF4-FFF2-40B4-BE49-F238E27FC236}">
                      <a16:creationId xmlns:a16="http://schemas.microsoft.com/office/drawing/2014/main" id="{1FA00415-8DA9-4956-AA38-E933B632DFBF}"/>
                    </a:ext>
                  </a:extLst>
                </p14:cNvPr>
                <p14:cNvContentPartPr/>
                <p14:nvPr/>
              </p14:nvContentPartPr>
              <p14:xfrm>
                <a:off x="6301357" y="3816487"/>
                <a:ext cx="149760" cy="299160"/>
              </p14:xfrm>
            </p:contentPart>
          </mc:Choice>
          <mc:Fallback>
            <p:pic>
              <p:nvPicPr>
                <p:cNvPr id="763" name="Freihand 762">
                  <a:extLst>
                    <a:ext uri="{FF2B5EF4-FFF2-40B4-BE49-F238E27FC236}">
                      <a16:creationId xmlns:a16="http://schemas.microsoft.com/office/drawing/2014/main" id="{1FA00415-8DA9-4956-AA38-E933B632DFBF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6297037" y="3812167"/>
                  <a:ext cx="15840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764" name="Freihand 763">
                  <a:extLst>
                    <a:ext uri="{FF2B5EF4-FFF2-40B4-BE49-F238E27FC236}">
                      <a16:creationId xmlns:a16="http://schemas.microsoft.com/office/drawing/2014/main" id="{573978C9-E86F-49A1-92BA-5252B27819B4}"/>
                    </a:ext>
                  </a:extLst>
                </p14:cNvPr>
                <p14:cNvContentPartPr/>
                <p14:nvPr/>
              </p14:nvContentPartPr>
              <p14:xfrm>
                <a:off x="6397477" y="3858247"/>
                <a:ext cx="124200" cy="133200"/>
              </p14:xfrm>
            </p:contentPart>
          </mc:Choice>
          <mc:Fallback>
            <p:pic>
              <p:nvPicPr>
                <p:cNvPr id="764" name="Freihand 763">
                  <a:extLst>
                    <a:ext uri="{FF2B5EF4-FFF2-40B4-BE49-F238E27FC236}">
                      <a16:creationId xmlns:a16="http://schemas.microsoft.com/office/drawing/2014/main" id="{573978C9-E86F-49A1-92BA-5252B27819B4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6393157" y="3853927"/>
                  <a:ext cx="1328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765" name="Freihand 764">
                  <a:extLst>
                    <a:ext uri="{FF2B5EF4-FFF2-40B4-BE49-F238E27FC236}">
                      <a16:creationId xmlns:a16="http://schemas.microsoft.com/office/drawing/2014/main" id="{35FE8A6D-9DC5-4712-8A64-429BF6D54F74}"/>
                    </a:ext>
                  </a:extLst>
                </p14:cNvPr>
                <p14:cNvContentPartPr/>
                <p14:nvPr/>
              </p14:nvContentPartPr>
              <p14:xfrm>
                <a:off x="6436357" y="3914407"/>
                <a:ext cx="125640" cy="32400"/>
              </p14:xfrm>
            </p:contentPart>
          </mc:Choice>
          <mc:Fallback>
            <p:pic>
              <p:nvPicPr>
                <p:cNvPr id="765" name="Freihand 764">
                  <a:extLst>
                    <a:ext uri="{FF2B5EF4-FFF2-40B4-BE49-F238E27FC236}">
                      <a16:creationId xmlns:a16="http://schemas.microsoft.com/office/drawing/2014/main" id="{35FE8A6D-9DC5-4712-8A64-429BF6D54F74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432037" y="3910087"/>
                  <a:ext cx="1342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766" name="Freihand 765">
                  <a:extLst>
                    <a:ext uri="{FF2B5EF4-FFF2-40B4-BE49-F238E27FC236}">
                      <a16:creationId xmlns:a16="http://schemas.microsoft.com/office/drawing/2014/main" id="{52046AFC-5E0F-4BD3-91B6-1D8EC8FFDF44}"/>
                    </a:ext>
                  </a:extLst>
                </p14:cNvPr>
                <p14:cNvContentPartPr/>
                <p14:nvPr/>
              </p14:nvContentPartPr>
              <p14:xfrm>
                <a:off x="6559837" y="3816847"/>
                <a:ext cx="92520" cy="108360"/>
              </p14:xfrm>
            </p:contentPart>
          </mc:Choice>
          <mc:Fallback>
            <p:pic>
              <p:nvPicPr>
                <p:cNvPr id="766" name="Freihand 765">
                  <a:extLst>
                    <a:ext uri="{FF2B5EF4-FFF2-40B4-BE49-F238E27FC236}">
                      <a16:creationId xmlns:a16="http://schemas.microsoft.com/office/drawing/2014/main" id="{52046AFC-5E0F-4BD3-91B6-1D8EC8FFDF44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555517" y="3812527"/>
                  <a:ext cx="1011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767" name="Freihand 766">
                  <a:extLst>
                    <a:ext uri="{FF2B5EF4-FFF2-40B4-BE49-F238E27FC236}">
                      <a16:creationId xmlns:a16="http://schemas.microsoft.com/office/drawing/2014/main" id="{C8D36A8C-DB5A-47A0-9085-69B1E3AB9A39}"/>
                    </a:ext>
                  </a:extLst>
                </p14:cNvPr>
                <p14:cNvContentPartPr/>
                <p14:nvPr/>
              </p14:nvContentPartPr>
              <p14:xfrm>
                <a:off x="6650197" y="3724327"/>
                <a:ext cx="124920" cy="149040"/>
              </p14:xfrm>
            </p:contentPart>
          </mc:Choice>
          <mc:Fallback>
            <p:pic>
              <p:nvPicPr>
                <p:cNvPr id="767" name="Freihand 766">
                  <a:extLst>
                    <a:ext uri="{FF2B5EF4-FFF2-40B4-BE49-F238E27FC236}">
                      <a16:creationId xmlns:a16="http://schemas.microsoft.com/office/drawing/2014/main" id="{C8D36A8C-DB5A-47A0-9085-69B1E3AB9A39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6645877" y="3720007"/>
                  <a:ext cx="1335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768" name="Freihand 767">
                  <a:extLst>
                    <a:ext uri="{FF2B5EF4-FFF2-40B4-BE49-F238E27FC236}">
                      <a16:creationId xmlns:a16="http://schemas.microsoft.com/office/drawing/2014/main" id="{FC4F2024-8D94-495F-850A-7CE246EDDD1C}"/>
                    </a:ext>
                  </a:extLst>
                </p14:cNvPr>
                <p14:cNvContentPartPr/>
                <p14:nvPr/>
              </p14:nvContentPartPr>
              <p14:xfrm>
                <a:off x="6518437" y="4072447"/>
                <a:ext cx="88200" cy="84240"/>
              </p14:xfrm>
            </p:contentPart>
          </mc:Choice>
          <mc:Fallback>
            <p:pic>
              <p:nvPicPr>
                <p:cNvPr id="768" name="Freihand 767">
                  <a:extLst>
                    <a:ext uri="{FF2B5EF4-FFF2-40B4-BE49-F238E27FC236}">
                      <a16:creationId xmlns:a16="http://schemas.microsoft.com/office/drawing/2014/main" id="{FC4F2024-8D94-495F-850A-7CE246EDDD1C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6514117" y="4068127"/>
                  <a:ext cx="968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769" name="Freihand 768">
                  <a:extLst>
                    <a:ext uri="{FF2B5EF4-FFF2-40B4-BE49-F238E27FC236}">
                      <a16:creationId xmlns:a16="http://schemas.microsoft.com/office/drawing/2014/main" id="{97EEA34E-28E1-4E64-ABCB-A6DC34F4F923}"/>
                    </a:ext>
                  </a:extLst>
                </p14:cNvPr>
                <p14:cNvContentPartPr/>
                <p14:nvPr/>
              </p14:nvContentPartPr>
              <p14:xfrm>
                <a:off x="6589717" y="4062367"/>
                <a:ext cx="70200" cy="62280"/>
              </p14:xfrm>
            </p:contentPart>
          </mc:Choice>
          <mc:Fallback>
            <p:pic>
              <p:nvPicPr>
                <p:cNvPr id="769" name="Freihand 768">
                  <a:extLst>
                    <a:ext uri="{FF2B5EF4-FFF2-40B4-BE49-F238E27FC236}">
                      <a16:creationId xmlns:a16="http://schemas.microsoft.com/office/drawing/2014/main" id="{97EEA34E-28E1-4E64-ABCB-A6DC34F4F923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585397" y="4058047"/>
                  <a:ext cx="788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770" name="Freihand 769">
                  <a:extLst>
                    <a:ext uri="{FF2B5EF4-FFF2-40B4-BE49-F238E27FC236}">
                      <a16:creationId xmlns:a16="http://schemas.microsoft.com/office/drawing/2014/main" id="{AC1BAE0D-BA71-450A-A5EC-6B6F65978ABF}"/>
                    </a:ext>
                  </a:extLst>
                </p14:cNvPr>
                <p14:cNvContentPartPr/>
                <p14:nvPr/>
              </p14:nvContentPartPr>
              <p14:xfrm>
                <a:off x="6671437" y="4020607"/>
                <a:ext cx="88920" cy="78480"/>
              </p14:xfrm>
            </p:contentPart>
          </mc:Choice>
          <mc:Fallback>
            <p:pic>
              <p:nvPicPr>
                <p:cNvPr id="770" name="Freihand 769">
                  <a:extLst>
                    <a:ext uri="{FF2B5EF4-FFF2-40B4-BE49-F238E27FC236}">
                      <a16:creationId xmlns:a16="http://schemas.microsoft.com/office/drawing/2014/main" id="{AC1BAE0D-BA71-450A-A5EC-6B6F65978ABF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6667117" y="4016287"/>
                  <a:ext cx="975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771" name="Freihand 770">
                  <a:extLst>
                    <a:ext uri="{FF2B5EF4-FFF2-40B4-BE49-F238E27FC236}">
                      <a16:creationId xmlns:a16="http://schemas.microsoft.com/office/drawing/2014/main" id="{2E7A3BA7-2B6F-465B-AC4C-43126332EE7E}"/>
                    </a:ext>
                  </a:extLst>
                </p14:cNvPr>
                <p14:cNvContentPartPr/>
                <p14:nvPr/>
              </p14:nvContentPartPr>
              <p14:xfrm>
                <a:off x="6724717" y="3925567"/>
                <a:ext cx="74520" cy="144000"/>
              </p14:xfrm>
            </p:contentPart>
          </mc:Choice>
          <mc:Fallback>
            <p:pic>
              <p:nvPicPr>
                <p:cNvPr id="771" name="Freihand 770">
                  <a:extLst>
                    <a:ext uri="{FF2B5EF4-FFF2-40B4-BE49-F238E27FC236}">
                      <a16:creationId xmlns:a16="http://schemas.microsoft.com/office/drawing/2014/main" id="{2E7A3BA7-2B6F-465B-AC4C-43126332EE7E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6720397" y="3921247"/>
                  <a:ext cx="831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772" name="Freihand 771">
                  <a:extLst>
                    <a:ext uri="{FF2B5EF4-FFF2-40B4-BE49-F238E27FC236}">
                      <a16:creationId xmlns:a16="http://schemas.microsoft.com/office/drawing/2014/main" id="{86527E23-47CA-4A5C-BED4-CA3D79AB06FA}"/>
                    </a:ext>
                  </a:extLst>
                </p14:cNvPr>
                <p14:cNvContentPartPr/>
                <p14:nvPr/>
              </p14:nvContentPartPr>
              <p14:xfrm>
                <a:off x="6833437" y="3960487"/>
                <a:ext cx="68760" cy="90720"/>
              </p14:xfrm>
            </p:contentPart>
          </mc:Choice>
          <mc:Fallback>
            <p:pic>
              <p:nvPicPr>
                <p:cNvPr id="772" name="Freihand 771">
                  <a:extLst>
                    <a:ext uri="{FF2B5EF4-FFF2-40B4-BE49-F238E27FC236}">
                      <a16:creationId xmlns:a16="http://schemas.microsoft.com/office/drawing/2014/main" id="{86527E23-47CA-4A5C-BED4-CA3D79AB06FA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6829117" y="3956167"/>
                  <a:ext cx="774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780" name="Freihand 779">
                  <a:extLst>
                    <a:ext uri="{FF2B5EF4-FFF2-40B4-BE49-F238E27FC236}">
                      <a16:creationId xmlns:a16="http://schemas.microsoft.com/office/drawing/2014/main" id="{979ADAEE-7FAE-418F-9316-D0BD9F2A5D3C}"/>
                    </a:ext>
                  </a:extLst>
                </p14:cNvPr>
                <p14:cNvContentPartPr/>
                <p14:nvPr/>
              </p14:nvContentPartPr>
              <p14:xfrm>
                <a:off x="99637" y="6099607"/>
                <a:ext cx="160560" cy="123840"/>
              </p14:xfrm>
            </p:contentPart>
          </mc:Choice>
          <mc:Fallback>
            <p:pic>
              <p:nvPicPr>
                <p:cNvPr id="780" name="Freihand 779">
                  <a:extLst>
                    <a:ext uri="{FF2B5EF4-FFF2-40B4-BE49-F238E27FC236}">
                      <a16:creationId xmlns:a16="http://schemas.microsoft.com/office/drawing/2014/main" id="{979ADAEE-7FAE-418F-9316-D0BD9F2A5D3C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95317" y="6095287"/>
                  <a:ext cx="1692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781" name="Freihand 780">
                  <a:extLst>
                    <a:ext uri="{FF2B5EF4-FFF2-40B4-BE49-F238E27FC236}">
                      <a16:creationId xmlns:a16="http://schemas.microsoft.com/office/drawing/2014/main" id="{BBDB6D72-F643-41C0-811C-67A62309F349}"/>
                    </a:ext>
                  </a:extLst>
                </p14:cNvPr>
                <p14:cNvContentPartPr/>
                <p14:nvPr/>
              </p14:nvContentPartPr>
              <p14:xfrm>
                <a:off x="177757" y="6026527"/>
                <a:ext cx="173880" cy="316080"/>
              </p14:xfrm>
            </p:contentPart>
          </mc:Choice>
          <mc:Fallback>
            <p:pic>
              <p:nvPicPr>
                <p:cNvPr id="781" name="Freihand 780">
                  <a:extLst>
                    <a:ext uri="{FF2B5EF4-FFF2-40B4-BE49-F238E27FC236}">
                      <a16:creationId xmlns:a16="http://schemas.microsoft.com/office/drawing/2014/main" id="{BBDB6D72-F643-41C0-811C-67A62309F349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73437" y="6022207"/>
                  <a:ext cx="18252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783" name="Freihand 782">
                  <a:extLst>
                    <a:ext uri="{FF2B5EF4-FFF2-40B4-BE49-F238E27FC236}">
                      <a16:creationId xmlns:a16="http://schemas.microsoft.com/office/drawing/2014/main" id="{322D0C2A-404F-4D3B-BDD1-1CFCDEA7084D}"/>
                    </a:ext>
                  </a:extLst>
                </p14:cNvPr>
                <p14:cNvContentPartPr/>
                <p14:nvPr/>
              </p14:nvContentPartPr>
              <p14:xfrm>
                <a:off x="534877" y="6078367"/>
                <a:ext cx="128160" cy="118080"/>
              </p14:xfrm>
            </p:contentPart>
          </mc:Choice>
          <mc:Fallback>
            <p:pic>
              <p:nvPicPr>
                <p:cNvPr id="783" name="Freihand 782">
                  <a:extLst>
                    <a:ext uri="{FF2B5EF4-FFF2-40B4-BE49-F238E27FC236}">
                      <a16:creationId xmlns:a16="http://schemas.microsoft.com/office/drawing/2014/main" id="{322D0C2A-404F-4D3B-BDD1-1CFCDEA7084D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530557" y="6074047"/>
                  <a:ext cx="1368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784" name="Freihand 783">
                  <a:extLst>
                    <a:ext uri="{FF2B5EF4-FFF2-40B4-BE49-F238E27FC236}">
                      <a16:creationId xmlns:a16="http://schemas.microsoft.com/office/drawing/2014/main" id="{CE1BEA5A-BF61-491D-AC4B-34A2DA1A674E}"/>
                    </a:ext>
                  </a:extLst>
                </p14:cNvPr>
                <p14:cNvContentPartPr/>
                <p14:nvPr/>
              </p14:nvContentPartPr>
              <p14:xfrm>
                <a:off x="724957" y="6005287"/>
                <a:ext cx="109440" cy="177480"/>
              </p14:xfrm>
            </p:contentPart>
          </mc:Choice>
          <mc:Fallback>
            <p:pic>
              <p:nvPicPr>
                <p:cNvPr id="784" name="Freihand 783">
                  <a:extLst>
                    <a:ext uri="{FF2B5EF4-FFF2-40B4-BE49-F238E27FC236}">
                      <a16:creationId xmlns:a16="http://schemas.microsoft.com/office/drawing/2014/main" id="{CE1BEA5A-BF61-491D-AC4B-34A2DA1A674E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20637" y="6000967"/>
                  <a:ext cx="1180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785" name="Freihand 784">
                  <a:extLst>
                    <a:ext uri="{FF2B5EF4-FFF2-40B4-BE49-F238E27FC236}">
                      <a16:creationId xmlns:a16="http://schemas.microsoft.com/office/drawing/2014/main" id="{7935955F-156A-4BD1-A713-E7B1952BDD41}"/>
                    </a:ext>
                  </a:extLst>
                </p14:cNvPr>
                <p14:cNvContentPartPr/>
                <p14:nvPr/>
              </p14:nvContentPartPr>
              <p14:xfrm>
                <a:off x="880117" y="6074767"/>
                <a:ext cx="105480" cy="56160"/>
              </p14:xfrm>
            </p:contentPart>
          </mc:Choice>
          <mc:Fallback>
            <p:pic>
              <p:nvPicPr>
                <p:cNvPr id="785" name="Freihand 784">
                  <a:extLst>
                    <a:ext uri="{FF2B5EF4-FFF2-40B4-BE49-F238E27FC236}">
                      <a16:creationId xmlns:a16="http://schemas.microsoft.com/office/drawing/2014/main" id="{7935955F-156A-4BD1-A713-E7B1952BDD41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75797" y="6070447"/>
                  <a:ext cx="1141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786" name="Freihand 785">
                  <a:extLst>
                    <a:ext uri="{FF2B5EF4-FFF2-40B4-BE49-F238E27FC236}">
                      <a16:creationId xmlns:a16="http://schemas.microsoft.com/office/drawing/2014/main" id="{834C9220-C80C-4B48-869B-CD513BA901D9}"/>
                    </a:ext>
                  </a:extLst>
                </p14:cNvPr>
                <p14:cNvContentPartPr/>
                <p14:nvPr/>
              </p14:nvContentPartPr>
              <p14:xfrm>
                <a:off x="925477" y="6066127"/>
                <a:ext cx="93240" cy="192600"/>
              </p14:xfrm>
            </p:contentPart>
          </mc:Choice>
          <mc:Fallback>
            <p:pic>
              <p:nvPicPr>
                <p:cNvPr id="786" name="Freihand 785">
                  <a:extLst>
                    <a:ext uri="{FF2B5EF4-FFF2-40B4-BE49-F238E27FC236}">
                      <a16:creationId xmlns:a16="http://schemas.microsoft.com/office/drawing/2014/main" id="{834C9220-C80C-4B48-869B-CD513BA901D9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921157" y="6061807"/>
                  <a:ext cx="1018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788" name="Freihand 787">
                  <a:extLst>
                    <a:ext uri="{FF2B5EF4-FFF2-40B4-BE49-F238E27FC236}">
                      <a16:creationId xmlns:a16="http://schemas.microsoft.com/office/drawing/2014/main" id="{C32DF0FD-9E3C-4EE6-8489-7673D0F59876}"/>
                    </a:ext>
                  </a:extLst>
                </p14:cNvPr>
                <p14:cNvContentPartPr/>
                <p14:nvPr/>
              </p14:nvContentPartPr>
              <p14:xfrm>
                <a:off x="1109077" y="6082687"/>
                <a:ext cx="198000" cy="4680"/>
              </p14:xfrm>
            </p:contentPart>
          </mc:Choice>
          <mc:Fallback>
            <p:pic>
              <p:nvPicPr>
                <p:cNvPr id="788" name="Freihand 787">
                  <a:extLst>
                    <a:ext uri="{FF2B5EF4-FFF2-40B4-BE49-F238E27FC236}">
                      <a16:creationId xmlns:a16="http://schemas.microsoft.com/office/drawing/2014/main" id="{C32DF0FD-9E3C-4EE6-8489-7673D0F59876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104757" y="6078367"/>
                  <a:ext cx="20664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789" name="Freihand 788">
                  <a:extLst>
                    <a:ext uri="{FF2B5EF4-FFF2-40B4-BE49-F238E27FC236}">
                      <a16:creationId xmlns:a16="http://schemas.microsoft.com/office/drawing/2014/main" id="{5C65BA78-2317-4CD9-B31D-E8E46040DDCF}"/>
                    </a:ext>
                  </a:extLst>
                </p14:cNvPr>
                <p14:cNvContentPartPr/>
                <p14:nvPr/>
              </p14:nvContentPartPr>
              <p14:xfrm>
                <a:off x="1167397" y="6118687"/>
                <a:ext cx="137880" cy="11520"/>
              </p14:xfrm>
            </p:contentPart>
          </mc:Choice>
          <mc:Fallback>
            <p:pic>
              <p:nvPicPr>
                <p:cNvPr id="789" name="Freihand 788">
                  <a:extLst>
                    <a:ext uri="{FF2B5EF4-FFF2-40B4-BE49-F238E27FC236}">
                      <a16:creationId xmlns:a16="http://schemas.microsoft.com/office/drawing/2014/main" id="{5C65BA78-2317-4CD9-B31D-E8E46040DDCF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163077" y="6114367"/>
                  <a:ext cx="1465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790" name="Freihand 789">
                  <a:extLst>
                    <a:ext uri="{FF2B5EF4-FFF2-40B4-BE49-F238E27FC236}">
                      <a16:creationId xmlns:a16="http://schemas.microsoft.com/office/drawing/2014/main" id="{164095CD-31D9-429F-AC45-E1CB902FF219}"/>
                    </a:ext>
                  </a:extLst>
                </p14:cNvPr>
                <p14:cNvContentPartPr/>
                <p14:nvPr/>
              </p14:nvContentPartPr>
              <p14:xfrm>
                <a:off x="1354597" y="6010687"/>
                <a:ext cx="147600" cy="126000"/>
              </p14:xfrm>
            </p:contentPart>
          </mc:Choice>
          <mc:Fallback>
            <p:pic>
              <p:nvPicPr>
                <p:cNvPr id="790" name="Freihand 789">
                  <a:extLst>
                    <a:ext uri="{FF2B5EF4-FFF2-40B4-BE49-F238E27FC236}">
                      <a16:creationId xmlns:a16="http://schemas.microsoft.com/office/drawing/2014/main" id="{164095CD-31D9-429F-AC45-E1CB902FF219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350277" y="6006367"/>
                  <a:ext cx="1562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791" name="Freihand 790">
                  <a:extLst>
                    <a:ext uri="{FF2B5EF4-FFF2-40B4-BE49-F238E27FC236}">
                      <a16:creationId xmlns:a16="http://schemas.microsoft.com/office/drawing/2014/main" id="{A79A1326-0341-4152-A7FF-E493BAA08C7E}"/>
                    </a:ext>
                  </a:extLst>
                </p14:cNvPr>
                <p14:cNvContentPartPr/>
                <p14:nvPr/>
              </p14:nvContentPartPr>
              <p14:xfrm>
                <a:off x="1534957" y="6014287"/>
                <a:ext cx="226080" cy="124560"/>
              </p14:xfrm>
            </p:contentPart>
          </mc:Choice>
          <mc:Fallback>
            <p:pic>
              <p:nvPicPr>
                <p:cNvPr id="791" name="Freihand 790">
                  <a:extLst>
                    <a:ext uri="{FF2B5EF4-FFF2-40B4-BE49-F238E27FC236}">
                      <a16:creationId xmlns:a16="http://schemas.microsoft.com/office/drawing/2014/main" id="{A79A1326-0341-4152-A7FF-E493BAA08C7E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530637" y="6009967"/>
                  <a:ext cx="2347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792" name="Freihand 791">
                  <a:extLst>
                    <a:ext uri="{FF2B5EF4-FFF2-40B4-BE49-F238E27FC236}">
                      <a16:creationId xmlns:a16="http://schemas.microsoft.com/office/drawing/2014/main" id="{48682EC7-A49D-49A4-B6FB-002B7B80C0F3}"/>
                    </a:ext>
                  </a:extLst>
                </p14:cNvPr>
                <p14:cNvContentPartPr/>
                <p14:nvPr/>
              </p14:nvContentPartPr>
              <p14:xfrm>
                <a:off x="1670677" y="6008527"/>
                <a:ext cx="140760" cy="138240"/>
              </p14:xfrm>
            </p:contentPart>
          </mc:Choice>
          <mc:Fallback>
            <p:pic>
              <p:nvPicPr>
                <p:cNvPr id="792" name="Freihand 791">
                  <a:extLst>
                    <a:ext uri="{FF2B5EF4-FFF2-40B4-BE49-F238E27FC236}">
                      <a16:creationId xmlns:a16="http://schemas.microsoft.com/office/drawing/2014/main" id="{48682EC7-A49D-49A4-B6FB-002B7B80C0F3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666357" y="6004207"/>
                  <a:ext cx="1494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793" name="Freihand 792">
                  <a:extLst>
                    <a:ext uri="{FF2B5EF4-FFF2-40B4-BE49-F238E27FC236}">
                      <a16:creationId xmlns:a16="http://schemas.microsoft.com/office/drawing/2014/main" id="{60BF0DC7-AD3B-45E3-A4BD-7F44D91F1303}"/>
                    </a:ext>
                  </a:extLst>
                </p14:cNvPr>
                <p14:cNvContentPartPr/>
                <p14:nvPr/>
              </p14:nvContentPartPr>
              <p14:xfrm>
                <a:off x="1824397" y="6007807"/>
                <a:ext cx="139320" cy="114480"/>
              </p14:xfrm>
            </p:contentPart>
          </mc:Choice>
          <mc:Fallback>
            <p:pic>
              <p:nvPicPr>
                <p:cNvPr id="793" name="Freihand 792">
                  <a:extLst>
                    <a:ext uri="{FF2B5EF4-FFF2-40B4-BE49-F238E27FC236}">
                      <a16:creationId xmlns:a16="http://schemas.microsoft.com/office/drawing/2014/main" id="{60BF0DC7-AD3B-45E3-A4BD-7F44D91F1303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820077" y="6003487"/>
                  <a:ext cx="1479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794" name="Freihand 793">
                  <a:extLst>
                    <a:ext uri="{FF2B5EF4-FFF2-40B4-BE49-F238E27FC236}">
                      <a16:creationId xmlns:a16="http://schemas.microsoft.com/office/drawing/2014/main" id="{2E568330-C354-4C0F-AF1C-C9B1003525A6}"/>
                    </a:ext>
                  </a:extLst>
                </p14:cNvPr>
                <p14:cNvContentPartPr/>
                <p14:nvPr/>
              </p14:nvContentPartPr>
              <p14:xfrm>
                <a:off x="1934557" y="5953087"/>
                <a:ext cx="138600" cy="222840"/>
              </p14:xfrm>
            </p:contentPart>
          </mc:Choice>
          <mc:Fallback>
            <p:pic>
              <p:nvPicPr>
                <p:cNvPr id="794" name="Freihand 793">
                  <a:extLst>
                    <a:ext uri="{FF2B5EF4-FFF2-40B4-BE49-F238E27FC236}">
                      <a16:creationId xmlns:a16="http://schemas.microsoft.com/office/drawing/2014/main" id="{2E568330-C354-4C0F-AF1C-C9B1003525A6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930237" y="5948767"/>
                  <a:ext cx="1472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795" name="Freihand 794">
                  <a:extLst>
                    <a:ext uri="{FF2B5EF4-FFF2-40B4-BE49-F238E27FC236}">
                      <a16:creationId xmlns:a16="http://schemas.microsoft.com/office/drawing/2014/main" id="{A39B2155-6366-442B-870A-1EAD6D2AE65F}"/>
                    </a:ext>
                  </a:extLst>
                </p14:cNvPr>
                <p14:cNvContentPartPr/>
                <p14:nvPr/>
              </p14:nvContentPartPr>
              <p14:xfrm>
                <a:off x="2319037" y="6072967"/>
                <a:ext cx="276120" cy="8640"/>
              </p14:xfrm>
            </p:contentPart>
          </mc:Choice>
          <mc:Fallback>
            <p:pic>
              <p:nvPicPr>
                <p:cNvPr id="795" name="Freihand 794">
                  <a:extLst>
                    <a:ext uri="{FF2B5EF4-FFF2-40B4-BE49-F238E27FC236}">
                      <a16:creationId xmlns:a16="http://schemas.microsoft.com/office/drawing/2014/main" id="{A39B2155-6366-442B-870A-1EAD6D2AE65F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2314717" y="6068647"/>
                  <a:ext cx="2847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796" name="Freihand 795">
                  <a:extLst>
                    <a:ext uri="{FF2B5EF4-FFF2-40B4-BE49-F238E27FC236}">
                      <a16:creationId xmlns:a16="http://schemas.microsoft.com/office/drawing/2014/main" id="{7915FB19-DA5C-4D66-9D56-C6BEDB443B2B}"/>
                    </a:ext>
                  </a:extLst>
                </p14:cNvPr>
                <p14:cNvContentPartPr/>
                <p14:nvPr/>
              </p14:nvContentPartPr>
              <p14:xfrm>
                <a:off x="2339197" y="6124447"/>
                <a:ext cx="237600" cy="28080"/>
              </p14:xfrm>
            </p:contentPart>
          </mc:Choice>
          <mc:Fallback>
            <p:pic>
              <p:nvPicPr>
                <p:cNvPr id="796" name="Freihand 795">
                  <a:extLst>
                    <a:ext uri="{FF2B5EF4-FFF2-40B4-BE49-F238E27FC236}">
                      <a16:creationId xmlns:a16="http://schemas.microsoft.com/office/drawing/2014/main" id="{7915FB19-DA5C-4D66-9D56-C6BEDB443B2B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2334877" y="6120127"/>
                  <a:ext cx="2462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799" name="Freihand 798">
                  <a:extLst>
                    <a:ext uri="{FF2B5EF4-FFF2-40B4-BE49-F238E27FC236}">
                      <a16:creationId xmlns:a16="http://schemas.microsoft.com/office/drawing/2014/main" id="{78DB0DC3-A316-4ACF-8237-51AB080AF018}"/>
                    </a:ext>
                  </a:extLst>
                </p14:cNvPr>
                <p14:cNvContentPartPr/>
                <p14:nvPr/>
              </p14:nvContentPartPr>
              <p14:xfrm>
                <a:off x="2776237" y="5990887"/>
                <a:ext cx="117000" cy="151560"/>
              </p14:xfrm>
            </p:contentPart>
          </mc:Choice>
          <mc:Fallback>
            <p:pic>
              <p:nvPicPr>
                <p:cNvPr id="799" name="Freihand 798">
                  <a:extLst>
                    <a:ext uri="{FF2B5EF4-FFF2-40B4-BE49-F238E27FC236}">
                      <a16:creationId xmlns:a16="http://schemas.microsoft.com/office/drawing/2014/main" id="{78DB0DC3-A316-4ACF-8237-51AB080AF018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2771917" y="5986567"/>
                  <a:ext cx="1256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800" name="Freihand 799">
                  <a:extLst>
                    <a:ext uri="{FF2B5EF4-FFF2-40B4-BE49-F238E27FC236}">
                      <a16:creationId xmlns:a16="http://schemas.microsoft.com/office/drawing/2014/main" id="{E027ED5E-4F60-490D-9322-5CA7FDCB5126}"/>
                    </a:ext>
                  </a:extLst>
                </p14:cNvPr>
                <p14:cNvContentPartPr/>
                <p14:nvPr/>
              </p14:nvContentPartPr>
              <p14:xfrm>
                <a:off x="2943637" y="5994487"/>
                <a:ext cx="101160" cy="148680"/>
              </p14:xfrm>
            </p:contentPart>
          </mc:Choice>
          <mc:Fallback>
            <p:pic>
              <p:nvPicPr>
                <p:cNvPr id="800" name="Freihand 799">
                  <a:extLst>
                    <a:ext uri="{FF2B5EF4-FFF2-40B4-BE49-F238E27FC236}">
                      <a16:creationId xmlns:a16="http://schemas.microsoft.com/office/drawing/2014/main" id="{E027ED5E-4F60-490D-9322-5CA7FDCB5126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2939317" y="5990167"/>
                  <a:ext cx="1098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802" name="Freihand 801">
                  <a:extLst>
                    <a:ext uri="{FF2B5EF4-FFF2-40B4-BE49-F238E27FC236}">
                      <a16:creationId xmlns:a16="http://schemas.microsoft.com/office/drawing/2014/main" id="{AA86E9B9-DDFF-4217-8408-B9649453F193}"/>
                    </a:ext>
                  </a:extLst>
                </p14:cNvPr>
                <p14:cNvContentPartPr/>
                <p14:nvPr/>
              </p14:nvContentPartPr>
              <p14:xfrm>
                <a:off x="3085117" y="5993047"/>
                <a:ext cx="209160" cy="123840"/>
              </p14:xfrm>
            </p:contentPart>
          </mc:Choice>
          <mc:Fallback>
            <p:pic>
              <p:nvPicPr>
                <p:cNvPr id="802" name="Freihand 801">
                  <a:extLst>
                    <a:ext uri="{FF2B5EF4-FFF2-40B4-BE49-F238E27FC236}">
                      <a16:creationId xmlns:a16="http://schemas.microsoft.com/office/drawing/2014/main" id="{AA86E9B9-DDFF-4217-8408-B9649453F193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3080797" y="5988727"/>
                  <a:ext cx="2178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803" name="Freihand 802">
                  <a:extLst>
                    <a:ext uri="{FF2B5EF4-FFF2-40B4-BE49-F238E27FC236}">
                      <a16:creationId xmlns:a16="http://schemas.microsoft.com/office/drawing/2014/main" id="{55C199E0-AB4D-4E6D-B216-A14F9DA0B035}"/>
                    </a:ext>
                  </a:extLst>
                </p14:cNvPr>
                <p14:cNvContentPartPr/>
                <p14:nvPr/>
              </p14:nvContentPartPr>
              <p14:xfrm>
                <a:off x="3324517" y="6080887"/>
                <a:ext cx="41040" cy="95760"/>
              </p14:xfrm>
            </p:contentPart>
          </mc:Choice>
          <mc:Fallback>
            <p:pic>
              <p:nvPicPr>
                <p:cNvPr id="803" name="Freihand 802">
                  <a:extLst>
                    <a:ext uri="{FF2B5EF4-FFF2-40B4-BE49-F238E27FC236}">
                      <a16:creationId xmlns:a16="http://schemas.microsoft.com/office/drawing/2014/main" id="{55C199E0-AB4D-4E6D-B216-A14F9DA0B035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3320197" y="6076567"/>
                  <a:ext cx="496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804" name="Freihand 803">
                  <a:extLst>
                    <a:ext uri="{FF2B5EF4-FFF2-40B4-BE49-F238E27FC236}">
                      <a16:creationId xmlns:a16="http://schemas.microsoft.com/office/drawing/2014/main" id="{418449BC-382D-4997-B9BF-9FCEECA10154}"/>
                    </a:ext>
                  </a:extLst>
                </p14:cNvPr>
                <p14:cNvContentPartPr/>
                <p14:nvPr/>
              </p14:nvContentPartPr>
              <p14:xfrm>
                <a:off x="3425677" y="5950567"/>
                <a:ext cx="155880" cy="159120"/>
              </p14:xfrm>
            </p:contentPart>
          </mc:Choice>
          <mc:Fallback>
            <p:pic>
              <p:nvPicPr>
                <p:cNvPr id="804" name="Freihand 803">
                  <a:extLst>
                    <a:ext uri="{FF2B5EF4-FFF2-40B4-BE49-F238E27FC236}">
                      <a16:creationId xmlns:a16="http://schemas.microsoft.com/office/drawing/2014/main" id="{418449BC-382D-4997-B9BF-9FCEECA10154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3421357" y="5946247"/>
                  <a:ext cx="1645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806" name="Freihand 805">
                  <a:extLst>
                    <a:ext uri="{FF2B5EF4-FFF2-40B4-BE49-F238E27FC236}">
                      <a16:creationId xmlns:a16="http://schemas.microsoft.com/office/drawing/2014/main" id="{9AEBCFD7-56E4-4D5E-8181-0AB67D02936C}"/>
                    </a:ext>
                  </a:extLst>
                </p14:cNvPr>
                <p14:cNvContentPartPr/>
                <p14:nvPr/>
              </p14:nvContentPartPr>
              <p14:xfrm>
                <a:off x="3729157" y="5977927"/>
                <a:ext cx="19080" cy="110160"/>
              </p14:xfrm>
            </p:contentPart>
          </mc:Choice>
          <mc:Fallback>
            <p:pic>
              <p:nvPicPr>
                <p:cNvPr id="806" name="Freihand 805">
                  <a:extLst>
                    <a:ext uri="{FF2B5EF4-FFF2-40B4-BE49-F238E27FC236}">
                      <a16:creationId xmlns:a16="http://schemas.microsoft.com/office/drawing/2014/main" id="{9AEBCFD7-56E4-4D5E-8181-0AB67D02936C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3724837" y="5973607"/>
                  <a:ext cx="277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807" name="Freihand 806">
                  <a:extLst>
                    <a:ext uri="{FF2B5EF4-FFF2-40B4-BE49-F238E27FC236}">
                      <a16:creationId xmlns:a16="http://schemas.microsoft.com/office/drawing/2014/main" id="{04DE41D6-B960-4831-8E61-CAC795782D4B}"/>
                    </a:ext>
                  </a:extLst>
                </p14:cNvPr>
                <p14:cNvContentPartPr/>
                <p14:nvPr/>
              </p14:nvContentPartPr>
              <p14:xfrm>
                <a:off x="3690277" y="6004927"/>
                <a:ext cx="113040" cy="8640"/>
              </p14:xfrm>
            </p:contentPart>
          </mc:Choice>
          <mc:Fallback>
            <p:pic>
              <p:nvPicPr>
                <p:cNvPr id="807" name="Freihand 806">
                  <a:extLst>
                    <a:ext uri="{FF2B5EF4-FFF2-40B4-BE49-F238E27FC236}">
                      <a16:creationId xmlns:a16="http://schemas.microsoft.com/office/drawing/2014/main" id="{04DE41D6-B960-4831-8E61-CAC795782D4B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3685957" y="6000607"/>
                  <a:ext cx="1216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808" name="Freihand 807">
                  <a:extLst>
                    <a:ext uri="{FF2B5EF4-FFF2-40B4-BE49-F238E27FC236}">
                      <a16:creationId xmlns:a16="http://schemas.microsoft.com/office/drawing/2014/main" id="{E14F2898-52F1-44E6-9C2E-83165BA94D41}"/>
                    </a:ext>
                  </a:extLst>
                </p14:cNvPr>
                <p14:cNvContentPartPr/>
                <p14:nvPr/>
              </p14:nvContentPartPr>
              <p14:xfrm>
                <a:off x="3884317" y="5941927"/>
                <a:ext cx="142200" cy="149040"/>
              </p14:xfrm>
            </p:contentPart>
          </mc:Choice>
          <mc:Fallback>
            <p:pic>
              <p:nvPicPr>
                <p:cNvPr id="808" name="Freihand 807">
                  <a:extLst>
                    <a:ext uri="{FF2B5EF4-FFF2-40B4-BE49-F238E27FC236}">
                      <a16:creationId xmlns:a16="http://schemas.microsoft.com/office/drawing/2014/main" id="{E14F2898-52F1-44E6-9C2E-83165BA94D41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3879997" y="5937607"/>
                  <a:ext cx="1508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810" name="Freihand 809">
                  <a:extLst>
                    <a:ext uri="{FF2B5EF4-FFF2-40B4-BE49-F238E27FC236}">
                      <a16:creationId xmlns:a16="http://schemas.microsoft.com/office/drawing/2014/main" id="{E81B6C72-0652-447E-9109-DFF772CABF3D}"/>
                    </a:ext>
                  </a:extLst>
                </p14:cNvPr>
                <p14:cNvContentPartPr/>
                <p14:nvPr/>
              </p14:nvContentPartPr>
              <p14:xfrm>
                <a:off x="4035517" y="6065407"/>
                <a:ext cx="5400" cy="68760"/>
              </p14:xfrm>
            </p:contentPart>
          </mc:Choice>
          <mc:Fallback>
            <p:pic>
              <p:nvPicPr>
                <p:cNvPr id="810" name="Freihand 809">
                  <a:extLst>
                    <a:ext uri="{FF2B5EF4-FFF2-40B4-BE49-F238E27FC236}">
                      <a16:creationId xmlns:a16="http://schemas.microsoft.com/office/drawing/2014/main" id="{E81B6C72-0652-447E-9109-DFF772CABF3D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4031197" y="6061087"/>
                  <a:ext cx="140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811" name="Freihand 810">
                  <a:extLst>
                    <a:ext uri="{FF2B5EF4-FFF2-40B4-BE49-F238E27FC236}">
                      <a16:creationId xmlns:a16="http://schemas.microsoft.com/office/drawing/2014/main" id="{169FEACC-8D23-4164-BF5C-FD4936B08A2A}"/>
                    </a:ext>
                  </a:extLst>
                </p14:cNvPr>
                <p14:cNvContentPartPr/>
                <p14:nvPr/>
              </p14:nvContentPartPr>
              <p14:xfrm>
                <a:off x="4067557" y="5934007"/>
                <a:ext cx="112320" cy="151560"/>
              </p14:xfrm>
            </p:contentPart>
          </mc:Choice>
          <mc:Fallback>
            <p:pic>
              <p:nvPicPr>
                <p:cNvPr id="811" name="Freihand 810">
                  <a:extLst>
                    <a:ext uri="{FF2B5EF4-FFF2-40B4-BE49-F238E27FC236}">
                      <a16:creationId xmlns:a16="http://schemas.microsoft.com/office/drawing/2014/main" id="{169FEACC-8D23-4164-BF5C-FD4936B08A2A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4063237" y="5929687"/>
                  <a:ext cx="1209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812" name="Freihand 811">
                  <a:extLst>
                    <a:ext uri="{FF2B5EF4-FFF2-40B4-BE49-F238E27FC236}">
                      <a16:creationId xmlns:a16="http://schemas.microsoft.com/office/drawing/2014/main" id="{6A9E78CF-6F3F-4CFF-AE56-1B449F186196}"/>
                    </a:ext>
                  </a:extLst>
                </p14:cNvPr>
                <p14:cNvContentPartPr/>
                <p14:nvPr/>
              </p14:nvContentPartPr>
              <p14:xfrm>
                <a:off x="4187437" y="5926087"/>
                <a:ext cx="79920" cy="147960"/>
              </p14:xfrm>
            </p:contentPart>
          </mc:Choice>
          <mc:Fallback>
            <p:pic>
              <p:nvPicPr>
                <p:cNvPr id="812" name="Freihand 811">
                  <a:extLst>
                    <a:ext uri="{FF2B5EF4-FFF2-40B4-BE49-F238E27FC236}">
                      <a16:creationId xmlns:a16="http://schemas.microsoft.com/office/drawing/2014/main" id="{6A9E78CF-6F3F-4CFF-AE56-1B449F186196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4183117" y="5921767"/>
                  <a:ext cx="885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813" name="Freihand 812">
                  <a:extLst>
                    <a:ext uri="{FF2B5EF4-FFF2-40B4-BE49-F238E27FC236}">
                      <a16:creationId xmlns:a16="http://schemas.microsoft.com/office/drawing/2014/main" id="{C1829BF1-75BD-499F-B472-3DDDD39827D9}"/>
                    </a:ext>
                  </a:extLst>
                </p14:cNvPr>
                <p14:cNvContentPartPr/>
                <p14:nvPr/>
              </p14:nvContentPartPr>
              <p14:xfrm>
                <a:off x="4372477" y="6014287"/>
                <a:ext cx="5400" cy="8640"/>
              </p14:xfrm>
            </p:contentPart>
          </mc:Choice>
          <mc:Fallback>
            <p:pic>
              <p:nvPicPr>
                <p:cNvPr id="813" name="Freihand 812">
                  <a:extLst>
                    <a:ext uri="{FF2B5EF4-FFF2-40B4-BE49-F238E27FC236}">
                      <a16:creationId xmlns:a16="http://schemas.microsoft.com/office/drawing/2014/main" id="{C1829BF1-75BD-499F-B472-3DDDD39827D9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4368157" y="6009967"/>
                  <a:ext cx="140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815" name="Freihand 814">
                  <a:extLst>
                    <a:ext uri="{FF2B5EF4-FFF2-40B4-BE49-F238E27FC236}">
                      <a16:creationId xmlns:a16="http://schemas.microsoft.com/office/drawing/2014/main" id="{A57F9E31-EA2F-435D-8760-9B89E6E9F17A}"/>
                    </a:ext>
                  </a:extLst>
                </p14:cNvPr>
                <p14:cNvContentPartPr/>
                <p14:nvPr/>
              </p14:nvContentPartPr>
              <p14:xfrm>
                <a:off x="4497757" y="5915647"/>
                <a:ext cx="134280" cy="135720"/>
              </p14:xfrm>
            </p:contentPart>
          </mc:Choice>
          <mc:Fallback>
            <p:pic>
              <p:nvPicPr>
                <p:cNvPr id="815" name="Freihand 814">
                  <a:extLst>
                    <a:ext uri="{FF2B5EF4-FFF2-40B4-BE49-F238E27FC236}">
                      <a16:creationId xmlns:a16="http://schemas.microsoft.com/office/drawing/2014/main" id="{A57F9E31-EA2F-435D-8760-9B89E6E9F17A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4493437" y="5911327"/>
                  <a:ext cx="1429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816" name="Freihand 815">
                  <a:extLst>
                    <a:ext uri="{FF2B5EF4-FFF2-40B4-BE49-F238E27FC236}">
                      <a16:creationId xmlns:a16="http://schemas.microsoft.com/office/drawing/2014/main" id="{0CA70FD0-4F54-4A37-A893-E2B84534A408}"/>
                    </a:ext>
                  </a:extLst>
                </p14:cNvPr>
                <p14:cNvContentPartPr/>
                <p14:nvPr/>
              </p14:nvContentPartPr>
              <p14:xfrm>
                <a:off x="4644277" y="5916007"/>
                <a:ext cx="107640" cy="111240"/>
              </p14:xfrm>
            </p:contentPart>
          </mc:Choice>
          <mc:Fallback>
            <p:pic>
              <p:nvPicPr>
                <p:cNvPr id="816" name="Freihand 815">
                  <a:extLst>
                    <a:ext uri="{FF2B5EF4-FFF2-40B4-BE49-F238E27FC236}">
                      <a16:creationId xmlns:a16="http://schemas.microsoft.com/office/drawing/2014/main" id="{0CA70FD0-4F54-4A37-A893-E2B84534A408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4639957" y="5911687"/>
                  <a:ext cx="1162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817" name="Freihand 816">
                  <a:extLst>
                    <a:ext uri="{FF2B5EF4-FFF2-40B4-BE49-F238E27FC236}">
                      <a16:creationId xmlns:a16="http://schemas.microsoft.com/office/drawing/2014/main" id="{3F092AC8-1015-42DF-99EA-35E54E99B4DC}"/>
                    </a:ext>
                  </a:extLst>
                </p14:cNvPr>
                <p14:cNvContentPartPr/>
                <p14:nvPr/>
              </p14:nvContentPartPr>
              <p14:xfrm>
                <a:off x="4814197" y="5925727"/>
                <a:ext cx="96840" cy="104040"/>
              </p14:xfrm>
            </p:contentPart>
          </mc:Choice>
          <mc:Fallback>
            <p:pic>
              <p:nvPicPr>
                <p:cNvPr id="817" name="Freihand 816">
                  <a:extLst>
                    <a:ext uri="{FF2B5EF4-FFF2-40B4-BE49-F238E27FC236}">
                      <a16:creationId xmlns:a16="http://schemas.microsoft.com/office/drawing/2014/main" id="{3F092AC8-1015-42DF-99EA-35E54E99B4DC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4809877" y="5921407"/>
                  <a:ext cx="1054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818" name="Freihand 817">
                  <a:extLst>
                    <a:ext uri="{FF2B5EF4-FFF2-40B4-BE49-F238E27FC236}">
                      <a16:creationId xmlns:a16="http://schemas.microsoft.com/office/drawing/2014/main" id="{9809CDC9-D018-4799-839E-B3922CDDDA70}"/>
                    </a:ext>
                  </a:extLst>
                </p14:cNvPr>
                <p14:cNvContentPartPr/>
                <p14:nvPr/>
              </p14:nvContentPartPr>
              <p14:xfrm>
                <a:off x="4943797" y="5930047"/>
                <a:ext cx="122760" cy="83160"/>
              </p14:xfrm>
            </p:contentPart>
          </mc:Choice>
          <mc:Fallback>
            <p:pic>
              <p:nvPicPr>
                <p:cNvPr id="818" name="Freihand 817">
                  <a:extLst>
                    <a:ext uri="{FF2B5EF4-FFF2-40B4-BE49-F238E27FC236}">
                      <a16:creationId xmlns:a16="http://schemas.microsoft.com/office/drawing/2014/main" id="{9809CDC9-D018-4799-839E-B3922CDDDA70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4939477" y="5925727"/>
                  <a:ext cx="1314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820" name="Freihand 819">
                  <a:extLst>
                    <a:ext uri="{FF2B5EF4-FFF2-40B4-BE49-F238E27FC236}">
                      <a16:creationId xmlns:a16="http://schemas.microsoft.com/office/drawing/2014/main" id="{08E88ABE-B34B-423E-A740-08C6B705BFF3}"/>
                    </a:ext>
                  </a:extLst>
                </p14:cNvPr>
                <p14:cNvContentPartPr/>
                <p14:nvPr/>
              </p14:nvContentPartPr>
              <p14:xfrm>
                <a:off x="5190037" y="5924287"/>
                <a:ext cx="202320" cy="9000"/>
              </p14:xfrm>
            </p:contentPart>
          </mc:Choice>
          <mc:Fallback>
            <p:pic>
              <p:nvPicPr>
                <p:cNvPr id="820" name="Freihand 819">
                  <a:extLst>
                    <a:ext uri="{FF2B5EF4-FFF2-40B4-BE49-F238E27FC236}">
                      <a16:creationId xmlns:a16="http://schemas.microsoft.com/office/drawing/2014/main" id="{08E88ABE-B34B-423E-A740-08C6B705BFF3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5185717" y="5919967"/>
                  <a:ext cx="21096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821" name="Freihand 820">
                  <a:extLst>
                    <a:ext uri="{FF2B5EF4-FFF2-40B4-BE49-F238E27FC236}">
                      <a16:creationId xmlns:a16="http://schemas.microsoft.com/office/drawing/2014/main" id="{400E135A-F461-47DE-9450-EB83FFB2508B}"/>
                    </a:ext>
                  </a:extLst>
                </p14:cNvPr>
                <p14:cNvContentPartPr/>
                <p14:nvPr/>
              </p14:nvContentPartPr>
              <p14:xfrm>
                <a:off x="5194717" y="5955967"/>
                <a:ext cx="231120" cy="29160"/>
              </p14:xfrm>
            </p:contentPart>
          </mc:Choice>
          <mc:Fallback>
            <p:pic>
              <p:nvPicPr>
                <p:cNvPr id="821" name="Freihand 820">
                  <a:extLst>
                    <a:ext uri="{FF2B5EF4-FFF2-40B4-BE49-F238E27FC236}">
                      <a16:creationId xmlns:a16="http://schemas.microsoft.com/office/drawing/2014/main" id="{400E135A-F461-47DE-9450-EB83FFB2508B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5190397" y="5951647"/>
                  <a:ext cx="2397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823" name="Freihand 822">
                  <a:extLst>
                    <a:ext uri="{FF2B5EF4-FFF2-40B4-BE49-F238E27FC236}">
                      <a16:creationId xmlns:a16="http://schemas.microsoft.com/office/drawing/2014/main" id="{518AFE63-B8ED-4EDA-87D4-ABD4F34D83D2}"/>
                    </a:ext>
                  </a:extLst>
                </p14:cNvPr>
                <p14:cNvContentPartPr/>
                <p14:nvPr/>
              </p14:nvContentPartPr>
              <p14:xfrm>
                <a:off x="5541757" y="5799367"/>
                <a:ext cx="127440" cy="231840"/>
              </p14:xfrm>
            </p:contentPart>
          </mc:Choice>
          <mc:Fallback>
            <p:pic>
              <p:nvPicPr>
                <p:cNvPr id="823" name="Freihand 822">
                  <a:extLst>
                    <a:ext uri="{FF2B5EF4-FFF2-40B4-BE49-F238E27FC236}">
                      <a16:creationId xmlns:a16="http://schemas.microsoft.com/office/drawing/2014/main" id="{518AFE63-B8ED-4EDA-87D4-ABD4F34D83D2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5537437" y="5795047"/>
                  <a:ext cx="1360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824" name="Freihand 823">
                  <a:extLst>
                    <a:ext uri="{FF2B5EF4-FFF2-40B4-BE49-F238E27FC236}">
                      <a16:creationId xmlns:a16="http://schemas.microsoft.com/office/drawing/2014/main" id="{ACD1FC8E-72C2-4E76-858F-53434CE7112D}"/>
                    </a:ext>
                  </a:extLst>
                </p14:cNvPr>
                <p14:cNvContentPartPr/>
                <p14:nvPr/>
              </p14:nvContentPartPr>
              <p14:xfrm>
                <a:off x="5734717" y="5798287"/>
                <a:ext cx="119520" cy="161280"/>
              </p14:xfrm>
            </p:contentPart>
          </mc:Choice>
          <mc:Fallback>
            <p:pic>
              <p:nvPicPr>
                <p:cNvPr id="824" name="Freihand 823">
                  <a:extLst>
                    <a:ext uri="{FF2B5EF4-FFF2-40B4-BE49-F238E27FC236}">
                      <a16:creationId xmlns:a16="http://schemas.microsoft.com/office/drawing/2014/main" id="{ACD1FC8E-72C2-4E76-858F-53434CE7112D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5730397" y="5793967"/>
                  <a:ext cx="1281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825" name="Freihand 824">
                  <a:extLst>
                    <a:ext uri="{FF2B5EF4-FFF2-40B4-BE49-F238E27FC236}">
                      <a16:creationId xmlns:a16="http://schemas.microsoft.com/office/drawing/2014/main" id="{415BFD53-8719-4049-AB91-994012AEEAB2}"/>
                    </a:ext>
                  </a:extLst>
                </p14:cNvPr>
                <p14:cNvContentPartPr/>
                <p14:nvPr/>
              </p14:nvContentPartPr>
              <p14:xfrm>
                <a:off x="5914357" y="5802607"/>
                <a:ext cx="76680" cy="162360"/>
              </p14:xfrm>
            </p:contentPart>
          </mc:Choice>
          <mc:Fallback>
            <p:pic>
              <p:nvPicPr>
                <p:cNvPr id="825" name="Freihand 824">
                  <a:extLst>
                    <a:ext uri="{FF2B5EF4-FFF2-40B4-BE49-F238E27FC236}">
                      <a16:creationId xmlns:a16="http://schemas.microsoft.com/office/drawing/2014/main" id="{415BFD53-8719-4049-AB91-994012AEEAB2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5910037" y="5798287"/>
                  <a:ext cx="853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826" name="Freihand 825">
                  <a:extLst>
                    <a:ext uri="{FF2B5EF4-FFF2-40B4-BE49-F238E27FC236}">
                      <a16:creationId xmlns:a16="http://schemas.microsoft.com/office/drawing/2014/main" id="{9ABDE76E-4C81-4256-8CD1-00ECBF1D080F}"/>
                    </a:ext>
                  </a:extLst>
                </p14:cNvPr>
                <p14:cNvContentPartPr/>
                <p14:nvPr/>
              </p14:nvContentPartPr>
              <p14:xfrm>
                <a:off x="6046477" y="5805487"/>
                <a:ext cx="61200" cy="131400"/>
              </p14:xfrm>
            </p:contentPart>
          </mc:Choice>
          <mc:Fallback>
            <p:pic>
              <p:nvPicPr>
                <p:cNvPr id="826" name="Freihand 825">
                  <a:extLst>
                    <a:ext uri="{FF2B5EF4-FFF2-40B4-BE49-F238E27FC236}">
                      <a16:creationId xmlns:a16="http://schemas.microsoft.com/office/drawing/2014/main" id="{9ABDE76E-4C81-4256-8CD1-00ECBF1D080F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6042157" y="5801167"/>
                  <a:ext cx="698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827" name="Freihand 826">
                  <a:extLst>
                    <a:ext uri="{FF2B5EF4-FFF2-40B4-BE49-F238E27FC236}">
                      <a16:creationId xmlns:a16="http://schemas.microsoft.com/office/drawing/2014/main" id="{720044B2-34D5-431A-B64F-DF9252E28C91}"/>
                    </a:ext>
                  </a:extLst>
                </p14:cNvPr>
                <p14:cNvContentPartPr/>
                <p14:nvPr/>
              </p14:nvContentPartPr>
              <p14:xfrm>
                <a:off x="6066997" y="5778847"/>
                <a:ext cx="156600" cy="232920"/>
              </p14:xfrm>
            </p:contentPart>
          </mc:Choice>
          <mc:Fallback>
            <p:pic>
              <p:nvPicPr>
                <p:cNvPr id="827" name="Freihand 826">
                  <a:extLst>
                    <a:ext uri="{FF2B5EF4-FFF2-40B4-BE49-F238E27FC236}">
                      <a16:creationId xmlns:a16="http://schemas.microsoft.com/office/drawing/2014/main" id="{720044B2-34D5-431A-B64F-DF9252E28C91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6062677" y="5774527"/>
                  <a:ext cx="16524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828" name="Freihand 827">
                  <a:extLst>
                    <a:ext uri="{FF2B5EF4-FFF2-40B4-BE49-F238E27FC236}">
                      <a16:creationId xmlns:a16="http://schemas.microsoft.com/office/drawing/2014/main" id="{3FAFDDED-7DD3-4A19-8FFD-C12BB9D45284}"/>
                    </a:ext>
                  </a:extLst>
                </p14:cNvPr>
                <p14:cNvContentPartPr/>
                <p14:nvPr/>
              </p14:nvContentPartPr>
              <p14:xfrm>
                <a:off x="6282277" y="5775607"/>
                <a:ext cx="184680" cy="139320"/>
              </p14:xfrm>
            </p:contentPart>
          </mc:Choice>
          <mc:Fallback>
            <p:pic>
              <p:nvPicPr>
                <p:cNvPr id="828" name="Freihand 827">
                  <a:extLst>
                    <a:ext uri="{FF2B5EF4-FFF2-40B4-BE49-F238E27FC236}">
                      <a16:creationId xmlns:a16="http://schemas.microsoft.com/office/drawing/2014/main" id="{3FAFDDED-7DD3-4A19-8FFD-C12BB9D45284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6277957" y="5771287"/>
                  <a:ext cx="1933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829" name="Freihand 828">
                  <a:extLst>
                    <a:ext uri="{FF2B5EF4-FFF2-40B4-BE49-F238E27FC236}">
                      <a16:creationId xmlns:a16="http://schemas.microsoft.com/office/drawing/2014/main" id="{0CD7EE6D-3C15-424C-A29F-057BABEC1852}"/>
                    </a:ext>
                  </a:extLst>
                </p14:cNvPr>
                <p14:cNvContentPartPr/>
                <p14:nvPr/>
              </p14:nvContentPartPr>
              <p14:xfrm>
                <a:off x="5474797" y="5985487"/>
                <a:ext cx="1186560" cy="148680"/>
              </p14:xfrm>
            </p:contentPart>
          </mc:Choice>
          <mc:Fallback>
            <p:pic>
              <p:nvPicPr>
                <p:cNvPr id="829" name="Freihand 828">
                  <a:extLst>
                    <a:ext uri="{FF2B5EF4-FFF2-40B4-BE49-F238E27FC236}">
                      <a16:creationId xmlns:a16="http://schemas.microsoft.com/office/drawing/2014/main" id="{0CD7EE6D-3C15-424C-A29F-057BABEC1852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5470477" y="5981167"/>
                  <a:ext cx="1195200" cy="15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7" name="Gruppieren 906">
            <a:extLst>
              <a:ext uri="{FF2B5EF4-FFF2-40B4-BE49-F238E27FC236}">
                <a16:creationId xmlns:a16="http://schemas.microsoft.com/office/drawing/2014/main" id="{1CE11C48-ED98-4751-A554-13EF226771BA}"/>
              </a:ext>
            </a:extLst>
          </p:cNvPr>
          <p:cNvGrpSpPr/>
          <p:nvPr/>
        </p:nvGrpSpPr>
        <p:grpSpPr>
          <a:xfrm>
            <a:off x="650797" y="75727"/>
            <a:ext cx="10872720" cy="2512440"/>
            <a:chOff x="650797" y="75727"/>
            <a:chExt cx="10872720" cy="251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17F2AC10-99F3-4882-A281-CC92403530B7}"/>
                    </a:ext>
                  </a:extLst>
                </p14:cNvPr>
                <p14:cNvContentPartPr/>
                <p14:nvPr/>
              </p14:nvContentPartPr>
              <p14:xfrm>
                <a:off x="6511597" y="2516527"/>
                <a:ext cx="144360" cy="71640"/>
              </p14:xfrm>
            </p:contentPart>
          </mc:Choice>
          <mc:Fallback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17F2AC10-99F3-4882-A281-CC92403530B7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6507277" y="2512207"/>
                  <a:ext cx="1530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C95B6B6B-EFE1-428D-9668-794C42BEBD91}"/>
                    </a:ext>
                  </a:extLst>
                </p14:cNvPr>
                <p14:cNvContentPartPr/>
                <p14:nvPr/>
              </p14:nvContentPartPr>
              <p14:xfrm>
                <a:off x="6133237" y="145207"/>
                <a:ext cx="150120" cy="7272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C95B6B6B-EFE1-428D-9668-794C42BEBD91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6128917" y="140887"/>
                  <a:ext cx="1587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2967DE4E-92D7-439F-ABA3-D30E8B954469}"/>
                    </a:ext>
                  </a:extLst>
                </p14:cNvPr>
                <p14:cNvContentPartPr/>
                <p14:nvPr/>
              </p14:nvContentPartPr>
              <p14:xfrm>
                <a:off x="6370117" y="97327"/>
                <a:ext cx="112680" cy="15336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2967DE4E-92D7-439F-ABA3-D30E8B954469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6365797" y="93007"/>
                  <a:ext cx="1213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C1B22C2C-664C-4C95-B140-77B0B1C915E9}"/>
                    </a:ext>
                  </a:extLst>
                </p14:cNvPr>
                <p14:cNvContentPartPr/>
                <p14:nvPr/>
              </p14:nvContentPartPr>
              <p14:xfrm>
                <a:off x="6538957" y="143047"/>
                <a:ext cx="123480" cy="6660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C1B22C2C-664C-4C95-B140-77B0B1C915E9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6534637" y="138727"/>
                  <a:ext cx="1321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C0408EC6-D906-42CF-8559-BC1D4170922E}"/>
                    </a:ext>
                  </a:extLst>
                </p14:cNvPr>
                <p14:cNvContentPartPr/>
                <p14:nvPr/>
              </p14:nvContentPartPr>
              <p14:xfrm>
                <a:off x="6634357" y="160687"/>
                <a:ext cx="44280" cy="11988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C0408EC6-D906-42CF-8559-BC1D4170922E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6630037" y="156367"/>
                  <a:ext cx="529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BD858F95-6114-420F-9C70-3EC9DD57D72C}"/>
                    </a:ext>
                  </a:extLst>
                </p14:cNvPr>
                <p14:cNvContentPartPr/>
                <p14:nvPr/>
              </p14:nvContentPartPr>
              <p14:xfrm>
                <a:off x="6688717" y="118567"/>
                <a:ext cx="86040" cy="17424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BD858F95-6114-420F-9C70-3EC9DD57D72C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6684397" y="114247"/>
                  <a:ext cx="946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1948B900-9935-4D8E-9E7C-40A1682C0718}"/>
                    </a:ext>
                  </a:extLst>
                </p14:cNvPr>
                <p14:cNvContentPartPr/>
                <p14:nvPr/>
              </p14:nvContentPartPr>
              <p14:xfrm>
                <a:off x="7018837" y="158887"/>
                <a:ext cx="225360" cy="1908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1948B900-9935-4D8E-9E7C-40A1682C0718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7014517" y="154567"/>
                  <a:ext cx="2340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56C5B873-8305-45AB-A7EB-AAA00082C404}"/>
                    </a:ext>
                  </a:extLst>
                </p14:cNvPr>
                <p14:cNvContentPartPr/>
                <p14:nvPr/>
              </p14:nvContentPartPr>
              <p14:xfrm>
                <a:off x="7038997" y="213607"/>
                <a:ext cx="205200" cy="1404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56C5B873-8305-45AB-A7EB-AAA00082C404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7034677" y="209287"/>
                  <a:ext cx="2138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AF4144E6-86A5-4BD1-A6E7-AC8EB677FFBF}"/>
                    </a:ext>
                  </a:extLst>
                </p14:cNvPr>
                <p14:cNvContentPartPr/>
                <p14:nvPr/>
              </p14:nvContentPartPr>
              <p14:xfrm>
                <a:off x="7587277" y="124687"/>
                <a:ext cx="124200" cy="96840"/>
              </p14:xfrm>
            </p:contentPart>
          </mc:Choice>
          <mc:Fallback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AF4144E6-86A5-4BD1-A6E7-AC8EB677FFBF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7582957" y="120367"/>
                  <a:ext cx="1328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D2483729-EED1-40B1-809E-4722624E7AA9}"/>
                    </a:ext>
                  </a:extLst>
                </p14:cNvPr>
                <p14:cNvContentPartPr/>
                <p14:nvPr/>
              </p14:nvContentPartPr>
              <p14:xfrm>
                <a:off x="7728397" y="196327"/>
                <a:ext cx="98640" cy="6192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D2483729-EED1-40B1-809E-4722624E7AA9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7724077" y="192007"/>
                  <a:ext cx="1072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11FDC4AA-A175-48EF-9A74-45F6A790C2B3}"/>
                    </a:ext>
                  </a:extLst>
                </p14:cNvPr>
                <p14:cNvContentPartPr/>
                <p14:nvPr/>
              </p14:nvContentPartPr>
              <p14:xfrm>
                <a:off x="8079397" y="154567"/>
                <a:ext cx="32040" cy="10440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11FDC4AA-A175-48EF-9A74-45F6A790C2B3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8075077" y="150247"/>
                  <a:ext cx="406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02493FB2-D6A1-4664-A067-488C1F65B5F3}"/>
                    </a:ext>
                  </a:extLst>
                </p14:cNvPr>
                <p14:cNvContentPartPr/>
                <p14:nvPr/>
              </p14:nvContentPartPr>
              <p14:xfrm>
                <a:off x="8020717" y="184807"/>
                <a:ext cx="167760" cy="828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02493FB2-D6A1-4664-A067-488C1F65B5F3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8016397" y="180487"/>
                  <a:ext cx="1764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CF5C45FB-EB1B-47C6-909D-0379CBC7306A}"/>
                    </a:ext>
                  </a:extLst>
                </p14:cNvPr>
                <p14:cNvContentPartPr/>
                <p14:nvPr/>
              </p14:nvContentPartPr>
              <p14:xfrm>
                <a:off x="7706797" y="356527"/>
                <a:ext cx="19800" cy="11052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CF5C45FB-EB1B-47C6-909D-0379CBC7306A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7702477" y="352207"/>
                  <a:ext cx="284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D79BB127-30E8-4C75-9D21-69F8311966B5}"/>
                    </a:ext>
                  </a:extLst>
                </p14:cNvPr>
                <p14:cNvContentPartPr/>
                <p14:nvPr/>
              </p14:nvContentPartPr>
              <p14:xfrm>
                <a:off x="7659277" y="324127"/>
                <a:ext cx="130320" cy="74520"/>
              </p14:xfrm>
            </p:contentPart>
          </mc:Choice>
          <mc:Fallback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D79BB127-30E8-4C75-9D21-69F8311966B5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7654957" y="319807"/>
                  <a:ext cx="1389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2E2F97A0-63BE-4AA5-A310-FDBE5AFE0009}"/>
                    </a:ext>
                  </a:extLst>
                </p14:cNvPr>
                <p14:cNvContentPartPr/>
                <p14:nvPr/>
              </p14:nvContentPartPr>
              <p14:xfrm>
                <a:off x="8655397" y="167887"/>
                <a:ext cx="23040" cy="2124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2E2F97A0-63BE-4AA5-A310-FDBE5AFE0009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8651077" y="163567"/>
                  <a:ext cx="316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1CB33B7B-8322-43F0-9968-AA89D963EB0A}"/>
                    </a:ext>
                  </a:extLst>
                </p14:cNvPr>
                <p14:cNvContentPartPr/>
                <p14:nvPr/>
              </p14:nvContentPartPr>
              <p14:xfrm>
                <a:off x="7493317" y="540487"/>
                <a:ext cx="23760" cy="114840"/>
              </p14:xfrm>
            </p:contentPart>
          </mc:Choice>
          <mc:Fallback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1CB33B7B-8322-43F0-9968-AA89D963EB0A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7488997" y="536167"/>
                  <a:ext cx="324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F083BB83-6650-4B90-823C-3BF31E83A0C2}"/>
                    </a:ext>
                  </a:extLst>
                </p14:cNvPr>
                <p14:cNvContentPartPr/>
                <p14:nvPr/>
              </p14:nvContentPartPr>
              <p14:xfrm>
                <a:off x="7438957" y="526087"/>
                <a:ext cx="167760" cy="3960"/>
              </p14:xfrm>
            </p:contentPart>
          </mc:Choice>
          <mc:Fallback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F083BB83-6650-4B90-823C-3BF31E83A0C2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7434637" y="521767"/>
                  <a:ext cx="1764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D0C55A3B-9BCE-441D-946E-593B4D95E190}"/>
                    </a:ext>
                  </a:extLst>
                </p14:cNvPr>
                <p14:cNvContentPartPr/>
                <p14:nvPr/>
              </p14:nvContentPartPr>
              <p14:xfrm>
                <a:off x="7469917" y="596287"/>
                <a:ext cx="106560" cy="1656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D0C55A3B-9BCE-441D-946E-593B4D95E190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7465597" y="591967"/>
                  <a:ext cx="1152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264F2708-D1ED-419E-A155-5A54CF277B25}"/>
                    </a:ext>
                  </a:extLst>
                </p14:cNvPr>
                <p14:cNvContentPartPr/>
                <p14:nvPr/>
              </p14:nvContentPartPr>
              <p14:xfrm>
                <a:off x="7616797" y="528607"/>
                <a:ext cx="23760" cy="100440"/>
              </p14:xfrm>
            </p:contentPart>
          </mc:Choice>
          <mc:Fallback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264F2708-D1ED-419E-A155-5A54CF277B25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7612477" y="524287"/>
                  <a:ext cx="324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B28F7B0C-49D9-4996-A42A-EFC57C645363}"/>
                    </a:ext>
                  </a:extLst>
                </p14:cNvPr>
                <p14:cNvContentPartPr/>
                <p14:nvPr/>
              </p14:nvContentPartPr>
              <p14:xfrm>
                <a:off x="7646317" y="546967"/>
                <a:ext cx="80280" cy="83160"/>
              </p14:xfrm>
            </p:contentPart>
          </mc:Choice>
          <mc:Fallback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B28F7B0C-49D9-4996-A42A-EFC57C645363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7641997" y="542647"/>
                  <a:ext cx="889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A1FF4267-64E8-4C3D-9BB0-D04867E9C559}"/>
                    </a:ext>
                  </a:extLst>
                </p14:cNvPr>
                <p14:cNvContentPartPr/>
                <p14:nvPr/>
              </p14:nvContentPartPr>
              <p14:xfrm>
                <a:off x="7743877" y="552367"/>
                <a:ext cx="61920" cy="64440"/>
              </p14:xfrm>
            </p:contentPart>
          </mc:Choice>
          <mc:Fallback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A1FF4267-64E8-4C3D-9BB0-D04867E9C559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7739557" y="548047"/>
                  <a:ext cx="705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8BD7390A-3BE4-410A-8D51-1A0A1E7B806D}"/>
                    </a:ext>
                  </a:extLst>
                </p14:cNvPr>
                <p14:cNvContentPartPr/>
                <p14:nvPr/>
              </p14:nvContentPartPr>
              <p14:xfrm>
                <a:off x="7838557" y="486847"/>
                <a:ext cx="97200" cy="10692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8BD7390A-3BE4-410A-8D51-1A0A1E7B806D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7834237" y="482527"/>
                  <a:ext cx="1058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6230D08E-9F1F-40C9-9B00-1C58A7D65CE9}"/>
                    </a:ext>
                  </a:extLst>
                </p14:cNvPr>
                <p14:cNvContentPartPr/>
                <p14:nvPr/>
              </p14:nvContentPartPr>
              <p14:xfrm>
                <a:off x="7582957" y="739927"/>
                <a:ext cx="102600" cy="6120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6230D08E-9F1F-40C9-9B00-1C58A7D65CE9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7578637" y="735607"/>
                  <a:ext cx="1112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2B552676-AFAC-47E2-9AD6-E75D4482B520}"/>
                    </a:ext>
                  </a:extLst>
                </p14:cNvPr>
                <p14:cNvContentPartPr/>
                <p14:nvPr/>
              </p14:nvContentPartPr>
              <p14:xfrm>
                <a:off x="7662877" y="726247"/>
                <a:ext cx="81360" cy="74880"/>
              </p14:xfrm>
            </p:contentPart>
          </mc:Choice>
          <mc:Fallback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2B552676-AFAC-47E2-9AD6-E75D4482B520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7658557" y="721927"/>
                  <a:ext cx="900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2501D848-80A3-44A5-A6B9-53AC11AA8DF4}"/>
                    </a:ext>
                  </a:extLst>
                </p14:cNvPr>
                <p14:cNvContentPartPr/>
                <p14:nvPr/>
              </p14:nvContentPartPr>
              <p14:xfrm>
                <a:off x="7762597" y="716887"/>
                <a:ext cx="79200" cy="82080"/>
              </p14:xfrm>
            </p:contentPart>
          </mc:Choice>
          <mc:Fallback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2501D848-80A3-44A5-A6B9-53AC11AA8DF4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7758277" y="712567"/>
                  <a:ext cx="878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5B571F5C-6C3A-4523-B392-C56C61D24968}"/>
                    </a:ext>
                  </a:extLst>
                </p14:cNvPr>
                <p14:cNvContentPartPr/>
                <p14:nvPr/>
              </p14:nvContentPartPr>
              <p14:xfrm>
                <a:off x="7814077" y="654967"/>
                <a:ext cx="113400" cy="136440"/>
              </p14:xfrm>
            </p:contentPart>
          </mc:Choice>
          <mc:Fallback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5B571F5C-6C3A-4523-B392-C56C61D24968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7809757" y="650647"/>
                  <a:ext cx="1220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B5323419-4A81-42C9-BFEB-A275D99D1C26}"/>
                    </a:ext>
                  </a:extLst>
                </p14:cNvPr>
                <p14:cNvContentPartPr/>
                <p14:nvPr/>
              </p14:nvContentPartPr>
              <p14:xfrm>
                <a:off x="7936477" y="708967"/>
                <a:ext cx="88920" cy="61200"/>
              </p14:xfrm>
            </p:contentPart>
          </mc:Choice>
          <mc:Fallback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B5323419-4A81-42C9-BFEB-A275D99D1C26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7932157" y="704647"/>
                  <a:ext cx="975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2F352DAB-2EF2-45A3-9BC0-AE573BBDAD17}"/>
                    </a:ext>
                  </a:extLst>
                </p14:cNvPr>
                <p14:cNvContentPartPr/>
                <p14:nvPr/>
              </p14:nvContentPartPr>
              <p14:xfrm>
                <a:off x="8378917" y="107047"/>
                <a:ext cx="141120" cy="13320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2F352DAB-2EF2-45A3-9BC0-AE573BBDAD17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8374597" y="102727"/>
                  <a:ext cx="1497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7E2AC0AA-5437-451A-A6C0-F2214174DBD5}"/>
                    </a:ext>
                  </a:extLst>
                </p14:cNvPr>
                <p14:cNvContentPartPr/>
                <p14:nvPr/>
              </p14:nvContentPartPr>
              <p14:xfrm>
                <a:off x="8530837" y="186967"/>
                <a:ext cx="77760" cy="2916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7E2AC0AA-5437-451A-A6C0-F2214174DBD5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8526517" y="182647"/>
                  <a:ext cx="864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7FD2F8EB-9FA7-41DA-9637-FE0D58D8B1E3}"/>
                    </a:ext>
                  </a:extLst>
                </p14:cNvPr>
                <p14:cNvContentPartPr/>
                <p14:nvPr/>
              </p14:nvContentPartPr>
              <p14:xfrm>
                <a:off x="8551717" y="195247"/>
                <a:ext cx="58680" cy="9396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7FD2F8EB-9FA7-41DA-9637-FE0D58D8B1E3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8547397" y="190927"/>
                  <a:ext cx="673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C4DEE111-734E-44E1-9BC0-19CEA8187819}"/>
                    </a:ext>
                  </a:extLst>
                </p14:cNvPr>
                <p14:cNvContentPartPr/>
                <p14:nvPr/>
              </p14:nvContentPartPr>
              <p14:xfrm>
                <a:off x="8730277" y="88687"/>
                <a:ext cx="84960" cy="13932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C4DEE111-734E-44E1-9BC0-19CEA8187819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8725957" y="84367"/>
                  <a:ext cx="936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251B72E1-B106-4DAB-B4F0-CCC680A0CB05}"/>
                    </a:ext>
                  </a:extLst>
                </p14:cNvPr>
                <p14:cNvContentPartPr/>
                <p14:nvPr/>
              </p14:nvContentPartPr>
              <p14:xfrm>
                <a:off x="8885077" y="124687"/>
                <a:ext cx="106560" cy="6804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251B72E1-B106-4DAB-B4F0-CCC680A0CB05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8880757" y="120367"/>
                  <a:ext cx="1152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E9F10392-55D4-4933-9E3B-9A9B883B5B0B}"/>
                    </a:ext>
                  </a:extLst>
                </p14:cNvPr>
                <p14:cNvContentPartPr/>
                <p14:nvPr/>
              </p14:nvContentPartPr>
              <p14:xfrm>
                <a:off x="8953837" y="137287"/>
                <a:ext cx="44280" cy="12456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E9F10392-55D4-4933-9E3B-9A9B883B5B0B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8949517" y="132967"/>
                  <a:ext cx="529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11F22976-2F23-4C5B-91FC-0B9A82FB21D7}"/>
                    </a:ext>
                  </a:extLst>
                </p14:cNvPr>
                <p14:cNvContentPartPr/>
                <p14:nvPr/>
              </p14:nvContentPartPr>
              <p14:xfrm>
                <a:off x="8960317" y="87967"/>
                <a:ext cx="113040" cy="23868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11F22976-2F23-4C5B-91FC-0B9A82FB21D7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8955997" y="83647"/>
                  <a:ext cx="1216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8909C5E4-D0C0-4A17-B488-3DE41541935D}"/>
                    </a:ext>
                  </a:extLst>
                </p14:cNvPr>
                <p14:cNvContentPartPr/>
                <p14:nvPr/>
              </p14:nvContentPartPr>
              <p14:xfrm>
                <a:off x="8353357" y="305767"/>
                <a:ext cx="346680" cy="79560"/>
              </p14:xfrm>
            </p:contentPart>
          </mc:Choice>
          <mc:Fallback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8909C5E4-D0C0-4A17-B488-3DE41541935D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8349037" y="301447"/>
                  <a:ext cx="3553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28568490-558C-4581-8071-0BD42305BE9A}"/>
                    </a:ext>
                  </a:extLst>
                </p14:cNvPr>
                <p14:cNvContentPartPr/>
                <p14:nvPr/>
              </p14:nvContentPartPr>
              <p14:xfrm>
                <a:off x="8691037" y="333487"/>
                <a:ext cx="388800" cy="46800"/>
              </p14:xfrm>
            </p:contentPart>
          </mc:Choice>
          <mc:Fallback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28568490-558C-4581-8071-0BD42305BE9A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8686717" y="329167"/>
                  <a:ext cx="3974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F4CD5559-94AD-4A1C-96F7-470752E24359}"/>
                    </a:ext>
                  </a:extLst>
                </p14:cNvPr>
                <p14:cNvContentPartPr/>
                <p14:nvPr/>
              </p14:nvContentPartPr>
              <p14:xfrm>
                <a:off x="8495197" y="476767"/>
                <a:ext cx="141120" cy="9180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F4CD5559-94AD-4A1C-96F7-470752E24359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8490877" y="472447"/>
                  <a:ext cx="1497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774EBB2C-10B5-4DB6-BA5F-8BEDC13F2DBA}"/>
                    </a:ext>
                  </a:extLst>
                </p14:cNvPr>
                <p14:cNvContentPartPr/>
                <p14:nvPr/>
              </p14:nvContentPartPr>
              <p14:xfrm>
                <a:off x="8512117" y="463447"/>
                <a:ext cx="114120" cy="120240"/>
              </p14:xfrm>
            </p:contentPart>
          </mc:Choice>
          <mc:Fallback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774EBB2C-10B5-4DB6-BA5F-8BEDC13F2DBA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8507797" y="459127"/>
                  <a:ext cx="1227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318CC813-249F-4A25-B92A-3DD678CBEE6D}"/>
                    </a:ext>
                  </a:extLst>
                </p14:cNvPr>
                <p14:cNvContentPartPr/>
                <p14:nvPr/>
              </p14:nvContentPartPr>
              <p14:xfrm>
                <a:off x="8638837" y="475687"/>
                <a:ext cx="196560" cy="69120"/>
              </p14:xfrm>
            </p:contentPart>
          </mc:Choice>
          <mc:Fallback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318CC813-249F-4A25-B92A-3DD678CBEE6D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8634517" y="471367"/>
                  <a:ext cx="2052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B477A753-879F-41E6-9DD8-292ECC0896A1}"/>
                    </a:ext>
                  </a:extLst>
                </p14:cNvPr>
                <p14:cNvContentPartPr/>
                <p14:nvPr/>
              </p14:nvContentPartPr>
              <p14:xfrm>
                <a:off x="8836837" y="442927"/>
                <a:ext cx="14760" cy="35640"/>
              </p14:xfrm>
            </p:contentPart>
          </mc:Choice>
          <mc:Fallback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B477A753-879F-41E6-9DD8-292ECC0896A1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8832517" y="438607"/>
                  <a:ext cx="234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E8813CCF-9267-4236-845A-C758D6C8FDDF}"/>
                    </a:ext>
                  </a:extLst>
                </p14:cNvPr>
                <p14:cNvContentPartPr/>
                <p14:nvPr/>
              </p14:nvContentPartPr>
              <p14:xfrm>
                <a:off x="8866357" y="478567"/>
                <a:ext cx="75960" cy="57960"/>
              </p14:xfrm>
            </p:contentPart>
          </mc:Choice>
          <mc:Fallback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E8813CCF-9267-4236-845A-C758D6C8FDDF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8862037" y="474247"/>
                  <a:ext cx="846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03B23F53-4151-4A62-87DF-C906237A41D0}"/>
                    </a:ext>
                  </a:extLst>
                </p14:cNvPr>
                <p14:cNvContentPartPr/>
                <p14:nvPr/>
              </p14:nvContentPartPr>
              <p14:xfrm>
                <a:off x="8957077" y="402967"/>
                <a:ext cx="81720" cy="125640"/>
              </p14:xfrm>
            </p:contentPart>
          </mc:Choice>
          <mc:Fallback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03B23F53-4151-4A62-87DF-C906237A41D0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8952757" y="398647"/>
                  <a:ext cx="903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8BE84F70-483D-4401-BC2B-F2CF335BC4F4}"/>
                    </a:ext>
                  </a:extLst>
                </p14:cNvPr>
                <p14:cNvContentPartPr/>
                <p14:nvPr/>
              </p14:nvContentPartPr>
              <p14:xfrm>
                <a:off x="9050317" y="400447"/>
                <a:ext cx="39960" cy="120600"/>
              </p14:xfrm>
            </p:contentPart>
          </mc:Choice>
          <mc:Fallback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8BE84F70-483D-4401-BC2B-F2CF335BC4F4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9045997" y="396127"/>
                  <a:ext cx="486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C4B6977D-D41C-476F-B12A-129794F196A9}"/>
                    </a:ext>
                  </a:extLst>
                </p14:cNvPr>
                <p14:cNvContentPartPr/>
                <p14:nvPr/>
              </p14:nvContentPartPr>
              <p14:xfrm>
                <a:off x="9085957" y="449407"/>
                <a:ext cx="86040" cy="75600"/>
              </p14:xfrm>
            </p:contentPart>
          </mc:Choice>
          <mc:Fallback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C4B6977D-D41C-476F-B12A-129794F196A9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9081637" y="445087"/>
                  <a:ext cx="946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D820D981-ED7B-47CF-A8D2-46DB255D7AF4}"/>
                    </a:ext>
                  </a:extLst>
                </p14:cNvPr>
                <p14:cNvContentPartPr/>
                <p14:nvPr/>
              </p14:nvContentPartPr>
              <p14:xfrm>
                <a:off x="8697517" y="669007"/>
                <a:ext cx="111240" cy="8172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D820D981-ED7B-47CF-A8D2-46DB255D7AF4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8693197" y="664687"/>
                  <a:ext cx="1198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397F0947-F2AB-484E-8B12-97EF09B90A02}"/>
                    </a:ext>
                  </a:extLst>
                </p14:cNvPr>
                <p14:cNvContentPartPr/>
                <p14:nvPr/>
              </p14:nvContentPartPr>
              <p14:xfrm>
                <a:off x="8813797" y="675487"/>
                <a:ext cx="69840" cy="680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397F0947-F2AB-484E-8B12-97EF09B90A02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8809477" y="671167"/>
                  <a:ext cx="784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FE15E85F-5B39-4BAF-897F-B0A515E09951}"/>
                    </a:ext>
                  </a:extLst>
                </p14:cNvPr>
                <p14:cNvContentPartPr/>
                <p14:nvPr/>
              </p14:nvContentPartPr>
              <p14:xfrm>
                <a:off x="8923237" y="667927"/>
                <a:ext cx="89280" cy="7488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FE15E85F-5B39-4BAF-897F-B0A515E09951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8918917" y="663607"/>
                  <a:ext cx="979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F08D5EF2-14D5-4AAE-A49D-C6BC476DBCB7}"/>
                    </a:ext>
                  </a:extLst>
                </p14:cNvPr>
                <p14:cNvContentPartPr/>
                <p14:nvPr/>
              </p14:nvContentPartPr>
              <p14:xfrm>
                <a:off x="8999557" y="597727"/>
                <a:ext cx="88920" cy="15984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F08D5EF2-14D5-4AAE-A49D-C6BC476DBCB7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8995237" y="593407"/>
                  <a:ext cx="975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B66890D6-8471-431D-803D-B5257C124814}"/>
                    </a:ext>
                  </a:extLst>
                </p14:cNvPr>
                <p14:cNvContentPartPr/>
                <p14:nvPr/>
              </p14:nvContentPartPr>
              <p14:xfrm>
                <a:off x="9083437" y="655327"/>
                <a:ext cx="109440" cy="8964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B66890D6-8471-431D-803D-B5257C124814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9079117" y="651007"/>
                  <a:ext cx="1180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86E5C9A4-BBDA-48DA-BE06-AE19B61D283B}"/>
                    </a:ext>
                  </a:extLst>
                </p14:cNvPr>
                <p14:cNvContentPartPr/>
                <p14:nvPr/>
              </p14:nvContentPartPr>
              <p14:xfrm>
                <a:off x="9225277" y="182647"/>
                <a:ext cx="145440" cy="324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86E5C9A4-BBDA-48DA-BE06-AE19B61D283B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9220957" y="178327"/>
                  <a:ext cx="15408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65EB7A07-245A-40E2-942E-B6500C59EF5D}"/>
                    </a:ext>
                  </a:extLst>
                </p14:cNvPr>
                <p14:cNvContentPartPr/>
                <p14:nvPr/>
              </p14:nvContentPartPr>
              <p14:xfrm>
                <a:off x="9362797" y="135127"/>
                <a:ext cx="73440" cy="12744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65EB7A07-245A-40E2-942E-B6500C59EF5D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9358477" y="130807"/>
                  <a:ext cx="820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C76594CC-382B-4B0B-80F4-74819248269C}"/>
                    </a:ext>
                  </a:extLst>
                </p14:cNvPr>
                <p14:cNvContentPartPr/>
                <p14:nvPr/>
              </p14:nvContentPartPr>
              <p14:xfrm>
                <a:off x="9578797" y="132247"/>
                <a:ext cx="118440" cy="7380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C76594CC-382B-4B0B-80F4-74819248269C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9574477" y="127927"/>
                  <a:ext cx="1270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248B33EA-7C3F-436D-B539-F0C1BE7CC142}"/>
                    </a:ext>
                  </a:extLst>
                </p14:cNvPr>
                <p14:cNvContentPartPr/>
                <p14:nvPr/>
              </p14:nvContentPartPr>
              <p14:xfrm>
                <a:off x="9753037" y="143047"/>
                <a:ext cx="95400" cy="7884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248B33EA-7C3F-436D-B539-F0C1BE7CC142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9748717" y="138727"/>
                  <a:ext cx="1040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5B842201-3B2D-4D8B-927E-5133FCB02360}"/>
                    </a:ext>
                  </a:extLst>
                </p14:cNvPr>
                <p14:cNvContentPartPr/>
                <p14:nvPr/>
              </p14:nvContentPartPr>
              <p14:xfrm>
                <a:off x="9856357" y="129727"/>
                <a:ext cx="109800" cy="11016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5B842201-3B2D-4D8B-927E-5133FCB02360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9852037" y="125407"/>
                  <a:ext cx="1184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C15914D7-6A76-4883-B6A7-B87A9DE41E67}"/>
                    </a:ext>
                  </a:extLst>
                </p14:cNvPr>
                <p14:cNvContentPartPr/>
                <p14:nvPr/>
              </p14:nvContentPartPr>
              <p14:xfrm>
                <a:off x="9975517" y="149527"/>
                <a:ext cx="283320" cy="5940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C15914D7-6A76-4883-B6A7-B87A9DE41E67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9971197" y="145207"/>
                  <a:ext cx="2919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A0A56B3E-6462-4374-A2C0-5240C0C99CE6}"/>
                    </a:ext>
                  </a:extLst>
                </p14:cNvPr>
                <p14:cNvContentPartPr/>
                <p14:nvPr/>
              </p14:nvContentPartPr>
              <p14:xfrm>
                <a:off x="10322557" y="153847"/>
                <a:ext cx="176040" cy="3096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A0A56B3E-6462-4374-A2C0-5240C0C99CE6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10318237" y="149527"/>
                  <a:ext cx="1846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6BE5C5C3-F806-4D4A-9234-3EFF90E00C02}"/>
                    </a:ext>
                  </a:extLst>
                </p14:cNvPr>
                <p14:cNvContentPartPr/>
                <p14:nvPr/>
              </p14:nvContentPartPr>
              <p14:xfrm>
                <a:off x="10480237" y="116407"/>
                <a:ext cx="23040" cy="1800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6BE5C5C3-F806-4D4A-9234-3EFF90E00C02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10475917" y="112087"/>
                  <a:ext cx="316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9334AD0E-076C-43CA-B1B5-9D1B2A0D2BBB}"/>
                    </a:ext>
                  </a:extLst>
                </p14:cNvPr>
                <p14:cNvContentPartPr/>
                <p14:nvPr/>
              </p14:nvContentPartPr>
              <p14:xfrm>
                <a:off x="10500397" y="135847"/>
                <a:ext cx="110520" cy="21816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9334AD0E-076C-43CA-B1B5-9D1B2A0D2BBB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10496077" y="131527"/>
                  <a:ext cx="1191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AFF7879D-9E58-4F67-B47A-957B9F1FB442}"/>
                    </a:ext>
                  </a:extLst>
                </p14:cNvPr>
                <p14:cNvContentPartPr/>
                <p14:nvPr/>
              </p14:nvContentPartPr>
              <p14:xfrm>
                <a:off x="10755277" y="159967"/>
                <a:ext cx="123120" cy="5256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AFF7879D-9E58-4F67-B47A-957B9F1FB442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10750957" y="155647"/>
                  <a:ext cx="1317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E188A4E0-4AE7-49FC-B033-8E9A97E95B95}"/>
                    </a:ext>
                  </a:extLst>
                </p14:cNvPr>
                <p14:cNvContentPartPr/>
                <p14:nvPr/>
              </p14:nvContentPartPr>
              <p14:xfrm>
                <a:off x="11014477" y="82207"/>
                <a:ext cx="223920" cy="13608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E188A4E0-4AE7-49FC-B033-8E9A97E95B95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11010157" y="77887"/>
                  <a:ext cx="2325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2DC271F7-A373-4E8D-A534-053353136C77}"/>
                    </a:ext>
                  </a:extLst>
                </p14:cNvPr>
                <p14:cNvContentPartPr/>
                <p14:nvPr/>
              </p14:nvContentPartPr>
              <p14:xfrm>
                <a:off x="11250277" y="115687"/>
                <a:ext cx="11520" cy="1836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2DC271F7-A373-4E8D-A534-053353136C77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11245957" y="111367"/>
                  <a:ext cx="201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D3104511-C1CE-4A0B-8081-58967126CCC7}"/>
                    </a:ext>
                  </a:extLst>
                </p14:cNvPr>
                <p14:cNvContentPartPr/>
                <p14:nvPr/>
              </p14:nvContentPartPr>
              <p14:xfrm>
                <a:off x="11275837" y="133327"/>
                <a:ext cx="91800" cy="7452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D3104511-C1CE-4A0B-8081-58967126CCC7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11271517" y="129007"/>
                  <a:ext cx="1004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D2051A41-7E62-49E8-9353-5DD37109C99C}"/>
                    </a:ext>
                  </a:extLst>
                </p14:cNvPr>
                <p14:cNvContentPartPr/>
                <p14:nvPr/>
              </p14:nvContentPartPr>
              <p14:xfrm>
                <a:off x="11378077" y="151327"/>
                <a:ext cx="145440" cy="5832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D2051A41-7E62-49E8-9353-5DD37109C99C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11373757" y="147007"/>
                  <a:ext cx="1540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2628DE3F-A4A6-4144-9E21-74BB1892A10A}"/>
                    </a:ext>
                  </a:extLst>
                </p14:cNvPr>
                <p14:cNvContentPartPr/>
                <p14:nvPr/>
              </p14:nvContentPartPr>
              <p14:xfrm>
                <a:off x="9944917" y="311167"/>
                <a:ext cx="100440" cy="10152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2628DE3F-A4A6-4144-9E21-74BB1892A10A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9940597" y="306847"/>
                  <a:ext cx="1090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86BEA029-F5E8-47EF-8069-EE7CABB2EE12}"/>
                    </a:ext>
                  </a:extLst>
                </p14:cNvPr>
                <p14:cNvContentPartPr/>
                <p14:nvPr/>
              </p14:nvContentPartPr>
              <p14:xfrm>
                <a:off x="10087837" y="316207"/>
                <a:ext cx="72720" cy="8532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86BEA029-F5E8-47EF-8069-EE7CABB2EE12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10083517" y="311887"/>
                  <a:ext cx="813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1BD0A7A1-A7EB-4873-8495-FF25BF1E4C40}"/>
                    </a:ext>
                  </a:extLst>
                </p14:cNvPr>
                <p14:cNvContentPartPr/>
                <p14:nvPr/>
              </p14:nvContentPartPr>
              <p14:xfrm>
                <a:off x="10147597" y="315487"/>
                <a:ext cx="86040" cy="17964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1BD0A7A1-A7EB-4873-8495-FF25BF1E4C40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10143277" y="311167"/>
                  <a:ext cx="946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4D0BE2F1-BCA6-417D-91F2-3A33190CC032}"/>
                    </a:ext>
                  </a:extLst>
                </p14:cNvPr>
                <p14:cNvContentPartPr/>
                <p14:nvPr/>
              </p14:nvContentPartPr>
              <p14:xfrm>
                <a:off x="10263157" y="327007"/>
                <a:ext cx="208440" cy="8388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4D0BE2F1-BCA6-417D-91F2-3A33190CC032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10258837" y="322687"/>
                  <a:ext cx="2170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3060842E-E582-49BA-A292-4F33CB06BF54}"/>
                    </a:ext>
                  </a:extLst>
                </p14:cNvPr>
                <p14:cNvContentPartPr/>
                <p14:nvPr/>
              </p14:nvContentPartPr>
              <p14:xfrm>
                <a:off x="10502917" y="288487"/>
                <a:ext cx="104040" cy="11304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3060842E-E582-49BA-A292-4F33CB06BF54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10498597" y="284167"/>
                  <a:ext cx="1126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AAD56B35-1B24-4E91-853E-07D9B8F655C4}"/>
                    </a:ext>
                  </a:extLst>
                </p14:cNvPr>
                <p14:cNvContentPartPr/>
                <p14:nvPr/>
              </p14:nvContentPartPr>
              <p14:xfrm>
                <a:off x="10623877" y="333127"/>
                <a:ext cx="209520" cy="6264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AAD56B35-1B24-4E91-853E-07D9B8F655C4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10619557" y="328807"/>
                  <a:ext cx="2181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06FCCC6A-3619-4937-93EB-1EDA99A10A57}"/>
                    </a:ext>
                  </a:extLst>
                </p14:cNvPr>
                <p14:cNvContentPartPr/>
                <p14:nvPr/>
              </p14:nvContentPartPr>
              <p14:xfrm>
                <a:off x="10884157" y="340687"/>
                <a:ext cx="107280" cy="6768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06FCCC6A-3619-4937-93EB-1EDA99A10A57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10879837" y="336367"/>
                  <a:ext cx="1159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B3F0AFC7-7382-4DA8-8EC6-217BD23E79BF}"/>
                    </a:ext>
                  </a:extLst>
                </p14:cNvPr>
                <p14:cNvContentPartPr/>
                <p14:nvPr/>
              </p14:nvContentPartPr>
              <p14:xfrm>
                <a:off x="11002237" y="341767"/>
                <a:ext cx="105840" cy="8316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B3F0AFC7-7382-4DA8-8EC6-217BD23E79BF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10997917" y="337447"/>
                  <a:ext cx="1144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12D67862-8D6C-4AFD-98EC-4DF56F1D8249}"/>
                    </a:ext>
                  </a:extLst>
                </p14:cNvPr>
                <p14:cNvContentPartPr/>
                <p14:nvPr/>
              </p14:nvContentPartPr>
              <p14:xfrm>
                <a:off x="7107037" y="988327"/>
                <a:ext cx="183960" cy="684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12D67862-8D6C-4AFD-98EC-4DF56F1D8249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7102717" y="984007"/>
                  <a:ext cx="19260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E32BAA16-AB81-4168-B7AD-F93261874ACE}"/>
                    </a:ext>
                  </a:extLst>
                </p14:cNvPr>
                <p14:cNvContentPartPr/>
                <p14:nvPr/>
              </p14:nvContentPartPr>
              <p14:xfrm>
                <a:off x="7115317" y="1053847"/>
                <a:ext cx="198720" cy="756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E32BAA16-AB81-4168-B7AD-F93261874ACE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7110997" y="1049527"/>
                  <a:ext cx="20736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C7D5D813-361A-4924-885B-34DF02CFA4FD}"/>
                    </a:ext>
                  </a:extLst>
                </p14:cNvPr>
                <p14:cNvContentPartPr/>
                <p14:nvPr/>
              </p14:nvContentPartPr>
              <p14:xfrm>
                <a:off x="7618957" y="957367"/>
                <a:ext cx="147600" cy="11160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C7D5D813-361A-4924-885B-34DF02CFA4FD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7614637" y="953047"/>
                  <a:ext cx="1562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F2161B5C-1FC3-4B19-B604-1776FBDD8A71}"/>
                    </a:ext>
                  </a:extLst>
                </p14:cNvPr>
                <p14:cNvContentPartPr/>
                <p14:nvPr/>
              </p14:nvContentPartPr>
              <p14:xfrm>
                <a:off x="7775557" y="1057807"/>
                <a:ext cx="89640" cy="6948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F2161B5C-1FC3-4B19-B604-1776FBDD8A71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7771237" y="1053487"/>
                  <a:ext cx="982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FF4CCF91-7B38-493C-AEA1-059062D08EDA}"/>
                    </a:ext>
                  </a:extLst>
                </p14:cNvPr>
                <p14:cNvContentPartPr/>
                <p14:nvPr/>
              </p14:nvContentPartPr>
              <p14:xfrm>
                <a:off x="8091637" y="988687"/>
                <a:ext cx="60840" cy="3600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FF4CCF91-7B38-493C-AEA1-059062D08EDA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8087317" y="984367"/>
                  <a:ext cx="694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7F409B7D-3CAE-4726-A5D5-B5C366389085}"/>
                    </a:ext>
                  </a:extLst>
                </p14:cNvPr>
                <p14:cNvContentPartPr/>
                <p14:nvPr/>
              </p14:nvContentPartPr>
              <p14:xfrm>
                <a:off x="8113957" y="937567"/>
                <a:ext cx="17280" cy="18108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7F409B7D-3CAE-4726-A5D5-B5C366389085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8109637" y="933247"/>
                  <a:ext cx="259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C3C454E5-8895-4919-8047-C856D394E4CD}"/>
                    </a:ext>
                  </a:extLst>
                </p14:cNvPr>
                <p14:cNvContentPartPr/>
                <p14:nvPr/>
              </p14:nvContentPartPr>
              <p14:xfrm>
                <a:off x="8066797" y="1018207"/>
                <a:ext cx="157320" cy="1440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C3C454E5-8895-4919-8047-C856D394E4CD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8062477" y="1013887"/>
                  <a:ext cx="1659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00B07B46-9617-44AF-B06B-DAAE33692684}"/>
                    </a:ext>
                  </a:extLst>
                </p14:cNvPr>
                <p14:cNvContentPartPr/>
                <p14:nvPr/>
              </p14:nvContentPartPr>
              <p14:xfrm>
                <a:off x="8428597" y="941527"/>
                <a:ext cx="120240" cy="10800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00B07B46-9617-44AF-B06B-DAAE33692684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8424277" y="937207"/>
                  <a:ext cx="1288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FBB2F295-61C9-4940-8208-286F2E8F0241}"/>
                    </a:ext>
                  </a:extLst>
                </p14:cNvPr>
                <p14:cNvContentPartPr/>
                <p14:nvPr/>
              </p14:nvContentPartPr>
              <p14:xfrm>
                <a:off x="8589517" y="1019647"/>
                <a:ext cx="81360" cy="12024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FBB2F295-61C9-4940-8208-286F2E8F0241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8585197" y="1015327"/>
                  <a:ext cx="900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4E6B418E-E7FC-4BF7-86D3-629EAF3E1515}"/>
                    </a:ext>
                  </a:extLst>
                </p14:cNvPr>
                <p14:cNvContentPartPr/>
                <p14:nvPr/>
              </p14:nvContentPartPr>
              <p14:xfrm>
                <a:off x="8777437" y="972487"/>
                <a:ext cx="37440" cy="4032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4E6B418E-E7FC-4BF7-86D3-629EAF3E1515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8773117" y="968167"/>
                  <a:ext cx="460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4AF814F5-303B-4C11-81AA-FDE53AB4476F}"/>
                    </a:ext>
                  </a:extLst>
                </p14:cNvPr>
                <p14:cNvContentPartPr/>
                <p14:nvPr/>
              </p14:nvContentPartPr>
              <p14:xfrm>
                <a:off x="8940157" y="933247"/>
                <a:ext cx="105840" cy="8352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4AF814F5-303B-4C11-81AA-FDE53AB4476F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8935837" y="928927"/>
                  <a:ext cx="1144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C2E29B33-8960-4A01-A6D5-F0BD8C3D1E90}"/>
                    </a:ext>
                  </a:extLst>
                </p14:cNvPr>
                <p14:cNvContentPartPr/>
                <p14:nvPr/>
              </p14:nvContentPartPr>
              <p14:xfrm>
                <a:off x="8985517" y="922807"/>
                <a:ext cx="100080" cy="25704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C2E29B33-8960-4A01-A6D5-F0BD8C3D1E90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8981197" y="918487"/>
                  <a:ext cx="10872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B59731AC-E2D1-4FE7-8094-553267BA9BBF}"/>
                    </a:ext>
                  </a:extLst>
                </p14:cNvPr>
                <p14:cNvContentPartPr/>
                <p14:nvPr/>
              </p14:nvContentPartPr>
              <p14:xfrm>
                <a:off x="8524357" y="1221967"/>
                <a:ext cx="754560" cy="15516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B59731AC-E2D1-4FE7-8094-553267BA9BBF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8520037" y="1217647"/>
                  <a:ext cx="7632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8CCBE1AF-3F1E-4530-ADF7-8F809BD14CB4}"/>
                    </a:ext>
                  </a:extLst>
                </p14:cNvPr>
                <p14:cNvContentPartPr/>
                <p14:nvPr/>
              </p14:nvContentPartPr>
              <p14:xfrm>
                <a:off x="9244717" y="1254367"/>
                <a:ext cx="140040" cy="12960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8CCBE1AF-3F1E-4530-ADF7-8F809BD14CB4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9240397" y="1250047"/>
                  <a:ext cx="1486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02A2EA7F-E5E6-4345-A0A2-478AE240711F}"/>
                    </a:ext>
                  </a:extLst>
                </p14:cNvPr>
                <p14:cNvContentPartPr/>
                <p14:nvPr/>
              </p14:nvContentPartPr>
              <p14:xfrm>
                <a:off x="9500677" y="1278847"/>
                <a:ext cx="208080" cy="7380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02A2EA7F-E5E6-4345-A0A2-478AE240711F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9496357" y="1274527"/>
                  <a:ext cx="2167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752B521B-B98F-42C2-BF56-5B3F391413C1}"/>
                    </a:ext>
                  </a:extLst>
                </p14:cNvPr>
                <p14:cNvContentPartPr/>
                <p14:nvPr/>
              </p14:nvContentPartPr>
              <p14:xfrm>
                <a:off x="9756277" y="1275247"/>
                <a:ext cx="198720" cy="7092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752B521B-B98F-42C2-BF56-5B3F391413C1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9751957" y="1270927"/>
                  <a:ext cx="2073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9023D78D-16A0-48EB-8DED-F4AE33E29A38}"/>
                    </a:ext>
                  </a:extLst>
                </p14:cNvPr>
                <p14:cNvContentPartPr/>
                <p14:nvPr/>
              </p14:nvContentPartPr>
              <p14:xfrm>
                <a:off x="9994237" y="1254007"/>
                <a:ext cx="297720" cy="22608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9023D78D-16A0-48EB-8DED-F4AE33E29A38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9989917" y="1249687"/>
                  <a:ext cx="3063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ADBC33AB-DC7B-4832-BC71-25C2CD05CC0C}"/>
                    </a:ext>
                  </a:extLst>
                </p14:cNvPr>
                <p14:cNvContentPartPr/>
                <p14:nvPr/>
              </p14:nvContentPartPr>
              <p14:xfrm>
                <a:off x="10283677" y="1190287"/>
                <a:ext cx="34200" cy="2016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ADBC33AB-DC7B-4832-BC71-25C2CD05CC0C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10279357" y="1185967"/>
                  <a:ext cx="428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89496586-72DF-4159-A191-D3C0756CE4DF}"/>
                    </a:ext>
                  </a:extLst>
                </p14:cNvPr>
                <p14:cNvContentPartPr/>
                <p14:nvPr/>
              </p14:nvContentPartPr>
              <p14:xfrm>
                <a:off x="10336957" y="1164727"/>
                <a:ext cx="196200" cy="11844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89496586-72DF-4159-A191-D3C0756CE4DF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10332637" y="1160407"/>
                  <a:ext cx="2048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B301F02B-2308-44BF-BDA8-BEDE5A78005E}"/>
                    </a:ext>
                  </a:extLst>
                </p14:cNvPr>
                <p14:cNvContentPartPr/>
                <p14:nvPr/>
              </p14:nvContentPartPr>
              <p14:xfrm>
                <a:off x="10781917" y="1198567"/>
                <a:ext cx="129240" cy="7200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B301F02B-2308-44BF-BDA8-BEDE5A78005E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10777597" y="1194247"/>
                  <a:ext cx="1378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C233DB6E-A6B0-414F-9F51-E84943D4C9C1}"/>
                    </a:ext>
                  </a:extLst>
                </p14:cNvPr>
                <p14:cNvContentPartPr/>
                <p14:nvPr/>
              </p14:nvContentPartPr>
              <p14:xfrm>
                <a:off x="10912597" y="1222327"/>
                <a:ext cx="66600" cy="4752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C233DB6E-A6B0-414F-9F51-E84943D4C9C1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10908277" y="1218007"/>
                  <a:ext cx="752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83A2FE2D-C471-46A9-A0FF-A475DF4FE30D}"/>
                    </a:ext>
                  </a:extLst>
                </p14:cNvPr>
                <p14:cNvContentPartPr/>
                <p14:nvPr/>
              </p14:nvContentPartPr>
              <p14:xfrm>
                <a:off x="10997197" y="1209727"/>
                <a:ext cx="105840" cy="8100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83A2FE2D-C471-46A9-A0FF-A475DF4FE30D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10992877" y="1205407"/>
                  <a:ext cx="1144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170827F3-5041-4E25-9998-AECB95274585}"/>
                    </a:ext>
                  </a:extLst>
                </p14:cNvPr>
                <p14:cNvContentPartPr/>
                <p14:nvPr/>
              </p14:nvContentPartPr>
              <p14:xfrm>
                <a:off x="11077117" y="1100287"/>
                <a:ext cx="100440" cy="17280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170827F3-5041-4E25-9998-AECB95274585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11072797" y="1095967"/>
                  <a:ext cx="1090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42EAD906-1FB1-4326-B689-18DD9D62069D}"/>
                    </a:ext>
                  </a:extLst>
                </p14:cNvPr>
                <p14:cNvContentPartPr/>
                <p14:nvPr/>
              </p14:nvContentPartPr>
              <p14:xfrm>
                <a:off x="11203117" y="1171567"/>
                <a:ext cx="129240" cy="8712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42EAD906-1FB1-4326-B689-18DD9D62069D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11198797" y="1167247"/>
                  <a:ext cx="1378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3DBA3E3C-0CA4-4D9E-BA4C-9AB604187BA2}"/>
                    </a:ext>
                  </a:extLst>
                </p14:cNvPr>
                <p14:cNvContentPartPr/>
                <p14:nvPr/>
              </p14:nvContentPartPr>
              <p14:xfrm>
                <a:off x="7180837" y="1805527"/>
                <a:ext cx="163800" cy="1440"/>
              </p14:xfrm>
            </p:contentPart>
          </mc:Choice>
          <mc:Fallback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3DBA3E3C-0CA4-4D9E-BA4C-9AB604187BA2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7176517" y="1801207"/>
                  <a:ext cx="17244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086C7E04-6A71-4C71-8CD0-542F01720453}"/>
                    </a:ext>
                  </a:extLst>
                </p14:cNvPr>
                <p14:cNvContentPartPr/>
                <p14:nvPr/>
              </p14:nvContentPartPr>
              <p14:xfrm>
                <a:off x="7210717" y="1842607"/>
                <a:ext cx="168840" cy="15480"/>
              </p14:xfrm>
            </p:contentPart>
          </mc:Choice>
          <mc:Fallback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086C7E04-6A71-4C71-8CD0-542F01720453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7206397" y="1838287"/>
                  <a:ext cx="1774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B71F172E-109F-4B33-8331-DA6863843D76}"/>
                    </a:ext>
                  </a:extLst>
                </p14:cNvPr>
                <p14:cNvContentPartPr/>
                <p14:nvPr/>
              </p14:nvContentPartPr>
              <p14:xfrm>
                <a:off x="7613197" y="1767367"/>
                <a:ext cx="164520" cy="81360"/>
              </p14:xfrm>
            </p:contentPart>
          </mc:Choice>
          <mc:Fallback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B71F172E-109F-4B33-8331-DA6863843D76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7608877" y="1763047"/>
                  <a:ext cx="1731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D921BA1E-76E8-4218-A5C1-AC7AF6A53700}"/>
                    </a:ext>
                  </a:extLst>
                </p14:cNvPr>
                <p14:cNvContentPartPr/>
                <p14:nvPr/>
              </p14:nvContentPartPr>
              <p14:xfrm>
                <a:off x="8130157" y="1737847"/>
                <a:ext cx="23040" cy="104400"/>
              </p14:xfrm>
            </p:contentPart>
          </mc:Choice>
          <mc:Fallback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D921BA1E-76E8-4218-A5C1-AC7AF6A53700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8125837" y="1733527"/>
                  <a:ext cx="316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4FAFE1EC-4DE9-4E28-8268-B9A057EC255E}"/>
                    </a:ext>
                  </a:extLst>
                </p14:cNvPr>
                <p14:cNvContentPartPr/>
                <p14:nvPr/>
              </p14:nvContentPartPr>
              <p14:xfrm>
                <a:off x="8066797" y="1771687"/>
                <a:ext cx="166320" cy="15120"/>
              </p14:xfrm>
            </p:contentPart>
          </mc:Choice>
          <mc:Fallback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4FAFE1EC-4DE9-4E28-8268-B9A057EC255E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8062477" y="1767367"/>
                  <a:ext cx="1749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8FD476F7-2441-40A1-B947-F593FF55F6D7}"/>
                    </a:ext>
                  </a:extLst>
                </p14:cNvPr>
                <p14:cNvContentPartPr/>
                <p14:nvPr/>
              </p14:nvContentPartPr>
              <p14:xfrm>
                <a:off x="8445877" y="1782127"/>
                <a:ext cx="2160" cy="22320"/>
              </p14:xfrm>
            </p:contentPart>
          </mc:Choice>
          <mc:Fallback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8FD476F7-2441-40A1-B947-F593FF55F6D7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8441557" y="1777807"/>
                  <a:ext cx="108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7D284EA3-AC20-4556-BE9B-D78D77C93B26}"/>
                    </a:ext>
                  </a:extLst>
                </p14:cNvPr>
                <p14:cNvContentPartPr/>
                <p14:nvPr/>
              </p14:nvContentPartPr>
              <p14:xfrm>
                <a:off x="8414917" y="1624087"/>
                <a:ext cx="121680" cy="196560"/>
              </p14:xfrm>
            </p:contentPart>
          </mc:Choice>
          <mc:Fallback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7D284EA3-AC20-4556-BE9B-D78D77C93B26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8410597" y="1619767"/>
                  <a:ext cx="1303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87948A19-B4F3-4DA2-A19B-71EA0F9A1FDB}"/>
                    </a:ext>
                  </a:extLst>
                </p14:cNvPr>
                <p14:cNvContentPartPr/>
                <p14:nvPr/>
              </p14:nvContentPartPr>
              <p14:xfrm>
                <a:off x="8630557" y="1710487"/>
                <a:ext cx="114840" cy="123840"/>
              </p14:xfrm>
            </p:contentPart>
          </mc:Choice>
          <mc:Fallback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87948A19-B4F3-4DA2-A19B-71EA0F9A1FDB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8626237" y="1706167"/>
                  <a:ext cx="1234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B3B0F513-BD8C-4B90-A552-30247AE46412}"/>
                    </a:ext>
                  </a:extLst>
                </p14:cNvPr>
                <p14:cNvContentPartPr/>
                <p14:nvPr/>
              </p14:nvContentPartPr>
              <p14:xfrm>
                <a:off x="8635957" y="1716607"/>
                <a:ext cx="146880" cy="110520"/>
              </p14:xfrm>
            </p:contentPart>
          </mc:Choice>
          <mc:Fallback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B3B0F513-BD8C-4B90-A552-30247AE46412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8631637" y="1712287"/>
                  <a:ext cx="1555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96C1F2DF-A3FF-4614-93B6-EE4D48087AFD}"/>
                    </a:ext>
                  </a:extLst>
                </p14:cNvPr>
                <p14:cNvContentPartPr/>
                <p14:nvPr/>
              </p14:nvContentPartPr>
              <p14:xfrm>
                <a:off x="6540037" y="2095687"/>
                <a:ext cx="11520" cy="68400"/>
              </p14:xfrm>
            </p:contentPart>
          </mc:Choice>
          <mc:Fallback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96C1F2DF-A3FF-4614-93B6-EE4D48087AFD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6535717" y="2091367"/>
                  <a:ext cx="201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FD6F8EE9-214A-4A08-8DDD-0487FCE06758}"/>
                    </a:ext>
                  </a:extLst>
                </p14:cNvPr>
                <p14:cNvContentPartPr/>
                <p14:nvPr/>
              </p14:nvContentPartPr>
              <p14:xfrm>
                <a:off x="6507997" y="2121607"/>
                <a:ext cx="99000" cy="103680"/>
              </p14:xfrm>
            </p:contentPart>
          </mc:Choice>
          <mc:Fallback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FD6F8EE9-214A-4A08-8DDD-0487FCE06758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6503677" y="2117287"/>
                  <a:ext cx="1076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8F1C8078-E0AF-453F-A246-89C8AA199410}"/>
                    </a:ext>
                  </a:extLst>
                </p14:cNvPr>
                <p14:cNvContentPartPr/>
                <p14:nvPr/>
              </p14:nvContentPartPr>
              <p14:xfrm>
                <a:off x="6407917" y="2283967"/>
                <a:ext cx="92520" cy="70200"/>
              </p14:xfrm>
            </p:contentPart>
          </mc:Choice>
          <mc:Fallback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8F1C8078-E0AF-453F-A246-89C8AA199410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6403597" y="2279647"/>
                  <a:ext cx="1011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E9AA9D7A-5E51-47FF-AAD1-49DCD8326CFD}"/>
                    </a:ext>
                  </a:extLst>
                </p14:cNvPr>
                <p14:cNvContentPartPr/>
                <p14:nvPr/>
              </p14:nvContentPartPr>
              <p14:xfrm>
                <a:off x="6497197" y="2294767"/>
                <a:ext cx="73800" cy="55440"/>
              </p14:xfrm>
            </p:contentPart>
          </mc:Choice>
          <mc:Fallback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E9AA9D7A-5E51-47FF-AAD1-49DCD8326CFD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6492877" y="2290447"/>
                  <a:ext cx="824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BA7399B8-69DD-46C4-AB28-AEB71ED47A2C}"/>
                    </a:ext>
                  </a:extLst>
                </p14:cNvPr>
                <p14:cNvContentPartPr/>
                <p14:nvPr/>
              </p14:nvContentPartPr>
              <p14:xfrm>
                <a:off x="6565237" y="2286127"/>
                <a:ext cx="60840" cy="82440"/>
              </p14:xfrm>
            </p:contentPart>
          </mc:Choice>
          <mc:Fallback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BA7399B8-69DD-46C4-AB28-AEB71ED47A2C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6560917" y="2281807"/>
                  <a:ext cx="694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6977D8C2-8CBB-4E02-89B5-B31E6B116BDF}"/>
                    </a:ext>
                  </a:extLst>
                </p14:cNvPr>
                <p14:cNvContentPartPr/>
                <p14:nvPr/>
              </p14:nvContentPartPr>
              <p14:xfrm>
                <a:off x="6603757" y="2226727"/>
                <a:ext cx="48240" cy="128520"/>
              </p14:xfrm>
            </p:contentPart>
          </mc:Choice>
          <mc:Fallback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6977D8C2-8CBB-4E02-89B5-B31E6B116BDF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6599437" y="2222407"/>
                  <a:ext cx="568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0284B398-01BE-4108-94F2-669B8516DEED}"/>
                    </a:ext>
                  </a:extLst>
                </p14:cNvPr>
                <p14:cNvContentPartPr/>
                <p14:nvPr/>
              </p14:nvContentPartPr>
              <p14:xfrm>
                <a:off x="6687997" y="2260207"/>
                <a:ext cx="56520" cy="86760"/>
              </p14:xfrm>
            </p:contentPart>
          </mc:Choice>
          <mc:Fallback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0284B398-01BE-4108-94F2-669B8516DEED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6683677" y="2255887"/>
                  <a:ext cx="651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79C4890C-EC77-40D7-941F-09BC8A4DAC17}"/>
                    </a:ext>
                  </a:extLst>
                </p14:cNvPr>
                <p14:cNvContentPartPr/>
                <p14:nvPr/>
              </p14:nvContentPartPr>
              <p14:xfrm>
                <a:off x="7683397" y="1979047"/>
                <a:ext cx="4320" cy="112320"/>
              </p14:xfrm>
            </p:contentPart>
          </mc:Choice>
          <mc:Fallback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79C4890C-EC77-40D7-941F-09BC8A4DAC17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7679077" y="1974727"/>
                  <a:ext cx="129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9A847AF9-4B47-45B9-AD13-DE26E8E99E7F}"/>
                    </a:ext>
                  </a:extLst>
                </p14:cNvPr>
                <p14:cNvContentPartPr/>
                <p14:nvPr/>
              </p14:nvContentPartPr>
              <p14:xfrm>
                <a:off x="7637677" y="2046007"/>
                <a:ext cx="120600" cy="68760"/>
              </p14:xfrm>
            </p:contentPart>
          </mc:Choice>
          <mc:Fallback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9A847AF9-4B47-45B9-AD13-DE26E8E99E7F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7633357" y="2041687"/>
                  <a:ext cx="1292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821FE51E-C992-4657-B7F0-61246F61D0BF}"/>
                    </a:ext>
                  </a:extLst>
                </p14:cNvPr>
                <p14:cNvContentPartPr/>
                <p14:nvPr/>
              </p14:nvContentPartPr>
              <p14:xfrm>
                <a:off x="7570717" y="2228887"/>
                <a:ext cx="69480" cy="89280"/>
              </p14:xfrm>
            </p:contentPart>
          </mc:Choice>
          <mc:Fallback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821FE51E-C992-4657-B7F0-61246F61D0BF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7566397" y="2224567"/>
                  <a:ext cx="781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B488CDB7-DAF9-4D4A-94BD-7454EBD44234}"/>
                    </a:ext>
                  </a:extLst>
                </p14:cNvPr>
                <p14:cNvContentPartPr/>
                <p14:nvPr/>
              </p14:nvContentPartPr>
              <p14:xfrm>
                <a:off x="7636957" y="2295487"/>
                <a:ext cx="89640" cy="66240"/>
              </p14:xfrm>
            </p:contentPart>
          </mc:Choice>
          <mc:Fallback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B488CDB7-DAF9-4D4A-94BD-7454EBD44234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7632637" y="2291167"/>
                  <a:ext cx="982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96FA1D4C-258F-48E5-A765-743BB7D61DB3}"/>
                    </a:ext>
                  </a:extLst>
                </p14:cNvPr>
                <p14:cNvContentPartPr/>
                <p14:nvPr/>
              </p14:nvContentPartPr>
              <p14:xfrm>
                <a:off x="8448037" y="1931167"/>
                <a:ext cx="27720" cy="96120"/>
              </p14:xfrm>
            </p:contentPart>
          </mc:Choice>
          <mc:Fallback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96FA1D4C-258F-48E5-A765-743BB7D61DB3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8443717" y="1926847"/>
                  <a:ext cx="363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E4D1CA2B-D706-43FB-A5D1-7E9384C3ACD9}"/>
                    </a:ext>
                  </a:extLst>
                </p14:cNvPr>
                <p14:cNvContentPartPr/>
                <p14:nvPr/>
              </p14:nvContentPartPr>
              <p14:xfrm>
                <a:off x="8392957" y="2022607"/>
                <a:ext cx="125640" cy="56160"/>
              </p14:xfrm>
            </p:contentPart>
          </mc:Choice>
          <mc:Fallback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E4D1CA2B-D706-43FB-A5D1-7E9384C3ACD9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8388637" y="2018287"/>
                  <a:ext cx="1342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8014C78D-125D-430E-B354-2104C613DF10}"/>
                    </a:ext>
                  </a:extLst>
                </p14:cNvPr>
                <p14:cNvContentPartPr/>
                <p14:nvPr/>
              </p14:nvContentPartPr>
              <p14:xfrm>
                <a:off x="8338237" y="2218807"/>
                <a:ext cx="100800" cy="64800"/>
              </p14:xfrm>
            </p:contentPart>
          </mc:Choice>
          <mc:Fallback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8014C78D-125D-430E-B354-2104C613DF10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8333917" y="2214487"/>
                  <a:ext cx="1094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1890CB74-523A-4F31-9C82-4618E278B792}"/>
                    </a:ext>
                  </a:extLst>
                </p14:cNvPr>
                <p14:cNvContentPartPr/>
                <p14:nvPr/>
              </p14:nvContentPartPr>
              <p14:xfrm>
                <a:off x="8453077" y="2228887"/>
                <a:ext cx="74160" cy="106920"/>
              </p14:xfrm>
            </p:contentPart>
          </mc:Choice>
          <mc:Fallback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1890CB74-523A-4F31-9C82-4618E278B792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8448757" y="2224567"/>
                  <a:ext cx="828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1E0ED308-B832-4F0E-921D-4ED03B7B5514}"/>
                    </a:ext>
                  </a:extLst>
                </p14:cNvPr>
                <p14:cNvContentPartPr/>
                <p14:nvPr/>
              </p14:nvContentPartPr>
              <p14:xfrm>
                <a:off x="8691037" y="1908847"/>
                <a:ext cx="107280" cy="136800"/>
              </p14:xfrm>
            </p:contentPart>
          </mc:Choice>
          <mc:Fallback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1E0ED308-B832-4F0E-921D-4ED03B7B5514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8686717" y="1904527"/>
                  <a:ext cx="1159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39092C36-9CAE-4239-A040-A50508A6C0D1}"/>
                    </a:ext>
                  </a:extLst>
                </p14:cNvPr>
                <p14:cNvContentPartPr/>
                <p14:nvPr/>
              </p14:nvContentPartPr>
              <p14:xfrm>
                <a:off x="8707597" y="2036287"/>
                <a:ext cx="141840" cy="109080"/>
              </p14:xfrm>
            </p:contentPart>
          </mc:Choice>
          <mc:Fallback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39092C36-9CAE-4239-A040-A50508A6C0D1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8703277" y="2031967"/>
                  <a:ext cx="1504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EAC6F1D1-022E-4CC1-A538-194549E61D46}"/>
                    </a:ext>
                  </a:extLst>
                </p14:cNvPr>
                <p14:cNvContentPartPr/>
                <p14:nvPr/>
              </p14:nvContentPartPr>
              <p14:xfrm>
                <a:off x="8768437" y="2172727"/>
                <a:ext cx="55080" cy="96120"/>
              </p14:xfrm>
            </p:contentPart>
          </mc:Choice>
          <mc:Fallback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EAC6F1D1-022E-4CC1-A538-194549E61D46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8764117" y="2168407"/>
                  <a:ext cx="637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EFE82263-8E5F-4F2F-99A4-4FEC3AF4B6C1}"/>
                    </a:ext>
                  </a:extLst>
                </p14:cNvPr>
                <p14:cNvContentPartPr/>
                <p14:nvPr/>
              </p14:nvContentPartPr>
              <p14:xfrm>
                <a:off x="8842597" y="2113327"/>
                <a:ext cx="161280" cy="139320"/>
              </p14:xfrm>
            </p:contentPart>
          </mc:Choice>
          <mc:Fallback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EFE82263-8E5F-4F2F-99A4-4FEC3AF4B6C1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8838277" y="2109007"/>
                  <a:ext cx="1699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1B6F7754-2A76-4467-AB0F-9926D0FA0297}"/>
                    </a:ext>
                  </a:extLst>
                </p14:cNvPr>
                <p14:cNvContentPartPr/>
                <p14:nvPr/>
              </p14:nvContentPartPr>
              <p14:xfrm>
                <a:off x="9006757" y="2134927"/>
                <a:ext cx="58320" cy="163800"/>
              </p14:xfrm>
            </p:contentPart>
          </mc:Choice>
          <mc:Fallback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1B6F7754-2A76-4467-AB0F-9926D0FA0297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9002437" y="2130607"/>
                  <a:ext cx="669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753469A2-B925-457F-94B6-DC6749DAF7B9}"/>
                    </a:ext>
                  </a:extLst>
                </p14:cNvPr>
                <p14:cNvContentPartPr/>
                <p14:nvPr/>
              </p14:nvContentPartPr>
              <p14:xfrm>
                <a:off x="9074797" y="2081647"/>
                <a:ext cx="149040" cy="136440"/>
              </p14:xfrm>
            </p:contentPart>
          </mc:Choice>
          <mc:Fallback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753469A2-B925-457F-94B6-DC6749DAF7B9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9070477" y="2077327"/>
                  <a:ext cx="1576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FB57BE59-F09A-450B-A9A3-7E170CD4A79A}"/>
                    </a:ext>
                  </a:extLst>
                </p14:cNvPr>
                <p14:cNvContentPartPr/>
                <p14:nvPr/>
              </p14:nvContentPartPr>
              <p14:xfrm>
                <a:off x="9262357" y="2129167"/>
                <a:ext cx="87840" cy="44280"/>
              </p14:xfrm>
            </p:contentPart>
          </mc:Choice>
          <mc:Fallback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FB57BE59-F09A-450B-A9A3-7E170CD4A79A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9258037" y="2124847"/>
                  <a:ext cx="964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F2969EC2-7F90-4DE5-B8FC-536062A4A980}"/>
                    </a:ext>
                  </a:extLst>
                </p14:cNvPr>
                <p14:cNvContentPartPr/>
                <p14:nvPr/>
              </p14:nvContentPartPr>
              <p14:xfrm>
                <a:off x="9294757" y="2119807"/>
                <a:ext cx="57960" cy="159120"/>
              </p14:xfrm>
            </p:contentPart>
          </mc:Choice>
          <mc:Fallback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F2969EC2-7F90-4DE5-B8FC-536062A4A980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9290437" y="2115487"/>
                  <a:ext cx="666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D44692B6-5CD9-4DF0-934F-54176173B361}"/>
                    </a:ext>
                  </a:extLst>
                </p14:cNvPr>
                <p14:cNvContentPartPr/>
                <p14:nvPr/>
              </p14:nvContentPartPr>
              <p14:xfrm>
                <a:off x="9186037" y="2067247"/>
                <a:ext cx="244440" cy="239040"/>
              </p14:xfrm>
            </p:contentPart>
          </mc:Choice>
          <mc:Fallback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D44692B6-5CD9-4DF0-934F-54176173B361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9181717" y="2062927"/>
                  <a:ext cx="2530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A5500BB0-E5C6-43C6-8765-CF05B7B82BA4}"/>
                    </a:ext>
                  </a:extLst>
                </p14:cNvPr>
                <p14:cNvContentPartPr/>
                <p14:nvPr/>
              </p14:nvContentPartPr>
              <p14:xfrm>
                <a:off x="6522757" y="1733887"/>
                <a:ext cx="100080" cy="11844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A5500BB0-E5C6-43C6-8765-CF05B7B82BA4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6518437" y="1729567"/>
                  <a:ext cx="1087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1EF7B3B8-6CA5-448F-96E5-6DE29143C7D8}"/>
                    </a:ext>
                  </a:extLst>
                </p14:cNvPr>
                <p14:cNvContentPartPr/>
                <p14:nvPr/>
              </p14:nvContentPartPr>
              <p14:xfrm>
                <a:off x="6567397" y="1757287"/>
                <a:ext cx="104760" cy="23904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1EF7B3B8-6CA5-448F-96E5-6DE29143C7D8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6563077" y="1752967"/>
                  <a:ext cx="1134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88FD9D30-97ED-4D32-A14E-89EC312E9146}"/>
                    </a:ext>
                  </a:extLst>
                </p14:cNvPr>
                <p14:cNvContentPartPr/>
                <p14:nvPr/>
              </p14:nvContentPartPr>
              <p14:xfrm>
                <a:off x="6164917" y="1503127"/>
                <a:ext cx="111600" cy="6948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88FD9D30-97ED-4D32-A14E-89EC312E9146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6160597" y="1498807"/>
                  <a:ext cx="1202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DC383657-9A83-420C-8096-2252AC9B04AF}"/>
                    </a:ext>
                  </a:extLst>
                </p14:cNvPr>
                <p14:cNvContentPartPr/>
                <p14:nvPr/>
              </p14:nvContentPartPr>
              <p14:xfrm>
                <a:off x="6268237" y="1510687"/>
                <a:ext cx="297000" cy="48960"/>
              </p14:xfrm>
            </p:contentPart>
          </mc:Choice>
          <mc:Fallback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DC383657-9A83-420C-8096-2252AC9B04AF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6263917" y="1506367"/>
                  <a:ext cx="3056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1E93E718-822C-44E1-8F76-3165F0094802}"/>
                    </a:ext>
                  </a:extLst>
                </p14:cNvPr>
                <p14:cNvContentPartPr/>
                <p14:nvPr/>
              </p14:nvContentPartPr>
              <p14:xfrm>
                <a:off x="6564877" y="1491967"/>
                <a:ext cx="69840" cy="154080"/>
              </p14:xfrm>
            </p:contentPart>
          </mc:Choice>
          <mc:Fallback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1E93E718-822C-44E1-8F76-3165F0094802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6560557" y="1487647"/>
                  <a:ext cx="784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E743EB15-D0F1-4DDC-A061-F58FD3851B71}"/>
                    </a:ext>
                  </a:extLst>
                </p14:cNvPr>
                <p14:cNvContentPartPr/>
                <p14:nvPr/>
              </p14:nvContentPartPr>
              <p14:xfrm>
                <a:off x="6662437" y="1468567"/>
                <a:ext cx="261360" cy="83520"/>
              </p14:xfrm>
            </p:contentPart>
          </mc:Choice>
          <mc:Fallback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E743EB15-D0F1-4DDC-A061-F58FD3851B71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6658117" y="1464247"/>
                  <a:ext cx="2700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A7F0B73E-56A6-4CB7-9756-E0F9A79F197F}"/>
                    </a:ext>
                  </a:extLst>
                </p14:cNvPr>
                <p14:cNvContentPartPr/>
                <p14:nvPr/>
              </p14:nvContentPartPr>
              <p14:xfrm>
                <a:off x="6408637" y="1606087"/>
                <a:ext cx="438840" cy="378000"/>
              </p14:xfrm>
            </p:contentPart>
          </mc:Choice>
          <mc:Fallback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A7F0B73E-56A6-4CB7-9756-E0F9A79F197F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6404317" y="1601767"/>
                  <a:ext cx="44748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711" name="Freihand 710">
                  <a:extLst>
                    <a:ext uri="{FF2B5EF4-FFF2-40B4-BE49-F238E27FC236}">
                      <a16:creationId xmlns:a16="http://schemas.microsoft.com/office/drawing/2014/main" id="{9BC872D0-F36B-4AD9-A62B-9FDE04A0945B}"/>
                    </a:ext>
                  </a:extLst>
                </p14:cNvPr>
                <p14:cNvContentPartPr/>
                <p14:nvPr/>
              </p14:nvContentPartPr>
              <p14:xfrm>
                <a:off x="6429877" y="536887"/>
                <a:ext cx="145440" cy="219240"/>
              </p14:xfrm>
            </p:contentPart>
          </mc:Choice>
          <mc:Fallback>
            <p:pic>
              <p:nvPicPr>
                <p:cNvPr id="711" name="Freihand 710">
                  <a:extLst>
                    <a:ext uri="{FF2B5EF4-FFF2-40B4-BE49-F238E27FC236}">
                      <a16:creationId xmlns:a16="http://schemas.microsoft.com/office/drawing/2014/main" id="{9BC872D0-F36B-4AD9-A62B-9FDE04A0945B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6425557" y="532567"/>
                  <a:ext cx="1540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712" name="Freihand 711">
                  <a:extLst>
                    <a:ext uri="{FF2B5EF4-FFF2-40B4-BE49-F238E27FC236}">
                      <a16:creationId xmlns:a16="http://schemas.microsoft.com/office/drawing/2014/main" id="{2C58231E-D490-4D71-9946-20BE6D520408}"/>
                    </a:ext>
                  </a:extLst>
                </p14:cNvPr>
                <p14:cNvContentPartPr/>
                <p14:nvPr/>
              </p14:nvContentPartPr>
              <p14:xfrm>
                <a:off x="6554437" y="466327"/>
                <a:ext cx="154080" cy="416520"/>
              </p14:xfrm>
            </p:contentPart>
          </mc:Choice>
          <mc:Fallback>
            <p:pic>
              <p:nvPicPr>
                <p:cNvPr id="712" name="Freihand 711">
                  <a:extLst>
                    <a:ext uri="{FF2B5EF4-FFF2-40B4-BE49-F238E27FC236}">
                      <a16:creationId xmlns:a16="http://schemas.microsoft.com/office/drawing/2014/main" id="{2C58231E-D490-4D71-9946-20BE6D520408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6550117" y="462007"/>
                  <a:ext cx="16272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E775A528-7E2C-4789-BC32-6E05490059D0}"/>
                    </a:ext>
                  </a:extLst>
                </p14:cNvPr>
                <p14:cNvContentPartPr/>
                <p14:nvPr/>
              </p14:nvContentPartPr>
              <p14:xfrm>
                <a:off x="2490757" y="75727"/>
                <a:ext cx="369000" cy="33912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E775A528-7E2C-4789-BC32-6E05490059D0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2486437" y="71407"/>
                  <a:ext cx="37764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283CCF97-7608-48B4-97AE-21C5D53C4156}"/>
                    </a:ext>
                  </a:extLst>
                </p14:cNvPr>
                <p14:cNvContentPartPr/>
                <p14:nvPr/>
              </p14:nvContentPartPr>
              <p14:xfrm>
                <a:off x="1728277" y="94087"/>
                <a:ext cx="597960" cy="33480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283CCF97-7608-48B4-97AE-21C5D53C4156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1723957" y="89767"/>
                  <a:ext cx="60660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DB8DD1EB-7A71-4C95-8709-BD65668B4479}"/>
                    </a:ext>
                  </a:extLst>
                </p14:cNvPr>
                <p14:cNvContentPartPr/>
                <p14:nvPr/>
              </p14:nvContentPartPr>
              <p14:xfrm>
                <a:off x="2742397" y="114247"/>
                <a:ext cx="2880" cy="1296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DB8DD1EB-7A71-4C95-8709-BD65668B4479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2738077" y="109927"/>
                  <a:ext cx="115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5EEB224A-69CB-4160-BED0-FCA00493F903}"/>
                    </a:ext>
                  </a:extLst>
                </p14:cNvPr>
                <p14:cNvContentPartPr/>
                <p14:nvPr/>
              </p14:nvContentPartPr>
              <p14:xfrm>
                <a:off x="2413717" y="93007"/>
                <a:ext cx="399600" cy="34524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5EEB224A-69CB-4160-BED0-FCA00493F903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2409397" y="88687"/>
                  <a:ext cx="40824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A64DF04C-2877-4810-9F68-2DAA56DB7BCA}"/>
                    </a:ext>
                  </a:extLst>
                </p14:cNvPr>
                <p14:cNvContentPartPr/>
                <p14:nvPr/>
              </p14:nvContentPartPr>
              <p14:xfrm>
                <a:off x="3472117" y="187687"/>
                <a:ext cx="329400" cy="914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A64DF04C-2877-4810-9F68-2DAA56DB7BCA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3467797" y="183367"/>
                  <a:ext cx="3380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C4C0B177-22D7-4F32-B86C-F8D4E583B1A2}"/>
                    </a:ext>
                  </a:extLst>
                </p14:cNvPr>
                <p14:cNvContentPartPr/>
                <p14:nvPr/>
              </p14:nvContentPartPr>
              <p14:xfrm>
                <a:off x="3982597" y="165367"/>
                <a:ext cx="255600" cy="907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C4C0B177-22D7-4F32-B86C-F8D4E583B1A2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3978277" y="161047"/>
                  <a:ext cx="2642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1749E930-2798-47D3-B63D-3C5717824D73}"/>
                    </a:ext>
                  </a:extLst>
                </p14:cNvPr>
                <p14:cNvContentPartPr/>
                <p14:nvPr/>
              </p14:nvContentPartPr>
              <p14:xfrm>
                <a:off x="4385077" y="113527"/>
                <a:ext cx="114840" cy="1022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1749E930-2798-47D3-B63D-3C5717824D73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4380757" y="109207"/>
                  <a:ext cx="1234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2C4D1E45-F5D1-4592-B5BF-DD0C4EE789CB}"/>
                    </a:ext>
                  </a:extLst>
                </p14:cNvPr>
                <p14:cNvContentPartPr/>
                <p14:nvPr/>
              </p14:nvContentPartPr>
              <p14:xfrm>
                <a:off x="4474717" y="174367"/>
                <a:ext cx="81720" cy="640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2C4D1E45-F5D1-4592-B5BF-DD0C4EE789CB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4470397" y="170047"/>
                  <a:ext cx="903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3ADEEA7-0522-4FA8-BF07-95A8DCEEF5CB}"/>
                    </a:ext>
                  </a:extLst>
                </p14:cNvPr>
                <p14:cNvContentPartPr/>
                <p14:nvPr/>
              </p14:nvContentPartPr>
              <p14:xfrm>
                <a:off x="4604317" y="157447"/>
                <a:ext cx="75600" cy="712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3ADEEA7-0522-4FA8-BF07-95A8DCEEF5CB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4599997" y="153127"/>
                  <a:ext cx="842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40143BA9-72E9-4A98-84E7-B16E84AB7CAE}"/>
                    </a:ext>
                  </a:extLst>
                </p14:cNvPr>
                <p14:cNvContentPartPr/>
                <p14:nvPr/>
              </p14:nvContentPartPr>
              <p14:xfrm>
                <a:off x="4710877" y="112807"/>
                <a:ext cx="102240" cy="867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40143BA9-72E9-4A98-84E7-B16E84AB7CAE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4706557" y="108487"/>
                  <a:ext cx="1108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F832801E-8316-4619-8285-734861F6FC87}"/>
                    </a:ext>
                  </a:extLst>
                </p14:cNvPr>
                <p14:cNvContentPartPr/>
                <p14:nvPr/>
              </p14:nvContentPartPr>
              <p14:xfrm>
                <a:off x="4766677" y="176167"/>
                <a:ext cx="205920" cy="252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F832801E-8316-4619-8285-734861F6FC87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4762357" y="171847"/>
                  <a:ext cx="2145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B7E7E536-54BD-41CC-836D-0101225B68CF}"/>
                    </a:ext>
                  </a:extLst>
                </p14:cNvPr>
                <p14:cNvContentPartPr/>
                <p14:nvPr/>
              </p14:nvContentPartPr>
              <p14:xfrm>
                <a:off x="4973677" y="137647"/>
                <a:ext cx="27720" cy="111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B7E7E536-54BD-41CC-836D-0101225B68CF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4969357" y="133327"/>
                  <a:ext cx="363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0FCB7605-8F3A-4BFB-BFAC-8C4F0C17B5C7}"/>
                    </a:ext>
                  </a:extLst>
                </p14:cNvPr>
                <p14:cNvContentPartPr/>
                <p14:nvPr/>
              </p14:nvContentPartPr>
              <p14:xfrm>
                <a:off x="4959637" y="162127"/>
                <a:ext cx="114840" cy="1839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0FCB7605-8F3A-4BFB-BFAC-8C4F0C17B5C7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4955317" y="157807"/>
                  <a:ext cx="1234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C7FACDB2-F5A1-469B-89AE-B0B2B370046A}"/>
                    </a:ext>
                  </a:extLst>
                </p14:cNvPr>
                <p14:cNvContentPartPr/>
                <p14:nvPr/>
              </p14:nvContentPartPr>
              <p14:xfrm>
                <a:off x="5405317" y="99847"/>
                <a:ext cx="92160" cy="1796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C7FACDB2-F5A1-469B-89AE-B0B2B370046A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5400997" y="95527"/>
                  <a:ext cx="1008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3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2C0CD7C9-90AF-4D54-96FA-7E60E156D72D}"/>
                    </a:ext>
                  </a:extLst>
                </p14:cNvPr>
                <p14:cNvContentPartPr/>
                <p14:nvPr/>
              </p14:nvContentPartPr>
              <p14:xfrm>
                <a:off x="5574517" y="134047"/>
                <a:ext cx="168480" cy="5328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2C0CD7C9-90AF-4D54-96FA-7E60E156D72D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5570197" y="129727"/>
                  <a:ext cx="1771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5">
              <p14:nvContentPartPr>
                <p14:cNvPr id="831" name="Freihand 830">
                  <a:extLst>
                    <a:ext uri="{FF2B5EF4-FFF2-40B4-BE49-F238E27FC236}">
                      <a16:creationId xmlns:a16="http://schemas.microsoft.com/office/drawing/2014/main" id="{29735C23-8F5B-48D6-8827-9ED517FE95B1}"/>
                    </a:ext>
                  </a:extLst>
                </p14:cNvPr>
                <p14:cNvContentPartPr/>
                <p14:nvPr/>
              </p14:nvContentPartPr>
              <p14:xfrm>
                <a:off x="650797" y="2495287"/>
                <a:ext cx="2076480" cy="59760"/>
              </p14:xfrm>
            </p:contentPart>
          </mc:Choice>
          <mc:Fallback>
            <p:pic>
              <p:nvPicPr>
                <p:cNvPr id="831" name="Freihand 830">
                  <a:extLst>
                    <a:ext uri="{FF2B5EF4-FFF2-40B4-BE49-F238E27FC236}">
                      <a16:creationId xmlns:a16="http://schemas.microsoft.com/office/drawing/2014/main" id="{29735C23-8F5B-48D6-8827-9ED517FE95B1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646477" y="2490967"/>
                  <a:ext cx="20851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7">
              <p14:nvContentPartPr>
                <p14:cNvPr id="832" name="Freihand 831">
                  <a:extLst>
                    <a:ext uri="{FF2B5EF4-FFF2-40B4-BE49-F238E27FC236}">
                      <a16:creationId xmlns:a16="http://schemas.microsoft.com/office/drawing/2014/main" id="{1D2F5B6D-6893-4828-8911-EDEFAF408746}"/>
                    </a:ext>
                  </a:extLst>
                </p14:cNvPr>
                <p14:cNvContentPartPr/>
                <p14:nvPr/>
              </p14:nvContentPartPr>
              <p14:xfrm>
                <a:off x="2751397" y="2235727"/>
                <a:ext cx="279360" cy="183240"/>
              </p14:xfrm>
            </p:contentPart>
          </mc:Choice>
          <mc:Fallback>
            <p:pic>
              <p:nvPicPr>
                <p:cNvPr id="832" name="Freihand 831">
                  <a:extLst>
                    <a:ext uri="{FF2B5EF4-FFF2-40B4-BE49-F238E27FC236}">
                      <a16:creationId xmlns:a16="http://schemas.microsoft.com/office/drawing/2014/main" id="{1D2F5B6D-6893-4828-8911-EDEFAF408746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2747077" y="2231407"/>
                  <a:ext cx="2880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833" name="Freihand 832">
                  <a:extLst>
                    <a:ext uri="{FF2B5EF4-FFF2-40B4-BE49-F238E27FC236}">
                      <a16:creationId xmlns:a16="http://schemas.microsoft.com/office/drawing/2014/main" id="{397CAF2F-7353-4F3B-B760-53C775B3FA31}"/>
                    </a:ext>
                  </a:extLst>
                </p14:cNvPr>
                <p14:cNvContentPartPr/>
                <p14:nvPr/>
              </p14:nvContentPartPr>
              <p14:xfrm>
                <a:off x="2745637" y="2267407"/>
                <a:ext cx="150840" cy="149040"/>
              </p14:xfrm>
            </p:contentPart>
          </mc:Choice>
          <mc:Fallback>
            <p:pic>
              <p:nvPicPr>
                <p:cNvPr id="833" name="Freihand 832">
                  <a:extLst>
                    <a:ext uri="{FF2B5EF4-FFF2-40B4-BE49-F238E27FC236}">
                      <a16:creationId xmlns:a16="http://schemas.microsoft.com/office/drawing/2014/main" id="{397CAF2F-7353-4F3B-B760-53C775B3FA31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2741317" y="2263087"/>
                  <a:ext cx="1594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835" name="Freihand 834">
                  <a:extLst>
                    <a:ext uri="{FF2B5EF4-FFF2-40B4-BE49-F238E27FC236}">
                      <a16:creationId xmlns:a16="http://schemas.microsoft.com/office/drawing/2014/main" id="{F3BC863D-FC9D-40A7-9BCA-81ECDA5D7F21}"/>
                    </a:ext>
                  </a:extLst>
                </p14:cNvPr>
                <p14:cNvContentPartPr/>
                <p14:nvPr/>
              </p14:nvContentPartPr>
              <p14:xfrm>
                <a:off x="3099517" y="2009287"/>
                <a:ext cx="147600" cy="152640"/>
              </p14:xfrm>
            </p:contentPart>
          </mc:Choice>
          <mc:Fallback>
            <p:pic>
              <p:nvPicPr>
                <p:cNvPr id="835" name="Freihand 834">
                  <a:extLst>
                    <a:ext uri="{FF2B5EF4-FFF2-40B4-BE49-F238E27FC236}">
                      <a16:creationId xmlns:a16="http://schemas.microsoft.com/office/drawing/2014/main" id="{F3BC863D-FC9D-40A7-9BCA-81ECDA5D7F21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3095197" y="2004967"/>
                  <a:ext cx="1562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3">
              <p14:nvContentPartPr>
                <p14:cNvPr id="836" name="Freihand 835">
                  <a:extLst>
                    <a:ext uri="{FF2B5EF4-FFF2-40B4-BE49-F238E27FC236}">
                      <a16:creationId xmlns:a16="http://schemas.microsoft.com/office/drawing/2014/main" id="{C5E321E3-39E2-48DF-91F1-4F7B78BA9EBE}"/>
                    </a:ext>
                  </a:extLst>
                </p14:cNvPr>
                <p14:cNvContentPartPr/>
                <p14:nvPr/>
              </p14:nvContentPartPr>
              <p14:xfrm>
                <a:off x="3230197" y="1973287"/>
                <a:ext cx="267480" cy="102960"/>
              </p14:xfrm>
            </p:contentPart>
          </mc:Choice>
          <mc:Fallback>
            <p:pic>
              <p:nvPicPr>
                <p:cNvPr id="836" name="Freihand 835">
                  <a:extLst>
                    <a:ext uri="{FF2B5EF4-FFF2-40B4-BE49-F238E27FC236}">
                      <a16:creationId xmlns:a16="http://schemas.microsoft.com/office/drawing/2014/main" id="{C5E321E3-39E2-48DF-91F1-4F7B78BA9EBE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3225877" y="1968967"/>
                  <a:ext cx="2761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5">
              <p14:nvContentPartPr>
                <p14:cNvPr id="837" name="Freihand 836">
                  <a:extLst>
                    <a:ext uri="{FF2B5EF4-FFF2-40B4-BE49-F238E27FC236}">
                      <a16:creationId xmlns:a16="http://schemas.microsoft.com/office/drawing/2014/main" id="{8329635E-0243-46DC-A4F1-A477E41B3553}"/>
                    </a:ext>
                  </a:extLst>
                </p14:cNvPr>
                <p14:cNvContentPartPr/>
                <p14:nvPr/>
              </p14:nvContentPartPr>
              <p14:xfrm>
                <a:off x="3512437" y="1908847"/>
                <a:ext cx="63000" cy="81720"/>
              </p14:xfrm>
            </p:contentPart>
          </mc:Choice>
          <mc:Fallback>
            <p:pic>
              <p:nvPicPr>
                <p:cNvPr id="837" name="Freihand 836">
                  <a:extLst>
                    <a:ext uri="{FF2B5EF4-FFF2-40B4-BE49-F238E27FC236}">
                      <a16:creationId xmlns:a16="http://schemas.microsoft.com/office/drawing/2014/main" id="{8329635E-0243-46DC-A4F1-A477E41B3553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3508117" y="1904527"/>
                  <a:ext cx="716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7">
              <p14:nvContentPartPr>
                <p14:cNvPr id="838" name="Freihand 837">
                  <a:extLst>
                    <a:ext uri="{FF2B5EF4-FFF2-40B4-BE49-F238E27FC236}">
                      <a16:creationId xmlns:a16="http://schemas.microsoft.com/office/drawing/2014/main" id="{9CE5DFE4-C01F-467A-857E-AE77709EAAB3}"/>
                    </a:ext>
                  </a:extLst>
                </p14:cNvPr>
                <p14:cNvContentPartPr/>
                <p14:nvPr/>
              </p14:nvContentPartPr>
              <p14:xfrm>
                <a:off x="3645277" y="1836127"/>
                <a:ext cx="200880" cy="113040"/>
              </p14:xfrm>
            </p:contentPart>
          </mc:Choice>
          <mc:Fallback>
            <p:pic>
              <p:nvPicPr>
                <p:cNvPr id="838" name="Freihand 837">
                  <a:extLst>
                    <a:ext uri="{FF2B5EF4-FFF2-40B4-BE49-F238E27FC236}">
                      <a16:creationId xmlns:a16="http://schemas.microsoft.com/office/drawing/2014/main" id="{9CE5DFE4-C01F-467A-857E-AE77709EAAB3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3640957" y="1831807"/>
                  <a:ext cx="2095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9">
              <p14:nvContentPartPr>
                <p14:cNvPr id="839" name="Freihand 838">
                  <a:extLst>
                    <a:ext uri="{FF2B5EF4-FFF2-40B4-BE49-F238E27FC236}">
                      <a16:creationId xmlns:a16="http://schemas.microsoft.com/office/drawing/2014/main" id="{38BCE97B-14EF-4D63-8DF0-982125CC3ABF}"/>
                    </a:ext>
                  </a:extLst>
                </p14:cNvPr>
                <p14:cNvContentPartPr/>
                <p14:nvPr/>
              </p14:nvContentPartPr>
              <p14:xfrm>
                <a:off x="3813397" y="1756567"/>
                <a:ext cx="169920" cy="109800"/>
              </p14:xfrm>
            </p:contentPart>
          </mc:Choice>
          <mc:Fallback>
            <p:pic>
              <p:nvPicPr>
                <p:cNvPr id="839" name="Freihand 838">
                  <a:extLst>
                    <a:ext uri="{FF2B5EF4-FFF2-40B4-BE49-F238E27FC236}">
                      <a16:creationId xmlns:a16="http://schemas.microsoft.com/office/drawing/2014/main" id="{38BCE97B-14EF-4D63-8DF0-982125CC3ABF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3809077" y="1752247"/>
                  <a:ext cx="1785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840" name="Freihand 839">
                  <a:extLst>
                    <a:ext uri="{FF2B5EF4-FFF2-40B4-BE49-F238E27FC236}">
                      <a16:creationId xmlns:a16="http://schemas.microsoft.com/office/drawing/2014/main" id="{040CDD74-D447-4A5C-9A24-7BBA20493C14}"/>
                    </a:ext>
                  </a:extLst>
                </p14:cNvPr>
                <p14:cNvContentPartPr/>
                <p14:nvPr/>
              </p14:nvContentPartPr>
              <p14:xfrm>
                <a:off x="3982597" y="1685647"/>
                <a:ext cx="106200" cy="131760"/>
              </p14:xfrm>
            </p:contentPart>
          </mc:Choice>
          <mc:Fallback>
            <p:pic>
              <p:nvPicPr>
                <p:cNvPr id="840" name="Freihand 839">
                  <a:extLst>
                    <a:ext uri="{FF2B5EF4-FFF2-40B4-BE49-F238E27FC236}">
                      <a16:creationId xmlns:a16="http://schemas.microsoft.com/office/drawing/2014/main" id="{040CDD74-D447-4A5C-9A24-7BBA20493C14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3978277" y="1681327"/>
                  <a:ext cx="1148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841" name="Freihand 840">
                  <a:extLst>
                    <a:ext uri="{FF2B5EF4-FFF2-40B4-BE49-F238E27FC236}">
                      <a16:creationId xmlns:a16="http://schemas.microsoft.com/office/drawing/2014/main" id="{8F23D944-9916-469C-BFEF-E7296413186E}"/>
                    </a:ext>
                  </a:extLst>
                </p14:cNvPr>
                <p14:cNvContentPartPr/>
                <p14:nvPr/>
              </p14:nvContentPartPr>
              <p14:xfrm>
                <a:off x="4031917" y="1774567"/>
                <a:ext cx="79560" cy="35640"/>
              </p14:xfrm>
            </p:contentPart>
          </mc:Choice>
          <mc:Fallback>
            <p:pic>
              <p:nvPicPr>
                <p:cNvPr id="841" name="Freihand 840">
                  <a:extLst>
                    <a:ext uri="{FF2B5EF4-FFF2-40B4-BE49-F238E27FC236}">
                      <a16:creationId xmlns:a16="http://schemas.microsoft.com/office/drawing/2014/main" id="{8F23D944-9916-469C-BFEF-E7296413186E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4027597" y="1770247"/>
                  <a:ext cx="882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5">
              <p14:nvContentPartPr>
                <p14:cNvPr id="843" name="Freihand 842">
                  <a:extLst>
                    <a:ext uri="{FF2B5EF4-FFF2-40B4-BE49-F238E27FC236}">
                      <a16:creationId xmlns:a16="http://schemas.microsoft.com/office/drawing/2014/main" id="{EB21293A-F9BB-45BD-9861-161F240C33E5}"/>
                    </a:ext>
                  </a:extLst>
                </p14:cNvPr>
                <p14:cNvContentPartPr/>
                <p14:nvPr/>
              </p14:nvContentPartPr>
              <p14:xfrm>
                <a:off x="3594517" y="2091727"/>
                <a:ext cx="58680" cy="148680"/>
              </p14:xfrm>
            </p:contentPart>
          </mc:Choice>
          <mc:Fallback>
            <p:pic>
              <p:nvPicPr>
                <p:cNvPr id="843" name="Freihand 842">
                  <a:extLst>
                    <a:ext uri="{FF2B5EF4-FFF2-40B4-BE49-F238E27FC236}">
                      <a16:creationId xmlns:a16="http://schemas.microsoft.com/office/drawing/2014/main" id="{EB21293A-F9BB-45BD-9861-161F240C33E5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3590197" y="2087407"/>
                  <a:ext cx="673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7">
              <p14:nvContentPartPr>
                <p14:cNvPr id="844" name="Freihand 843">
                  <a:extLst>
                    <a:ext uri="{FF2B5EF4-FFF2-40B4-BE49-F238E27FC236}">
                      <a16:creationId xmlns:a16="http://schemas.microsoft.com/office/drawing/2014/main" id="{AAAD7DEB-99E6-4742-BCE1-C92643C7A75C}"/>
                    </a:ext>
                  </a:extLst>
                </p14:cNvPr>
                <p14:cNvContentPartPr/>
                <p14:nvPr/>
              </p14:nvContentPartPr>
              <p14:xfrm>
                <a:off x="3564637" y="2154367"/>
                <a:ext cx="95040" cy="23400"/>
              </p14:xfrm>
            </p:contentPart>
          </mc:Choice>
          <mc:Fallback>
            <p:pic>
              <p:nvPicPr>
                <p:cNvPr id="844" name="Freihand 843">
                  <a:extLst>
                    <a:ext uri="{FF2B5EF4-FFF2-40B4-BE49-F238E27FC236}">
                      <a16:creationId xmlns:a16="http://schemas.microsoft.com/office/drawing/2014/main" id="{AAAD7DEB-99E6-4742-BCE1-C92643C7A75C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3560317" y="2150047"/>
                  <a:ext cx="1036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9">
              <p14:nvContentPartPr>
                <p14:cNvPr id="845" name="Freihand 844">
                  <a:extLst>
                    <a:ext uri="{FF2B5EF4-FFF2-40B4-BE49-F238E27FC236}">
                      <a16:creationId xmlns:a16="http://schemas.microsoft.com/office/drawing/2014/main" id="{CDBD2A7A-DDCE-472E-B268-A419D8438F43}"/>
                    </a:ext>
                  </a:extLst>
                </p14:cNvPr>
                <p14:cNvContentPartPr/>
                <p14:nvPr/>
              </p14:nvContentPartPr>
              <p14:xfrm>
                <a:off x="3672277" y="2081287"/>
                <a:ext cx="81360" cy="101160"/>
              </p14:xfrm>
            </p:contentPart>
          </mc:Choice>
          <mc:Fallback>
            <p:pic>
              <p:nvPicPr>
                <p:cNvPr id="845" name="Freihand 844">
                  <a:extLst>
                    <a:ext uri="{FF2B5EF4-FFF2-40B4-BE49-F238E27FC236}">
                      <a16:creationId xmlns:a16="http://schemas.microsoft.com/office/drawing/2014/main" id="{CDBD2A7A-DDCE-472E-B268-A419D8438F43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3667957" y="2076967"/>
                  <a:ext cx="900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1">
              <p14:nvContentPartPr>
                <p14:cNvPr id="846" name="Freihand 845">
                  <a:extLst>
                    <a:ext uri="{FF2B5EF4-FFF2-40B4-BE49-F238E27FC236}">
                      <a16:creationId xmlns:a16="http://schemas.microsoft.com/office/drawing/2014/main" id="{0D58E340-EC40-40DE-BF93-5104820E574B}"/>
                    </a:ext>
                  </a:extLst>
                </p14:cNvPr>
                <p14:cNvContentPartPr/>
                <p14:nvPr/>
              </p14:nvContentPartPr>
              <p14:xfrm>
                <a:off x="3744997" y="1970767"/>
                <a:ext cx="140760" cy="217440"/>
              </p14:xfrm>
            </p:contentPart>
          </mc:Choice>
          <mc:Fallback>
            <p:pic>
              <p:nvPicPr>
                <p:cNvPr id="846" name="Freihand 845">
                  <a:extLst>
                    <a:ext uri="{FF2B5EF4-FFF2-40B4-BE49-F238E27FC236}">
                      <a16:creationId xmlns:a16="http://schemas.microsoft.com/office/drawing/2014/main" id="{0D58E340-EC40-40DE-BF93-5104820E574B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3740677" y="1966447"/>
                  <a:ext cx="1494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3">
              <p14:nvContentPartPr>
                <p14:cNvPr id="847" name="Freihand 846">
                  <a:extLst>
                    <a:ext uri="{FF2B5EF4-FFF2-40B4-BE49-F238E27FC236}">
                      <a16:creationId xmlns:a16="http://schemas.microsoft.com/office/drawing/2014/main" id="{B52B33BE-3A8F-4DF2-9E97-3C1E1ACF99FD}"/>
                    </a:ext>
                  </a:extLst>
                </p14:cNvPr>
                <p14:cNvContentPartPr/>
                <p14:nvPr/>
              </p14:nvContentPartPr>
              <p14:xfrm>
                <a:off x="3797197" y="2019367"/>
                <a:ext cx="102240" cy="61200"/>
              </p14:xfrm>
            </p:contentPart>
          </mc:Choice>
          <mc:Fallback>
            <p:pic>
              <p:nvPicPr>
                <p:cNvPr id="847" name="Freihand 846">
                  <a:extLst>
                    <a:ext uri="{FF2B5EF4-FFF2-40B4-BE49-F238E27FC236}">
                      <a16:creationId xmlns:a16="http://schemas.microsoft.com/office/drawing/2014/main" id="{B52B33BE-3A8F-4DF2-9E97-3C1E1ACF99FD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3792877" y="2015047"/>
                  <a:ext cx="1108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5">
              <p14:nvContentPartPr>
                <p14:cNvPr id="849" name="Freihand 848">
                  <a:extLst>
                    <a:ext uri="{FF2B5EF4-FFF2-40B4-BE49-F238E27FC236}">
                      <a16:creationId xmlns:a16="http://schemas.microsoft.com/office/drawing/2014/main" id="{4C38AC82-22F1-4B8E-929C-5081384546A4}"/>
                    </a:ext>
                  </a:extLst>
                </p14:cNvPr>
                <p14:cNvContentPartPr/>
                <p14:nvPr/>
              </p14:nvContentPartPr>
              <p14:xfrm>
                <a:off x="3989797" y="1909567"/>
                <a:ext cx="88920" cy="167400"/>
              </p14:xfrm>
            </p:contentPart>
          </mc:Choice>
          <mc:Fallback>
            <p:pic>
              <p:nvPicPr>
                <p:cNvPr id="849" name="Freihand 848">
                  <a:extLst>
                    <a:ext uri="{FF2B5EF4-FFF2-40B4-BE49-F238E27FC236}">
                      <a16:creationId xmlns:a16="http://schemas.microsoft.com/office/drawing/2014/main" id="{4C38AC82-22F1-4B8E-929C-5081384546A4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3985477" y="1905247"/>
                  <a:ext cx="975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7">
              <p14:nvContentPartPr>
                <p14:cNvPr id="850" name="Freihand 849">
                  <a:extLst>
                    <a:ext uri="{FF2B5EF4-FFF2-40B4-BE49-F238E27FC236}">
                      <a16:creationId xmlns:a16="http://schemas.microsoft.com/office/drawing/2014/main" id="{6C425C6B-BB78-4727-824B-391963F3F910}"/>
                    </a:ext>
                  </a:extLst>
                </p14:cNvPr>
                <p14:cNvContentPartPr/>
                <p14:nvPr/>
              </p14:nvContentPartPr>
              <p14:xfrm>
                <a:off x="4095637" y="1863487"/>
                <a:ext cx="127440" cy="116280"/>
              </p14:xfrm>
            </p:contentPart>
          </mc:Choice>
          <mc:Fallback>
            <p:pic>
              <p:nvPicPr>
                <p:cNvPr id="850" name="Freihand 849">
                  <a:extLst>
                    <a:ext uri="{FF2B5EF4-FFF2-40B4-BE49-F238E27FC236}">
                      <a16:creationId xmlns:a16="http://schemas.microsoft.com/office/drawing/2014/main" id="{6C425C6B-BB78-4727-824B-391963F3F910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4091317" y="1859167"/>
                  <a:ext cx="1360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9">
              <p14:nvContentPartPr>
                <p14:cNvPr id="852" name="Freihand 851">
                  <a:extLst>
                    <a:ext uri="{FF2B5EF4-FFF2-40B4-BE49-F238E27FC236}">
                      <a16:creationId xmlns:a16="http://schemas.microsoft.com/office/drawing/2014/main" id="{7269C751-754C-4D4D-B9C7-6FD8F087D629}"/>
                    </a:ext>
                  </a:extLst>
                </p14:cNvPr>
                <p14:cNvContentPartPr/>
                <p14:nvPr/>
              </p14:nvContentPartPr>
              <p14:xfrm>
                <a:off x="4326397" y="1722367"/>
                <a:ext cx="117000" cy="121680"/>
              </p14:xfrm>
            </p:contentPart>
          </mc:Choice>
          <mc:Fallback>
            <p:pic>
              <p:nvPicPr>
                <p:cNvPr id="852" name="Freihand 851">
                  <a:extLst>
                    <a:ext uri="{FF2B5EF4-FFF2-40B4-BE49-F238E27FC236}">
                      <a16:creationId xmlns:a16="http://schemas.microsoft.com/office/drawing/2014/main" id="{7269C751-754C-4D4D-B9C7-6FD8F087D629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4322077" y="1718047"/>
                  <a:ext cx="1256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1">
              <p14:nvContentPartPr>
                <p14:cNvPr id="853" name="Freihand 852">
                  <a:extLst>
                    <a:ext uri="{FF2B5EF4-FFF2-40B4-BE49-F238E27FC236}">
                      <a16:creationId xmlns:a16="http://schemas.microsoft.com/office/drawing/2014/main" id="{D41E6EEA-5297-4ADB-994F-47C5AF158497}"/>
                    </a:ext>
                  </a:extLst>
                </p14:cNvPr>
                <p14:cNvContentPartPr/>
                <p14:nvPr/>
              </p14:nvContentPartPr>
              <p14:xfrm>
                <a:off x="4467877" y="1653967"/>
                <a:ext cx="77400" cy="52560"/>
              </p14:xfrm>
            </p:contentPart>
          </mc:Choice>
          <mc:Fallback>
            <p:pic>
              <p:nvPicPr>
                <p:cNvPr id="853" name="Freihand 852">
                  <a:extLst>
                    <a:ext uri="{FF2B5EF4-FFF2-40B4-BE49-F238E27FC236}">
                      <a16:creationId xmlns:a16="http://schemas.microsoft.com/office/drawing/2014/main" id="{D41E6EEA-5297-4ADB-994F-47C5AF158497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4463557" y="1649647"/>
                  <a:ext cx="860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3">
              <p14:nvContentPartPr>
                <p14:cNvPr id="854" name="Freihand 853">
                  <a:extLst>
                    <a:ext uri="{FF2B5EF4-FFF2-40B4-BE49-F238E27FC236}">
                      <a16:creationId xmlns:a16="http://schemas.microsoft.com/office/drawing/2014/main" id="{93158978-9D26-4A48-B2BF-8421594D7CF6}"/>
                    </a:ext>
                  </a:extLst>
                </p14:cNvPr>
                <p14:cNvContentPartPr/>
                <p14:nvPr/>
              </p14:nvContentPartPr>
              <p14:xfrm>
                <a:off x="4453477" y="1685647"/>
                <a:ext cx="109800" cy="56880"/>
              </p14:xfrm>
            </p:contentPart>
          </mc:Choice>
          <mc:Fallback>
            <p:pic>
              <p:nvPicPr>
                <p:cNvPr id="854" name="Freihand 853">
                  <a:extLst>
                    <a:ext uri="{FF2B5EF4-FFF2-40B4-BE49-F238E27FC236}">
                      <a16:creationId xmlns:a16="http://schemas.microsoft.com/office/drawing/2014/main" id="{93158978-9D26-4A48-B2BF-8421594D7CF6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4449157" y="1681327"/>
                  <a:ext cx="1184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5">
              <p14:nvContentPartPr>
                <p14:cNvPr id="856" name="Freihand 855">
                  <a:extLst>
                    <a:ext uri="{FF2B5EF4-FFF2-40B4-BE49-F238E27FC236}">
                      <a16:creationId xmlns:a16="http://schemas.microsoft.com/office/drawing/2014/main" id="{8BD1C772-8FA3-4F6E-A573-17E701BEB08D}"/>
                    </a:ext>
                  </a:extLst>
                </p14:cNvPr>
                <p14:cNvContentPartPr/>
                <p14:nvPr/>
              </p14:nvContentPartPr>
              <p14:xfrm>
                <a:off x="4615477" y="1473607"/>
                <a:ext cx="91800" cy="175320"/>
              </p14:xfrm>
            </p:contentPart>
          </mc:Choice>
          <mc:Fallback>
            <p:pic>
              <p:nvPicPr>
                <p:cNvPr id="856" name="Freihand 855">
                  <a:extLst>
                    <a:ext uri="{FF2B5EF4-FFF2-40B4-BE49-F238E27FC236}">
                      <a16:creationId xmlns:a16="http://schemas.microsoft.com/office/drawing/2014/main" id="{8BD1C772-8FA3-4F6E-A573-17E701BEB08D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4611157" y="1469287"/>
                  <a:ext cx="1004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7">
              <p14:nvContentPartPr>
                <p14:cNvPr id="857" name="Freihand 856">
                  <a:extLst>
                    <a:ext uri="{FF2B5EF4-FFF2-40B4-BE49-F238E27FC236}">
                      <a16:creationId xmlns:a16="http://schemas.microsoft.com/office/drawing/2014/main" id="{B8D10CBE-6653-413D-B9CF-2C7564AC7A8B}"/>
                    </a:ext>
                  </a:extLst>
                </p14:cNvPr>
                <p14:cNvContentPartPr/>
                <p14:nvPr/>
              </p14:nvContentPartPr>
              <p14:xfrm>
                <a:off x="4764157" y="1416007"/>
                <a:ext cx="8640" cy="148320"/>
              </p14:xfrm>
            </p:contentPart>
          </mc:Choice>
          <mc:Fallback>
            <p:pic>
              <p:nvPicPr>
                <p:cNvPr id="857" name="Freihand 856">
                  <a:extLst>
                    <a:ext uri="{FF2B5EF4-FFF2-40B4-BE49-F238E27FC236}">
                      <a16:creationId xmlns:a16="http://schemas.microsoft.com/office/drawing/2014/main" id="{B8D10CBE-6653-413D-B9CF-2C7564AC7A8B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4759837" y="1411687"/>
                  <a:ext cx="172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9">
              <p14:nvContentPartPr>
                <p14:cNvPr id="858" name="Freihand 857">
                  <a:extLst>
                    <a:ext uri="{FF2B5EF4-FFF2-40B4-BE49-F238E27FC236}">
                      <a16:creationId xmlns:a16="http://schemas.microsoft.com/office/drawing/2014/main" id="{D1E42C48-E335-40D1-8366-758824321421}"/>
                    </a:ext>
                  </a:extLst>
                </p14:cNvPr>
                <p14:cNvContentPartPr/>
                <p14:nvPr/>
              </p14:nvContentPartPr>
              <p14:xfrm>
                <a:off x="4664797" y="1378567"/>
                <a:ext cx="67320" cy="91800"/>
              </p14:xfrm>
            </p:contentPart>
          </mc:Choice>
          <mc:Fallback>
            <p:pic>
              <p:nvPicPr>
                <p:cNvPr id="858" name="Freihand 857">
                  <a:extLst>
                    <a:ext uri="{FF2B5EF4-FFF2-40B4-BE49-F238E27FC236}">
                      <a16:creationId xmlns:a16="http://schemas.microsoft.com/office/drawing/2014/main" id="{D1E42C48-E335-40D1-8366-758824321421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4660477" y="1374247"/>
                  <a:ext cx="759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1">
              <p14:nvContentPartPr>
                <p14:cNvPr id="859" name="Freihand 858">
                  <a:extLst>
                    <a:ext uri="{FF2B5EF4-FFF2-40B4-BE49-F238E27FC236}">
                      <a16:creationId xmlns:a16="http://schemas.microsoft.com/office/drawing/2014/main" id="{87BDECBF-4438-4051-93A5-E26EAF7E014C}"/>
                    </a:ext>
                  </a:extLst>
                </p14:cNvPr>
                <p14:cNvContentPartPr/>
                <p14:nvPr/>
              </p14:nvContentPartPr>
              <p14:xfrm>
                <a:off x="4825717" y="1447687"/>
                <a:ext cx="55800" cy="101880"/>
              </p14:xfrm>
            </p:contentPart>
          </mc:Choice>
          <mc:Fallback>
            <p:pic>
              <p:nvPicPr>
                <p:cNvPr id="859" name="Freihand 858">
                  <a:extLst>
                    <a:ext uri="{FF2B5EF4-FFF2-40B4-BE49-F238E27FC236}">
                      <a16:creationId xmlns:a16="http://schemas.microsoft.com/office/drawing/2014/main" id="{87BDECBF-4438-4051-93A5-E26EAF7E014C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4821397" y="1443367"/>
                  <a:ext cx="644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3">
              <p14:nvContentPartPr>
                <p14:cNvPr id="870" name="Freihand 869">
                  <a:extLst>
                    <a:ext uri="{FF2B5EF4-FFF2-40B4-BE49-F238E27FC236}">
                      <a16:creationId xmlns:a16="http://schemas.microsoft.com/office/drawing/2014/main" id="{B624A49D-1AA1-4457-BBDA-ECBBC5ECD9F1}"/>
                    </a:ext>
                  </a:extLst>
                </p14:cNvPr>
                <p14:cNvContentPartPr/>
                <p14:nvPr/>
              </p14:nvContentPartPr>
              <p14:xfrm>
                <a:off x="3891517" y="2308807"/>
                <a:ext cx="105120" cy="156600"/>
              </p14:xfrm>
            </p:contentPart>
          </mc:Choice>
          <mc:Fallback>
            <p:pic>
              <p:nvPicPr>
                <p:cNvPr id="870" name="Freihand 869">
                  <a:extLst>
                    <a:ext uri="{FF2B5EF4-FFF2-40B4-BE49-F238E27FC236}">
                      <a16:creationId xmlns:a16="http://schemas.microsoft.com/office/drawing/2014/main" id="{B624A49D-1AA1-4457-BBDA-ECBBC5ECD9F1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3887197" y="2304487"/>
                  <a:ext cx="1137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5">
              <p14:nvContentPartPr>
                <p14:cNvPr id="871" name="Freihand 870">
                  <a:extLst>
                    <a:ext uri="{FF2B5EF4-FFF2-40B4-BE49-F238E27FC236}">
                      <a16:creationId xmlns:a16="http://schemas.microsoft.com/office/drawing/2014/main" id="{0FABE01F-AF65-44E3-AF6B-664AB36DDCC6}"/>
                    </a:ext>
                  </a:extLst>
                </p14:cNvPr>
                <p14:cNvContentPartPr/>
                <p14:nvPr/>
              </p14:nvContentPartPr>
              <p14:xfrm>
                <a:off x="3880357" y="2371447"/>
                <a:ext cx="90360" cy="59760"/>
              </p14:xfrm>
            </p:contentPart>
          </mc:Choice>
          <mc:Fallback>
            <p:pic>
              <p:nvPicPr>
                <p:cNvPr id="871" name="Freihand 870">
                  <a:extLst>
                    <a:ext uri="{FF2B5EF4-FFF2-40B4-BE49-F238E27FC236}">
                      <a16:creationId xmlns:a16="http://schemas.microsoft.com/office/drawing/2014/main" id="{0FABE01F-AF65-44E3-AF6B-664AB36DDCC6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3876037" y="2367127"/>
                  <a:ext cx="990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7">
              <p14:nvContentPartPr>
                <p14:cNvPr id="872" name="Freihand 871">
                  <a:extLst>
                    <a:ext uri="{FF2B5EF4-FFF2-40B4-BE49-F238E27FC236}">
                      <a16:creationId xmlns:a16="http://schemas.microsoft.com/office/drawing/2014/main" id="{54567F15-1136-46AE-9476-751EC582C31C}"/>
                    </a:ext>
                  </a:extLst>
                </p14:cNvPr>
                <p14:cNvContentPartPr/>
                <p14:nvPr/>
              </p14:nvContentPartPr>
              <p14:xfrm>
                <a:off x="3985477" y="2289367"/>
                <a:ext cx="89280" cy="99720"/>
              </p14:xfrm>
            </p:contentPart>
          </mc:Choice>
          <mc:Fallback>
            <p:pic>
              <p:nvPicPr>
                <p:cNvPr id="872" name="Freihand 871">
                  <a:extLst>
                    <a:ext uri="{FF2B5EF4-FFF2-40B4-BE49-F238E27FC236}">
                      <a16:creationId xmlns:a16="http://schemas.microsoft.com/office/drawing/2014/main" id="{54567F15-1136-46AE-9476-751EC582C31C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3981157" y="2285047"/>
                  <a:ext cx="979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9">
              <p14:nvContentPartPr>
                <p14:cNvPr id="873" name="Freihand 872">
                  <a:extLst>
                    <a:ext uri="{FF2B5EF4-FFF2-40B4-BE49-F238E27FC236}">
                      <a16:creationId xmlns:a16="http://schemas.microsoft.com/office/drawing/2014/main" id="{15B764AD-40FA-487F-BE89-FB38818E3374}"/>
                    </a:ext>
                  </a:extLst>
                </p14:cNvPr>
                <p14:cNvContentPartPr/>
                <p14:nvPr/>
              </p14:nvContentPartPr>
              <p14:xfrm>
                <a:off x="4050997" y="2259847"/>
                <a:ext cx="93600" cy="101880"/>
              </p14:xfrm>
            </p:contentPart>
          </mc:Choice>
          <mc:Fallback>
            <p:pic>
              <p:nvPicPr>
                <p:cNvPr id="873" name="Freihand 872">
                  <a:extLst>
                    <a:ext uri="{FF2B5EF4-FFF2-40B4-BE49-F238E27FC236}">
                      <a16:creationId xmlns:a16="http://schemas.microsoft.com/office/drawing/2014/main" id="{15B764AD-40FA-487F-BE89-FB38818E3374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4046677" y="2255527"/>
                  <a:ext cx="1022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1">
              <p14:nvContentPartPr>
                <p14:cNvPr id="874" name="Freihand 873">
                  <a:extLst>
                    <a:ext uri="{FF2B5EF4-FFF2-40B4-BE49-F238E27FC236}">
                      <a16:creationId xmlns:a16="http://schemas.microsoft.com/office/drawing/2014/main" id="{BFA9DAEB-B006-4A8C-87F0-8764F94FC9B0}"/>
                    </a:ext>
                  </a:extLst>
                </p14:cNvPr>
                <p14:cNvContentPartPr/>
                <p14:nvPr/>
              </p14:nvContentPartPr>
              <p14:xfrm>
                <a:off x="4092397" y="2161207"/>
                <a:ext cx="91800" cy="144360"/>
              </p14:xfrm>
            </p:contentPart>
          </mc:Choice>
          <mc:Fallback>
            <p:pic>
              <p:nvPicPr>
                <p:cNvPr id="874" name="Freihand 873">
                  <a:extLst>
                    <a:ext uri="{FF2B5EF4-FFF2-40B4-BE49-F238E27FC236}">
                      <a16:creationId xmlns:a16="http://schemas.microsoft.com/office/drawing/2014/main" id="{BFA9DAEB-B006-4A8C-87F0-8764F94FC9B0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4088077" y="2156887"/>
                  <a:ext cx="1004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3">
              <p14:nvContentPartPr>
                <p14:cNvPr id="875" name="Freihand 874">
                  <a:extLst>
                    <a:ext uri="{FF2B5EF4-FFF2-40B4-BE49-F238E27FC236}">
                      <a16:creationId xmlns:a16="http://schemas.microsoft.com/office/drawing/2014/main" id="{22D278F2-F4CF-490C-9959-5966134A6F48}"/>
                    </a:ext>
                  </a:extLst>
                </p14:cNvPr>
                <p14:cNvContentPartPr/>
                <p14:nvPr/>
              </p14:nvContentPartPr>
              <p14:xfrm>
                <a:off x="4443037" y="1950247"/>
                <a:ext cx="162720" cy="154080"/>
              </p14:xfrm>
            </p:contentPart>
          </mc:Choice>
          <mc:Fallback>
            <p:pic>
              <p:nvPicPr>
                <p:cNvPr id="875" name="Freihand 874">
                  <a:extLst>
                    <a:ext uri="{FF2B5EF4-FFF2-40B4-BE49-F238E27FC236}">
                      <a16:creationId xmlns:a16="http://schemas.microsoft.com/office/drawing/2014/main" id="{22D278F2-F4CF-490C-9959-5966134A6F48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4438717" y="1945927"/>
                  <a:ext cx="1713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5">
              <p14:nvContentPartPr>
                <p14:cNvPr id="876" name="Freihand 875">
                  <a:extLst>
                    <a:ext uri="{FF2B5EF4-FFF2-40B4-BE49-F238E27FC236}">
                      <a16:creationId xmlns:a16="http://schemas.microsoft.com/office/drawing/2014/main" id="{EFEFA5F9-3955-4531-93E4-BD01015AC79B}"/>
                    </a:ext>
                  </a:extLst>
                </p14:cNvPr>
                <p14:cNvContentPartPr/>
                <p14:nvPr/>
              </p14:nvContentPartPr>
              <p14:xfrm>
                <a:off x="4627357" y="1863127"/>
                <a:ext cx="77400" cy="53280"/>
              </p14:xfrm>
            </p:contentPart>
          </mc:Choice>
          <mc:Fallback>
            <p:pic>
              <p:nvPicPr>
                <p:cNvPr id="876" name="Freihand 875">
                  <a:extLst>
                    <a:ext uri="{FF2B5EF4-FFF2-40B4-BE49-F238E27FC236}">
                      <a16:creationId xmlns:a16="http://schemas.microsoft.com/office/drawing/2014/main" id="{EFEFA5F9-3955-4531-93E4-BD01015AC79B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4623037" y="1858807"/>
                  <a:ext cx="860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7">
              <p14:nvContentPartPr>
                <p14:cNvPr id="877" name="Freihand 876">
                  <a:extLst>
                    <a:ext uri="{FF2B5EF4-FFF2-40B4-BE49-F238E27FC236}">
                      <a16:creationId xmlns:a16="http://schemas.microsoft.com/office/drawing/2014/main" id="{CC836652-419C-4F42-BF7A-CD49D74543C5}"/>
                    </a:ext>
                  </a:extLst>
                </p14:cNvPr>
                <p14:cNvContentPartPr/>
                <p14:nvPr/>
              </p14:nvContentPartPr>
              <p14:xfrm>
                <a:off x="4628797" y="1890127"/>
                <a:ext cx="95040" cy="69120"/>
              </p14:xfrm>
            </p:contentPart>
          </mc:Choice>
          <mc:Fallback>
            <p:pic>
              <p:nvPicPr>
                <p:cNvPr id="877" name="Freihand 876">
                  <a:extLst>
                    <a:ext uri="{FF2B5EF4-FFF2-40B4-BE49-F238E27FC236}">
                      <a16:creationId xmlns:a16="http://schemas.microsoft.com/office/drawing/2014/main" id="{CC836652-419C-4F42-BF7A-CD49D74543C5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4624477" y="1885807"/>
                  <a:ext cx="1036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9">
              <p14:nvContentPartPr>
                <p14:cNvPr id="878" name="Freihand 877">
                  <a:extLst>
                    <a:ext uri="{FF2B5EF4-FFF2-40B4-BE49-F238E27FC236}">
                      <a16:creationId xmlns:a16="http://schemas.microsoft.com/office/drawing/2014/main" id="{0A294713-2263-4448-B837-2624A57449E1}"/>
                    </a:ext>
                  </a:extLst>
                </p14:cNvPr>
                <p14:cNvContentPartPr/>
                <p14:nvPr/>
              </p14:nvContentPartPr>
              <p14:xfrm>
                <a:off x="4760197" y="1733167"/>
                <a:ext cx="150840" cy="152640"/>
              </p14:xfrm>
            </p:contentPart>
          </mc:Choice>
          <mc:Fallback>
            <p:pic>
              <p:nvPicPr>
                <p:cNvPr id="878" name="Freihand 877">
                  <a:extLst>
                    <a:ext uri="{FF2B5EF4-FFF2-40B4-BE49-F238E27FC236}">
                      <a16:creationId xmlns:a16="http://schemas.microsoft.com/office/drawing/2014/main" id="{0A294713-2263-4448-B837-2624A57449E1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4755877" y="1728847"/>
                  <a:ext cx="1594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1">
              <p14:nvContentPartPr>
                <p14:cNvPr id="879" name="Freihand 878">
                  <a:extLst>
                    <a:ext uri="{FF2B5EF4-FFF2-40B4-BE49-F238E27FC236}">
                      <a16:creationId xmlns:a16="http://schemas.microsoft.com/office/drawing/2014/main" id="{DD5FA16E-113E-4C90-9E47-CEBF98501330}"/>
                    </a:ext>
                  </a:extLst>
                </p14:cNvPr>
                <p14:cNvContentPartPr/>
                <p14:nvPr/>
              </p14:nvContentPartPr>
              <p14:xfrm>
                <a:off x="4880797" y="1630927"/>
                <a:ext cx="116280" cy="157320"/>
              </p14:xfrm>
            </p:contentPart>
          </mc:Choice>
          <mc:Fallback>
            <p:pic>
              <p:nvPicPr>
                <p:cNvPr id="879" name="Freihand 878">
                  <a:extLst>
                    <a:ext uri="{FF2B5EF4-FFF2-40B4-BE49-F238E27FC236}">
                      <a16:creationId xmlns:a16="http://schemas.microsoft.com/office/drawing/2014/main" id="{DD5FA16E-113E-4C90-9E47-CEBF98501330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4876477" y="1626607"/>
                  <a:ext cx="1249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3">
              <p14:nvContentPartPr>
                <p14:cNvPr id="881" name="Freihand 880">
                  <a:extLst>
                    <a:ext uri="{FF2B5EF4-FFF2-40B4-BE49-F238E27FC236}">
                      <a16:creationId xmlns:a16="http://schemas.microsoft.com/office/drawing/2014/main" id="{296D266F-9D07-428A-B17D-5C2E46D004DF}"/>
                    </a:ext>
                  </a:extLst>
                </p14:cNvPr>
                <p14:cNvContentPartPr/>
                <p14:nvPr/>
              </p14:nvContentPartPr>
              <p14:xfrm>
                <a:off x="4912837" y="1707607"/>
                <a:ext cx="6840" cy="1440"/>
              </p14:xfrm>
            </p:contentPart>
          </mc:Choice>
          <mc:Fallback>
            <p:pic>
              <p:nvPicPr>
                <p:cNvPr id="881" name="Freihand 880">
                  <a:extLst>
                    <a:ext uri="{FF2B5EF4-FFF2-40B4-BE49-F238E27FC236}">
                      <a16:creationId xmlns:a16="http://schemas.microsoft.com/office/drawing/2014/main" id="{296D266F-9D07-428A-B17D-5C2E46D004DF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4908517" y="1703287"/>
                  <a:ext cx="1548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5">
              <p14:nvContentPartPr>
                <p14:cNvPr id="882" name="Freihand 881">
                  <a:extLst>
                    <a:ext uri="{FF2B5EF4-FFF2-40B4-BE49-F238E27FC236}">
                      <a16:creationId xmlns:a16="http://schemas.microsoft.com/office/drawing/2014/main" id="{582405EB-1CA5-41DA-B502-BB051B89A6CF}"/>
                    </a:ext>
                  </a:extLst>
                </p14:cNvPr>
                <p14:cNvContentPartPr/>
                <p14:nvPr/>
              </p14:nvContentPartPr>
              <p14:xfrm>
                <a:off x="4922917" y="1597087"/>
                <a:ext cx="28800" cy="182880"/>
              </p14:xfrm>
            </p:contentPart>
          </mc:Choice>
          <mc:Fallback>
            <p:pic>
              <p:nvPicPr>
                <p:cNvPr id="882" name="Freihand 881">
                  <a:extLst>
                    <a:ext uri="{FF2B5EF4-FFF2-40B4-BE49-F238E27FC236}">
                      <a16:creationId xmlns:a16="http://schemas.microsoft.com/office/drawing/2014/main" id="{582405EB-1CA5-41DA-B502-BB051B89A6CF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4918597" y="1592767"/>
                  <a:ext cx="374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7">
              <p14:nvContentPartPr>
                <p14:cNvPr id="883" name="Freihand 882">
                  <a:extLst>
                    <a:ext uri="{FF2B5EF4-FFF2-40B4-BE49-F238E27FC236}">
                      <a16:creationId xmlns:a16="http://schemas.microsoft.com/office/drawing/2014/main" id="{FD2CD977-E94C-4A89-8181-B21DD83C12C1}"/>
                    </a:ext>
                  </a:extLst>
                </p14:cNvPr>
                <p14:cNvContentPartPr/>
                <p14:nvPr/>
              </p14:nvContentPartPr>
              <p14:xfrm>
                <a:off x="4824277" y="1614367"/>
                <a:ext cx="82080" cy="100440"/>
              </p14:xfrm>
            </p:contentPart>
          </mc:Choice>
          <mc:Fallback>
            <p:pic>
              <p:nvPicPr>
                <p:cNvPr id="883" name="Freihand 882">
                  <a:extLst>
                    <a:ext uri="{FF2B5EF4-FFF2-40B4-BE49-F238E27FC236}">
                      <a16:creationId xmlns:a16="http://schemas.microsoft.com/office/drawing/2014/main" id="{FD2CD977-E94C-4A89-8181-B21DD83C12C1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4819957" y="1610047"/>
                  <a:ext cx="907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9">
              <p14:nvContentPartPr>
                <p14:cNvPr id="884" name="Freihand 883">
                  <a:extLst>
                    <a:ext uri="{FF2B5EF4-FFF2-40B4-BE49-F238E27FC236}">
                      <a16:creationId xmlns:a16="http://schemas.microsoft.com/office/drawing/2014/main" id="{A420D192-040F-41F5-ACD3-CE59F801AD09}"/>
                    </a:ext>
                  </a:extLst>
                </p14:cNvPr>
                <p14:cNvContentPartPr/>
                <p14:nvPr/>
              </p14:nvContentPartPr>
              <p14:xfrm>
                <a:off x="4969717" y="1671607"/>
                <a:ext cx="92880" cy="96120"/>
              </p14:xfrm>
            </p:contentPart>
          </mc:Choice>
          <mc:Fallback>
            <p:pic>
              <p:nvPicPr>
                <p:cNvPr id="884" name="Freihand 883">
                  <a:extLst>
                    <a:ext uri="{FF2B5EF4-FFF2-40B4-BE49-F238E27FC236}">
                      <a16:creationId xmlns:a16="http://schemas.microsoft.com/office/drawing/2014/main" id="{A420D192-040F-41F5-ACD3-CE59F801AD09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4965397" y="1667287"/>
                  <a:ext cx="1015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1">
              <p14:nvContentPartPr>
                <p14:cNvPr id="886" name="Freihand 885">
                  <a:extLst>
                    <a:ext uri="{FF2B5EF4-FFF2-40B4-BE49-F238E27FC236}">
                      <a16:creationId xmlns:a16="http://schemas.microsoft.com/office/drawing/2014/main" id="{938541B4-CC8A-4480-918F-4016379A7713}"/>
                    </a:ext>
                  </a:extLst>
                </p14:cNvPr>
                <p14:cNvContentPartPr/>
                <p14:nvPr/>
              </p14:nvContentPartPr>
              <p14:xfrm>
                <a:off x="5146117" y="1437967"/>
                <a:ext cx="105120" cy="130320"/>
              </p14:xfrm>
            </p:contentPart>
          </mc:Choice>
          <mc:Fallback>
            <p:pic>
              <p:nvPicPr>
                <p:cNvPr id="886" name="Freihand 885">
                  <a:extLst>
                    <a:ext uri="{FF2B5EF4-FFF2-40B4-BE49-F238E27FC236}">
                      <a16:creationId xmlns:a16="http://schemas.microsoft.com/office/drawing/2014/main" id="{938541B4-CC8A-4480-918F-4016379A7713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5141797" y="1433647"/>
                  <a:ext cx="1137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3">
              <p14:nvContentPartPr>
                <p14:cNvPr id="887" name="Freihand 886">
                  <a:extLst>
                    <a:ext uri="{FF2B5EF4-FFF2-40B4-BE49-F238E27FC236}">
                      <a16:creationId xmlns:a16="http://schemas.microsoft.com/office/drawing/2014/main" id="{073DF936-F7C6-4CED-8283-0D9375036C39}"/>
                    </a:ext>
                  </a:extLst>
                </p14:cNvPr>
                <p14:cNvContentPartPr/>
                <p14:nvPr/>
              </p14:nvContentPartPr>
              <p14:xfrm>
                <a:off x="5286157" y="1408807"/>
                <a:ext cx="48240" cy="46080"/>
              </p14:xfrm>
            </p:contentPart>
          </mc:Choice>
          <mc:Fallback>
            <p:pic>
              <p:nvPicPr>
                <p:cNvPr id="887" name="Freihand 886">
                  <a:extLst>
                    <a:ext uri="{FF2B5EF4-FFF2-40B4-BE49-F238E27FC236}">
                      <a16:creationId xmlns:a16="http://schemas.microsoft.com/office/drawing/2014/main" id="{073DF936-F7C6-4CED-8283-0D9375036C39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5281837" y="1404487"/>
                  <a:ext cx="568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5">
              <p14:nvContentPartPr>
                <p14:cNvPr id="861" name="Freihand 860">
                  <a:extLst>
                    <a:ext uri="{FF2B5EF4-FFF2-40B4-BE49-F238E27FC236}">
                      <a16:creationId xmlns:a16="http://schemas.microsoft.com/office/drawing/2014/main" id="{6768A220-9CD7-4065-BBAC-60E16D047733}"/>
                    </a:ext>
                  </a:extLst>
                </p14:cNvPr>
                <p14:cNvContentPartPr/>
                <p14:nvPr/>
              </p14:nvContentPartPr>
              <p14:xfrm>
                <a:off x="5015077" y="1204327"/>
                <a:ext cx="65880" cy="120240"/>
              </p14:xfrm>
            </p:contentPart>
          </mc:Choice>
          <mc:Fallback>
            <p:pic>
              <p:nvPicPr>
                <p:cNvPr id="861" name="Freihand 860">
                  <a:extLst>
                    <a:ext uri="{FF2B5EF4-FFF2-40B4-BE49-F238E27FC236}">
                      <a16:creationId xmlns:a16="http://schemas.microsoft.com/office/drawing/2014/main" id="{6768A220-9CD7-4065-BBAC-60E16D047733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5010757" y="1200007"/>
                  <a:ext cx="745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7">
              <p14:nvContentPartPr>
                <p14:cNvPr id="862" name="Freihand 861">
                  <a:extLst>
                    <a:ext uri="{FF2B5EF4-FFF2-40B4-BE49-F238E27FC236}">
                      <a16:creationId xmlns:a16="http://schemas.microsoft.com/office/drawing/2014/main" id="{37B57A1A-A44D-4BAF-AA50-4A4A24F56133}"/>
                    </a:ext>
                  </a:extLst>
                </p14:cNvPr>
                <p14:cNvContentPartPr/>
                <p14:nvPr/>
              </p14:nvContentPartPr>
              <p14:xfrm>
                <a:off x="4933357" y="1137727"/>
                <a:ext cx="134640" cy="97560"/>
              </p14:xfrm>
            </p:contentPart>
          </mc:Choice>
          <mc:Fallback>
            <p:pic>
              <p:nvPicPr>
                <p:cNvPr id="862" name="Freihand 861">
                  <a:extLst>
                    <a:ext uri="{FF2B5EF4-FFF2-40B4-BE49-F238E27FC236}">
                      <a16:creationId xmlns:a16="http://schemas.microsoft.com/office/drawing/2014/main" id="{37B57A1A-A44D-4BAF-AA50-4A4A24F56133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4929037" y="1133407"/>
                  <a:ext cx="1432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9">
              <p14:nvContentPartPr>
                <p14:cNvPr id="863" name="Freihand 862">
                  <a:extLst>
                    <a:ext uri="{FF2B5EF4-FFF2-40B4-BE49-F238E27FC236}">
                      <a16:creationId xmlns:a16="http://schemas.microsoft.com/office/drawing/2014/main" id="{6EA037FE-1E81-4CBC-AC3B-54DDCF43C935}"/>
                    </a:ext>
                  </a:extLst>
                </p14:cNvPr>
                <p14:cNvContentPartPr/>
                <p14:nvPr/>
              </p14:nvContentPartPr>
              <p14:xfrm>
                <a:off x="4975477" y="1217287"/>
                <a:ext cx="119520" cy="86400"/>
              </p14:xfrm>
            </p:contentPart>
          </mc:Choice>
          <mc:Fallback>
            <p:pic>
              <p:nvPicPr>
                <p:cNvPr id="863" name="Freihand 862">
                  <a:extLst>
                    <a:ext uri="{FF2B5EF4-FFF2-40B4-BE49-F238E27FC236}">
                      <a16:creationId xmlns:a16="http://schemas.microsoft.com/office/drawing/2014/main" id="{6EA037FE-1E81-4CBC-AC3B-54DDCF43C935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4971157" y="1212967"/>
                  <a:ext cx="1281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1">
              <p14:nvContentPartPr>
                <p14:cNvPr id="864" name="Freihand 863">
                  <a:extLst>
                    <a:ext uri="{FF2B5EF4-FFF2-40B4-BE49-F238E27FC236}">
                      <a16:creationId xmlns:a16="http://schemas.microsoft.com/office/drawing/2014/main" id="{65CD61A3-CFD4-4BB4-B7E2-257D12C0D4A1}"/>
                    </a:ext>
                  </a:extLst>
                </p14:cNvPr>
                <p14:cNvContentPartPr/>
                <p14:nvPr/>
              </p14:nvContentPartPr>
              <p14:xfrm>
                <a:off x="5152597" y="1175887"/>
                <a:ext cx="57600" cy="32040"/>
              </p14:xfrm>
            </p:contentPart>
          </mc:Choice>
          <mc:Fallback>
            <p:pic>
              <p:nvPicPr>
                <p:cNvPr id="864" name="Freihand 863">
                  <a:extLst>
                    <a:ext uri="{FF2B5EF4-FFF2-40B4-BE49-F238E27FC236}">
                      <a16:creationId xmlns:a16="http://schemas.microsoft.com/office/drawing/2014/main" id="{65CD61A3-CFD4-4BB4-B7E2-257D12C0D4A1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5148277" y="1171567"/>
                  <a:ext cx="662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3">
              <p14:nvContentPartPr>
                <p14:cNvPr id="865" name="Freihand 864">
                  <a:extLst>
                    <a:ext uri="{FF2B5EF4-FFF2-40B4-BE49-F238E27FC236}">
                      <a16:creationId xmlns:a16="http://schemas.microsoft.com/office/drawing/2014/main" id="{FDB51D75-CC0E-4275-BDAC-00F23BDF8863}"/>
                    </a:ext>
                  </a:extLst>
                </p14:cNvPr>
                <p14:cNvContentPartPr/>
                <p14:nvPr/>
              </p14:nvContentPartPr>
              <p14:xfrm>
                <a:off x="5256997" y="1093807"/>
                <a:ext cx="360" cy="360"/>
              </p14:xfrm>
            </p:contentPart>
          </mc:Choice>
          <mc:Fallback>
            <p:pic>
              <p:nvPicPr>
                <p:cNvPr id="865" name="Freihand 864">
                  <a:extLst>
                    <a:ext uri="{FF2B5EF4-FFF2-40B4-BE49-F238E27FC236}">
                      <a16:creationId xmlns:a16="http://schemas.microsoft.com/office/drawing/2014/main" id="{FDB51D75-CC0E-4275-BDAC-00F23BDF8863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5252677" y="10894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5">
              <p14:nvContentPartPr>
                <p14:cNvPr id="866" name="Freihand 865">
                  <a:extLst>
                    <a:ext uri="{FF2B5EF4-FFF2-40B4-BE49-F238E27FC236}">
                      <a16:creationId xmlns:a16="http://schemas.microsoft.com/office/drawing/2014/main" id="{BF9B9D59-7BA6-418B-86A0-039438C55694}"/>
                    </a:ext>
                  </a:extLst>
                </p14:cNvPr>
                <p14:cNvContentPartPr/>
                <p14:nvPr/>
              </p14:nvContentPartPr>
              <p14:xfrm>
                <a:off x="5223157" y="1010287"/>
                <a:ext cx="156960" cy="167760"/>
              </p14:xfrm>
            </p:contentPart>
          </mc:Choice>
          <mc:Fallback>
            <p:pic>
              <p:nvPicPr>
                <p:cNvPr id="866" name="Freihand 865">
                  <a:extLst>
                    <a:ext uri="{FF2B5EF4-FFF2-40B4-BE49-F238E27FC236}">
                      <a16:creationId xmlns:a16="http://schemas.microsoft.com/office/drawing/2014/main" id="{BF9B9D59-7BA6-418B-86A0-039438C55694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5218837" y="1005967"/>
                  <a:ext cx="1656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7">
              <p14:nvContentPartPr>
                <p14:cNvPr id="867" name="Freihand 866">
                  <a:extLst>
                    <a:ext uri="{FF2B5EF4-FFF2-40B4-BE49-F238E27FC236}">
                      <a16:creationId xmlns:a16="http://schemas.microsoft.com/office/drawing/2014/main" id="{EEDE0EAE-7CF3-44FB-A18B-4E921643BD1F}"/>
                    </a:ext>
                  </a:extLst>
                </p14:cNvPr>
                <p14:cNvContentPartPr/>
                <p14:nvPr/>
              </p14:nvContentPartPr>
              <p14:xfrm>
                <a:off x="5357077" y="977527"/>
                <a:ext cx="108000" cy="105840"/>
              </p14:xfrm>
            </p:contentPart>
          </mc:Choice>
          <mc:Fallback>
            <p:pic>
              <p:nvPicPr>
                <p:cNvPr id="867" name="Freihand 866">
                  <a:extLst>
                    <a:ext uri="{FF2B5EF4-FFF2-40B4-BE49-F238E27FC236}">
                      <a16:creationId xmlns:a16="http://schemas.microsoft.com/office/drawing/2014/main" id="{EEDE0EAE-7CF3-44FB-A18B-4E921643BD1F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5352757" y="973207"/>
                  <a:ext cx="1166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9">
              <p14:nvContentPartPr>
                <p14:cNvPr id="868" name="Freihand 867">
                  <a:extLst>
                    <a:ext uri="{FF2B5EF4-FFF2-40B4-BE49-F238E27FC236}">
                      <a16:creationId xmlns:a16="http://schemas.microsoft.com/office/drawing/2014/main" id="{28EEBEA8-208A-4087-9BCC-199CFD6AA73A}"/>
                    </a:ext>
                  </a:extLst>
                </p14:cNvPr>
                <p14:cNvContentPartPr/>
                <p14:nvPr/>
              </p14:nvContentPartPr>
              <p14:xfrm>
                <a:off x="5398837" y="859447"/>
                <a:ext cx="116640" cy="141840"/>
              </p14:xfrm>
            </p:contentPart>
          </mc:Choice>
          <mc:Fallback>
            <p:pic>
              <p:nvPicPr>
                <p:cNvPr id="868" name="Freihand 867">
                  <a:extLst>
                    <a:ext uri="{FF2B5EF4-FFF2-40B4-BE49-F238E27FC236}">
                      <a16:creationId xmlns:a16="http://schemas.microsoft.com/office/drawing/2014/main" id="{28EEBEA8-208A-4087-9BCC-199CFD6AA73A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5394517" y="855127"/>
                  <a:ext cx="1252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1">
              <p14:nvContentPartPr>
                <p14:cNvPr id="889" name="Freihand 888">
                  <a:extLst>
                    <a:ext uri="{FF2B5EF4-FFF2-40B4-BE49-F238E27FC236}">
                      <a16:creationId xmlns:a16="http://schemas.microsoft.com/office/drawing/2014/main" id="{3D99ECC7-F8A2-463C-A331-066C023DA898}"/>
                    </a:ext>
                  </a:extLst>
                </p14:cNvPr>
                <p14:cNvContentPartPr/>
                <p14:nvPr/>
              </p14:nvContentPartPr>
              <p14:xfrm>
                <a:off x="5571277" y="708247"/>
                <a:ext cx="123120" cy="192960"/>
              </p14:xfrm>
            </p:contentPart>
          </mc:Choice>
          <mc:Fallback>
            <p:pic>
              <p:nvPicPr>
                <p:cNvPr id="889" name="Freihand 888">
                  <a:extLst>
                    <a:ext uri="{FF2B5EF4-FFF2-40B4-BE49-F238E27FC236}">
                      <a16:creationId xmlns:a16="http://schemas.microsoft.com/office/drawing/2014/main" id="{3D99ECC7-F8A2-463C-A331-066C023DA898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5566957" y="703927"/>
                  <a:ext cx="1317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3">
              <p14:nvContentPartPr>
                <p14:cNvPr id="890" name="Freihand 889">
                  <a:extLst>
                    <a:ext uri="{FF2B5EF4-FFF2-40B4-BE49-F238E27FC236}">
                      <a16:creationId xmlns:a16="http://schemas.microsoft.com/office/drawing/2014/main" id="{48222642-D460-41D5-8F02-419B8D766C0C}"/>
                    </a:ext>
                  </a:extLst>
                </p14:cNvPr>
                <p14:cNvContentPartPr/>
                <p14:nvPr/>
              </p14:nvContentPartPr>
              <p14:xfrm>
                <a:off x="5676397" y="673327"/>
                <a:ext cx="66600" cy="140400"/>
              </p14:xfrm>
            </p:contentPart>
          </mc:Choice>
          <mc:Fallback>
            <p:pic>
              <p:nvPicPr>
                <p:cNvPr id="890" name="Freihand 889">
                  <a:extLst>
                    <a:ext uri="{FF2B5EF4-FFF2-40B4-BE49-F238E27FC236}">
                      <a16:creationId xmlns:a16="http://schemas.microsoft.com/office/drawing/2014/main" id="{48222642-D460-41D5-8F02-419B8D766C0C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5672077" y="669007"/>
                  <a:ext cx="752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5">
              <p14:nvContentPartPr>
                <p14:cNvPr id="891" name="Freihand 890">
                  <a:extLst>
                    <a:ext uri="{FF2B5EF4-FFF2-40B4-BE49-F238E27FC236}">
                      <a16:creationId xmlns:a16="http://schemas.microsoft.com/office/drawing/2014/main" id="{0E7FF4A5-9030-4741-86EA-235D78B50924}"/>
                    </a:ext>
                  </a:extLst>
                </p14:cNvPr>
                <p14:cNvContentPartPr/>
                <p14:nvPr/>
              </p14:nvContentPartPr>
              <p14:xfrm>
                <a:off x="5617357" y="648487"/>
                <a:ext cx="182520" cy="114480"/>
              </p14:xfrm>
            </p:contentPart>
          </mc:Choice>
          <mc:Fallback>
            <p:pic>
              <p:nvPicPr>
                <p:cNvPr id="891" name="Freihand 890">
                  <a:extLst>
                    <a:ext uri="{FF2B5EF4-FFF2-40B4-BE49-F238E27FC236}">
                      <a16:creationId xmlns:a16="http://schemas.microsoft.com/office/drawing/2014/main" id="{0E7FF4A5-9030-4741-86EA-235D78B50924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5613037" y="644167"/>
                  <a:ext cx="1911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7">
              <p14:nvContentPartPr>
                <p14:cNvPr id="892" name="Freihand 891">
                  <a:extLst>
                    <a:ext uri="{FF2B5EF4-FFF2-40B4-BE49-F238E27FC236}">
                      <a16:creationId xmlns:a16="http://schemas.microsoft.com/office/drawing/2014/main" id="{22A4BAAD-0D7D-4041-BD82-77A00B5FAAF4}"/>
                    </a:ext>
                  </a:extLst>
                </p14:cNvPr>
                <p14:cNvContentPartPr/>
                <p14:nvPr/>
              </p14:nvContentPartPr>
              <p14:xfrm>
                <a:off x="5716717" y="519247"/>
                <a:ext cx="124200" cy="94680"/>
              </p14:xfrm>
            </p:contentPart>
          </mc:Choice>
          <mc:Fallback>
            <p:pic>
              <p:nvPicPr>
                <p:cNvPr id="892" name="Freihand 891">
                  <a:extLst>
                    <a:ext uri="{FF2B5EF4-FFF2-40B4-BE49-F238E27FC236}">
                      <a16:creationId xmlns:a16="http://schemas.microsoft.com/office/drawing/2014/main" id="{22A4BAAD-0D7D-4041-BD82-77A00B5FAAF4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5712397" y="514927"/>
                  <a:ext cx="1328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9">
              <p14:nvContentPartPr>
                <p14:cNvPr id="893" name="Freihand 892">
                  <a:extLst>
                    <a:ext uri="{FF2B5EF4-FFF2-40B4-BE49-F238E27FC236}">
                      <a16:creationId xmlns:a16="http://schemas.microsoft.com/office/drawing/2014/main" id="{6DCB28C1-C6F6-4DC4-BAC8-3B35FE7EF929}"/>
                    </a:ext>
                  </a:extLst>
                </p14:cNvPr>
                <p14:cNvContentPartPr/>
                <p14:nvPr/>
              </p14:nvContentPartPr>
              <p14:xfrm>
                <a:off x="5795917" y="450487"/>
                <a:ext cx="92520" cy="307080"/>
              </p14:xfrm>
            </p:contentPart>
          </mc:Choice>
          <mc:Fallback>
            <p:pic>
              <p:nvPicPr>
                <p:cNvPr id="893" name="Freihand 892">
                  <a:extLst>
                    <a:ext uri="{FF2B5EF4-FFF2-40B4-BE49-F238E27FC236}">
                      <a16:creationId xmlns:a16="http://schemas.microsoft.com/office/drawing/2014/main" id="{6DCB28C1-C6F6-4DC4-BAC8-3B35FE7EF929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5791597" y="446167"/>
                  <a:ext cx="10116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1">
              <p14:nvContentPartPr>
                <p14:cNvPr id="895" name="Freihand 894">
                  <a:extLst>
                    <a:ext uri="{FF2B5EF4-FFF2-40B4-BE49-F238E27FC236}">
                      <a16:creationId xmlns:a16="http://schemas.microsoft.com/office/drawing/2014/main" id="{188C006C-952B-4C41-96EA-906B4B67E7D7}"/>
                    </a:ext>
                  </a:extLst>
                </p14:cNvPr>
                <p14:cNvContentPartPr/>
                <p14:nvPr/>
              </p14:nvContentPartPr>
              <p14:xfrm>
                <a:off x="5383357" y="1264807"/>
                <a:ext cx="148680" cy="160200"/>
              </p14:xfrm>
            </p:contentPart>
          </mc:Choice>
          <mc:Fallback>
            <p:pic>
              <p:nvPicPr>
                <p:cNvPr id="895" name="Freihand 894">
                  <a:extLst>
                    <a:ext uri="{FF2B5EF4-FFF2-40B4-BE49-F238E27FC236}">
                      <a16:creationId xmlns:a16="http://schemas.microsoft.com/office/drawing/2014/main" id="{188C006C-952B-4C41-96EA-906B4B67E7D7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5379037" y="1260487"/>
                  <a:ext cx="1573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3">
              <p14:nvContentPartPr>
                <p14:cNvPr id="896" name="Freihand 895">
                  <a:extLst>
                    <a:ext uri="{FF2B5EF4-FFF2-40B4-BE49-F238E27FC236}">
                      <a16:creationId xmlns:a16="http://schemas.microsoft.com/office/drawing/2014/main" id="{D236AAC2-BC09-4B7A-A679-D191DCF2EC51}"/>
                    </a:ext>
                  </a:extLst>
                </p14:cNvPr>
                <p14:cNvContentPartPr/>
                <p14:nvPr/>
              </p14:nvContentPartPr>
              <p14:xfrm>
                <a:off x="5515837" y="1218007"/>
                <a:ext cx="93600" cy="104760"/>
              </p14:xfrm>
            </p:contentPart>
          </mc:Choice>
          <mc:Fallback>
            <p:pic>
              <p:nvPicPr>
                <p:cNvPr id="896" name="Freihand 895">
                  <a:extLst>
                    <a:ext uri="{FF2B5EF4-FFF2-40B4-BE49-F238E27FC236}">
                      <a16:creationId xmlns:a16="http://schemas.microsoft.com/office/drawing/2014/main" id="{D236AAC2-BC09-4B7A-A679-D191DCF2EC51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5511517" y="1213687"/>
                  <a:ext cx="1022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5">
              <p14:nvContentPartPr>
                <p14:cNvPr id="897" name="Freihand 896">
                  <a:extLst>
                    <a:ext uri="{FF2B5EF4-FFF2-40B4-BE49-F238E27FC236}">
                      <a16:creationId xmlns:a16="http://schemas.microsoft.com/office/drawing/2014/main" id="{EE99FE1D-5CA6-4A90-BE09-CCADAC1F8B0B}"/>
                    </a:ext>
                  </a:extLst>
                </p14:cNvPr>
                <p14:cNvContentPartPr/>
                <p14:nvPr/>
              </p14:nvContentPartPr>
              <p14:xfrm>
                <a:off x="5560837" y="1106407"/>
                <a:ext cx="102960" cy="144360"/>
              </p14:xfrm>
            </p:contentPart>
          </mc:Choice>
          <mc:Fallback>
            <p:pic>
              <p:nvPicPr>
                <p:cNvPr id="897" name="Freihand 896">
                  <a:extLst>
                    <a:ext uri="{FF2B5EF4-FFF2-40B4-BE49-F238E27FC236}">
                      <a16:creationId xmlns:a16="http://schemas.microsoft.com/office/drawing/2014/main" id="{EE99FE1D-5CA6-4A90-BE09-CCADAC1F8B0B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5556517" y="1102087"/>
                  <a:ext cx="1116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7">
              <p14:nvContentPartPr>
                <p14:cNvPr id="898" name="Freihand 897">
                  <a:extLst>
                    <a:ext uri="{FF2B5EF4-FFF2-40B4-BE49-F238E27FC236}">
                      <a16:creationId xmlns:a16="http://schemas.microsoft.com/office/drawing/2014/main" id="{ECD15084-1FAD-4C88-85FE-2446DF39D4EA}"/>
                    </a:ext>
                  </a:extLst>
                </p14:cNvPr>
                <p14:cNvContentPartPr/>
                <p14:nvPr/>
              </p14:nvContentPartPr>
              <p14:xfrm>
                <a:off x="5352037" y="1635247"/>
                <a:ext cx="126720" cy="179280"/>
              </p14:xfrm>
            </p:contentPart>
          </mc:Choice>
          <mc:Fallback>
            <p:pic>
              <p:nvPicPr>
                <p:cNvPr id="898" name="Freihand 897">
                  <a:extLst>
                    <a:ext uri="{FF2B5EF4-FFF2-40B4-BE49-F238E27FC236}">
                      <a16:creationId xmlns:a16="http://schemas.microsoft.com/office/drawing/2014/main" id="{ECD15084-1FAD-4C88-85FE-2446DF39D4EA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5347717" y="1630927"/>
                  <a:ext cx="1353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9">
              <p14:nvContentPartPr>
                <p14:cNvPr id="899" name="Freihand 898">
                  <a:extLst>
                    <a:ext uri="{FF2B5EF4-FFF2-40B4-BE49-F238E27FC236}">
                      <a16:creationId xmlns:a16="http://schemas.microsoft.com/office/drawing/2014/main" id="{0C1A6FB8-ADF1-4485-9564-A43CB22DA17C}"/>
                    </a:ext>
                  </a:extLst>
                </p14:cNvPr>
                <p14:cNvContentPartPr/>
                <p14:nvPr/>
              </p14:nvContentPartPr>
              <p14:xfrm>
                <a:off x="5441677" y="1594567"/>
                <a:ext cx="108000" cy="113760"/>
              </p14:xfrm>
            </p:contentPart>
          </mc:Choice>
          <mc:Fallback>
            <p:pic>
              <p:nvPicPr>
                <p:cNvPr id="899" name="Freihand 898">
                  <a:extLst>
                    <a:ext uri="{FF2B5EF4-FFF2-40B4-BE49-F238E27FC236}">
                      <a16:creationId xmlns:a16="http://schemas.microsoft.com/office/drawing/2014/main" id="{0C1A6FB8-ADF1-4485-9564-A43CB22DA17C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5437357" y="1590247"/>
                  <a:ext cx="1166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1">
              <p14:nvContentPartPr>
                <p14:cNvPr id="902" name="Freihand 901">
                  <a:extLst>
                    <a:ext uri="{FF2B5EF4-FFF2-40B4-BE49-F238E27FC236}">
                      <a16:creationId xmlns:a16="http://schemas.microsoft.com/office/drawing/2014/main" id="{2FC3A70D-9932-4896-88E0-1F3F6239AAB3}"/>
                    </a:ext>
                  </a:extLst>
                </p14:cNvPr>
                <p14:cNvContentPartPr/>
                <p14:nvPr/>
              </p14:nvContentPartPr>
              <p14:xfrm>
                <a:off x="5618437" y="1458487"/>
                <a:ext cx="114840" cy="109800"/>
              </p14:xfrm>
            </p:contentPart>
          </mc:Choice>
          <mc:Fallback>
            <p:pic>
              <p:nvPicPr>
                <p:cNvPr id="902" name="Freihand 901">
                  <a:extLst>
                    <a:ext uri="{FF2B5EF4-FFF2-40B4-BE49-F238E27FC236}">
                      <a16:creationId xmlns:a16="http://schemas.microsoft.com/office/drawing/2014/main" id="{2FC3A70D-9932-4896-88E0-1F3F6239AAB3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5614117" y="1454167"/>
                  <a:ext cx="1234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3">
              <p14:nvContentPartPr>
                <p14:cNvPr id="903" name="Freihand 902">
                  <a:extLst>
                    <a:ext uri="{FF2B5EF4-FFF2-40B4-BE49-F238E27FC236}">
                      <a16:creationId xmlns:a16="http://schemas.microsoft.com/office/drawing/2014/main" id="{3FB806F8-FFA4-4B93-82BB-492CE4F2B049}"/>
                    </a:ext>
                  </a:extLst>
                </p14:cNvPr>
                <p14:cNvContentPartPr/>
                <p14:nvPr/>
              </p14:nvContentPartPr>
              <p14:xfrm>
                <a:off x="5767837" y="1456687"/>
                <a:ext cx="53640" cy="84600"/>
              </p14:xfrm>
            </p:contentPart>
          </mc:Choice>
          <mc:Fallback>
            <p:pic>
              <p:nvPicPr>
                <p:cNvPr id="903" name="Freihand 902">
                  <a:extLst>
                    <a:ext uri="{FF2B5EF4-FFF2-40B4-BE49-F238E27FC236}">
                      <a16:creationId xmlns:a16="http://schemas.microsoft.com/office/drawing/2014/main" id="{3FB806F8-FFA4-4B93-82BB-492CE4F2B049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5763517" y="1452367"/>
                  <a:ext cx="622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5">
              <p14:nvContentPartPr>
                <p14:cNvPr id="904" name="Freihand 903">
                  <a:extLst>
                    <a:ext uri="{FF2B5EF4-FFF2-40B4-BE49-F238E27FC236}">
                      <a16:creationId xmlns:a16="http://schemas.microsoft.com/office/drawing/2014/main" id="{0605A6A8-6B78-475D-A3CE-41FACEFFE799}"/>
                    </a:ext>
                  </a:extLst>
                </p14:cNvPr>
                <p14:cNvContentPartPr/>
                <p14:nvPr/>
              </p14:nvContentPartPr>
              <p14:xfrm>
                <a:off x="5775037" y="1300447"/>
                <a:ext cx="98640" cy="115200"/>
              </p14:xfrm>
            </p:contentPart>
          </mc:Choice>
          <mc:Fallback>
            <p:pic>
              <p:nvPicPr>
                <p:cNvPr id="904" name="Freihand 903">
                  <a:extLst>
                    <a:ext uri="{FF2B5EF4-FFF2-40B4-BE49-F238E27FC236}">
                      <a16:creationId xmlns:a16="http://schemas.microsoft.com/office/drawing/2014/main" id="{0605A6A8-6B78-475D-A3CE-41FACEFFE799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5770717" y="1296127"/>
                  <a:ext cx="1072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7">
              <p14:nvContentPartPr>
                <p14:cNvPr id="905" name="Freihand 904">
                  <a:extLst>
                    <a:ext uri="{FF2B5EF4-FFF2-40B4-BE49-F238E27FC236}">
                      <a16:creationId xmlns:a16="http://schemas.microsoft.com/office/drawing/2014/main" id="{49575BDA-0DBA-49E8-903D-A60E0EBE65AF}"/>
                    </a:ext>
                  </a:extLst>
                </p14:cNvPr>
                <p14:cNvContentPartPr/>
                <p14:nvPr/>
              </p14:nvContentPartPr>
              <p14:xfrm>
                <a:off x="5819317" y="991567"/>
                <a:ext cx="155880" cy="248760"/>
              </p14:xfrm>
            </p:contentPart>
          </mc:Choice>
          <mc:Fallback>
            <p:pic>
              <p:nvPicPr>
                <p:cNvPr id="905" name="Freihand 904">
                  <a:extLst>
                    <a:ext uri="{FF2B5EF4-FFF2-40B4-BE49-F238E27FC236}">
                      <a16:creationId xmlns:a16="http://schemas.microsoft.com/office/drawing/2014/main" id="{49575BDA-0DBA-49E8-903D-A60E0EBE65AF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5814997" y="987247"/>
                  <a:ext cx="1645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9">
              <p14:nvContentPartPr>
                <p14:cNvPr id="906" name="Freihand 905">
                  <a:extLst>
                    <a:ext uri="{FF2B5EF4-FFF2-40B4-BE49-F238E27FC236}">
                      <a16:creationId xmlns:a16="http://schemas.microsoft.com/office/drawing/2014/main" id="{D683CABF-1CD0-4157-8656-363DFB27373E}"/>
                    </a:ext>
                  </a:extLst>
                </p14:cNvPr>
                <p14:cNvContentPartPr/>
                <p14:nvPr/>
              </p14:nvContentPartPr>
              <p14:xfrm>
                <a:off x="5970877" y="1297207"/>
                <a:ext cx="28080" cy="20520"/>
              </p14:xfrm>
            </p:contentPart>
          </mc:Choice>
          <mc:Fallback>
            <p:pic>
              <p:nvPicPr>
                <p:cNvPr id="906" name="Freihand 905">
                  <a:extLst>
                    <a:ext uri="{FF2B5EF4-FFF2-40B4-BE49-F238E27FC236}">
                      <a16:creationId xmlns:a16="http://schemas.microsoft.com/office/drawing/2014/main" id="{D683CABF-1CD0-4157-8656-363DFB27373E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5966557" y="1292887"/>
                  <a:ext cx="36720" cy="29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50293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1631504" y="764704"/>
                <a:ext cx="8856984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/>
                  <a:t>The estimators </a:t>
                </a:r>
                <a14:m>
                  <m:oMath xmlns:m="http://schemas.openxmlformats.org/officeDocument/2006/math">
                    <m:r>
                      <a:rPr lang="de-DE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de-DE" sz="2400"/>
                  <a:t> will again be obtained via minimizing the sum of the squared errors: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/>
              </a:p>
              <a:p>
                <a:endParaRPr lang="de-DE" sz="2400"/>
              </a:p>
              <a:p>
                <a:endParaRPr lang="de-DE" altLang="de-DE" sz="2400"/>
              </a:p>
              <a:p>
                <a:r>
                  <a:rPr lang="de-DE" sz="2400"/>
                  <a:t>with</a:t>
                </a:r>
                <a:endParaRPr lang="de-DE" sz="2400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764704"/>
                <a:ext cx="8856984" cy="5976664"/>
              </a:xfrm>
              <a:prstGeom prst="rect">
                <a:avLst/>
              </a:prstGeom>
              <a:blipFill>
                <a:blip r:embed="rId2"/>
                <a:stretch>
                  <a:fillRect l="-1101" t="-8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4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B73C4FD-8526-175A-BFE4-61425EF82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212" y="1412776"/>
            <a:ext cx="1476375" cy="75247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4C3EA6C-A85A-EA76-72FC-3D7A4EBBC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6855" y="3105475"/>
            <a:ext cx="6933977" cy="3433437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C56C60EA-0E3B-402D-8CCC-05938CA5D542}"/>
                  </a:ext>
                </a:extLst>
              </p14:cNvPr>
              <p14:cNvContentPartPr/>
              <p14:nvPr/>
            </p14:nvContentPartPr>
            <p14:xfrm>
              <a:off x="5597296" y="1514348"/>
              <a:ext cx="457200" cy="5839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C56C60EA-0E3B-402D-8CCC-05938CA5D54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92976" y="1510028"/>
                <a:ext cx="465840" cy="59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030F8BB1-3E88-46E2-B7C7-2E312C878192}"/>
                  </a:ext>
                </a:extLst>
              </p14:cNvPr>
              <p14:cNvContentPartPr/>
              <p14:nvPr/>
            </p14:nvContentPartPr>
            <p14:xfrm>
              <a:off x="2678776" y="3118508"/>
              <a:ext cx="370440" cy="52164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030F8BB1-3E88-46E2-B7C7-2E312C87819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74456" y="3114188"/>
                <a:ext cx="379080" cy="53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D9525B28-18DE-4BD2-8CCD-3C660F7937A7}"/>
                  </a:ext>
                </a:extLst>
              </p14:cNvPr>
              <p14:cNvContentPartPr/>
              <p14:nvPr/>
            </p14:nvContentPartPr>
            <p14:xfrm>
              <a:off x="8643616" y="3141188"/>
              <a:ext cx="180360" cy="14508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D9525B28-18DE-4BD2-8CCD-3C660F7937A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639296" y="3136868"/>
                <a:ext cx="189000" cy="15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43EC6E2A-0D05-4038-B785-C7FB5744CEB1}"/>
              </a:ext>
            </a:extLst>
          </p:cNvPr>
          <p:cNvGrpSpPr/>
          <p:nvPr/>
        </p:nvGrpSpPr>
        <p:grpSpPr>
          <a:xfrm>
            <a:off x="10592296" y="161108"/>
            <a:ext cx="1416600" cy="540360"/>
            <a:chOff x="10592296" y="161108"/>
            <a:chExt cx="1416600" cy="54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F8A11387-8560-4183-9A59-7F7D15A163CC}"/>
                    </a:ext>
                  </a:extLst>
                </p14:cNvPr>
                <p14:cNvContentPartPr/>
                <p14:nvPr/>
              </p14:nvContentPartPr>
              <p14:xfrm>
                <a:off x="10689496" y="559628"/>
                <a:ext cx="42480" cy="14184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F8A11387-8560-4183-9A59-7F7D15A163C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685176" y="555308"/>
                  <a:ext cx="511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CECFADE5-7547-467D-894F-577902B04E40}"/>
                    </a:ext>
                  </a:extLst>
                </p14:cNvPr>
                <p14:cNvContentPartPr/>
                <p14:nvPr/>
              </p14:nvContentPartPr>
              <p14:xfrm>
                <a:off x="10592296" y="509588"/>
                <a:ext cx="185760" cy="5400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CECFADE5-7547-467D-894F-577902B04E4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587976" y="505268"/>
                  <a:ext cx="1944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32263DCC-39C2-4EEE-ABD7-1BD37D1BD8C0}"/>
                    </a:ext>
                  </a:extLst>
                </p14:cNvPr>
                <p14:cNvContentPartPr/>
                <p14:nvPr/>
              </p14:nvContentPartPr>
              <p14:xfrm>
                <a:off x="10817656" y="532628"/>
                <a:ext cx="125280" cy="3852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32263DCC-39C2-4EEE-ABD7-1BD37D1BD8C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813336" y="528308"/>
                  <a:ext cx="1339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5D19A56A-2EBA-4E75-886A-E19BFA0E7990}"/>
                    </a:ext>
                  </a:extLst>
                </p14:cNvPr>
                <p14:cNvContentPartPr/>
                <p14:nvPr/>
              </p14:nvContentPartPr>
              <p14:xfrm>
                <a:off x="10920976" y="477908"/>
                <a:ext cx="79560" cy="12420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5D19A56A-2EBA-4E75-886A-E19BFA0E799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916656" y="473588"/>
                  <a:ext cx="882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23470F12-381E-4F7D-979F-237C0B641415}"/>
                    </a:ext>
                  </a:extLst>
                </p14:cNvPr>
                <p14:cNvContentPartPr/>
                <p14:nvPr/>
              </p14:nvContentPartPr>
              <p14:xfrm>
                <a:off x="11084056" y="373868"/>
                <a:ext cx="61200" cy="20016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23470F12-381E-4F7D-979F-237C0B64141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079736" y="369548"/>
                  <a:ext cx="698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AC0F20E2-6984-417F-BEA3-528C773AD7C8}"/>
                    </a:ext>
                  </a:extLst>
                </p14:cNvPr>
                <p14:cNvContentPartPr/>
                <p14:nvPr/>
              </p14:nvContentPartPr>
              <p14:xfrm>
                <a:off x="11037256" y="437228"/>
                <a:ext cx="132120" cy="6948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AC0F20E2-6984-417F-BEA3-528C773AD7C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032936" y="432908"/>
                  <a:ext cx="1407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759AB275-7BA5-4721-94ED-CAEB7002D18B}"/>
                    </a:ext>
                  </a:extLst>
                </p14:cNvPr>
                <p14:cNvContentPartPr/>
                <p14:nvPr/>
              </p14:nvContentPartPr>
              <p14:xfrm>
                <a:off x="11166856" y="417428"/>
                <a:ext cx="74160" cy="9864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759AB275-7BA5-4721-94ED-CAEB7002D18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162536" y="413108"/>
                  <a:ext cx="828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79F1C018-9BBA-418A-8309-C8B8BB6D2BD9}"/>
                    </a:ext>
                  </a:extLst>
                </p14:cNvPr>
                <p14:cNvContentPartPr/>
                <p14:nvPr/>
              </p14:nvContentPartPr>
              <p14:xfrm>
                <a:off x="11280976" y="390428"/>
                <a:ext cx="140400" cy="7236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79F1C018-9BBA-418A-8309-C8B8BB6D2BD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276656" y="386108"/>
                  <a:ext cx="1490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827216D9-D110-44B0-B544-3A44C3E6C1DA}"/>
                    </a:ext>
                  </a:extLst>
                </p14:cNvPr>
                <p14:cNvContentPartPr/>
                <p14:nvPr/>
              </p14:nvContentPartPr>
              <p14:xfrm>
                <a:off x="11436496" y="364508"/>
                <a:ext cx="73800" cy="7200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827216D9-D110-44B0-B544-3A44C3E6C1D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432176" y="360188"/>
                  <a:ext cx="824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1A794A41-72C6-436E-9B95-4387AD455370}"/>
                    </a:ext>
                  </a:extLst>
                </p14:cNvPr>
                <p14:cNvContentPartPr/>
                <p14:nvPr/>
              </p14:nvContentPartPr>
              <p14:xfrm>
                <a:off x="11519296" y="343988"/>
                <a:ext cx="117000" cy="14688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1A794A41-72C6-436E-9B95-4387AD45537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514976" y="339668"/>
                  <a:ext cx="1256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AAF7458F-786C-4526-9C8D-0C08692B2AF7}"/>
                    </a:ext>
                  </a:extLst>
                </p14:cNvPr>
                <p14:cNvContentPartPr/>
                <p14:nvPr/>
              </p14:nvContentPartPr>
              <p14:xfrm>
                <a:off x="11653576" y="302228"/>
                <a:ext cx="141840" cy="5436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AAF7458F-786C-4526-9C8D-0C08692B2AF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649256" y="297908"/>
                  <a:ext cx="1504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A5D9C92B-6309-45BE-B1BC-E4879BDCDFBE}"/>
                    </a:ext>
                  </a:extLst>
                </p14:cNvPr>
                <p14:cNvContentPartPr/>
                <p14:nvPr/>
              </p14:nvContentPartPr>
              <p14:xfrm>
                <a:off x="11829616" y="238508"/>
                <a:ext cx="68400" cy="7488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A5D9C92B-6309-45BE-B1BC-E4879BDCDFB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825296" y="234188"/>
                  <a:ext cx="770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CC3D60A8-2A5B-46B4-B783-C41A0EDE75F0}"/>
                    </a:ext>
                  </a:extLst>
                </p14:cNvPr>
                <p14:cNvContentPartPr/>
                <p14:nvPr/>
              </p14:nvContentPartPr>
              <p14:xfrm>
                <a:off x="11893696" y="161108"/>
                <a:ext cx="115200" cy="12348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CC3D60A8-2A5B-46B4-B783-C41A0EDE75F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889376" y="156788"/>
                  <a:ext cx="123840" cy="13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D70643E8-3240-4F4F-85B2-DF1654F2D6FC}"/>
                  </a:ext>
                </a:extLst>
              </p14:cNvPr>
              <p14:cNvContentPartPr/>
              <p14:nvPr/>
            </p14:nvContentPartPr>
            <p14:xfrm>
              <a:off x="6090136" y="4619348"/>
              <a:ext cx="140400" cy="40320"/>
            </p14:xfrm>
          </p:contentPart>
        </mc:Choice>
        <mc:Fallback xmlns=""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D70643E8-3240-4F4F-85B2-DF1654F2D6F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085816" y="4615028"/>
                <a:ext cx="14904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155BDE3A-50D1-40FF-97C4-DD0263008355}"/>
                  </a:ext>
                </a:extLst>
              </p14:cNvPr>
              <p14:cNvContentPartPr/>
              <p14:nvPr/>
            </p14:nvContentPartPr>
            <p14:xfrm>
              <a:off x="2172256" y="5310908"/>
              <a:ext cx="713520" cy="22320"/>
            </p14:xfrm>
          </p:contentPart>
        </mc:Choice>
        <mc:Fallback xmlns=""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155BDE3A-50D1-40FF-97C4-DD026300835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167936" y="5306588"/>
                <a:ext cx="7221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704A932A-8BA9-40CD-9221-E88F2FF1C869}"/>
                  </a:ext>
                </a:extLst>
              </p14:cNvPr>
              <p14:cNvContentPartPr/>
              <p14:nvPr/>
            </p14:nvContentPartPr>
            <p14:xfrm>
              <a:off x="5487856" y="4858388"/>
              <a:ext cx="387000" cy="22680"/>
            </p14:xfrm>
          </p:contentPart>
        </mc:Choice>
        <mc:Fallback xmlns=""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704A932A-8BA9-40CD-9221-E88F2FF1C86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483536" y="4854068"/>
                <a:ext cx="39564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62A13255-FD47-4F48-B92D-42621C0AFD9C}"/>
                  </a:ext>
                </a:extLst>
              </p14:cNvPr>
              <p14:cNvContentPartPr/>
              <p14:nvPr/>
            </p14:nvContentPartPr>
            <p14:xfrm>
              <a:off x="3368896" y="5357708"/>
              <a:ext cx="701640" cy="40680"/>
            </p14:xfrm>
          </p:contentPart>
        </mc:Choice>
        <mc:Fallback xmlns=""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62A13255-FD47-4F48-B92D-42621C0AFD9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364576" y="5353388"/>
                <a:ext cx="71028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6F9B9BC0-70DE-44C3-9998-4B5FFF2E9661}"/>
                  </a:ext>
                </a:extLst>
              </p14:cNvPr>
              <p14:cNvContentPartPr/>
              <p14:nvPr/>
            </p14:nvContentPartPr>
            <p14:xfrm>
              <a:off x="4988896" y="5798708"/>
              <a:ext cx="907200" cy="28440"/>
            </p14:xfrm>
          </p:contentPart>
        </mc:Choice>
        <mc:Fallback xmlns=""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6F9B9BC0-70DE-44C3-9998-4B5FFF2E9661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984576" y="5794388"/>
                <a:ext cx="915840" cy="3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0" name="Gruppieren 219">
            <a:extLst>
              <a:ext uri="{FF2B5EF4-FFF2-40B4-BE49-F238E27FC236}">
                <a16:creationId xmlns:a16="http://schemas.microsoft.com/office/drawing/2014/main" id="{7E588E76-F1EE-4DBC-BC21-E87D19E03C6E}"/>
              </a:ext>
            </a:extLst>
          </p:cNvPr>
          <p:cNvGrpSpPr/>
          <p:nvPr/>
        </p:nvGrpSpPr>
        <p:grpSpPr>
          <a:xfrm>
            <a:off x="8621656" y="3327668"/>
            <a:ext cx="2034000" cy="768960"/>
            <a:chOff x="8621656" y="3327668"/>
            <a:chExt cx="2034000" cy="76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740B204B-12A7-4F71-9142-476C0A50E14A}"/>
                    </a:ext>
                  </a:extLst>
                </p14:cNvPr>
                <p14:cNvContentPartPr/>
                <p14:nvPr/>
              </p14:nvContentPartPr>
              <p14:xfrm>
                <a:off x="8759176" y="3567068"/>
                <a:ext cx="139320" cy="16668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740B204B-12A7-4F71-9142-476C0A50E14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754856" y="3562748"/>
                  <a:ext cx="1479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B99DC901-05DD-4D4C-8046-F5028433BEEB}"/>
                    </a:ext>
                  </a:extLst>
                </p14:cNvPr>
                <p14:cNvContentPartPr/>
                <p14:nvPr/>
              </p14:nvContentPartPr>
              <p14:xfrm>
                <a:off x="8881936" y="3575348"/>
                <a:ext cx="20880" cy="16488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B99DC901-05DD-4D4C-8046-F5028433BEE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877616" y="3571028"/>
                  <a:ext cx="295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FA239DEE-5597-4D1F-A8B4-DE27C6580181}"/>
                    </a:ext>
                  </a:extLst>
                </p14:cNvPr>
                <p14:cNvContentPartPr/>
                <p14:nvPr/>
              </p14:nvContentPartPr>
              <p14:xfrm>
                <a:off x="8790136" y="3662828"/>
                <a:ext cx="106200" cy="2088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FA239DEE-5597-4D1F-A8B4-DE27C658018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785816" y="3658508"/>
                  <a:ext cx="1148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51F364AC-8431-4A47-8B90-15C5C67FC9DB}"/>
                    </a:ext>
                  </a:extLst>
                </p14:cNvPr>
                <p14:cNvContentPartPr/>
                <p14:nvPr/>
              </p14:nvContentPartPr>
              <p14:xfrm>
                <a:off x="8988856" y="3636188"/>
                <a:ext cx="44640" cy="3204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51F364AC-8431-4A47-8B90-15C5C67FC9D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984536" y="3631868"/>
                  <a:ext cx="532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F40B486E-DBF3-4361-A59A-0F5883FAC06E}"/>
                    </a:ext>
                  </a:extLst>
                </p14:cNvPr>
                <p14:cNvContentPartPr/>
                <p14:nvPr/>
              </p14:nvContentPartPr>
              <p14:xfrm>
                <a:off x="9138256" y="3583628"/>
                <a:ext cx="30240" cy="9576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F40B486E-DBF3-4361-A59A-0F5883FAC06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133936" y="3579308"/>
                  <a:ext cx="388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33D5380A-13AF-484E-8871-864AEDC5700F}"/>
                    </a:ext>
                  </a:extLst>
                </p14:cNvPr>
                <p14:cNvContentPartPr/>
                <p14:nvPr/>
              </p14:nvContentPartPr>
              <p14:xfrm>
                <a:off x="9065176" y="3536828"/>
                <a:ext cx="173880" cy="16128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33D5380A-13AF-484E-8871-864AEDC5700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060856" y="3532508"/>
                  <a:ext cx="1825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68E66D74-3483-4D3D-8EDB-B06E22FF2D91}"/>
                    </a:ext>
                  </a:extLst>
                </p14:cNvPr>
                <p14:cNvContentPartPr/>
                <p14:nvPr/>
              </p14:nvContentPartPr>
              <p14:xfrm>
                <a:off x="9206296" y="3505148"/>
                <a:ext cx="119520" cy="23292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68E66D74-3483-4D3D-8EDB-B06E22FF2D9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201976" y="3500828"/>
                  <a:ext cx="1281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6C159E8C-5700-495E-AAEA-5EA6678B104F}"/>
                    </a:ext>
                  </a:extLst>
                </p14:cNvPr>
                <p14:cNvContentPartPr/>
                <p14:nvPr/>
              </p14:nvContentPartPr>
              <p14:xfrm>
                <a:off x="8621656" y="3515948"/>
                <a:ext cx="143640" cy="24804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6C159E8C-5700-495E-AAEA-5EA6678B104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617336" y="3511628"/>
                  <a:ext cx="1522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FD214FAE-54DA-46A2-8A2B-6DDE5B90DAE2}"/>
                    </a:ext>
                  </a:extLst>
                </p14:cNvPr>
                <p14:cNvContentPartPr/>
                <p14:nvPr/>
              </p14:nvContentPartPr>
              <p14:xfrm>
                <a:off x="9385576" y="3367628"/>
                <a:ext cx="12960" cy="12420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FD214FAE-54DA-46A2-8A2B-6DDE5B90DAE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381256" y="3363308"/>
                  <a:ext cx="216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28CE35FA-686B-40CA-A7EB-9E575DD6295E}"/>
                    </a:ext>
                  </a:extLst>
                </p14:cNvPr>
                <p14:cNvContentPartPr/>
                <p14:nvPr/>
              </p14:nvContentPartPr>
              <p14:xfrm>
                <a:off x="9280096" y="3327668"/>
                <a:ext cx="210600" cy="3924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28CE35FA-686B-40CA-A7EB-9E575DD6295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275776" y="3323348"/>
                  <a:ext cx="2192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D9342A83-DAF6-4A6C-BF5A-73067EED2406}"/>
                    </a:ext>
                  </a:extLst>
                </p14:cNvPr>
                <p14:cNvContentPartPr/>
                <p14:nvPr/>
              </p14:nvContentPartPr>
              <p14:xfrm>
                <a:off x="9461896" y="3607748"/>
                <a:ext cx="174240" cy="1440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D9342A83-DAF6-4A6C-BF5A-73067EED240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457576" y="3603428"/>
                  <a:ext cx="1828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F7F2C236-DBE7-4BB4-9C1C-63F8AF6B19F4}"/>
                    </a:ext>
                  </a:extLst>
                </p14:cNvPr>
                <p14:cNvContentPartPr/>
                <p14:nvPr/>
              </p14:nvContentPartPr>
              <p14:xfrm>
                <a:off x="9492496" y="3658148"/>
                <a:ext cx="148680" cy="936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F7F2C236-DBE7-4BB4-9C1C-63F8AF6B19F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488176" y="3653828"/>
                  <a:ext cx="157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B093704A-76F9-4802-9404-A546D35049CD}"/>
                    </a:ext>
                  </a:extLst>
                </p14:cNvPr>
                <p14:cNvContentPartPr/>
                <p14:nvPr/>
              </p14:nvContentPartPr>
              <p14:xfrm>
                <a:off x="9820096" y="3538988"/>
                <a:ext cx="16560" cy="14544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B093704A-76F9-4802-9404-A546D35049C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815776" y="3534668"/>
                  <a:ext cx="252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B9A000B2-C252-4B91-BC2E-875BBFB24605}"/>
                    </a:ext>
                  </a:extLst>
                </p14:cNvPr>
                <p14:cNvContentPartPr/>
                <p14:nvPr/>
              </p14:nvContentPartPr>
              <p14:xfrm>
                <a:off x="9717496" y="3518108"/>
                <a:ext cx="218880" cy="19692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B9A000B2-C252-4B91-BC2E-875BBFB2460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713176" y="3513788"/>
                  <a:ext cx="2275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B65FABB1-2C3E-418E-8AD9-4603206411E0}"/>
                    </a:ext>
                  </a:extLst>
                </p14:cNvPr>
                <p14:cNvContentPartPr/>
                <p14:nvPr/>
              </p14:nvContentPartPr>
              <p14:xfrm>
                <a:off x="10009816" y="3428108"/>
                <a:ext cx="33120" cy="11988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B65FABB1-2C3E-418E-8AD9-4603206411E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005496" y="3423788"/>
                  <a:ext cx="417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CC338535-3366-4164-95A8-377AC7F76EC0}"/>
                    </a:ext>
                  </a:extLst>
                </p14:cNvPr>
                <p14:cNvContentPartPr/>
                <p14:nvPr/>
              </p14:nvContentPartPr>
              <p14:xfrm>
                <a:off x="9901096" y="3410828"/>
                <a:ext cx="210600" cy="2592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CC338535-3366-4164-95A8-377AC7F76EC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896776" y="3406508"/>
                  <a:ext cx="2192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FB34AFA2-327B-4D22-B2F6-692017CF66FD}"/>
                    </a:ext>
                  </a:extLst>
                </p14:cNvPr>
                <p14:cNvContentPartPr/>
                <p14:nvPr/>
              </p14:nvContentPartPr>
              <p14:xfrm>
                <a:off x="10139776" y="3600908"/>
                <a:ext cx="41760" cy="2448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FB34AFA2-327B-4D22-B2F6-692017CF66F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135456" y="3596588"/>
                  <a:ext cx="504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880045D2-50FF-490B-9978-E9BA2A33E5AF}"/>
                    </a:ext>
                  </a:extLst>
                </p14:cNvPr>
                <p14:cNvContentPartPr/>
                <p14:nvPr/>
              </p14:nvContentPartPr>
              <p14:xfrm>
                <a:off x="10250296" y="3513428"/>
                <a:ext cx="111960" cy="15120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880045D2-50FF-490B-9978-E9BA2A33E5A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245976" y="3509108"/>
                  <a:ext cx="1206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F74C2278-C5BE-4F41-AF5D-132F32F65257}"/>
                    </a:ext>
                  </a:extLst>
                </p14:cNvPr>
                <p14:cNvContentPartPr/>
                <p14:nvPr/>
              </p14:nvContentPartPr>
              <p14:xfrm>
                <a:off x="10335616" y="3519908"/>
                <a:ext cx="43920" cy="14940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F74C2278-C5BE-4F41-AF5D-132F32F6525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331296" y="3515588"/>
                  <a:ext cx="525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DD2B5668-F84D-4714-901B-F9FA1476FE2A}"/>
                    </a:ext>
                  </a:extLst>
                </p14:cNvPr>
                <p14:cNvContentPartPr/>
                <p14:nvPr/>
              </p14:nvContentPartPr>
              <p14:xfrm>
                <a:off x="10258216" y="3579308"/>
                <a:ext cx="152640" cy="1764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DD2B5668-F84D-4714-901B-F9FA1476FE2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253896" y="3574988"/>
                  <a:ext cx="1612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822C1EF1-5243-400E-8E7A-3941878DB91E}"/>
                    </a:ext>
                  </a:extLst>
                </p14:cNvPr>
                <p14:cNvContentPartPr/>
                <p14:nvPr/>
              </p14:nvContentPartPr>
              <p14:xfrm>
                <a:off x="10366576" y="3374828"/>
                <a:ext cx="165600" cy="16020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822C1EF1-5243-400E-8E7A-3941878DB91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362256" y="3370508"/>
                  <a:ext cx="1742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56BAA8C7-065D-435D-AEF8-68D4B3EE13E6}"/>
                    </a:ext>
                  </a:extLst>
                </p14:cNvPr>
                <p14:cNvContentPartPr/>
                <p14:nvPr/>
              </p14:nvContentPartPr>
              <p14:xfrm>
                <a:off x="9685096" y="3925988"/>
                <a:ext cx="130680" cy="13500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56BAA8C7-065D-435D-AEF8-68D4B3EE13E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680776" y="3921668"/>
                  <a:ext cx="1393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3E14CD78-0B5F-49A6-AB39-1C1AEACCA97F}"/>
                    </a:ext>
                  </a:extLst>
                </p14:cNvPr>
                <p14:cNvContentPartPr/>
                <p14:nvPr/>
              </p14:nvContentPartPr>
              <p14:xfrm>
                <a:off x="9813976" y="3933188"/>
                <a:ext cx="34920" cy="13716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3E14CD78-0B5F-49A6-AB39-1C1AEACCA97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809656" y="3928868"/>
                  <a:ext cx="435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9AF1DA88-E8E7-4F84-B82E-5FAA68D1F4ED}"/>
                    </a:ext>
                  </a:extLst>
                </p14:cNvPr>
                <p14:cNvContentPartPr/>
                <p14:nvPr/>
              </p14:nvContentPartPr>
              <p14:xfrm>
                <a:off x="9734416" y="3985748"/>
                <a:ext cx="122760" cy="1728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9AF1DA88-E8E7-4F84-B82E-5FAA68D1F4E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730096" y="3981428"/>
                  <a:ext cx="1314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2237E56B-1D70-4470-A75C-2C5D693DFFC3}"/>
                    </a:ext>
                  </a:extLst>
                </p14:cNvPr>
                <p14:cNvContentPartPr/>
                <p14:nvPr/>
              </p14:nvContentPartPr>
              <p14:xfrm>
                <a:off x="9921976" y="3874508"/>
                <a:ext cx="18000" cy="9900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2237E56B-1D70-4470-A75C-2C5D693DFFC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917656" y="3870188"/>
                  <a:ext cx="266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B010CB09-7C60-4584-B669-E2557D522A12}"/>
                    </a:ext>
                  </a:extLst>
                </p14:cNvPr>
                <p14:cNvContentPartPr/>
                <p14:nvPr/>
              </p14:nvContentPartPr>
              <p14:xfrm>
                <a:off x="9848536" y="3842828"/>
                <a:ext cx="134280" cy="3384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B010CB09-7C60-4584-B669-E2557D522A1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844216" y="3838508"/>
                  <a:ext cx="1429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6E1F02F8-8179-4C1C-B64C-980899DFD733}"/>
                    </a:ext>
                  </a:extLst>
                </p14:cNvPr>
                <p14:cNvContentPartPr/>
                <p14:nvPr/>
              </p14:nvContentPartPr>
              <p14:xfrm>
                <a:off x="9891376" y="3838868"/>
                <a:ext cx="167760" cy="25776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6E1F02F8-8179-4C1C-B64C-980899DFD73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887056" y="3834548"/>
                  <a:ext cx="1764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A942B79C-09C1-47CD-AE1E-25E0D4AB03BA}"/>
                    </a:ext>
                  </a:extLst>
                </p14:cNvPr>
                <p14:cNvContentPartPr/>
                <p14:nvPr/>
              </p14:nvContentPartPr>
              <p14:xfrm>
                <a:off x="9555136" y="3844988"/>
                <a:ext cx="129240" cy="24660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A942B79C-09C1-47CD-AE1E-25E0D4AB03B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550816" y="3840668"/>
                  <a:ext cx="13788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10D5C2E9-91DE-4BF3-998B-496D56757FAE}"/>
                    </a:ext>
                  </a:extLst>
                </p14:cNvPr>
                <p14:cNvContentPartPr/>
                <p14:nvPr/>
              </p14:nvContentPartPr>
              <p14:xfrm>
                <a:off x="10095136" y="3756428"/>
                <a:ext cx="22680" cy="11772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10D5C2E9-91DE-4BF3-998B-496D56757FA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090816" y="3752108"/>
                  <a:ext cx="313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EF3643D9-AFEE-4993-A6B3-ABF3FD74A1EA}"/>
                    </a:ext>
                  </a:extLst>
                </p14:cNvPr>
                <p14:cNvContentPartPr/>
                <p14:nvPr/>
              </p14:nvContentPartPr>
              <p14:xfrm>
                <a:off x="9999736" y="3734468"/>
                <a:ext cx="182520" cy="2448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EF3643D9-AFEE-4993-A6B3-ABF3FD74A1E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995416" y="3730148"/>
                  <a:ext cx="1911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3A2CD5D0-7214-49CA-BB5D-0CE8E5AC1598}"/>
                    </a:ext>
                  </a:extLst>
                </p14:cNvPr>
                <p14:cNvContentPartPr/>
                <p14:nvPr/>
              </p14:nvContentPartPr>
              <p14:xfrm>
                <a:off x="10199536" y="3963428"/>
                <a:ext cx="189360" cy="2412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3A2CD5D0-7214-49CA-BB5D-0CE8E5AC159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195216" y="3959108"/>
                  <a:ext cx="1980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3362ABE8-57D9-42E3-A330-D2E55A7D0AE7}"/>
                    </a:ext>
                  </a:extLst>
                </p14:cNvPr>
                <p14:cNvContentPartPr/>
                <p14:nvPr/>
              </p14:nvContentPartPr>
              <p14:xfrm>
                <a:off x="10215016" y="4007348"/>
                <a:ext cx="176040" cy="1548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3362ABE8-57D9-42E3-A330-D2E55A7D0AE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210696" y="4003028"/>
                  <a:ext cx="1846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7420CCBF-04E7-4995-A8F4-ACF04EEF4FF8}"/>
                    </a:ext>
                  </a:extLst>
                </p14:cNvPr>
                <p14:cNvContentPartPr/>
                <p14:nvPr/>
              </p14:nvContentPartPr>
              <p14:xfrm>
                <a:off x="10492576" y="3895388"/>
                <a:ext cx="133920" cy="15480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7420CCBF-04E7-4995-A8F4-ACF04EEF4FF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488256" y="3891068"/>
                  <a:ext cx="1425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1A752A43-F634-42E0-B307-CAE320C183FC}"/>
                    </a:ext>
                  </a:extLst>
                </p14:cNvPr>
                <p14:cNvContentPartPr/>
                <p14:nvPr/>
              </p14:nvContentPartPr>
              <p14:xfrm>
                <a:off x="10603096" y="3875588"/>
                <a:ext cx="42480" cy="16452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1A752A43-F634-42E0-B307-CAE320C183F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598776" y="3871268"/>
                  <a:ext cx="511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43C603C2-93E4-4DC4-865D-0B9A56FFE1BB}"/>
                    </a:ext>
                  </a:extLst>
                </p14:cNvPr>
                <p14:cNvContentPartPr/>
                <p14:nvPr/>
              </p14:nvContentPartPr>
              <p14:xfrm>
                <a:off x="10548376" y="3960188"/>
                <a:ext cx="107280" cy="2772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43C603C2-93E4-4DC4-865D-0B9A56FFE1B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544056" y="3955868"/>
                  <a:ext cx="115920" cy="3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7821971F-3B35-4413-8CC1-495D8ABD5EB5}"/>
                  </a:ext>
                </a:extLst>
              </p14:cNvPr>
              <p14:cNvContentPartPr/>
              <p14:nvPr/>
            </p14:nvContentPartPr>
            <p14:xfrm>
              <a:off x="4979896" y="5813828"/>
              <a:ext cx="818640" cy="43920"/>
            </p14:xfrm>
          </p:contentPart>
        </mc:Choice>
        <mc:Fallback xmlns=""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7821971F-3B35-4413-8CC1-495D8ABD5EB5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4975576" y="5809508"/>
                <a:ext cx="8272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11C85097-C26B-44C0-9697-98E3A94B73BF}"/>
                  </a:ext>
                </a:extLst>
              </p14:cNvPr>
              <p14:cNvContentPartPr/>
              <p14:nvPr/>
            </p14:nvContentPartPr>
            <p14:xfrm>
              <a:off x="4475536" y="6004268"/>
              <a:ext cx="254160" cy="386280"/>
            </p14:xfrm>
          </p:contentPart>
        </mc:Choice>
        <mc:Fallback xmlns=""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11C85097-C26B-44C0-9697-98E3A94B73BF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4471216" y="5999948"/>
                <a:ext cx="262800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F76A17D3-B559-42CC-AAD5-BA1BD1B5F24A}"/>
                  </a:ext>
                </a:extLst>
              </p14:cNvPr>
              <p14:cNvContentPartPr/>
              <p14:nvPr/>
            </p14:nvContentPartPr>
            <p14:xfrm>
              <a:off x="3387976" y="5830748"/>
              <a:ext cx="834840" cy="591480"/>
            </p14:xfrm>
          </p:contentPart>
        </mc:Choice>
        <mc:Fallback xmlns=""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F76A17D3-B559-42CC-AAD5-BA1BD1B5F24A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383656" y="5826428"/>
                <a:ext cx="843480" cy="60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DB92BB2A-50FE-47C2-A5B2-2A5EE32D1900}"/>
                  </a:ext>
                </a:extLst>
              </p14:cNvPr>
              <p14:cNvContentPartPr/>
              <p14:nvPr/>
            </p14:nvContentPartPr>
            <p14:xfrm>
              <a:off x="6203536" y="5859908"/>
              <a:ext cx="1681920" cy="554400"/>
            </p14:xfrm>
          </p:contentPart>
        </mc:Choice>
        <mc:Fallback xmlns=""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DB92BB2A-50FE-47C2-A5B2-2A5EE32D1900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6199216" y="5855588"/>
                <a:ext cx="1690560" cy="56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0" name="Gruppieren 279">
            <a:extLst>
              <a:ext uri="{FF2B5EF4-FFF2-40B4-BE49-F238E27FC236}">
                <a16:creationId xmlns:a16="http://schemas.microsoft.com/office/drawing/2014/main" id="{01B98B09-DCB8-4B59-BEE1-B4444B8AA0BE}"/>
              </a:ext>
            </a:extLst>
          </p:cNvPr>
          <p:cNvGrpSpPr/>
          <p:nvPr/>
        </p:nvGrpSpPr>
        <p:grpSpPr>
          <a:xfrm>
            <a:off x="3682096" y="835028"/>
            <a:ext cx="7899120" cy="2252160"/>
            <a:chOff x="3682096" y="835028"/>
            <a:chExt cx="7899120" cy="225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01E1B0CC-3649-4661-8006-5DB6C61B59B1}"/>
                    </a:ext>
                  </a:extLst>
                </p14:cNvPr>
                <p14:cNvContentPartPr/>
                <p14:nvPr/>
              </p14:nvContentPartPr>
              <p14:xfrm>
                <a:off x="6121096" y="1376828"/>
                <a:ext cx="452160" cy="21312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01E1B0CC-3649-4661-8006-5DB6C61B59B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116776" y="1372508"/>
                  <a:ext cx="4608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AB18DB1-1692-4682-A10C-78DEBB71013E}"/>
                    </a:ext>
                  </a:extLst>
                </p14:cNvPr>
                <p14:cNvContentPartPr/>
                <p14:nvPr/>
              </p14:nvContentPartPr>
              <p14:xfrm>
                <a:off x="6026776" y="1457108"/>
                <a:ext cx="336240" cy="2102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AB18DB1-1692-4682-A10C-78DEBB71013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022456" y="1452788"/>
                  <a:ext cx="3448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FA5B0804-79E0-4BB3-B3FA-5D0F8F4D56F9}"/>
                    </a:ext>
                  </a:extLst>
                </p14:cNvPr>
                <p14:cNvContentPartPr/>
                <p14:nvPr/>
              </p14:nvContentPartPr>
              <p14:xfrm>
                <a:off x="6909856" y="1302668"/>
                <a:ext cx="197280" cy="1746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FA5B0804-79E0-4BB3-B3FA-5D0F8F4D56F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905536" y="1298348"/>
                  <a:ext cx="2059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40A2AC47-E778-4BB9-AC53-EBD7AA398EFC}"/>
                    </a:ext>
                  </a:extLst>
                </p14:cNvPr>
                <p14:cNvContentPartPr/>
                <p14:nvPr/>
              </p14:nvContentPartPr>
              <p14:xfrm>
                <a:off x="6669376" y="1392668"/>
                <a:ext cx="101520" cy="93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40A2AC47-E778-4BB9-AC53-EBD7AA398EF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665056" y="1388348"/>
                  <a:ext cx="110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33154DAF-A7B8-49EC-89C0-78E43A77F126}"/>
                    </a:ext>
                  </a:extLst>
                </p14:cNvPr>
                <p14:cNvContentPartPr/>
                <p14:nvPr/>
              </p14:nvContentPartPr>
              <p14:xfrm>
                <a:off x="6650656" y="1418588"/>
                <a:ext cx="153360" cy="230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33154DAF-A7B8-49EC-89C0-78E43A77F12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646336" y="1414268"/>
                  <a:ext cx="1620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D2FB417-43B7-46AD-A8E7-8CF5BFCEDD23}"/>
                    </a:ext>
                  </a:extLst>
                </p14:cNvPr>
                <p14:cNvContentPartPr/>
                <p14:nvPr/>
              </p14:nvContentPartPr>
              <p14:xfrm>
                <a:off x="7077616" y="1461788"/>
                <a:ext cx="78120" cy="1026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D2FB417-43B7-46AD-A8E7-8CF5BFCEDD2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073296" y="1457468"/>
                  <a:ext cx="867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198B2C6-CFB4-47EF-A33A-59F8D299C87B}"/>
                    </a:ext>
                  </a:extLst>
                </p14:cNvPr>
                <p14:cNvContentPartPr/>
                <p14:nvPr/>
              </p14:nvContentPartPr>
              <p14:xfrm>
                <a:off x="7159336" y="1205108"/>
                <a:ext cx="119520" cy="907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198B2C6-CFB4-47EF-A33A-59F8D299C87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155016" y="1200788"/>
                  <a:ext cx="1281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2DF0F737-139B-4E06-8DF2-659E4B5D6746}"/>
                    </a:ext>
                  </a:extLst>
                </p14:cNvPr>
                <p14:cNvContentPartPr/>
                <p14:nvPr/>
              </p14:nvContentPartPr>
              <p14:xfrm>
                <a:off x="7381096" y="1359188"/>
                <a:ext cx="29880" cy="1382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2DF0F737-139B-4E06-8DF2-659E4B5D674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376416" y="1354868"/>
                  <a:ext cx="385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BA86DBC2-1823-4C54-8140-C44D8B3DC285}"/>
                    </a:ext>
                  </a:extLst>
                </p14:cNvPr>
                <p14:cNvContentPartPr/>
                <p14:nvPr/>
              </p14:nvContentPartPr>
              <p14:xfrm>
                <a:off x="7346536" y="1394828"/>
                <a:ext cx="141120" cy="406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BA86DBC2-1823-4C54-8140-C44D8B3DC28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342216" y="1390508"/>
                  <a:ext cx="1497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090377D-E9AE-4CAA-A09B-71988AA9F73F}"/>
                    </a:ext>
                  </a:extLst>
                </p14:cNvPr>
                <p14:cNvContentPartPr/>
                <p14:nvPr/>
              </p14:nvContentPartPr>
              <p14:xfrm>
                <a:off x="7578016" y="1310228"/>
                <a:ext cx="145440" cy="1450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090377D-E9AE-4CAA-A09B-71988AA9F73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573696" y="1305908"/>
                  <a:ext cx="1540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CDA41575-C15C-4013-9289-59378B785653}"/>
                    </a:ext>
                  </a:extLst>
                </p14:cNvPr>
                <p14:cNvContentPartPr/>
                <p14:nvPr/>
              </p14:nvContentPartPr>
              <p14:xfrm>
                <a:off x="7737856" y="1436588"/>
                <a:ext cx="128880" cy="864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CDA41575-C15C-4013-9289-59378B78565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733536" y="1432268"/>
                  <a:ext cx="1375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EC51D79-5CB6-46F2-BF1C-1BFCE614C545}"/>
                    </a:ext>
                  </a:extLst>
                </p14:cNvPr>
                <p14:cNvContentPartPr/>
                <p14:nvPr/>
              </p14:nvContentPartPr>
              <p14:xfrm>
                <a:off x="7787896" y="1213748"/>
                <a:ext cx="142920" cy="939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EC51D79-5CB6-46F2-BF1C-1BFCE614C54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783576" y="1209428"/>
                  <a:ext cx="1515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59269DF-5D72-4AFA-84B6-FD04360441D1}"/>
                    </a:ext>
                  </a:extLst>
                </p14:cNvPr>
                <p14:cNvContentPartPr/>
                <p14:nvPr/>
              </p14:nvContentPartPr>
              <p14:xfrm>
                <a:off x="8128456" y="1336868"/>
                <a:ext cx="17640" cy="1288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59269DF-5D72-4AFA-84B6-FD04360441D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124136" y="1332548"/>
                  <a:ext cx="262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E99E9FB7-08C2-4629-916A-FE8283281A87}"/>
                    </a:ext>
                  </a:extLst>
                </p14:cNvPr>
                <p14:cNvContentPartPr/>
                <p14:nvPr/>
              </p14:nvContentPartPr>
              <p14:xfrm>
                <a:off x="8056816" y="1380788"/>
                <a:ext cx="165960" cy="226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E99E9FB7-08C2-4629-916A-FE8283281A8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052496" y="1376468"/>
                  <a:ext cx="1746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8A1348A-F066-42A4-B1A8-98A29C1D2AD5}"/>
                    </a:ext>
                  </a:extLst>
                </p14:cNvPr>
                <p14:cNvContentPartPr/>
                <p14:nvPr/>
              </p14:nvContentPartPr>
              <p14:xfrm>
                <a:off x="8337616" y="1312388"/>
                <a:ext cx="158040" cy="1321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8A1348A-F066-42A4-B1A8-98A29C1D2AD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333296" y="1308068"/>
                  <a:ext cx="1666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639BB6F0-34D2-4369-8689-E26873D9454C}"/>
                    </a:ext>
                  </a:extLst>
                </p14:cNvPr>
                <p14:cNvContentPartPr/>
                <p14:nvPr/>
              </p14:nvContentPartPr>
              <p14:xfrm>
                <a:off x="8496016" y="1412108"/>
                <a:ext cx="141480" cy="1278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39BB6F0-34D2-4369-8689-E26873D9454C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491696" y="1407788"/>
                  <a:ext cx="1501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9FFFEFC-660D-4BAB-BF4D-9D783AA73484}"/>
                    </a:ext>
                  </a:extLst>
                </p14:cNvPr>
                <p14:cNvContentPartPr/>
                <p14:nvPr/>
              </p14:nvContentPartPr>
              <p14:xfrm>
                <a:off x="8543176" y="1180988"/>
                <a:ext cx="155880" cy="1036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9FFFEFC-660D-4BAB-BF4D-9D783AA7348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538856" y="1176668"/>
                  <a:ext cx="1645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7A1640E0-E9B4-43BF-8A6C-5FD47813A188}"/>
                    </a:ext>
                  </a:extLst>
                </p14:cNvPr>
                <p14:cNvContentPartPr/>
                <p14:nvPr/>
              </p14:nvContentPartPr>
              <p14:xfrm>
                <a:off x="8803816" y="1351628"/>
                <a:ext cx="26640" cy="982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7A1640E0-E9B4-43BF-8A6C-5FD47813A18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799496" y="1347308"/>
                  <a:ext cx="352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078E4AC-70DD-402F-8D48-D5BC1400C513}"/>
                    </a:ext>
                  </a:extLst>
                </p14:cNvPr>
                <p14:cNvContentPartPr/>
                <p14:nvPr/>
              </p14:nvContentPartPr>
              <p14:xfrm>
                <a:off x="8764216" y="1416068"/>
                <a:ext cx="114480" cy="154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078E4AC-70DD-402F-8D48-D5BC1400C51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759896" y="1411748"/>
                  <a:ext cx="1231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302B758E-06A3-4807-9C70-3F9D9A1C4E7E}"/>
                    </a:ext>
                  </a:extLst>
                </p14:cNvPr>
                <p14:cNvContentPartPr/>
                <p14:nvPr/>
              </p14:nvContentPartPr>
              <p14:xfrm>
                <a:off x="9003256" y="1420388"/>
                <a:ext cx="386640" cy="183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302B758E-06A3-4807-9C70-3F9D9A1C4E7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998936" y="1416068"/>
                  <a:ext cx="3952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8BF31FEE-000C-4CA7-837E-DE632EADBC1F}"/>
                    </a:ext>
                  </a:extLst>
                </p14:cNvPr>
                <p14:cNvContentPartPr/>
                <p14:nvPr/>
              </p14:nvContentPartPr>
              <p14:xfrm>
                <a:off x="9490696" y="1416068"/>
                <a:ext cx="72360" cy="154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8BF31FEE-000C-4CA7-837E-DE632EADBC1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486376" y="1411748"/>
                  <a:ext cx="810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C1EFA6BC-646B-43CC-BFB7-061D21570900}"/>
                    </a:ext>
                  </a:extLst>
                </p14:cNvPr>
                <p14:cNvContentPartPr/>
                <p14:nvPr/>
              </p14:nvContentPartPr>
              <p14:xfrm>
                <a:off x="9623176" y="1337948"/>
                <a:ext cx="16200" cy="885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1EFA6BC-646B-43CC-BFB7-061D2157090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618856" y="1333628"/>
                  <a:ext cx="248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B76B8A8E-C329-448D-BA10-63F1B446557B}"/>
                    </a:ext>
                  </a:extLst>
                </p14:cNvPr>
                <p14:cNvContentPartPr/>
                <p14:nvPr/>
              </p14:nvContentPartPr>
              <p14:xfrm>
                <a:off x="9585376" y="1366748"/>
                <a:ext cx="153360" cy="151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B76B8A8E-C329-448D-BA10-63F1B446557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581056" y="1362428"/>
                  <a:ext cx="162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599DA163-24E2-4F7F-AC56-C0EC7A70C66D}"/>
                    </a:ext>
                  </a:extLst>
                </p14:cNvPr>
                <p14:cNvContentPartPr/>
                <p14:nvPr/>
              </p14:nvContentPartPr>
              <p14:xfrm>
                <a:off x="9797776" y="1276388"/>
                <a:ext cx="153720" cy="1202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599DA163-24E2-4F7F-AC56-C0EC7A70C66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793456" y="1272068"/>
                  <a:ext cx="1623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095A590-78AE-465A-BC3A-4CE48A80EEFE}"/>
                    </a:ext>
                  </a:extLst>
                </p14:cNvPr>
                <p14:cNvContentPartPr/>
                <p14:nvPr/>
              </p14:nvContentPartPr>
              <p14:xfrm>
                <a:off x="9951856" y="1389788"/>
                <a:ext cx="103320" cy="601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095A590-78AE-465A-BC3A-4CE48A80EEFE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947536" y="1385468"/>
                  <a:ext cx="1119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FECFF86D-4D02-4B2B-8D73-3C24AF3B020D}"/>
                    </a:ext>
                  </a:extLst>
                </p14:cNvPr>
                <p14:cNvContentPartPr/>
                <p14:nvPr/>
              </p14:nvContentPartPr>
              <p14:xfrm>
                <a:off x="9963376" y="1167308"/>
                <a:ext cx="194040" cy="1069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FECFF86D-4D02-4B2B-8D73-3C24AF3B020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959056" y="1162988"/>
                  <a:ext cx="2026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0CB8886-1ABA-4000-B0BD-8D0C04F5B2BB}"/>
                    </a:ext>
                  </a:extLst>
                </p14:cNvPr>
                <p14:cNvContentPartPr/>
                <p14:nvPr/>
              </p14:nvContentPartPr>
              <p14:xfrm>
                <a:off x="3682096" y="2839148"/>
                <a:ext cx="2427480" cy="2437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0CB8886-1ABA-4000-B0BD-8D0C04F5B2B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677776" y="2834828"/>
                  <a:ext cx="24361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ED2CFFE1-4A4E-499E-8406-D337F7A6B437}"/>
                    </a:ext>
                  </a:extLst>
                </p14:cNvPr>
                <p14:cNvContentPartPr/>
                <p14:nvPr/>
              </p14:nvContentPartPr>
              <p14:xfrm>
                <a:off x="6054496" y="2822948"/>
                <a:ext cx="1812960" cy="2642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ED2CFFE1-4A4E-499E-8406-D337F7A6B43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050176" y="2818628"/>
                  <a:ext cx="18216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7374B1E3-FC25-42C3-8A92-0BA3449A41F2}"/>
                    </a:ext>
                  </a:extLst>
                </p14:cNvPr>
                <p14:cNvContentPartPr/>
                <p14:nvPr/>
              </p14:nvContentPartPr>
              <p14:xfrm>
                <a:off x="5969536" y="2566268"/>
                <a:ext cx="87480" cy="824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7374B1E3-FC25-42C3-8A92-0BA3449A41F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965216" y="2561948"/>
                  <a:ext cx="961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48F71581-BBC6-4545-BCB5-7A8CB87CBEBA}"/>
                    </a:ext>
                  </a:extLst>
                </p14:cNvPr>
                <p14:cNvContentPartPr/>
                <p14:nvPr/>
              </p14:nvContentPartPr>
              <p14:xfrm>
                <a:off x="6009856" y="2549348"/>
                <a:ext cx="106560" cy="2296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48F71581-BBC6-4545-BCB5-7A8CB87CBEB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005536" y="2545028"/>
                  <a:ext cx="1152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96301236-52C1-44EB-89B4-C5ED04B52AA1}"/>
                    </a:ext>
                  </a:extLst>
                </p14:cNvPr>
                <p14:cNvContentPartPr/>
                <p14:nvPr/>
              </p14:nvContentPartPr>
              <p14:xfrm>
                <a:off x="6120736" y="2664908"/>
                <a:ext cx="81360" cy="5832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96301236-52C1-44EB-89B4-C5ED04B52AA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116416" y="2660588"/>
                  <a:ext cx="900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CBCFF21-C673-4A65-ABB4-4367CB13B780}"/>
                    </a:ext>
                  </a:extLst>
                </p14:cNvPr>
                <p14:cNvContentPartPr/>
                <p14:nvPr/>
              </p14:nvContentPartPr>
              <p14:xfrm>
                <a:off x="6155656" y="2582468"/>
                <a:ext cx="10080" cy="201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CBCFF21-C673-4A65-ABB4-4367CB13B780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151336" y="2578148"/>
                  <a:ext cx="187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33E5DB5-8138-4F22-B944-95EF66B69C45}"/>
                    </a:ext>
                  </a:extLst>
                </p14:cNvPr>
                <p14:cNvContentPartPr/>
                <p14:nvPr/>
              </p14:nvContentPartPr>
              <p14:xfrm>
                <a:off x="5887816" y="2341628"/>
                <a:ext cx="286200" cy="2034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33E5DB5-8138-4F22-B944-95EF66B69C45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883496" y="2337308"/>
                  <a:ext cx="2948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6469C59-4332-4608-9E58-8EAC2D889B01}"/>
                    </a:ext>
                  </a:extLst>
                </p14:cNvPr>
                <p14:cNvContentPartPr/>
                <p14:nvPr/>
              </p14:nvContentPartPr>
              <p14:xfrm>
                <a:off x="6264736" y="2417948"/>
                <a:ext cx="269280" cy="1076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6469C59-4332-4608-9E58-8EAC2D889B01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260416" y="2413628"/>
                  <a:ext cx="2779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677EE6A4-A0DE-4262-9DF9-3B74B039B76B}"/>
                    </a:ext>
                  </a:extLst>
                </p14:cNvPr>
                <p14:cNvContentPartPr/>
                <p14:nvPr/>
              </p14:nvContentPartPr>
              <p14:xfrm>
                <a:off x="6168256" y="2408228"/>
                <a:ext cx="334440" cy="1699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677EE6A4-A0DE-4262-9DF9-3B74B039B76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163936" y="2403908"/>
                  <a:ext cx="3430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B2154AAE-9417-4730-A341-66B22A47E81B}"/>
                    </a:ext>
                  </a:extLst>
                </p14:cNvPr>
                <p14:cNvContentPartPr/>
                <p14:nvPr/>
              </p14:nvContentPartPr>
              <p14:xfrm>
                <a:off x="6697096" y="2322188"/>
                <a:ext cx="106920" cy="1242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B2154AAE-9417-4730-A341-66B22A47E81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692776" y="2317868"/>
                  <a:ext cx="1155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B7E8B0B6-1686-4ADB-A407-F67FC89B3EB7}"/>
                    </a:ext>
                  </a:extLst>
                </p14:cNvPr>
                <p14:cNvContentPartPr/>
                <p14:nvPr/>
              </p14:nvContentPartPr>
              <p14:xfrm>
                <a:off x="6831736" y="2308508"/>
                <a:ext cx="104760" cy="1083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B7E8B0B6-1686-4ADB-A407-F67FC89B3EB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827416" y="2304188"/>
                  <a:ext cx="1134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7A4DA4E8-9486-472A-ADA7-976C286E632F}"/>
                    </a:ext>
                  </a:extLst>
                </p14:cNvPr>
                <p14:cNvContentPartPr/>
                <p14:nvPr/>
              </p14:nvContentPartPr>
              <p14:xfrm>
                <a:off x="6942976" y="2152988"/>
                <a:ext cx="360000" cy="2080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7A4DA4E8-9486-472A-ADA7-976C286E632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938656" y="2148668"/>
                  <a:ext cx="3686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2DB71BB6-3734-4DC9-B739-CA75251C010B}"/>
                    </a:ext>
                  </a:extLst>
                </p14:cNvPr>
                <p14:cNvContentPartPr/>
                <p14:nvPr/>
              </p14:nvContentPartPr>
              <p14:xfrm>
                <a:off x="7285336" y="2171708"/>
                <a:ext cx="28440" cy="248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2DB71BB6-3734-4DC9-B739-CA75251C010B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281016" y="2167388"/>
                  <a:ext cx="370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6D07B7AB-C74F-49E1-93F5-36742688FE50}"/>
                    </a:ext>
                  </a:extLst>
                </p14:cNvPr>
                <p14:cNvContentPartPr/>
                <p14:nvPr/>
              </p14:nvContentPartPr>
              <p14:xfrm>
                <a:off x="7332856" y="2220308"/>
                <a:ext cx="131400" cy="622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6D07B7AB-C74F-49E1-93F5-36742688FE5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328536" y="2215988"/>
                  <a:ext cx="1400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486863E4-462C-4CB4-AAF1-C5D42D3A12E4}"/>
                    </a:ext>
                  </a:extLst>
                </p14:cNvPr>
                <p14:cNvContentPartPr/>
                <p14:nvPr/>
              </p14:nvContentPartPr>
              <p14:xfrm>
                <a:off x="7473616" y="2079188"/>
                <a:ext cx="196920" cy="17784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486863E4-462C-4CB4-AAF1-C5D42D3A12E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469296" y="2074868"/>
                  <a:ext cx="2055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0F90EA72-47D3-42F2-A090-911E0BB96E61}"/>
                    </a:ext>
                  </a:extLst>
                </p14:cNvPr>
                <p14:cNvContentPartPr/>
                <p14:nvPr/>
              </p14:nvContentPartPr>
              <p14:xfrm>
                <a:off x="7643536" y="2050748"/>
                <a:ext cx="190080" cy="1551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0F90EA72-47D3-42F2-A090-911E0BB96E6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639216" y="2046428"/>
                  <a:ext cx="1987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05947B65-5150-48E3-8D90-FB288B6B86DD}"/>
                    </a:ext>
                  </a:extLst>
                </p14:cNvPr>
                <p14:cNvContentPartPr/>
                <p14:nvPr/>
              </p14:nvContentPartPr>
              <p14:xfrm>
                <a:off x="8021176" y="2092508"/>
                <a:ext cx="230400" cy="1202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05947B65-5150-48E3-8D90-FB288B6B86DD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016856" y="2088188"/>
                  <a:ext cx="2390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1107953A-04D2-4A74-9C9B-EF018A1EA5B0}"/>
                    </a:ext>
                  </a:extLst>
                </p14:cNvPr>
                <p14:cNvContentPartPr/>
                <p14:nvPr/>
              </p14:nvContentPartPr>
              <p14:xfrm>
                <a:off x="8273896" y="2052908"/>
                <a:ext cx="275400" cy="2055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1107953A-04D2-4A74-9C9B-EF018A1EA5B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269576" y="2048588"/>
                  <a:ext cx="2840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52633566-F53F-491B-B05F-7977A1F3A788}"/>
                    </a:ext>
                  </a:extLst>
                </p14:cNvPr>
                <p14:cNvContentPartPr/>
                <p14:nvPr/>
              </p14:nvContentPartPr>
              <p14:xfrm>
                <a:off x="8571976" y="2029148"/>
                <a:ext cx="125280" cy="9360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52633566-F53F-491B-B05F-7977A1F3A78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567656" y="2024828"/>
                  <a:ext cx="1339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F5B28428-0623-4E81-939E-E57E431B7EFB}"/>
                    </a:ext>
                  </a:extLst>
                </p14:cNvPr>
                <p14:cNvContentPartPr/>
                <p14:nvPr/>
              </p14:nvContentPartPr>
              <p14:xfrm>
                <a:off x="8693296" y="2025188"/>
                <a:ext cx="127440" cy="752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F5B28428-0623-4E81-939E-E57E431B7EFB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688976" y="2020868"/>
                  <a:ext cx="1360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D233F972-0CF5-40E4-A348-BF6B8110E457}"/>
                    </a:ext>
                  </a:extLst>
                </p14:cNvPr>
                <p14:cNvContentPartPr/>
                <p14:nvPr/>
              </p14:nvContentPartPr>
              <p14:xfrm>
                <a:off x="8843776" y="2011148"/>
                <a:ext cx="32040" cy="979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D233F972-0CF5-40E4-A348-BF6B8110E45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839456" y="2006828"/>
                  <a:ext cx="406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CA70795B-4600-4259-AF49-329E45EE4D25}"/>
                    </a:ext>
                  </a:extLst>
                </p14:cNvPr>
                <p14:cNvContentPartPr/>
                <p14:nvPr/>
              </p14:nvContentPartPr>
              <p14:xfrm>
                <a:off x="8845576" y="1961468"/>
                <a:ext cx="36720" cy="2772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CA70795B-4600-4259-AF49-329E45EE4D25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841256" y="1957148"/>
                  <a:ext cx="453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76762CC7-D54D-44A6-B757-722D3061C6C0}"/>
                    </a:ext>
                  </a:extLst>
                </p14:cNvPr>
                <p14:cNvContentPartPr/>
                <p14:nvPr/>
              </p14:nvContentPartPr>
              <p14:xfrm>
                <a:off x="8891656" y="2003228"/>
                <a:ext cx="245520" cy="6588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76762CC7-D54D-44A6-B757-722D3061C6C0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887336" y="1998908"/>
                  <a:ext cx="2541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50D8F354-472E-4BCE-9887-110FEB638CA6}"/>
                    </a:ext>
                  </a:extLst>
                </p14:cNvPr>
                <p14:cNvContentPartPr/>
                <p14:nvPr/>
              </p14:nvContentPartPr>
              <p14:xfrm>
                <a:off x="10810816" y="2049308"/>
                <a:ext cx="114840" cy="1112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50D8F354-472E-4BCE-9887-110FEB638CA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806496" y="2044988"/>
                  <a:ext cx="1234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21EB6DD4-3EBC-4D22-AD3A-84D4E416BB2C}"/>
                    </a:ext>
                  </a:extLst>
                </p14:cNvPr>
                <p14:cNvContentPartPr/>
                <p14:nvPr/>
              </p14:nvContentPartPr>
              <p14:xfrm>
                <a:off x="10944376" y="2002868"/>
                <a:ext cx="75960" cy="18720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21EB6DD4-3EBC-4D22-AD3A-84D4E416BB2C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940056" y="1998548"/>
                  <a:ext cx="846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8DA421B0-4BEC-4865-AAFE-5C8FB3927806}"/>
                    </a:ext>
                  </a:extLst>
                </p14:cNvPr>
                <p14:cNvContentPartPr/>
                <p14:nvPr/>
              </p14:nvContentPartPr>
              <p14:xfrm>
                <a:off x="11098456" y="2056508"/>
                <a:ext cx="123480" cy="36684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8DA421B0-4BEC-4865-AAFE-5C8FB3927806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094136" y="2052188"/>
                  <a:ext cx="13212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4954BDA0-3465-41D1-A7D2-9C9AEF0181F7}"/>
                    </a:ext>
                  </a:extLst>
                </p14:cNvPr>
                <p14:cNvContentPartPr/>
                <p14:nvPr/>
              </p14:nvContentPartPr>
              <p14:xfrm>
                <a:off x="11284216" y="2030228"/>
                <a:ext cx="104760" cy="14400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4954BDA0-3465-41D1-A7D2-9C9AEF0181F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1279896" y="2025908"/>
                  <a:ext cx="1134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9D2305B4-EAA6-429D-BE4D-3FF05CBCCF16}"/>
                    </a:ext>
                  </a:extLst>
                </p14:cNvPr>
                <p14:cNvContentPartPr/>
                <p14:nvPr/>
              </p14:nvContentPartPr>
              <p14:xfrm>
                <a:off x="11320216" y="2253428"/>
                <a:ext cx="153360" cy="9324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9D2305B4-EAA6-429D-BE4D-3FF05CBCCF1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1315896" y="2249108"/>
                  <a:ext cx="1620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AA3B2EAF-2BAE-48D7-9017-5381A3FFC326}"/>
                    </a:ext>
                  </a:extLst>
                </p14:cNvPr>
                <p14:cNvContentPartPr/>
                <p14:nvPr/>
              </p14:nvContentPartPr>
              <p14:xfrm>
                <a:off x="11482936" y="1995308"/>
                <a:ext cx="98280" cy="41580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AA3B2EAF-2BAE-48D7-9017-5381A3FFC326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1478616" y="1990988"/>
                  <a:ext cx="10692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2FFEA96E-78A4-44FE-BB2B-E098D74C7320}"/>
                    </a:ext>
                  </a:extLst>
                </p14:cNvPr>
                <p14:cNvContentPartPr/>
                <p14:nvPr/>
              </p14:nvContentPartPr>
              <p14:xfrm>
                <a:off x="10600576" y="2097548"/>
                <a:ext cx="373680" cy="5184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2FFEA96E-78A4-44FE-BB2B-E098D74C732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0596256" y="2093228"/>
                  <a:ext cx="3823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5D78FBE3-2971-4299-9285-EF3D17F2E4FB}"/>
                    </a:ext>
                  </a:extLst>
                </p14:cNvPr>
                <p14:cNvContentPartPr/>
                <p14:nvPr/>
              </p14:nvContentPartPr>
              <p14:xfrm>
                <a:off x="11299336" y="2028068"/>
                <a:ext cx="55440" cy="36180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5D78FBE3-2971-4299-9285-EF3D17F2E4FB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1295016" y="2023748"/>
                  <a:ext cx="6408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8330CA6F-1661-4072-8FA9-62E6B1DFC754}"/>
                    </a:ext>
                  </a:extLst>
                </p14:cNvPr>
                <p14:cNvContentPartPr/>
                <p14:nvPr/>
              </p14:nvContentPartPr>
              <p14:xfrm>
                <a:off x="10205656" y="2846348"/>
                <a:ext cx="212040" cy="705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8330CA6F-1661-4072-8FA9-62E6B1DFC754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201336" y="2842028"/>
                  <a:ext cx="2206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FD9B5469-6F51-47F0-89C7-492B6D3E2C1D}"/>
                    </a:ext>
                  </a:extLst>
                </p14:cNvPr>
                <p14:cNvContentPartPr/>
                <p14:nvPr/>
              </p14:nvContentPartPr>
              <p14:xfrm>
                <a:off x="10235896" y="2975948"/>
                <a:ext cx="179280" cy="864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FD9B5469-6F51-47F0-89C7-492B6D3E2C1D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231576" y="2971628"/>
                  <a:ext cx="18792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18FB4543-3689-4695-8935-12F586FA4A78}"/>
                    </a:ext>
                  </a:extLst>
                </p14:cNvPr>
                <p14:cNvContentPartPr/>
                <p14:nvPr/>
              </p14:nvContentPartPr>
              <p14:xfrm>
                <a:off x="10511296" y="2826188"/>
                <a:ext cx="122040" cy="16596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18FB4543-3689-4695-8935-12F586FA4A78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506976" y="2821868"/>
                  <a:ext cx="1306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FF805437-F629-48BD-9434-BB1DE3293528}"/>
                    </a:ext>
                  </a:extLst>
                </p14:cNvPr>
                <p14:cNvContentPartPr/>
                <p14:nvPr/>
              </p14:nvContentPartPr>
              <p14:xfrm>
                <a:off x="10705336" y="2888108"/>
                <a:ext cx="16200" cy="266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FF805437-F629-48BD-9434-BB1DE329352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701016" y="2883788"/>
                  <a:ext cx="248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521291E4-AD89-48F4-A057-86CAE7C0AA29}"/>
                    </a:ext>
                  </a:extLst>
                </p14:cNvPr>
                <p14:cNvContentPartPr/>
                <p14:nvPr/>
              </p14:nvContentPartPr>
              <p14:xfrm>
                <a:off x="10820176" y="2796308"/>
                <a:ext cx="87120" cy="14616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521291E4-AD89-48F4-A057-86CAE7C0AA29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815856" y="2791988"/>
                  <a:ext cx="957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417A3620-6FB6-4066-9A9C-78C29CC8C531}"/>
                    </a:ext>
                  </a:extLst>
                </p14:cNvPr>
                <p14:cNvContentPartPr/>
                <p14:nvPr/>
              </p14:nvContentPartPr>
              <p14:xfrm>
                <a:off x="11067856" y="2818628"/>
                <a:ext cx="24840" cy="11592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417A3620-6FB6-4066-9A9C-78C29CC8C531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1063536" y="2814308"/>
                  <a:ext cx="334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6BAECAFB-F6E4-4F05-BAB8-FBC29249FE42}"/>
                    </a:ext>
                  </a:extLst>
                </p14:cNvPr>
                <p14:cNvContentPartPr/>
                <p14:nvPr/>
              </p14:nvContentPartPr>
              <p14:xfrm>
                <a:off x="11022856" y="2851748"/>
                <a:ext cx="130320" cy="3600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6BAECAFB-F6E4-4F05-BAB8-FBC29249FE42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1018536" y="2847428"/>
                  <a:ext cx="1389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257F3E51-5A10-4A98-B2A7-BC3016A7FBCC}"/>
                    </a:ext>
                  </a:extLst>
                </p14:cNvPr>
                <p14:cNvContentPartPr/>
                <p14:nvPr/>
              </p14:nvContentPartPr>
              <p14:xfrm>
                <a:off x="11185216" y="2795948"/>
                <a:ext cx="113040" cy="12816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257F3E51-5A10-4A98-B2A7-BC3016A7FBCC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1180896" y="2791628"/>
                  <a:ext cx="1216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21A56FA5-3138-445E-BBEF-616CB3D3559F}"/>
                    </a:ext>
                  </a:extLst>
                </p14:cNvPr>
                <p14:cNvContentPartPr/>
                <p14:nvPr/>
              </p14:nvContentPartPr>
              <p14:xfrm>
                <a:off x="11365936" y="2809988"/>
                <a:ext cx="53640" cy="6588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21A56FA5-3138-445E-BBEF-616CB3D3559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1361616" y="2805668"/>
                  <a:ext cx="622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DDECBFBF-5327-40EE-AA73-B49CBBF44EE1}"/>
                    </a:ext>
                  </a:extLst>
                </p14:cNvPr>
                <p14:cNvContentPartPr/>
                <p14:nvPr/>
              </p14:nvContentPartPr>
              <p14:xfrm>
                <a:off x="11445136" y="2778668"/>
                <a:ext cx="118800" cy="11700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DDECBFBF-5327-40EE-AA73-B49CBBF44EE1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1440816" y="2774348"/>
                  <a:ext cx="1274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2B8D36C9-049C-447C-B3AF-86B92C63607E}"/>
                    </a:ext>
                  </a:extLst>
                </p14:cNvPr>
                <p14:cNvContentPartPr/>
                <p14:nvPr/>
              </p14:nvContentPartPr>
              <p14:xfrm>
                <a:off x="9678256" y="2219588"/>
                <a:ext cx="115200" cy="1364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2B8D36C9-049C-447C-B3AF-86B92C63607E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673936" y="2215268"/>
                  <a:ext cx="1238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163B40F0-B09A-4B2E-94C3-7884190843A1}"/>
                    </a:ext>
                  </a:extLst>
                </p14:cNvPr>
                <p14:cNvContentPartPr/>
                <p14:nvPr/>
              </p14:nvContentPartPr>
              <p14:xfrm>
                <a:off x="9651976" y="2451428"/>
                <a:ext cx="167040" cy="968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163B40F0-B09A-4B2E-94C3-7884190843A1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647656" y="2447108"/>
                  <a:ext cx="1756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445964D3-8DC4-46D3-AB06-9AFD06DA95DE}"/>
                    </a:ext>
                  </a:extLst>
                </p14:cNvPr>
                <p14:cNvContentPartPr/>
                <p14:nvPr/>
              </p14:nvContentPartPr>
              <p14:xfrm>
                <a:off x="9793816" y="2224268"/>
                <a:ext cx="125640" cy="32220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445964D3-8DC4-46D3-AB06-9AFD06DA95DE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789496" y="2219948"/>
                  <a:ext cx="13428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6FB4C53F-30AF-482B-9F1D-AAD5DE100D96}"/>
                    </a:ext>
                  </a:extLst>
                </p14:cNvPr>
                <p14:cNvContentPartPr/>
                <p14:nvPr/>
              </p14:nvContentPartPr>
              <p14:xfrm>
                <a:off x="9496816" y="2182148"/>
                <a:ext cx="148320" cy="4089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6FB4C53F-30AF-482B-9F1D-AAD5DE100D96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492496" y="2177828"/>
                  <a:ext cx="15696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A009520B-DEEB-4D66-B875-66FEC411A2C4}"/>
                    </a:ext>
                  </a:extLst>
                </p14:cNvPr>
                <p14:cNvContentPartPr/>
                <p14:nvPr/>
              </p14:nvContentPartPr>
              <p14:xfrm>
                <a:off x="9883456" y="2123468"/>
                <a:ext cx="174960" cy="4755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A009520B-DEEB-4D66-B875-66FEC411A2C4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879136" y="2119148"/>
                  <a:ext cx="18360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325C5FC0-CA33-41BE-A79F-4B4DE816DD7C}"/>
                    </a:ext>
                  </a:extLst>
                </p14:cNvPr>
                <p14:cNvContentPartPr/>
                <p14:nvPr/>
              </p14:nvContentPartPr>
              <p14:xfrm>
                <a:off x="9308896" y="2090348"/>
                <a:ext cx="219600" cy="58716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325C5FC0-CA33-41BE-A79F-4B4DE816DD7C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304576" y="2086028"/>
                  <a:ext cx="228240" cy="59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DDF39365-2818-4027-9795-56E7466516F9}"/>
                    </a:ext>
                  </a:extLst>
                </p14:cNvPr>
                <p14:cNvContentPartPr/>
                <p14:nvPr/>
              </p14:nvContentPartPr>
              <p14:xfrm>
                <a:off x="10082896" y="1940948"/>
                <a:ext cx="135720" cy="1767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DDF39365-2818-4027-9795-56E7466516F9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078576" y="1936628"/>
                  <a:ext cx="1443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4FDE7004-18AB-4D8E-9A1F-A1DC47E2411D}"/>
                    </a:ext>
                  </a:extLst>
                </p14:cNvPr>
                <p14:cNvContentPartPr/>
                <p14:nvPr/>
              </p14:nvContentPartPr>
              <p14:xfrm>
                <a:off x="10187656" y="2323268"/>
                <a:ext cx="190080" cy="126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4FDE7004-18AB-4D8E-9A1F-A1DC47E2411D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183336" y="2318948"/>
                  <a:ext cx="1987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F49BE4D5-62B7-4360-B6C9-EC7262B979E8}"/>
                    </a:ext>
                  </a:extLst>
                </p14:cNvPr>
                <p14:cNvContentPartPr/>
                <p14:nvPr/>
              </p14:nvContentPartPr>
              <p14:xfrm>
                <a:off x="10231576" y="2376188"/>
                <a:ext cx="173520" cy="1512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F49BE4D5-62B7-4360-B6C9-EC7262B979E8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227256" y="2371868"/>
                  <a:ext cx="1821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E324302B-7A38-4370-8952-3A3750017CCA}"/>
                    </a:ext>
                  </a:extLst>
                </p14:cNvPr>
                <p14:cNvContentPartPr/>
                <p14:nvPr/>
              </p14:nvContentPartPr>
              <p14:xfrm>
                <a:off x="10539376" y="2052548"/>
                <a:ext cx="82080" cy="14400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E324302B-7A38-4370-8952-3A3750017CC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535056" y="2048228"/>
                  <a:ext cx="907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B478AB25-060E-4FD2-B43A-582EE8044F95}"/>
                    </a:ext>
                  </a:extLst>
                </p14:cNvPr>
                <p14:cNvContentPartPr/>
                <p14:nvPr/>
              </p14:nvContentPartPr>
              <p14:xfrm>
                <a:off x="10475296" y="1999268"/>
                <a:ext cx="132120" cy="21384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B478AB25-060E-4FD2-B43A-582EE8044F95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470976" y="1994948"/>
                  <a:ext cx="1407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76954502-B03A-4261-9CCA-45F377CB645C}"/>
                    </a:ext>
                  </a:extLst>
                </p14:cNvPr>
                <p14:cNvContentPartPr/>
                <p14:nvPr/>
              </p14:nvContentPartPr>
              <p14:xfrm>
                <a:off x="9707416" y="1919348"/>
                <a:ext cx="33480" cy="16020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76954502-B03A-4261-9CCA-45F377CB645C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703096" y="1915028"/>
                  <a:ext cx="421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E5803CEB-5BF4-4D03-8634-D8825D3FD95E}"/>
                    </a:ext>
                  </a:extLst>
                </p14:cNvPr>
                <p14:cNvContentPartPr/>
                <p14:nvPr/>
              </p14:nvContentPartPr>
              <p14:xfrm>
                <a:off x="9646216" y="1974428"/>
                <a:ext cx="161280" cy="10944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E5803CEB-5BF4-4D03-8634-D8825D3FD95E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641896" y="1970108"/>
                  <a:ext cx="1699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7016B2D7-2A8E-4F52-ACCA-3BD2DB6A7DD5}"/>
                    </a:ext>
                  </a:extLst>
                </p14:cNvPr>
                <p14:cNvContentPartPr/>
                <p14:nvPr/>
              </p14:nvContentPartPr>
              <p14:xfrm>
                <a:off x="9656656" y="1717388"/>
                <a:ext cx="97920" cy="12348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7016B2D7-2A8E-4F52-ACCA-3BD2DB6A7DD5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652336" y="1713068"/>
                  <a:ext cx="1065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9E233D51-1B48-4629-B201-41DF2F41FF69}"/>
                    </a:ext>
                  </a:extLst>
                </p14:cNvPr>
                <p14:cNvContentPartPr/>
                <p14:nvPr/>
              </p14:nvContentPartPr>
              <p14:xfrm>
                <a:off x="9651616" y="1732868"/>
                <a:ext cx="127080" cy="5976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9E233D51-1B48-4629-B201-41DF2F41FF69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647296" y="1728548"/>
                  <a:ext cx="1357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B4269DA1-9544-4AF4-BD7A-78388B7C9C46}"/>
                    </a:ext>
                  </a:extLst>
                </p14:cNvPr>
                <p14:cNvContentPartPr/>
                <p14:nvPr/>
              </p14:nvContentPartPr>
              <p14:xfrm>
                <a:off x="9614896" y="1595708"/>
                <a:ext cx="169920" cy="6948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B4269DA1-9544-4AF4-BD7A-78388B7C9C46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610576" y="1591388"/>
                  <a:ext cx="1785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99AF6FBF-3E04-4170-82E5-8C44D454428F}"/>
                    </a:ext>
                  </a:extLst>
                </p14:cNvPr>
                <p14:cNvContentPartPr/>
                <p14:nvPr/>
              </p14:nvContentPartPr>
              <p14:xfrm>
                <a:off x="10651696" y="1780028"/>
                <a:ext cx="118800" cy="11412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99AF6FBF-3E04-4170-82E5-8C44D454428F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647376" y="1775708"/>
                  <a:ext cx="1274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A037246B-C90E-4891-B6C2-020AACEBC19F}"/>
                    </a:ext>
                  </a:extLst>
                </p14:cNvPr>
                <p14:cNvContentPartPr/>
                <p14:nvPr/>
              </p14:nvContentPartPr>
              <p14:xfrm>
                <a:off x="10656376" y="1788308"/>
                <a:ext cx="158400" cy="7092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A037246B-C90E-4891-B6C2-020AACEBC19F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0652056" y="1783988"/>
                  <a:ext cx="1670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A1787110-DB99-48CE-BCAB-DD9CD6B41319}"/>
                    </a:ext>
                  </a:extLst>
                </p14:cNvPr>
                <p14:cNvContentPartPr/>
                <p14:nvPr/>
              </p14:nvContentPartPr>
              <p14:xfrm>
                <a:off x="10566016" y="1654748"/>
                <a:ext cx="201600" cy="7452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A1787110-DB99-48CE-BCAB-DD9CD6B41319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561696" y="1650428"/>
                  <a:ext cx="2102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30D70A74-CCC3-483E-B494-93C259AB6445}"/>
                    </a:ext>
                  </a:extLst>
                </p14:cNvPr>
                <p14:cNvContentPartPr/>
                <p14:nvPr/>
              </p14:nvContentPartPr>
              <p14:xfrm>
                <a:off x="10850776" y="1641428"/>
                <a:ext cx="9720" cy="7632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30D70A74-CCC3-483E-B494-93C259AB6445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846456" y="1637108"/>
                  <a:ext cx="183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46479E8A-5C99-4F36-94A2-31BB1383C2BA}"/>
                    </a:ext>
                  </a:extLst>
                </p14:cNvPr>
                <p14:cNvContentPartPr/>
                <p14:nvPr/>
              </p14:nvContentPartPr>
              <p14:xfrm>
                <a:off x="10763656" y="1592108"/>
                <a:ext cx="172440" cy="4140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46479E8A-5C99-4F36-94A2-31BB1383C2BA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759336" y="1587788"/>
                  <a:ext cx="1810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84178DC7-66E1-4E6E-B646-610CAC12448A}"/>
                    </a:ext>
                  </a:extLst>
                </p14:cNvPr>
                <p14:cNvContentPartPr/>
                <p14:nvPr/>
              </p14:nvContentPartPr>
              <p14:xfrm>
                <a:off x="10755376" y="1465028"/>
                <a:ext cx="207000" cy="30852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84178DC7-66E1-4E6E-B646-610CAC12448A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751056" y="1460708"/>
                  <a:ext cx="21564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FF1E0732-500C-483B-AF66-65EDBBB38523}"/>
                    </a:ext>
                  </a:extLst>
                </p14:cNvPr>
                <p14:cNvContentPartPr/>
                <p14:nvPr/>
              </p14:nvContentPartPr>
              <p14:xfrm>
                <a:off x="10769776" y="835028"/>
                <a:ext cx="72000" cy="59292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FF1E0732-500C-483B-AF66-65EDBBB38523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765456" y="830708"/>
                  <a:ext cx="80640" cy="60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89283CE0-62FC-459E-93FB-7044DA2AE976}"/>
                    </a:ext>
                  </a:extLst>
                </p14:cNvPr>
                <p14:cNvContentPartPr/>
                <p14:nvPr/>
              </p14:nvContentPartPr>
              <p14:xfrm>
                <a:off x="4959736" y="1426508"/>
                <a:ext cx="1510560" cy="78084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89283CE0-62FC-459E-93FB-7044DA2AE976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955416" y="1422188"/>
                  <a:ext cx="1519200" cy="78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id="{CF9C088B-B9A3-4BFC-A603-5BA45179737D}"/>
                  </a:ext>
                </a:extLst>
              </p14:cNvPr>
              <p14:cNvContentPartPr/>
              <p14:nvPr/>
            </p14:nvContentPartPr>
            <p14:xfrm>
              <a:off x="3371776" y="6350228"/>
              <a:ext cx="4822560" cy="86760"/>
            </p14:xfrm>
          </p:contentPart>
        </mc:Choice>
        <mc:Fallback xmlns=""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CF9C088B-B9A3-4BFC-A603-5BA45179737D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3367456" y="6345908"/>
                <a:ext cx="483120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0DDF7293-59B7-4083-8BA2-DA844A86ECC2}"/>
                  </a:ext>
                </a:extLst>
              </p14:cNvPr>
              <p14:cNvContentPartPr/>
              <p14:nvPr/>
            </p14:nvContentPartPr>
            <p14:xfrm>
              <a:off x="7088416" y="4846508"/>
              <a:ext cx="392040" cy="33840"/>
            </p14:xfrm>
          </p:contentPart>
        </mc:Choice>
        <mc:Fallback xmlns=""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0DDF7293-59B7-4083-8BA2-DA844A86ECC2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7084096" y="4842188"/>
                <a:ext cx="4006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7FB2F76B-D46B-4E7E-B182-B6E5931F560D}"/>
                  </a:ext>
                </a:extLst>
              </p14:cNvPr>
              <p14:cNvContentPartPr/>
              <p14:nvPr/>
            </p14:nvContentPartPr>
            <p14:xfrm>
              <a:off x="6377416" y="5365268"/>
              <a:ext cx="1198800" cy="20160"/>
            </p14:xfrm>
          </p:contentPart>
        </mc:Choice>
        <mc:Fallback xmlns=""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7FB2F76B-D46B-4E7E-B182-B6E5931F560D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6373096" y="5360948"/>
                <a:ext cx="120744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437A24B5-185D-48A7-B7BD-FE92E6EC2185}"/>
                  </a:ext>
                </a:extLst>
              </p14:cNvPr>
              <p14:cNvContentPartPr/>
              <p14:nvPr/>
            </p14:nvContentPartPr>
            <p14:xfrm>
              <a:off x="6449416" y="5342228"/>
              <a:ext cx="1106280" cy="43560"/>
            </p14:xfrm>
          </p:contentPart>
        </mc:Choice>
        <mc:Fallback xmlns=""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437A24B5-185D-48A7-B7BD-FE92E6EC2185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6445096" y="5337908"/>
                <a:ext cx="111492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8568165E-8584-4537-A2BA-1F699201B7AB}"/>
                  </a:ext>
                </a:extLst>
              </p14:cNvPr>
              <p14:cNvContentPartPr/>
              <p14:nvPr/>
            </p14:nvContentPartPr>
            <p14:xfrm>
              <a:off x="6413056" y="5294708"/>
              <a:ext cx="497880" cy="55440"/>
            </p14:xfrm>
          </p:contentPart>
        </mc:Choice>
        <mc:Fallback xmlns=""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8568165E-8584-4537-A2BA-1F699201B7AB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6408736" y="5290388"/>
                <a:ext cx="50652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6A55AADA-49D9-4C17-8470-DA426787B40D}"/>
                  </a:ext>
                </a:extLst>
              </p14:cNvPr>
              <p14:cNvContentPartPr/>
              <p14:nvPr/>
            </p14:nvContentPartPr>
            <p14:xfrm>
              <a:off x="6687016" y="5374268"/>
              <a:ext cx="56520" cy="360"/>
            </p14:xfrm>
          </p:contentPart>
        </mc:Choice>
        <mc:Fallback xmlns=""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6A55AADA-49D9-4C17-8470-DA426787B40D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6682696" y="5369948"/>
                <a:ext cx="6516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A5CC396E-A3F0-45E8-A05D-1B5222F50EA9}"/>
                  </a:ext>
                </a:extLst>
              </p14:cNvPr>
              <p14:cNvContentPartPr/>
              <p14:nvPr/>
            </p14:nvContentPartPr>
            <p14:xfrm>
              <a:off x="6506296" y="5331788"/>
              <a:ext cx="249840" cy="133920"/>
            </p14:xfrm>
          </p:contentPart>
        </mc:Choice>
        <mc:Fallback xmlns=""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A5CC396E-A3F0-45E8-A05D-1B5222F50EA9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6501976" y="5327468"/>
                <a:ext cx="25848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D28D40C0-9EF7-42E0-A53D-2BA5056E4F19}"/>
                  </a:ext>
                </a:extLst>
              </p14:cNvPr>
              <p14:cNvContentPartPr/>
              <p14:nvPr/>
            </p14:nvContentPartPr>
            <p14:xfrm>
              <a:off x="6442576" y="5391908"/>
              <a:ext cx="229680" cy="93600"/>
            </p14:xfrm>
          </p:contentPart>
        </mc:Choice>
        <mc:Fallback xmlns=""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D28D40C0-9EF7-42E0-A53D-2BA5056E4F19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6438256" y="5387588"/>
                <a:ext cx="23832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590ED5EF-0365-4AAF-8F07-FB0F0D62E04D}"/>
                  </a:ext>
                </a:extLst>
              </p14:cNvPr>
              <p14:cNvContentPartPr/>
              <p14:nvPr/>
            </p14:nvContentPartPr>
            <p14:xfrm>
              <a:off x="6539776" y="5320988"/>
              <a:ext cx="257040" cy="168840"/>
            </p14:xfrm>
          </p:contentPart>
        </mc:Choice>
        <mc:Fallback xmlns=""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590ED5EF-0365-4AAF-8F07-FB0F0D62E04D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6535456" y="5316668"/>
                <a:ext cx="26568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4CC2EAD7-8D30-4072-9DD7-E617B85CE2C3}"/>
                  </a:ext>
                </a:extLst>
              </p14:cNvPr>
              <p14:cNvContentPartPr/>
              <p14:nvPr/>
            </p14:nvContentPartPr>
            <p14:xfrm>
              <a:off x="6697816" y="5389748"/>
              <a:ext cx="161280" cy="118800"/>
            </p14:xfrm>
          </p:contentPart>
        </mc:Choice>
        <mc:Fallback xmlns=""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4CC2EAD7-8D30-4072-9DD7-E617B85CE2C3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6693496" y="5385428"/>
                <a:ext cx="1699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222" name="Freihand 221">
                <a:extLst>
                  <a:ext uri="{FF2B5EF4-FFF2-40B4-BE49-F238E27FC236}">
                    <a16:creationId xmlns:a16="http://schemas.microsoft.com/office/drawing/2014/main" id="{C175BFF4-844D-4356-815C-2D6DBDAAADA0}"/>
                  </a:ext>
                </a:extLst>
              </p14:cNvPr>
              <p14:cNvContentPartPr/>
              <p14:nvPr/>
            </p14:nvContentPartPr>
            <p14:xfrm>
              <a:off x="5070616" y="5805908"/>
              <a:ext cx="709560" cy="47160"/>
            </p14:xfrm>
          </p:contentPart>
        </mc:Choice>
        <mc:Fallback xmlns="">
          <p:pic>
            <p:nvPicPr>
              <p:cNvPr id="222" name="Freihand 221">
                <a:extLst>
                  <a:ext uri="{FF2B5EF4-FFF2-40B4-BE49-F238E27FC236}">
                    <a16:creationId xmlns:a16="http://schemas.microsoft.com/office/drawing/2014/main" id="{C175BFF4-844D-4356-815C-2D6DBDAAADA0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5066296" y="5801588"/>
                <a:ext cx="7182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80EB614E-A9F1-47A7-A0DE-D9CD5B5F8BA6}"/>
                  </a:ext>
                </a:extLst>
              </p14:cNvPr>
              <p14:cNvContentPartPr/>
              <p14:nvPr/>
            </p14:nvContentPartPr>
            <p14:xfrm>
              <a:off x="3406336" y="5774948"/>
              <a:ext cx="1080360" cy="97920"/>
            </p14:xfrm>
          </p:contentPart>
        </mc:Choice>
        <mc:Fallback xmlns=""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80EB614E-A9F1-47A7-A0DE-D9CD5B5F8BA6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3402016" y="5770628"/>
                <a:ext cx="108900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55FB5A2F-DEF4-4ECC-9DD7-1BD6F957D228}"/>
                  </a:ext>
                </a:extLst>
              </p14:cNvPr>
              <p14:cNvContentPartPr/>
              <p14:nvPr/>
            </p14:nvContentPartPr>
            <p14:xfrm>
              <a:off x="3465736" y="6417188"/>
              <a:ext cx="4748040" cy="32040"/>
            </p14:xfrm>
          </p:contentPart>
        </mc:Choice>
        <mc:Fallback xmlns=""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55FB5A2F-DEF4-4ECC-9DD7-1BD6F957D228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3461416" y="6412868"/>
                <a:ext cx="47566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D1D45B4A-C136-4B72-9509-B98BC743FEFA}"/>
                  </a:ext>
                </a:extLst>
              </p14:cNvPr>
              <p14:cNvContentPartPr/>
              <p14:nvPr/>
            </p14:nvContentPartPr>
            <p14:xfrm>
              <a:off x="720016" y="4284548"/>
              <a:ext cx="3007440" cy="2354040"/>
            </p14:xfrm>
          </p:contentPart>
        </mc:Choice>
        <mc:Fallback xmlns=""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D1D45B4A-C136-4B72-9509-B98BC743FEFA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715696" y="4280228"/>
                <a:ext cx="3016080" cy="236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60F3B8B3-44B6-4274-96DB-D49475443708}"/>
                  </a:ext>
                </a:extLst>
              </p14:cNvPr>
              <p14:cNvContentPartPr/>
              <p14:nvPr/>
            </p14:nvContentPartPr>
            <p14:xfrm>
              <a:off x="919096" y="4080068"/>
              <a:ext cx="315720" cy="297360"/>
            </p14:xfrm>
          </p:contentPart>
        </mc:Choice>
        <mc:Fallback xmlns=""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60F3B8B3-44B6-4274-96DB-D49475443708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914776" y="4075748"/>
                <a:ext cx="32436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10CC4BEE-B696-4412-93F8-FA4B59587538}"/>
                  </a:ext>
                </a:extLst>
              </p14:cNvPr>
              <p14:cNvContentPartPr/>
              <p14:nvPr/>
            </p14:nvContentPartPr>
            <p14:xfrm>
              <a:off x="1350736" y="3888908"/>
              <a:ext cx="155160" cy="151560"/>
            </p14:xfrm>
          </p:contentPart>
        </mc:Choice>
        <mc:Fallback xmlns=""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10CC4BEE-B696-4412-93F8-FA4B59587538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1346416" y="3884588"/>
                <a:ext cx="16380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229" name="Freihand 228">
                <a:extLst>
                  <a:ext uri="{FF2B5EF4-FFF2-40B4-BE49-F238E27FC236}">
                    <a16:creationId xmlns:a16="http://schemas.microsoft.com/office/drawing/2014/main" id="{8A0F8445-75C2-4FF1-9A45-D2ECF3AF85E0}"/>
                  </a:ext>
                </a:extLst>
              </p14:cNvPr>
              <p14:cNvContentPartPr/>
              <p14:nvPr/>
            </p14:nvContentPartPr>
            <p14:xfrm>
              <a:off x="1530376" y="3888548"/>
              <a:ext cx="265680" cy="64800"/>
            </p14:xfrm>
          </p:contentPart>
        </mc:Choice>
        <mc:Fallback xmlns="">
          <p:pic>
            <p:nvPicPr>
              <p:cNvPr id="229" name="Freihand 228">
                <a:extLst>
                  <a:ext uri="{FF2B5EF4-FFF2-40B4-BE49-F238E27FC236}">
                    <a16:creationId xmlns:a16="http://schemas.microsoft.com/office/drawing/2014/main" id="{8A0F8445-75C2-4FF1-9A45-D2ECF3AF85E0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1526056" y="3884228"/>
                <a:ext cx="27432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EE606D80-D67D-4EA3-BC51-2C0936307504}"/>
                  </a:ext>
                </a:extLst>
              </p14:cNvPr>
              <p14:cNvContentPartPr/>
              <p14:nvPr/>
            </p14:nvContentPartPr>
            <p14:xfrm>
              <a:off x="1832776" y="3840668"/>
              <a:ext cx="150120" cy="210240"/>
            </p14:xfrm>
          </p:contentPart>
        </mc:Choice>
        <mc:Fallback xmlns=""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EE606D80-D67D-4EA3-BC51-2C0936307504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1828456" y="3836348"/>
                <a:ext cx="1587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5CD2EDFA-A414-4304-AC2F-3B37ECFE7305}"/>
                  </a:ext>
                </a:extLst>
              </p14:cNvPr>
              <p14:cNvContentPartPr/>
              <p14:nvPr/>
            </p14:nvContentPartPr>
            <p14:xfrm>
              <a:off x="2054536" y="3800708"/>
              <a:ext cx="236520" cy="59760"/>
            </p14:xfrm>
          </p:contentPart>
        </mc:Choice>
        <mc:Fallback xmlns=""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5CD2EDFA-A414-4304-AC2F-3B37ECFE7305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2050216" y="3796388"/>
                <a:ext cx="24516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D4D9CE28-C222-4A4D-9B10-728ED3ADAD37}"/>
                  </a:ext>
                </a:extLst>
              </p14:cNvPr>
              <p14:cNvContentPartPr/>
              <p14:nvPr/>
            </p14:nvContentPartPr>
            <p14:xfrm>
              <a:off x="2290696" y="3751028"/>
              <a:ext cx="151560" cy="98640"/>
            </p14:xfrm>
          </p:contentPart>
        </mc:Choice>
        <mc:Fallback xmlns=""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D4D9CE28-C222-4A4D-9B10-728ED3ADAD37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2286376" y="3746708"/>
                <a:ext cx="16020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C07933AC-75D5-4A3F-9D60-D75E02DE18D4}"/>
                  </a:ext>
                </a:extLst>
              </p14:cNvPr>
              <p14:cNvContentPartPr/>
              <p14:nvPr/>
            </p14:nvContentPartPr>
            <p14:xfrm>
              <a:off x="2568616" y="3755708"/>
              <a:ext cx="285120" cy="86760"/>
            </p14:xfrm>
          </p:contentPart>
        </mc:Choice>
        <mc:Fallback xmlns=""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C07933AC-75D5-4A3F-9D60-D75E02DE18D4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2564296" y="3751388"/>
                <a:ext cx="29376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265D432E-FBD8-429B-95CE-C3071729847D}"/>
                  </a:ext>
                </a:extLst>
              </p14:cNvPr>
              <p14:cNvContentPartPr/>
              <p14:nvPr/>
            </p14:nvContentPartPr>
            <p14:xfrm>
              <a:off x="2887576" y="3735548"/>
              <a:ext cx="14400" cy="99720"/>
            </p14:xfrm>
          </p:contentPart>
        </mc:Choice>
        <mc:Fallback xmlns=""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265D432E-FBD8-429B-95CE-C3071729847D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2883256" y="3731228"/>
                <a:ext cx="2304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71E8C390-6883-47D3-825E-458B4639F2E9}"/>
                  </a:ext>
                </a:extLst>
              </p14:cNvPr>
              <p14:cNvContentPartPr/>
              <p14:nvPr/>
            </p14:nvContentPartPr>
            <p14:xfrm>
              <a:off x="2981536" y="3661028"/>
              <a:ext cx="125640" cy="160560"/>
            </p14:xfrm>
          </p:contentPart>
        </mc:Choice>
        <mc:Fallback xmlns=""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71E8C390-6883-47D3-825E-458B4639F2E9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2977216" y="3656708"/>
                <a:ext cx="13428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4D4E2345-016E-4A89-9344-1CF69F6C6D2D}"/>
                  </a:ext>
                </a:extLst>
              </p14:cNvPr>
              <p14:cNvContentPartPr/>
              <p14:nvPr/>
            </p14:nvContentPartPr>
            <p14:xfrm>
              <a:off x="2899816" y="3626108"/>
              <a:ext cx="45720" cy="1800"/>
            </p14:xfrm>
          </p:contentPart>
        </mc:Choice>
        <mc:Fallback xmlns=""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4D4E2345-016E-4A89-9344-1CF69F6C6D2D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2895496" y="3621788"/>
                <a:ext cx="54360" cy="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50AD0CD0-591C-4154-BAD4-ECD079C8786C}"/>
                  </a:ext>
                </a:extLst>
              </p14:cNvPr>
              <p14:cNvContentPartPr/>
              <p14:nvPr/>
            </p14:nvContentPartPr>
            <p14:xfrm>
              <a:off x="3360976" y="3626108"/>
              <a:ext cx="109440" cy="218520"/>
            </p14:xfrm>
          </p:contentPart>
        </mc:Choice>
        <mc:Fallback xmlns=""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50AD0CD0-591C-4154-BAD4-ECD079C8786C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3356656" y="3621788"/>
                <a:ext cx="11808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EB4802A2-D427-4092-9DC5-94B1E9D16117}"/>
                  </a:ext>
                </a:extLst>
              </p14:cNvPr>
              <p14:cNvContentPartPr/>
              <p14:nvPr/>
            </p14:nvContentPartPr>
            <p14:xfrm>
              <a:off x="3555736" y="3688028"/>
              <a:ext cx="168480" cy="86400"/>
            </p14:xfrm>
          </p:contentPart>
        </mc:Choice>
        <mc:Fallback xmlns=""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EB4802A2-D427-4092-9DC5-94B1E9D16117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3551416" y="3683708"/>
                <a:ext cx="17712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242" name="Freihand 241">
                <a:extLst>
                  <a:ext uri="{FF2B5EF4-FFF2-40B4-BE49-F238E27FC236}">
                    <a16:creationId xmlns:a16="http://schemas.microsoft.com/office/drawing/2014/main" id="{1472DCF6-721D-4541-B4F3-28C6599968DA}"/>
                  </a:ext>
                </a:extLst>
              </p14:cNvPr>
              <p14:cNvContentPartPr/>
              <p14:nvPr/>
            </p14:nvContentPartPr>
            <p14:xfrm>
              <a:off x="3830056" y="3721508"/>
              <a:ext cx="161640" cy="21240"/>
            </p14:xfrm>
          </p:contentPart>
        </mc:Choice>
        <mc:Fallback xmlns="">
          <p:pic>
            <p:nvPicPr>
              <p:cNvPr id="242" name="Freihand 241">
                <a:extLst>
                  <a:ext uri="{FF2B5EF4-FFF2-40B4-BE49-F238E27FC236}">
                    <a16:creationId xmlns:a16="http://schemas.microsoft.com/office/drawing/2014/main" id="{1472DCF6-721D-4541-B4F3-28C6599968DA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3825736" y="3717188"/>
                <a:ext cx="1702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28189F7A-AE75-4F1E-81ED-DB3F9C6F3BAC}"/>
                  </a:ext>
                </a:extLst>
              </p14:cNvPr>
              <p14:cNvContentPartPr/>
              <p14:nvPr/>
            </p14:nvContentPartPr>
            <p14:xfrm>
              <a:off x="3998176" y="3640868"/>
              <a:ext cx="134640" cy="128160"/>
            </p14:xfrm>
          </p:contentPart>
        </mc:Choice>
        <mc:Fallback xmlns=""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28189F7A-AE75-4F1E-81ED-DB3F9C6F3BAC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3993856" y="3636548"/>
                <a:ext cx="14328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9D404ECB-C180-4EDD-8EDE-D0C3DAD7AEEE}"/>
                  </a:ext>
                </a:extLst>
              </p14:cNvPr>
              <p14:cNvContentPartPr/>
              <p14:nvPr/>
            </p14:nvContentPartPr>
            <p14:xfrm>
              <a:off x="4079896" y="3598028"/>
              <a:ext cx="149040" cy="218520"/>
            </p14:xfrm>
          </p:contentPart>
        </mc:Choice>
        <mc:Fallback xmlns=""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9D404ECB-C180-4EDD-8EDE-D0C3DAD7AEEE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4075576" y="3593708"/>
                <a:ext cx="15768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0A8F8E9E-1CF7-4555-BD1F-C74259F7CDA7}"/>
                  </a:ext>
                </a:extLst>
              </p14:cNvPr>
              <p14:cNvContentPartPr/>
              <p14:nvPr/>
            </p14:nvContentPartPr>
            <p14:xfrm>
              <a:off x="4329736" y="3693428"/>
              <a:ext cx="117000" cy="5040"/>
            </p14:xfrm>
          </p:contentPart>
        </mc:Choice>
        <mc:Fallback xmlns=""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0A8F8E9E-1CF7-4555-BD1F-C74259F7CDA7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4325416" y="3689108"/>
                <a:ext cx="12564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69CB76E8-FA93-4EBE-94DA-37028C36B3EE}"/>
                  </a:ext>
                </a:extLst>
              </p14:cNvPr>
              <p14:cNvContentPartPr/>
              <p14:nvPr/>
            </p14:nvContentPartPr>
            <p14:xfrm>
              <a:off x="4181056" y="3527828"/>
              <a:ext cx="178920" cy="91440"/>
            </p14:xfrm>
          </p:contentPart>
        </mc:Choice>
        <mc:Fallback xmlns=""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69CB76E8-FA93-4EBE-94DA-37028C36B3EE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4176736" y="3523508"/>
                <a:ext cx="18756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248" name="Freihand 247">
                <a:extLst>
                  <a:ext uri="{FF2B5EF4-FFF2-40B4-BE49-F238E27FC236}">
                    <a16:creationId xmlns:a16="http://schemas.microsoft.com/office/drawing/2014/main" id="{54BF8F14-17A7-45BD-9BA8-DAB7652F81EE}"/>
                  </a:ext>
                </a:extLst>
              </p14:cNvPr>
              <p14:cNvContentPartPr/>
              <p14:nvPr/>
            </p14:nvContentPartPr>
            <p14:xfrm>
              <a:off x="4296976" y="3739868"/>
              <a:ext cx="165240" cy="11520"/>
            </p14:xfrm>
          </p:contentPart>
        </mc:Choice>
        <mc:Fallback xmlns="">
          <p:pic>
            <p:nvPicPr>
              <p:cNvPr id="248" name="Freihand 247">
                <a:extLst>
                  <a:ext uri="{FF2B5EF4-FFF2-40B4-BE49-F238E27FC236}">
                    <a16:creationId xmlns:a16="http://schemas.microsoft.com/office/drawing/2014/main" id="{54BF8F14-17A7-45BD-9BA8-DAB7652F81EE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4292656" y="3735548"/>
                <a:ext cx="17388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E0CEF9F3-24DB-47B3-8401-3D44F8506648}"/>
                  </a:ext>
                </a:extLst>
              </p14:cNvPr>
              <p14:cNvContentPartPr/>
              <p14:nvPr/>
            </p14:nvContentPartPr>
            <p14:xfrm>
              <a:off x="4587496" y="3684788"/>
              <a:ext cx="146880" cy="75240"/>
            </p14:xfrm>
          </p:contentPart>
        </mc:Choice>
        <mc:Fallback xmlns=""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E0CEF9F3-24DB-47B3-8401-3D44F8506648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4583176" y="3680468"/>
                <a:ext cx="15552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6191BD92-D8BC-4798-BB69-B67DA112926A}"/>
                  </a:ext>
                </a:extLst>
              </p14:cNvPr>
              <p14:cNvContentPartPr/>
              <p14:nvPr/>
            </p14:nvContentPartPr>
            <p14:xfrm>
              <a:off x="4786936" y="3713228"/>
              <a:ext cx="113040" cy="7920"/>
            </p14:xfrm>
          </p:contentPart>
        </mc:Choice>
        <mc:Fallback xmlns=""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6191BD92-D8BC-4798-BB69-B67DA112926A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4782616" y="3708908"/>
                <a:ext cx="12168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id="{0E707EA0-527A-4643-AFDF-6997E8D9CDCA}"/>
                  </a:ext>
                </a:extLst>
              </p14:cNvPr>
              <p14:cNvContentPartPr/>
              <p14:nvPr/>
            </p14:nvContentPartPr>
            <p14:xfrm>
              <a:off x="4941736" y="3621788"/>
              <a:ext cx="116640" cy="97200"/>
            </p14:xfrm>
          </p:contentPart>
        </mc:Choice>
        <mc:Fallback xmlns=""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0E707EA0-527A-4643-AFDF-6997E8D9CDCA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4937416" y="3617468"/>
                <a:ext cx="12528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6EEFB5FB-1E01-4D2F-9967-539833F71C86}"/>
                  </a:ext>
                </a:extLst>
              </p14:cNvPr>
              <p14:cNvContentPartPr/>
              <p14:nvPr/>
            </p14:nvContentPartPr>
            <p14:xfrm>
              <a:off x="4956496" y="3614948"/>
              <a:ext cx="176040" cy="147960"/>
            </p14:xfrm>
          </p:contentPart>
        </mc:Choice>
        <mc:Fallback xmlns=""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6EEFB5FB-1E01-4D2F-9967-539833F71C86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4952176" y="3610628"/>
                <a:ext cx="18468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7DFD9A8C-33A9-4767-82C3-22B44F4C9EF3}"/>
                  </a:ext>
                </a:extLst>
              </p14:cNvPr>
              <p14:cNvContentPartPr/>
              <p14:nvPr/>
            </p14:nvContentPartPr>
            <p14:xfrm>
              <a:off x="4513696" y="3592988"/>
              <a:ext cx="109800" cy="198360"/>
            </p14:xfrm>
          </p:contentPart>
        </mc:Choice>
        <mc:Fallback xmlns=""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7DFD9A8C-33A9-4767-82C3-22B44F4C9EF3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4509376" y="3588668"/>
                <a:ext cx="11844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6E8D23F4-C773-42F1-98A2-D9B3A589DA13}"/>
                  </a:ext>
                </a:extLst>
              </p14:cNvPr>
              <p14:cNvContentPartPr/>
              <p14:nvPr/>
            </p14:nvContentPartPr>
            <p14:xfrm>
              <a:off x="5132536" y="3596948"/>
              <a:ext cx="122040" cy="138600"/>
            </p14:xfrm>
          </p:contentPart>
        </mc:Choice>
        <mc:Fallback xmlns=""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6E8D23F4-C773-42F1-98A2-D9B3A589DA13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5128216" y="3592628"/>
                <a:ext cx="13068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3CE54DFB-4D30-4E1C-8443-8E86AA54AAF3}"/>
                  </a:ext>
                </a:extLst>
              </p14:cNvPr>
              <p14:cNvContentPartPr/>
              <p14:nvPr/>
            </p14:nvContentPartPr>
            <p14:xfrm>
              <a:off x="5249536" y="3662468"/>
              <a:ext cx="152280" cy="66960"/>
            </p14:xfrm>
          </p:contentPart>
        </mc:Choice>
        <mc:Fallback xmlns=""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3CE54DFB-4D30-4E1C-8443-8E86AA54AAF3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5245216" y="3658148"/>
                <a:ext cx="16092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54776D58-9230-4DBA-861A-F6688934F3A9}"/>
                  </a:ext>
                </a:extLst>
              </p14:cNvPr>
              <p14:cNvContentPartPr/>
              <p14:nvPr/>
            </p14:nvContentPartPr>
            <p14:xfrm>
              <a:off x="5421616" y="3685148"/>
              <a:ext cx="111240" cy="10080"/>
            </p14:xfrm>
          </p:contentPart>
        </mc:Choice>
        <mc:Fallback xmlns=""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54776D58-9230-4DBA-861A-F6688934F3A9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5417296" y="3680828"/>
                <a:ext cx="11988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20D0E19E-9694-4DF1-9DE0-20232318931D}"/>
                  </a:ext>
                </a:extLst>
              </p14:cNvPr>
              <p14:cNvContentPartPr/>
              <p14:nvPr/>
            </p14:nvContentPartPr>
            <p14:xfrm>
              <a:off x="5568136" y="3586508"/>
              <a:ext cx="93960" cy="113400"/>
            </p14:xfrm>
          </p:contentPart>
        </mc:Choice>
        <mc:Fallback xmlns=""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20D0E19E-9694-4DF1-9DE0-20232318931D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5563816" y="3582188"/>
                <a:ext cx="10260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7E27488A-CD47-4EF8-8B66-1791BEADEBC5}"/>
                  </a:ext>
                </a:extLst>
              </p14:cNvPr>
              <p14:cNvContentPartPr/>
              <p14:nvPr/>
            </p14:nvContentPartPr>
            <p14:xfrm>
              <a:off x="5666416" y="3603428"/>
              <a:ext cx="70560" cy="117360"/>
            </p14:xfrm>
          </p:contentPart>
        </mc:Choice>
        <mc:Fallback xmlns=""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7E27488A-CD47-4EF8-8B66-1791BEADEBC5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5662096" y="3599108"/>
                <a:ext cx="792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88A7C218-511E-4790-A817-23A998123A4D}"/>
                  </a:ext>
                </a:extLst>
              </p14:cNvPr>
              <p14:cNvContentPartPr/>
              <p14:nvPr/>
            </p14:nvContentPartPr>
            <p14:xfrm>
              <a:off x="5838496" y="3652388"/>
              <a:ext cx="140400" cy="36720"/>
            </p14:xfrm>
          </p:contentPart>
        </mc:Choice>
        <mc:Fallback xmlns=""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88A7C218-511E-4790-A817-23A998123A4D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5834176" y="3648068"/>
                <a:ext cx="14904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EACD85B3-4E71-4F50-9E17-D8B962D61294}"/>
                  </a:ext>
                </a:extLst>
              </p14:cNvPr>
              <p14:cNvContentPartPr/>
              <p14:nvPr/>
            </p14:nvContentPartPr>
            <p14:xfrm>
              <a:off x="6093376" y="3646268"/>
              <a:ext cx="177480" cy="70920"/>
            </p14:xfrm>
          </p:contentPart>
        </mc:Choice>
        <mc:Fallback xmlns=""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EACD85B3-4E71-4F50-9E17-D8B962D61294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6089056" y="3641948"/>
                <a:ext cx="18612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48FD8647-3F94-44AF-B067-2EF7E9361CDE}"/>
                  </a:ext>
                </a:extLst>
              </p14:cNvPr>
              <p14:cNvContentPartPr/>
              <p14:nvPr/>
            </p14:nvContentPartPr>
            <p14:xfrm>
              <a:off x="6255376" y="3549068"/>
              <a:ext cx="118440" cy="90000"/>
            </p14:xfrm>
          </p:contentPart>
        </mc:Choice>
        <mc:Fallback xmlns=""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48FD8647-3F94-44AF-B067-2EF7E9361CDE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6251056" y="3544748"/>
                <a:ext cx="12708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7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1FB85C99-5267-4829-AE49-CE93BBFA27C3}"/>
                  </a:ext>
                </a:extLst>
              </p14:cNvPr>
              <p14:cNvContentPartPr/>
              <p14:nvPr/>
            </p14:nvContentPartPr>
            <p14:xfrm>
              <a:off x="6446176" y="3627908"/>
              <a:ext cx="145440" cy="47160"/>
            </p14:xfrm>
          </p:contentPart>
        </mc:Choice>
        <mc:Fallback xmlns=""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1FB85C99-5267-4829-AE49-CE93BBFA27C3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6441856" y="3623588"/>
                <a:ext cx="15408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733A6750-C306-44C1-88FC-189CA3C35445}"/>
                  </a:ext>
                </a:extLst>
              </p14:cNvPr>
              <p14:cNvContentPartPr/>
              <p14:nvPr/>
            </p14:nvContentPartPr>
            <p14:xfrm>
              <a:off x="6667576" y="3551948"/>
              <a:ext cx="189000" cy="120240"/>
            </p14:xfrm>
          </p:contentPart>
        </mc:Choice>
        <mc:Fallback xmlns=""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733A6750-C306-44C1-88FC-189CA3C35445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6663256" y="3547628"/>
                <a:ext cx="19764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1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0FE4B9AB-5868-4022-A675-FFD03A003BAB}"/>
                  </a:ext>
                </a:extLst>
              </p14:cNvPr>
              <p14:cNvContentPartPr/>
              <p14:nvPr/>
            </p14:nvContentPartPr>
            <p14:xfrm>
              <a:off x="6884656" y="3618188"/>
              <a:ext cx="162000" cy="80280"/>
            </p14:xfrm>
          </p:contentPart>
        </mc:Choice>
        <mc:Fallback xmlns=""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0FE4B9AB-5868-4022-A675-FFD03A003BAB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6880336" y="3613868"/>
                <a:ext cx="17064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3">
            <p14:nvContentPartPr>
              <p14:cNvPr id="265" name="Freihand 264">
                <a:extLst>
                  <a:ext uri="{FF2B5EF4-FFF2-40B4-BE49-F238E27FC236}">
                    <a16:creationId xmlns:a16="http://schemas.microsoft.com/office/drawing/2014/main" id="{C0D347A7-2F69-498A-8288-897ADB81281B}"/>
                  </a:ext>
                </a:extLst>
              </p14:cNvPr>
              <p14:cNvContentPartPr/>
              <p14:nvPr/>
            </p14:nvContentPartPr>
            <p14:xfrm>
              <a:off x="7084456" y="3528908"/>
              <a:ext cx="107280" cy="143640"/>
            </p14:xfrm>
          </p:contentPart>
        </mc:Choice>
        <mc:Fallback xmlns="">
          <p:pic>
            <p:nvPicPr>
              <p:cNvPr id="265" name="Freihand 264">
                <a:extLst>
                  <a:ext uri="{FF2B5EF4-FFF2-40B4-BE49-F238E27FC236}">
                    <a16:creationId xmlns:a16="http://schemas.microsoft.com/office/drawing/2014/main" id="{C0D347A7-2F69-498A-8288-897ADB81281B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7080136" y="3524588"/>
                <a:ext cx="11592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5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B56C41F1-A06A-4FDA-BDF3-3D4DCC55C132}"/>
                  </a:ext>
                </a:extLst>
              </p14:cNvPr>
              <p14:cNvContentPartPr/>
              <p14:nvPr/>
            </p14:nvContentPartPr>
            <p14:xfrm>
              <a:off x="7348696" y="3576788"/>
              <a:ext cx="39960" cy="109440"/>
            </p14:xfrm>
          </p:contentPart>
        </mc:Choice>
        <mc:Fallback xmlns=""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B56C41F1-A06A-4FDA-BDF3-3D4DCC55C132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7344376" y="3572468"/>
                <a:ext cx="4860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7">
            <p14:nvContentPartPr>
              <p14:cNvPr id="267" name="Freihand 266">
                <a:extLst>
                  <a:ext uri="{FF2B5EF4-FFF2-40B4-BE49-F238E27FC236}">
                    <a16:creationId xmlns:a16="http://schemas.microsoft.com/office/drawing/2014/main" id="{B8921834-A287-4061-BF85-E72241F22BC2}"/>
                  </a:ext>
                </a:extLst>
              </p14:cNvPr>
              <p14:cNvContentPartPr/>
              <p14:nvPr/>
            </p14:nvContentPartPr>
            <p14:xfrm>
              <a:off x="7299376" y="3616748"/>
              <a:ext cx="178200" cy="25920"/>
            </p14:xfrm>
          </p:contentPart>
        </mc:Choice>
        <mc:Fallback xmlns="">
          <p:pic>
            <p:nvPicPr>
              <p:cNvPr id="267" name="Freihand 266">
                <a:extLst>
                  <a:ext uri="{FF2B5EF4-FFF2-40B4-BE49-F238E27FC236}">
                    <a16:creationId xmlns:a16="http://schemas.microsoft.com/office/drawing/2014/main" id="{B8921834-A287-4061-BF85-E72241F22BC2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7295056" y="3612428"/>
                <a:ext cx="18684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9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32A421D3-EF7F-454E-A3F4-ADF20A252974}"/>
                  </a:ext>
                </a:extLst>
              </p14:cNvPr>
              <p14:cNvContentPartPr/>
              <p14:nvPr/>
            </p14:nvContentPartPr>
            <p14:xfrm>
              <a:off x="7441936" y="3556988"/>
              <a:ext cx="130320" cy="115920"/>
            </p14:xfrm>
          </p:contentPart>
        </mc:Choice>
        <mc:Fallback xmlns=""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32A421D3-EF7F-454E-A3F4-ADF20A252974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7437616" y="3552668"/>
                <a:ext cx="13896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37C735CF-206B-4D45-8644-0B30E8A69F0A}"/>
                  </a:ext>
                </a:extLst>
              </p14:cNvPr>
              <p14:cNvContentPartPr/>
              <p14:nvPr/>
            </p14:nvContentPartPr>
            <p14:xfrm>
              <a:off x="7505656" y="3486068"/>
              <a:ext cx="191520" cy="63000"/>
            </p14:xfrm>
          </p:contentPart>
        </mc:Choice>
        <mc:Fallback xmlns=""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37C735CF-206B-4D45-8644-0B30E8A69F0A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7501336" y="3481748"/>
                <a:ext cx="20016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3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B649F1BE-87D9-4C6E-8073-4073ECBC1C39}"/>
                  </a:ext>
                </a:extLst>
              </p14:cNvPr>
              <p14:cNvContentPartPr/>
              <p14:nvPr/>
            </p14:nvContentPartPr>
            <p14:xfrm>
              <a:off x="4607296" y="6374348"/>
              <a:ext cx="217080" cy="18000"/>
            </p14:xfrm>
          </p:contentPart>
        </mc:Choice>
        <mc:Fallback xmlns=""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B649F1BE-87D9-4C6E-8073-4073ECBC1C39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4602976" y="6370028"/>
                <a:ext cx="22572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275" name="Freihand 274">
                <a:extLst>
                  <a:ext uri="{FF2B5EF4-FFF2-40B4-BE49-F238E27FC236}">
                    <a16:creationId xmlns:a16="http://schemas.microsoft.com/office/drawing/2014/main" id="{96584337-BB42-4F68-ADFF-5050E1AA6593}"/>
                  </a:ext>
                </a:extLst>
              </p14:cNvPr>
              <p14:cNvContentPartPr/>
              <p14:nvPr/>
            </p14:nvContentPartPr>
            <p14:xfrm>
              <a:off x="4534576" y="6326828"/>
              <a:ext cx="1455120" cy="143640"/>
            </p14:xfrm>
          </p:contentPart>
        </mc:Choice>
        <mc:Fallback xmlns="">
          <p:pic>
            <p:nvPicPr>
              <p:cNvPr id="275" name="Freihand 274">
                <a:extLst>
                  <a:ext uri="{FF2B5EF4-FFF2-40B4-BE49-F238E27FC236}">
                    <a16:creationId xmlns:a16="http://schemas.microsoft.com/office/drawing/2014/main" id="{96584337-BB42-4F68-ADFF-5050E1AA6593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4530256" y="6322508"/>
                <a:ext cx="146376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7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F8EC423A-6470-4279-A016-343746947C33}"/>
                  </a:ext>
                </a:extLst>
              </p14:cNvPr>
              <p14:cNvContentPartPr/>
              <p14:nvPr/>
            </p14:nvContentPartPr>
            <p14:xfrm>
              <a:off x="6633376" y="3703868"/>
              <a:ext cx="628200" cy="94680"/>
            </p14:xfrm>
          </p:contentPart>
        </mc:Choice>
        <mc:Fallback xmlns=""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F8EC423A-6470-4279-A016-343746947C33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6629056" y="3699548"/>
                <a:ext cx="63684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9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3C2BEE98-B4F5-40C6-9FF5-BAAF6D23EF1C}"/>
                  </a:ext>
                </a:extLst>
              </p14:cNvPr>
              <p14:cNvContentPartPr/>
              <p14:nvPr/>
            </p14:nvContentPartPr>
            <p14:xfrm>
              <a:off x="4711696" y="5914988"/>
              <a:ext cx="280800" cy="565200"/>
            </p14:xfrm>
          </p:contentPart>
        </mc:Choice>
        <mc:Fallback xmlns=""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3C2BEE98-B4F5-40C6-9FF5-BAAF6D23EF1C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4707376" y="5910668"/>
                <a:ext cx="289440" cy="57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1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7BB09721-A79E-4FCB-AA07-6D03E2A50883}"/>
                  </a:ext>
                </a:extLst>
              </p14:cNvPr>
              <p14:cNvContentPartPr/>
              <p14:nvPr/>
            </p14:nvContentPartPr>
            <p14:xfrm>
              <a:off x="6288856" y="5875028"/>
              <a:ext cx="263520" cy="530640"/>
            </p14:xfrm>
          </p:contentPart>
        </mc:Choice>
        <mc:Fallback xmlns=""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7BB09721-A79E-4FCB-AA07-6D03E2A50883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6284536" y="5870708"/>
                <a:ext cx="272160" cy="53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3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CCEA3D29-94BB-443D-854C-CF45268BF131}"/>
                  </a:ext>
                </a:extLst>
              </p14:cNvPr>
              <p14:cNvContentPartPr/>
              <p14:nvPr/>
            </p14:nvContentPartPr>
            <p14:xfrm>
              <a:off x="7400896" y="5832188"/>
              <a:ext cx="384120" cy="638280"/>
            </p14:xfrm>
          </p:contentPart>
        </mc:Choice>
        <mc:Fallback xmlns=""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CCEA3D29-94BB-443D-854C-CF45268BF131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7396576" y="5827868"/>
                <a:ext cx="392760" cy="646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8" name="Gruppieren 287">
            <a:extLst>
              <a:ext uri="{FF2B5EF4-FFF2-40B4-BE49-F238E27FC236}">
                <a16:creationId xmlns:a16="http://schemas.microsoft.com/office/drawing/2014/main" id="{44133838-21AF-4725-81AF-FA5DE6B805A8}"/>
              </a:ext>
            </a:extLst>
          </p:cNvPr>
          <p:cNvGrpSpPr/>
          <p:nvPr/>
        </p:nvGrpSpPr>
        <p:grpSpPr>
          <a:xfrm>
            <a:off x="3338296" y="4355828"/>
            <a:ext cx="2552400" cy="1175040"/>
            <a:chOff x="3338296" y="4355828"/>
            <a:chExt cx="2552400" cy="117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CA1A2C4E-1C5D-4017-8807-2800CF727D81}"/>
                    </a:ext>
                  </a:extLst>
                </p14:cNvPr>
                <p14:cNvContentPartPr/>
                <p14:nvPr/>
              </p14:nvContentPartPr>
              <p14:xfrm>
                <a:off x="3741136" y="4872428"/>
                <a:ext cx="1884960" cy="11160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CA1A2C4E-1C5D-4017-8807-2800CF727D81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3736816" y="4868108"/>
                  <a:ext cx="18936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9A3E21B4-7D2B-46E9-BC10-E2D6330C4BEA}"/>
                    </a:ext>
                  </a:extLst>
                </p14:cNvPr>
                <p14:cNvContentPartPr/>
                <p14:nvPr/>
              </p14:nvContentPartPr>
              <p14:xfrm>
                <a:off x="3677416" y="4942268"/>
                <a:ext cx="185040" cy="5364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9A3E21B4-7D2B-46E9-BC10-E2D6330C4BEA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3673096" y="4937948"/>
                  <a:ext cx="1936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55178343-3AD3-406A-83FB-7A6E3225C1D4}"/>
                    </a:ext>
                  </a:extLst>
                </p14:cNvPr>
                <p14:cNvContentPartPr/>
                <p14:nvPr/>
              </p14:nvContentPartPr>
              <p14:xfrm>
                <a:off x="4881256" y="4770908"/>
                <a:ext cx="220320" cy="19908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55178343-3AD3-406A-83FB-7A6E3225C1D4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4876936" y="4766588"/>
                  <a:ext cx="2289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C941D20F-C768-46AC-B60C-8EAA8025F935}"/>
                    </a:ext>
                  </a:extLst>
                </p14:cNvPr>
                <p14:cNvContentPartPr/>
                <p14:nvPr/>
              </p14:nvContentPartPr>
              <p14:xfrm>
                <a:off x="4973056" y="4867748"/>
                <a:ext cx="174240" cy="12240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C941D20F-C768-46AC-B60C-8EAA8025F935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4968736" y="4863428"/>
                  <a:ext cx="1828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28AA8CE4-2768-436B-B8DB-67D3498FA0B8}"/>
                    </a:ext>
                  </a:extLst>
                </p14:cNvPr>
                <p14:cNvContentPartPr/>
                <p14:nvPr/>
              </p14:nvContentPartPr>
              <p14:xfrm>
                <a:off x="5586856" y="4840388"/>
                <a:ext cx="360" cy="36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28AA8CE4-2768-436B-B8DB-67D3498FA0B8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5582536" y="483606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0D7A4BBD-3FC7-40D0-8CA6-172FE76A33A6}"/>
                    </a:ext>
                  </a:extLst>
                </p14:cNvPr>
                <p14:cNvContentPartPr/>
                <p14:nvPr/>
              </p14:nvContentPartPr>
              <p14:xfrm>
                <a:off x="5424856" y="4828508"/>
                <a:ext cx="465840" cy="5040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0D7A4BBD-3FC7-40D0-8CA6-172FE76A33A6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5420536" y="4824188"/>
                  <a:ext cx="4744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23387209-32C1-4BEA-A7EB-E93E2B12D568}"/>
                    </a:ext>
                  </a:extLst>
                </p14:cNvPr>
                <p14:cNvContentPartPr/>
                <p14:nvPr/>
              </p14:nvContentPartPr>
              <p14:xfrm>
                <a:off x="3930856" y="5040188"/>
                <a:ext cx="87480" cy="31176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23387209-32C1-4BEA-A7EB-E93E2B12D568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3926536" y="5035868"/>
                  <a:ext cx="9612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0BCF75C2-D41B-447C-B1A7-602E6BB83774}"/>
                    </a:ext>
                  </a:extLst>
                </p14:cNvPr>
                <p14:cNvContentPartPr/>
                <p14:nvPr/>
              </p14:nvContentPartPr>
              <p14:xfrm>
                <a:off x="3338296" y="5035508"/>
                <a:ext cx="127080" cy="31392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0BCF75C2-D41B-447C-B1A7-602E6BB83774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3333976" y="5031188"/>
                  <a:ext cx="13572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68030C96-B370-4F34-8BA5-7AACC33AD148}"/>
                    </a:ext>
                  </a:extLst>
                </p14:cNvPr>
                <p14:cNvContentPartPr/>
                <p14:nvPr/>
              </p14:nvContentPartPr>
              <p14:xfrm>
                <a:off x="3930856" y="5049188"/>
                <a:ext cx="92520" cy="29088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68030C96-B370-4F34-8BA5-7AACC33AD148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3926536" y="5044868"/>
                  <a:ext cx="10116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A366F611-32FC-4D82-8C9E-094202E8D9F9}"/>
                    </a:ext>
                  </a:extLst>
                </p14:cNvPr>
                <p14:cNvContentPartPr/>
                <p14:nvPr/>
              </p14:nvContentPartPr>
              <p14:xfrm>
                <a:off x="3644656" y="5348348"/>
                <a:ext cx="146880" cy="11412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A366F611-32FC-4D82-8C9E-094202E8D9F9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3640336" y="5344028"/>
                  <a:ext cx="1555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BDE09239-9ADA-49D7-8EC3-4BA497E20ED4}"/>
                    </a:ext>
                  </a:extLst>
                </p14:cNvPr>
                <p14:cNvContentPartPr/>
                <p14:nvPr/>
              </p14:nvContentPartPr>
              <p14:xfrm>
                <a:off x="3582376" y="5404508"/>
                <a:ext cx="180000" cy="10404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BDE09239-9ADA-49D7-8EC3-4BA497E20ED4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3578056" y="5400188"/>
                  <a:ext cx="1886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4D91552D-5CED-40D6-8647-EB943E29633C}"/>
                    </a:ext>
                  </a:extLst>
                </p14:cNvPr>
                <p14:cNvContentPartPr/>
                <p14:nvPr/>
              </p14:nvContentPartPr>
              <p14:xfrm>
                <a:off x="3623056" y="5306588"/>
                <a:ext cx="281880" cy="17568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4D91552D-5CED-40D6-8647-EB943E29633C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3618736" y="5302268"/>
                  <a:ext cx="2905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61498F31-F786-4067-8131-D2F5538CFAE3}"/>
                    </a:ext>
                  </a:extLst>
                </p14:cNvPr>
                <p14:cNvContentPartPr/>
                <p14:nvPr/>
              </p14:nvContentPartPr>
              <p14:xfrm>
                <a:off x="3793696" y="5375708"/>
                <a:ext cx="143640" cy="15516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61498F31-F786-4067-8131-D2F5538CFAE3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3789376" y="5371388"/>
                  <a:ext cx="1522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8C8E3511-177D-4194-80AC-CAA629979769}"/>
                    </a:ext>
                  </a:extLst>
                </p14:cNvPr>
                <p14:cNvContentPartPr/>
                <p14:nvPr/>
              </p14:nvContentPartPr>
              <p14:xfrm>
                <a:off x="3555376" y="4355828"/>
                <a:ext cx="870120" cy="54000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8C8E3511-177D-4194-80AC-CAA629979769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3551056" y="4351508"/>
                  <a:ext cx="878760" cy="548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01FE67EA-4EF5-4CAC-8EAE-BC7E52082A38}"/>
                  </a:ext>
                </a:extLst>
              </p14:cNvPr>
              <p14:cNvContentPartPr/>
              <p14:nvPr/>
            </p14:nvContentPartPr>
            <p14:xfrm>
              <a:off x="4794669" y="1419101"/>
              <a:ext cx="1825200" cy="91404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01FE67EA-4EF5-4CAC-8EAE-BC7E52082A38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4790349" y="1414781"/>
                <a:ext cx="1833840" cy="9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5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757A32C3-5003-4C15-9487-7B030909FB59}"/>
                  </a:ext>
                </a:extLst>
              </p14:cNvPr>
              <p14:cNvContentPartPr/>
              <p14:nvPr/>
            </p14:nvContentPartPr>
            <p14:xfrm>
              <a:off x="5157549" y="1859741"/>
              <a:ext cx="325080" cy="35028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757A32C3-5003-4C15-9487-7B030909FB59}"/>
                  </a:ext>
                </a:extLst>
              </p:cNvPr>
              <p:cNvPicPr/>
              <p:nvPr/>
            </p:nvPicPr>
            <p:blipFill>
              <a:blip r:embed="rId456"/>
              <a:stretch>
                <a:fillRect/>
              </a:stretch>
            </p:blipFill>
            <p:spPr>
              <a:xfrm>
                <a:off x="5153229" y="1855421"/>
                <a:ext cx="333720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7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A036D057-6F3A-4E6F-9388-043AA2B33D87}"/>
                  </a:ext>
                </a:extLst>
              </p14:cNvPr>
              <p14:cNvContentPartPr/>
              <p14:nvPr/>
            </p14:nvContentPartPr>
            <p14:xfrm>
              <a:off x="3302829" y="6310781"/>
              <a:ext cx="4546800" cy="12708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A036D057-6F3A-4E6F-9388-043AA2B33D87}"/>
                  </a:ext>
                </a:extLst>
              </p:cNvPr>
              <p:cNvPicPr/>
              <p:nvPr/>
            </p:nvPicPr>
            <p:blipFill>
              <a:blip r:embed="rId458"/>
              <a:stretch>
                <a:fillRect/>
              </a:stretch>
            </p:blipFill>
            <p:spPr>
              <a:xfrm>
                <a:off x="3298509" y="6306461"/>
                <a:ext cx="455544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9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6619D632-CF1F-42D4-B1F2-07802CCCFD80}"/>
                  </a:ext>
                </a:extLst>
              </p14:cNvPr>
              <p14:cNvContentPartPr/>
              <p14:nvPr/>
            </p14:nvContentPartPr>
            <p14:xfrm>
              <a:off x="3492549" y="4377941"/>
              <a:ext cx="932040" cy="48744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6619D632-CF1F-42D4-B1F2-07802CCCFD80}"/>
                  </a:ext>
                </a:extLst>
              </p:cNvPr>
              <p:cNvPicPr/>
              <p:nvPr/>
            </p:nvPicPr>
            <p:blipFill>
              <a:blip r:embed="rId460"/>
              <a:stretch>
                <a:fillRect/>
              </a:stretch>
            </p:blipFill>
            <p:spPr>
              <a:xfrm>
                <a:off x="3488229" y="4373621"/>
                <a:ext cx="940680" cy="49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1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C471D694-5100-4418-8901-ACF11B8B26C1}"/>
                  </a:ext>
                </a:extLst>
              </p14:cNvPr>
              <p14:cNvContentPartPr/>
              <p14:nvPr/>
            </p14:nvContentPartPr>
            <p14:xfrm>
              <a:off x="2008629" y="2983301"/>
              <a:ext cx="6002640" cy="62964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C471D694-5100-4418-8901-ACF11B8B26C1}"/>
                  </a:ext>
                </a:extLst>
              </p:cNvPr>
              <p:cNvPicPr/>
              <p:nvPr/>
            </p:nvPicPr>
            <p:blipFill>
              <a:blip r:embed="rId462"/>
              <a:stretch>
                <a:fillRect/>
              </a:stretch>
            </p:blipFill>
            <p:spPr>
              <a:xfrm>
                <a:off x="2004309" y="2978981"/>
                <a:ext cx="6011280" cy="63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5391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/>
              <a:t>From the first order condition (FOC) we obtain: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/>
          </a:p>
          <a:p>
            <a:endParaRPr lang="de-DE" sz="2400"/>
          </a:p>
          <a:p>
            <a:endParaRPr lang="de-DE" altLang="de-DE" sz="240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5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FACE992-D56B-B18E-8D60-8DD8BC873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480" y="1509267"/>
            <a:ext cx="6451154" cy="408889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C9C5C043-3303-4BF9-9B22-86591BAB6BF7}"/>
                  </a:ext>
                </a:extLst>
              </p14:cNvPr>
              <p14:cNvContentPartPr/>
              <p14:nvPr/>
            </p14:nvContentPartPr>
            <p14:xfrm>
              <a:off x="1954456" y="2619908"/>
              <a:ext cx="601200" cy="3960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C9C5C043-3303-4BF9-9B22-86591BAB6B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50136" y="2615588"/>
                <a:ext cx="60984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220D73B5-A717-4ADC-AB79-64D0F0E49FA7}"/>
                  </a:ext>
                </a:extLst>
              </p14:cNvPr>
              <p14:cNvContentPartPr/>
              <p14:nvPr/>
            </p14:nvContentPartPr>
            <p14:xfrm>
              <a:off x="4924096" y="1655828"/>
              <a:ext cx="464040" cy="61236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220D73B5-A717-4ADC-AB79-64D0F0E49FA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19776" y="1651508"/>
                <a:ext cx="472680" cy="62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5380C7E3-05E9-480D-A500-6722FE634516}"/>
                  </a:ext>
                </a:extLst>
              </p14:cNvPr>
              <p14:cNvContentPartPr/>
              <p14:nvPr/>
            </p14:nvContentPartPr>
            <p14:xfrm>
              <a:off x="4897816" y="2175668"/>
              <a:ext cx="1116360" cy="69840"/>
            </p14:xfrm>
          </p:contentPart>
        </mc:Choice>
        <mc:Fallback xmlns=""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5380C7E3-05E9-480D-A500-6722FE63451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93496" y="2171348"/>
                <a:ext cx="112500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5EB36384-AA1D-4527-B1B6-F5F32302AF91}"/>
                  </a:ext>
                </a:extLst>
              </p14:cNvPr>
              <p14:cNvContentPartPr/>
              <p14:nvPr/>
            </p14:nvContentPartPr>
            <p14:xfrm>
              <a:off x="6278776" y="2183588"/>
              <a:ext cx="1207080" cy="74520"/>
            </p14:xfrm>
          </p:contentPart>
        </mc:Choice>
        <mc:Fallback xmlns=""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5EB36384-AA1D-4527-B1B6-F5F32302AF9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74456" y="2179268"/>
                <a:ext cx="121572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46D38924-2648-4BEB-BF4F-9BF7E212861C}"/>
                  </a:ext>
                </a:extLst>
              </p14:cNvPr>
              <p14:cNvContentPartPr/>
              <p14:nvPr/>
            </p14:nvContentPartPr>
            <p14:xfrm>
              <a:off x="6656056" y="1726388"/>
              <a:ext cx="653760" cy="515160"/>
            </p14:xfrm>
          </p:contentPart>
        </mc:Choice>
        <mc:Fallback xmlns=""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46D38924-2648-4BEB-BF4F-9BF7E212861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51736" y="1722068"/>
                <a:ext cx="662400" cy="52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A650F79A-7DD2-4DC1-9374-09B7C90CF002}"/>
                  </a:ext>
                </a:extLst>
              </p14:cNvPr>
              <p14:cNvContentPartPr/>
              <p14:nvPr/>
            </p14:nvContentPartPr>
            <p14:xfrm>
              <a:off x="3577696" y="4045868"/>
              <a:ext cx="1860120" cy="51840"/>
            </p14:xfrm>
          </p:contentPart>
        </mc:Choice>
        <mc:Fallback xmlns=""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A650F79A-7DD2-4DC1-9374-09B7C90CF00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573376" y="4041548"/>
                <a:ext cx="186876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C6A8D0B0-9746-43BC-AFE5-437A1D0A69E3}"/>
                  </a:ext>
                </a:extLst>
              </p14:cNvPr>
              <p14:cNvContentPartPr/>
              <p14:nvPr/>
            </p14:nvContentPartPr>
            <p14:xfrm>
              <a:off x="6093376" y="5093108"/>
              <a:ext cx="189000" cy="167760"/>
            </p14:xfrm>
          </p:contentPart>
        </mc:Choice>
        <mc:Fallback xmlns=""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C6A8D0B0-9746-43BC-AFE5-437A1D0A69E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89056" y="5088788"/>
                <a:ext cx="19764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39" name="Freihand 338">
                <a:extLst>
                  <a:ext uri="{FF2B5EF4-FFF2-40B4-BE49-F238E27FC236}">
                    <a16:creationId xmlns:a16="http://schemas.microsoft.com/office/drawing/2014/main" id="{F360F101-6AED-4A58-A954-89D9BB7CF17C}"/>
                  </a:ext>
                </a:extLst>
              </p14:cNvPr>
              <p14:cNvContentPartPr/>
              <p14:nvPr/>
            </p14:nvContentPartPr>
            <p14:xfrm>
              <a:off x="3655096" y="4253948"/>
              <a:ext cx="3066840" cy="1080000"/>
            </p14:xfrm>
          </p:contentPart>
        </mc:Choice>
        <mc:Fallback xmlns="">
          <p:pic>
            <p:nvPicPr>
              <p:cNvPr id="339" name="Freihand 338">
                <a:extLst>
                  <a:ext uri="{FF2B5EF4-FFF2-40B4-BE49-F238E27FC236}">
                    <a16:creationId xmlns:a16="http://schemas.microsoft.com/office/drawing/2014/main" id="{F360F101-6AED-4A58-A954-89D9BB7CF17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650776" y="4249628"/>
                <a:ext cx="3075480" cy="10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45" name="Freihand 344">
                <a:extLst>
                  <a:ext uri="{FF2B5EF4-FFF2-40B4-BE49-F238E27FC236}">
                    <a16:creationId xmlns:a16="http://schemas.microsoft.com/office/drawing/2014/main" id="{72E74684-9803-4113-8C4D-31DF8E1DB7A7}"/>
                  </a:ext>
                </a:extLst>
              </p14:cNvPr>
              <p14:cNvContentPartPr/>
              <p14:nvPr/>
            </p14:nvContentPartPr>
            <p14:xfrm>
              <a:off x="4855336" y="5957828"/>
              <a:ext cx="2220840" cy="646560"/>
            </p14:xfrm>
          </p:contentPart>
        </mc:Choice>
        <mc:Fallback xmlns="">
          <p:pic>
            <p:nvPicPr>
              <p:cNvPr id="345" name="Freihand 344">
                <a:extLst>
                  <a:ext uri="{FF2B5EF4-FFF2-40B4-BE49-F238E27FC236}">
                    <a16:creationId xmlns:a16="http://schemas.microsoft.com/office/drawing/2014/main" id="{72E74684-9803-4113-8C4D-31DF8E1DB7A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851016" y="5953508"/>
                <a:ext cx="2229480" cy="65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66" name="Freihand 365">
                <a:extLst>
                  <a:ext uri="{FF2B5EF4-FFF2-40B4-BE49-F238E27FC236}">
                    <a16:creationId xmlns:a16="http://schemas.microsoft.com/office/drawing/2014/main" id="{4F1AD579-9DB2-4DA0-B01D-EE2D16429B98}"/>
                  </a:ext>
                </a:extLst>
              </p14:cNvPr>
              <p14:cNvContentPartPr/>
              <p14:nvPr/>
            </p14:nvContentPartPr>
            <p14:xfrm>
              <a:off x="6198856" y="4894028"/>
              <a:ext cx="322560" cy="183960"/>
            </p14:xfrm>
          </p:contentPart>
        </mc:Choice>
        <mc:Fallback xmlns="">
          <p:pic>
            <p:nvPicPr>
              <p:cNvPr id="366" name="Freihand 365">
                <a:extLst>
                  <a:ext uri="{FF2B5EF4-FFF2-40B4-BE49-F238E27FC236}">
                    <a16:creationId xmlns:a16="http://schemas.microsoft.com/office/drawing/2014/main" id="{4F1AD579-9DB2-4DA0-B01D-EE2D16429B9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194536" y="4889708"/>
                <a:ext cx="33120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67" name="Freihand 366">
                <a:extLst>
                  <a:ext uri="{FF2B5EF4-FFF2-40B4-BE49-F238E27FC236}">
                    <a16:creationId xmlns:a16="http://schemas.microsoft.com/office/drawing/2014/main" id="{D2DBBA05-8D4D-4420-9412-DC9760DDFB6B}"/>
                  </a:ext>
                </a:extLst>
              </p14:cNvPr>
              <p14:cNvContentPartPr/>
              <p14:nvPr/>
            </p14:nvContentPartPr>
            <p14:xfrm>
              <a:off x="4739776" y="5022188"/>
              <a:ext cx="235080" cy="57600"/>
            </p14:xfrm>
          </p:contentPart>
        </mc:Choice>
        <mc:Fallback xmlns="">
          <p:pic>
            <p:nvPicPr>
              <p:cNvPr id="367" name="Freihand 366">
                <a:extLst>
                  <a:ext uri="{FF2B5EF4-FFF2-40B4-BE49-F238E27FC236}">
                    <a16:creationId xmlns:a16="http://schemas.microsoft.com/office/drawing/2014/main" id="{D2DBBA05-8D4D-4420-9412-DC9760DDFB6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735456" y="5017868"/>
                <a:ext cx="243720" cy="6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74" name="Gruppieren 373">
            <a:extLst>
              <a:ext uri="{FF2B5EF4-FFF2-40B4-BE49-F238E27FC236}">
                <a16:creationId xmlns:a16="http://schemas.microsoft.com/office/drawing/2014/main" id="{EF94879F-F231-46E1-A584-6691A60A4190}"/>
              </a:ext>
            </a:extLst>
          </p:cNvPr>
          <p:cNvGrpSpPr/>
          <p:nvPr/>
        </p:nvGrpSpPr>
        <p:grpSpPr>
          <a:xfrm>
            <a:off x="496096" y="1068308"/>
            <a:ext cx="11065680" cy="5462280"/>
            <a:chOff x="496096" y="1068308"/>
            <a:chExt cx="11065680" cy="546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E27BCBFE-036E-4AF0-8BEA-043EDE1CF3C7}"/>
                    </a:ext>
                  </a:extLst>
                </p14:cNvPr>
                <p14:cNvContentPartPr/>
                <p14:nvPr/>
              </p14:nvContentPartPr>
              <p14:xfrm>
                <a:off x="1295296" y="2413988"/>
                <a:ext cx="453960" cy="241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E27BCBFE-036E-4AF0-8BEA-043EDE1CF3C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290976" y="2409668"/>
                  <a:ext cx="4626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2E36528A-FAAC-4567-8F1C-C80F80FB3A56}"/>
                    </a:ext>
                  </a:extLst>
                </p14:cNvPr>
                <p14:cNvContentPartPr/>
                <p14:nvPr/>
              </p14:nvContentPartPr>
              <p14:xfrm>
                <a:off x="1627576" y="2323988"/>
                <a:ext cx="247320" cy="2268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2E36528A-FAAC-4567-8F1C-C80F80FB3A5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623256" y="2319668"/>
                  <a:ext cx="2559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57872E40-4179-41EB-86FC-3277A9ECC724}"/>
                    </a:ext>
                  </a:extLst>
                </p14:cNvPr>
                <p14:cNvContentPartPr/>
                <p14:nvPr/>
              </p14:nvContentPartPr>
              <p14:xfrm>
                <a:off x="1262176" y="1495268"/>
                <a:ext cx="38520" cy="8701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57872E40-4179-41EB-86FC-3277A9ECC72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257856" y="1490948"/>
                  <a:ext cx="47160" cy="87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AF0644C-F2F6-4491-A7D9-505D5749D054}"/>
                    </a:ext>
                  </a:extLst>
                </p14:cNvPr>
                <p14:cNvContentPartPr/>
                <p14:nvPr/>
              </p14:nvContentPartPr>
              <p14:xfrm>
                <a:off x="950056" y="1134188"/>
                <a:ext cx="35640" cy="2361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AF0644C-F2F6-4491-A7D9-505D5749D05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45736" y="1129868"/>
                  <a:ext cx="442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021B2D60-0EE2-4F45-96E7-3D5434174A3D}"/>
                    </a:ext>
                  </a:extLst>
                </p14:cNvPr>
                <p14:cNvContentPartPr/>
                <p14:nvPr/>
              </p14:nvContentPartPr>
              <p14:xfrm>
                <a:off x="893896" y="1269548"/>
                <a:ext cx="127080" cy="126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021B2D60-0EE2-4F45-96E7-3D5434174A3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89576" y="1265228"/>
                  <a:ext cx="1357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791FBE75-5DA4-4709-9EE6-0390A8E2FEEC}"/>
                    </a:ext>
                  </a:extLst>
                </p14:cNvPr>
                <p14:cNvContentPartPr/>
                <p14:nvPr/>
              </p14:nvContentPartPr>
              <p14:xfrm>
                <a:off x="1063096" y="1241468"/>
                <a:ext cx="157680" cy="820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791FBE75-5DA4-4709-9EE6-0390A8E2FEE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58776" y="1237148"/>
                  <a:ext cx="1663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347EF980-8109-480C-9F24-54DED38D46F2}"/>
                    </a:ext>
                  </a:extLst>
                </p14:cNvPr>
                <p14:cNvContentPartPr/>
                <p14:nvPr/>
              </p14:nvContentPartPr>
              <p14:xfrm>
                <a:off x="1241296" y="1147868"/>
                <a:ext cx="111240" cy="1587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347EF980-8109-480C-9F24-54DED38D46F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236976" y="1143548"/>
                  <a:ext cx="1198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A5EDDA59-9598-4D54-A055-FD2CF6EA0590}"/>
                    </a:ext>
                  </a:extLst>
                </p14:cNvPr>
                <p14:cNvContentPartPr/>
                <p14:nvPr/>
              </p14:nvContentPartPr>
              <p14:xfrm>
                <a:off x="1377736" y="1245428"/>
                <a:ext cx="201600" cy="565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A5EDDA59-9598-4D54-A055-FD2CF6EA059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373416" y="1241108"/>
                  <a:ext cx="2102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7980F5F-F34A-41C4-890D-4B75D30FA475}"/>
                    </a:ext>
                  </a:extLst>
                </p14:cNvPr>
                <p14:cNvContentPartPr/>
                <p14:nvPr/>
              </p14:nvContentPartPr>
              <p14:xfrm>
                <a:off x="1535776" y="1198628"/>
                <a:ext cx="41760" cy="219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7980F5F-F34A-41C4-890D-4B75D30FA47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531456" y="1194308"/>
                  <a:ext cx="504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6F89537B-7C3C-4F46-990F-07CDDE33119F}"/>
                    </a:ext>
                  </a:extLst>
                </p14:cNvPr>
                <p14:cNvContentPartPr/>
                <p14:nvPr/>
              </p14:nvContentPartPr>
              <p14:xfrm>
                <a:off x="1574296" y="1240748"/>
                <a:ext cx="100080" cy="1926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6F89537B-7C3C-4F46-990F-07CDDE33119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569976" y="1236428"/>
                  <a:ext cx="1087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F43B5B1A-A8DC-49D6-9745-0CCA982F5799}"/>
                    </a:ext>
                  </a:extLst>
                </p14:cNvPr>
                <p14:cNvContentPartPr/>
                <p14:nvPr/>
              </p14:nvContentPartPr>
              <p14:xfrm>
                <a:off x="1823776" y="1168748"/>
                <a:ext cx="195840" cy="1605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F43B5B1A-A8DC-49D6-9745-0CCA982F579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819456" y="1164428"/>
                  <a:ext cx="2044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B162A7A2-BDD9-4787-8918-E7CE0282660B}"/>
                    </a:ext>
                  </a:extLst>
                </p14:cNvPr>
                <p14:cNvContentPartPr/>
                <p14:nvPr/>
              </p14:nvContentPartPr>
              <p14:xfrm>
                <a:off x="2071456" y="1241108"/>
                <a:ext cx="74880" cy="705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B162A7A2-BDD9-4787-8918-E7CE0282660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067136" y="1236788"/>
                  <a:ext cx="835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0953CD53-3891-4A68-94EC-18F90F62182F}"/>
                    </a:ext>
                  </a:extLst>
                </p14:cNvPr>
                <p14:cNvContentPartPr/>
                <p14:nvPr/>
              </p14:nvContentPartPr>
              <p14:xfrm>
                <a:off x="2272696" y="1198628"/>
                <a:ext cx="133920" cy="1188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0953CD53-3891-4A68-94EC-18F90F62182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268376" y="1194308"/>
                  <a:ext cx="1425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C63F4CB1-3919-4987-AAD2-E30BED12DAA7}"/>
                    </a:ext>
                  </a:extLst>
                </p14:cNvPr>
                <p14:cNvContentPartPr/>
                <p14:nvPr/>
              </p14:nvContentPartPr>
              <p14:xfrm>
                <a:off x="2411656" y="1237148"/>
                <a:ext cx="321120" cy="918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C63F4CB1-3919-4987-AAD2-E30BED12DAA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407336" y="1232828"/>
                  <a:ext cx="3297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13B78ED-43B4-4F7A-A7C7-6ECBC49565C4}"/>
                    </a:ext>
                  </a:extLst>
                </p14:cNvPr>
                <p14:cNvContentPartPr/>
                <p14:nvPr/>
              </p14:nvContentPartPr>
              <p14:xfrm>
                <a:off x="2721256" y="1180988"/>
                <a:ext cx="231120" cy="1360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13B78ED-43B4-4F7A-A7C7-6ECBC49565C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716936" y="1176668"/>
                  <a:ext cx="2397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D734AF97-6B2B-491B-A81C-C838A41CDB88}"/>
                    </a:ext>
                  </a:extLst>
                </p14:cNvPr>
                <p14:cNvContentPartPr/>
                <p14:nvPr/>
              </p14:nvContentPartPr>
              <p14:xfrm>
                <a:off x="2927176" y="1187468"/>
                <a:ext cx="12960" cy="18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D734AF97-6B2B-491B-A81C-C838A41CDB8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922856" y="1183148"/>
                  <a:ext cx="2160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F22C38BB-31BB-4CF9-AA1E-F6E70537CE87}"/>
                    </a:ext>
                  </a:extLst>
                </p14:cNvPr>
                <p14:cNvContentPartPr/>
                <p14:nvPr/>
              </p14:nvContentPartPr>
              <p14:xfrm>
                <a:off x="2959216" y="1222388"/>
                <a:ext cx="200520" cy="1036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F22C38BB-31BB-4CF9-AA1E-F6E70537CE8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954896" y="1218068"/>
                  <a:ext cx="2091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B304BED8-6A65-4CD7-AFC1-F4FF985DC424}"/>
                    </a:ext>
                  </a:extLst>
                </p14:cNvPr>
                <p14:cNvContentPartPr/>
                <p14:nvPr/>
              </p14:nvContentPartPr>
              <p14:xfrm>
                <a:off x="2665816" y="1147868"/>
                <a:ext cx="360" cy="3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B304BED8-6A65-4CD7-AFC1-F4FF985DC42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661496" y="114354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712C7C5E-EC36-4F9F-BCC3-BB6D6A54CDB5}"/>
                    </a:ext>
                  </a:extLst>
                </p14:cNvPr>
                <p14:cNvContentPartPr/>
                <p14:nvPr/>
              </p14:nvContentPartPr>
              <p14:xfrm>
                <a:off x="3275656" y="1254788"/>
                <a:ext cx="194760" cy="766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712C7C5E-EC36-4F9F-BCC3-BB6D6A54CDB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271336" y="1250468"/>
                  <a:ext cx="2034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26F490CC-8942-47AA-8153-5C5351BE208B}"/>
                    </a:ext>
                  </a:extLst>
                </p14:cNvPr>
                <p14:cNvContentPartPr/>
                <p14:nvPr/>
              </p14:nvContentPartPr>
              <p14:xfrm>
                <a:off x="3479776" y="1254428"/>
                <a:ext cx="23760" cy="439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26F490CC-8942-47AA-8153-5C5351BE208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475456" y="1250108"/>
                  <a:ext cx="324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8AB877FB-A428-4BC8-9BCF-2E37D0E00033}"/>
                    </a:ext>
                  </a:extLst>
                </p14:cNvPr>
                <p14:cNvContentPartPr/>
                <p14:nvPr/>
              </p14:nvContentPartPr>
              <p14:xfrm>
                <a:off x="3530896" y="1166228"/>
                <a:ext cx="150840" cy="1605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8AB877FB-A428-4BC8-9BCF-2E37D0E0003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526576" y="1161908"/>
                  <a:ext cx="1594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06CBF34-2ED4-4884-9EB9-A84CF40850B8}"/>
                    </a:ext>
                  </a:extLst>
                </p14:cNvPr>
                <p14:cNvContentPartPr/>
                <p14:nvPr/>
              </p14:nvContentPartPr>
              <p14:xfrm>
                <a:off x="3453496" y="1137428"/>
                <a:ext cx="22680" cy="122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06CBF34-2ED4-4884-9EB9-A84CF40850B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449176" y="1133108"/>
                  <a:ext cx="313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71A6ACA1-323D-44D2-9B35-C97334F509E3}"/>
                    </a:ext>
                  </a:extLst>
                </p14:cNvPr>
                <p14:cNvContentPartPr/>
                <p14:nvPr/>
              </p14:nvContentPartPr>
              <p14:xfrm>
                <a:off x="3898816" y="1210148"/>
                <a:ext cx="162720" cy="1000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71A6ACA1-323D-44D2-9B35-C97334F509E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894496" y="1205828"/>
                  <a:ext cx="1713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0E0F053-DA28-4AE6-B004-CA71795B6BC2}"/>
                    </a:ext>
                  </a:extLst>
                </p14:cNvPr>
                <p14:cNvContentPartPr/>
                <p14:nvPr/>
              </p14:nvContentPartPr>
              <p14:xfrm>
                <a:off x="4042096" y="1213388"/>
                <a:ext cx="89640" cy="943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0E0F053-DA28-4AE6-B004-CA71795B6BC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037776" y="1209068"/>
                  <a:ext cx="982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A24ACAE6-1995-49FA-A36B-99D3E7E246BC}"/>
                    </a:ext>
                  </a:extLst>
                </p14:cNvPr>
                <p14:cNvContentPartPr/>
                <p14:nvPr/>
              </p14:nvContentPartPr>
              <p14:xfrm>
                <a:off x="4134976" y="1212308"/>
                <a:ext cx="64440" cy="2124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A24ACAE6-1995-49FA-A36B-99D3E7E246B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130656" y="1207988"/>
                  <a:ext cx="730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5C36AEC-9E56-4FB5-BA2A-37D848442177}"/>
                    </a:ext>
                  </a:extLst>
                </p14:cNvPr>
                <p14:cNvContentPartPr/>
                <p14:nvPr/>
              </p14:nvContentPartPr>
              <p14:xfrm>
                <a:off x="4215256" y="1209068"/>
                <a:ext cx="110880" cy="892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5C36AEC-9E56-4FB5-BA2A-37D84844217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210936" y="1204748"/>
                  <a:ext cx="1195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E1377631-92A9-4785-8904-5859399DDFC3}"/>
                    </a:ext>
                  </a:extLst>
                </p14:cNvPr>
                <p14:cNvContentPartPr/>
                <p14:nvPr/>
              </p14:nvContentPartPr>
              <p14:xfrm>
                <a:off x="4343776" y="1137788"/>
                <a:ext cx="198360" cy="1627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E1377631-92A9-4785-8904-5859399DDFC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339456" y="1133468"/>
                  <a:ext cx="2070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9F80C662-8BE3-4BFA-B869-4E2070EFDF1C}"/>
                    </a:ext>
                  </a:extLst>
                </p14:cNvPr>
                <p14:cNvContentPartPr/>
                <p14:nvPr/>
              </p14:nvContentPartPr>
              <p14:xfrm>
                <a:off x="4674256" y="1119068"/>
                <a:ext cx="98280" cy="1692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9F80C662-8BE3-4BFA-B869-4E2070EFDF1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669936" y="1114748"/>
                  <a:ext cx="1069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E455DCE6-6E6D-4AAE-BD28-2F59D68C0739}"/>
                    </a:ext>
                  </a:extLst>
                </p14:cNvPr>
                <p14:cNvContentPartPr/>
                <p14:nvPr/>
              </p14:nvContentPartPr>
              <p14:xfrm>
                <a:off x="4783336" y="1192148"/>
                <a:ext cx="94680" cy="759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E455DCE6-6E6D-4AAE-BD28-2F59D68C073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779016" y="1187828"/>
                  <a:ext cx="1033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62E301D4-F249-4664-8CB4-E0F1DCA33DC9}"/>
                    </a:ext>
                  </a:extLst>
                </p14:cNvPr>
                <p14:cNvContentPartPr/>
                <p14:nvPr/>
              </p14:nvContentPartPr>
              <p14:xfrm>
                <a:off x="5030296" y="1229228"/>
                <a:ext cx="114120" cy="514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62E301D4-F249-4664-8CB4-E0F1DCA33DC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025976" y="1224908"/>
                  <a:ext cx="1227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2925EE50-EAD5-4C80-AE33-CE64DD73CDD9}"/>
                    </a:ext>
                  </a:extLst>
                </p14:cNvPr>
                <p14:cNvContentPartPr/>
                <p14:nvPr/>
              </p14:nvContentPartPr>
              <p14:xfrm>
                <a:off x="5306056" y="1250108"/>
                <a:ext cx="91800" cy="648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2925EE50-EAD5-4C80-AE33-CE64DD73CDD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301736" y="1245788"/>
                  <a:ext cx="1004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434E566-2766-4DA0-932D-9B9917650B23}"/>
                    </a:ext>
                  </a:extLst>
                </p14:cNvPr>
                <p14:cNvContentPartPr/>
                <p14:nvPr/>
              </p14:nvContentPartPr>
              <p14:xfrm>
                <a:off x="5405776" y="1251548"/>
                <a:ext cx="101520" cy="608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434E566-2766-4DA0-932D-9B9917650B2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401456" y="1247228"/>
                  <a:ext cx="1101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2D0DC48C-135A-4B54-B8EC-511ADB97FE40}"/>
                    </a:ext>
                  </a:extLst>
                </p14:cNvPr>
                <p14:cNvContentPartPr/>
                <p14:nvPr/>
              </p14:nvContentPartPr>
              <p14:xfrm>
                <a:off x="5524936" y="1261628"/>
                <a:ext cx="103320" cy="435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2D0DC48C-135A-4B54-B8EC-511ADB97FE4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520616" y="1257308"/>
                  <a:ext cx="1119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FF5E601F-5FAB-4AF0-BC72-DC75B8B679E9}"/>
                    </a:ext>
                  </a:extLst>
                </p14:cNvPr>
                <p14:cNvContentPartPr/>
                <p14:nvPr/>
              </p14:nvContentPartPr>
              <p14:xfrm>
                <a:off x="5635816" y="1153628"/>
                <a:ext cx="56880" cy="1486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FF5E601F-5FAB-4AF0-BC72-DC75B8B679E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631496" y="1149308"/>
                  <a:ext cx="655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7F66A724-8010-4A37-BE57-11586360CBCB}"/>
                    </a:ext>
                  </a:extLst>
                </p14:cNvPr>
                <p14:cNvContentPartPr/>
                <p14:nvPr/>
              </p14:nvContentPartPr>
              <p14:xfrm>
                <a:off x="5710336" y="1231388"/>
                <a:ext cx="183600" cy="619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7F66A724-8010-4A37-BE57-11586360CBC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706016" y="1227068"/>
                  <a:ext cx="1922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D9CA3209-4368-43C5-981F-ABC1F4846EDF}"/>
                    </a:ext>
                  </a:extLst>
                </p14:cNvPr>
                <p14:cNvContentPartPr/>
                <p14:nvPr/>
              </p14:nvContentPartPr>
              <p14:xfrm>
                <a:off x="6084376" y="1248308"/>
                <a:ext cx="17640" cy="568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D9CA3209-4368-43C5-981F-ABC1F4846ED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080056" y="1243988"/>
                  <a:ext cx="262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005723F1-C1C9-41BC-919E-EA44BE40A257}"/>
                    </a:ext>
                  </a:extLst>
                </p14:cNvPr>
                <p14:cNvContentPartPr/>
                <p14:nvPr/>
              </p14:nvContentPartPr>
              <p14:xfrm>
                <a:off x="6068536" y="1202228"/>
                <a:ext cx="104760" cy="280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005723F1-C1C9-41BC-919E-EA44BE40A25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064216" y="1197908"/>
                  <a:ext cx="1134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040AC5B0-300E-4BB9-998B-5EFC9FEB84BF}"/>
                    </a:ext>
                  </a:extLst>
                </p14:cNvPr>
                <p14:cNvContentPartPr/>
                <p14:nvPr/>
              </p14:nvContentPartPr>
              <p14:xfrm>
                <a:off x="6140176" y="1242548"/>
                <a:ext cx="97200" cy="846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040AC5B0-300E-4BB9-998B-5EFC9FEB84B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135856" y="1238228"/>
                  <a:ext cx="1058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B5BD7270-A12B-4255-8674-409079E2CF63}"/>
                    </a:ext>
                  </a:extLst>
                </p14:cNvPr>
                <p14:cNvContentPartPr/>
                <p14:nvPr/>
              </p14:nvContentPartPr>
              <p14:xfrm>
                <a:off x="6427096" y="1248308"/>
                <a:ext cx="97200" cy="648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B5BD7270-A12B-4255-8674-409079E2CF6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422776" y="1243988"/>
                  <a:ext cx="1058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8F483900-40B0-4BA9-8B81-B31858E91B4D}"/>
                    </a:ext>
                  </a:extLst>
                </p14:cNvPr>
                <p14:cNvContentPartPr/>
                <p14:nvPr/>
              </p14:nvContentPartPr>
              <p14:xfrm>
                <a:off x="6504856" y="1245068"/>
                <a:ext cx="135000" cy="766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8F483900-40B0-4BA9-8B81-B31858E91B4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500536" y="1240748"/>
                  <a:ext cx="1436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2ABC10FA-4CC8-4BFB-8924-6AF61F6051E8}"/>
                    </a:ext>
                  </a:extLst>
                </p14:cNvPr>
                <p14:cNvContentPartPr/>
                <p14:nvPr/>
              </p14:nvContentPartPr>
              <p14:xfrm>
                <a:off x="6653536" y="1195748"/>
                <a:ext cx="135000" cy="1299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2ABC10FA-4CC8-4BFB-8924-6AF61F6051E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649216" y="1191428"/>
                  <a:ext cx="1436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FCA6E015-B468-4B7D-89D9-5D2F7DA5CDF2}"/>
                    </a:ext>
                  </a:extLst>
                </p14:cNvPr>
                <p14:cNvContentPartPr/>
                <p14:nvPr/>
              </p14:nvContentPartPr>
              <p14:xfrm>
                <a:off x="6788536" y="1248668"/>
                <a:ext cx="123480" cy="651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FCA6E015-B468-4B7D-89D9-5D2F7DA5CDF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784216" y="1244348"/>
                  <a:ext cx="1321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90C55D2D-494A-42DE-B43C-B618B7D097D2}"/>
                    </a:ext>
                  </a:extLst>
                </p14:cNvPr>
                <p14:cNvContentPartPr/>
                <p14:nvPr/>
              </p14:nvContentPartPr>
              <p14:xfrm>
                <a:off x="6907696" y="1200068"/>
                <a:ext cx="187560" cy="1137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90C55D2D-494A-42DE-B43C-B618B7D097D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903376" y="1195748"/>
                  <a:ext cx="1962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92E56C1F-6F7B-4F46-B1C0-ED41768A30D1}"/>
                    </a:ext>
                  </a:extLst>
                </p14:cNvPr>
                <p14:cNvContentPartPr/>
                <p14:nvPr/>
              </p14:nvContentPartPr>
              <p14:xfrm>
                <a:off x="7338256" y="1281788"/>
                <a:ext cx="34920" cy="1332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92E56C1F-6F7B-4F46-B1C0-ED41768A30D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333936" y="1277468"/>
                  <a:ext cx="435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26252829-E995-429A-9226-00E7DD87E4DD}"/>
                    </a:ext>
                  </a:extLst>
                </p14:cNvPr>
                <p14:cNvContentPartPr/>
                <p14:nvPr/>
              </p14:nvContentPartPr>
              <p14:xfrm>
                <a:off x="7278856" y="1238588"/>
                <a:ext cx="213480" cy="20052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26252829-E995-429A-9226-00E7DD87E4D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274536" y="1234268"/>
                  <a:ext cx="2221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BF370F79-58F2-4DA2-BEB7-05ADAF3643F5}"/>
                    </a:ext>
                  </a:extLst>
                </p14:cNvPr>
                <p14:cNvContentPartPr/>
                <p14:nvPr/>
              </p14:nvContentPartPr>
              <p14:xfrm>
                <a:off x="7493056" y="1254788"/>
                <a:ext cx="106920" cy="5472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BF370F79-58F2-4DA2-BEB7-05ADAF3643F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488736" y="1250468"/>
                  <a:ext cx="1155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474A9FCE-31D7-40CD-9E5C-47436FBDD9F6}"/>
                    </a:ext>
                  </a:extLst>
                </p14:cNvPr>
                <p14:cNvContentPartPr/>
                <p14:nvPr/>
              </p14:nvContentPartPr>
              <p14:xfrm>
                <a:off x="7597456" y="1194668"/>
                <a:ext cx="146160" cy="1191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474A9FCE-31D7-40CD-9E5C-47436FBDD9F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593136" y="1190348"/>
                  <a:ext cx="1548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FCFDC69D-8424-42FF-B195-0F0955C3111F}"/>
                    </a:ext>
                  </a:extLst>
                </p14:cNvPr>
                <p14:cNvContentPartPr/>
                <p14:nvPr/>
              </p14:nvContentPartPr>
              <p14:xfrm>
                <a:off x="7777816" y="1165868"/>
                <a:ext cx="6120" cy="198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FCFDC69D-8424-42FF-B195-0F0955C3111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773496" y="1161548"/>
                  <a:ext cx="147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A071C25A-9ECE-493E-88B6-9ACE1793A8A7}"/>
                    </a:ext>
                  </a:extLst>
                </p14:cNvPr>
                <p14:cNvContentPartPr/>
                <p14:nvPr/>
              </p14:nvContentPartPr>
              <p14:xfrm>
                <a:off x="7794376" y="1208708"/>
                <a:ext cx="74520" cy="889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A071C25A-9ECE-493E-88B6-9ACE1793A8A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790056" y="1204388"/>
                  <a:ext cx="831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C51073E4-5CD2-4EA2-A971-9D435D68352D}"/>
                    </a:ext>
                  </a:extLst>
                </p14:cNvPr>
                <p14:cNvContentPartPr/>
                <p14:nvPr/>
              </p14:nvContentPartPr>
              <p14:xfrm>
                <a:off x="7902376" y="1225268"/>
                <a:ext cx="95040" cy="730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C51073E4-5CD2-4EA2-A971-9D435D68352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898056" y="1220948"/>
                  <a:ext cx="1036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128FBADA-13EC-4F31-A263-AD426D5E5BA0}"/>
                    </a:ext>
                  </a:extLst>
                </p14:cNvPr>
                <p14:cNvContentPartPr/>
                <p14:nvPr/>
              </p14:nvContentPartPr>
              <p14:xfrm>
                <a:off x="8022256" y="1173068"/>
                <a:ext cx="17280" cy="1332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128FBADA-13EC-4F31-A263-AD426D5E5BA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017936" y="1168748"/>
                  <a:ext cx="259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89B60E52-8B25-4460-B907-BC48532E0557}"/>
                    </a:ext>
                  </a:extLst>
                </p14:cNvPr>
                <p14:cNvContentPartPr/>
                <p14:nvPr/>
              </p14:nvContentPartPr>
              <p14:xfrm>
                <a:off x="7977256" y="1223108"/>
                <a:ext cx="126360" cy="1620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89B60E52-8B25-4460-B907-BC48532E055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972936" y="1218788"/>
                  <a:ext cx="1350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57AB13CA-7322-4E7D-8D28-F1E48A31C32E}"/>
                    </a:ext>
                  </a:extLst>
                </p14:cNvPr>
                <p14:cNvContentPartPr/>
                <p14:nvPr/>
              </p14:nvContentPartPr>
              <p14:xfrm>
                <a:off x="7192816" y="1391588"/>
                <a:ext cx="889560" cy="640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57AB13CA-7322-4E7D-8D28-F1E48A31C32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188496" y="1387268"/>
                  <a:ext cx="8982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B987002E-2A63-4AB7-8F99-6D890B9CE2AD}"/>
                    </a:ext>
                  </a:extLst>
                </p14:cNvPr>
                <p14:cNvContentPartPr/>
                <p14:nvPr/>
              </p14:nvContentPartPr>
              <p14:xfrm>
                <a:off x="8229256" y="1173068"/>
                <a:ext cx="240120" cy="24768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B987002E-2A63-4AB7-8F99-6D890B9CE2A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224936" y="1168748"/>
                  <a:ext cx="2487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315CEA78-401F-46AE-801D-3E3068F6BAEE}"/>
                    </a:ext>
                  </a:extLst>
                </p14:cNvPr>
                <p14:cNvContentPartPr/>
                <p14:nvPr/>
              </p14:nvContentPartPr>
              <p14:xfrm>
                <a:off x="8615176" y="1154708"/>
                <a:ext cx="222840" cy="1497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315CEA78-401F-46AE-801D-3E3068F6BAE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610856" y="1150388"/>
                  <a:ext cx="2314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4B918D74-0D92-49DF-922F-B89B9B33EF02}"/>
                    </a:ext>
                  </a:extLst>
                </p14:cNvPr>
                <p14:cNvContentPartPr/>
                <p14:nvPr/>
              </p14:nvContentPartPr>
              <p14:xfrm>
                <a:off x="9041056" y="1084148"/>
                <a:ext cx="262440" cy="25452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4B918D74-0D92-49DF-922F-B89B9B33EF0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036736" y="1079828"/>
                  <a:ext cx="2710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8A578FB1-FAA7-4C56-93D1-0A51DE217044}"/>
                    </a:ext>
                  </a:extLst>
                </p14:cNvPr>
                <p14:cNvContentPartPr/>
                <p14:nvPr/>
              </p14:nvContentPartPr>
              <p14:xfrm>
                <a:off x="9342736" y="1192508"/>
                <a:ext cx="111600" cy="5112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8A578FB1-FAA7-4C56-93D1-0A51DE21704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338416" y="1188188"/>
                  <a:ext cx="1202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0F5E4045-C2AA-4629-BC2C-17B56C6B011E}"/>
                    </a:ext>
                  </a:extLst>
                </p14:cNvPr>
                <p14:cNvContentPartPr/>
                <p14:nvPr/>
              </p14:nvContentPartPr>
              <p14:xfrm>
                <a:off x="9469456" y="1074068"/>
                <a:ext cx="134280" cy="16128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0F5E4045-C2AA-4629-BC2C-17B56C6B011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465136" y="1069748"/>
                  <a:ext cx="1429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B3CF4582-FCFE-4973-BD40-69DAA9C9D422}"/>
                    </a:ext>
                  </a:extLst>
                </p14:cNvPr>
                <p14:cNvContentPartPr/>
                <p14:nvPr/>
              </p14:nvContentPartPr>
              <p14:xfrm>
                <a:off x="9587536" y="1068308"/>
                <a:ext cx="4320" cy="2268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B3CF4582-FCFE-4973-BD40-69DAA9C9D42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583216" y="1063988"/>
                  <a:ext cx="129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B6D57F1F-1992-4A52-8982-5D21A3E8BB13}"/>
                    </a:ext>
                  </a:extLst>
                </p14:cNvPr>
                <p14:cNvContentPartPr/>
                <p14:nvPr/>
              </p14:nvContentPartPr>
              <p14:xfrm>
                <a:off x="9619576" y="1144268"/>
                <a:ext cx="208080" cy="9144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B6D57F1F-1992-4A52-8982-5D21A3E8BB1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615256" y="1139948"/>
                  <a:ext cx="2167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4478B3C1-6634-4365-BE5F-A76DE22D78CC}"/>
                    </a:ext>
                  </a:extLst>
                </p14:cNvPr>
                <p14:cNvContentPartPr/>
                <p14:nvPr/>
              </p14:nvContentPartPr>
              <p14:xfrm>
                <a:off x="9956176" y="1485908"/>
                <a:ext cx="159120" cy="28620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4478B3C1-6634-4365-BE5F-A76DE22D78C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951856" y="1481588"/>
                  <a:ext cx="16776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5EF9836F-77A3-4429-BB42-C7D62D01EBEE}"/>
                    </a:ext>
                  </a:extLst>
                </p14:cNvPr>
                <p14:cNvContentPartPr/>
                <p14:nvPr/>
              </p14:nvContentPartPr>
              <p14:xfrm>
                <a:off x="10132576" y="1497428"/>
                <a:ext cx="91800" cy="16560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5EF9836F-77A3-4429-BB42-C7D62D01EBE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128256" y="1493108"/>
                  <a:ext cx="1004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C509EB03-CACE-4341-BB87-61B32C3B7FC4}"/>
                    </a:ext>
                  </a:extLst>
                </p14:cNvPr>
                <p14:cNvContentPartPr/>
                <p14:nvPr/>
              </p14:nvContentPartPr>
              <p14:xfrm>
                <a:off x="10248136" y="1544228"/>
                <a:ext cx="64800" cy="11376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C509EB03-CACE-4341-BB87-61B32C3B7FC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243816" y="1539908"/>
                  <a:ext cx="734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1196D319-264C-415C-9770-A29AA18B336B}"/>
                    </a:ext>
                  </a:extLst>
                </p14:cNvPr>
                <p14:cNvContentPartPr/>
                <p14:nvPr/>
              </p14:nvContentPartPr>
              <p14:xfrm>
                <a:off x="10240936" y="1476548"/>
                <a:ext cx="187560" cy="19404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1196D319-264C-415C-9770-A29AA18B336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236616" y="1472228"/>
                  <a:ext cx="1962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263A3F85-37C8-4CB4-A8EA-A5594AFA04E8}"/>
                    </a:ext>
                  </a:extLst>
                </p14:cNvPr>
                <p14:cNvContentPartPr/>
                <p14:nvPr/>
              </p14:nvContentPartPr>
              <p14:xfrm>
                <a:off x="10552696" y="1489508"/>
                <a:ext cx="160200" cy="1908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263A3F85-37C8-4CB4-A8EA-A5594AFA04E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548376" y="1485188"/>
                  <a:ext cx="1688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BD767D99-E35D-4F6E-BC7E-D4256C1B3569}"/>
                    </a:ext>
                  </a:extLst>
                </p14:cNvPr>
                <p14:cNvContentPartPr/>
                <p14:nvPr/>
              </p14:nvContentPartPr>
              <p14:xfrm>
                <a:off x="10572496" y="1508228"/>
                <a:ext cx="152640" cy="327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BD767D99-E35D-4F6E-BC7E-D4256C1B356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568176" y="1503908"/>
                  <a:ext cx="1612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A9C19C83-7522-4E23-85F3-4960117002A7}"/>
                    </a:ext>
                  </a:extLst>
                </p14:cNvPr>
                <p14:cNvContentPartPr/>
                <p14:nvPr/>
              </p14:nvContentPartPr>
              <p14:xfrm>
                <a:off x="10846456" y="1402028"/>
                <a:ext cx="66960" cy="1465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A9C19C83-7522-4E23-85F3-4960117002A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842136" y="1397708"/>
                  <a:ext cx="756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1A889501-B64D-46A3-8045-3A608DA1EEC9}"/>
                    </a:ext>
                  </a:extLst>
                </p14:cNvPr>
                <p14:cNvContentPartPr/>
                <p14:nvPr/>
              </p14:nvContentPartPr>
              <p14:xfrm>
                <a:off x="10821616" y="1418948"/>
                <a:ext cx="128520" cy="5220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1A889501-B64D-46A3-8045-3A608DA1EEC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817296" y="1414628"/>
                  <a:ext cx="1371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42965B06-A93A-4406-AA2B-0D7DB0BC1903}"/>
                    </a:ext>
                  </a:extLst>
                </p14:cNvPr>
                <p14:cNvContentPartPr/>
                <p14:nvPr/>
              </p14:nvContentPartPr>
              <p14:xfrm>
                <a:off x="10999456" y="1399148"/>
                <a:ext cx="38880" cy="334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42965B06-A93A-4406-AA2B-0D7DB0BC190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995136" y="1394828"/>
                  <a:ext cx="475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F7A73497-C8E6-404D-A3E7-1BF50083E3D0}"/>
                    </a:ext>
                  </a:extLst>
                </p14:cNvPr>
                <p14:cNvContentPartPr/>
                <p14:nvPr/>
              </p14:nvContentPartPr>
              <p14:xfrm>
                <a:off x="11094856" y="1329668"/>
                <a:ext cx="71640" cy="1900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F7A73497-C8E6-404D-A3E7-1BF50083E3D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090536" y="1325348"/>
                  <a:ext cx="802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C2F9B5C0-8472-4F40-896F-EAE3018AC7C7}"/>
                    </a:ext>
                  </a:extLst>
                </p14:cNvPr>
                <p14:cNvContentPartPr/>
                <p14:nvPr/>
              </p14:nvContentPartPr>
              <p14:xfrm>
                <a:off x="10053736" y="1970108"/>
                <a:ext cx="95760" cy="20628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C2F9B5C0-8472-4F40-896F-EAE3018AC7C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049416" y="1965788"/>
                  <a:ext cx="1044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F2755B80-E687-40E7-A430-88637400F0E9}"/>
                    </a:ext>
                  </a:extLst>
                </p14:cNvPr>
                <p14:cNvContentPartPr/>
                <p14:nvPr/>
              </p14:nvContentPartPr>
              <p14:xfrm>
                <a:off x="10119256" y="1868588"/>
                <a:ext cx="58320" cy="11448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F2755B80-E687-40E7-A430-88637400F0E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114936" y="1864268"/>
                  <a:ext cx="669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0E9FD003-82EB-4690-AEC3-66B581A4FEF9}"/>
                    </a:ext>
                  </a:extLst>
                </p14:cNvPr>
                <p14:cNvContentPartPr/>
                <p14:nvPr/>
              </p14:nvContentPartPr>
              <p14:xfrm>
                <a:off x="10213576" y="1885148"/>
                <a:ext cx="83520" cy="19044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0E9FD003-82EB-4690-AEC3-66B581A4FEF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209256" y="1880828"/>
                  <a:ext cx="921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2CAF2904-6B82-45FC-942B-B4553006BD6B}"/>
                    </a:ext>
                  </a:extLst>
                </p14:cNvPr>
                <p14:cNvContentPartPr/>
                <p14:nvPr/>
              </p14:nvContentPartPr>
              <p14:xfrm>
                <a:off x="10332376" y="1937708"/>
                <a:ext cx="50760" cy="11448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2CAF2904-6B82-45FC-942B-B4553006BD6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328056" y="1933388"/>
                  <a:ext cx="594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D74EEB77-D518-40A2-872D-CCBF818D8F00}"/>
                    </a:ext>
                  </a:extLst>
                </p14:cNvPr>
                <p14:cNvContentPartPr/>
                <p14:nvPr/>
              </p14:nvContentPartPr>
              <p14:xfrm>
                <a:off x="10310416" y="1965788"/>
                <a:ext cx="115200" cy="2736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D74EEB77-D518-40A2-872D-CCBF818D8F0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306096" y="1961468"/>
                  <a:ext cx="1238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C184F785-9055-4D2E-AE34-88EEF2D42E26}"/>
                    </a:ext>
                  </a:extLst>
                </p14:cNvPr>
                <p14:cNvContentPartPr/>
                <p14:nvPr/>
              </p14:nvContentPartPr>
              <p14:xfrm>
                <a:off x="10410496" y="1834388"/>
                <a:ext cx="104040" cy="2264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C184F785-9055-4D2E-AE34-88EEF2D42E2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406176" y="1830068"/>
                  <a:ext cx="1126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FC5E0CA3-0990-4748-BBF6-105670566BF8}"/>
                    </a:ext>
                  </a:extLst>
                </p14:cNvPr>
                <p14:cNvContentPartPr/>
                <p14:nvPr/>
              </p14:nvContentPartPr>
              <p14:xfrm>
                <a:off x="10826656" y="1533428"/>
                <a:ext cx="129240" cy="4068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FC5E0CA3-0990-4748-BBF6-105670566BF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822336" y="1529108"/>
                  <a:ext cx="1378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61400A42-BC77-4431-808E-38E65201F9AA}"/>
                    </a:ext>
                  </a:extLst>
                </p14:cNvPr>
                <p14:cNvContentPartPr/>
                <p14:nvPr/>
              </p14:nvContentPartPr>
              <p14:xfrm>
                <a:off x="10651336" y="1855628"/>
                <a:ext cx="131040" cy="5580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61400A42-BC77-4431-808E-38E65201F9A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647016" y="1851308"/>
                  <a:ext cx="1396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3F88E7E4-F3AC-4865-83C2-2C44F466C615}"/>
                    </a:ext>
                  </a:extLst>
                </p14:cNvPr>
                <p14:cNvContentPartPr/>
                <p14:nvPr/>
              </p14:nvContentPartPr>
              <p14:xfrm>
                <a:off x="10658896" y="1880108"/>
                <a:ext cx="145800" cy="5112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3F88E7E4-F3AC-4865-83C2-2C44F466C61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654576" y="1875788"/>
                  <a:ext cx="1544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AD85A496-4E5D-4561-84BA-B81B2CAF63F3}"/>
                    </a:ext>
                  </a:extLst>
                </p14:cNvPr>
                <p14:cNvContentPartPr/>
                <p14:nvPr/>
              </p14:nvContentPartPr>
              <p14:xfrm>
                <a:off x="10826656" y="1529828"/>
                <a:ext cx="108720" cy="4500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AD85A496-4E5D-4561-84BA-B81B2CAF63F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822336" y="1525508"/>
                  <a:ext cx="1173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F5DF8C24-150A-4421-BAB9-E85FE8970C3D}"/>
                    </a:ext>
                  </a:extLst>
                </p14:cNvPr>
                <p14:cNvContentPartPr/>
                <p14:nvPr/>
              </p14:nvContentPartPr>
              <p14:xfrm>
                <a:off x="10877056" y="1735748"/>
                <a:ext cx="109440" cy="13860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F5DF8C24-150A-4421-BAB9-E85FE8970C3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872736" y="1731428"/>
                  <a:ext cx="1180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5E55541E-ADAA-4FB5-B74C-8EC7B5719921}"/>
                    </a:ext>
                  </a:extLst>
                </p14:cNvPr>
                <p14:cNvContentPartPr/>
                <p14:nvPr/>
              </p14:nvContentPartPr>
              <p14:xfrm>
                <a:off x="11010256" y="1753748"/>
                <a:ext cx="54360" cy="4068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5E55541E-ADAA-4FB5-B74C-8EC7B571992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005936" y="1749428"/>
                  <a:ext cx="630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C3ECF552-3712-409F-868B-4C96FCD5587D}"/>
                    </a:ext>
                  </a:extLst>
                </p14:cNvPr>
                <p14:cNvContentPartPr/>
                <p14:nvPr/>
              </p14:nvContentPartPr>
              <p14:xfrm>
                <a:off x="11090536" y="1671668"/>
                <a:ext cx="82800" cy="16848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C3ECF552-3712-409F-868B-4C96FCD5587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1086216" y="1667348"/>
                  <a:ext cx="914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27760BDA-3849-410D-9136-8597E1B4CABC}"/>
                    </a:ext>
                  </a:extLst>
                </p14:cNvPr>
                <p14:cNvContentPartPr/>
                <p14:nvPr/>
              </p14:nvContentPartPr>
              <p14:xfrm>
                <a:off x="11267656" y="1592468"/>
                <a:ext cx="131400" cy="5976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27760BDA-3849-410D-9136-8597E1B4CAB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1263336" y="1588148"/>
                  <a:ext cx="1400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88CCCC17-2614-424A-A88B-B21C2B7653F6}"/>
                    </a:ext>
                  </a:extLst>
                </p14:cNvPr>
                <p14:cNvContentPartPr/>
                <p14:nvPr/>
              </p14:nvContentPartPr>
              <p14:xfrm>
                <a:off x="11291776" y="1629908"/>
                <a:ext cx="125280" cy="4392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88CCCC17-2614-424A-A88B-B21C2B7653F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1287456" y="1625588"/>
                  <a:ext cx="1339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F0753DC5-72A2-46F2-B5FF-527AE11EA393}"/>
                    </a:ext>
                  </a:extLst>
                </p14:cNvPr>
                <p14:cNvContentPartPr/>
                <p14:nvPr/>
              </p14:nvContentPartPr>
              <p14:xfrm>
                <a:off x="11459176" y="1499588"/>
                <a:ext cx="102600" cy="25092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F0753DC5-72A2-46F2-B5FF-527AE11EA393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1454856" y="1495268"/>
                  <a:ext cx="1112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29E647D4-6D38-418C-A8DB-548950165554}"/>
                    </a:ext>
                  </a:extLst>
                </p14:cNvPr>
                <p14:cNvContentPartPr/>
                <p14:nvPr/>
              </p14:nvContentPartPr>
              <p14:xfrm>
                <a:off x="10154176" y="2413988"/>
                <a:ext cx="110880" cy="33768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29E647D4-6D38-418C-A8DB-548950165554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149856" y="2409668"/>
                  <a:ext cx="11952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353B7DB9-15B7-46C0-AEE1-0CF72A36497C}"/>
                    </a:ext>
                  </a:extLst>
                </p14:cNvPr>
                <p14:cNvContentPartPr/>
                <p14:nvPr/>
              </p14:nvContentPartPr>
              <p14:xfrm>
                <a:off x="10326256" y="2357108"/>
                <a:ext cx="91080" cy="24588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353B7DB9-15B7-46C0-AEE1-0CF72A36497C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321936" y="2352788"/>
                  <a:ext cx="997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F563DB3C-4FFC-4226-8C1E-027689E90033}"/>
                    </a:ext>
                  </a:extLst>
                </p14:cNvPr>
                <p14:cNvContentPartPr/>
                <p14:nvPr/>
              </p14:nvContentPartPr>
              <p14:xfrm>
                <a:off x="10479976" y="2372588"/>
                <a:ext cx="59760" cy="12852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F563DB3C-4FFC-4226-8C1E-027689E9003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475656" y="2368268"/>
                  <a:ext cx="684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C918EA9C-39FE-4DAA-933A-6DD46E30C1EF}"/>
                    </a:ext>
                  </a:extLst>
                </p14:cNvPr>
                <p14:cNvContentPartPr/>
                <p14:nvPr/>
              </p14:nvContentPartPr>
              <p14:xfrm>
                <a:off x="10465936" y="2400668"/>
                <a:ext cx="122040" cy="3312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C918EA9C-39FE-4DAA-933A-6DD46E30C1E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461616" y="2396348"/>
                  <a:ext cx="1306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C6C59735-36BC-477F-954E-134D8F9F7CE5}"/>
                    </a:ext>
                  </a:extLst>
                </p14:cNvPr>
                <p14:cNvContentPartPr/>
                <p14:nvPr/>
              </p14:nvContentPartPr>
              <p14:xfrm>
                <a:off x="10551976" y="2249468"/>
                <a:ext cx="304920" cy="23868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C6C59735-36BC-477F-954E-134D8F9F7CE5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547656" y="2245148"/>
                  <a:ext cx="3135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E57FC279-0AE0-4195-B123-579B8B02FCA4}"/>
                    </a:ext>
                  </a:extLst>
                </p14:cNvPr>
                <p14:cNvContentPartPr/>
                <p14:nvPr/>
              </p14:nvContentPartPr>
              <p14:xfrm>
                <a:off x="10752136" y="2280428"/>
                <a:ext cx="146880" cy="6516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E57FC279-0AE0-4195-B123-579B8B02FCA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747816" y="2276108"/>
                  <a:ext cx="1555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8CCF601D-40AC-464C-B642-A0CCF03F6B02}"/>
                    </a:ext>
                  </a:extLst>
                </p14:cNvPr>
                <p14:cNvContentPartPr/>
                <p14:nvPr/>
              </p14:nvContentPartPr>
              <p14:xfrm>
                <a:off x="10951576" y="2136428"/>
                <a:ext cx="144360" cy="17532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8CCF601D-40AC-464C-B642-A0CCF03F6B02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947256" y="2132108"/>
                  <a:ext cx="1530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C2A2F18F-8E5C-489F-B22B-8CE53C523960}"/>
                    </a:ext>
                  </a:extLst>
                </p14:cNvPr>
                <p14:cNvContentPartPr/>
                <p14:nvPr/>
              </p14:nvContentPartPr>
              <p14:xfrm>
                <a:off x="11050216" y="1994948"/>
                <a:ext cx="213480" cy="9648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C2A2F18F-8E5C-489F-B22B-8CE53C52396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1045896" y="1990628"/>
                  <a:ext cx="2221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52A8805E-DD3E-4C27-AA7E-9C4A86A5F908}"/>
                    </a:ext>
                  </a:extLst>
                </p14:cNvPr>
                <p14:cNvContentPartPr/>
                <p14:nvPr/>
              </p14:nvContentPartPr>
              <p14:xfrm>
                <a:off x="10338856" y="2873708"/>
                <a:ext cx="137880" cy="22572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52A8805E-DD3E-4C27-AA7E-9C4A86A5F90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334536" y="2869388"/>
                  <a:ext cx="1465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D937312D-0937-4B4E-8A53-0C70831D2676}"/>
                    </a:ext>
                  </a:extLst>
                </p14:cNvPr>
                <p14:cNvContentPartPr/>
                <p14:nvPr/>
              </p14:nvContentPartPr>
              <p14:xfrm>
                <a:off x="10397176" y="2761028"/>
                <a:ext cx="99000" cy="9864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D937312D-0937-4B4E-8A53-0C70831D2676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392856" y="2756708"/>
                  <a:ext cx="1076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BF45738F-4615-405A-9B8A-0295C0F1AEBD}"/>
                    </a:ext>
                  </a:extLst>
                </p14:cNvPr>
                <p14:cNvContentPartPr/>
                <p14:nvPr/>
              </p14:nvContentPartPr>
              <p14:xfrm>
                <a:off x="10555576" y="2773628"/>
                <a:ext cx="120600" cy="17604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BF45738F-4615-405A-9B8A-0295C0F1AEBD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551256" y="2769308"/>
                  <a:ext cx="1292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A545BC57-4741-42DC-B24F-4AB6B9157CA6}"/>
                    </a:ext>
                  </a:extLst>
                </p14:cNvPr>
                <p14:cNvContentPartPr/>
                <p14:nvPr/>
              </p14:nvContentPartPr>
              <p14:xfrm>
                <a:off x="10658536" y="2786948"/>
                <a:ext cx="88920" cy="13824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A545BC57-4741-42DC-B24F-4AB6B9157CA6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654216" y="2782628"/>
                  <a:ext cx="975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F16C2C24-1CAB-48CB-8C2C-3537DD687BA7}"/>
                    </a:ext>
                  </a:extLst>
                </p14:cNvPr>
                <p14:cNvContentPartPr/>
                <p14:nvPr/>
              </p14:nvContentPartPr>
              <p14:xfrm>
                <a:off x="10733056" y="2685428"/>
                <a:ext cx="104400" cy="21456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F16C2C24-1CAB-48CB-8C2C-3537DD687BA7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728736" y="2681108"/>
                  <a:ext cx="1130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C0A32E96-978D-41B7-B75B-5354969EB3D7}"/>
                    </a:ext>
                  </a:extLst>
                </p14:cNvPr>
                <p14:cNvContentPartPr/>
                <p14:nvPr/>
              </p14:nvContentPartPr>
              <p14:xfrm>
                <a:off x="10906936" y="2632148"/>
                <a:ext cx="183960" cy="9072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C0A32E96-978D-41B7-B75B-5354969EB3D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902616" y="2627828"/>
                  <a:ext cx="1926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01C15011-7F9F-43B7-BF80-801D178152B9}"/>
                    </a:ext>
                  </a:extLst>
                </p14:cNvPr>
                <p14:cNvContentPartPr/>
                <p14:nvPr/>
              </p14:nvContentPartPr>
              <p14:xfrm>
                <a:off x="11133736" y="2474828"/>
                <a:ext cx="198000" cy="15264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01C15011-7F9F-43B7-BF80-801D178152B9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1129416" y="2470508"/>
                  <a:ext cx="2066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023C809A-8F9D-4AC3-B7C0-5AA9653C2656}"/>
                    </a:ext>
                  </a:extLst>
                </p14:cNvPr>
                <p14:cNvContentPartPr/>
                <p14:nvPr/>
              </p14:nvContentPartPr>
              <p14:xfrm>
                <a:off x="11365576" y="2409308"/>
                <a:ext cx="72000" cy="16884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023C809A-8F9D-4AC3-B7C0-5AA9653C2656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361256" y="2404988"/>
                  <a:ext cx="806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8A5EF7C0-F138-4B4B-BF54-CDB44A2E322A}"/>
                    </a:ext>
                  </a:extLst>
                </p14:cNvPr>
                <p14:cNvContentPartPr/>
                <p14:nvPr/>
              </p14:nvContentPartPr>
              <p14:xfrm>
                <a:off x="11329216" y="2442788"/>
                <a:ext cx="162360" cy="4896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8A5EF7C0-F138-4B4B-BF54-CDB44A2E322A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1324896" y="2438468"/>
                  <a:ext cx="1710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111E1A9D-49FC-482C-96B6-C33EB0A375A6}"/>
                    </a:ext>
                  </a:extLst>
                </p14:cNvPr>
                <p14:cNvContentPartPr/>
                <p14:nvPr/>
              </p14:nvContentPartPr>
              <p14:xfrm>
                <a:off x="2102776" y="6275348"/>
                <a:ext cx="285480" cy="21096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111E1A9D-49FC-482C-96B6-C33EB0A375A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098456" y="6271028"/>
                  <a:ext cx="2941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32F35725-D4DE-4E29-A2EF-5D65D357825E}"/>
                    </a:ext>
                  </a:extLst>
                </p14:cNvPr>
                <p14:cNvContentPartPr/>
                <p14:nvPr/>
              </p14:nvContentPartPr>
              <p14:xfrm>
                <a:off x="2442256" y="6282908"/>
                <a:ext cx="148680" cy="6156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32F35725-D4DE-4E29-A2EF-5D65D357825E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437936" y="6278588"/>
                  <a:ext cx="1573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D774EA25-64A9-4301-90E7-60B3615F0E57}"/>
                    </a:ext>
                  </a:extLst>
                </p14:cNvPr>
                <p14:cNvContentPartPr/>
                <p14:nvPr/>
              </p14:nvContentPartPr>
              <p14:xfrm>
                <a:off x="2588416" y="6286148"/>
                <a:ext cx="125640" cy="6696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D774EA25-64A9-4301-90E7-60B3615F0E5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584096" y="6281828"/>
                  <a:ext cx="1342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759DC60E-3230-4C1D-A708-DC157AAFD94A}"/>
                    </a:ext>
                  </a:extLst>
                </p14:cNvPr>
                <p14:cNvContentPartPr/>
                <p14:nvPr/>
              </p14:nvContentPartPr>
              <p14:xfrm>
                <a:off x="4967296" y="1674908"/>
                <a:ext cx="320040" cy="61380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759DC60E-3230-4C1D-A708-DC157AAFD94A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962976" y="1670588"/>
                  <a:ext cx="328680" cy="62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6259953B-B666-4BE7-8BAE-E845C78760E0}"/>
                    </a:ext>
                  </a:extLst>
                </p14:cNvPr>
                <p14:cNvContentPartPr/>
                <p14:nvPr/>
              </p14:nvContentPartPr>
              <p14:xfrm>
                <a:off x="4838416" y="2883788"/>
                <a:ext cx="262080" cy="32652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6259953B-B666-4BE7-8BAE-E845C78760E0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834096" y="2879468"/>
                  <a:ext cx="27072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F4BACA15-59F7-45E0-8DD1-C24C860B6882}"/>
                    </a:ext>
                  </a:extLst>
                </p14:cNvPr>
                <p14:cNvContentPartPr/>
                <p14:nvPr/>
              </p14:nvContentPartPr>
              <p14:xfrm>
                <a:off x="6333856" y="1666988"/>
                <a:ext cx="324000" cy="5929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F4BACA15-59F7-45E0-8DD1-C24C860B6882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329536" y="1662668"/>
                  <a:ext cx="332640" cy="60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E24DBBB7-F75B-47AE-AC2A-0BED71ED175C}"/>
                    </a:ext>
                  </a:extLst>
                </p14:cNvPr>
                <p14:cNvContentPartPr/>
                <p14:nvPr/>
              </p14:nvContentPartPr>
              <p14:xfrm>
                <a:off x="7322416" y="1706588"/>
                <a:ext cx="239400" cy="6141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E24DBBB7-F75B-47AE-AC2A-0BED71ED175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318096" y="1702268"/>
                  <a:ext cx="248040" cy="62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9099C5C5-ED7A-45ED-9D22-B854D60510D0}"/>
                    </a:ext>
                  </a:extLst>
                </p14:cNvPr>
                <p14:cNvContentPartPr/>
                <p14:nvPr/>
              </p14:nvContentPartPr>
              <p14:xfrm>
                <a:off x="6451936" y="2237588"/>
                <a:ext cx="919800" cy="18108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9099C5C5-ED7A-45ED-9D22-B854D60510D0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447616" y="2233268"/>
                  <a:ext cx="9284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B74E92E6-AE88-4323-9532-37B7C9FE0B3E}"/>
                    </a:ext>
                  </a:extLst>
                </p14:cNvPr>
                <p14:cNvContentPartPr/>
                <p14:nvPr/>
              </p14:nvContentPartPr>
              <p14:xfrm>
                <a:off x="6822016" y="2455028"/>
                <a:ext cx="145080" cy="19620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B74E92E6-AE88-4323-9532-37B7C9FE0B3E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817696" y="2450708"/>
                  <a:ext cx="1537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84CF77BB-8D76-4691-BA5E-9300B0265AE1}"/>
                    </a:ext>
                  </a:extLst>
                </p14:cNvPr>
                <p14:cNvContentPartPr/>
                <p14:nvPr/>
              </p14:nvContentPartPr>
              <p14:xfrm>
                <a:off x="6986536" y="2503988"/>
                <a:ext cx="160920" cy="11628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84CF77BB-8D76-4691-BA5E-9300B0265AE1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982216" y="2499668"/>
                  <a:ext cx="1695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C2597DAD-BA63-433B-A8BF-9B294583ADBC}"/>
                    </a:ext>
                  </a:extLst>
                </p14:cNvPr>
                <p14:cNvContentPartPr/>
                <p14:nvPr/>
              </p14:nvContentPartPr>
              <p14:xfrm>
                <a:off x="7194976" y="2415428"/>
                <a:ext cx="226440" cy="16380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C2597DAD-BA63-433B-A8BF-9B294583ADBC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190656" y="2411108"/>
                  <a:ext cx="2350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61C6DB26-6BBC-4E6B-BBC6-7F7494E43ED8}"/>
                    </a:ext>
                  </a:extLst>
                </p14:cNvPr>
                <p14:cNvContentPartPr/>
                <p14:nvPr/>
              </p14:nvContentPartPr>
              <p14:xfrm>
                <a:off x="7524016" y="2381948"/>
                <a:ext cx="233280" cy="16704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61C6DB26-6BBC-4E6B-BBC6-7F7494E43ED8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519696" y="2377628"/>
                  <a:ext cx="2419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E03882CD-1DC1-4CF8-91DA-7F1DA4C10B2B}"/>
                    </a:ext>
                  </a:extLst>
                </p14:cNvPr>
                <p14:cNvContentPartPr/>
                <p14:nvPr/>
              </p14:nvContentPartPr>
              <p14:xfrm>
                <a:off x="7734616" y="2380868"/>
                <a:ext cx="104040" cy="12528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E03882CD-1DC1-4CF8-91DA-7F1DA4C10B2B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730296" y="2376548"/>
                  <a:ext cx="1126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EB714D33-3BD2-40CF-8FFA-CC581ED6E64B}"/>
                    </a:ext>
                  </a:extLst>
                </p14:cNvPr>
                <p14:cNvContentPartPr/>
                <p14:nvPr/>
              </p14:nvContentPartPr>
              <p14:xfrm>
                <a:off x="8025856" y="2368628"/>
                <a:ext cx="156240" cy="8676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EB714D33-3BD2-40CF-8FFA-CC581ED6E64B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021536" y="2364308"/>
                  <a:ext cx="1648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881CC1A3-EB9B-4AD4-997B-357B35FB95D7}"/>
                    </a:ext>
                  </a:extLst>
                </p14:cNvPr>
                <p14:cNvContentPartPr/>
                <p14:nvPr/>
              </p14:nvContentPartPr>
              <p14:xfrm>
                <a:off x="8216296" y="2339468"/>
                <a:ext cx="76680" cy="7416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881CC1A3-EB9B-4AD4-997B-357B35FB95D7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211976" y="2335148"/>
                  <a:ext cx="853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40CAD2BB-485B-43CC-A5EA-53D140F90BEE}"/>
                    </a:ext>
                  </a:extLst>
                </p14:cNvPr>
                <p14:cNvContentPartPr/>
                <p14:nvPr/>
              </p14:nvContentPartPr>
              <p14:xfrm>
                <a:off x="8439136" y="2192948"/>
                <a:ext cx="192960" cy="35028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40CAD2BB-485B-43CC-A5EA-53D140F90BEE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434816" y="2188628"/>
                  <a:ext cx="20160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23A7F8FE-7A61-4417-B551-80BE880A104A}"/>
                    </a:ext>
                  </a:extLst>
                </p14:cNvPr>
                <p14:cNvContentPartPr/>
                <p14:nvPr/>
              </p14:nvContentPartPr>
              <p14:xfrm>
                <a:off x="8596096" y="2044988"/>
                <a:ext cx="139320" cy="10944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23A7F8FE-7A61-4417-B551-80BE880A104A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591776" y="2040668"/>
                  <a:ext cx="1479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6A275A2A-0B71-4CB2-B8B2-576C1C3C8F73}"/>
                    </a:ext>
                  </a:extLst>
                </p14:cNvPr>
                <p14:cNvContentPartPr/>
                <p14:nvPr/>
              </p14:nvContentPartPr>
              <p14:xfrm>
                <a:off x="8299816" y="2116268"/>
                <a:ext cx="104040" cy="6480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6A275A2A-0B71-4CB2-B8B2-576C1C3C8F73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295496" y="2111948"/>
                  <a:ext cx="1126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ACE48204-4016-4DD7-B22D-94FCC8226C04}"/>
                    </a:ext>
                  </a:extLst>
                </p14:cNvPr>
                <p14:cNvContentPartPr/>
                <p14:nvPr/>
              </p14:nvContentPartPr>
              <p14:xfrm>
                <a:off x="8729296" y="1928348"/>
                <a:ext cx="117000" cy="9900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ACE48204-4016-4DD7-B22D-94FCC8226C04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724976" y="1924028"/>
                  <a:ext cx="1256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F7080350-099E-47E7-95B7-AEDD56164C96}"/>
                    </a:ext>
                  </a:extLst>
                </p14:cNvPr>
                <p14:cNvContentPartPr/>
                <p14:nvPr/>
              </p14:nvContentPartPr>
              <p14:xfrm>
                <a:off x="8155096" y="2018708"/>
                <a:ext cx="406800" cy="48852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F7080350-099E-47E7-95B7-AEDD56164C96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150776" y="2014388"/>
                  <a:ext cx="415440" cy="49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DD705877-1A7E-4376-8D5E-7E301C6A17DF}"/>
                    </a:ext>
                  </a:extLst>
                </p14:cNvPr>
                <p14:cNvContentPartPr/>
                <p14:nvPr/>
              </p14:nvContentPartPr>
              <p14:xfrm>
                <a:off x="8075896" y="2447468"/>
                <a:ext cx="206280" cy="13320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DD705877-1A7E-4376-8D5E-7E301C6A17DF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071576" y="2443148"/>
                  <a:ext cx="2149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EFD1722C-B793-4260-ABB9-26B7AF31C153}"/>
                    </a:ext>
                  </a:extLst>
                </p14:cNvPr>
                <p14:cNvContentPartPr/>
                <p14:nvPr/>
              </p14:nvContentPartPr>
              <p14:xfrm>
                <a:off x="8874016" y="2812868"/>
                <a:ext cx="93960" cy="12024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EFD1722C-B793-4260-ABB9-26B7AF31C153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869696" y="2808548"/>
                  <a:ext cx="1026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358F6DFA-CE2A-44D4-BC1A-1E808EE8595C}"/>
                    </a:ext>
                  </a:extLst>
                </p14:cNvPr>
                <p14:cNvContentPartPr/>
                <p14:nvPr/>
              </p14:nvContentPartPr>
              <p14:xfrm>
                <a:off x="8987416" y="2803508"/>
                <a:ext cx="75600" cy="8712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358F6DFA-CE2A-44D4-BC1A-1E808EE8595C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983096" y="2799188"/>
                  <a:ext cx="842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3F01826F-3A56-4CDA-9B7E-813C0B7F7051}"/>
                    </a:ext>
                  </a:extLst>
                </p14:cNvPr>
                <p14:cNvContentPartPr/>
                <p14:nvPr/>
              </p14:nvContentPartPr>
              <p14:xfrm>
                <a:off x="9041416" y="2658788"/>
                <a:ext cx="141120" cy="20160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3F01826F-3A56-4CDA-9B7E-813C0B7F7051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037096" y="2654468"/>
                  <a:ext cx="1497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2B532C66-064C-45D6-9AC3-2B60C8B995F5}"/>
                    </a:ext>
                  </a:extLst>
                </p14:cNvPr>
                <p14:cNvContentPartPr/>
                <p14:nvPr/>
              </p14:nvContentPartPr>
              <p14:xfrm>
                <a:off x="9156256" y="2655908"/>
                <a:ext cx="242280" cy="16380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2B532C66-064C-45D6-9AC3-2B60C8B995F5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151936" y="2651588"/>
                  <a:ext cx="2509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51A4D9E6-A01D-4ECC-B718-A87FB3BFCC35}"/>
                    </a:ext>
                  </a:extLst>
                </p14:cNvPr>
                <p14:cNvContentPartPr/>
                <p14:nvPr/>
              </p14:nvContentPartPr>
              <p14:xfrm>
                <a:off x="9446416" y="2494988"/>
                <a:ext cx="119160" cy="27612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51A4D9E6-A01D-4ECC-B718-A87FB3BFCC35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442096" y="2490668"/>
                  <a:ext cx="12780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FC1B97F2-CB43-4040-B96C-F807FA607A63}"/>
                    </a:ext>
                  </a:extLst>
                </p14:cNvPr>
                <p14:cNvContentPartPr/>
                <p14:nvPr/>
              </p14:nvContentPartPr>
              <p14:xfrm>
                <a:off x="9545056" y="2527388"/>
                <a:ext cx="153360" cy="7632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FC1B97F2-CB43-4040-B96C-F807FA607A63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540736" y="2523068"/>
                  <a:ext cx="1620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7A9117BB-19A5-4A8A-B05B-8A5B707BA253}"/>
                    </a:ext>
                  </a:extLst>
                </p14:cNvPr>
                <p14:cNvContentPartPr/>
                <p14:nvPr/>
              </p14:nvContentPartPr>
              <p14:xfrm>
                <a:off x="9117736" y="3034628"/>
                <a:ext cx="152280" cy="29772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7A9117BB-19A5-4A8A-B05B-8A5B707BA253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113416" y="3030308"/>
                  <a:ext cx="16092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B52E88BF-CD7E-46A9-9CBB-3F651333A6DE}"/>
                    </a:ext>
                  </a:extLst>
                </p14:cNvPr>
                <p14:cNvContentPartPr/>
                <p14:nvPr/>
              </p14:nvContentPartPr>
              <p14:xfrm>
                <a:off x="4137856" y="3119948"/>
                <a:ext cx="2307240" cy="24156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B52E88BF-CD7E-46A9-9CBB-3F651333A6DE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133536" y="3115628"/>
                  <a:ext cx="23158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5C8C9BD0-2629-4190-96D4-0A42E0912C8A}"/>
                    </a:ext>
                  </a:extLst>
                </p14:cNvPr>
                <p14:cNvContentPartPr/>
                <p14:nvPr/>
              </p14:nvContentPartPr>
              <p14:xfrm>
                <a:off x="6338176" y="3031388"/>
                <a:ext cx="198720" cy="11016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5C8C9BD0-2629-4190-96D4-0A42E0912C8A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333856" y="3027068"/>
                  <a:ext cx="2073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413EA8B1-C375-4D3B-ADA0-EB82ECD89EB1}"/>
                    </a:ext>
                  </a:extLst>
                </p14:cNvPr>
                <p14:cNvContentPartPr/>
                <p14:nvPr/>
              </p14:nvContentPartPr>
              <p14:xfrm>
                <a:off x="4829056" y="3156308"/>
                <a:ext cx="272160" cy="6012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413EA8B1-C375-4D3B-ADA0-EB82ECD89EB1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824736" y="3151988"/>
                  <a:ext cx="2808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8BBC0270-09EF-4741-9FBE-EAAD2C8CE891}"/>
                    </a:ext>
                  </a:extLst>
                </p14:cNvPr>
                <p14:cNvContentPartPr/>
                <p14:nvPr/>
              </p14:nvContentPartPr>
              <p14:xfrm>
                <a:off x="3751936" y="3144788"/>
                <a:ext cx="272880" cy="8388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8BBC0270-09EF-4741-9FBE-EAAD2C8CE891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3747616" y="3140468"/>
                  <a:ext cx="2815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F1BB2AB2-7AD2-4613-A111-C516759FFA6E}"/>
                    </a:ext>
                  </a:extLst>
                </p14:cNvPr>
                <p14:cNvContentPartPr/>
                <p14:nvPr/>
              </p14:nvContentPartPr>
              <p14:xfrm>
                <a:off x="7192816" y="3375188"/>
                <a:ext cx="22680" cy="9576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F1BB2AB2-7AD2-4613-A111-C516759FFA6E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188496" y="3370868"/>
                  <a:ext cx="313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18BF7B22-FAB3-4238-A6C2-859527A1341C}"/>
                    </a:ext>
                  </a:extLst>
                </p14:cNvPr>
                <p14:cNvContentPartPr/>
                <p14:nvPr/>
              </p14:nvContentPartPr>
              <p14:xfrm>
                <a:off x="7152136" y="3315788"/>
                <a:ext cx="5400" cy="432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18BF7B22-FAB3-4238-A6C2-859527A1341C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147816" y="3311468"/>
                  <a:ext cx="1404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38D967D0-C8F8-4FDD-B25F-71A30B87FF27}"/>
                    </a:ext>
                  </a:extLst>
                </p14:cNvPr>
                <p14:cNvContentPartPr/>
                <p14:nvPr/>
              </p14:nvContentPartPr>
              <p14:xfrm>
                <a:off x="6806536" y="3407588"/>
                <a:ext cx="131400" cy="12168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38D967D0-C8F8-4FDD-B25F-71A30B87FF27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802216" y="3403268"/>
                  <a:ext cx="1400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0ED2BE5A-84EA-4985-B37B-B9E285DE7940}"/>
                    </a:ext>
                  </a:extLst>
                </p14:cNvPr>
                <p14:cNvContentPartPr/>
                <p14:nvPr/>
              </p14:nvContentPartPr>
              <p14:xfrm>
                <a:off x="6916336" y="3403268"/>
                <a:ext cx="199800" cy="8388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0ED2BE5A-84EA-4985-B37B-B9E285DE7940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912016" y="3398948"/>
                  <a:ext cx="2084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2351CFBE-264B-4A5B-BA1B-EF2177214B05}"/>
                    </a:ext>
                  </a:extLst>
                </p14:cNvPr>
                <p14:cNvContentPartPr/>
                <p14:nvPr/>
              </p14:nvContentPartPr>
              <p14:xfrm>
                <a:off x="7140256" y="3356468"/>
                <a:ext cx="95400" cy="16092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2351CFBE-264B-4A5B-BA1B-EF2177214B05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7135936" y="3352148"/>
                  <a:ext cx="1040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14950A4F-0F84-4689-9724-85FFF20EB79C}"/>
                    </a:ext>
                  </a:extLst>
                </p14:cNvPr>
                <p14:cNvContentPartPr/>
                <p14:nvPr/>
              </p14:nvContentPartPr>
              <p14:xfrm>
                <a:off x="7237816" y="3267188"/>
                <a:ext cx="195840" cy="13068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14950A4F-0F84-4689-9724-85FFF20EB79C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7233496" y="3262868"/>
                  <a:ext cx="2044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DA037343-7A11-4EAF-8576-4167810F6625}"/>
                    </a:ext>
                  </a:extLst>
                </p14:cNvPr>
                <p14:cNvContentPartPr/>
                <p14:nvPr/>
              </p14:nvContentPartPr>
              <p14:xfrm>
                <a:off x="7649296" y="3220748"/>
                <a:ext cx="140400" cy="15984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DA037343-7A11-4EAF-8576-4167810F6625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7644976" y="3216428"/>
                  <a:ext cx="1490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7921BC72-A5B0-4181-A411-D0CF484286F5}"/>
                    </a:ext>
                  </a:extLst>
                </p14:cNvPr>
                <p14:cNvContentPartPr/>
                <p14:nvPr/>
              </p14:nvContentPartPr>
              <p14:xfrm>
                <a:off x="7642816" y="3277988"/>
                <a:ext cx="149400" cy="6156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7921BC72-A5B0-4181-A411-D0CF484286F5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638496" y="3273668"/>
                  <a:ext cx="1580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A2F28FFF-9660-464D-8B77-41C45EEA8B09}"/>
                    </a:ext>
                  </a:extLst>
                </p14:cNvPr>
                <p14:cNvContentPartPr/>
                <p14:nvPr/>
              </p14:nvContentPartPr>
              <p14:xfrm>
                <a:off x="8041696" y="3187628"/>
                <a:ext cx="2160" cy="36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A2F28FFF-9660-464D-8B77-41C45EEA8B09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8037376" y="3183308"/>
                  <a:ext cx="108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189138A7-F44F-4C34-BF72-0E781880FB7A}"/>
                    </a:ext>
                  </a:extLst>
                </p14:cNvPr>
                <p14:cNvContentPartPr/>
                <p14:nvPr/>
              </p14:nvContentPartPr>
              <p14:xfrm>
                <a:off x="7930816" y="3161708"/>
                <a:ext cx="164160" cy="4860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189138A7-F44F-4C34-BF72-0E781880FB7A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926496" y="3157388"/>
                  <a:ext cx="1728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F3CA74D1-57CB-4F99-A505-EC471BF417EB}"/>
                    </a:ext>
                  </a:extLst>
                </p14:cNvPr>
                <p14:cNvContentPartPr/>
                <p14:nvPr/>
              </p14:nvContentPartPr>
              <p14:xfrm>
                <a:off x="7959616" y="3193388"/>
                <a:ext cx="169200" cy="5940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F3CA74D1-57CB-4F99-A505-EC471BF417EB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955296" y="3189068"/>
                  <a:ext cx="1778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1FA31698-B6F8-4187-8BBC-B1858254ED96}"/>
                    </a:ext>
                  </a:extLst>
                </p14:cNvPr>
                <p14:cNvContentPartPr/>
                <p14:nvPr/>
              </p14:nvContentPartPr>
              <p14:xfrm>
                <a:off x="8209096" y="3085028"/>
                <a:ext cx="115200" cy="5364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1FA31698-B6F8-4187-8BBC-B1858254ED96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204776" y="3080708"/>
                  <a:ext cx="1238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E696688D-F9CC-422D-8F08-639C9BF3F268}"/>
                    </a:ext>
                  </a:extLst>
                </p14:cNvPr>
                <p14:cNvContentPartPr/>
                <p14:nvPr/>
              </p14:nvContentPartPr>
              <p14:xfrm>
                <a:off x="8300536" y="3056588"/>
                <a:ext cx="44280" cy="18828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E696688D-F9CC-422D-8F08-639C9BF3F268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296216" y="3052268"/>
                  <a:ext cx="529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30C43F64-3664-4E6E-93B0-ADC0270C41EF}"/>
                    </a:ext>
                  </a:extLst>
                </p14:cNvPr>
                <p14:cNvContentPartPr/>
                <p14:nvPr/>
              </p14:nvContentPartPr>
              <p14:xfrm>
                <a:off x="8411776" y="3063428"/>
                <a:ext cx="29160" cy="3996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30C43F64-3664-4E6E-93B0-ADC0270C41EF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407456" y="3059108"/>
                  <a:ext cx="378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A17B330B-E248-4607-9F06-B52C4B3B136A}"/>
                    </a:ext>
                  </a:extLst>
                </p14:cNvPr>
                <p14:cNvContentPartPr/>
                <p14:nvPr/>
              </p14:nvContentPartPr>
              <p14:xfrm>
                <a:off x="8510056" y="2880908"/>
                <a:ext cx="151560" cy="36108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A17B330B-E248-4607-9F06-B52C4B3B136A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505736" y="2876588"/>
                  <a:ext cx="16020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7D8C2F4E-FD63-41D5-A433-C1A38236C4C0}"/>
                    </a:ext>
                  </a:extLst>
                </p14:cNvPr>
                <p14:cNvContentPartPr/>
                <p14:nvPr/>
              </p14:nvContentPartPr>
              <p14:xfrm>
                <a:off x="7435096" y="3754268"/>
                <a:ext cx="117720" cy="4068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7D8C2F4E-FD63-41D5-A433-C1A38236C4C0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430776" y="3749948"/>
                  <a:ext cx="1263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E65FCD8A-156F-4E9C-BC0B-2FDC581E7627}"/>
                    </a:ext>
                  </a:extLst>
                </p14:cNvPr>
                <p14:cNvContentPartPr/>
                <p14:nvPr/>
              </p14:nvContentPartPr>
              <p14:xfrm>
                <a:off x="7405216" y="3813668"/>
                <a:ext cx="129240" cy="4320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E65FCD8A-156F-4E9C-BC0B-2FDC581E7627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400896" y="3809348"/>
                  <a:ext cx="1378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5BAB72A7-E317-4847-BD60-EEEBA767200A}"/>
                    </a:ext>
                  </a:extLst>
                </p14:cNvPr>
                <p14:cNvContentPartPr/>
                <p14:nvPr/>
              </p14:nvContentPartPr>
              <p14:xfrm>
                <a:off x="7552456" y="3695228"/>
                <a:ext cx="68760" cy="15552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5BAB72A7-E317-4847-BD60-EEEBA767200A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548136" y="3690908"/>
                  <a:ext cx="774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669CEF9E-EBDD-46DF-840D-335C5A01A893}"/>
                    </a:ext>
                  </a:extLst>
                </p14:cNvPr>
                <p14:cNvContentPartPr/>
                <p14:nvPr/>
              </p14:nvContentPartPr>
              <p14:xfrm>
                <a:off x="7731376" y="3647348"/>
                <a:ext cx="128520" cy="5652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669CEF9E-EBDD-46DF-840D-335C5A01A893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727056" y="3643028"/>
                  <a:ext cx="1371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30990115-0225-4055-A0F3-B397EAF577EB}"/>
                    </a:ext>
                  </a:extLst>
                </p14:cNvPr>
                <p14:cNvContentPartPr/>
                <p14:nvPr/>
              </p14:nvContentPartPr>
              <p14:xfrm>
                <a:off x="7854136" y="3610988"/>
                <a:ext cx="40680" cy="21312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30990115-0225-4055-A0F3-B397EAF577EB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849816" y="3606668"/>
                  <a:ext cx="493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09106A84-19F8-42E8-9239-B8DCF2935ECD}"/>
                    </a:ext>
                  </a:extLst>
                </p14:cNvPr>
                <p14:cNvContentPartPr/>
                <p14:nvPr/>
              </p14:nvContentPartPr>
              <p14:xfrm>
                <a:off x="7848736" y="3490028"/>
                <a:ext cx="70200" cy="3816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09106A84-19F8-42E8-9239-B8DCF2935ECD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844416" y="3485708"/>
                  <a:ext cx="788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2911D957-B35E-4911-AF2E-DD66D311D473}"/>
                    </a:ext>
                  </a:extLst>
                </p14:cNvPr>
                <p14:cNvContentPartPr/>
                <p14:nvPr/>
              </p14:nvContentPartPr>
              <p14:xfrm>
                <a:off x="7956016" y="3378428"/>
                <a:ext cx="92160" cy="13176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2911D957-B35E-4911-AF2E-DD66D311D473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951696" y="3374108"/>
                  <a:ext cx="1008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64B72E70-45AC-4355-8E8C-1113732CBD87}"/>
                    </a:ext>
                  </a:extLst>
                </p14:cNvPr>
                <p14:cNvContentPartPr/>
                <p14:nvPr/>
              </p14:nvContentPartPr>
              <p14:xfrm>
                <a:off x="8109736" y="3570668"/>
                <a:ext cx="360" cy="36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64B72E70-45AC-4355-8E8C-1113732CBD8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105416" y="356634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9D05E68C-4769-48CA-A0F1-ECEA956EF78A}"/>
                    </a:ext>
                  </a:extLst>
                </p14:cNvPr>
                <p14:cNvContentPartPr/>
                <p14:nvPr/>
              </p14:nvContentPartPr>
              <p14:xfrm>
                <a:off x="8086696" y="3553028"/>
                <a:ext cx="55080" cy="5760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9D05E68C-4769-48CA-A0F1-ECEA956EF78A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082376" y="3548708"/>
                  <a:ext cx="637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1125A714-DB51-450B-8E5F-ED7307117DA1}"/>
                    </a:ext>
                  </a:extLst>
                </p14:cNvPr>
                <p14:cNvContentPartPr/>
                <p14:nvPr/>
              </p14:nvContentPartPr>
              <p14:xfrm>
                <a:off x="8221336" y="3447908"/>
                <a:ext cx="52560" cy="14184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1125A714-DB51-450B-8E5F-ED7307117DA1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217016" y="3443588"/>
                  <a:ext cx="612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7997C13E-74A0-4A16-A731-179352B651C4}"/>
                    </a:ext>
                  </a:extLst>
                </p14:cNvPr>
                <p14:cNvContentPartPr/>
                <p14:nvPr/>
              </p14:nvContentPartPr>
              <p14:xfrm>
                <a:off x="8186416" y="3469508"/>
                <a:ext cx="146160" cy="4356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7997C13E-74A0-4A16-A731-179352B651C4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182096" y="3465188"/>
                  <a:ext cx="1548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DB1BE298-04BB-45D3-84B4-C4B6A6668C4B}"/>
                    </a:ext>
                  </a:extLst>
                </p14:cNvPr>
                <p14:cNvContentPartPr/>
                <p14:nvPr/>
              </p14:nvContentPartPr>
              <p14:xfrm>
                <a:off x="8426536" y="3313268"/>
                <a:ext cx="137520" cy="4896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DB1BE298-04BB-45D3-84B4-C4B6A6668C4B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422216" y="3308948"/>
                  <a:ext cx="1461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F298E08E-EFD3-40F8-88DA-C75E8493FE0D}"/>
                    </a:ext>
                  </a:extLst>
                </p14:cNvPr>
                <p14:cNvContentPartPr/>
                <p14:nvPr/>
              </p14:nvContentPartPr>
              <p14:xfrm>
                <a:off x="8460376" y="3343868"/>
                <a:ext cx="123840" cy="6732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F298E08E-EFD3-40F8-88DA-C75E8493FE0D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456056" y="3339548"/>
                  <a:ext cx="1324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CF51FFC2-FEAA-472A-8DD8-508EBCC520A4}"/>
                    </a:ext>
                  </a:extLst>
                </p14:cNvPr>
                <p14:cNvContentPartPr/>
                <p14:nvPr/>
              </p14:nvContentPartPr>
              <p14:xfrm>
                <a:off x="8614096" y="3152348"/>
                <a:ext cx="186840" cy="32832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CF51FFC2-FEAA-472A-8DD8-508EBCC520A4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609776" y="3148028"/>
                  <a:ext cx="19548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DB3B8201-A884-4E17-A1A9-72989343EBF2}"/>
                    </a:ext>
                  </a:extLst>
                </p14:cNvPr>
                <p14:cNvContentPartPr/>
                <p14:nvPr/>
              </p14:nvContentPartPr>
              <p14:xfrm>
                <a:off x="5345296" y="4049828"/>
                <a:ext cx="132480" cy="11268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DB3B8201-A884-4E17-A1A9-72989343EBF2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340976" y="4045508"/>
                  <a:ext cx="1411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198D4A33-F0CD-4191-8CD8-19D42591E9A7}"/>
                    </a:ext>
                  </a:extLst>
                </p14:cNvPr>
                <p14:cNvContentPartPr/>
                <p14:nvPr/>
              </p14:nvContentPartPr>
              <p14:xfrm>
                <a:off x="5250616" y="3986828"/>
                <a:ext cx="245880" cy="16920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198D4A33-F0CD-4191-8CD8-19D42591E9A7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246296" y="3982508"/>
                  <a:ext cx="2545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10FDA041-6A6D-4051-AE2C-44F4E545CF7A}"/>
                    </a:ext>
                  </a:extLst>
                </p14:cNvPr>
                <p14:cNvContentPartPr/>
                <p14:nvPr/>
              </p14:nvContentPartPr>
              <p14:xfrm>
                <a:off x="4569136" y="4012748"/>
                <a:ext cx="615240" cy="17172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10FDA041-6A6D-4051-AE2C-44F4E545CF7A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564816" y="4008428"/>
                  <a:ext cx="6238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14473D1F-0756-47D2-BF04-CCE1CA02188C}"/>
                    </a:ext>
                  </a:extLst>
                </p14:cNvPr>
                <p14:cNvContentPartPr/>
                <p14:nvPr/>
              </p14:nvContentPartPr>
              <p14:xfrm>
                <a:off x="6051616" y="3616028"/>
                <a:ext cx="41760" cy="49500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14473D1F-0756-47D2-BF04-CCE1CA02188C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047296" y="3611708"/>
                  <a:ext cx="50400" cy="50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3E6A1ED0-EFD0-4980-948A-BB10DDFF84E1}"/>
                    </a:ext>
                  </a:extLst>
                </p14:cNvPr>
                <p14:cNvContentPartPr/>
                <p14:nvPr/>
              </p14:nvContentPartPr>
              <p14:xfrm>
                <a:off x="6221176" y="3807188"/>
                <a:ext cx="26640" cy="4032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3E6A1ED0-EFD0-4980-948A-BB10DDFF84E1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216856" y="3802868"/>
                  <a:ext cx="352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09906E78-72B4-41E0-BC60-81FF2D99F665}"/>
                    </a:ext>
                  </a:extLst>
                </p14:cNvPr>
                <p14:cNvContentPartPr/>
                <p14:nvPr/>
              </p14:nvContentPartPr>
              <p14:xfrm>
                <a:off x="6460216" y="3757868"/>
                <a:ext cx="131400" cy="19548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09906E78-72B4-41E0-BC60-81FF2D99F665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455896" y="3753548"/>
                  <a:ext cx="1400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ED0F1BDD-8DE8-4424-BEF5-B58A10E38A8C}"/>
                    </a:ext>
                  </a:extLst>
                </p14:cNvPr>
                <p14:cNvContentPartPr/>
                <p14:nvPr/>
              </p14:nvContentPartPr>
              <p14:xfrm>
                <a:off x="6435376" y="3819068"/>
                <a:ext cx="154080" cy="12204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ED0F1BDD-8DE8-4424-BEF5-B58A10E38A8C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431056" y="3814748"/>
                  <a:ext cx="1627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C776A70A-7AFB-43BF-ADFA-28405DEF34ED}"/>
                    </a:ext>
                  </a:extLst>
                </p14:cNvPr>
                <p14:cNvContentPartPr/>
                <p14:nvPr/>
              </p14:nvContentPartPr>
              <p14:xfrm>
                <a:off x="6657856" y="3681908"/>
                <a:ext cx="16560" cy="13176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C776A70A-7AFB-43BF-ADFA-28405DEF34ED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653536" y="3677588"/>
                  <a:ext cx="252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F095D338-CC47-467B-B9B2-A48D6027453B}"/>
                    </a:ext>
                  </a:extLst>
                </p14:cNvPr>
                <p14:cNvContentPartPr/>
                <p14:nvPr/>
              </p14:nvContentPartPr>
              <p14:xfrm>
                <a:off x="6564616" y="3658508"/>
                <a:ext cx="165240" cy="3528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F095D338-CC47-467B-B9B2-A48D6027453B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560296" y="3654188"/>
                  <a:ext cx="1738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5D7647BD-AD94-4A0B-9BD3-D014D926E00B}"/>
                    </a:ext>
                  </a:extLst>
                </p14:cNvPr>
                <p14:cNvContentPartPr/>
                <p14:nvPr/>
              </p14:nvContentPartPr>
              <p14:xfrm>
                <a:off x="6756496" y="3841388"/>
                <a:ext cx="40320" cy="2772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5D7647BD-AD94-4A0B-9BD3-D014D926E00B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752176" y="3837068"/>
                  <a:ext cx="489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C3B7A255-B39B-4C22-850E-54E32D34043F}"/>
                    </a:ext>
                  </a:extLst>
                </p14:cNvPr>
                <p14:cNvContentPartPr/>
                <p14:nvPr/>
              </p14:nvContentPartPr>
              <p14:xfrm>
                <a:off x="6848296" y="3767948"/>
                <a:ext cx="95400" cy="16236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C3B7A255-B39B-4C22-850E-54E32D34043F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843976" y="3763628"/>
                  <a:ext cx="1040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13776F67-B083-4A96-B362-BC707374354E}"/>
                    </a:ext>
                  </a:extLst>
                </p14:cNvPr>
                <p14:cNvContentPartPr/>
                <p14:nvPr/>
              </p14:nvContentPartPr>
              <p14:xfrm>
                <a:off x="6854776" y="3792428"/>
                <a:ext cx="133560" cy="9864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13776F67-B083-4A96-B362-BC707374354E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850456" y="3788108"/>
                  <a:ext cx="1422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EA24C044-4891-4E35-9B12-1C0D19F492C3}"/>
                    </a:ext>
                  </a:extLst>
                </p14:cNvPr>
                <p14:cNvContentPartPr/>
                <p14:nvPr/>
              </p14:nvContentPartPr>
              <p14:xfrm>
                <a:off x="6307216" y="3698468"/>
                <a:ext cx="170640" cy="38340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EA24C044-4891-4E35-9B12-1C0D19F492C3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302896" y="3694148"/>
                  <a:ext cx="17928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95602FFC-8BEE-4783-8BF9-C859387395BE}"/>
                    </a:ext>
                  </a:extLst>
                </p14:cNvPr>
                <p14:cNvContentPartPr/>
                <p14:nvPr/>
              </p14:nvContentPartPr>
              <p14:xfrm>
                <a:off x="6937576" y="3664268"/>
                <a:ext cx="176040" cy="31932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95602FFC-8BEE-4783-8BF9-C859387395BE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933256" y="3659948"/>
                  <a:ext cx="18468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C40E4667-3123-43A8-94FC-795C94C3478E}"/>
                    </a:ext>
                  </a:extLst>
                </p14:cNvPr>
                <p14:cNvContentPartPr/>
                <p14:nvPr/>
              </p14:nvContentPartPr>
              <p14:xfrm>
                <a:off x="7114696" y="3594068"/>
                <a:ext cx="96840" cy="1944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C40E4667-3123-43A8-94FC-795C94C3478E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110376" y="3589748"/>
                  <a:ext cx="1054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8CC4262F-9153-4260-A113-9A251FAC2357}"/>
                    </a:ext>
                  </a:extLst>
                </p14:cNvPr>
                <p14:cNvContentPartPr/>
                <p14:nvPr/>
              </p14:nvContentPartPr>
              <p14:xfrm>
                <a:off x="7238896" y="3499028"/>
                <a:ext cx="81720" cy="16272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8CC4262F-9153-4260-A113-9A251FAC2357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234576" y="3494708"/>
                  <a:ext cx="903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A6E0E3F8-BE5D-4096-B60C-2D7F352E0A61}"/>
                    </a:ext>
                  </a:extLst>
                </p14:cNvPr>
                <p14:cNvContentPartPr/>
                <p14:nvPr/>
              </p14:nvContentPartPr>
              <p14:xfrm>
                <a:off x="8100736" y="3786308"/>
                <a:ext cx="593640" cy="10404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A6E0E3F8-BE5D-4096-B60C-2D7F352E0A61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096416" y="3781988"/>
                  <a:ext cx="6022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DFA4E0C5-2A7A-43EC-93C2-37F4547E91FA}"/>
                    </a:ext>
                  </a:extLst>
                </p14:cNvPr>
                <p14:cNvContentPartPr/>
                <p14:nvPr/>
              </p14:nvContentPartPr>
              <p14:xfrm>
                <a:off x="8174896" y="3959108"/>
                <a:ext cx="28440" cy="6156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DFA4E0C5-2A7A-43EC-93C2-37F4547E91FA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170576" y="3954788"/>
                  <a:ext cx="370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046025E5-472E-43B7-B84B-E89BF560FC8A}"/>
                    </a:ext>
                  </a:extLst>
                </p14:cNvPr>
                <p14:cNvContentPartPr/>
                <p14:nvPr/>
              </p14:nvContentPartPr>
              <p14:xfrm>
                <a:off x="8146816" y="3956588"/>
                <a:ext cx="52200" cy="21996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046025E5-472E-43B7-B84B-E89BF560FC8A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8142496" y="3952268"/>
                  <a:ext cx="608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FABA9581-B083-4B86-9AE7-97B4C7177E9A}"/>
                    </a:ext>
                  </a:extLst>
                </p14:cNvPr>
                <p14:cNvContentPartPr/>
                <p14:nvPr/>
              </p14:nvContentPartPr>
              <p14:xfrm>
                <a:off x="8233576" y="3991148"/>
                <a:ext cx="76680" cy="14760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FABA9581-B083-4B86-9AE7-97B4C7177E9A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229256" y="3986828"/>
                  <a:ext cx="853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9CEC6F19-C14A-4403-84A4-FB79E45D78AD}"/>
                    </a:ext>
                  </a:extLst>
                </p14:cNvPr>
                <p14:cNvContentPartPr/>
                <p14:nvPr/>
              </p14:nvContentPartPr>
              <p14:xfrm>
                <a:off x="8228896" y="4021388"/>
                <a:ext cx="121320" cy="5940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9CEC6F19-C14A-4403-84A4-FB79E45D78AD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224576" y="4017068"/>
                  <a:ext cx="1299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B7021BC6-66C2-4378-9817-E00A59D3F8CF}"/>
                    </a:ext>
                  </a:extLst>
                </p14:cNvPr>
                <p14:cNvContentPartPr/>
                <p14:nvPr/>
              </p14:nvContentPartPr>
              <p14:xfrm>
                <a:off x="8336176" y="3932108"/>
                <a:ext cx="44280" cy="8388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B7021BC6-66C2-4378-9817-E00A59D3F8CF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331856" y="3927788"/>
                  <a:ext cx="529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3DD6191F-3D8E-43BF-A439-13C3659ABD82}"/>
                    </a:ext>
                  </a:extLst>
                </p14:cNvPr>
                <p14:cNvContentPartPr/>
                <p14:nvPr/>
              </p14:nvContentPartPr>
              <p14:xfrm>
                <a:off x="8265256" y="3924188"/>
                <a:ext cx="133560" cy="2232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3DD6191F-3D8E-43BF-A439-13C3659ABD82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260936" y="3919868"/>
                  <a:ext cx="1422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51644296-FC73-42FE-AC7F-09A0E7B9A3EF}"/>
                    </a:ext>
                  </a:extLst>
                </p14:cNvPr>
                <p14:cNvContentPartPr/>
                <p14:nvPr/>
              </p14:nvContentPartPr>
              <p14:xfrm>
                <a:off x="8469016" y="4023548"/>
                <a:ext cx="33480" cy="216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51644296-FC73-42FE-AC7F-09A0E7B9A3EF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464696" y="4019228"/>
                  <a:ext cx="4212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9D22D34A-9C33-4CC2-A1DA-CA33D8FE9561}"/>
                    </a:ext>
                  </a:extLst>
                </p14:cNvPr>
                <p14:cNvContentPartPr/>
                <p14:nvPr/>
              </p14:nvContentPartPr>
              <p14:xfrm>
                <a:off x="8535616" y="3958028"/>
                <a:ext cx="116280" cy="11016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9D22D34A-9C33-4CC2-A1DA-CA33D8FE9561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8531296" y="3953708"/>
                  <a:ext cx="1249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227ECBDD-ECA3-4D1F-8689-79E24DB4ABD8}"/>
                    </a:ext>
                  </a:extLst>
                </p14:cNvPr>
                <p14:cNvContentPartPr/>
                <p14:nvPr/>
              </p14:nvContentPartPr>
              <p14:xfrm>
                <a:off x="8670616" y="3877388"/>
                <a:ext cx="50760" cy="16380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227ECBDD-ECA3-4D1F-8689-79E24DB4ABD8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8666296" y="3873068"/>
                  <a:ext cx="594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54FDB61A-2D07-4363-93E1-94E7991EDDF1}"/>
                    </a:ext>
                  </a:extLst>
                </p14:cNvPr>
                <p14:cNvContentPartPr/>
                <p14:nvPr/>
              </p14:nvContentPartPr>
              <p14:xfrm>
                <a:off x="6911296" y="4103108"/>
                <a:ext cx="155520" cy="23256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54FDB61A-2D07-4363-93E1-94E7991EDDF1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906976" y="4098788"/>
                  <a:ext cx="1641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207F754E-86D4-4BAC-87CC-A943DF7CCBDF}"/>
                    </a:ext>
                  </a:extLst>
                </p14:cNvPr>
                <p14:cNvContentPartPr/>
                <p14:nvPr/>
              </p14:nvContentPartPr>
              <p14:xfrm>
                <a:off x="6769096" y="3995828"/>
                <a:ext cx="237240" cy="18936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207F754E-86D4-4BAC-87CC-A943DF7CCBDF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6764776" y="3991508"/>
                  <a:ext cx="2458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545FDE25-93DC-42E4-8BFD-AE905D0F4E2C}"/>
                    </a:ext>
                  </a:extLst>
                </p14:cNvPr>
                <p14:cNvContentPartPr/>
                <p14:nvPr/>
              </p14:nvContentPartPr>
              <p14:xfrm>
                <a:off x="6903736" y="4476788"/>
                <a:ext cx="181800" cy="9468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545FDE25-93DC-42E4-8BFD-AE905D0F4E2C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6899416" y="4472468"/>
                  <a:ext cx="1904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7B9E7A40-A729-4D03-98D2-95A584BB2090}"/>
                    </a:ext>
                  </a:extLst>
                </p14:cNvPr>
                <p14:cNvContentPartPr/>
                <p14:nvPr/>
              </p14:nvContentPartPr>
              <p14:xfrm>
                <a:off x="6973216" y="4416308"/>
                <a:ext cx="27000" cy="2772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7B9E7A40-A729-4D03-98D2-95A584BB2090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6968896" y="4411988"/>
                  <a:ext cx="356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9F22E916-7475-4035-BC92-908475C82D8D}"/>
                    </a:ext>
                  </a:extLst>
                </p14:cNvPr>
                <p14:cNvContentPartPr/>
                <p14:nvPr/>
              </p14:nvContentPartPr>
              <p14:xfrm>
                <a:off x="7164736" y="4413068"/>
                <a:ext cx="276120" cy="13320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9F22E916-7475-4035-BC92-908475C82D8D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160416" y="4408748"/>
                  <a:ext cx="2847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A622659C-B76A-48CA-864A-B1E5A41E6F7F}"/>
                    </a:ext>
                  </a:extLst>
                </p14:cNvPr>
                <p14:cNvContentPartPr/>
                <p14:nvPr/>
              </p14:nvContentPartPr>
              <p14:xfrm>
                <a:off x="7461376" y="4392188"/>
                <a:ext cx="76680" cy="9648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A622659C-B76A-48CA-864A-B1E5A41E6F7F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7456696" y="4387868"/>
                  <a:ext cx="853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1C686804-B802-41CD-BD55-E6606E5DA525}"/>
                    </a:ext>
                  </a:extLst>
                </p14:cNvPr>
                <p14:cNvContentPartPr/>
                <p14:nvPr/>
              </p14:nvContentPartPr>
              <p14:xfrm>
                <a:off x="7533016" y="4389308"/>
                <a:ext cx="158400" cy="7020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1C686804-B802-41CD-BD55-E6606E5DA525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7528696" y="4384988"/>
                  <a:ext cx="1670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E335173B-22F2-4F02-AEBC-2ED2CDAFD016}"/>
                    </a:ext>
                  </a:extLst>
                </p14:cNvPr>
                <p14:cNvContentPartPr/>
                <p14:nvPr/>
              </p14:nvContentPartPr>
              <p14:xfrm>
                <a:off x="7261216" y="4687388"/>
                <a:ext cx="185760" cy="8604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E335173B-22F2-4F02-AEBC-2ED2CDAFD016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7256896" y="4683068"/>
                  <a:ext cx="1944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E534C390-41C5-48CD-84A1-ABDE27896E5B}"/>
                    </a:ext>
                  </a:extLst>
                </p14:cNvPr>
                <p14:cNvContentPartPr/>
                <p14:nvPr/>
              </p14:nvContentPartPr>
              <p14:xfrm>
                <a:off x="7467856" y="4662188"/>
                <a:ext cx="137160" cy="6192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E534C390-41C5-48CD-84A1-ABDE27896E5B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463536" y="4657868"/>
                  <a:ext cx="1458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F3603803-81A2-4776-8F84-794FB63DAE1C}"/>
                    </a:ext>
                  </a:extLst>
                </p14:cNvPr>
                <p14:cNvContentPartPr/>
                <p14:nvPr/>
              </p14:nvContentPartPr>
              <p14:xfrm>
                <a:off x="7628416" y="4535828"/>
                <a:ext cx="222480" cy="18468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F3603803-81A2-4776-8F84-794FB63DAE1C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7624096" y="4531508"/>
                  <a:ext cx="2311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DF137279-B7EC-460A-A0BC-2D63E0202C0F}"/>
                    </a:ext>
                  </a:extLst>
                </p14:cNvPr>
                <p14:cNvContentPartPr/>
                <p14:nvPr/>
              </p14:nvContentPartPr>
              <p14:xfrm>
                <a:off x="7824256" y="4515668"/>
                <a:ext cx="102960" cy="13392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DF137279-B7EC-460A-A0BC-2D63E0202C0F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7819936" y="4511348"/>
                  <a:ext cx="1116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CB17D21B-A3A5-45BC-9CE6-973F59A84128}"/>
                    </a:ext>
                  </a:extLst>
                </p14:cNvPr>
                <p14:cNvContentPartPr/>
                <p14:nvPr/>
              </p14:nvContentPartPr>
              <p14:xfrm>
                <a:off x="7857376" y="4552388"/>
                <a:ext cx="141840" cy="9180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CB17D21B-A3A5-45BC-9CE6-973F59A84128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853056" y="4548068"/>
                  <a:ext cx="1504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A183C55D-768A-48D3-B7A7-4CEC0C51E6D0}"/>
                    </a:ext>
                  </a:extLst>
                </p14:cNvPr>
                <p14:cNvContentPartPr/>
                <p14:nvPr/>
              </p14:nvContentPartPr>
              <p14:xfrm>
                <a:off x="8039896" y="4357268"/>
                <a:ext cx="68040" cy="9612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A183C55D-768A-48D3-B7A7-4CEC0C51E6D0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8035576" y="4352948"/>
                  <a:ext cx="766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6C250483-CB18-4D4F-AF84-F3A80AEF7137}"/>
                    </a:ext>
                  </a:extLst>
                </p14:cNvPr>
                <p14:cNvContentPartPr/>
                <p14:nvPr/>
              </p14:nvContentPartPr>
              <p14:xfrm>
                <a:off x="8122696" y="4582268"/>
                <a:ext cx="16200" cy="792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6C250483-CB18-4D4F-AF84-F3A80AEF7137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8118376" y="4577948"/>
                  <a:ext cx="248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83781566-7FDB-40E1-8D60-AC133AE98596}"/>
                    </a:ext>
                  </a:extLst>
                </p14:cNvPr>
                <p14:cNvContentPartPr/>
                <p14:nvPr/>
              </p14:nvContentPartPr>
              <p14:xfrm>
                <a:off x="4827976" y="5079788"/>
                <a:ext cx="416160" cy="20052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83781566-7FDB-40E1-8D60-AC133AE98596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4823656" y="5075468"/>
                  <a:ext cx="4248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1CDED036-1D0D-4423-A125-1DCA02561A64}"/>
                    </a:ext>
                  </a:extLst>
                </p14:cNvPr>
                <p14:cNvContentPartPr/>
                <p14:nvPr/>
              </p14:nvContentPartPr>
              <p14:xfrm>
                <a:off x="5236576" y="5087348"/>
                <a:ext cx="715680" cy="16164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1CDED036-1D0D-4423-A125-1DCA02561A64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5232256" y="5083028"/>
                  <a:ext cx="7243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D3EEBD38-E8A7-41D0-B789-3B5AFB486E6D}"/>
                    </a:ext>
                  </a:extLst>
                </p14:cNvPr>
                <p14:cNvContentPartPr/>
                <p14:nvPr/>
              </p14:nvContentPartPr>
              <p14:xfrm>
                <a:off x="5407936" y="5419988"/>
                <a:ext cx="591840" cy="29160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D3EEBD38-E8A7-41D0-B789-3B5AFB486E6D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5403616" y="5415668"/>
                  <a:ext cx="60048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10B2FDA3-1A71-4C16-80F9-668113C4E0F0}"/>
                    </a:ext>
                  </a:extLst>
                </p14:cNvPr>
                <p14:cNvContentPartPr/>
                <p14:nvPr/>
              </p14:nvContentPartPr>
              <p14:xfrm>
                <a:off x="5290576" y="5828948"/>
                <a:ext cx="360" cy="36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10B2FDA3-1A71-4C16-80F9-668113C4E0F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286256" y="582462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8C4A31EA-34D4-45E6-8F2D-E3FA2A6DB874}"/>
                    </a:ext>
                  </a:extLst>
                </p14:cNvPr>
                <p14:cNvContentPartPr/>
                <p14:nvPr/>
              </p14:nvContentPartPr>
              <p14:xfrm>
                <a:off x="5235136" y="5852708"/>
                <a:ext cx="360" cy="36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8C4A31EA-34D4-45E6-8F2D-E3FA2A6DB87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230816" y="584838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6E9EBA7F-60AA-4CA4-8037-0EDAFF02BE78}"/>
                    </a:ext>
                  </a:extLst>
                </p14:cNvPr>
                <p14:cNvContentPartPr/>
                <p14:nvPr/>
              </p14:nvContentPartPr>
              <p14:xfrm>
                <a:off x="5184016" y="5810228"/>
                <a:ext cx="168120" cy="9900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6E9EBA7F-60AA-4CA4-8037-0EDAFF02BE78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5179696" y="5805908"/>
                  <a:ext cx="1767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2EFBA575-AED8-48F9-9170-7337A6EAAB1E}"/>
                    </a:ext>
                  </a:extLst>
                </p14:cNvPr>
                <p14:cNvContentPartPr/>
                <p14:nvPr/>
              </p14:nvContentPartPr>
              <p14:xfrm>
                <a:off x="5370136" y="5763068"/>
                <a:ext cx="88920" cy="13464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2EFBA575-AED8-48F9-9170-7337A6EAAB1E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5365816" y="5758748"/>
                  <a:ext cx="975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90FE2AB1-7845-43A2-8A8E-3228FB0286D8}"/>
                    </a:ext>
                  </a:extLst>
                </p14:cNvPr>
                <p14:cNvContentPartPr/>
                <p14:nvPr/>
              </p14:nvContentPartPr>
              <p14:xfrm>
                <a:off x="5652376" y="5813108"/>
                <a:ext cx="117000" cy="6336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90FE2AB1-7845-43A2-8A8E-3228FB0286D8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5648056" y="5808788"/>
                  <a:ext cx="1256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7F7AEC52-963C-48C9-98C7-A6C95C159FD7}"/>
                    </a:ext>
                  </a:extLst>
                </p14:cNvPr>
                <p14:cNvContentPartPr/>
                <p14:nvPr/>
              </p14:nvContentPartPr>
              <p14:xfrm>
                <a:off x="5653096" y="5771348"/>
                <a:ext cx="450720" cy="10584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7F7AEC52-963C-48C9-98C7-A6C95C159FD7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5648776" y="5767028"/>
                  <a:ext cx="4593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6000362E-5D44-48A8-BD8B-E64295C0CE6F}"/>
                    </a:ext>
                  </a:extLst>
                </p14:cNvPr>
                <p14:cNvContentPartPr/>
                <p14:nvPr/>
              </p14:nvContentPartPr>
              <p14:xfrm>
                <a:off x="6211816" y="5671268"/>
                <a:ext cx="149400" cy="14184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6000362E-5D44-48A8-BD8B-E64295C0CE6F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6207496" y="5666948"/>
                  <a:ext cx="1580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F33F584D-E5A1-4093-8D03-2C49F77702EB}"/>
                    </a:ext>
                  </a:extLst>
                </p14:cNvPr>
                <p14:cNvContentPartPr/>
                <p14:nvPr/>
              </p14:nvContentPartPr>
              <p14:xfrm>
                <a:off x="6287056" y="5759468"/>
                <a:ext cx="207360" cy="6624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F33F584D-E5A1-4093-8D03-2C49F77702EB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6282736" y="5755148"/>
                  <a:ext cx="2160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9592E15E-2696-4324-AF46-D97365E9C63F}"/>
                    </a:ext>
                  </a:extLst>
                </p14:cNvPr>
                <p14:cNvContentPartPr/>
                <p14:nvPr/>
              </p14:nvContentPartPr>
              <p14:xfrm>
                <a:off x="6527896" y="5750828"/>
                <a:ext cx="303480" cy="9180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9592E15E-2696-4324-AF46-D97365E9C63F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6523576" y="5746508"/>
                  <a:ext cx="3121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C2C37A6E-7C0B-41E4-80D8-BA5E98F56921}"/>
                    </a:ext>
                  </a:extLst>
                </p14:cNvPr>
                <p14:cNvContentPartPr/>
                <p14:nvPr/>
              </p14:nvContentPartPr>
              <p14:xfrm>
                <a:off x="6836056" y="5760188"/>
                <a:ext cx="94320" cy="8064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C2C37A6E-7C0B-41E4-80D8-BA5E98F56921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6831736" y="5755868"/>
                  <a:ext cx="1029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08CECD50-BF8E-48F7-A67F-70DEC685BFCA}"/>
                    </a:ext>
                  </a:extLst>
                </p14:cNvPr>
                <p14:cNvContentPartPr/>
                <p14:nvPr/>
              </p14:nvContentPartPr>
              <p14:xfrm>
                <a:off x="7197496" y="5681708"/>
                <a:ext cx="167760" cy="11988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08CECD50-BF8E-48F7-A67F-70DEC685BFCA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7193176" y="5677388"/>
                  <a:ext cx="1764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72228989-01CE-48AB-9231-FE2CF64B912B}"/>
                    </a:ext>
                  </a:extLst>
                </p14:cNvPr>
                <p14:cNvContentPartPr/>
                <p14:nvPr/>
              </p14:nvContentPartPr>
              <p14:xfrm>
                <a:off x="7374616" y="5732828"/>
                <a:ext cx="157680" cy="7992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72228989-01CE-48AB-9231-FE2CF64B912B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7370296" y="5728508"/>
                  <a:ext cx="1663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30D2027A-D3FF-48C0-8BD0-23713985607E}"/>
                    </a:ext>
                  </a:extLst>
                </p14:cNvPr>
                <p14:cNvContentPartPr/>
                <p14:nvPr/>
              </p14:nvContentPartPr>
              <p14:xfrm>
                <a:off x="7535896" y="5657948"/>
                <a:ext cx="145440" cy="16416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30D2027A-D3FF-48C0-8BD0-23713985607E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7531576" y="5653628"/>
                  <a:ext cx="1540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B4A6675A-8C5B-4455-8139-715408EEEF5E}"/>
                    </a:ext>
                  </a:extLst>
                </p14:cNvPr>
                <p14:cNvContentPartPr/>
                <p14:nvPr/>
              </p14:nvContentPartPr>
              <p14:xfrm>
                <a:off x="7672336" y="5716268"/>
                <a:ext cx="202320" cy="11448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B4A6675A-8C5B-4455-8139-715408EEEF5E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7668016" y="5711948"/>
                  <a:ext cx="2109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5C258EAB-2E2B-43B6-9090-49E5C15C5645}"/>
                    </a:ext>
                  </a:extLst>
                </p14:cNvPr>
                <p14:cNvContentPartPr/>
                <p14:nvPr/>
              </p14:nvContentPartPr>
              <p14:xfrm>
                <a:off x="7976536" y="5524388"/>
                <a:ext cx="36720" cy="17316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5C258EAB-2E2B-43B6-9090-49E5C15C5645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7972216" y="5520068"/>
                  <a:ext cx="453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29E54728-A228-46B1-9B08-C864542BE1A3}"/>
                    </a:ext>
                  </a:extLst>
                </p14:cNvPr>
                <p14:cNvContentPartPr/>
                <p14:nvPr/>
              </p14:nvContentPartPr>
              <p14:xfrm>
                <a:off x="7991296" y="5745788"/>
                <a:ext cx="34200" cy="5256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29E54728-A228-46B1-9B08-C864542BE1A3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7986976" y="5741468"/>
                  <a:ext cx="428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9A82C285-3CDC-4AF3-A727-1AD7487057F4}"/>
                    </a:ext>
                  </a:extLst>
                </p14:cNvPr>
                <p14:cNvContentPartPr/>
                <p14:nvPr/>
              </p14:nvContentPartPr>
              <p14:xfrm>
                <a:off x="4933456" y="6001748"/>
                <a:ext cx="3429000" cy="3528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9A82C285-3CDC-4AF3-A727-1AD7487057F4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4929136" y="5997428"/>
                  <a:ext cx="34376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AD1136B3-716F-46CA-915F-DEF8B661FCB9}"/>
                    </a:ext>
                  </a:extLst>
                </p14:cNvPr>
                <p14:cNvContentPartPr/>
                <p14:nvPr/>
              </p14:nvContentPartPr>
              <p14:xfrm>
                <a:off x="6088696" y="4490828"/>
                <a:ext cx="410040" cy="72432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AD1136B3-716F-46CA-915F-DEF8B661FCB9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6084376" y="4486508"/>
                  <a:ext cx="418680" cy="73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5A8D8FF7-B487-496E-AD83-D32FFA34874A}"/>
                    </a:ext>
                  </a:extLst>
                </p14:cNvPr>
                <p14:cNvContentPartPr/>
                <p14:nvPr/>
              </p14:nvContentPartPr>
              <p14:xfrm>
                <a:off x="3789736" y="4458428"/>
                <a:ext cx="665640" cy="73008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5A8D8FF7-B487-496E-AD83-D32FFA34874A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3785416" y="4454108"/>
                  <a:ext cx="674280" cy="73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58D78919-B019-424F-8F2C-CF2E490AF904}"/>
                    </a:ext>
                  </a:extLst>
                </p14:cNvPr>
                <p14:cNvContentPartPr/>
                <p14:nvPr/>
              </p14:nvContentPartPr>
              <p14:xfrm>
                <a:off x="3935896" y="5412788"/>
                <a:ext cx="960120" cy="72936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58D78919-B019-424F-8F2C-CF2E490AF904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3931576" y="5408468"/>
                  <a:ext cx="968760" cy="73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05C1E30E-137F-4CE4-8021-45C7245AC8FB}"/>
                    </a:ext>
                  </a:extLst>
                </p14:cNvPr>
                <p14:cNvContentPartPr/>
                <p14:nvPr/>
              </p14:nvContentPartPr>
              <p14:xfrm>
                <a:off x="4685416" y="5277428"/>
                <a:ext cx="299880" cy="14220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05C1E30E-137F-4CE4-8021-45C7245AC8FB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4681096" y="5273108"/>
                  <a:ext cx="3085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049BEECA-47B5-428B-81C7-CB556885032C}"/>
                    </a:ext>
                  </a:extLst>
                </p14:cNvPr>
                <p14:cNvContentPartPr/>
                <p14:nvPr/>
              </p14:nvContentPartPr>
              <p14:xfrm>
                <a:off x="3008176" y="6215228"/>
                <a:ext cx="134640" cy="27180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049BEECA-47B5-428B-81C7-CB556885032C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3003856" y="6210908"/>
                  <a:ext cx="1432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06AD85B9-892A-4E69-A24D-8F64289E6601}"/>
                    </a:ext>
                  </a:extLst>
                </p14:cNvPr>
                <p14:cNvContentPartPr/>
                <p14:nvPr/>
              </p14:nvContentPartPr>
              <p14:xfrm>
                <a:off x="3204736" y="6317108"/>
                <a:ext cx="543600" cy="8964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06AD85B9-892A-4E69-A24D-8F64289E6601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3200416" y="6312788"/>
                  <a:ext cx="5522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4E8F8807-7D65-4185-B803-38FFD3256C8E}"/>
                    </a:ext>
                  </a:extLst>
                </p14:cNvPr>
                <p14:cNvContentPartPr/>
                <p14:nvPr/>
              </p14:nvContentPartPr>
              <p14:xfrm>
                <a:off x="3778936" y="6209828"/>
                <a:ext cx="42840" cy="15696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4E8F8807-7D65-4185-B803-38FFD3256C8E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3774616" y="6205508"/>
                  <a:ext cx="514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0B6AA7B5-A12A-40EB-A948-B570C20EAEBE}"/>
                    </a:ext>
                  </a:extLst>
                </p14:cNvPr>
                <p14:cNvContentPartPr/>
                <p14:nvPr/>
              </p14:nvContentPartPr>
              <p14:xfrm>
                <a:off x="3823936" y="6278948"/>
                <a:ext cx="130320" cy="8964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0B6AA7B5-A12A-40EB-A948-B570C20EAEBE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3819616" y="6274628"/>
                  <a:ext cx="1389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A26CC0F0-7AA0-4EBA-B9C1-A3806D54D73B}"/>
                    </a:ext>
                  </a:extLst>
                </p14:cNvPr>
                <p14:cNvContentPartPr/>
                <p14:nvPr/>
              </p14:nvContentPartPr>
              <p14:xfrm>
                <a:off x="4081696" y="6157628"/>
                <a:ext cx="311400" cy="20700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A26CC0F0-7AA0-4EBA-B9C1-A3806D54D73B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4077376" y="6153308"/>
                  <a:ext cx="3200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3282036A-8544-49DA-8596-067377E33085}"/>
                    </a:ext>
                  </a:extLst>
                </p14:cNvPr>
                <p14:cNvContentPartPr/>
                <p14:nvPr/>
              </p14:nvContentPartPr>
              <p14:xfrm>
                <a:off x="4418656" y="6162668"/>
                <a:ext cx="120960" cy="14328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3282036A-8544-49DA-8596-067377E33085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4414336" y="6158348"/>
                  <a:ext cx="1296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BA1884DC-3757-44F0-A8F9-873644A0E4F4}"/>
                    </a:ext>
                  </a:extLst>
                </p14:cNvPr>
                <p14:cNvContentPartPr/>
                <p14:nvPr/>
              </p14:nvContentPartPr>
              <p14:xfrm>
                <a:off x="4486336" y="6237908"/>
                <a:ext cx="54000" cy="8640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BA1884DC-3757-44F0-A8F9-873644A0E4F4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4482016" y="6233588"/>
                  <a:ext cx="626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E21F051E-EC2F-4FCF-BFD7-AFAF07943385}"/>
                    </a:ext>
                  </a:extLst>
                </p14:cNvPr>
                <p14:cNvContentPartPr/>
                <p14:nvPr/>
              </p14:nvContentPartPr>
              <p14:xfrm>
                <a:off x="4323256" y="6154028"/>
                <a:ext cx="26640" cy="540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E21F051E-EC2F-4FCF-BFD7-AFAF07943385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4318936" y="6149708"/>
                  <a:ext cx="352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54EE6A7B-206D-4C7F-9430-A8A28849F822}"/>
                    </a:ext>
                  </a:extLst>
                </p14:cNvPr>
                <p14:cNvContentPartPr/>
                <p14:nvPr/>
              </p14:nvContentPartPr>
              <p14:xfrm>
                <a:off x="4596496" y="6235388"/>
                <a:ext cx="189000" cy="9864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54EE6A7B-206D-4C7F-9430-A8A28849F822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4592176" y="6231068"/>
                  <a:ext cx="1976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88511F45-195D-4912-B2FB-17CE1127A9B3}"/>
                    </a:ext>
                  </a:extLst>
                </p14:cNvPr>
                <p14:cNvContentPartPr/>
                <p14:nvPr/>
              </p14:nvContentPartPr>
              <p14:xfrm>
                <a:off x="3573016" y="4289228"/>
                <a:ext cx="3284640" cy="112392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88511F45-195D-4912-B2FB-17CE1127A9B3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3568696" y="4284908"/>
                  <a:ext cx="3293280" cy="11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CE40A48E-E320-4084-BF61-9885E0DD2EB5}"/>
                    </a:ext>
                  </a:extLst>
                </p14:cNvPr>
                <p14:cNvContentPartPr/>
                <p14:nvPr/>
              </p14:nvContentPartPr>
              <p14:xfrm>
                <a:off x="5137216" y="6196868"/>
                <a:ext cx="145080" cy="11808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CE40A48E-E320-4084-BF61-9885E0DD2EB5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5132896" y="6192548"/>
                  <a:ext cx="1537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71D17F95-DF40-4A42-B373-853C166573C6}"/>
                    </a:ext>
                  </a:extLst>
                </p14:cNvPr>
                <p14:cNvContentPartPr/>
                <p14:nvPr/>
              </p14:nvContentPartPr>
              <p14:xfrm>
                <a:off x="5466976" y="6241148"/>
                <a:ext cx="204480" cy="1944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71D17F95-DF40-4A42-B373-853C166573C6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5462656" y="6236828"/>
                  <a:ext cx="2131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51E54AC9-712C-4F9B-92FD-7CA7BA1D6A38}"/>
                    </a:ext>
                  </a:extLst>
                </p14:cNvPr>
                <p14:cNvContentPartPr/>
                <p14:nvPr/>
              </p14:nvContentPartPr>
              <p14:xfrm>
                <a:off x="5515936" y="6266708"/>
                <a:ext cx="182520" cy="2520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51E54AC9-712C-4F9B-92FD-7CA7BA1D6A38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5511616" y="6262388"/>
                  <a:ext cx="1911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0E992CF8-5356-4EBD-A41F-7C85F4079089}"/>
                    </a:ext>
                  </a:extLst>
                </p14:cNvPr>
                <p14:cNvContentPartPr/>
                <p14:nvPr/>
              </p14:nvContentPartPr>
              <p14:xfrm>
                <a:off x="5857576" y="6133868"/>
                <a:ext cx="113040" cy="9828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0E992CF8-5356-4EBD-A41F-7C85F4079089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5853256" y="6129548"/>
                  <a:ext cx="1216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1C642FFA-CECF-4AD5-922D-DD5445F3D8B9}"/>
                    </a:ext>
                  </a:extLst>
                </p14:cNvPr>
                <p14:cNvContentPartPr/>
                <p14:nvPr/>
              </p14:nvContentPartPr>
              <p14:xfrm>
                <a:off x="5869456" y="6149708"/>
                <a:ext cx="135360" cy="5580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1C642FFA-CECF-4AD5-922D-DD5445F3D8B9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5865136" y="6145388"/>
                  <a:ext cx="1440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A3EF6D9C-6402-4B57-B9E1-D98594C88B8C}"/>
                    </a:ext>
                  </a:extLst>
                </p14:cNvPr>
                <p14:cNvContentPartPr/>
                <p14:nvPr/>
              </p14:nvContentPartPr>
              <p14:xfrm>
                <a:off x="6032536" y="6131708"/>
                <a:ext cx="93240" cy="9972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A3EF6D9C-6402-4B57-B9E1-D98594C88B8C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6028216" y="6127388"/>
                  <a:ext cx="1018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58148428-9E6E-45E9-B992-D6B449329872}"/>
                    </a:ext>
                  </a:extLst>
                </p14:cNvPr>
                <p14:cNvContentPartPr/>
                <p14:nvPr/>
              </p14:nvContentPartPr>
              <p14:xfrm>
                <a:off x="5856856" y="6074108"/>
                <a:ext cx="286560" cy="2484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58148428-9E6E-45E9-B992-D6B449329872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5852536" y="6069788"/>
                  <a:ext cx="2952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653619AE-47F0-45E0-83AC-1B2C6DBB4243}"/>
                    </a:ext>
                  </a:extLst>
                </p14:cNvPr>
                <p14:cNvContentPartPr/>
                <p14:nvPr/>
              </p14:nvContentPartPr>
              <p14:xfrm>
                <a:off x="6270496" y="6164468"/>
                <a:ext cx="150840" cy="2268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653619AE-47F0-45E0-83AC-1B2C6DBB4243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6266176" y="6160148"/>
                  <a:ext cx="1594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5EA2BC0A-EB3D-4FE2-AECF-9FA80379E393}"/>
                    </a:ext>
                  </a:extLst>
                </p14:cNvPr>
                <p14:cNvContentPartPr/>
                <p14:nvPr/>
              </p14:nvContentPartPr>
              <p14:xfrm>
                <a:off x="6487576" y="6133508"/>
                <a:ext cx="94680" cy="8460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5EA2BC0A-EB3D-4FE2-AECF-9FA80379E393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6483256" y="6129188"/>
                  <a:ext cx="1033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42823A77-F442-445A-B40F-FD3BBB61C1A0}"/>
                    </a:ext>
                  </a:extLst>
                </p14:cNvPr>
                <p14:cNvContentPartPr/>
                <p14:nvPr/>
              </p14:nvContentPartPr>
              <p14:xfrm>
                <a:off x="6488296" y="6156188"/>
                <a:ext cx="119520" cy="3888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42823A77-F442-445A-B40F-FD3BBB61C1A0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6483976" y="6151868"/>
                  <a:ext cx="1281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62611170-3678-4DFE-8F34-0076F30DDE4D}"/>
                    </a:ext>
                  </a:extLst>
                </p14:cNvPr>
                <p14:cNvContentPartPr/>
                <p14:nvPr/>
              </p14:nvContentPartPr>
              <p14:xfrm>
                <a:off x="6627256" y="6129188"/>
                <a:ext cx="92160" cy="11124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62611170-3678-4DFE-8F34-0076F30DDE4D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6622936" y="6124868"/>
                  <a:ext cx="1008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4294FE45-56AB-4E86-AD5F-9D938E248F94}"/>
                    </a:ext>
                  </a:extLst>
                </p14:cNvPr>
                <p14:cNvContentPartPr/>
                <p14:nvPr/>
              </p14:nvContentPartPr>
              <p14:xfrm>
                <a:off x="6415576" y="6083108"/>
                <a:ext cx="123480" cy="1152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4294FE45-56AB-4E86-AD5F-9D938E248F94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6411256" y="6078788"/>
                  <a:ext cx="1321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6DA9C114-2518-418E-BA98-5D3DB1109C62}"/>
                    </a:ext>
                  </a:extLst>
                </p14:cNvPr>
                <p14:cNvContentPartPr/>
                <p14:nvPr/>
              </p14:nvContentPartPr>
              <p14:xfrm>
                <a:off x="6624736" y="6069068"/>
                <a:ext cx="113760" cy="216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6DA9C114-2518-418E-BA98-5D3DB1109C62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6620416" y="6064748"/>
                  <a:ext cx="12240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5142B443-BBAC-4F7E-8A8C-DAEB3759ACB9}"/>
                    </a:ext>
                  </a:extLst>
                </p14:cNvPr>
                <p14:cNvContentPartPr/>
                <p14:nvPr/>
              </p14:nvContentPartPr>
              <p14:xfrm>
                <a:off x="5855056" y="6253748"/>
                <a:ext cx="990000" cy="4320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5142B443-BBAC-4F7E-8A8C-DAEB3759ACB9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5850736" y="6249428"/>
                  <a:ext cx="9986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13C28E4E-297A-4B85-8D8E-9BF3E706575A}"/>
                    </a:ext>
                  </a:extLst>
                </p14:cNvPr>
                <p14:cNvContentPartPr/>
                <p14:nvPr/>
              </p14:nvContentPartPr>
              <p14:xfrm>
                <a:off x="5923816" y="6440948"/>
                <a:ext cx="89640" cy="8964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13C28E4E-297A-4B85-8D8E-9BF3E706575A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5919496" y="6436628"/>
                  <a:ext cx="982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7C4502A8-93D1-4F55-9CAA-4D9A2E629672}"/>
                    </a:ext>
                  </a:extLst>
                </p14:cNvPr>
                <p14:cNvContentPartPr/>
                <p14:nvPr/>
              </p14:nvContentPartPr>
              <p14:xfrm>
                <a:off x="5926336" y="6444548"/>
                <a:ext cx="127080" cy="5508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7C4502A8-93D1-4F55-9CAA-4D9A2E629672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5922016" y="6440228"/>
                  <a:ext cx="1357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7533663D-5027-4568-A061-AE569E61EE6D}"/>
                    </a:ext>
                  </a:extLst>
                </p14:cNvPr>
                <p14:cNvContentPartPr/>
                <p14:nvPr/>
              </p14:nvContentPartPr>
              <p14:xfrm>
                <a:off x="6036136" y="6382268"/>
                <a:ext cx="102240" cy="4788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7533663D-5027-4568-A061-AE569E61EE6D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6031816" y="6377948"/>
                  <a:ext cx="1108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BAB25512-51C9-4DD2-BD92-F3FB78EF642E}"/>
                    </a:ext>
                  </a:extLst>
                </p14:cNvPr>
                <p14:cNvContentPartPr/>
                <p14:nvPr/>
              </p14:nvContentPartPr>
              <p14:xfrm>
                <a:off x="5842096" y="6335828"/>
                <a:ext cx="327240" cy="2772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BAB25512-51C9-4DD2-BD92-F3FB78EF642E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5837776" y="6331508"/>
                  <a:ext cx="3358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0055435F-BC8E-4D8D-BE16-E0BDC879D91F}"/>
                    </a:ext>
                  </a:extLst>
                </p14:cNvPr>
                <p14:cNvContentPartPr/>
                <p14:nvPr/>
              </p14:nvContentPartPr>
              <p14:xfrm>
                <a:off x="6245656" y="6438428"/>
                <a:ext cx="118080" cy="1368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0055435F-BC8E-4D8D-BE16-E0BDC879D91F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6241336" y="6434108"/>
                  <a:ext cx="1267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9C0F24C5-97BE-43D0-9EC0-2A0D37D9E99B}"/>
                    </a:ext>
                  </a:extLst>
                </p14:cNvPr>
                <p14:cNvContentPartPr/>
                <p14:nvPr/>
              </p14:nvContentPartPr>
              <p14:xfrm>
                <a:off x="6458776" y="6423308"/>
                <a:ext cx="82080" cy="8280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9C0F24C5-97BE-43D0-9EC0-2A0D37D9E99B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6454456" y="6418988"/>
                  <a:ext cx="907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FED7E439-4599-44FD-B8BA-F02EAAE71042}"/>
                    </a:ext>
                  </a:extLst>
                </p14:cNvPr>
                <p14:cNvContentPartPr/>
                <p14:nvPr/>
              </p14:nvContentPartPr>
              <p14:xfrm>
                <a:off x="6463456" y="6425468"/>
                <a:ext cx="87480" cy="5616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FED7E439-4599-44FD-B8BA-F02EAAE71042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6459136" y="6421148"/>
                  <a:ext cx="961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8D83AA56-24E1-4FD6-9DC5-2F1DBD73F543}"/>
                    </a:ext>
                  </a:extLst>
                </p14:cNvPr>
                <p14:cNvContentPartPr/>
                <p14:nvPr/>
              </p14:nvContentPartPr>
              <p14:xfrm>
                <a:off x="6469216" y="6370028"/>
                <a:ext cx="111960" cy="684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8D83AA56-24E1-4FD6-9DC5-2F1DBD73F543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6464896" y="6365708"/>
                  <a:ext cx="12060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98235F53-B5B7-45F9-9AC5-E4B18842AC0B}"/>
                    </a:ext>
                  </a:extLst>
                </p14:cNvPr>
                <p14:cNvContentPartPr/>
                <p14:nvPr/>
              </p14:nvContentPartPr>
              <p14:xfrm>
                <a:off x="6562816" y="6296228"/>
                <a:ext cx="142200" cy="7416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98235F53-B5B7-45F9-9AC5-E4B18842AC0B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6558496" y="6291908"/>
                  <a:ext cx="1508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6AD9AD2C-11A8-4BF8-B2D8-B603BC22933C}"/>
                    </a:ext>
                  </a:extLst>
                </p14:cNvPr>
                <p14:cNvContentPartPr/>
                <p14:nvPr/>
              </p14:nvContentPartPr>
              <p14:xfrm>
                <a:off x="6840736" y="6084908"/>
                <a:ext cx="30960" cy="1224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6AD9AD2C-11A8-4BF8-B2D8-B603BC22933C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6836416" y="6080588"/>
                  <a:ext cx="396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9D2B4B5C-7302-46DB-B53D-94C854470096}"/>
                    </a:ext>
                  </a:extLst>
                </p14:cNvPr>
                <p14:cNvContentPartPr/>
                <p14:nvPr/>
              </p14:nvContentPartPr>
              <p14:xfrm>
                <a:off x="3935176" y="4372748"/>
                <a:ext cx="3004560" cy="116928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9D2B4B5C-7302-46DB-B53D-94C854470096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3930856" y="4368428"/>
                  <a:ext cx="3013200" cy="11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09A0E9E2-4B4C-46A3-B313-460CF939B2D8}"/>
                    </a:ext>
                  </a:extLst>
                </p14:cNvPr>
                <p14:cNvContentPartPr/>
                <p14:nvPr/>
              </p14:nvContentPartPr>
              <p14:xfrm>
                <a:off x="2391496" y="5096348"/>
                <a:ext cx="1246320" cy="27252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09A0E9E2-4B4C-46A3-B313-460CF939B2D8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2387176" y="5092028"/>
                  <a:ext cx="125496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05B31113-B971-4EC8-B52B-2DDDCAB2D25C}"/>
                    </a:ext>
                  </a:extLst>
                </p14:cNvPr>
                <p14:cNvContentPartPr/>
                <p14:nvPr/>
              </p14:nvContentPartPr>
              <p14:xfrm>
                <a:off x="3475816" y="4954508"/>
                <a:ext cx="223560" cy="27936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05B31113-B971-4EC8-B52B-2DDDCAB2D25C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3471496" y="4950188"/>
                  <a:ext cx="2322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10C68156-AA0A-4F08-98E9-ACCAF3954EBD}"/>
                    </a:ext>
                  </a:extLst>
                </p14:cNvPr>
                <p14:cNvContentPartPr/>
                <p14:nvPr/>
              </p14:nvContentPartPr>
              <p14:xfrm>
                <a:off x="496096" y="5434388"/>
                <a:ext cx="124920" cy="15228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10C68156-AA0A-4F08-98E9-ACCAF3954EBD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491776" y="5430068"/>
                  <a:ext cx="1335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F0D59B4E-2286-4FA8-AC8E-D690488E0312}"/>
                    </a:ext>
                  </a:extLst>
                </p14:cNvPr>
                <p14:cNvContentPartPr/>
                <p14:nvPr/>
              </p14:nvContentPartPr>
              <p14:xfrm>
                <a:off x="686176" y="5394068"/>
                <a:ext cx="107640" cy="22284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F0D59B4E-2286-4FA8-AC8E-D690488E0312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681856" y="5389748"/>
                  <a:ext cx="1162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5D0C1681-263C-492A-84E5-326B973E8DEE}"/>
                    </a:ext>
                  </a:extLst>
                </p14:cNvPr>
                <p14:cNvContentPartPr/>
                <p14:nvPr/>
              </p14:nvContentPartPr>
              <p14:xfrm>
                <a:off x="855376" y="5299028"/>
                <a:ext cx="362160" cy="16380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5D0C1681-263C-492A-84E5-326B973E8DEE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851056" y="5294708"/>
                  <a:ext cx="3708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644DC25B-A0A4-46DB-8DF2-382594658DD1}"/>
                    </a:ext>
                  </a:extLst>
                </p14:cNvPr>
                <p14:cNvContentPartPr/>
                <p14:nvPr/>
              </p14:nvContentPartPr>
              <p14:xfrm>
                <a:off x="1224016" y="5245748"/>
                <a:ext cx="3600" cy="1800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644DC25B-A0A4-46DB-8DF2-382594658DD1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219696" y="5241428"/>
                  <a:ext cx="122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065CE4E9-1136-48CD-A5D7-A4A8089652F7}"/>
                    </a:ext>
                  </a:extLst>
                </p14:cNvPr>
                <p14:cNvContentPartPr/>
                <p14:nvPr/>
              </p14:nvContentPartPr>
              <p14:xfrm>
                <a:off x="1297096" y="5197868"/>
                <a:ext cx="305280" cy="17964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065CE4E9-1136-48CD-A5D7-A4A8089652F7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1292776" y="5193548"/>
                  <a:ext cx="3139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D4D69F1C-DD9B-4554-96EA-D94EC7E07731}"/>
                    </a:ext>
                  </a:extLst>
                </p14:cNvPr>
                <p14:cNvContentPartPr/>
                <p14:nvPr/>
              </p14:nvContentPartPr>
              <p14:xfrm>
                <a:off x="1634416" y="5105348"/>
                <a:ext cx="276480" cy="31716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D4D69F1C-DD9B-4554-96EA-D94EC7E07731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630096" y="5101028"/>
                  <a:ext cx="28512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BC378C5F-0365-4744-A3CE-16DBEE5F8FEE}"/>
                    </a:ext>
                  </a:extLst>
                </p14:cNvPr>
                <p14:cNvContentPartPr/>
                <p14:nvPr/>
              </p14:nvContentPartPr>
              <p14:xfrm>
                <a:off x="769696" y="5697188"/>
                <a:ext cx="178920" cy="17748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BC378C5F-0365-4744-A3CE-16DBEE5F8FEE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765376" y="5692868"/>
                  <a:ext cx="1875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E2D11AC5-3308-4557-AB28-84CBC57DF1DA}"/>
                    </a:ext>
                  </a:extLst>
                </p14:cNvPr>
                <p14:cNvContentPartPr/>
                <p14:nvPr/>
              </p14:nvContentPartPr>
              <p14:xfrm>
                <a:off x="988216" y="5739308"/>
                <a:ext cx="360" cy="36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E2D11AC5-3308-4557-AB28-84CBC57DF1D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83896" y="573498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7D3B27C4-4962-457D-9EA9-D730C4EC3DA6}"/>
                    </a:ext>
                  </a:extLst>
                </p14:cNvPr>
                <p14:cNvContentPartPr/>
                <p14:nvPr/>
              </p14:nvContentPartPr>
              <p14:xfrm>
                <a:off x="948256" y="5710868"/>
                <a:ext cx="254520" cy="7668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7D3B27C4-4962-457D-9EA9-D730C4EC3DA6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943936" y="5706548"/>
                  <a:ext cx="2631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42E34466-9B9A-4BDD-AEB4-C56CC8470694}"/>
                    </a:ext>
                  </a:extLst>
                </p14:cNvPr>
                <p14:cNvContentPartPr/>
                <p14:nvPr/>
              </p14:nvContentPartPr>
              <p14:xfrm>
                <a:off x="1265416" y="5558588"/>
                <a:ext cx="252000" cy="14688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42E34466-9B9A-4BDD-AEB4-C56CC8470694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1261096" y="5554268"/>
                  <a:ext cx="2606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6D5D73C5-AF1A-49E4-9A9F-2D732BC4CC86}"/>
                    </a:ext>
                  </a:extLst>
                </p14:cNvPr>
                <p14:cNvContentPartPr/>
                <p14:nvPr/>
              </p14:nvContentPartPr>
              <p14:xfrm>
                <a:off x="1508416" y="5498108"/>
                <a:ext cx="207720" cy="15480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6D5D73C5-AF1A-49E4-9A9F-2D732BC4CC86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1504096" y="5493788"/>
                  <a:ext cx="2163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8CE2388C-CE95-4385-89C4-CD2657547948}"/>
                    </a:ext>
                  </a:extLst>
                </p14:cNvPr>
                <p14:cNvContentPartPr/>
                <p14:nvPr/>
              </p14:nvContentPartPr>
              <p14:xfrm>
                <a:off x="1640176" y="5423948"/>
                <a:ext cx="38520" cy="936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8CE2388C-CE95-4385-89C4-CD2657547948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1635856" y="5419628"/>
                  <a:ext cx="47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B875E715-9C1B-43E3-94A9-75074C84E998}"/>
                    </a:ext>
                  </a:extLst>
                </p14:cNvPr>
                <p14:cNvContentPartPr/>
                <p14:nvPr/>
              </p14:nvContentPartPr>
              <p14:xfrm>
                <a:off x="1768696" y="5464268"/>
                <a:ext cx="276840" cy="7560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B875E715-9C1B-43E3-94A9-75074C84E998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1764376" y="5459948"/>
                  <a:ext cx="2854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42EB3175-9ACF-401B-B2AB-1EDE2F9A40EE}"/>
                    </a:ext>
                  </a:extLst>
                </p14:cNvPr>
                <p14:cNvContentPartPr/>
                <p14:nvPr/>
              </p14:nvContentPartPr>
              <p14:xfrm>
                <a:off x="663496" y="5535188"/>
                <a:ext cx="1526400" cy="45252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42EB3175-9ACF-401B-B2AB-1EDE2F9A40EE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659176" y="5530868"/>
                  <a:ext cx="153504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DB051259-0B67-458F-932A-BF5029B39747}"/>
                    </a:ext>
                  </a:extLst>
                </p14:cNvPr>
                <p14:cNvContentPartPr/>
                <p14:nvPr/>
              </p14:nvContentPartPr>
              <p14:xfrm>
                <a:off x="4712056" y="4619708"/>
                <a:ext cx="362160" cy="48564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DB051259-0B67-458F-932A-BF5029B39747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4707736" y="4615388"/>
                  <a:ext cx="370800" cy="49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5908080A-7139-4300-9F1C-A4675872CA08}"/>
                    </a:ext>
                  </a:extLst>
                </p14:cNvPr>
                <p14:cNvContentPartPr/>
                <p14:nvPr/>
              </p14:nvContentPartPr>
              <p14:xfrm>
                <a:off x="5102656" y="4663988"/>
                <a:ext cx="207000" cy="41652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5908080A-7139-4300-9F1C-A4675872CA08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5098336" y="4659668"/>
                  <a:ext cx="21564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D4CDEAE0-382F-418D-A129-7408CF756B37}"/>
                    </a:ext>
                  </a:extLst>
                </p14:cNvPr>
                <p14:cNvContentPartPr/>
                <p14:nvPr/>
              </p14:nvContentPartPr>
              <p14:xfrm>
                <a:off x="4749136" y="4654628"/>
                <a:ext cx="323280" cy="47196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D4CDEAE0-382F-418D-A129-7408CF756B37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4744816" y="4650308"/>
                  <a:ext cx="331920" cy="48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BC8A3130-59FF-4330-8789-21444BD3F3FA}"/>
                    </a:ext>
                  </a:extLst>
                </p14:cNvPr>
                <p14:cNvContentPartPr/>
                <p14:nvPr/>
              </p14:nvContentPartPr>
              <p14:xfrm>
                <a:off x="4517656" y="4405508"/>
                <a:ext cx="1355400" cy="100548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BC8A3130-59FF-4330-8789-21444BD3F3FA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4513336" y="4401188"/>
                  <a:ext cx="1364040" cy="101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9" name="Gruppieren 408">
            <a:extLst>
              <a:ext uri="{FF2B5EF4-FFF2-40B4-BE49-F238E27FC236}">
                <a16:creationId xmlns:a16="http://schemas.microsoft.com/office/drawing/2014/main" id="{1AC4A286-54DA-4F4D-BF96-83B3769D0A37}"/>
              </a:ext>
            </a:extLst>
          </p:cNvPr>
          <p:cNvGrpSpPr/>
          <p:nvPr/>
        </p:nvGrpSpPr>
        <p:grpSpPr>
          <a:xfrm>
            <a:off x="8895976" y="148148"/>
            <a:ext cx="3053160" cy="673200"/>
            <a:chOff x="8895976" y="148148"/>
            <a:chExt cx="3053160" cy="67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F27A6C9D-B08B-4F3E-8818-B9D6083912EE}"/>
                    </a:ext>
                  </a:extLst>
                </p14:cNvPr>
                <p14:cNvContentPartPr/>
                <p14:nvPr/>
              </p14:nvContentPartPr>
              <p14:xfrm>
                <a:off x="9172096" y="212228"/>
                <a:ext cx="25920" cy="20160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F27A6C9D-B08B-4F3E-8818-B9D6083912EE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9167776" y="207908"/>
                  <a:ext cx="345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DADF107A-E7A4-4BE0-BE09-5016F5147D50}"/>
                    </a:ext>
                  </a:extLst>
                </p14:cNvPr>
                <p14:cNvContentPartPr/>
                <p14:nvPr/>
              </p14:nvContentPartPr>
              <p14:xfrm>
                <a:off x="9068776" y="148148"/>
                <a:ext cx="229680" cy="13608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DADF107A-E7A4-4BE0-BE09-5016F5147D50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9064456" y="143828"/>
                  <a:ext cx="2383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E29A619E-EFA9-497D-ABA6-F0B71652E333}"/>
                    </a:ext>
                  </a:extLst>
                </p14:cNvPr>
                <p14:cNvContentPartPr/>
                <p14:nvPr/>
              </p14:nvContentPartPr>
              <p14:xfrm>
                <a:off x="9353536" y="284228"/>
                <a:ext cx="92160" cy="9936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E29A619E-EFA9-497D-ABA6-F0B71652E333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9349216" y="279908"/>
                  <a:ext cx="1008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D06E0A8B-CC80-43E0-AE6D-AF092962DF01}"/>
                    </a:ext>
                  </a:extLst>
                </p14:cNvPr>
                <p14:cNvContentPartPr/>
                <p14:nvPr/>
              </p14:nvContentPartPr>
              <p14:xfrm>
                <a:off x="9495016" y="156428"/>
                <a:ext cx="28440" cy="20916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D06E0A8B-CC80-43E0-AE6D-AF092962DF01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9490696" y="152108"/>
                  <a:ext cx="370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E5F625AF-CF90-4C28-B248-DDC48B18DC00}"/>
                    </a:ext>
                  </a:extLst>
                </p14:cNvPr>
                <p14:cNvContentPartPr/>
                <p14:nvPr/>
              </p14:nvContentPartPr>
              <p14:xfrm>
                <a:off x="9552976" y="267308"/>
                <a:ext cx="106200" cy="20088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E5F625AF-CF90-4C28-B248-DDC48B18DC00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9548656" y="262988"/>
                  <a:ext cx="1148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586083F9-5382-4AAC-8F9D-AA60EDE56E07}"/>
                    </a:ext>
                  </a:extLst>
                </p14:cNvPr>
                <p14:cNvContentPartPr/>
                <p14:nvPr/>
              </p14:nvContentPartPr>
              <p14:xfrm>
                <a:off x="9691576" y="275588"/>
                <a:ext cx="497880" cy="5472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586083F9-5382-4AAC-8F9D-AA60EDE56E07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9687256" y="271268"/>
                  <a:ext cx="5065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7FF84F00-36DD-43FF-97BB-D9666F08EC52}"/>
                    </a:ext>
                  </a:extLst>
                </p14:cNvPr>
                <p14:cNvContentPartPr/>
                <p14:nvPr/>
              </p14:nvContentPartPr>
              <p14:xfrm>
                <a:off x="8895976" y="606428"/>
                <a:ext cx="99360" cy="21492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7FF84F00-36DD-43FF-97BB-D9666F08EC52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8891656" y="602108"/>
                  <a:ext cx="1080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3A59F353-D755-41A6-8D98-4A365D249D55}"/>
                    </a:ext>
                  </a:extLst>
                </p14:cNvPr>
                <p14:cNvContentPartPr/>
                <p14:nvPr/>
              </p14:nvContentPartPr>
              <p14:xfrm>
                <a:off x="9013336" y="593828"/>
                <a:ext cx="74880" cy="14832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3A59F353-D755-41A6-8D98-4A365D249D55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9009016" y="589508"/>
                  <a:ext cx="835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842BD01A-026B-48ED-B464-AB995C8175AD}"/>
                    </a:ext>
                  </a:extLst>
                </p14:cNvPr>
                <p14:cNvContentPartPr/>
                <p14:nvPr/>
              </p14:nvContentPartPr>
              <p14:xfrm>
                <a:off x="9094696" y="631628"/>
                <a:ext cx="99720" cy="9900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842BD01A-026B-48ED-B464-AB995C8175AD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9090376" y="627308"/>
                  <a:ext cx="1083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C9BFC8BA-CB50-4844-A39E-2D52C1C59530}"/>
                    </a:ext>
                  </a:extLst>
                </p14:cNvPr>
                <p14:cNvContentPartPr/>
                <p14:nvPr/>
              </p14:nvContentPartPr>
              <p14:xfrm>
                <a:off x="9203776" y="608588"/>
                <a:ext cx="49320" cy="14004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C9BFC8BA-CB50-4844-A39E-2D52C1C59530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9199456" y="604268"/>
                  <a:ext cx="579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23D5B16F-670B-4839-92B0-20A834E3D44F}"/>
                    </a:ext>
                  </a:extLst>
                </p14:cNvPr>
                <p14:cNvContentPartPr/>
                <p14:nvPr/>
              </p14:nvContentPartPr>
              <p14:xfrm>
                <a:off x="9385576" y="614348"/>
                <a:ext cx="157680" cy="3816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23D5B16F-670B-4839-92B0-20A834E3D44F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9381256" y="610028"/>
                  <a:ext cx="1663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034FBC96-25B6-4423-8BA1-5C5E7A805B71}"/>
                    </a:ext>
                  </a:extLst>
                </p14:cNvPr>
                <p14:cNvContentPartPr/>
                <p14:nvPr/>
              </p14:nvContentPartPr>
              <p14:xfrm>
                <a:off x="9720016" y="569348"/>
                <a:ext cx="127800" cy="8316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034FBC96-25B6-4423-8BA1-5C5E7A805B71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9715696" y="565028"/>
                  <a:ext cx="1364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9DA072A1-A390-4393-A4D3-6962E20623CA}"/>
                    </a:ext>
                  </a:extLst>
                </p14:cNvPr>
                <p14:cNvContentPartPr/>
                <p14:nvPr/>
              </p14:nvContentPartPr>
              <p14:xfrm>
                <a:off x="10018816" y="547388"/>
                <a:ext cx="6120" cy="9612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9DA072A1-A390-4393-A4D3-6962E20623CA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10014496" y="543068"/>
                  <a:ext cx="147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602C52E9-E718-44D3-841B-F2BB8FE5C699}"/>
                    </a:ext>
                  </a:extLst>
                </p14:cNvPr>
                <p14:cNvContentPartPr/>
                <p14:nvPr/>
              </p14:nvContentPartPr>
              <p14:xfrm>
                <a:off x="9955096" y="580868"/>
                <a:ext cx="118080" cy="936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602C52E9-E718-44D3-841B-F2BB8FE5C699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9950776" y="576548"/>
                  <a:ext cx="1267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28D54895-F2A0-4708-A04F-EA7AA245F48A}"/>
                    </a:ext>
                  </a:extLst>
                </p14:cNvPr>
                <p14:cNvContentPartPr/>
                <p14:nvPr/>
              </p14:nvContentPartPr>
              <p14:xfrm>
                <a:off x="10093336" y="493748"/>
                <a:ext cx="71640" cy="12816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28D54895-F2A0-4708-A04F-EA7AA245F48A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10089016" y="489428"/>
                  <a:ext cx="802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B33798D7-EEAF-47DD-BC43-7385917AB62E}"/>
                    </a:ext>
                  </a:extLst>
                </p14:cNvPr>
                <p14:cNvContentPartPr/>
                <p14:nvPr/>
              </p14:nvContentPartPr>
              <p14:xfrm>
                <a:off x="10215016" y="520028"/>
                <a:ext cx="114480" cy="8388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B33798D7-EEAF-47DD-BC43-7385917AB62E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10210696" y="515708"/>
                  <a:ext cx="1231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EC91CD4F-C35F-4486-9F91-32DDB19E668C}"/>
                    </a:ext>
                  </a:extLst>
                </p14:cNvPr>
                <p14:cNvContentPartPr/>
                <p14:nvPr/>
              </p14:nvContentPartPr>
              <p14:xfrm>
                <a:off x="10426336" y="507788"/>
                <a:ext cx="121320" cy="7776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EC91CD4F-C35F-4486-9F91-32DDB19E668C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10422016" y="503468"/>
                  <a:ext cx="1299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ABBEF240-95C5-4131-A0B0-7E133AAB093F}"/>
                    </a:ext>
                  </a:extLst>
                </p14:cNvPr>
                <p14:cNvContentPartPr/>
                <p14:nvPr/>
              </p14:nvContentPartPr>
              <p14:xfrm>
                <a:off x="10591576" y="489068"/>
                <a:ext cx="91800" cy="4752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ABBEF240-95C5-4131-A0B0-7E133AAB093F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10587256" y="484748"/>
                  <a:ext cx="1004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310AA0E4-2E2F-484A-9937-5894AFF1EF0C}"/>
                    </a:ext>
                  </a:extLst>
                </p14:cNvPr>
                <p14:cNvContentPartPr/>
                <p14:nvPr/>
              </p14:nvContentPartPr>
              <p14:xfrm>
                <a:off x="10719016" y="440828"/>
                <a:ext cx="78120" cy="8748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310AA0E4-2E2F-484A-9937-5894AFF1EF0C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10714696" y="436508"/>
                  <a:ext cx="867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AC69A789-94D0-4058-AF62-3694C92A87C9}"/>
                    </a:ext>
                  </a:extLst>
                </p14:cNvPr>
                <p14:cNvContentPartPr/>
                <p14:nvPr/>
              </p14:nvContentPartPr>
              <p14:xfrm>
                <a:off x="10709296" y="464948"/>
                <a:ext cx="117720" cy="3852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AC69A789-94D0-4058-AF62-3694C92A87C9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10704976" y="460628"/>
                  <a:ext cx="1263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617A4D92-707C-4450-A4FE-FDFE22BCC44B}"/>
                    </a:ext>
                  </a:extLst>
                </p14:cNvPr>
                <p14:cNvContentPartPr/>
                <p14:nvPr/>
              </p14:nvContentPartPr>
              <p14:xfrm>
                <a:off x="10790296" y="348308"/>
                <a:ext cx="221400" cy="14148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617A4D92-707C-4450-A4FE-FDFE22BCC44B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10785976" y="343988"/>
                  <a:ext cx="2300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BDE80C45-D6AE-4DD6-AE4C-537BF186639F}"/>
                    </a:ext>
                  </a:extLst>
                </p14:cNvPr>
                <p14:cNvContentPartPr/>
                <p14:nvPr/>
              </p14:nvContentPartPr>
              <p14:xfrm>
                <a:off x="10951576" y="444068"/>
                <a:ext cx="108000" cy="2340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BDE80C45-D6AE-4DD6-AE4C-537BF186639F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10947256" y="439748"/>
                  <a:ext cx="1166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6E471712-F2FC-4021-A453-4A001827B6AB}"/>
                    </a:ext>
                  </a:extLst>
                </p14:cNvPr>
                <p14:cNvContentPartPr/>
                <p14:nvPr/>
              </p14:nvContentPartPr>
              <p14:xfrm>
                <a:off x="11158216" y="374588"/>
                <a:ext cx="118080" cy="7668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6E471712-F2FC-4021-A453-4A001827B6AB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11153896" y="370268"/>
                  <a:ext cx="1267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E32B3333-23BB-4038-9D54-D2FA6EF6E796}"/>
                    </a:ext>
                  </a:extLst>
                </p14:cNvPr>
                <p14:cNvContentPartPr/>
                <p14:nvPr/>
              </p14:nvContentPartPr>
              <p14:xfrm>
                <a:off x="11287456" y="341468"/>
                <a:ext cx="85680" cy="11304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E32B3333-23BB-4038-9D54-D2FA6EF6E796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11283136" y="337148"/>
                  <a:ext cx="943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2788EC10-3404-45D6-83D3-02C845B2F7C8}"/>
                    </a:ext>
                  </a:extLst>
                </p14:cNvPr>
                <p14:cNvContentPartPr/>
                <p14:nvPr/>
              </p14:nvContentPartPr>
              <p14:xfrm>
                <a:off x="11277736" y="376748"/>
                <a:ext cx="120960" cy="4032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2788EC10-3404-45D6-83D3-02C845B2F7C8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11273416" y="372428"/>
                  <a:ext cx="1296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D9D6A801-0308-463E-94BC-7700B2A7C4D5}"/>
                    </a:ext>
                  </a:extLst>
                </p14:cNvPr>
                <p14:cNvContentPartPr/>
                <p14:nvPr/>
              </p14:nvContentPartPr>
              <p14:xfrm>
                <a:off x="11346496" y="201788"/>
                <a:ext cx="140400" cy="12060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D9D6A801-0308-463E-94BC-7700B2A7C4D5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11342176" y="197468"/>
                  <a:ext cx="1490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C1F8E6B8-C1EB-457C-8681-301276676225}"/>
                    </a:ext>
                  </a:extLst>
                </p14:cNvPr>
                <p14:cNvContentPartPr/>
                <p14:nvPr/>
              </p14:nvContentPartPr>
              <p14:xfrm>
                <a:off x="11515336" y="328868"/>
                <a:ext cx="36000" cy="9936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C1F8E6B8-C1EB-457C-8681-301276676225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11511016" y="324548"/>
                  <a:ext cx="446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1541E85C-CB01-47A9-B0F6-2854DC84E8F7}"/>
                    </a:ext>
                  </a:extLst>
                </p14:cNvPr>
                <p14:cNvContentPartPr/>
                <p14:nvPr/>
              </p14:nvContentPartPr>
              <p14:xfrm>
                <a:off x="11502736" y="346508"/>
                <a:ext cx="79920" cy="3384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1541E85C-CB01-47A9-B0F6-2854DC84E8F7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11498416" y="342188"/>
                  <a:ext cx="885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750D77D3-EEF8-4468-851C-1A0C196463CF}"/>
                    </a:ext>
                  </a:extLst>
                </p14:cNvPr>
                <p14:cNvContentPartPr/>
                <p14:nvPr/>
              </p14:nvContentPartPr>
              <p14:xfrm>
                <a:off x="11630896" y="376748"/>
                <a:ext cx="78840" cy="1908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750D77D3-EEF8-4468-851C-1A0C196463CF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11626576" y="372428"/>
                  <a:ext cx="874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200D165A-B948-47EB-9749-C2E677B4D347}"/>
                    </a:ext>
                  </a:extLst>
                </p14:cNvPr>
                <p14:cNvContentPartPr/>
                <p14:nvPr/>
              </p14:nvContentPartPr>
              <p14:xfrm>
                <a:off x="11786776" y="319148"/>
                <a:ext cx="162360" cy="5184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200D165A-B948-47EB-9749-C2E677B4D347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11782456" y="314828"/>
                  <a:ext cx="171000" cy="6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7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F0AEC587-129A-4C0F-BC88-827863ADCF54}"/>
                  </a:ext>
                </a:extLst>
              </p14:cNvPr>
              <p14:cNvContentPartPr/>
              <p14:nvPr/>
            </p14:nvContentPartPr>
            <p14:xfrm>
              <a:off x="3560229" y="3299381"/>
              <a:ext cx="3131640" cy="9648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F0AEC587-129A-4C0F-BC88-827863ADCF54}"/>
                  </a:ext>
                </a:extLst>
              </p:cNvPr>
              <p:cNvPicPr/>
              <p:nvPr/>
            </p:nvPicPr>
            <p:blipFill>
              <a:blip r:embed="rId648"/>
              <a:stretch>
                <a:fillRect/>
              </a:stretch>
            </p:blipFill>
            <p:spPr>
              <a:xfrm>
                <a:off x="3555909" y="3295061"/>
                <a:ext cx="314028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9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90E8E527-2AC0-494B-A899-776862DB0648}"/>
                  </a:ext>
                </a:extLst>
              </p14:cNvPr>
              <p14:cNvContentPartPr/>
              <p14:nvPr/>
            </p14:nvContentPartPr>
            <p14:xfrm>
              <a:off x="4469589" y="4418981"/>
              <a:ext cx="1461960" cy="103248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90E8E527-2AC0-494B-A899-776862DB0648}"/>
                  </a:ext>
                </a:extLst>
              </p:cNvPr>
              <p:cNvPicPr/>
              <p:nvPr/>
            </p:nvPicPr>
            <p:blipFill>
              <a:blip r:embed="rId650"/>
              <a:stretch>
                <a:fillRect/>
              </a:stretch>
            </p:blipFill>
            <p:spPr>
              <a:xfrm>
                <a:off x="4465269" y="4414661"/>
                <a:ext cx="1470600" cy="10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1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C6FAD15E-2523-4B97-B11D-A35C9C6C7387}"/>
                  </a:ext>
                </a:extLst>
              </p14:cNvPr>
              <p14:cNvContentPartPr/>
              <p14:nvPr/>
            </p14:nvContentPartPr>
            <p14:xfrm>
              <a:off x="3365469" y="3585221"/>
              <a:ext cx="2210040" cy="70956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C6FAD15E-2523-4B97-B11D-A35C9C6C7387}"/>
                  </a:ext>
                </a:extLst>
              </p:cNvPr>
              <p:cNvPicPr/>
              <p:nvPr/>
            </p:nvPicPr>
            <p:blipFill>
              <a:blip r:embed="rId652"/>
              <a:stretch>
                <a:fillRect/>
              </a:stretch>
            </p:blipFill>
            <p:spPr>
              <a:xfrm>
                <a:off x="3361149" y="3580901"/>
                <a:ext cx="2218680" cy="71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3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CEF60F47-500E-4C27-85CC-2B4AB3C23366}"/>
                  </a:ext>
                </a:extLst>
              </p14:cNvPr>
              <p14:cNvContentPartPr/>
              <p14:nvPr/>
            </p14:nvContentPartPr>
            <p14:xfrm>
              <a:off x="5163669" y="3586301"/>
              <a:ext cx="340560" cy="51444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CEF60F47-500E-4C27-85CC-2B4AB3C23366}"/>
                  </a:ext>
                </a:extLst>
              </p:cNvPr>
              <p:cNvPicPr/>
              <p:nvPr/>
            </p:nvPicPr>
            <p:blipFill>
              <a:blip r:embed="rId654"/>
              <a:stretch>
                <a:fillRect/>
              </a:stretch>
            </p:blipFill>
            <p:spPr>
              <a:xfrm>
                <a:off x="5159349" y="3581981"/>
                <a:ext cx="349200" cy="52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5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E22B20D8-A75D-4A5F-9EC4-09F106ED0C30}"/>
                  </a:ext>
                </a:extLst>
              </p14:cNvPr>
              <p14:cNvContentPartPr/>
              <p14:nvPr/>
            </p14:nvContentPartPr>
            <p14:xfrm>
              <a:off x="4481469" y="3588821"/>
              <a:ext cx="721800" cy="57348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E22B20D8-A75D-4A5F-9EC4-09F106ED0C30}"/>
                  </a:ext>
                </a:extLst>
              </p:cNvPr>
              <p:cNvPicPr/>
              <p:nvPr/>
            </p:nvPicPr>
            <p:blipFill>
              <a:blip r:embed="rId656"/>
              <a:stretch>
                <a:fillRect/>
              </a:stretch>
            </p:blipFill>
            <p:spPr>
              <a:xfrm>
                <a:off x="4477149" y="3584501"/>
                <a:ext cx="730440" cy="58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7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8AD76026-817B-48F4-80D2-68E3C670DC98}"/>
                  </a:ext>
                </a:extLst>
              </p14:cNvPr>
              <p14:cNvContentPartPr/>
              <p14:nvPr/>
            </p14:nvContentPartPr>
            <p14:xfrm>
              <a:off x="5348349" y="4473701"/>
              <a:ext cx="570600" cy="49536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8AD76026-817B-48F4-80D2-68E3C670DC98}"/>
                  </a:ext>
                </a:extLst>
              </p:cNvPr>
              <p:cNvPicPr/>
              <p:nvPr/>
            </p:nvPicPr>
            <p:blipFill>
              <a:blip r:embed="rId658"/>
              <a:stretch>
                <a:fillRect/>
              </a:stretch>
            </p:blipFill>
            <p:spPr>
              <a:xfrm>
                <a:off x="5344029" y="4469381"/>
                <a:ext cx="579240" cy="50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9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06D034FD-1188-445F-8A15-E500D1DE737D}"/>
                  </a:ext>
                </a:extLst>
              </p14:cNvPr>
              <p14:cNvContentPartPr/>
              <p14:nvPr/>
            </p14:nvContentPartPr>
            <p14:xfrm>
              <a:off x="4546269" y="5223221"/>
              <a:ext cx="2211480" cy="9540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06D034FD-1188-445F-8A15-E500D1DE737D}"/>
                  </a:ext>
                </a:extLst>
              </p:cNvPr>
              <p:cNvPicPr/>
              <p:nvPr/>
            </p:nvPicPr>
            <p:blipFill>
              <a:blip r:embed="rId660"/>
              <a:stretch>
                <a:fillRect/>
              </a:stretch>
            </p:blipFill>
            <p:spPr>
              <a:xfrm>
                <a:off x="4541949" y="5218901"/>
                <a:ext cx="222012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1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3CADEB3F-D64F-49C2-9255-2CD4964C7300}"/>
                  </a:ext>
                </a:extLst>
              </p14:cNvPr>
              <p14:cNvContentPartPr/>
              <p14:nvPr/>
            </p14:nvContentPartPr>
            <p14:xfrm>
              <a:off x="3913477" y="4421647"/>
              <a:ext cx="612000" cy="100476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3CADEB3F-D64F-49C2-9255-2CD4964C7300}"/>
                  </a:ext>
                </a:extLst>
              </p:cNvPr>
              <p:cNvPicPr/>
              <p:nvPr/>
            </p:nvPicPr>
            <p:blipFill>
              <a:blip r:embed="rId662"/>
              <a:stretch>
                <a:fillRect/>
              </a:stretch>
            </p:blipFill>
            <p:spPr>
              <a:xfrm>
                <a:off x="3909157" y="4417327"/>
                <a:ext cx="620640" cy="101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0954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/>
              <a:t>For the coefficiant of determination we obtain equivalently: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/>
          </a:p>
          <a:p>
            <a:endParaRPr lang="de-DE" sz="2400"/>
          </a:p>
          <a:p>
            <a:endParaRPr lang="de-DE" altLang="de-DE" sz="2400"/>
          </a:p>
          <a:p>
            <a:endParaRPr lang="de-DE" altLang="de-DE" sz="2400"/>
          </a:p>
          <a:p>
            <a:endParaRPr lang="de-DE" altLang="de-DE" sz="2400"/>
          </a:p>
          <a:p>
            <a:r>
              <a:rPr lang="de-DE" altLang="de-DE" sz="2400"/>
              <a:t>with</a:t>
            </a:r>
          </a:p>
          <a:p>
            <a:endParaRPr lang="de-DE" altLang="de-DE" sz="2400"/>
          </a:p>
          <a:p>
            <a:endParaRPr lang="de-DE" altLang="de-DE" sz="2400"/>
          </a:p>
          <a:p>
            <a:endParaRPr lang="de-DE" altLang="de-DE" sz="2400"/>
          </a:p>
          <a:p>
            <a:r>
              <a:rPr lang="de-DE" altLang="de-DE" sz="2400"/>
              <a:t>and</a:t>
            </a:r>
          </a:p>
          <a:p>
            <a:endParaRPr lang="de-DE" altLang="de-DE" sz="2400"/>
          </a:p>
          <a:p>
            <a:endParaRPr lang="de-DE" altLang="de-DE" sz="240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6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BD983D0-52D7-4235-BDA9-84E115B10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132" y="1412776"/>
            <a:ext cx="2847975" cy="100012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4CE374C-ED96-6213-2405-DE145C85C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112" y="3600460"/>
            <a:ext cx="4448175" cy="61912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BC70485-DC98-6FAE-1536-CD787E2641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1132" y="5273146"/>
            <a:ext cx="1363028" cy="75453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2FF76FCB-DBAD-4D75-94BF-309FD4C4C2E4}"/>
                  </a:ext>
                </a:extLst>
              </p14:cNvPr>
              <p14:cNvContentPartPr/>
              <p14:nvPr/>
            </p14:nvContentPartPr>
            <p14:xfrm>
              <a:off x="5645176" y="1838708"/>
              <a:ext cx="726840" cy="691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2FF76FCB-DBAD-4D75-94BF-309FD4C4C2E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40856" y="1834388"/>
                <a:ext cx="73548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9AACF848-428A-4D97-99FF-71C3F3AE5E0D}"/>
                  </a:ext>
                </a:extLst>
              </p14:cNvPr>
              <p14:cNvContentPartPr/>
              <p14:nvPr/>
            </p14:nvContentPartPr>
            <p14:xfrm>
              <a:off x="4865416" y="2346668"/>
              <a:ext cx="1598760" cy="6912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9AACF848-428A-4D97-99FF-71C3F3AE5E0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61096" y="2342348"/>
                <a:ext cx="1607400" cy="7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7EC2427E-9C47-4263-852B-247352FB1053}"/>
              </a:ext>
            </a:extLst>
          </p:cNvPr>
          <p:cNvGrpSpPr/>
          <p:nvPr/>
        </p:nvGrpSpPr>
        <p:grpSpPr>
          <a:xfrm>
            <a:off x="5817256" y="1315628"/>
            <a:ext cx="3554640" cy="397080"/>
            <a:chOff x="5817256" y="1315628"/>
            <a:chExt cx="3554640" cy="39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0D223A9E-960C-4C1A-9874-97F6BD1719CB}"/>
                    </a:ext>
                  </a:extLst>
                </p14:cNvPr>
                <p14:cNvContentPartPr/>
                <p14:nvPr/>
              </p14:nvContentPartPr>
              <p14:xfrm>
                <a:off x="5817256" y="1391228"/>
                <a:ext cx="378360" cy="954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0D223A9E-960C-4C1A-9874-97F6BD1719C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812936" y="1386908"/>
                  <a:ext cx="3870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B7E583A2-CDCB-4EBD-A93B-E820504DD416}"/>
                    </a:ext>
                  </a:extLst>
                </p14:cNvPr>
                <p14:cNvContentPartPr/>
                <p14:nvPr/>
              </p14:nvContentPartPr>
              <p14:xfrm>
                <a:off x="6236656" y="1372508"/>
                <a:ext cx="53640" cy="716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B7E583A2-CDCB-4EBD-A93B-E820504DD41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232336" y="1368188"/>
                  <a:ext cx="622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F50D10F3-5584-458C-8EBC-BC0C92D6F3FB}"/>
                    </a:ext>
                  </a:extLst>
                </p14:cNvPr>
                <p14:cNvContentPartPr/>
                <p14:nvPr/>
              </p14:nvContentPartPr>
              <p14:xfrm>
                <a:off x="6308656" y="1388348"/>
                <a:ext cx="222120" cy="619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F50D10F3-5584-458C-8EBC-BC0C92D6F3F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304336" y="1384028"/>
                  <a:ext cx="2307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433FB44-6BF5-46AE-9F98-AFA8DCC1266A}"/>
                    </a:ext>
                  </a:extLst>
                </p14:cNvPr>
                <p14:cNvContentPartPr/>
                <p14:nvPr/>
              </p14:nvContentPartPr>
              <p14:xfrm>
                <a:off x="6551656" y="1315628"/>
                <a:ext cx="63360" cy="1137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433FB44-6BF5-46AE-9F98-AFA8DCC1266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547336" y="1311308"/>
                  <a:ext cx="720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B03DB32C-0CBA-4123-8BE3-B805B736E344}"/>
                    </a:ext>
                  </a:extLst>
                </p14:cNvPr>
                <p14:cNvContentPartPr/>
                <p14:nvPr/>
              </p14:nvContentPartPr>
              <p14:xfrm>
                <a:off x="6635536" y="1329308"/>
                <a:ext cx="198000" cy="648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B03DB32C-0CBA-4123-8BE3-B805B736E34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631216" y="1324988"/>
                  <a:ext cx="2066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6A5BB7B-C8D6-4B83-A0F6-B3115D7D0FED}"/>
                    </a:ext>
                  </a:extLst>
                </p14:cNvPr>
                <p14:cNvContentPartPr/>
                <p14:nvPr/>
              </p14:nvContentPartPr>
              <p14:xfrm>
                <a:off x="6738136" y="1635308"/>
                <a:ext cx="192240" cy="320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6A5BB7B-C8D6-4B83-A0F6-B3115D7D0FE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733816" y="1630988"/>
                  <a:ext cx="2008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8CB4010-214C-494B-B1E6-05FA6153F773}"/>
                    </a:ext>
                  </a:extLst>
                </p14:cNvPr>
                <p14:cNvContentPartPr/>
                <p14:nvPr/>
              </p14:nvContentPartPr>
              <p14:xfrm>
                <a:off x="6670096" y="1589588"/>
                <a:ext cx="203400" cy="1231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8CB4010-214C-494B-B1E6-05FA6153F77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665776" y="1585268"/>
                  <a:ext cx="2120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7370794-E91B-45DD-A359-75CC005B51ED}"/>
                    </a:ext>
                  </a:extLst>
                </p14:cNvPr>
                <p14:cNvContentPartPr/>
                <p14:nvPr/>
              </p14:nvContentPartPr>
              <p14:xfrm>
                <a:off x="7039456" y="1560068"/>
                <a:ext cx="121320" cy="990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7370794-E91B-45DD-A359-75CC005B51E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035136" y="1555748"/>
                  <a:ext cx="1299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EFD259DD-C88C-47F2-8927-CBD96FBCDDA4}"/>
                    </a:ext>
                  </a:extLst>
                </p14:cNvPr>
                <p14:cNvContentPartPr/>
                <p14:nvPr/>
              </p14:nvContentPartPr>
              <p14:xfrm>
                <a:off x="7205056" y="1527308"/>
                <a:ext cx="106920" cy="1112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EFD259DD-C88C-47F2-8927-CBD96FBCDDA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200736" y="1522988"/>
                  <a:ext cx="1155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DC30ADA9-BACC-43A9-9196-0FC7794FE6B3}"/>
                    </a:ext>
                  </a:extLst>
                </p14:cNvPr>
                <p14:cNvContentPartPr/>
                <p14:nvPr/>
              </p14:nvContentPartPr>
              <p14:xfrm>
                <a:off x="7206856" y="1551068"/>
                <a:ext cx="141840" cy="630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DC30ADA9-BACC-43A9-9196-0FC7794FE6B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202536" y="1546748"/>
                  <a:ext cx="1504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5608DF7B-6D96-434F-B264-2C6F15CA3925}"/>
                    </a:ext>
                  </a:extLst>
                </p14:cNvPr>
                <p14:cNvContentPartPr/>
                <p14:nvPr/>
              </p14:nvContentPartPr>
              <p14:xfrm>
                <a:off x="7354816" y="1529468"/>
                <a:ext cx="114480" cy="1782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5608DF7B-6D96-434F-B264-2C6F15CA392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350496" y="1525148"/>
                  <a:ext cx="1231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72E501F4-BC40-4A88-9F6E-3BDE93188CD4}"/>
                    </a:ext>
                  </a:extLst>
                </p14:cNvPr>
                <p14:cNvContentPartPr/>
                <p14:nvPr/>
              </p14:nvContentPartPr>
              <p14:xfrm>
                <a:off x="7501336" y="1423628"/>
                <a:ext cx="48240" cy="1828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72E501F4-BC40-4A88-9F6E-3BDE93188CD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497016" y="1419308"/>
                  <a:ext cx="568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BC5FEA33-0A69-4DBB-8923-2159EB4E503C}"/>
                    </a:ext>
                  </a:extLst>
                </p14:cNvPr>
                <p14:cNvContentPartPr/>
                <p14:nvPr/>
              </p14:nvContentPartPr>
              <p14:xfrm>
                <a:off x="7570096" y="1505348"/>
                <a:ext cx="176760" cy="576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BC5FEA33-0A69-4DBB-8923-2159EB4E503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565776" y="1501028"/>
                  <a:ext cx="1854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2478E4EF-E245-4F3F-AF9D-7582D043FB58}"/>
                    </a:ext>
                  </a:extLst>
                </p14:cNvPr>
                <p14:cNvContentPartPr/>
                <p14:nvPr/>
              </p14:nvContentPartPr>
              <p14:xfrm>
                <a:off x="7715536" y="1489508"/>
                <a:ext cx="38520" cy="925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2478E4EF-E245-4F3F-AF9D-7582D043FB5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711216" y="1485188"/>
                  <a:ext cx="471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947CA3D0-FFCB-44B0-BFC3-6613C978EE49}"/>
                    </a:ext>
                  </a:extLst>
                </p14:cNvPr>
                <p14:cNvContentPartPr/>
                <p14:nvPr/>
              </p14:nvContentPartPr>
              <p14:xfrm>
                <a:off x="7786456" y="1497428"/>
                <a:ext cx="166680" cy="583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947CA3D0-FFCB-44B0-BFC3-6613C978EE4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782136" y="1493108"/>
                  <a:ext cx="1753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60B64357-DC4F-4A55-A561-8CEC9BB14EAC}"/>
                    </a:ext>
                  </a:extLst>
                </p14:cNvPr>
                <p14:cNvContentPartPr/>
                <p14:nvPr/>
              </p14:nvContentPartPr>
              <p14:xfrm>
                <a:off x="7850536" y="1400588"/>
                <a:ext cx="22680" cy="72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60B64357-DC4F-4A55-A561-8CEC9BB14EA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846216" y="1396268"/>
                  <a:ext cx="313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CD3CDD3-8FFF-419D-B1C7-8B175C2F4EAF}"/>
                    </a:ext>
                  </a:extLst>
                </p14:cNvPr>
                <p14:cNvContentPartPr/>
                <p14:nvPr/>
              </p14:nvContentPartPr>
              <p14:xfrm>
                <a:off x="7956376" y="1473308"/>
                <a:ext cx="164880" cy="810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CD3CDD3-8FFF-419D-B1C7-8B175C2F4EA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952056" y="1468988"/>
                  <a:ext cx="1735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F24DEC7D-A5F7-447F-8051-DEF7F3E1025E}"/>
                    </a:ext>
                  </a:extLst>
                </p14:cNvPr>
                <p14:cNvContentPartPr/>
                <p14:nvPr/>
              </p14:nvContentPartPr>
              <p14:xfrm>
                <a:off x="8120896" y="1390148"/>
                <a:ext cx="172080" cy="1328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F24DEC7D-A5F7-447F-8051-DEF7F3E1025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116576" y="1385828"/>
                  <a:ext cx="1807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1058F90E-ECAA-43E2-9324-BE1B4D4A673A}"/>
                    </a:ext>
                  </a:extLst>
                </p14:cNvPr>
                <p14:cNvContentPartPr/>
                <p14:nvPr/>
              </p14:nvContentPartPr>
              <p14:xfrm>
                <a:off x="8439856" y="1431188"/>
                <a:ext cx="237960" cy="975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1058F90E-ECAA-43E2-9324-BE1B4D4A673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435536" y="1426868"/>
                  <a:ext cx="2466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16B8E5CC-FA0A-4A22-9A33-03D59D5F33D7}"/>
                    </a:ext>
                  </a:extLst>
                </p14:cNvPr>
                <p14:cNvContentPartPr/>
                <p14:nvPr/>
              </p14:nvContentPartPr>
              <p14:xfrm>
                <a:off x="8636416" y="1405268"/>
                <a:ext cx="231480" cy="928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16B8E5CC-FA0A-4A22-9A33-03D59D5F33D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632096" y="1400948"/>
                  <a:ext cx="2401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22944747-0004-47F8-9FC9-4053C8ED134F}"/>
                    </a:ext>
                  </a:extLst>
                </p14:cNvPr>
                <p14:cNvContentPartPr/>
                <p14:nvPr/>
              </p14:nvContentPartPr>
              <p14:xfrm>
                <a:off x="8857816" y="1359188"/>
                <a:ext cx="59040" cy="460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22944747-0004-47F8-9FC9-4053C8ED134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853496" y="1354868"/>
                  <a:ext cx="676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380B1F9A-BC34-4175-83D2-4655B38C2E11}"/>
                    </a:ext>
                  </a:extLst>
                </p14:cNvPr>
                <p14:cNvContentPartPr/>
                <p14:nvPr/>
              </p14:nvContentPartPr>
              <p14:xfrm>
                <a:off x="8899936" y="1406708"/>
                <a:ext cx="226440" cy="597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380B1F9A-BC34-4175-83D2-4655B38C2E1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895616" y="1402388"/>
                  <a:ext cx="2350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6884A760-B12F-4689-B0CC-009363E9AE06}"/>
                    </a:ext>
                  </a:extLst>
                </p14:cNvPr>
                <p14:cNvContentPartPr/>
                <p14:nvPr/>
              </p14:nvContentPartPr>
              <p14:xfrm>
                <a:off x="9155536" y="1390148"/>
                <a:ext cx="56520" cy="601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6884A760-B12F-4689-B0CC-009363E9AE0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151216" y="1385828"/>
                  <a:ext cx="651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56DF470E-22E7-4F80-B4A4-8AFA6BF9C6C5}"/>
                    </a:ext>
                  </a:extLst>
                </p14:cNvPr>
                <p14:cNvContentPartPr/>
                <p14:nvPr/>
              </p14:nvContentPartPr>
              <p14:xfrm>
                <a:off x="9228976" y="1369628"/>
                <a:ext cx="142920" cy="784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56DF470E-22E7-4F80-B4A4-8AFA6BF9C6C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224656" y="1365308"/>
                  <a:ext cx="151560" cy="8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0047BE8B-75E0-49D1-A8D3-242811AAFCFC}"/>
              </a:ext>
            </a:extLst>
          </p:cNvPr>
          <p:cNvGrpSpPr/>
          <p:nvPr/>
        </p:nvGrpSpPr>
        <p:grpSpPr>
          <a:xfrm>
            <a:off x="6573256" y="1978028"/>
            <a:ext cx="2427480" cy="318600"/>
            <a:chOff x="6573256" y="1978028"/>
            <a:chExt cx="2427480" cy="31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FC5B2983-A798-4BB1-80C5-6A7E64457A2E}"/>
                    </a:ext>
                  </a:extLst>
                </p14:cNvPr>
                <p14:cNvContentPartPr/>
                <p14:nvPr/>
              </p14:nvContentPartPr>
              <p14:xfrm>
                <a:off x="6645616" y="2227148"/>
                <a:ext cx="279360" cy="241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FC5B2983-A798-4BB1-80C5-6A7E64457A2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641296" y="2222828"/>
                  <a:ext cx="2880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306E960-4181-4E37-9E8E-830761494F0F}"/>
                    </a:ext>
                  </a:extLst>
                </p14:cNvPr>
                <p14:cNvContentPartPr/>
                <p14:nvPr/>
              </p14:nvContentPartPr>
              <p14:xfrm>
                <a:off x="6573256" y="2158028"/>
                <a:ext cx="208440" cy="1386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306E960-4181-4E37-9E8E-830761494F0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568936" y="2153708"/>
                  <a:ext cx="2170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5E0543C3-636C-4CDB-9AA8-926E9380D25D}"/>
                    </a:ext>
                  </a:extLst>
                </p14:cNvPr>
                <p14:cNvContentPartPr/>
                <p14:nvPr/>
              </p14:nvContentPartPr>
              <p14:xfrm>
                <a:off x="7109296" y="2101508"/>
                <a:ext cx="165960" cy="1947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5E0543C3-636C-4CDB-9AA8-926E9380D25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104976" y="2097188"/>
                  <a:ext cx="1746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8AA5CC6B-81F1-4E23-B66B-DC35675C9ADB}"/>
                    </a:ext>
                  </a:extLst>
                </p14:cNvPr>
                <p14:cNvContentPartPr/>
                <p14:nvPr/>
              </p14:nvContentPartPr>
              <p14:xfrm>
                <a:off x="7244656" y="2077748"/>
                <a:ext cx="259560" cy="1602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8AA5CC6B-81F1-4E23-B66B-DC35675C9AD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240336" y="2073428"/>
                  <a:ext cx="2682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315759F3-1982-4BEC-969B-D72C6A1AC3B1}"/>
                    </a:ext>
                  </a:extLst>
                </p14:cNvPr>
                <p14:cNvContentPartPr/>
                <p14:nvPr/>
              </p14:nvContentPartPr>
              <p14:xfrm>
                <a:off x="7479736" y="2050028"/>
                <a:ext cx="267840" cy="1490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315759F3-1982-4BEC-969B-D72C6A1AC3B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475416" y="2045708"/>
                  <a:ext cx="2764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4D6957AC-2557-4AA8-8414-410C0D71AAC0}"/>
                    </a:ext>
                  </a:extLst>
                </p14:cNvPr>
                <p14:cNvContentPartPr/>
                <p14:nvPr/>
              </p14:nvContentPartPr>
              <p14:xfrm>
                <a:off x="7893376" y="2101148"/>
                <a:ext cx="205200" cy="936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4D6957AC-2557-4AA8-8414-410C0D71AAC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889056" y="2096828"/>
                  <a:ext cx="2138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4E90AA5A-0F37-42AA-80B4-419EB49E4327}"/>
                    </a:ext>
                  </a:extLst>
                </p14:cNvPr>
                <p14:cNvContentPartPr/>
                <p14:nvPr/>
              </p14:nvContentPartPr>
              <p14:xfrm>
                <a:off x="8096416" y="2059028"/>
                <a:ext cx="280080" cy="817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4E90AA5A-0F37-42AA-80B4-419EB49E432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092096" y="2054708"/>
                  <a:ext cx="2887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F4F30C22-C363-4999-9EE2-A65A5DF9FBA9}"/>
                    </a:ext>
                  </a:extLst>
                </p14:cNvPr>
                <p14:cNvContentPartPr/>
                <p14:nvPr/>
              </p14:nvContentPartPr>
              <p14:xfrm>
                <a:off x="8365336" y="1978028"/>
                <a:ext cx="69840" cy="763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F4F30C22-C363-4999-9EE2-A65A5DF9FBA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361016" y="1973708"/>
                  <a:ext cx="784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B4D7DAD3-C9C6-4A6E-B249-630E64B7B164}"/>
                    </a:ext>
                  </a:extLst>
                </p14:cNvPr>
                <p14:cNvContentPartPr/>
                <p14:nvPr/>
              </p14:nvContentPartPr>
              <p14:xfrm>
                <a:off x="8424736" y="2058308"/>
                <a:ext cx="277200" cy="453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B4D7DAD3-C9C6-4A6E-B249-630E64B7B16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420416" y="2053988"/>
                  <a:ext cx="2858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A01B1EE6-F94E-4545-9B9F-7589282FBD09}"/>
                    </a:ext>
                  </a:extLst>
                </p14:cNvPr>
                <p14:cNvContentPartPr/>
                <p14:nvPr/>
              </p14:nvContentPartPr>
              <p14:xfrm>
                <a:off x="8720656" y="2010068"/>
                <a:ext cx="68760" cy="774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A01B1EE6-F94E-4545-9B9F-7589282FBD0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716336" y="2005748"/>
                  <a:ext cx="774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D040E486-0D12-4449-A627-6C8AB7535105}"/>
                    </a:ext>
                  </a:extLst>
                </p14:cNvPr>
                <p14:cNvContentPartPr/>
                <p14:nvPr/>
              </p14:nvContentPartPr>
              <p14:xfrm>
                <a:off x="8785096" y="1993148"/>
                <a:ext cx="215640" cy="932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D040E486-0D12-4449-A627-6C8AB753510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780776" y="1988828"/>
                  <a:ext cx="224280" cy="10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7FD79BAB-2F2D-46D8-936B-86B7A0C8D10B}"/>
                  </a:ext>
                </a:extLst>
              </p14:cNvPr>
              <p14:cNvContentPartPr/>
              <p14:nvPr/>
            </p14:nvContentPartPr>
            <p14:xfrm>
              <a:off x="2910616" y="4006988"/>
              <a:ext cx="4905000" cy="15444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7FD79BAB-2F2D-46D8-936B-86B7A0C8D10B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906296" y="4002668"/>
                <a:ext cx="491364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A1AEAD98-6898-4F75-B61A-655CAEEAD1BA}"/>
                  </a:ext>
                </a:extLst>
              </p14:cNvPr>
              <p14:cNvContentPartPr/>
              <p14:nvPr/>
            </p14:nvContentPartPr>
            <p14:xfrm>
              <a:off x="3837616" y="6072668"/>
              <a:ext cx="1774800" cy="3420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A1AEAD98-6898-4F75-B61A-655CAEEAD1BA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833296" y="6068348"/>
                <a:ext cx="1783440" cy="4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4824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7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Example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1AC1A60-2518-A064-70C8-36CFCBBAC095}"/>
              </a:ext>
            </a:extLst>
          </p:cNvPr>
          <p:cNvSpPr txBox="1"/>
          <p:nvPr/>
        </p:nvSpPr>
        <p:spPr>
          <a:xfrm>
            <a:off x="10160" y="764704"/>
            <a:ext cx="8859520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/>
              <a:t>Suppose in our one-dimensional example, we are also interested if our results are transferable to other regions, looking at the sales volume depending 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/>
              <a:t>number of visits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/>
              <a:t>how the marketing budget influences sales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/>
              <a:t>and the impact, if a branch is located in the region or not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/>
              <a:t>Thus we have now three variables, which influences sales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/>
              <a:t>Question is now, how to quantify the third variable, if a branch is located in the region or not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e-DE" sz="2400"/>
              <a:t>Introduction of a dummy variable with</a:t>
            </a:r>
          </a:p>
          <a:p>
            <a:pPr lvl="2"/>
            <a:r>
              <a:rPr lang="de-DE" sz="2400"/>
              <a:t>	1 = branch	0 = no branch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A3E90402-779E-42AE-B770-9268A4D19F95}"/>
                  </a:ext>
                </a:extLst>
              </p14:cNvPr>
              <p14:cNvContentPartPr/>
              <p14:nvPr/>
            </p14:nvContentPartPr>
            <p14:xfrm>
              <a:off x="784456" y="2283668"/>
              <a:ext cx="2122560" cy="655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A3E90402-779E-42AE-B770-9268A4D19F9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0136" y="2279348"/>
                <a:ext cx="213120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2F3169D9-55CE-4122-83BC-C88B43858CF1}"/>
                  </a:ext>
                </a:extLst>
              </p14:cNvPr>
              <p14:cNvContentPartPr/>
              <p14:nvPr/>
            </p14:nvContentPartPr>
            <p14:xfrm>
              <a:off x="825496" y="2626748"/>
              <a:ext cx="5424480" cy="6660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2F3169D9-55CE-4122-83BC-C88B43858CF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1176" y="2622428"/>
                <a:ext cx="5433120" cy="7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D0ECCB49-3197-440F-818C-984EDAC394CF}"/>
              </a:ext>
            </a:extLst>
          </p:cNvPr>
          <p:cNvGrpSpPr/>
          <p:nvPr/>
        </p:nvGrpSpPr>
        <p:grpSpPr>
          <a:xfrm>
            <a:off x="1887496" y="2254148"/>
            <a:ext cx="2079000" cy="417960"/>
            <a:chOff x="1887496" y="2254148"/>
            <a:chExt cx="2079000" cy="41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BBE078EB-AAD1-4B58-ABC1-109D8419C2E4}"/>
                    </a:ext>
                  </a:extLst>
                </p14:cNvPr>
                <p14:cNvContentPartPr/>
                <p14:nvPr/>
              </p14:nvContentPartPr>
              <p14:xfrm>
                <a:off x="3751216" y="2338748"/>
                <a:ext cx="28440" cy="97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BBE078EB-AAD1-4B58-ABC1-109D8419C2E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746896" y="2334428"/>
                  <a:ext cx="370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A251044E-FF2F-4358-85D4-5238375BEFD4}"/>
                    </a:ext>
                  </a:extLst>
                </p14:cNvPr>
                <p14:cNvContentPartPr/>
                <p14:nvPr/>
              </p14:nvContentPartPr>
              <p14:xfrm>
                <a:off x="1887496" y="2254148"/>
                <a:ext cx="2079000" cy="4179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A251044E-FF2F-4358-85D4-5238375BEFD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83176" y="2249828"/>
                  <a:ext cx="2087640" cy="42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184C83D8-D395-4F2B-AE1A-AF18F7E88A84}"/>
              </a:ext>
            </a:extLst>
          </p:cNvPr>
          <p:cNvGrpSpPr/>
          <p:nvPr/>
        </p:nvGrpSpPr>
        <p:grpSpPr>
          <a:xfrm>
            <a:off x="3229216" y="2966948"/>
            <a:ext cx="3644640" cy="134280"/>
            <a:chOff x="3229216" y="2966948"/>
            <a:chExt cx="3644640" cy="13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613A71A1-4414-4078-827E-7C6CEA838769}"/>
                    </a:ext>
                  </a:extLst>
                </p14:cNvPr>
                <p14:cNvContentPartPr/>
                <p14:nvPr/>
              </p14:nvContentPartPr>
              <p14:xfrm>
                <a:off x="5834896" y="2994668"/>
                <a:ext cx="1038960" cy="1065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613A71A1-4414-4078-827E-7C6CEA83876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830576" y="2990348"/>
                  <a:ext cx="10476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73CB7B7-BC31-4CA5-9D16-D891D8BA8826}"/>
                    </a:ext>
                  </a:extLst>
                </p14:cNvPr>
                <p14:cNvContentPartPr/>
                <p14:nvPr/>
              </p14:nvContentPartPr>
              <p14:xfrm>
                <a:off x="3229216" y="2975948"/>
                <a:ext cx="914760" cy="450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73CB7B7-BC31-4CA5-9D16-D891D8BA882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224896" y="2971628"/>
                  <a:ext cx="9234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00EBBD82-8FEA-4F63-9F01-0C57C98E238E}"/>
                    </a:ext>
                  </a:extLst>
                </p14:cNvPr>
                <p14:cNvContentPartPr/>
                <p14:nvPr/>
              </p14:nvContentPartPr>
              <p14:xfrm>
                <a:off x="3260536" y="2966948"/>
                <a:ext cx="842400" cy="684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00EBBD82-8FEA-4F63-9F01-0C57C98E238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256216" y="2962628"/>
                  <a:ext cx="851040" cy="7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27AB17A-28A6-450D-91E8-3C204F19A0F4}"/>
              </a:ext>
            </a:extLst>
          </p:cNvPr>
          <p:cNvGrpSpPr/>
          <p:nvPr/>
        </p:nvGrpSpPr>
        <p:grpSpPr>
          <a:xfrm>
            <a:off x="1905856" y="5627708"/>
            <a:ext cx="3760560" cy="74520"/>
            <a:chOff x="1905856" y="5627708"/>
            <a:chExt cx="3760560" cy="7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9B452C4-14ED-4835-990A-E4DD0C049E00}"/>
                    </a:ext>
                  </a:extLst>
                </p14:cNvPr>
                <p14:cNvContentPartPr/>
                <p14:nvPr/>
              </p14:nvContentPartPr>
              <p14:xfrm>
                <a:off x="4047496" y="5673788"/>
                <a:ext cx="67320" cy="50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9B452C4-14ED-4835-990A-E4DD0C049E0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043176" y="5669468"/>
                  <a:ext cx="759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4A0567DA-BDB1-4DFE-BD07-60B59192420A}"/>
                    </a:ext>
                  </a:extLst>
                </p14:cNvPr>
                <p14:cNvContentPartPr/>
                <p14:nvPr/>
              </p14:nvContentPartPr>
              <p14:xfrm>
                <a:off x="3719176" y="5627708"/>
                <a:ext cx="1947240" cy="745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4A0567DA-BDB1-4DFE-BD07-60B59192420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714856" y="5623388"/>
                  <a:ext cx="19558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44EBBE4F-6607-4388-8B89-43D40257DEB4}"/>
                    </a:ext>
                  </a:extLst>
                </p14:cNvPr>
                <p14:cNvContentPartPr/>
                <p14:nvPr/>
              </p14:nvContentPartPr>
              <p14:xfrm>
                <a:off x="1905856" y="5693228"/>
                <a:ext cx="1483560" cy="79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44EBBE4F-6607-4388-8B89-43D40257DEB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901536" y="5688908"/>
                  <a:ext cx="1492200" cy="16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8E116C17-1FDB-4EB2-8EB6-AAE7E18DD481}"/>
                  </a:ext>
                </a:extLst>
              </p14:cNvPr>
              <p14:cNvContentPartPr/>
              <p14:nvPr/>
            </p14:nvContentPartPr>
            <p14:xfrm>
              <a:off x="3322816" y="5139188"/>
              <a:ext cx="1980720" cy="5688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8E116C17-1FDB-4EB2-8EB6-AAE7E18DD48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318496" y="5134868"/>
                <a:ext cx="1989360" cy="6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1984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8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Example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C196BD1D-F977-3D9F-18C8-42B40DE6B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430773"/>
              </p:ext>
            </p:extLst>
          </p:nvPr>
        </p:nvGraphicFramePr>
        <p:xfrm>
          <a:off x="162560" y="818208"/>
          <a:ext cx="8128002" cy="3337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713355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55579016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28889156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5353933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372166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8255950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visits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marketing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branch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sales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304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11</a:t>
                      </a:r>
                      <a:endParaRPr lang="de-DE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33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latin typeface="Arial"/>
                        </a:rPr>
                        <a:t>30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16184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latin typeface="Arial"/>
                        </a:rPr>
                        <a:t>30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latin typeface="Arial"/>
                        </a:rPr>
                        <a:t>27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3156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84090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27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latin typeface="Arial"/>
                        </a:rPr>
                        <a:t>28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4452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42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latin typeface="Arial"/>
                        </a:rPr>
                        <a:t>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62660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latin typeface="Arial"/>
                        </a:rPr>
                        <a:t>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3137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latin typeface="Arial"/>
                        </a:rPr>
                        <a:t>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13701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26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latin typeface="Arial"/>
                        </a:rPr>
                        <a:t>22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7890833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69A56346-B377-6D8C-196B-4A884C3D67AD}"/>
                  </a:ext>
                </a:extLst>
              </p:cNvPr>
              <p:cNvSpPr txBox="1"/>
              <p:nvPr/>
            </p:nvSpPr>
            <p:spPr>
              <a:xfrm>
                <a:off x="10160" y="4612640"/>
                <a:ext cx="8859520" cy="54864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/>
                  <a:t>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400"/>
                  <a:t> and R</a:t>
                </a:r>
                <a:r>
                  <a:rPr lang="de-DE" sz="2400" baseline="30000"/>
                  <a:t>2</a:t>
                </a:r>
                <a:r>
                  <a:rPr lang="de-DE" sz="2400"/>
                  <a:t> </a:t>
                </a:r>
                <a:endParaRPr lang="de-DE" altLang="de-DE" sz="2400"/>
              </a:p>
              <a:p>
                <a:endParaRPr lang="de-DE" altLang="de-DE" sz="240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69A56346-B377-6D8C-196B-4A884C3D6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" y="4612640"/>
                <a:ext cx="8859520" cy="548640"/>
              </a:xfrm>
              <a:prstGeom prst="rect">
                <a:avLst/>
              </a:prstGeom>
              <a:blipFill>
                <a:blip r:embed="rId2"/>
                <a:stretch>
                  <a:fillRect l="-964" t="-4444" b="-1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526A69C7-47B7-4E2A-B866-D524D33382FE}"/>
              </a:ext>
            </a:extLst>
          </p:cNvPr>
          <p:cNvGrpSpPr/>
          <p:nvPr/>
        </p:nvGrpSpPr>
        <p:grpSpPr>
          <a:xfrm>
            <a:off x="311416" y="935468"/>
            <a:ext cx="630360" cy="186480"/>
            <a:chOff x="311416" y="935468"/>
            <a:chExt cx="630360" cy="18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E3A58040-9BA2-4CED-AC69-B65C56B3F6AA}"/>
                    </a:ext>
                  </a:extLst>
                </p14:cNvPr>
                <p14:cNvContentPartPr/>
                <p14:nvPr/>
              </p14:nvContentPartPr>
              <p14:xfrm>
                <a:off x="311416" y="937268"/>
                <a:ext cx="123480" cy="9108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E3A58040-9BA2-4CED-AC69-B65C56B3F6A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07096" y="932948"/>
                  <a:ext cx="1321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87434F98-CCAD-4AC3-A807-D32958349982}"/>
                    </a:ext>
                  </a:extLst>
                </p14:cNvPr>
                <p14:cNvContentPartPr/>
                <p14:nvPr/>
              </p14:nvContentPartPr>
              <p14:xfrm>
                <a:off x="455056" y="957428"/>
                <a:ext cx="153360" cy="16452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87434F98-CCAD-4AC3-A807-D3295834998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50736" y="953108"/>
                  <a:ext cx="1620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AF3F70C4-728F-42AE-9703-CC73598DA1A0}"/>
                    </a:ext>
                  </a:extLst>
                </p14:cNvPr>
                <p14:cNvContentPartPr/>
                <p14:nvPr/>
              </p14:nvContentPartPr>
              <p14:xfrm>
                <a:off x="620656" y="935468"/>
                <a:ext cx="6120" cy="2772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AF3F70C4-728F-42AE-9703-CC73598DA1A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16336" y="931148"/>
                  <a:ext cx="147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CA88C3CD-FB6A-4B9F-BA2B-5B495C0389FD}"/>
                    </a:ext>
                  </a:extLst>
                </p14:cNvPr>
                <p14:cNvContentPartPr/>
                <p14:nvPr/>
              </p14:nvContentPartPr>
              <p14:xfrm>
                <a:off x="668536" y="982628"/>
                <a:ext cx="136080" cy="518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CA88C3CD-FB6A-4B9F-BA2B-5B495C0389F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64216" y="978308"/>
                  <a:ext cx="1447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188BBB84-EEBF-440E-9727-E17ADC6A495D}"/>
                    </a:ext>
                  </a:extLst>
                </p14:cNvPr>
                <p14:cNvContentPartPr/>
                <p14:nvPr/>
              </p14:nvContentPartPr>
              <p14:xfrm>
                <a:off x="857176" y="972188"/>
                <a:ext cx="84600" cy="525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188BBB84-EEBF-440E-9727-E17ADC6A495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52856" y="967868"/>
                  <a:ext cx="93240" cy="6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8EE06F97-D25C-4F60-8EC5-4381D8C7FD59}"/>
                  </a:ext>
                </a:extLst>
              </p14:cNvPr>
              <p14:cNvContentPartPr/>
              <p14:nvPr/>
            </p14:nvContentPartPr>
            <p14:xfrm>
              <a:off x="2057416" y="1513268"/>
              <a:ext cx="208800" cy="3600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8EE06F97-D25C-4F60-8EC5-4381D8C7FD5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053096" y="1508948"/>
                <a:ext cx="2174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DD42F749-EE4B-464E-87C2-AC61728A9F54}"/>
                  </a:ext>
                </a:extLst>
              </p14:cNvPr>
              <p14:cNvContentPartPr/>
              <p14:nvPr/>
            </p14:nvContentPartPr>
            <p14:xfrm>
              <a:off x="3375016" y="1528388"/>
              <a:ext cx="294840" cy="4644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DD42F749-EE4B-464E-87C2-AC61728A9F5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370696" y="1524068"/>
                <a:ext cx="30348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B77AF5E0-8E9A-46D7-BC34-4FB3BDD91FFE}"/>
                  </a:ext>
                </a:extLst>
              </p14:cNvPr>
              <p14:cNvContentPartPr/>
              <p14:nvPr/>
            </p14:nvContentPartPr>
            <p14:xfrm>
              <a:off x="4776496" y="1539548"/>
              <a:ext cx="212400" cy="3852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B77AF5E0-8E9A-46D7-BC34-4FB3BDD91FF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772176" y="1535228"/>
                <a:ext cx="22104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51FE9B24-4080-4143-A5A4-60A9A773CFC5}"/>
                  </a:ext>
                </a:extLst>
              </p14:cNvPr>
              <p14:cNvContentPartPr/>
              <p14:nvPr/>
            </p14:nvContentPartPr>
            <p14:xfrm>
              <a:off x="6099496" y="1552508"/>
              <a:ext cx="276840" cy="3240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51FE9B24-4080-4143-A5A4-60A9A773CFC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095176" y="1548188"/>
                <a:ext cx="28548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734DCED0-86EB-40D5-B5ED-803696093276}"/>
                  </a:ext>
                </a:extLst>
              </p14:cNvPr>
              <p14:cNvContentPartPr/>
              <p14:nvPr/>
            </p14:nvContentPartPr>
            <p14:xfrm>
              <a:off x="204496" y="1889828"/>
              <a:ext cx="146160" cy="3024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734DCED0-86EB-40D5-B5ED-80369609327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00176" y="1885508"/>
                <a:ext cx="15480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36DAA9F3-7328-4419-A8EB-F880E95B6B34}"/>
                  </a:ext>
                </a:extLst>
              </p14:cNvPr>
              <p14:cNvContentPartPr/>
              <p14:nvPr/>
            </p14:nvContentPartPr>
            <p14:xfrm>
              <a:off x="2080456" y="1903508"/>
              <a:ext cx="180720" cy="1836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36DAA9F3-7328-4419-A8EB-F880E95B6B3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076136" y="1899188"/>
                <a:ext cx="18936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21791082-8C98-44CF-B0B2-EE91B0BBA264}"/>
                  </a:ext>
                </a:extLst>
              </p14:cNvPr>
              <p14:cNvContentPartPr/>
              <p14:nvPr/>
            </p14:nvContentPartPr>
            <p14:xfrm>
              <a:off x="3397696" y="1922948"/>
              <a:ext cx="297720" cy="972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21791082-8C98-44CF-B0B2-EE91B0BBA26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393376" y="1918628"/>
                <a:ext cx="306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BAD58A56-1CA2-4DF9-B921-1A43F8B14FD6}"/>
                  </a:ext>
                </a:extLst>
              </p14:cNvPr>
              <p14:cNvContentPartPr/>
              <p14:nvPr/>
            </p14:nvContentPartPr>
            <p14:xfrm>
              <a:off x="4779376" y="1890188"/>
              <a:ext cx="156600" cy="3060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BAD58A56-1CA2-4DF9-B921-1A43F8B14FD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775056" y="1885868"/>
                <a:ext cx="16524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FE6E5AF5-BA79-4C96-B80A-2E906286A924}"/>
                  </a:ext>
                </a:extLst>
              </p14:cNvPr>
              <p14:cNvContentPartPr/>
              <p14:nvPr/>
            </p14:nvContentPartPr>
            <p14:xfrm>
              <a:off x="6127576" y="1882628"/>
              <a:ext cx="203400" cy="1908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FE6E5AF5-BA79-4C96-B80A-2E906286A92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123256" y="1878308"/>
                <a:ext cx="212040" cy="2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FF29AE0B-8138-412E-99F7-85FBF238EE6B}"/>
              </a:ext>
            </a:extLst>
          </p:cNvPr>
          <p:cNvGrpSpPr/>
          <p:nvPr/>
        </p:nvGrpSpPr>
        <p:grpSpPr>
          <a:xfrm>
            <a:off x="2182336" y="493028"/>
            <a:ext cx="2475720" cy="338760"/>
            <a:chOff x="2182336" y="493028"/>
            <a:chExt cx="2475720" cy="33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11C071E4-9B6A-42B8-B777-40F6D227594A}"/>
                    </a:ext>
                  </a:extLst>
                </p14:cNvPr>
                <p14:cNvContentPartPr/>
                <p14:nvPr/>
              </p14:nvContentPartPr>
              <p14:xfrm>
                <a:off x="2182336" y="540908"/>
                <a:ext cx="473040" cy="2908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11C071E4-9B6A-42B8-B777-40F6D227594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178016" y="536588"/>
                  <a:ext cx="48168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63241478-E66B-4517-BF5C-1BF52DAB6D4D}"/>
                    </a:ext>
                  </a:extLst>
                </p14:cNvPr>
                <p14:cNvContentPartPr/>
                <p14:nvPr/>
              </p14:nvContentPartPr>
              <p14:xfrm>
                <a:off x="2800456" y="529028"/>
                <a:ext cx="641160" cy="2358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63241478-E66B-4517-BF5C-1BF52DAB6D4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796136" y="524708"/>
                  <a:ext cx="6498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7C64286B-4833-40DF-A063-6DB72C1D403E}"/>
                    </a:ext>
                  </a:extLst>
                </p14:cNvPr>
                <p14:cNvContentPartPr/>
                <p14:nvPr/>
              </p14:nvContentPartPr>
              <p14:xfrm>
                <a:off x="2874976" y="493028"/>
                <a:ext cx="1783080" cy="2124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7C64286B-4833-40DF-A063-6DB72C1D403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870656" y="488708"/>
                  <a:ext cx="1791720" cy="22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2EA019BD-CEC3-4A41-AEDA-A8D0DF7FE7E1}"/>
              </a:ext>
            </a:extLst>
          </p:cNvPr>
          <p:cNvGrpSpPr/>
          <p:nvPr/>
        </p:nvGrpSpPr>
        <p:grpSpPr>
          <a:xfrm>
            <a:off x="2113216" y="82988"/>
            <a:ext cx="2228040" cy="255600"/>
            <a:chOff x="2113216" y="82988"/>
            <a:chExt cx="2228040" cy="25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F38AE830-8D64-4B81-8C97-19EAC8748E5C}"/>
                    </a:ext>
                  </a:extLst>
                </p14:cNvPr>
                <p14:cNvContentPartPr/>
                <p14:nvPr/>
              </p14:nvContentPartPr>
              <p14:xfrm>
                <a:off x="2113216" y="228428"/>
                <a:ext cx="183960" cy="968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F38AE830-8D64-4B81-8C97-19EAC8748E5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108896" y="224108"/>
                  <a:ext cx="1926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B16B93AE-2108-45C0-A03D-0031BADB4ADB}"/>
                    </a:ext>
                  </a:extLst>
                </p14:cNvPr>
                <p14:cNvContentPartPr/>
                <p14:nvPr/>
              </p14:nvContentPartPr>
              <p14:xfrm>
                <a:off x="2316616" y="205748"/>
                <a:ext cx="91080" cy="1105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B16B93AE-2108-45C0-A03D-0031BADB4AD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312296" y="201428"/>
                  <a:ext cx="997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E9F5296-37BA-49E6-88BC-2086F1F87ECF}"/>
                    </a:ext>
                  </a:extLst>
                </p14:cNvPr>
                <p14:cNvContentPartPr/>
                <p14:nvPr/>
              </p14:nvContentPartPr>
              <p14:xfrm>
                <a:off x="2342896" y="191348"/>
                <a:ext cx="115560" cy="759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E9F5296-37BA-49E6-88BC-2086F1F87EC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338576" y="187028"/>
                  <a:ext cx="1242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B5B1F4CD-BD21-4D8D-9A50-58E17BA3BAAC}"/>
                    </a:ext>
                  </a:extLst>
                </p14:cNvPr>
                <p14:cNvContentPartPr/>
                <p14:nvPr/>
              </p14:nvContentPartPr>
              <p14:xfrm>
                <a:off x="2479696" y="182708"/>
                <a:ext cx="86400" cy="1558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B5B1F4CD-BD21-4D8D-9A50-58E17BA3BAA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475376" y="178388"/>
                  <a:ext cx="950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497F45EE-5CF1-40B7-81FF-BEDA74892A62}"/>
                    </a:ext>
                  </a:extLst>
                </p14:cNvPr>
                <p14:cNvContentPartPr/>
                <p14:nvPr/>
              </p14:nvContentPartPr>
              <p14:xfrm>
                <a:off x="2583376" y="127988"/>
                <a:ext cx="29520" cy="1335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497F45EE-5CF1-40B7-81FF-BEDA74892A6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579056" y="123668"/>
                  <a:ext cx="381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AF579C36-761C-4289-BD50-305517A16A82}"/>
                    </a:ext>
                  </a:extLst>
                </p14:cNvPr>
                <p14:cNvContentPartPr/>
                <p14:nvPr/>
              </p14:nvContentPartPr>
              <p14:xfrm>
                <a:off x="2622256" y="184868"/>
                <a:ext cx="181080" cy="583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AF579C36-761C-4289-BD50-305517A16A8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617936" y="180548"/>
                  <a:ext cx="1897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9777041A-405D-43B3-AAB3-021B7BB09536}"/>
                    </a:ext>
                  </a:extLst>
                </p14:cNvPr>
                <p14:cNvContentPartPr/>
                <p14:nvPr/>
              </p14:nvContentPartPr>
              <p14:xfrm>
                <a:off x="2829616" y="169748"/>
                <a:ext cx="194400" cy="712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9777041A-405D-43B3-AAB3-021B7BB0953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825296" y="165428"/>
                  <a:ext cx="2030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0E22DCBF-A8A6-4DE6-9770-19B85246B63F}"/>
                    </a:ext>
                  </a:extLst>
                </p14:cNvPr>
                <p14:cNvContentPartPr/>
                <p14:nvPr/>
              </p14:nvContentPartPr>
              <p14:xfrm>
                <a:off x="2998816" y="116468"/>
                <a:ext cx="95760" cy="1238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0E22DCBF-A8A6-4DE6-9770-19B85246B63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994496" y="112148"/>
                  <a:ext cx="1044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BD6DB8EC-4851-424D-B913-E699DA9E2F14}"/>
                    </a:ext>
                  </a:extLst>
                </p14:cNvPr>
                <p14:cNvContentPartPr/>
                <p14:nvPr/>
              </p14:nvContentPartPr>
              <p14:xfrm>
                <a:off x="3061096" y="153908"/>
                <a:ext cx="277920" cy="1728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BD6DB8EC-4851-424D-B913-E699DA9E2F1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056776" y="149588"/>
                  <a:ext cx="2865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374D75F-7CB5-44FA-885E-A77456C2C370}"/>
                    </a:ext>
                  </a:extLst>
                </p14:cNvPr>
                <p14:cNvContentPartPr/>
                <p14:nvPr/>
              </p14:nvContentPartPr>
              <p14:xfrm>
                <a:off x="3478696" y="162908"/>
                <a:ext cx="148680" cy="925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374D75F-7CB5-44FA-885E-A77456C2C37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474376" y="158588"/>
                  <a:ext cx="1573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CBEC5258-6843-4E5F-B74A-C0D1B8293C2A}"/>
                    </a:ext>
                  </a:extLst>
                </p14:cNvPr>
                <p14:cNvContentPartPr/>
                <p14:nvPr/>
              </p14:nvContentPartPr>
              <p14:xfrm>
                <a:off x="3598936" y="148508"/>
                <a:ext cx="232560" cy="716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CBEC5258-6843-4E5F-B74A-C0D1B8293C2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594616" y="144188"/>
                  <a:ext cx="2412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DD0BF43C-19D8-4ADC-892F-B021C8D48DEF}"/>
                    </a:ext>
                  </a:extLst>
                </p14:cNvPr>
                <p14:cNvContentPartPr/>
                <p14:nvPr/>
              </p14:nvContentPartPr>
              <p14:xfrm>
                <a:off x="3814216" y="82988"/>
                <a:ext cx="27720" cy="306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DD0BF43C-19D8-4ADC-892F-B021C8D48DE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809896" y="78668"/>
                  <a:ext cx="363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2B918403-B126-4E5F-AD49-72F6FE10F679}"/>
                    </a:ext>
                  </a:extLst>
                </p14:cNvPr>
                <p14:cNvContentPartPr/>
                <p14:nvPr/>
              </p14:nvContentPartPr>
              <p14:xfrm>
                <a:off x="3844096" y="138428"/>
                <a:ext cx="151200" cy="586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2B918403-B126-4E5F-AD49-72F6FE10F67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839776" y="134108"/>
                  <a:ext cx="1598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5FF265D3-C52E-4CA5-AA57-41E160034AD1}"/>
                    </a:ext>
                  </a:extLst>
                </p14:cNvPr>
                <p14:cNvContentPartPr/>
                <p14:nvPr/>
              </p14:nvContentPartPr>
              <p14:xfrm>
                <a:off x="3962536" y="87668"/>
                <a:ext cx="79560" cy="1188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5FF265D3-C52E-4CA5-AA57-41E160034AD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958216" y="83348"/>
                  <a:ext cx="882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752FD4DC-A00F-45FB-9F07-1977DEA8D9B8}"/>
                    </a:ext>
                  </a:extLst>
                </p14:cNvPr>
                <p14:cNvContentPartPr/>
                <p14:nvPr/>
              </p14:nvContentPartPr>
              <p14:xfrm>
                <a:off x="4062976" y="89828"/>
                <a:ext cx="154800" cy="12132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752FD4DC-A00F-45FB-9F07-1977DEA8D9B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058656" y="85508"/>
                  <a:ext cx="1634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933A3EC6-BD0D-4DA5-9C5A-7DC59BBA63B5}"/>
                    </a:ext>
                  </a:extLst>
                </p14:cNvPr>
                <p14:cNvContentPartPr/>
                <p14:nvPr/>
              </p14:nvContentPartPr>
              <p14:xfrm>
                <a:off x="4167016" y="129428"/>
                <a:ext cx="174240" cy="9972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933A3EC6-BD0D-4DA5-9C5A-7DC59BBA63B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162696" y="125108"/>
                  <a:ext cx="182880" cy="10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6B6EE096-86C5-4358-8C30-2F9E6AAB562C}"/>
              </a:ext>
            </a:extLst>
          </p:cNvPr>
          <p:cNvGrpSpPr/>
          <p:nvPr/>
        </p:nvGrpSpPr>
        <p:grpSpPr>
          <a:xfrm>
            <a:off x="3206896" y="4711148"/>
            <a:ext cx="427680" cy="203400"/>
            <a:chOff x="3206896" y="4711148"/>
            <a:chExt cx="427680" cy="20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FC755EAD-DD4B-4D63-99EB-FFA692A68794}"/>
                    </a:ext>
                  </a:extLst>
                </p14:cNvPr>
                <p14:cNvContentPartPr/>
                <p14:nvPr/>
              </p14:nvContentPartPr>
              <p14:xfrm>
                <a:off x="3206896" y="4803308"/>
                <a:ext cx="179280" cy="226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FC755EAD-DD4B-4D63-99EB-FFA692A6879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202576" y="4798988"/>
                  <a:ext cx="1879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E59BFA1E-F86F-4CA3-8459-A87E2CE13EB8}"/>
                    </a:ext>
                  </a:extLst>
                </p14:cNvPr>
                <p14:cNvContentPartPr/>
                <p14:nvPr/>
              </p14:nvContentPartPr>
              <p14:xfrm>
                <a:off x="3228496" y="4831028"/>
                <a:ext cx="156960" cy="1908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E59BFA1E-F86F-4CA3-8459-A87E2CE13EB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224176" y="4826708"/>
                  <a:ext cx="1656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685EBC7C-2C76-4CEC-AAFF-F715EE7DA7B6}"/>
                    </a:ext>
                  </a:extLst>
                </p14:cNvPr>
                <p14:cNvContentPartPr/>
                <p14:nvPr/>
              </p14:nvContentPartPr>
              <p14:xfrm>
                <a:off x="3404536" y="4711148"/>
                <a:ext cx="230040" cy="2034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685EBC7C-2C76-4CEC-AAFF-F715EE7DA7B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400216" y="4706828"/>
                  <a:ext cx="238680" cy="21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uppieren 86">
            <a:extLst>
              <a:ext uri="{FF2B5EF4-FFF2-40B4-BE49-F238E27FC236}">
                <a16:creationId xmlns:a16="http://schemas.microsoft.com/office/drawing/2014/main" id="{7AC950B4-DC56-4AAF-B699-FF0C6D54A8E5}"/>
              </a:ext>
            </a:extLst>
          </p:cNvPr>
          <p:cNvGrpSpPr/>
          <p:nvPr/>
        </p:nvGrpSpPr>
        <p:grpSpPr>
          <a:xfrm>
            <a:off x="3934816" y="4514948"/>
            <a:ext cx="1483920" cy="496440"/>
            <a:chOff x="3934816" y="4514948"/>
            <a:chExt cx="1483920" cy="49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D54A2992-D2E4-453D-85C9-6340112835E4}"/>
                    </a:ext>
                  </a:extLst>
                </p14:cNvPr>
                <p14:cNvContentPartPr/>
                <p14:nvPr/>
              </p14:nvContentPartPr>
              <p14:xfrm>
                <a:off x="3934816" y="4578308"/>
                <a:ext cx="248400" cy="4330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D54A2992-D2E4-453D-85C9-6340112835E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930496" y="4573988"/>
                  <a:ext cx="25704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616A641E-B510-4D00-9B2B-56B76C10D48F}"/>
                    </a:ext>
                  </a:extLst>
                </p14:cNvPr>
                <p14:cNvContentPartPr/>
                <p14:nvPr/>
              </p14:nvContentPartPr>
              <p14:xfrm>
                <a:off x="4235416" y="4748948"/>
                <a:ext cx="98640" cy="878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616A641E-B510-4D00-9B2B-56B76C10D48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231096" y="4744628"/>
                  <a:ext cx="1072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0C8E3AF3-62C6-455E-A888-E2C3A413A57E}"/>
                    </a:ext>
                  </a:extLst>
                </p14:cNvPr>
                <p14:cNvContentPartPr/>
                <p14:nvPr/>
              </p14:nvContentPartPr>
              <p14:xfrm>
                <a:off x="4470856" y="4661828"/>
                <a:ext cx="191880" cy="1692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0C8E3AF3-62C6-455E-A888-E2C3A413A57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466536" y="4657508"/>
                  <a:ext cx="2005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F61ECACE-89FD-42C2-89D0-FB05F03A3A8A}"/>
                    </a:ext>
                  </a:extLst>
                </p14:cNvPr>
                <p14:cNvContentPartPr/>
                <p14:nvPr/>
              </p14:nvContentPartPr>
              <p14:xfrm>
                <a:off x="4508656" y="4706468"/>
                <a:ext cx="166680" cy="2124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F61ECACE-89FD-42C2-89D0-FB05F03A3A8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504336" y="4702148"/>
                  <a:ext cx="1753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32A8DFA3-074E-47B8-BC55-6414C1C92F21}"/>
                    </a:ext>
                  </a:extLst>
                </p14:cNvPr>
                <p14:cNvContentPartPr/>
                <p14:nvPr/>
              </p14:nvContentPartPr>
              <p14:xfrm>
                <a:off x="4811416" y="4518188"/>
                <a:ext cx="160920" cy="1998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32A8DFA3-074E-47B8-BC55-6414C1C92F2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807096" y="4513868"/>
                  <a:ext cx="1695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47D7668C-2F8D-4D06-A992-9E51447BC85D}"/>
                    </a:ext>
                  </a:extLst>
                </p14:cNvPr>
                <p14:cNvContentPartPr/>
                <p14:nvPr/>
              </p14:nvContentPartPr>
              <p14:xfrm>
                <a:off x="4827976" y="4629788"/>
                <a:ext cx="225360" cy="1242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47D7668C-2F8D-4D06-A992-9E51447BC85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823656" y="4625468"/>
                  <a:ext cx="2340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2F1321FD-4AEF-4E98-889F-2A22068EDF2D}"/>
                    </a:ext>
                  </a:extLst>
                </p14:cNvPr>
                <p14:cNvContentPartPr/>
                <p14:nvPr/>
              </p14:nvContentPartPr>
              <p14:xfrm>
                <a:off x="5095096" y="4514948"/>
                <a:ext cx="109080" cy="1386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2F1321FD-4AEF-4E98-889F-2A22068EDF2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090776" y="4510628"/>
                  <a:ext cx="1177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AE93D1C6-C7B2-4E0D-AF0E-94F3D1A52556}"/>
                    </a:ext>
                  </a:extLst>
                </p14:cNvPr>
                <p14:cNvContentPartPr/>
                <p14:nvPr/>
              </p14:nvContentPartPr>
              <p14:xfrm>
                <a:off x="5179696" y="4575428"/>
                <a:ext cx="25200" cy="1116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AE93D1C6-C7B2-4E0D-AF0E-94F3D1A5255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175376" y="4571108"/>
                  <a:ext cx="338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1F856C96-905A-4529-A8F4-69841515B2D2}"/>
                    </a:ext>
                  </a:extLst>
                </p14:cNvPr>
                <p14:cNvContentPartPr/>
                <p14:nvPr/>
              </p14:nvContentPartPr>
              <p14:xfrm>
                <a:off x="5288416" y="4544828"/>
                <a:ext cx="130320" cy="1368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1F856C96-905A-4529-A8F4-69841515B2D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284096" y="4540508"/>
                  <a:ext cx="138960" cy="14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uppieren 111">
            <a:extLst>
              <a:ext uri="{FF2B5EF4-FFF2-40B4-BE49-F238E27FC236}">
                <a16:creationId xmlns:a16="http://schemas.microsoft.com/office/drawing/2014/main" id="{2F1E7D98-76B7-46EA-A949-B96BEC9B50DA}"/>
              </a:ext>
            </a:extLst>
          </p:cNvPr>
          <p:cNvGrpSpPr/>
          <p:nvPr/>
        </p:nvGrpSpPr>
        <p:grpSpPr>
          <a:xfrm>
            <a:off x="4033456" y="4948028"/>
            <a:ext cx="1361520" cy="328680"/>
            <a:chOff x="4033456" y="4948028"/>
            <a:chExt cx="1361520" cy="32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31D8EAFF-D59A-4B81-B19B-2B070CE887D6}"/>
                    </a:ext>
                  </a:extLst>
                </p14:cNvPr>
                <p14:cNvContentPartPr/>
                <p14:nvPr/>
              </p14:nvContentPartPr>
              <p14:xfrm>
                <a:off x="4033456" y="5027228"/>
                <a:ext cx="171000" cy="24948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31D8EAFF-D59A-4B81-B19B-2B070CE887D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029136" y="5022908"/>
                  <a:ext cx="1796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77F22B8F-8EEB-434C-868E-B05D2893890C}"/>
                    </a:ext>
                  </a:extLst>
                </p14:cNvPr>
                <p14:cNvContentPartPr/>
                <p14:nvPr/>
              </p14:nvContentPartPr>
              <p14:xfrm>
                <a:off x="4206976" y="5141348"/>
                <a:ext cx="95040" cy="10764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77F22B8F-8EEB-434C-868E-B05D2893890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202656" y="5137028"/>
                  <a:ext cx="1036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37ED8B92-7E13-425D-85AB-8EF82A181E2E}"/>
                    </a:ext>
                  </a:extLst>
                </p14:cNvPr>
                <p14:cNvContentPartPr/>
                <p14:nvPr/>
              </p14:nvContentPartPr>
              <p14:xfrm>
                <a:off x="4460056" y="5057828"/>
                <a:ext cx="137520" cy="1224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37ED8B92-7E13-425D-85AB-8EF82A181E2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455736" y="5053508"/>
                  <a:ext cx="1461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493CA931-7737-4ED3-ABD7-80EEBA8BEC17}"/>
                    </a:ext>
                  </a:extLst>
                </p14:cNvPr>
                <p14:cNvContentPartPr/>
                <p14:nvPr/>
              </p14:nvContentPartPr>
              <p14:xfrm>
                <a:off x="4501456" y="5093108"/>
                <a:ext cx="109800" cy="2016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493CA931-7737-4ED3-ABD7-80EEBA8BEC1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497136" y="5088788"/>
                  <a:ext cx="1184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870A288F-EA66-4C5B-8493-1681F164B76C}"/>
                    </a:ext>
                  </a:extLst>
                </p14:cNvPr>
                <p14:cNvContentPartPr/>
                <p14:nvPr/>
              </p14:nvContentPartPr>
              <p14:xfrm>
                <a:off x="4769296" y="5054228"/>
                <a:ext cx="128160" cy="2268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870A288F-EA66-4C5B-8493-1681F164B76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764976" y="5049908"/>
                  <a:ext cx="1368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C6F0A05B-A296-4FFE-83CF-485C0D6CE61F}"/>
                    </a:ext>
                  </a:extLst>
                </p14:cNvPr>
                <p14:cNvContentPartPr/>
                <p14:nvPr/>
              </p14:nvContentPartPr>
              <p14:xfrm>
                <a:off x="4983856" y="4948028"/>
                <a:ext cx="118440" cy="15372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C6F0A05B-A296-4FFE-83CF-485C0D6CE61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979536" y="4943708"/>
                  <a:ext cx="1270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05A38BAA-D5C2-4F7A-8A5F-C5974B6835E3}"/>
                    </a:ext>
                  </a:extLst>
                </p14:cNvPr>
                <p14:cNvContentPartPr/>
                <p14:nvPr/>
              </p14:nvContentPartPr>
              <p14:xfrm>
                <a:off x="5120296" y="5088788"/>
                <a:ext cx="23400" cy="5508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05A38BAA-D5C2-4F7A-8A5F-C5974B6835E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115976" y="5084468"/>
                  <a:ext cx="320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9A27661A-753B-4BD8-BDED-7EEFF8C0EF4B}"/>
                    </a:ext>
                  </a:extLst>
                </p14:cNvPr>
                <p14:cNvContentPartPr/>
                <p14:nvPr/>
              </p14:nvContentPartPr>
              <p14:xfrm>
                <a:off x="5190136" y="4973948"/>
                <a:ext cx="69120" cy="8100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9A27661A-753B-4BD8-BDED-7EEFF8C0EF4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185816" y="4969628"/>
                  <a:ext cx="777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1E666270-3A89-4EAF-AC7F-48413FFD5829}"/>
                    </a:ext>
                  </a:extLst>
                </p14:cNvPr>
                <p14:cNvContentPartPr/>
                <p14:nvPr/>
              </p14:nvContentPartPr>
              <p14:xfrm>
                <a:off x="5309656" y="4958468"/>
                <a:ext cx="85320" cy="6588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1E666270-3A89-4EAF-AC7F-48413FFD582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305336" y="4954148"/>
                  <a:ext cx="93960" cy="74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C70A7ADC-AFC1-46D4-96C5-54B05C64DBA5}"/>
                  </a:ext>
                </a:extLst>
              </p14:cNvPr>
              <p14:cNvContentPartPr/>
              <p14:nvPr/>
            </p14:nvContentPartPr>
            <p14:xfrm>
              <a:off x="2413816" y="5085188"/>
              <a:ext cx="379080" cy="39240"/>
            </p14:xfrm>
          </p:contentPart>
        </mc:Choice>
        <mc:Fallback xmlns=""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C70A7ADC-AFC1-46D4-96C5-54B05C64DBA5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409496" y="5080868"/>
                <a:ext cx="3877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44CE8B1D-9668-4060-B7B9-B6E74A8C9DEC}"/>
                  </a:ext>
                </a:extLst>
              </p14:cNvPr>
              <p14:cNvContentPartPr/>
              <p14:nvPr/>
            </p14:nvContentPartPr>
            <p14:xfrm>
              <a:off x="7763776" y="903788"/>
              <a:ext cx="1184400" cy="419040"/>
            </p14:xfrm>
          </p:contentPart>
        </mc:Choice>
        <mc:Fallback xmlns=""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44CE8B1D-9668-4060-B7B9-B6E74A8C9DEC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759456" y="899468"/>
                <a:ext cx="119304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0B84B3F9-0B3B-447D-9938-7B243DD1611A}"/>
                  </a:ext>
                </a:extLst>
              </p14:cNvPr>
              <p14:cNvContentPartPr/>
              <p14:nvPr/>
            </p14:nvContentPartPr>
            <p14:xfrm>
              <a:off x="7637416" y="1271348"/>
              <a:ext cx="366120" cy="125280"/>
            </p14:xfrm>
          </p:contentPart>
        </mc:Choice>
        <mc:Fallback xmlns=""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0B84B3F9-0B3B-447D-9938-7B243DD1611A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7633096" y="1267028"/>
                <a:ext cx="37476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8E4A91C0-0801-4006-B80F-2E1342A1D827}"/>
                  </a:ext>
                </a:extLst>
              </p14:cNvPr>
              <p14:cNvContentPartPr/>
              <p14:nvPr/>
            </p14:nvContentPartPr>
            <p14:xfrm>
              <a:off x="1995136" y="1515068"/>
              <a:ext cx="330480" cy="57960"/>
            </p14:xfrm>
          </p:contentPart>
        </mc:Choice>
        <mc:Fallback xmlns=""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8E4A91C0-0801-4006-B80F-2E1342A1D827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990816" y="1510748"/>
                <a:ext cx="33912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B8F0ED3E-8C47-4FB2-A6D9-EDE34D28BCB9}"/>
                  </a:ext>
                </a:extLst>
              </p14:cNvPr>
              <p14:cNvContentPartPr/>
              <p14:nvPr/>
            </p14:nvContentPartPr>
            <p14:xfrm>
              <a:off x="4799896" y="1515788"/>
              <a:ext cx="194760" cy="72000"/>
            </p14:xfrm>
          </p:contentPart>
        </mc:Choice>
        <mc:Fallback xmlns=""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B8F0ED3E-8C47-4FB2-A6D9-EDE34D28BCB9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4795576" y="1511468"/>
                <a:ext cx="20340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606E712E-9819-4D8E-A9E0-554468EA9012}"/>
                  </a:ext>
                </a:extLst>
              </p14:cNvPr>
              <p14:cNvContentPartPr/>
              <p14:nvPr/>
            </p14:nvContentPartPr>
            <p14:xfrm>
              <a:off x="11897656" y="188468"/>
              <a:ext cx="104760" cy="160200"/>
            </p14:xfrm>
          </p:contentPart>
        </mc:Choice>
        <mc:Fallback xmlns=""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606E712E-9819-4D8E-A9E0-554468EA9012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1893336" y="184148"/>
                <a:ext cx="11340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B06E4C0C-A32F-46A7-BBE5-73882045D36F}"/>
                  </a:ext>
                </a:extLst>
              </p14:cNvPr>
              <p14:cNvContentPartPr/>
              <p14:nvPr/>
            </p14:nvContentPartPr>
            <p14:xfrm>
              <a:off x="6120736" y="611468"/>
              <a:ext cx="867960" cy="30816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B06E4C0C-A32F-46A7-BBE5-73882045D36F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6116416" y="607148"/>
                <a:ext cx="87660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3DAA288E-AC1B-49AF-AA88-08A856459A09}"/>
                  </a:ext>
                </a:extLst>
              </p14:cNvPr>
              <p14:cNvContentPartPr/>
              <p14:nvPr/>
            </p14:nvContentPartPr>
            <p14:xfrm>
              <a:off x="6035416" y="782108"/>
              <a:ext cx="378720" cy="19296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3DAA288E-AC1B-49AF-AA88-08A856459A09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6031096" y="777788"/>
                <a:ext cx="38736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77D04F4E-012B-4D37-8126-185A475BD9E7}"/>
                  </a:ext>
                </a:extLst>
              </p14:cNvPr>
              <p14:cNvContentPartPr/>
              <p14:nvPr/>
            </p14:nvContentPartPr>
            <p14:xfrm>
              <a:off x="7119016" y="491588"/>
              <a:ext cx="108720" cy="11592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77D04F4E-012B-4D37-8126-185A475BD9E7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7114696" y="487268"/>
                <a:ext cx="11736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BF0D7CDB-E1FE-4135-8192-08A38D74ABB1}"/>
                  </a:ext>
                </a:extLst>
              </p14:cNvPr>
              <p14:cNvContentPartPr/>
              <p14:nvPr/>
            </p14:nvContentPartPr>
            <p14:xfrm>
              <a:off x="7260136" y="471428"/>
              <a:ext cx="269640" cy="10296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BF0D7CDB-E1FE-4135-8192-08A38D74ABB1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7255816" y="467108"/>
                <a:ext cx="27828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7A606409-EBD6-4113-A01A-C4D9E2D70AFF}"/>
                  </a:ext>
                </a:extLst>
              </p14:cNvPr>
              <p14:cNvContentPartPr/>
              <p14:nvPr/>
            </p14:nvContentPartPr>
            <p14:xfrm>
              <a:off x="7507096" y="394388"/>
              <a:ext cx="37440" cy="2088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7A606409-EBD6-4113-A01A-C4D9E2D70AFF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7502776" y="390068"/>
                <a:ext cx="4608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60DA5519-E8B5-4729-B083-35AFC5BF6E3B}"/>
                  </a:ext>
                </a:extLst>
              </p14:cNvPr>
              <p14:cNvContentPartPr/>
              <p14:nvPr/>
            </p14:nvContentPartPr>
            <p14:xfrm>
              <a:off x="7588816" y="458468"/>
              <a:ext cx="118080" cy="6012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60DA5519-E8B5-4729-B083-35AFC5BF6E3B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7584496" y="454148"/>
                <a:ext cx="12672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E4C86420-D613-4621-B150-9070EAC1DDF8}"/>
                  </a:ext>
                </a:extLst>
              </p14:cNvPr>
              <p14:cNvContentPartPr/>
              <p14:nvPr/>
            </p14:nvContentPartPr>
            <p14:xfrm>
              <a:off x="7698256" y="381428"/>
              <a:ext cx="135360" cy="15696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E4C86420-D613-4621-B150-9070EAC1DDF8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7693936" y="377108"/>
                <a:ext cx="14400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291E5953-76E0-4751-BB75-29896CB1BE19}"/>
                  </a:ext>
                </a:extLst>
              </p14:cNvPr>
              <p14:cNvContentPartPr/>
              <p14:nvPr/>
            </p14:nvContentPartPr>
            <p14:xfrm>
              <a:off x="7845496" y="435788"/>
              <a:ext cx="115560" cy="9468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291E5953-76E0-4751-BB75-29896CB1BE19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7841176" y="431468"/>
                <a:ext cx="12420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17E173E6-D00C-4CA4-9662-2DFD1C2C5142}"/>
                  </a:ext>
                </a:extLst>
              </p14:cNvPr>
              <p14:cNvContentPartPr/>
              <p14:nvPr/>
            </p14:nvContentPartPr>
            <p14:xfrm>
              <a:off x="7432576" y="908108"/>
              <a:ext cx="132120" cy="106920"/>
            </p14:xfrm>
          </p:contentPart>
        </mc:Choice>
        <mc:Fallback xmlns=""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17E173E6-D00C-4CA4-9662-2DFD1C2C5142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7428256" y="903788"/>
                <a:ext cx="14076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3C336C6E-4E32-4DC3-BCC0-8EE41E17738C}"/>
                  </a:ext>
                </a:extLst>
              </p14:cNvPr>
              <p14:cNvContentPartPr/>
              <p14:nvPr/>
            </p14:nvContentPartPr>
            <p14:xfrm>
              <a:off x="7481176" y="937628"/>
              <a:ext cx="136080" cy="196200"/>
            </p14:xfrm>
          </p:contentPart>
        </mc:Choice>
        <mc:Fallback xmlns=""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3C336C6E-4E32-4DC3-BCC0-8EE41E17738C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7476856" y="933308"/>
                <a:ext cx="14472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03F9DC95-7CE7-49D0-9EB1-6296BACB9F3E}"/>
                  </a:ext>
                </a:extLst>
              </p14:cNvPr>
              <p14:cNvContentPartPr/>
              <p14:nvPr/>
            </p14:nvContentPartPr>
            <p14:xfrm>
              <a:off x="7387936" y="732428"/>
              <a:ext cx="307080" cy="191160"/>
            </p14:xfrm>
          </p:contentPart>
        </mc:Choice>
        <mc:Fallback xmlns=""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03F9DC95-7CE7-49D0-9EB1-6296BACB9F3E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7383616" y="728108"/>
                <a:ext cx="315720" cy="19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5" name="Gruppieren 164">
            <a:extLst>
              <a:ext uri="{FF2B5EF4-FFF2-40B4-BE49-F238E27FC236}">
                <a16:creationId xmlns:a16="http://schemas.microsoft.com/office/drawing/2014/main" id="{948EF757-C525-447F-AB44-5AFCEEA8041B}"/>
              </a:ext>
            </a:extLst>
          </p:cNvPr>
          <p:cNvGrpSpPr/>
          <p:nvPr/>
        </p:nvGrpSpPr>
        <p:grpSpPr>
          <a:xfrm>
            <a:off x="8126296" y="202148"/>
            <a:ext cx="3708000" cy="752400"/>
            <a:chOff x="8126296" y="202148"/>
            <a:chExt cx="3708000" cy="75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BC6013E5-CF95-401E-BC99-89452B2B7699}"/>
                    </a:ext>
                  </a:extLst>
                </p14:cNvPr>
                <p14:cNvContentPartPr/>
                <p14:nvPr/>
              </p14:nvContentPartPr>
              <p14:xfrm>
                <a:off x="8126296" y="341828"/>
                <a:ext cx="186480" cy="1724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BC6013E5-CF95-401E-BC99-89452B2B769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121976" y="337508"/>
                  <a:ext cx="1951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EA203B76-4959-4726-A395-1E730D8B646B}"/>
                    </a:ext>
                  </a:extLst>
                </p14:cNvPr>
                <p14:cNvContentPartPr/>
                <p14:nvPr/>
              </p14:nvContentPartPr>
              <p14:xfrm>
                <a:off x="8453896" y="332468"/>
                <a:ext cx="81720" cy="1616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EA203B76-4959-4726-A395-1E730D8B646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449576" y="328148"/>
                  <a:ext cx="903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69283F3E-3D11-4A3E-BB9C-ADDD49B88E86}"/>
                    </a:ext>
                  </a:extLst>
                </p14:cNvPr>
                <p14:cNvContentPartPr/>
                <p14:nvPr/>
              </p14:nvContentPartPr>
              <p14:xfrm>
                <a:off x="8582416" y="383228"/>
                <a:ext cx="122400" cy="882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69283F3E-3D11-4A3E-BB9C-ADDD49B88E8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578096" y="378908"/>
                  <a:ext cx="1310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1D385A42-2D50-4FA5-874D-938C66423A7C}"/>
                    </a:ext>
                  </a:extLst>
                </p14:cNvPr>
                <p14:cNvContentPartPr/>
                <p14:nvPr/>
              </p14:nvContentPartPr>
              <p14:xfrm>
                <a:off x="8843776" y="359108"/>
                <a:ext cx="111960" cy="1206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D385A42-2D50-4FA5-874D-938C66423A7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839456" y="354788"/>
                  <a:ext cx="1206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3FCE5BD-BD90-45B2-BA89-0D5BA6027410}"/>
                    </a:ext>
                  </a:extLst>
                </p14:cNvPr>
                <p14:cNvContentPartPr/>
                <p14:nvPr/>
              </p14:nvContentPartPr>
              <p14:xfrm>
                <a:off x="8967976" y="385748"/>
                <a:ext cx="83160" cy="982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3FCE5BD-BD90-45B2-BA89-0D5BA602741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963656" y="381428"/>
                  <a:ext cx="918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285AF7EB-B896-415E-85A2-86753ED5197A}"/>
                    </a:ext>
                  </a:extLst>
                </p14:cNvPr>
                <p14:cNvContentPartPr/>
                <p14:nvPr/>
              </p14:nvContentPartPr>
              <p14:xfrm>
                <a:off x="8975536" y="399068"/>
                <a:ext cx="114480" cy="619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285AF7EB-B896-415E-85A2-86753ED5197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971216" y="394748"/>
                  <a:ext cx="1231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18E4EAF3-7F56-445D-9565-E831E9176634}"/>
                    </a:ext>
                  </a:extLst>
                </p14:cNvPr>
                <p14:cNvContentPartPr/>
                <p14:nvPr/>
              </p14:nvContentPartPr>
              <p14:xfrm>
                <a:off x="9125296" y="374588"/>
                <a:ext cx="126000" cy="1411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18E4EAF3-7F56-445D-9565-E831E917663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120976" y="370268"/>
                  <a:ext cx="1346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50262F4F-27EE-4FB4-8182-6D2DA774B832}"/>
                    </a:ext>
                  </a:extLst>
                </p14:cNvPr>
                <p14:cNvContentPartPr/>
                <p14:nvPr/>
              </p14:nvContentPartPr>
              <p14:xfrm>
                <a:off x="9274696" y="283508"/>
                <a:ext cx="51120" cy="1566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50262F4F-27EE-4FB4-8182-6D2DA774B83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270376" y="279188"/>
                  <a:ext cx="597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7C62296C-90FC-4FC1-8FAF-A00C8106E0B3}"/>
                    </a:ext>
                  </a:extLst>
                </p14:cNvPr>
                <p14:cNvContentPartPr/>
                <p14:nvPr/>
              </p14:nvContentPartPr>
              <p14:xfrm>
                <a:off x="9363256" y="360188"/>
                <a:ext cx="270720" cy="795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7C62296C-90FC-4FC1-8FAF-A00C8106E0B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358936" y="355868"/>
                  <a:ext cx="2793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8AAC6372-D061-4C7D-A530-E5F259802551}"/>
                    </a:ext>
                  </a:extLst>
                </p14:cNvPr>
                <p14:cNvContentPartPr/>
                <p14:nvPr/>
              </p14:nvContentPartPr>
              <p14:xfrm>
                <a:off x="9585376" y="310508"/>
                <a:ext cx="44280" cy="28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8AAC6372-D061-4C7D-A530-E5F25980255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581056" y="306188"/>
                  <a:ext cx="5292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307667AB-A855-4035-9A29-1C7764B80EEA}"/>
                    </a:ext>
                  </a:extLst>
                </p14:cNvPr>
                <p14:cNvContentPartPr/>
                <p14:nvPr/>
              </p14:nvContentPartPr>
              <p14:xfrm>
                <a:off x="9670696" y="335708"/>
                <a:ext cx="102600" cy="576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307667AB-A855-4035-9A29-1C7764B80EE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666376" y="331388"/>
                  <a:ext cx="1112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188E2029-BE23-4A2A-BEA0-5E960B6DA52B}"/>
                    </a:ext>
                  </a:extLst>
                </p14:cNvPr>
                <p14:cNvContentPartPr/>
                <p14:nvPr/>
              </p14:nvContentPartPr>
              <p14:xfrm>
                <a:off x="9794896" y="266588"/>
                <a:ext cx="207720" cy="972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188E2029-BE23-4A2A-BEA0-5E960B6DA52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790576" y="262268"/>
                  <a:ext cx="2163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A19DF32D-24D5-4358-8472-0922B9D3FF2B}"/>
                    </a:ext>
                  </a:extLst>
                </p14:cNvPr>
                <p14:cNvContentPartPr/>
                <p14:nvPr/>
              </p14:nvContentPartPr>
              <p14:xfrm>
                <a:off x="9050416" y="763748"/>
                <a:ext cx="93960" cy="17928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A19DF32D-24D5-4358-8472-0922B9D3FF2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046096" y="759428"/>
                  <a:ext cx="1026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934E100F-44D5-442F-95A5-1C79C4F6AAF8}"/>
                    </a:ext>
                  </a:extLst>
                </p14:cNvPr>
                <p14:cNvContentPartPr/>
                <p14:nvPr/>
              </p14:nvContentPartPr>
              <p14:xfrm>
                <a:off x="9067336" y="865988"/>
                <a:ext cx="131040" cy="1044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934E100F-44D5-442F-95A5-1C79C4F6AAF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063016" y="861668"/>
                  <a:ext cx="1396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FDFC259F-5317-4ED6-91FA-4BF087E7724F}"/>
                    </a:ext>
                  </a:extLst>
                </p14:cNvPr>
                <p14:cNvContentPartPr/>
                <p14:nvPr/>
              </p14:nvContentPartPr>
              <p14:xfrm>
                <a:off x="9211336" y="886868"/>
                <a:ext cx="7200" cy="6768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FDFC259F-5317-4ED6-91FA-4BF087E7724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207016" y="882548"/>
                  <a:ext cx="158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CAF4404F-8041-46EE-94D3-307E576C970C}"/>
                    </a:ext>
                  </a:extLst>
                </p14:cNvPr>
                <p14:cNvContentPartPr/>
                <p14:nvPr/>
              </p14:nvContentPartPr>
              <p14:xfrm>
                <a:off x="9242656" y="742868"/>
                <a:ext cx="87120" cy="12348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CAF4404F-8041-46EE-94D3-307E576C970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238336" y="738548"/>
                  <a:ext cx="957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B8ABD16F-0A19-410B-B2AA-57D405C1FBC4}"/>
                    </a:ext>
                  </a:extLst>
                </p14:cNvPr>
                <p14:cNvContentPartPr/>
                <p14:nvPr/>
              </p14:nvContentPartPr>
              <p14:xfrm>
                <a:off x="9343456" y="700748"/>
                <a:ext cx="110520" cy="15156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B8ABD16F-0A19-410B-B2AA-57D405C1FBC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339136" y="696428"/>
                  <a:ext cx="1191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27D42397-0636-448A-A220-1AE16EA13EB1}"/>
                    </a:ext>
                  </a:extLst>
                </p14:cNvPr>
                <p14:cNvContentPartPr/>
                <p14:nvPr/>
              </p14:nvContentPartPr>
              <p14:xfrm>
                <a:off x="9544696" y="701468"/>
                <a:ext cx="56880" cy="13680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27D42397-0636-448A-A220-1AE16EA13EB1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540376" y="697148"/>
                  <a:ext cx="655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64C76BCF-79A0-4919-8F7E-CA87EC5B942C}"/>
                    </a:ext>
                  </a:extLst>
                </p14:cNvPr>
                <p14:cNvContentPartPr/>
                <p14:nvPr/>
              </p14:nvContentPartPr>
              <p14:xfrm>
                <a:off x="9486736" y="749348"/>
                <a:ext cx="123480" cy="4176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64C76BCF-79A0-4919-8F7E-CA87EC5B942C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482416" y="745028"/>
                  <a:ext cx="1321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12BF2FDE-C1CD-4DE6-9CB0-4F95DE99E7D1}"/>
                    </a:ext>
                  </a:extLst>
                </p14:cNvPr>
                <p14:cNvContentPartPr/>
                <p14:nvPr/>
              </p14:nvContentPartPr>
              <p14:xfrm>
                <a:off x="9706336" y="646388"/>
                <a:ext cx="94320" cy="12456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12BF2FDE-C1CD-4DE6-9CB0-4F95DE99E7D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702016" y="642068"/>
                  <a:ext cx="1029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47557C31-789E-4E2F-90B4-DBC4E3F5CB80}"/>
                    </a:ext>
                  </a:extLst>
                </p14:cNvPr>
                <p14:cNvContentPartPr/>
                <p14:nvPr/>
              </p14:nvContentPartPr>
              <p14:xfrm>
                <a:off x="9807136" y="760148"/>
                <a:ext cx="21960" cy="4860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47557C31-789E-4E2F-90B4-DBC4E3F5CB80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802816" y="755828"/>
                  <a:ext cx="306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513E4890-0292-4658-8AE2-529114699BB5}"/>
                    </a:ext>
                  </a:extLst>
                </p14:cNvPr>
                <p14:cNvContentPartPr/>
                <p14:nvPr/>
              </p14:nvContentPartPr>
              <p14:xfrm>
                <a:off x="9857536" y="629828"/>
                <a:ext cx="78840" cy="12960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513E4890-0292-4658-8AE2-529114699BB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853216" y="625508"/>
                  <a:ext cx="874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960172F2-56BC-41F4-AB4F-6CE38FD3C27D}"/>
                    </a:ext>
                  </a:extLst>
                </p14:cNvPr>
                <p14:cNvContentPartPr/>
                <p14:nvPr/>
              </p14:nvContentPartPr>
              <p14:xfrm>
                <a:off x="9956176" y="612188"/>
                <a:ext cx="108360" cy="12888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960172F2-56BC-41F4-AB4F-6CE38FD3C27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951856" y="607868"/>
                  <a:ext cx="1170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5B9DCF5A-43C8-44ED-AF01-AA6679390153}"/>
                    </a:ext>
                  </a:extLst>
                </p14:cNvPr>
                <p14:cNvContentPartPr/>
                <p14:nvPr/>
              </p14:nvContentPartPr>
              <p14:xfrm>
                <a:off x="10118896" y="638468"/>
                <a:ext cx="32760" cy="4608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5B9DCF5A-43C8-44ED-AF01-AA667939015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114576" y="634148"/>
                  <a:ext cx="414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DD4B729B-D942-4083-A84B-5ABB672D02BC}"/>
                    </a:ext>
                  </a:extLst>
                </p14:cNvPr>
                <p14:cNvContentPartPr/>
                <p14:nvPr/>
              </p14:nvContentPartPr>
              <p14:xfrm>
                <a:off x="10208176" y="564308"/>
                <a:ext cx="64440" cy="11520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DD4B729B-D942-4083-A84B-5ABB672D02B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203856" y="559988"/>
                  <a:ext cx="730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57C6752B-95AA-47A9-AA45-D77CBEC8A6FD}"/>
                    </a:ext>
                  </a:extLst>
                </p14:cNvPr>
                <p14:cNvContentPartPr/>
                <p14:nvPr/>
              </p14:nvContentPartPr>
              <p14:xfrm>
                <a:off x="10278736" y="527228"/>
                <a:ext cx="104760" cy="11376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57C6752B-95AA-47A9-AA45-D77CBEC8A6FD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274416" y="522908"/>
                  <a:ext cx="1134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61CDFC99-4F76-497B-82C8-C6C93F8C45AA}"/>
                    </a:ext>
                  </a:extLst>
                </p14:cNvPr>
                <p14:cNvContentPartPr/>
                <p14:nvPr/>
              </p14:nvContentPartPr>
              <p14:xfrm>
                <a:off x="10479976" y="538388"/>
                <a:ext cx="29880" cy="9864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61CDFC99-4F76-497B-82C8-C6C93F8C45AA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475656" y="534068"/>
                  <a:ext cx="385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9E5D73CD-F89D-4D32-9D06-3D9D3AF99944}"/>
                    </a:ext>
                  </a:extLst>
                </p14:cNvPr>
                <p14:cNvContentPartPr/>
                <p14:nvPr/>
              </p14:nvContentPartPr>
              <p14:xfrm>
                <a:off x="10454056" y="550988"/>
                <a:ext cx="108720" cy="3384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9E5D73CD-F89D-4D32-9D06-3D9D3AF99944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449736" y="546668"/>
                  <a:ext cx="1173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C99CF7E9-1B1B-4095-A914-149C19443E75}"/>
                    </a:ext>
                  </a:extLst>
                </p14:cNvPr>
                <p14:cNvContentPartPr/>
                <p14:nvPr/>
              </p14:nvContentPartPr>
              <p14:xfrm>
                <a:off x="10638016" y="472508"/>
                <a:ext cx="83880" cy="9612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C99CF7E9-1B1B-4095-A914-149C19443E7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633696" y="468188"/>
                  <a:ext cx="925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398B9813-5718-4004-985F-144A38671784}"/>
                    </a:ext>
                  </a:extLst>
                </p14:cNvPr>
                <p14:cNvContentPartPr/>
                <p14:nvPr/>
              </p14:nvContentPartPr>
              <p14:xfrm>
                <a:off x="10757896" y="548468"/>
                <a:ext cx="48240" cy="7956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398B9813-5718-4004-985F-144A38671784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753576" y="544148"/>
                  <a:ext cx="568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EADFD9D6-5027-4999-A433-2286FFEB2DED}"/>
                    </a:ext>
                  </a:extLst>
                </p14:cNvPr>
                <p14:cNvContentPartPr/>
                <p14:nvPr/>
              </p14:nvContentPartPr>
              <p14:xfrm>
                <a:off x="10827736" y="435068"/>
                <a:ext cx="85680" cy="12312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EADFD9D6-5027-4999-A433-2286FFEB2DE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823416" y="430748"/>
                  <a:ext cx="943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2B6D07C3-7BFB-4CB4-A723-AC23A9B9563E}"/>
                    </a:ext>
                  </a:extLst>
                </p14:cNvPr>
                <p14:cNvContentPartPr/>
                <p14:nvPr/>
              </p14:nvContentPartPr>
              <p14:xfrm>
                <a:off x="10944736" y="433628"/>
                <a:ext cx="57960" cy="10944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2B6D07C3-7BFB-4CB4-A723-AC23A9B9563E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940416" y="429308"/>
                  <a:ext cx="666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41C26E6E-C843-450A-8C9E-D54E5E2C8269}"/>
                    </a:ext>
                  </a:extLst>
                </p14:cNvPr>
                <p14:cNvContentPartPr/>
                <p14:nvPr/>
              </p14:nvContentPartPr>
              <p14:xfrm>
                <a:off x="11094136" y="439748"/>
                <a:ext cx="27720" cy="2952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41C26E6E-C843-450A-8C9E-D54E5E2C8269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1089816" y="435428"/>
                  <a:ext cx="363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95C61B00-A67D-444A-86ED-387715B10393}"/>
                    </a:ext>
                  </a:extLst>
                </p14:cNvPr>
                <p14:cNvContentPartPr/>
                <p14:nvPr/>
              </p14:nvContentPartPr>
              <p14:xfrm>
                <a:off x="11151016" y="352628"/>
                <a:ext cx="78840" cy="15912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95C61B00-A67D-444A-86ED-387715B10393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1146696" y="348308"/>
                  <a:ext cx="874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B44CC8F0-5B0F-4B5D-A637-0A560345FF52}"/>
                    </a:ext>
                  </a:extLst>
                </p14:cNvPr>
                <p14:cNvContentPartPr/>
                <p14:nvPr/>
              </p14:nvContentPartPr>
              <p14:xfrm>
                <a:off x="11253616" y="329588"/>
                <a:ext cx="89640" cy="14760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B44CC8F0-5B0F-4B5D-A637-0A560345FF52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1249296" y="325268"/>
                  <a:ext cx="982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11513028-48AE-4419-8AB4-9C9C143D1FD3}"/>
                    </a:ext>
                  </a:extLst>
                </p14:cNvPr>
                <p14:cNvContentPartPr/>
                <p14:nvPr/>
              </p14:nvContentPartPr>
              <p14:xfrm>
                <a:off x="11397256" y="365228"/>
                <a:ext cx="93960" cy="3348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11513028-48AE-4419-8AB4-9C9C143D1FD3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1392936" y="360908"/>
                  <a:ext cx="1026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34840F51-BAC1-4F37-962A-D5477A9E0247}"/>
                    </a:ext>
                  </a:extLst>
                </p14:cNvPr>
                <p14:cNvContentPartPr/>
                <p14:nvPr/>
              </p14:nvContentPartPr>
              <p14:xfrm>
                <a:off x="11561776" y="367028"/>
                <a:ext cx="14400" cy="4068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34840F51-BAC1-4F37-962A-D5477A9E024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1557456" y="362708"/>
                  <a:ext cx="230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FE109C83-1A97-46C5-A49A-CFB60973A073}"/>
                    </a:ext>
                  </a:extLst>
                </p14:cNvPr>
                <p14:cNvContentPartPr/>
                <p14:nvPr/>
              </p14:nvContentPartPr>
              <p14:xfrm>
                <a:off x="11532976" y="280268"/>
                <a:ext cx="75960" cy="12888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FE109C83-1A97-46C5-A49A-CFB60973A073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1528656" y="275948"/>
                  <a:ext cx="846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7AD80D36-31D8-4B97-A6E4-9817CB1FB699}"/>
                    </a:ext>
                  </a:extLst>
                </p14:cNvPr>
                <p14:cNvContentPartPr/>
                <p14:nvPr/>
              </p14:nvContentPartPr>
              <p14:xfrm>
                <a:off x="11631976" y="396908"/>
                <a:ext cx="12960" cy="6408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7AD80D36-31D8-4B97-A6E4-9817CB1FB699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1627656" y="392588"/>
                  <a:ext cx="216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B1EEB101-0814-4F62-B71E-FE772ECE9E9D}"/>
                    </a:ext>
                  </a:extLst>
                </p14:cNvPr>
                <p14:cNvContentPartPr/>
                <p14:nvPr/>
              </p14:nvContentPartPr>
              <p14:xfrm>
                <a:off x="11636296" y="282428"/>
                <a:ext cx="49680" cy="8352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B1EEB101-0814-4F62-B71E-FE772ECE9E9D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1631976" y="278108"/>
                  <a:ext cx="583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7611DC98-94B5-496E-B499-12D589EF4AE3}"/>
                    </a:ext>
                  </a:extLst>
                </p14:cNvPr>
                <p14:cNvContentPartPr/>
                <p14:nvPr/>
              </p14:nvContentPartPr>
              <p14:xfrm>
                <a:off x="11705056" y="266228"/>
                <a:ext cx="56880" cy="8208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7611DC98-94B5-496E-B499-12D589EF4AE3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1700736" y="261908"/>
                  <a:ext cx="655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83D82157-BFDC-443C-AE03-87432C0C52F5}"/>
                    </a:ext>
                  </a:extLst>
                </p14:cNvPr>
                <p14:cNvContentPartPr/>
                <p14:nvPr/>
              </p14:nvContentPartPr>
              <p14:xfrm>
                <a:off x="11796856" y="282788"/>
                <a:ext cx="37440" cy="2952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83D82157-BFDC-443C-AE03-87432C0C52F5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792536" y="278468"/>
                  <a:ext cx="460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49C998F3-6F38-460F-B847-18DFA38F6FC1}"/>
                    </a:ext>
                  </a:extLst>
                </p14:cNvPr>
                <p14:cNvContentPartPr/>
                <p14:nvPr/>
              </p14:nvContentPartPr>
              <p14:xfrm>
                <a:off x="9743416" y="803348"/>
                <a:ext cx="284040" cy="9612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49C998F3-6F38-460F-B847-18DFA38F6FC1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739096" y="799028"/>
                  <a:ext cx="2926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44F21EDD-E96E-421F-B50B-59FA9D55EBFF}"/>
                    </a:ext>
                  </a:extLst>
                </p14:cNvPr>
                <p14:cNvContentPartPr/>
                <p14:nvPr/>
              </p14:nvContentPartPr>
              <p14:xfrm>
                <a:off x="10705696" y="624068"/>
                <a:ext cx="286200" cy="7344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44F21EDD-E96E-421F-B50B-59FA9D55EBFF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701376" y="619748"/>
                  <a:ext cx="2948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A9FD21FF-C2BB-4DC7-B6CE-134211C8F2A3}"/>
                    </a:ext>
                  </a:extLst>
                </p14:cNvPr>
                <p14:cNvContentPartPr/>
                <p14:nvPr/>
              </p14:nvContentPartPr>
              <p14:xfrm>
                <a:off x="11336416" y="202148"/>
                <a:ext cx="425160" cy="30348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A9FD21FF-C2BB-4DC7-B6CE-134211C8F2A3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1332096" y="197828"/>
                  <a:ext cx="433800" cy="31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uppieren 207">
            <a:extLst>
              <a:ext uri="{FF2B5EF4-FFF2-40B4-BE49-F238E27FC236}">
                <a16:creationId xmlns:a16="http://schemas.microsoft.com/office/drawing/2014/main" id="{35B64A2D-47AC-43AD-9160-7C0EE7D2917E}"/>
              </a:ext>
            </a:extLst>
          </p:cNvPr>
          <p:cNvGrpSpPr/>
          <p:nvPr/>
        </p:nvGrpSpPr>
        <p:grpSpPr>
          <a:xfrm>
            <a:off x="5677936" y="4407668"/>
            <a:ext cx="2915640" cy="1243800"/>
            <a:chOff x="5677936" y="4407668"/>
            <a:chExt cx="2915640" cy="124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9376EC0A-940C-494A-844C-1D3F3F755B98}"/>
                    </a:ext>
                  </a:extLst>
                </p14:cNvPr>
                <p14:cNvContentPartPr/>
                <p14:nvPr/>
              </p14:nvContentPartPr>
              <p14:xfrm>
                <a:off x="7477936" y="4417028"/>
                <a:ext cx="114840" cy="11448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9376EC0A-940C-494A-844C-1D3F3F755B98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473616" y="4412708"/>
                  <a:ext cx="1234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16046EF7-8593-409F-8D8C-95296CC6C992}"/>
                    </a:ext>
                  </a:extLst>
                </p14:cNvPr>
                <p14:cNvContentPartPr/>
                <p14:nvPr/>
              </p14:nvContentPartPr>
              <p14:xfrm>
                <a:off x="7608256" y="4512068"/>
                <a:ext cx="16200" cy="8532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16046EF7-8593-409F-8D8C-95296CC6C992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603936" y="4507748"/>
                  <a:ext cx="248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2705FD86-3BB1-4FFA-A281-AAFD7E5F4402}"/>
                    </a:ext>
                  </a:extLst>
                </p14:cNvPr>
                <p14:cNvContentPartPr/>
                <p14:nvPr/>
              </p14:nvContentPartPr>
              <p14:xfrm>
                <a:off x="7689256" y="4417748"/>
                <a:ext cx="62280" cy="9108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2705FD86-3BB1-4FFA-A281-AAFD7E5F4402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684936" y="4413428"/>
                  <a:ext cx="709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1B3DF22B-BAF5-40E0-B1EF-48E2FCC4E528}"/>
                    </a:ext>
                  </a:extLst>
                </p14:cNvPr>
                <p14:cNvContentPartPr/>
                <p14:nvPr/>
              </p14:nvContentPartPr>
              <p14:xfrm>
                <a:off x="7738936" y="4407668"/>
                <a:ext cx="155160" cy="12528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1B3DF22B-BAF5-40E0-B1EF-48E2FCC4E528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734616" y="4403348"/>
                  <a:ext cx="1638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109FBF57-85FF-4867-B522-A50392822629}"/>
                    </a:ext>
                  </a:extLst>
                </p14:cNvPr>
                <p14:cNvContentPartPr/>
                <p14:nvPr/>
              </p14:nvContentPartPr>
              <p14:xfrm>
                <a:off x="6378496" y="4514228"/>
                <a:ext cx="157680" cy="13608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109FBF57-85FF-4867-B522-A50392822629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374176" y="4509908"/>
                  <a:ext cx="1663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68A1C1E8-1E42-4FB5-96BF-0CD1A739BA0D}"/>
                    </a:ext>
                  </a:extLst>
                </p14:cNvPr>
                <p14:cNvContentPartPr/>
                <p14:nvPr/>
              </p14:nvContentPartPr>
              <p14:xfrm>
                <a:off x="6546256" y="4600268"/>
                <a:ext cx="26640" cy="11844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68A1C1E8-1E42-4FB5-96BF-0CD1A739BA0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541936" y="4595948"/>
                  <a:ext cx="352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07414E4A-A746-49ED-978D-D184F7646F86}"/>
                    </a:ext>
                  </a:extLst>
                </p14:cNvPr>
                <p14:cNvContentPartPr/>
                <p14:nvPr/>
              </p14:nvContentPartPr>
              <p14:xfrm>
                <a:off x="6620776" y="4492628"/>
                <a:ext cx="93240" cy="16092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07414E4A-A746-49ED-978D-D184F7646F86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616456" y="4488308"/>
                  <a:ext cx="1018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7276237F-25F6-4430-9B12-01A3E37ED354}"/>
                    </a:ext>
                  </a:extLst>
                </p14:cNvPr>
                <p14:cNvContentPartPr/>
                <p14:nvPr/>
              </p14:nvContentPartPr>
              <p14:xfrm>
                <a:off x="6735976" y="4486868"/>
                <a:ext cx="60480" cy="1357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7276237F-25F6-4430-9B12-01A3E37ED354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731656" y="4482548"/>
                  <a:ext cx="691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7F281FC9-26C9-4012-830D-ACB870CEF9A8}"/>
                    </a:ext>
                  </a:extLst>
                </p14:cNvPr>
                <p14:cNvContentPartPr/>
                <p14:nvPr/>
              </p14:nvContentPartPr>
              <p14:xfrm>
                <a:off x="6915976" y="4444028"/>
                <a:ext cx="198720" cy="28800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7F281FC9-26C9-4012-830D-ACB870CEF9A8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911656" y="4439708"/>
                  <a:ext cx="20736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533D7BE2-AC55-4AD7-9C34-DE535C560A43}"/>
                    </a:ext>
                  </a:extLst>
                </p14:cNvPr>
                <p14:cNvContentPartPr/>
                <p14:nvPr/>
              </p14:nvContentPartPr>
              <p14:xfrm>
                <a:off x="7108936" y="4595228"/>
                <a:ext cx="86760" cy="730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533D7BE2-AC55-4AD7-9C34-DE535C560A43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104616" y="4590908"/>
                  <a:ext cx="954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6A617415-CF95-4E83-91A7-C755D7FEA465}"/>
                    </a:ext>
                  </a:extLst>
                </p14:cNvPr>
                <p14:cNvContentPartPr/>
                <p14:nvPr/>
              </p14:nvContentPartPr>
              <p14:xfrm>
                <a:off x="7277776" y="4499108"/>
                <a:ext cx="82440" cy="4140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6A617415-CF95-4E83-91A7-C755D7FEA465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273456" y="4494788"/>
                  <a:ext cx="910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E07FCF7E-3054-4D30-AB29-36D1CD02A213}"/>
                    </a:ext>
                  </a:extLst>
                </p14:cNvPr>
                <p14:cNvContentPartPr/>
                <p14:nvPr/>
              </p14:nvContentPartPr>
              <p14:xfrm>
                <a:off x="5677936" y="4520348"/>
                <a:ext cx="239040" cy="2779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E07FCF7E-3054-4D30-AB29-36D1CD02A213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673616" y="4516028"/>
                  <a:ext cx="24768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9EAF9149-DD7C-4899-9966-57E0803C1ACC}"/>
                    </a:ext>
                  </a:extLst>
                </p14:cNvPr>
                <p14:cNvContentPartPr/>
                <p14:nvPr/>
              </p14:nvContentPartPr>
              <p14:xfrm>
                <a:off x="5938576" y="4652468"/>
                <a:ext cx="105480" cy="885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9EAF9149-DD7C-4899-9966-57E0803C1ACC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934256" y="4648148"/>
                  <a:ext cx="1141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1DAC2FC8-B277-4A99-B244-1C4D23C5743B}"/>
                    </a:ext>
                  </a:extLst>
                </p14:cNvPr>
                <p14:cNvContentPartPr/>
                <p14:nvPr/>
              </p14:nvContentPartPr>
              <p14:xfrm>
                <a:off x="6151696" y="4587668"/>
                <a:ext cx="102240" cy="756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1DAC2FC8-B277-4A99-B244-1C4D23C5743B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147376" y="4583348"/>
                  <a:ext cx="1108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10839839-98F6-4B74-A140-F9658C671B68}"/>
                    </a:ext>
                  </a:extLst>
                </p14:cNvPr>
                <p14:cNvContentPartPr/>
                <p14:nvPr/>
              </p14:nvContentPartPr>
              <p14:xfrm>
                <a:off x="6132616" y="4631588"/>
                <a:ext cx="129600" cy="2844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10839839-98F6-4B74-A140-F9658C671B6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128296" y="4627268"/>
                  <a:ext cx="1382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A0CEF347-7841-4733-9FAA-F2819CCC1F81}"/>
                    </a:ext>
                  </a:extLst>
                </p14:cNvPr>
                <p14:cNvContentPartPr/>
                <p14:nvPr/>
              </p14:nvContentPartPr>
              <p14:xfrm>
                <a:off x="5772256" y="4937948"/>
                <a:ext cx="12240" cy="12492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A0CEF347-7841-4733-9FAA-F2819CCC1F81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5767936" y="4933628"/>
                  <a:ext cx="208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0C2ED9E0-869B-4D9E-82DC-E274D0C08C0F}"/>
                    </a:ext>
                  </a:extLst>
                </p14:cNvPr>
                <p14:cNvContentPartPr/>
                <p14:nvPr/>
              </p14:nvContentPartPr>
              <p14:xfrm>
                <a:off x="5693056" y="4873508"/>
                <a:ext cx="250920" cy="16596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0C2ED9E0-869B-4D9E-82DC-E274D0C08C0F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688736" y="4869188"/>
                  <a:ext cx="2595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642B6C74-4729-4FA5-BD7E-E0D493D38D61}"/>
                    </a:ext>
                  </a:extLst>
                </p14:cNvPr>
                <p14:cNvContentPartPr/>
                <p14:nvPr/>
              </p14:nvContentPartPr>
              <p14:xfrm>
                <a:off x="5961616" y="4789988"/>
                <a:ext cx="168480" cy="9288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642B6C74-4729-4FA5-BD7E-E0D493D38D61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957296" y="4785668"/>
                  <a:ext cx="1771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8C9A2275-0515-4DAF-B07E-DB7B0348F631}"/>
                    </a:ext>
                  </a:extLst>
                </p14:cNvPr>
                <p14:cNvContentPartPr/>
                <p14:nvPr/>
              </p14:nvContentPartPr>
              <p14:xfrm>
                <a:off x="6174016" y="4927508"/>
                <a:ext cx="189720" cy="2484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8C9A2275-0515-4DAF-B07E-DB7B0348F631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169696" y="4923188"/>
                  <a:ext cx="1983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BE594746-0DA5-4B39-9A90-968D1E701A76}"/>
                    </a:ext>
                  </a:extLst>
                </p14:cNvPr>
                <p14:cNvContentPartPr/>
                <p14:nvPr/>
              </p14:nvContentPartPr>
              <p14:xfrm>
                <a:off x="6195976" y="4959188"/>
                <a:ext cx="169920" cy="3492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BE594746-0DA5-4B39-9A90-968D1E701A76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191656" y="4954868"/>
                  <a:ext cx="1785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5279051C-5C47-4819-9437-BB81841C6F2D}"/>
                    </a:ext>
                  </a:extLst>
                </p14:cNvPr>
                <p14:cNvContentPartPr/>
                <p14:nvPr/>
              </p14:nvContentPartPr>
              <p14:xfrm>
                <a:off x="6476416" y="4833548"/>
                <a:ext cx="151200" cy="12024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5279051C-5C47-4819-9437-BB81841C6F2D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472096" y="4829228"/>
                  <a:ext cx="1598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D24F42B8-FCBC-4FB3-9F91-C1B329DA0D7C}"/>
                    </a:ext>
                  </a:extLst>
                </p14:cNvPr>
                <p14:cNvContentPartPr/>
                <p14:nvPr/>
              </p14:nvContentPartPr>
              <p14:xfrm>
                <a:off x="6639136" y="4948748"/>
                <a:ext cx="28440" cy="8424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D24F42B8-FCBC-4FB3-9F91-C1B329DA0D7C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634816" y="4944428"/>
                  <a:ext cx="370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D6AF2C59-66EC-443D-B40A-C886F90EE3A6}"/>
                    </a:ext>
                  </a:extLst>
                </p14:cNvPr>
                <p14:cNvContentPartPr/>
                <p14:nvPr/>
              </p14:nvContentPartPr>
              <p14:xfrm>
                <a:off x="6701776" y="4807628"/>
                <a:ext cx="171000" cy="15192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D6AF2C59-66EC-443D-B40A-C886F90EE3A6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697456" y="4803308"/>
                  <a:ext cx="1796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AB74FA5F-DD9A-4A14-B8D0-F95D099B9763}"/>
                    </a:ext>
                  </a:extLst>
                </p14:cNvPr>
                <p14:cNvContentPartPr/>
                <p14:nvPr/>
              </p14:nvContentPartPr>
              <p14:xfrm>
                <a:off x="6863416" y="4798268"/>
                <a:ext cx="158400" cy="17460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AB74FA5F-DD9A-4A14-B8D0-F95D099B9763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859096" y="4793948"/>
                  <a:ext cx="1670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D9900797-4FAC-468C-9EDD-12C862DD27AB}"/>
                    </a:ext>
                  </a:extLst>
                </p14:cNvPr>
                <p14:cNvContentPartPr/>
                <p14:nvPr/>
              </p14:nvContentPartPr>
              <p14:xfrm>
                <a:off x="5843536" y="5215868"/>
                <a:ext cx="195480" cy="16236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D9900797-4FAC-468C-9EDD-12C862DD27AB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839216" y="5211548"/>
                  <a:ext cx="2041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59E8D6D6-6483-485E-8FD7-A8AF7436F8DA}"/>
                    </a:ext>
                  </a:extLst>
                </p14:cNvPr>
                <p14:cNvContentPartPr/>
                <p14:nvPr/>
              </p14:nvContentPartPr>
              <p14:xfrm>
                <a:off x="5976016" y="5246468"/>
                <a:ext cx="173160" cy="18720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59E8D6D6-6483-485E-8FD7-A8AF7436F8DA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971696" y="5242148"/>
                  <a:ext cx="1818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127D5F3E-3D56-4090-855A-1CF6227D1D6C}"/>
                    </a:ext>
                  </a:extLst>
                </p14:cNvPr>
                <p14:cNvContentPartPr/>
                <p14:nvPr/>
              </p14:nvContentPartPr>
              <p14:xfrm>
                <a:off x="6266176" y="5191028"/>
                <a:ext cx="399600" cy="14328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127D5F3E-3D56-4090-855A-1CF6227D1D6C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261856" y="5186708"/>
                  <a:ext cx="4082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755B5320-2383-4ECC-85A6-0AE2753940BC}"/>
                    </a:ext>
                  </a:extLst>
                </p14:cNvPr>
                <p14:cNvContentPartPr/>
                <p14:nvPr/>
              </p14:nvContentPartPr>
              <p14:xfrm>
                <a:off x="6872416" y="5159348"/>
                <a:ext cx="186480" cy="9360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755B5320-2383-4ECC-85A6-0AE2753940BC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868096" y="5155028"/>
                  <a:ext cx="1951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89CF2E7B-4A46-4F7B-9080-0571DA2F7DA6}"/>
                    </a:ext>
                  </a:extLst>
                </p14:cNvPr>
                <p14:cNvContentPartPr/>
                <p14:nvPr/>
              </p14:nvContentPartPr>
              <p14:xfrm>
                <a:off x="7071856" y="5165468"/>
                <a:ext cx="71640" cy="5760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89CF2E7B-4A46-4F7B-9080-0571DA2F7DA6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067536" y="5161148"/>
                  <a:ext cx="802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5C59B068-5422-4135-B484-450D48121A48}"/>
                    </a:ext>
                  </a:extLst>
                </p14:cNvPr>
                <p14:cNvContentPartPr/>
                <p14:nvPr/>
              </p14:nvContentPartPr>
              <p14:xfrm>
                <a:off x="7165456" y="5052068"/>
                <a:ext cx="119160" cy="15444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5C59B068-5422-4135-B484-450D48121A48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161136" y="5047748"/>
                  <a:ext cx="1278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83F84A8E-2F11-42B4-8797-45B09424B9E1}"/>
                    </a:ext>
                  </a:extLst>
                </p14:cNvPr>
                <p14:cNvContentPartPr/>
                <p14:nvPr/>
              </p14:nvContentPartPr>
              <p14:xfrm>
                <a:off x="7345816" y="5004908"/>
                <a:ext cx="199800" cy="17100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83F84A8E-2F11-42B4-8797-45B09424B9E1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341496" y="5000588"/>
                  <a:ext cx="2084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B961E16F-2EC5-4A4E-92D1-CA76500C22E4}"/>
                    </a:ext>
                  </a:extLst>
                </p14:cNvPr>
                <p14:cNvContentPartPr/>
                <p14:nvPr/>
              </p14:nvContentPartPr>
              <p14:xfrm>
                <a:off x="7664416" y="5046668"/>
                <a:ext cx="137880" cy="9540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B961E16F-2EC5-4A4E-92D1-CA76500C22E4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660096" y="5042348"/>
                  <a:ext cx="1465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A3880F66-E740-47F9-B03A-1C9814667CAD}"/>
                    </a:ext>
                  </a:extLst>
                </p14:cNvPr>
                <p14:cNvContentPartPr/>
                <p14:nvPr/>
              </p14:nvContentPartPr>
              <p14:xfrm>
                <a:off x="7836136" y="5043068"/>
                <a:ext cx="87120" cy="8892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A3880F66-E740-47F9-B03A-1C9814667CAD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7831816" y="5038748"/>
                  <a:ext cx="957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889CE792-7DC0-40C2-8D96-9B1F494A71A5}"/>
                    </a:ext>
                  </a:extLst>
                </p14:cNvPr>
                <p14:cNvContentPartPr/>
                <p14:nvPr/>
              </p14:nvContentPartPr>
              <p14:xfrm>
                <a:off x="7840456" y="5052068"/>
                <a:ext cx="106200" cy="4788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889CE792-7DC0-40C2-8D96-9B1F494A71A5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7836136" y="5047748"/>
                  <a:ext cx="1148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A38F8804-39BE-4FBA-8FC4-9F0AFB28B6A7}"/>
                    </a:ext>
                  </a:extLst>
                </p14:cNvPr>
                <p14:cNvContentPartPr/>
                <p14:nvPr/>
              </p14:nvContentPartPr>
              <p14:xfrm>
                <a:off x="7949176" y="5042348"/>
                <a:ext cx="95400" cy="14400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A38F8804-39BE-4FBA-8FC4-9F0AFB28B6A7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7944856" y="5038028"/>
                  <a:ext cx="1040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96493E7D-5675-48F4-85C6-760403393FA4}"/>
                    </a:ext>
                  </a:extLst>
                </p14:cNvPr>
                <p14:cNvContentPartPr/>
                <p14:nvPr/>
              </p14:nvContentPartPr>
              <p14:xfrm>
                <a:off x="8079856" y="4938668"/>
                <a:ext cx="28440" cy="17424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96493E7D-5675-48F4-85C6-760403393FA4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075536" y="4934348"/>
                  <a:ext cx="370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8CDD5C92-42F1-4FE1-ADEB-42C8F427C708}"/>
                    </a:ext>
                  </a:extLst>
                </p14:cNvPr>
                <p14:cNvContentPartPr/>
                <p14:nvPr/>
              </p14:nvContentPartPr>
              <p14:xfrm>
                <a:off x="8116216" y="5025788"/>
                <a:ext cx="270000" cy="5292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8CDD5C92-42F1-4FE1-ADEB-42C8F427C708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111896" y="5021468"/>
                  <a:ext cx="2786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87B8C633-E528-4DAF-8835-F3CAC0E6D4C2}"/>
                    </a:ext>
                  </a:extLst>
                </p14:cNvPr>
                <p14:cNvContentPartPr/>
                <p14:nvPr/>
              </p14:nvContentPartPr>
              <p14:xfrm>
                <a:off x="8381896" y="4978988"/>
                <a:ext cx="360" cy="36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87B8C633-E528-4DAF-8835-F3CAC0E6D4C2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377576" y="497466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8F561E3D-D402-495C-9B92-0AF6BDCA24F0}"/>
                    </a:ext>
                  </a:extLst>
                </p14:cNvPr>
                <p14:cNvContentPartPr/>
                <p14:nvPr/>
              </p14:nvContentPartPr>
              <p14:xfrm>
                <a:off x="8436616" y="4987988"/>
                <a:ext cx="109440" cy="7236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8F561E3D-D402-495C-9B92-0AF6BDCA24F0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8432296" y="4983668"/>
                  <a:ext cx="1180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88CE8853-0396-4625-857A-E7A4797C02F4}"/>
                    </a:ext>
                  </a:extLst>
                </p14:cNvPr>
                <p14:cNvContentPartPr/>
                <p14:nvPr/>
              </p14:nvContentPartPr>
              <p14:xfrm>
                <a:off x="8502136" y="4970708"/>
                <a:ext cx="91440" cy="11124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88CE8853-0396-4625-857A-E7A4797C02F4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497816" y="4966388"/>
                  <a:ext cx="1000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2463DB06-E38D-40CE-BD1C-A98ECB501E60}"/>
                    </a:ext>
                  </a:extLst>
                </p14:cNvPr>
                <p14:cNvContentPartPr/>
                <p14:nvPr/>
              </p14:nvContentPartPr>
              <p14:xfrm>
                <a:off x="6274816" y="5500268"/>
                <a:ext cx="232560" cy="15120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2463DB06-E38D-40CE-BD1C-A98ECB501E60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270496" y="5495948"/>
                  <a:ext cx="2412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0ECB7F9D-E50E-4135-8C1B-98245D6424AC}"/>
                    </a:ext>
                  </a:extLst>
                </p14:cNvPr>
                <p14:cNvContentPartPr/>
                <p14:nvPr/>
              </p14:nvContentPartPr>
              <p14:xfrm>
                <a:off x="6384976" y="5547068"/>
                <a:ext cx="159120" cy="2484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0ECB7F9D-E50E-4135-8C1B-98245D6424AC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380656" y="5542748"/>
                  <a:ext cx="1677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4C4A4928-4DA6-4BFD-9B6E-598E843BACF3}"/>
                    </a:ext>
                  </a:extLst>
                </p14:cNvPr>
                <p14:cNvContentPartPr/>
                <p14:nvPr/>
              </p14:nvContentPartPr>
              <p14:xfrm>
                <a:off x="6595216" y="5488028"/>
                <a:ext cx="289800" cy="11412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4C4A4928-4DA6-4BFD-9B6E-598E843BACF3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590896" y="5483708"/>
                  <a:ext cx="2984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C02A358F-5B1E-4476-B232-DC2DC3119090}"/>
                    </a:ext>
                  </a:extLst>
                </p14:cNvPr>
                <p14:cNvContentPartPr/>
                <p14:nvPr/>
              </p14:nvContentPartPr>
              <p14:xfrm>
                <a:off x="6724096" y="5434028"/>
                <a:ext cx="91080" cy="6624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C02A358F-5B1E-4476-B232-DC2DC3119090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719776" y="5429708"/>
                  <a:ext cx="997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50141C2C-EC00-497E-ADE8-993EF52E5262}"/>
                    </a:ext>
                  </a:extLst>
                </p14:cNvPr>
                <p14:cNvContentPartPr/>
                <p14:nvPr/>
              </p14:nvContentPartPr>
              <p14:xfrm>
                <a:off x="6894736" y="5536628"/>
                <a:ext cx="84960" cy="4536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50141C2C-EC00-497E-ADE8-993EF52E5262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6890416" y="5532308"/>
                  <a:ext cx="936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CC49F09F-B176-4452-9D49-D2E2A29243BE}"/>
                    </a:ext>
                  </a:extLst>
                </p14:cNvPr>
                <p14:cNvContentPartPr/>
                <p14:nvPr/>
              </p14:nvContentPartPr>
              <p14:xfrm>
                <a:off x="7170856" y="5377508"/>
                <a:ext cx="295200" cy="24228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CC49F09F-B176-4452-9D49-D2E2A29243BE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166536" y="5373188"/>
                  <a:ext cx="3038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C44F6DB1-6ECF-46BC-8C1C-5E55C3C07AED}"/>
                    </a:ext>
                  </a:extLst>
                </p14:cNvPr>
                <p14:cNvContentPartPr/>
                <p14:nvPr/>
              </p14:nvContentPartPr>
              <p14:xfrm>
                <a:off x="7549576" y="5379308"/>
                <a:ext cx="302760" cy="14292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C44F6DB1-6ECF-46BC-8C1C-5E55C3C07AED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545256" y="5374988"/>
                  <a:ext cx="3114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023E43F8-7F90-4D1A-9E92-F637A27A3A3D}"/>
                    </a:ext>
                  </a:extLst>
                </p14:cNvPr>
                <p14:cNvContentPartPr/>
                <p14:nvPr/>
              </p14:nvContentPartPr>
              <p14:xfrm>
                <a:off x="7860256" y="5326028"/>
                <a:ext cx="122400" cy="14976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023E43F8-7F90-4D1A-9E92-F637A27A3A3D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855936" y="5321708"/>
                  <a:ext cx="1310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130F199A-0201-46D9-8D1F-332CCB34DBEC}"/>
                    </a:ext>
                  </a:extLst>
                </p14:cNvPr>
                <p14:cNvContentPartPr/>
                <p14:nvPr/>
              </p14:nvContentPartPr>
              <p14:xfrm>
                <a:off x="7961056" y="5296148"/>
                <a:ext cx="243360" cy="15048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130F199A-0201-46D9-8D1F-332CCB34DBEC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956736" y="5291828"/>
                  <a:ext cx="2520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1BE2FA36-255F-4AF4-AC0D-756706195E9A}"/>
                    </a:ext>
                  </a:extLst>
                </p14:cNvPr>
                <p14:cNvContentPartPr/>
                <p14:nvPr/>
              </p14:nvContentPartPr>
              <p14:xfrm>
                <a:off x="8151496" y="5351588"/>
                <a:ext cx="155520" cy="6300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1BE2FA36-255F-4AF4-AC0D-756706195E9A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147176" y="5347268"/>
                  <a:ext cx="1641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D0CE4D00-1D4B-4F13-ABEE-BC9F5C823239}"/>
                    </a:ext>
                  </a:extLst>
                </p14:cNvPr>
                <p14:cNvContentPartPr/>
                <p14:nvPr/>
              </p14:nvContentPartPr>
              <p14:xfrm>
                <a:off x="8289376" y="5229548"/>
                <a:ext cx="70920" cy="14760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D0CE4D00-1D4B-4F13-ABEE-BC9F5C823239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8285056" y="5225228"/>
                  <a:ext cx="79560" cy="15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uppieren 219">
            <a:extLst>
              <a:ext uri="{FF2B5EF4-FFF2-40B4-BE49-F238E27FC236}">
                <a16:creationId xmlns:a16="http://schemas.microsoft.com/office/drawing/2014/main" id="{C09818DD-BC03-46A8-BA3E-5E9C059E76D7}"/>
              </a:ext>
            </a:extLst>
          </p:cNvPr>
          <p:cNvGrpSpPr/>
          <p:nvPr/>
        </p:nvGrpSpPr>
        <p:grpSpPr>
          <a:xfrm>
            <a:off x="6481096" y="5711948"/>
            <a:ext cx="1097280" cy="239760"/>
            <a:chOff x="6481096" y="5711948"/>
            <a:chExt cx="1097280" cy="23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D83E889D-59F2-457F-8123-BFEA5229C20B}"/>
                    </a:ext>
                  </a:extLst>
                </p14:cNvPr>
                <p14:cNvContentPartPr/>
                <p14:nvPr/>
              </p14:nvContentPartPr>
              <p14:xfrm>
                <a:off x="6481096" y="5808428"/>
                <a:ext cx="229320" cy="14328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D83E889D-59F2-457F-8123-BFEA5229C20B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476776" y="5804108"/>
                  <a:ext cx="2379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A853B573-F492-4C8D-BFCA-98D033B97313}"/>
                    </a:ext>
                  </a:extLst>
                </p14:cNvPr>
                <p14:cNvContentPartPr/>
                <p14:nvPr/>
              </p14:nvContentPartPr>
              <p14:xfrm>
                <a:off x="6703936" y="5797268"/>
                <a:ext cx="214200" cy="7272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A853B573-F492-4C8D-BFCA-98D033B97313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6699616" y="5792948"/>
                  <a:ext cx="2228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3B1F9C8D-FEBE-445C-A968-805A1A206D6F}"/>
                    </a:ext>
                  </a:extLst>
                </p14:cNvPr>
                <p14:cNvContentPartPr/>
                <p14:nvPr/>
              </p14:nvContentPartPr>
              <p14:xfrm>
                <a:off x="6955936" y="5778188"/>
                <a:ext cx="40680" cy="10260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3B1F9C8D-FEBE-445C-A968-805A1A206D6F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6951616" y="5773868"/>
                  <a:ext cx="493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495C6481-CE1D-40E4-8DC0-2E3786358245}"/>
                    </a:ext>
                  </a:extLst>
                </p14:cNvPr>
                <p14:cNvContentPartPr/>
                <p14:nvPr/>
              </p14:nvContentPartPr>
              <p14:xfrm>
                <a:off x="6946936" y="5729948"/>
                <a:ext cx="61560" cy="2268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495C6481-CE1D-40E4-8DC0-2E3786358245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942616" y="5725628"/>
                  <a:ext cx="702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2A81A848-1A56-422C-A85D-290F8423412D}"/>
                    </a:ext>
                  </a:extLst>
                </p14:cNvPr>
                <p14:cNvContentPartPr/>
                <p14:nvPr/>
              </p14:nvContentPartPr>
              <p14:xfrm>
                <a:off x="7046296" y="5765948"/>
                <a:ext cx="268560" cy="6264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2A81A848-1A56-422C-A85D-290F8423412D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041976" y="5761628"/>
                  <a:ext cx="2772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1D4A0897-B8C2-455B-921C-02D0373416C8}"/>
                    </a:ext>
                  </a:extLst>
                </p14:cNvPr>
                <p14:cNvContentPartPr/>
                <p14:nvPr/>
              </p14:nvContentPartPr>
              <p14:xfrm>
                <a:off x="7367776" y="5748308"/>
                <a:ext cx="75240" cy="5544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1D4A0897-B8C2-455B-921C-02D0373416C8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363456" y="5743988"/>
                  <a:ext cx="838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A62FD6E4-3971-43A7-AC8A-1E2D457AAA0E}"/>
                    </a:ext>
                  </a:extLst>
                </p14:cNvPr>
                <p14:cNvContentPartPr/>
                <p14:nvPr/>
              </p14:nvContentPartPr>
              <p14:xfrm>
                <a:off x="7447336" y="5711948"/>
                <a:ext cx="131040" cy="7200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A62FD6E4-3971-43A7-AC8A-1E2D457AAA0E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443016" y="5707628"/>
                  <a:ext cx="139680" cy="8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uppieren 218">
            <a:extLst>
              <a:ext uri="{FF2B5EF4-FFF2-40B4-BE49-F238E27FC236}">
                <a16:creationId xmlns:a16="http://schemas.microsoft.com/office/drawing/2014/main" id="{7ADEC2FD-11C7-4045-AF0A-3F6BB3F285C3}"/>
              </a:ext>
            </a:extLst>
          </p:cNvPr>
          <p:cNvGrpSpPr/>
          <p:nvPr/>
        </p:nvGrpSpPr>
        <p:grpSpPr>
          <a:xfrm>
            <a:off x="7807336" y="5619068"/>
            <a:ext cx="604800" cy="319320"/>
            <a:chOff x="7807336" y="5619068"/>
            <a:chExt cx="604800" cy="31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8DCBF20A-A845-4108-9FCB-DFCB7E440544}"/>
                    </a:ext>
                  </a:extLst>
                </p14:cNvPr>
                <p14:cNvContentPartPr/>
                <p14:nvPr/>
              </p14:nvContentPartPr>
              <p14:xfrm>
                <a:off x="7807336" y="5619068"/>
                <a:ext cx="374760" cy="31932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8DCBF20A-A845-4108-9FCB-DFCB7E440544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803016" y="5614748"/>
                  <a:ext cx="38340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ADBE7CB8-072B-4DBE-AC92-E4575273332E}"/>
                    </a:ext>
                  </a:extLst>
                </p14:cNvPr>
                <p14:cNvContentPartPr/>
                <p14:nvPr/>
              </p14:nvContentPartPr>
              <p14:xfrm>
                <a:off x="8230336" y="5624828"/>
                <a:ext cx="172440" cy="7344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ADBE7CB8-072B-4DBE-AC92-E4575273332E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8226016" y="5620508"/>
                  <a:ext cx="1810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A20F8341-DC21-4B07-BB39-4118A8A84FAD}"/>
                    </a:ext>
                  </a:extLst>
                </p14:cNvPr>
                <p14:cNvContentPartPr/>
                <p14:nvPr/>
              </p14:nvContentPartPr>
              <p14:xfrm>
                <a:off x="8339776" y="5619428"/>
                <a:ext cx="72360" cy="26316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A20F8341-DC21-4B07-BB39-4118A8A84FAD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8335456" y="5615108"/>
                  <a:ext cx="81000" cy="27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A82B25AD-7DBB-4B5B-8489-88619468E062}"/>
                  </a:ext>
                </a:extLst>
              </p14:cNvPr>
              <p14:cNvContentPartPr/>
              <p14:nvPr/>
            </p14:nvContentPartPr>
            <p14:xfrm>
              <a:off x="1527037" y="726967"/>
              <a:ext cx="3675960" cy="62964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A82B25AD-7DBB-4B5B-8489-88619468E062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1522717" y="722647"/>
                <a:ext cx="3684600" cy="63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BD5FC6A5-4AAA-4E7E-9827-2D874EC9FD20}"/>
                  </a:ext>
                </a:extLst>
              </p14:cNvPr>
              <p14:cNvContentPartPr/>
              <p14:nvPr/>
            </p14:nvContentPartPr>
            <p14:xfrm>
              <a:off x="629197" y="1455607"/>
              <a:ext cx="19800" cy="720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BD5FC6A5-4AAA-4E7E-9827-2D874EC9FD20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624877" y="1451287"/>
                <a:ext cx="2844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7CE94DBA-8BDC-43BF-99C1-831CE5F05469}"/>
                  </a:ext>
                </a:extLst>
              </p14:cNvPr>
              <p14:cNvContentPartPr/>
              <p14:nvPr/>
            </p14:nvContentPartPr>
            <p14:xfrm>
              <a:off x="701917" y="1772047"/>
              <a:ext cx="8640" cy="2412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7CE94DBA-8BDC-43BF-99C1-831CE5F05469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697597" y="1767727"/>
                <a:ext cx="1728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F9FD872D-F837-4A5A-83F6-4DE81749FC85}"/>
                  </a:ext>
                </a:extLst>
              </p14:cNvPr>
              <p14:cNvContentPartPr/>
              <p14:nvPr/>
            </p14:nvContentPartPr>
            <p14:xfrm>
              <a:off x="652957" y="2211607"/>
              <a:ext cx="5040" cy="3276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F9FD872D-F837-4A5A-83F6-4DE81749FC85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648637" y="2207287"/>
                <a:ext cx="1368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0B9EEC5C-CC42-4661-928A-1C21F4F02106}"/>
                  </a:ext>
                </a:extLst>
              </p14:cNvPr>
              <p14:cNvContentPartPr/>
              <p14:nvPr/>
            </p14:nvContentPartPr>
            <p14:xfrm>
              <a:off x="655837" y="2585647"/>
              <a:ext cx="7560" cy="3564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0B9EEC5C-CC42-4661-928A-1C21F4F02106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651517" y="2581327"/>
                <a:ext cx="162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50432EA5-8E0C-4C37-91C8-1989ECB56E4B}"/>
                  </a:ext>
                </a:extLst>
              </p14:cNvPr>
              <p14:cNvContentPartPr/>
              <p14:nvPr/>
            </p14:nvContentPartPr>
            <p14:xfrm>
              <a:off x="634237" y="2997847"/>
              <a:ext cx="11520" cy="7920"/>
            </p14:xfrm>
          </p:contentPart>
        </mc:Choice>
        <mc:Fallback xmlns=""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50432EA5-8E0C-4C37-91C8-1989ECB56E4B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629917" y="2993527"/>
                <a:ext cx="2016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D6215EE4-54BD-4119-BB23-E89D2C0F9048}"/>
                  </a:ext>
                </a:extLst>
              </p14:cNvPr>
              <p14:cNvContentPartPr/>
              <p14:nvPr/>
            </p14:nvContentPartPr>
            <p14:xfrm>
              <a:off x="663397" y="3346327"/>
              <a:ext cx="14040" cy="2016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D6215EE4-54BD-4119-BB23-E89D2C0F9048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659077" y="3342007"/>
                <a:ext cx="2268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37FE7106-7BE3-404C-B51F-DE70E2C47E69}"/>
                  </a:ext>
                </a:extLst>
              </p14:cNvPr>
              <p14:cNvContentPartPr/>
              <p14:nvPr/>
            </p14:nvContentPartPr>
            <p14:xfrm>
              <a:off x="673117" y="3736927"/>
              <a:ext cx="18000" cy="18000"/>
            </p14:xfrm>
          </p:contentPart>
        </mc:Choice>
        <mc:Fallback xmlns=""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37FE7106-7BE3-404C-B51F-DE70E2C47E69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668797" y="3732607"/>
                <a:ext cx="2664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7F7915CE-57FE-4DA1-B22E-CE8AF94C42ED}"/>
                  </a:ext>
                </a:extLst>
              </p14:cNvPr>
              <p14:cNvContentPartPr/>
              <p14:nvPr/>
            </p14:nvContentPartPr>
            <p14:xfrm>
              <a:off x="743317" y="4014847"/>
              <a:ext cx="16560" cy="42840"/>
            </p14:xfrm>
          </p:contentPart>
        </mc:Choice>
        <mc:Fallback xmlns=""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7F7915CE-57FE-4DA1-B22E-CE8AF94C42ED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738997" y="4010527"/>
                <a:ext cx="25200" cy="5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6" name="Gruppieren 125">
            <a:extLst>
              <a:ext uri="{FF2B5EF4-FFF2-40B4-BE49-F238E27FC236}">
                <a16:creationId xmlns:a16="http://schemas.microsoft.com/office/drawing/2014/main" id="{7448898E-36D0-452F-847F-88F004783172}"/>
              </a:ext>
            </a:extLst>
          </p:cNvPr>
          <p:cNvGrpSpPr/>
          <p:nvPr/>
        </p:nvGrpSpPr>
        <p:grpSpPr>
          <a:xfrm>
            <a:off x="273157" y="4242007"/>
            <a:ext cx="741600" cy="242280"/>
            <a:chOff x="273157" y="4242007"/>
            <a:chExt cx="741600" cy="24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3D6EC7C9-9EBB-474D-A241-3FB0D91CB758}"/>
                    </a:ext>
                  </a:extLst>
                </p14:cNvPr>
                <p14:cNvContentPartPr/>
                <p14:nvPr/>
              </p14:nvContentPartPr>
              <p14:xfrm>
                <a:off x="273157" y="4245247"/>
                <a:ext cx="167760" cy="15120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3D6EC7C9-9EBB-474D-A241-3FB0D91CB758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268837" y="4240927"/>
                  <a:ext cx="1764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EFC2415B-98D2-497E-A62D-A23A4FC6AE42}"/>
                    </a:ext>
                  </a:extLst>
                </p14:cNvPr>
                <p14:cNvContentPartPr/>
                <p14:nvPr/>
              </p14:nvContentPartPr>
              <p14:xfrm>
                <a:off x="539557" y="4290967"/>
                <a:ext cx="138960" cy="3924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EFC2415B-98D2-497E-A62D-A23A4FC6AE42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535237" y="4286647"/>
                  <a:ext cx="1476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B489E5A8-3CDB-4679-AE63-05C234B2896B}"/>
                    </a:ext>
                  </a:extLst>
                </p14:cNvPr>
                <p14:cNvContentPartPr/>
                <p14:nvPr/>
              </p14:nvContentPartPr>
              <p14:xfrm>
                <a:off x="524077" y="4370887"/>
                <a:ext cx="217440" cy="2520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B489E5A8-3CDB-4679-AE63-05C234B2896B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519757" y="4366567"/>
                  <a:ext cx="2260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61399445-4173-438F-9D75-E84A1D54E73D}"/>
                    </a:ext>
                  </a:extLst>
                </p14:cNvPr>
                <p14:cNvContentPartPr/>
                <p14:nvPr/>
              </p14:nvContentPartPr>
              <p14:xfrm>
                <a:off x="818557" y="4242007"/>
                <a:ext cx="196200" cy="24228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61399445-4173-438F-9D75-E84A1D54E73D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814237" y="4237687"/>
                  <a:ext cx="204840" cy="250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C0DAC356-208A-4A5C-8194-CB5E4AE2FBEF}"/>
                  </a:ext>
                </a:extLst>
              </p14:cNvPr>
              <p14:cNvContentPartPr/>
              <p14:nvPr/>
            </p14:nvContentPartPr>
            <p14:xfrm>
              <a:off x="1659517" y="707527"/>
              <a:ext cx="3457080" cy="515160"/>
            </p14:xfrm>
          </p:contentPart>
        </mc:Choice>
        <mc:Fallback xmlns=""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C0DAC356-208A-4A5C-8194-CB5E4AE2FBEF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1655197" y="703207"/>
                <a:ext cx="3465720" cy="52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D18961B3-9577-4F4B-9D48-0854CE8E8450}"/>
                  </a:ext>
                </a:extLst>
              </p14:cNvPr>
              <p14:cNvContentPartPr/>
              <p14:nvPr/>
            </p14:nvContentPartPr>
            <p14:xfrm>
              <a:off x="5598637" y="4749607"/>
              <a:ext cx="1669320" cy="437040"/>
            </p14:xfrm>
          </p:contentPart>
        </mc:Choice>
        <mc:Fallback xmlns=""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D18961B3-9577-4F4B-9D48-0854CE8E8450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5594317" y="4745287"/>
                <a:ext cx="1677960" cy="44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7" name="Gruppieren 236">
            <a:extLst>
              <a:ext uri="{FF2B5EF4-FFF2-40B4-BE49-F238E27FC236}">
                <a16:creationId xmlns:a16="http://schemas.microsoft.com/office/drawing/2014/main" id="{E5393A78-065E-42BF-80DD-00435E5D84E8}"/>
              </a:ext>
            </a:extLst>
          </p:cNvPr>
          <p:cNvGrpSpPr/>
          <p:nvPr/>
        </p:nvGrpSpPr>
        <p:grpSpPr>
          <a:xfrm>
            <a:off x="4063237" y="157447"/>
            <a:ext cx="1211400" cy="524160"/>
            <a:chOff x="4063237" y="157447"/>
            <a:chExt cx="1211400" cy="52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05FCB3AC-8D24-4813-90B8-B22562648AEC}"/>
                    </a:ext>
                  </a:extLst>
                </p14:cNvPr>
                <p14:cNvContentPartPr/>
                <p14:nvPr/>
              </p14:nvContentPartPr>
              <p14:xfrm>
                <a:off x="4063237" y="471367"/>
                <a:ext cx="299160" cy="21024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05FCB3AC-8D24-4813-90B8-B22562648AEC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4058917" y="467047"/>
                  <a:ext cx="3078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3D010305-01A9-44AB-99C0-D24BAB410E1E}"/>
                    </a:ext>
                  </a:extLst>
                </p14:cNvPr>
                <p14:cNvContentPartPr/>
                <p14:nvPr/>
              </p14:nvContentPartPr>
              <p14:xfrm>
                <a:off x="4452757" y="309367"/>
                <a:ext cx="100800" cy="10116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3D010305-01A9-44AB-99C0-D24BAB410E1E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4448437" y="305047"/>
                  <a:ext cx="1094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127459ED-BD6C-43FC-8583-353DE77E9AA5}"/>
                    </a:ext>
                  </a:extLst>
                </p14:cNvPr>
                <p14:cNvContentPartPr/>
                <p14:nvPr/>
              </p14:nvContentPartPr>
              <p14:xfrm>
                <a:off x="4510717" y="364447"/>
                <a:ext cx="82080" cy="5220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127459ED-BD6C-43FC-8583-353DE77E9AA5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4506397" y="360127"/>
                  <a:ext cx="907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78EBC3E9-589D-4271-9ED3-D9571A2884CE}"/>
                    </a:ext>
                  </a:extLst>
                </p14:cNvPr>
                <p14:cNvContentPartPr/>
                <p14:nvPr/>
              </p14:nvContentPartPr>
              <p14:xfrm>
                <a:off x="4642117" y="298207"/>
                <a:ext cx="145440" cy="7524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78EBC3E9-589D-4271-9ED3-D9571A2884CE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4637797" y="293887"/>
                  <a:ext cx="1540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13429C71-D38C-4461-89C5-07C9FA74765F}"/>
                    </a:ext>
                  </a:extLst>
                </p14:cNvPr>
                <p14:cNvContentPartPr/>
                <p14:nvPr/>
              </p14:nvContentPartPr>
              <p14:xfrm>
                <a:off x="4810237" y="241687"/>
                <a:ext cx="87120" cy="14220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13429C71-D38C-4461-89C5-07C9FA74765F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4805917" y="237367"/>
                  <a:ext cx="957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9C20D0DB-8A5E-4810-8FBC-858CEA09EBFF}"/>
                    </a:ext>
                  </a:extLst>
                </p14:cNvPr>
                <p14:cNvContentPartPr/>
                <p14:nvPr/>
              </p14:nvContentPartPr>
              <p14:xfrm>
                <a:off x="4253317" y="157447"/>
                <a:ext cx="1021320" cy="48276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9C20D0DB-8A5E-4810-8FBC-858CEA09EBFF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4248997" y="153127"/>
                  <a:ext cx="1029960" cy="49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uppieren 238">
            <a:extLst>
              <a:ext uri="{FF2B5EF4-FFF2-40B4-BE49-F238E27FC236}">
                <a16:creationId xmlns:a16="http://schemas.microsoft.com/office/drawing/2014/main" id="{B7CD4420-D3EC-4662-A9C8-97E66801051E}"/>
              </a:ext>
            </a:extLst>
          </p:cNvPr>
          <p:cNvGrpSpPr/>
          <p:nvPr/>
        </p:nvGrpSpPr>
        <p:grpSpPr>
          <a:xfrm>
            <a:off x="1346317" y="4269727"/>
            <a:ext cx="1447200" cy="515160"/>
            <a:chOff x="1346317" y="4269727"/>
            <a:chExt cx="1447200" cy="51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AC7809EA-6C72-4769-81AB-602FE83B0A4A}"/>
                    </a:ext>
                  </a:extLst>
                </p14:cNvPr>
                <p14:cNvContentPartPr/>
                <p14:nvPr/>
              </p14:nvContentPartPr>
              <p14:xfrm>
                <a:off x="1346317" y="4351087"/>
                <a:ext cx="146160" cy="7344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AC7809EA-6C72-4769-81AB-602FE83B0A4A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341997" y="4346767"/>
                  <a:ext cx="1548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14E80688-8092-488B-9B8A-54C95E335FA0}"/>
                    </a:ext>
                  </a:extLst>
                </p14:cNvPr>
                <p14:cNvContentPartPr/>
                <p14:nvPr/>
              </p14:nvContentPartPr>
              <p14:xfrm>
                <a:off x="1548997" y="4363687"/>
                <a:ext cx="93240" cy="2052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14E80688-8092-488B-9B8A-54C95E335FA0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544677" y="4359367"/>
                  <a:ext cx="1018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3E211664-BBAA-46A4-8DB7-2DA92788BBFF}"/>
                    </a:ext>
                  </a:extLst>
                </p14:cNvPr>
                <p14:cNvContentPartPr/>
                <p14:nvPr/>
              </p14:nvContentPartPr>
              <p14:xfrm>
                <a:off x="1569877" y="4386007"/>
                <a:ext cx="105480" cy="1944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3E211664-BBAA-46A4-8DB7-2DA92788BBFF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565557" y="4381687"/>
                  <a:ext cx="1141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0FA49D03-B750-4B27-9859-2DB6A434A598}"/>
                    </a:ext>
                  </a:extLst>
                </p14:cNvPr>
                <p14:cNvContentPartPr/>
                <p14:nvPr/>
              </p14:nvContentPartPr>
              <p14:xfrm>
                <a:off x="1760317" y="4276927"/>
                <a:ext cx="33480" cy="6552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0FA49D03-B750-4B27-9859-2DB6A434A598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755997" y="4272607"/>
                  <a:ext cx="421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7E425F3F-267B-438D-86C9-325EAFD7D7EC}"/>
                    </a:ext>
                  </a:extLst>
                </p14:cNvPr>
                <p14:cNvContentPartPr/>
                <p14:nvPr/>
              </p14:nvContentPartPr>
              <p14:xfrm>
                <a:off x="1752757" y="4283047"/>
                <a:ext cx="100440" cy="13392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7E425F3F-267B-438D-86C9-325EAFD7D7EC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748437" y="4278727"/>
                  <a:ext cx="1090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E646E3D6-D0A1-43E7-89B4-F63695E9B15C}"/>
                    </a:ext>
                  </a:extLst>
                </p14:cNvPr>
                <p14:cNvContentPartPr/>
                <p14:nvPr/>
              </p14:nvContentPartPr>
              <p14:xfrm>
                <a:off x="1912237" y="4355767"/>
                <a:ext cx="57960" cy="180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E646E3D6-D0A1-43E7-89B4-F63695E9B15C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907917" y="4351447"/>
                  <a:ext cx="6660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C394BCF9-D998-46BA-A101-85D3DCEAA2BF}"/>
                    </a:ext>
                  </a:extLst>
                </p14:cNvPr>
                <p14:cNvContentPartPr/>
                <p14:nvPr/>
              </p14:nvContentPartPr>
              <p14:xfrm>
                <a:off x="2031757" y="4269727"/>
                <a:ext cx="108720" cy="12492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C394BCF9-D998-46BA-A101-85D3DCEAA2BF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2027437" y="4265407"/>
                  <a:ext cx="1173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009A35A9-7DBC-48E7-8B10-26B499DE5576}"/>
                    </a:ext>
                  </a:extLst>
                </p14:cNvPr>
                <p14:cNvContentPartPr/>
                <p14:nvPr/>
              </p14:nvContentPartPr>
              <p14:xfrm>
                <a:off x="2080357" y="4332727"/>
                <a:ext cx="159840" cy="7308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009A35A9-7DBC-48E7-8B10-26B499DE5576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2076037" y="4328407"/>
                  <a:ext cx="1684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99024271-2259-45AC-948D-2B736AF01DA6}"/>
                    </a:ext>
                  </a:extLst>
                </p14:cNvPr>
                <p14:cNvContentPartPr/>
                <p14:nvPr/>
              </p14:nvContentPartPr>
              <p14:xfrm>
                <a:off x="2283757" y="4277287"/>
                <a:ext cx="114480" cy="12420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99024271-2259-45AC-948D-2B736AF01DA6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2279437" y="4272967"/>
                  <a:ext cx="1231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BBEB04E5-87CB-47F3-9F2C-F48E5EA721B3}"/>
                    </a:ext>
                  </a:extLst>
                </p14:cNvPr>
                <p14:cNvContentPartPr/>
                <p14:nvPr/>
              </p14:nvContentPartPr>
              <p14:xfrm>
                <a:off x="1576357" y="4521727"/>
                <a:ext cx="117000" cy="2196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BBEB04E5-87CB-47F3-9F2C-F48E5EA721B3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572037" y="4517407"/>
                  <a:ext cx="1256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19A38754-34BC-4796-946B-ECD3EE9B9379}"/>
                    </a:ext>
                  </a:extLst>
                </p14:cNvPr>
                <p14:cNvContentPartPr/>
                <p14:nvPr/>
              </p14:nvContentPartPr>
              <p14:xfrm>
                <a:off x="1602997" y="4565287"/>
                <a:ext cx="118440" cy="1116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19A38754-34BC-4796-946B-ECD3EE9B9379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598677" y="4560967"/>
                  <a:ext cx="1270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8924F213-B881-43CE-A352-43A0FF17D5E3}"/>
                    </a:ext>
                  </a:extLst>
                </p14:cNvPr>
                <p14:cNvContentPartPr/>
                <p14:nvPr/>
              </p14:nvContentPartPr>
              <p14:xfrm>
                <a:off x="1783357" y="4466647"/>
                <a:ext cx="92160" cy="12456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8924F213-B881-43CE-A352-43A0FF17D5E3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779037" y="4462327"/>
                  <a:ext cx="1008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631BA36B-21A0-4D4D-AF18-10CB43D6F945}"/>
                    </a:ext>
                  </a:extLst>
                </p14:cNvPr>
                <p14:cNvContentPartPr/>
                <p14:nvPr/>
              </p14:nvContentPartPr>
              <p14:xfrm>
                <a:off x="1951117" y="4521007"/>
                <a:ext cx="73800" cy="1152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631BA36B-21A0-4D4D-AF18-10CB43D6F945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946797" y="4516687"/>
                  <a:ext cx="824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7BCF62DC-E25B-4C1F-93D6-2F400C014DB5}"/>
                    </a:ext>
                  </a:extLst>
                </p14:cNvPr>
                <p14:cNvContentPartPr/>
                <p14:nvPr/>
              </p14:nvContentPartPr>
              <p14:xfrm>
                <a:off x="2036077" y="4471687"/>
                <a:ext cx="81000" cy="11628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7BCF62DC-E25B-4C1F-93D6-2F400C014DB5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2031757" y="4467367"/>
                  <a:ext cx="896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00830BD9-3CEA-4EE4-869A-5EAE9C1A7D8C}"/>
                    </a:ext>
                  </a:extLst>
                </p14:cNvPr>
                <p14:cNvContentPartPr/>
                <p14:nvPr/>
              </p14:nvContentPartPr>
              <p14:xfrm>
                <a:off x="2166037" y="4510207"/>
                <a:ext cx="34200" cy="1656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00830BD9-3CEA-4EE4-869A-5EAE9C1A7D8C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2161717" y="4505887"/>
                  <a:ext cx="428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89C00127-778F-43C1-B457-75E38D25ECAB}"/>
                    </a:ext>
                  </a:extLst>
                </p14:cNvPr>
                <p14:cNvContentPartPr/>
                <p14:nvPr/>
              </p14:nvContentPartPr>
              <p14:xfrm>
                <a:off x="2254237" y="4491127"/>
                <a:ext cx="78840" cy="8496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89C00127-778F-43C1-B457-75E38D25ECAB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2249917" y="4486807"/>
                  <a:ext cx="874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A055B8AC-DAC9-4126-8CA3-F8421AD26DE4}"/>
                    </a:ext>
                  </a:extLst>
                </p14:cNvPr>
                <p14:cNvContentPartPr/>
                <p14:nvPr/>
              </p14:nvContentPartPr>
              <p14:xfrm>
                <a:off x="2382397" y="4512367"/>
                <a:ext cx="90360" cy="1620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A055B8AC-DAC9-4126-8CA3-F8421AD26DE4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2378077" y="4508047"/>
                  <a:ext cx="990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09BA2119-44BE-401D-BB76-598045478028}"/>
                    </a:ext>
                  </a:extLst>
                </p14:cNvPr>
                <p14:cNvContentPartPr/>
                <p14:nvPr/>
              </p14:nvContentPartPr>
              <p14:xfrm>
                <a:off x="2375917" y="4554487"/>
                <a:ext cx="147600" cy="1404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09BA2119-44BE-401D-BB76-598045478028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2371597" y="4550167"/>
                  <a:ext cx="1562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C3113933-D8D5-4B04-96EA-422D843CEC32}"/>
                    </a:ext>
                  </a:extLst>
                </p14:cNvPr>
                <p14:cNvContentPartPr/>
                <p14:nvPr/>
              </p14:nvContentPartPr>
              <p14:xfrm>
                <a:off x="2530357" y="4439647"/>
                <a:ext cx="118440" cy="19728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C3113933-D8D5-4B04-96EA-422D843CEC32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2526037" y="4435327"/>
                  <a:ext cx="1270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11E06E32-A748-4895-82E8-9897C6B90CFB}"/>
                    </a:ext>
                  </a:extLst>
                </p14:cNvPr>
                <p14:cNvContentPartPr/>
                <p14:nvPr/>
              </p14:nvContentPartPr>
              <p14:xfrm>
                <a:off x="1574917" y="4423807"/>
                <a:ext cx="1218600" cy="36108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11E06E32-A748-4895-82E8-9897C6B90CFB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570597" y="4419487"/>
                  <a:ext cx="1227240" cy="369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31799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9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Example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1D27CEA0-18E4-8DF0-5451-1D8DD13662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402522"/>
              </p:ext>
            </p:extLst>
          </p:nvPr>
        </p:nvGraphicFramePr>
        <p:xfrm>
          <a:off x="259080" y="518954"/>
          <a:ext cx="8072119" cy="4398492"/>
        </p:xfrm>
        <a:graphic>
          <a:graphicData uri="http://schemas.openxmlformats.org/drawingml/2006/table">
            <a:tbl>
              <a:tblPr/>
              <a:tblGrid>
                <a:gridCol w="819200">
                  <a:extLst>
                    <a:ext uri="{9D8B030D-6E8A-4147-A177-3AD203B41FA5}">
                      <a16:colId xmlns:a16="http://schemas.microsoft.com/office/drawing/2014/main" val="1442503139"/>
                    </a:ext>
                  </a:extLst>
                </a:gridCol>
                <a:gridCol w="639376">
                  <a:extLst>
                    <a:ext uri="{9D8B030D-6E8A-4147-A177-3AD203B41FA5}">
                      <a16:colId xmlns:a16="http://schemas.microsoft.com/office/drawing/2014/main" val="3025578054"/>
                    </a:ext>
                  </a:extLst>
                </a:gridCol>
                <a:gridCol w="1019005">
                  <a:extLst>
                    <a:ext uri="{9D8B030D-6E8A-4147-A177-3AD203B41FA5}">
                      <a16:colId xmlns:a16="http://schemas.microsoft.com/office/drawing/2014/main" val="3896244409"/>
                    </a:ext>
                  </a:extLst>
                </a:gridCol>
                <a:gridCol w="739278">
                  <a:extLst>
                    <a:ext uri="{9D8B030D-6E8A-4147-A177-3AD203B41FA5}">
                      <a16:colId xmlns:a16="http://schemas.microsoft.com/office/drawing/2014/main" val="2059313245"/>
                    </a:ext>
                  </a:extLst>
                </a:gridCol>
                <a:gridCol w="759259">
                  <a:extLst>
                    <a:ext uri="{9D8B030D-6E8A-4147-A177-3AD203B41FA5}">
                      <a16:colId xmlns:a16="http://schemas.microsoft.com/office/drawing/2014/main" val="1547777937"/>
                    </a:ext>
                  </a:extLst>
                </a:gridCol>
                <a:gridCol w="699317">
                  <a:extLst>
                    <a:ext uri="{9D8B030D-6E8A-4147-A177-3AD203B41FA5}">
                      <a16:colId xmlns:a16="http://schemas.microsoft.com/office/drawing/2014/main" val="4000488921"/>
                    </a:ext>
                  </a:extLst>
                </a:gridCol>
                <a:gridCol w="1019005">
                  <a:extLst>
                    <a:ext uri="{9D8B030D-6E8A-4147-A177-3AD203B41FA5}">
                      <a16:colId xmlns:a16="http://schemas.microsoft.com/office/drawing/2014/main" val="1843927127"/>
                    </a:ext>
                  </a:extLst>
                </a:gridCol>
                <a:gridCol w="1338693">
                  <a:extLst>
                    <a:ext uri="{9D8B030D-6E8A-4147-A177-3AD203B41FA5}">
                      <a16:colId xmlns:a16="http://schemas.microsoft.com/office/drawing/2014/main" val="858938016"/>
                    </a:ext>
                  </a:extLst>
                </a:gridCol>
                <a:gridCol w="1038986">
                  <a:extLst>
                    <a:ext uri="{9D8B030D-6E8A-4147-A177-3AD203B41FA5}">
                      <a16:colId xmlns:a16="http://schemas.microsoft.com/office/drawing/2014/main" val="303745015"/>
                    </a:ext>
                  </a:extLst>
                </a:gridCol>
              </a:tblGrid>
              <a:tr h="366541"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visits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marketing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branch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sales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138095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yhat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(yhat-y)^2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(yhat-ybar)^2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(y-ybar)^2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8012255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5,309395914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6382463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6,982237793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8493778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118,3593599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4392374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21,79100321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8304738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53,3086052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1414511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1,90554302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367693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10,95925068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9677151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1,81108072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9686753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220,4264764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5667224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9701670"/>
                  </a:ext>
                </a:extLst>
              </a:tr>
            </a:tbl>
          </a:graphicData>
        </a:graphic>
      </p:graphicFrame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7A945F00-D47D-5069-B580-932B92CB74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248622"/>
              </p:ext>
            </p:extLst>
          </p:nvPr>
        </p:nvGraphicFramePr>
        <p:xfrm>
          <a:off x="2159784" y="5129761"/>
          <a:ext cx="4169300" cy="1401708"/>
        </p:xfrm>
        <a:graphic>
          <a:graphicData uri="http://schemas.openxmlformats.org/drawingml/2006/table">
            <a:tbl>
              <a:tblPr firstRow="1" bandRow="1"/>
              <a:tblGrid>
                <a:gridCol w="1061747">
                  <a:extLst>
                    <a:ext uri="{9D8B030D-6E8A-4147-A177-3AD203B41FA5}">
                      <a16:colId xmlns:a16="http://schemas.microsoft.com/office/drawing/2014/main" val="2181940049"/>
                    </a:ext>
                  </a:extLst>
                </a:gridCol>
                <a:gridCol w="828681">
                  <a:extLst>
                    <a:ext uri="{9D8B030D-6E8A-4147-A177-3AD203B41FA5}">
                      <a16:colId xmlns:a16="http://schemas.microsoft.com/office/drawing/2014/main" val="1623301723"/>
                    </a:ext>
                  </a:extLst>
                </a:gridCol>
                <a:gridCol w="1320710">
                  <a:extLst>
                    <a:ext uri="{9D8B030D-6E8A-4147-A177-3AD203B41FA5}">
                      <a16:colId xmlns:a16="http://schemas.microsoft.com/office/drawing/2014/main" val="2597716655"/>
                    </a:ext>
                  </a:extLst>
                </a:gridCol>
                <a:gridCol w="958162">
                  <a:extLst>
                    <a:ext uri="{9D8B030D-6E8A-4147-A177-3AD203B41FA5}">
                      <a16:colId xmlns:a16="http://schemas.microsoft.com/office/drawing/2014/main" val="4248924097"/>
                    </a:ext>
                  </a:extLst>
                </a:gridCol>
              </a:tblGrid>
              <a:tr h="700854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beta0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beta1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beta2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beta3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4197104"/>
                  </a:ext>
                </a:extLst>
              </a:tr>
              <a:tr h="700854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7,41761619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0,42592826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0,46057834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-2,99769958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7874603"/>
                  </a:ext>
                </a:extLst>
              </a:tr>
            </a:tbl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8F62FFEC-44F5-40D1-8024-C3B00F6C1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3156" y="5214993"/>
            <a:ext cx="1638300" cy="209550"/>
          </a:xfrm>
          <a:prstGeom prst="rect">
            <a:avLst/>
          </a:prstGeom>
        </p:spPr>
      </p:pic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DE7C4A91-3328-4115-BDEB-51E47E0E1EEF}"/>
              </a:ext>
            </a:extLst>
          </p:cNvPr>
          <p:cNvGrpSpPr/>
          <p:nvPr/>
        </p:nvGrpSpPr>
        <p:grpSpPr>
          <a:xfrm>
            <a:off x="7509616" y="5425748"/>
            <a:ext cx="944640" cy="453960"/>
            <a:chOff x="7509616" y="5425748"/>
            <a:chExt cx="944640" cy="45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C701FAFD-B63E-4669-B044-675D0BABF842}"/>
                    </a:ext>
                  </a:extLst>
                </p14:cNvPr>
                <p14:cNvContentPartPr/>
                <p14:nvPr/>
              </p14:nvContentPartPr>
              <p14:xfrm>
                <a:off x="7509616" y="5596388"/>
                <a:ext cx="151920" cy="241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C701FAFD-B63E-4669-B044-675D0BABF84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505296" y="5592068"/>
                  <a:ext cx="1605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6FF3CAAE-156A-4027-9A5A-9BD5AF8A3A6D}"/>
                    </a:ext>
                  </a:extLst>
                </p14:cNvPr>
                <p14:cNvContentPartPr/>
                <p14:nvPr/>
              </p14:nvContentPartPr>
              <p14:xfrm>
                <a:off x="7512856" y="5650748"/>
                <a:ext cx="161640" cy="1008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6FF3CAAE-156A-4027-9A5A-9BD5AF8A3A6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508536" y="5646428"/>
                  <a:ext cx="1702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94256AEE-4526-4F88-9D35-23793440BD8C}"/>
                    </a:ext>
                  </a:extLst>
                </p14:cNvPr>
                <p14:cNvContentPartPr/>
                <p14:nvPr/>
              </p14:nvContentPartPr>
              <p14:xfrm>
                <a:off x="7814176" y="5488028"/>
                <a:ext cx="137520" cy="853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94256AEE-4526-4F88-9D35-23793440BD8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809856" y="5483708"/>
                  <a:ext cx="1461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35ACA4E1-AA27-4AEE-9364-E1C557739616}"/>
                    </a:ext>
                  </a:extLst>
                </p14:cNvPr>
                <p14:cNvContentPartPr/>
                <p14:nvPr/>
              </p14:nvContentPartPr>
              <p14:xfrm>
                <a:off x="7954936" y="5466428"/>
                <a:ext cx="129600" cy="824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35ACA4E1-AA27-4AEE-9364-E1C55773961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950616" y="5462108"/>
                  <a:ext cx="1382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A29D1B62-EF91-4700-9056-17F77FD3F519}"/>
                    </a:ext>
                  </a:extLst>
                </p14:cNvPr>
                <p14:cNvContentPartPr/>
                <p14:nvPr/>
              </p14:nvContentPartPr>
              <p14:xfrm>
                <a:off x="8074456" y="5473628"/>
                <a:ext cx="77400" cy="727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A29D1B62-EF91-4700-9056-17F77FD3F51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070136" y="5469308"/>
                  <a:ext cx="860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76336ED-BFA4-4593-8E42-6F1CB51C1C4E}"/>
                    </a:ext>
                  </a:extLst>
                </p14:cNvPr>
                <p14:cNvContentPartPr/>
                <p14:nvPr/>
              </p14:nvContentPartPr>
              <p14:xfrm>
                <a:off x="8146096" y="5509988"/>
                <a:ext cx="15120" cy="849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76336ED-BFA4-4593-8E42-6F1CB51C1C4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141776" y="5505668"/>
                  <a:ext cx="237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15E077C4-E620-4676-BD40-D93D8A99AA56}"/>
                    </a:ext>
                  </a:extLst>
                </p14:cNvPr>
                <p14:cNvContentPartPr/>
                <p14:nvPr/>
              </p14:nvContentPartPr>
              <p14:xfrm>
                <a:off x="8229976" y="5441228"/>
                <a:ext cx="51840" cy="687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15E077C4-E620-4676-BD40-D93D8A99AA5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225656" y="5436908"/>
                  <a:ext cx="604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0978B57-CBAF-4D38-93B8-378C6B9C9A66}"/>
                    </a:ext>
                  </a:extLst>
                </p14:cNvPr>
                <p14:cNvContentPartPr/>
                <p14:nvPr/>
              </p14:nvContentPartPr>
              <p14:xfrm>
                <a:off x="8265256" y="5473268"/>
                <a:ext cx="39960" cy="525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0978B57-CBAF-4D38-93B8-378C6B9C9A6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260936" y="5468948"/>
                  <a:ext cx="486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7D8CDBE2-338E-4BEB-B8DB-F6B71DDB7D54}"/>
                    </a:ext>
                  </a:extLst>
                </p14:cNvPr>
                <p14:cNvContentPartPr/>
                <p14:nvPr/>
              </p14:nvContentPartPr>
              <p14:xfrm>
                <a:off x="8304856" y="5425748"/>
                <a:ext cx="74160" cy="1166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7D8CDBE2-338E-4BEB-B8DB-F6B71DDB7D5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300536" y="5421428"/>
                  <a:ext cx="828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71EC0BB-24C2-4306-BB19-6C2A36943BE7}"/>
                    </a:ext>
                  </a:extLst>
                </p14:cNvPr>
                <p14:cNvContentPartPr/>
                <p14:nvPr/>
              </p14:nvContentPartPr>
              <p14:xfrm>
                <a:off x="7714816" y="5612948"/>
                <a:ext cx="739440" cy="684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71EC0BB-24C2-4306-BB19-6C2A36943BE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710496" y="5608628"/>
                  <a:ext cx="7480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FD0A9720-FF04-4CBA-A665-72FADE684425}"/>
                    </a:ext>
                  </a:extLst>
                </p14:cNvPr>
                <p14:cNvContentPartPr/>
                <p14:nvPr/>
              </p14:nvContentPartPr>
              <p14:xfrm>
                <a:off x="7939096" y="5751908"/>
                <a:ext cx="104040" cy="1249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FD0A9720-FF04-4CBA-A665-72FADE68442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934776" y="5747588"/>
                  <a:ext cx="1126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F97E1EFC-9787-4822-AA55-104C866D67EE}"/>
                    </a:ext>
                  </a:extLst>
                </p14:cNvPr>
                <p14:cNvContentPartPr/>
                <p14:nvPr/>
              </p14:nvContentPartPr>
              <p14:xfrm>
                <a:off x="8083096" y="5742548"/>
                <a:ext cx="95040" cy="1044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F97E1EFC-9787-4822-AA55-104C866D67E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078776" y="5738228"/>
                  <a:ext cx="1036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54C37F66-438E-4B5E-86E8-EABE5B1846FF}"/>
                    </a:ext>
                  </a:extLst>
                </p14:cNvPr>
                <p14:cNvContentPartPr/>
                <p14:nvPr/>
              </p14:nvContentPartPr>
              <p14:xfrm>
                <a:off x="8192176" y="5713028"/>
                <a:ext cx="146160" cy="1666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54C37F66-438E-4B5E-86E8-EABE5B1846F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187856" y="5708708"/>
                  <a:ext cx="154800" cy="17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B81ABBDD-B722-4923-8DFC-B96BE046BB69}"/>
                  </a:ext>
                </a:extLst>
              </p14:cNvPr>
              <p14:cNvContentPartPr/>
              <p14:nvPr/>
            </p14:nvContentPartPr>
            <p14:xfrm>
              <a:off x="1424437" y="5510094"/>
              <a:ext cx="4603320" cy="6422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B81ABBDD-B722-4923-8DFC-B96BE046BB6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420117" y="5505774"/>
                <a:ext cx="4611960" cy="65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A26CE838-9298-4091-9F31-B37A8F4B04E8}"/>
                  </a:ext>
                </a:extLst>
              </p14:cNvPr>
              <p14:cNvContentPartPr/>
              <p14:nvPr/>
            </p14:nvContentPartPr>
            <p14:xfrm>
              <a:off x="1049492" y="5615632"/>
              <a:ext cx="4386600" cy="49212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A26CE838-9298-4091-9F31-B37A8F4B04E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45172" y="5611312"/>
                <a:ext cx="4395240" cy="50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236FB3D7-9B81-4567-A8A0-9715549D2025}"/>
              </a:ext>
            </a:extLst>
          </p:cNvPr>
          <p:cNvGrpSpPr/>
          <p:nvPr/>
        </p:nvGrpSpPr>
        <p:grpSpPr>
          <a:xfrm>
            <a:off x="6240429" y="5631821"/>
            <a:ext cx="278640" cy="239400"/>
            <a:chOff x="6240429" y="5631821"/>
            <a:chExt cx="278640" cy="23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9B2A8712-6060-4C5C-88D2-7DB1842857AB}"/>
                    </a:ext>
                  </a:extLst>
                </p14:cNvPr>
                <p14:cNvContentPartPr/>
                <p14:nvPr/>
              </p14:nvContentPartPr>
              <p14:xfrm>
                <a:off x="6240429" y="5631821"/>
                <a:ext cx="135360" cy="1357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9B2A8712-6060-4C5C-88D2-7DB1842857A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236109" y="5627501"/>
                  <a:ext cx="1440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AF001E41-5B99-4D24-B42C-6A7671E6CC62}"/>
                    </a:ext>
                  </a:extLst>
                </p14:cNvPr>
                <p14:cNvContentPartPr/>
                <p14:nvPr/>
              </p14:nvContentPartPr>
              <p14:xfrm>
                <a:off x="6241869" y="5673941"/>
                <a:ext cx="128160" cy="482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AF001E41-5B99-4D24-B42C-6A7671E6CC6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237549" y="5669621"/>
                  <a:ext cx="1368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6C52919D-AB29-4778-B59C-9A8B87C526CB}"/>
                    </a:ext>
                  </a:extLst>
                </p14:cNvPr>
                <p14:cNvContentPartPr/>
                <p14:nvPr/>
              </p14:nvContentPartPr>
              <p14:xfrm>
                <a:off x="6379029" y="5731541"/>
                <a:ext cx="140040" cy="1396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6C52919D-AB29-4778-B59C-9A8B87C526C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374709" y="5727221"/>
                  <a:ext cx="148680" cy="14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FC2E2B69-9F64-41E3-926A-D2D3E6D54E54}"/>
                  </a:ext>
                </a:extLst>
              </p14:cNvPr>
              <p14:cNvContentPartPr/>
              <p14:nvPr/>
            </p14:nvContentPartPr>
            <p14:xfrm>
              <a:off x="2340549" y="5807141"/>
              <a:ext cx="821880" cy="8172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FC2E2B69-9F64-41E3-926A-D2D3E6D54E5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336229" y="5802821"/>
                <a:ext cx="83052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4363400F-1893-48F0-AB7E-F16676383B1A}"/>
                  </a:ext>
                </a:extLst>
              </p14:cNvPr>
              <p14:cNvContentPartPr/>
              <p14:nvPr/>
            </p14:nvContentPartPr>
            <p14:xfrm>
              <a:off x="3358629" y="6485021"/>
              <a:ext cx="792720" cy="10872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4363400F-1893-48F0-AB7E-F16676383B1A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354309" y="6480701"/>
                <a:ext cx="80136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E906638A-E31A-4916-9DF6-8CEB83ABA6AA}"/>
                  </a:ext>
                </a:extLst>
              </p14:cNvPr>
              <p14:cNvContentPartPr/>
              <p14:nvPr/>
            </p14:nvContentPartPr>
            <p14:xfrm>
              <a:off x="1143909" y="1238381"/>
              <a:ext cx="528480" cy="6120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E906638A-E31A-4916-9DF6-8CEB83ABA6A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139589" y="1234061"/>
                <a:ext cx="53712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3E49C6D2-1EB2-4468-8214-5E173E7C28E8}"/>
                  </a:ext>
                </a:extLst>
              </p14:cNvPr>
              <p14:cNvContentPartPr/>
              <p14:nvPr/>
            </p14:nvContentPartPr>
            <p14:xfrm>
              <a:off x="3446109" y="531341"/>
              <a:ext cx="604440" cy="53964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3E49C6D2-1EB2-4468-8214-5E173E7C28E8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441789" y="527021"/>
                <a:ext cx="613080" cy="54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027E4804-577E-4E48-8011-5D0D4F4513C2}"/>
                  </a:ext>
                </a:extLst>
              </p14:cNvPr>
              <p14:cNvContentPartPr/>
              <p14:nvPr/>
            </p14:nvContentPartPr>
            <p14:xfrm>
              <a:off x="1996749" y="1252781"/>
              <a:ext cx="473760" cy="1368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027E4804-577E-4E48-8011-5D0D4F4513C2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992429" y="1248461"/>
                <a:ext cx="48240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E589A99B-7224-4FE0-B077-4D9E3D57AC7E}"/>
                  </a:ext>
                </a:extLst>
              </p14:cNvPr>
              <p14:cNvContentPartPr/>
              <p14:nvPr/>
            </p14:nvContentPartPr>
            <p14:xfrm>
              <a:off x="4566429" y="6577901"/>
              <a:ext cx="1005120" cy="2736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E589A99B-7224-4FE0-B077-4D9E3D57AC7E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562109" y="6573581"/>
                <a:ext cx="10137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8579F4A6-2893-4CC5-8E07-0F5B17818EF3}"/>
                  </a:ext>
                </a:extLst>
              </p14:cNvPr>
              <p14:cNvContentPartPr/>
              <p14:nvPr/>
            </p14:nvContentPartPr>
            <p14:xfrm>
              <a:off x="1703349" y="488861"/>
              <a:ext cx="1121400" cy="57168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8579F4A6-2893-4CC5-8E07-0F5B17818EF3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699029" y="484541"/>
                <a:ext cx="1130040" cy="58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4E6E1108-1B54-4C49-83B3-6BFF35F71704}"/>
              </a:ext>
            </a:extLst>
          </p:cNvPr>
          <p:cNvGrpSpPr/>
          <p:nvPr/>
        </p:nvGrpSpPr>
        <p:grpSpPr>
          <a:xfrm>
            <a:off x="3932829" y="5341661"/>
            <a:ext cx="1482840" cy="660240"/>
            <a:chOff x="3932829" y="5341661"/>
            <a:chExt cx="1482840" cy="66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2E3A5A66-E992-40FC-BD68-60D17C6734B8}"/>
                    </a:ext>
                  </a:extLst>
                </p14:cNvPr>
                <p14:cNvContentPartPr/>
                <p14:nvPr/>
              </p14:nvContentPartPr>
              <p14:xfrm>
                <a:off x="3932829" y="5565221"/>
                <a:ext cx="146160" cy="2300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2E3A5A66-E992-40FC-BD68-60D17C6734B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928509" y="5560901"/>
                  <a:ext cx="15480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D13294C-8F61-4AE9-9059-9D4566BBC81E}"/>
                    </a:ext>
                  </a:extLst>
                </p14:cNvPr>
                <p14:cNvContentPartPr/>
                <p14:nvPr/>
              </p14:nvContentPartPr>
              <p14:xfrm>
                <a:off x="3956949" y="5644781"/>
                <a:ext cx="156600" cy="342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D13294C-8F61-4AE9-9059-9D4566BBC81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952629" y="5640461"/>
                  <a:ext cx="1652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E4BE0CD-FE06-47A5-89F9-EE6B3AF8E68A}"/>
                    </a:ext>
                  </a:extLst>
                </p14:cNvPr>
                <p14:cNvContentPartPr/>
                <p14:nvPr/>
              </p14:nvContentPartPr>
              <p14:xfrm>
                <a:off x="4102029" y="5718581"/>
                <a:ext cx="127800" cy="964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E4BE0CD-FE06-47A5-89F9-EE6B3AF8E68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097709" y="5714261"/>
                  <a:ext cx="1364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345D961-ED89-47EE-8631-D0E222888498}"/>
                    </a:ext>
                  </a:extLst>
                </p14:cNvPr>
                <p14:cNvContentPartPr/>
                <p14:nvPr/>
              </p14:nvContentPartPr>
              <p14:xfrm>
                <a:off x="5111469" y="5609861"/>
                <a:ext cx="163080" cy="2080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345D961-ED89-47EE-8631-D0E22288849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107149" y="5605541"/>
                  <a:ext cx="1717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1345FE4-FBD9-4F2A-AD95-EA39D9D0E42F}"/>
                    </a:ext>
                  </a:extLst>
                </p14:cNvPr>
                <p14:cNvContentPartPr/>
                <p14:nvPr/>
              </p14:nvContentPartPr>
              <p14:xfrm>
                <a:off x="5104989" y="5678261"/>
                <a:ext cx="139320" cy="525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1345FE4-FBD9-4F2A-AD95-EA39D9D0E42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100669" y="5673941"/>
                  <a:ext cx="1479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BE1A6079-3283-42BF-85CC-1923B47B73D3}"/>
                    </a:ext>
                  </a:extLst>
                </p14:cNvPr>
                <p14:cNvContentPartPr/>
                <p14:nvPr/>
              </p14:nvContentPartPr>
              <p14:xfrm>
                <a:off x="5275989" y="5723621"/>
                <a:ext cx="139680" cy="1530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BE1A6079-3283-42BF-85CC-1923B47B73D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271669" y="5719301"/>
                  <a:ext cx="1483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0D21B3F-8799-4172-89E4-11CC03F93409}"/>
                    </a:ext>
                  </a:extLst>
                </p14:cNvPr>
                <p14:cNvContentPartPr/>
                <p14:nvPr/>
              </p14:nvContentPartPr>
              <p14:xfrm>
                <a:off x="5267349" y="5570621"/>
                <a:ext cx="7920" cy="72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0D21B3F-8799-4172-89E4-11CC03F9340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263029" y="5566301"/>
                  <a:ext cx="165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47726884-2E73-45DF-B5BD-1991D771643E}"/>
                    </a:ext>
                  </a:extLst>
                </p14:cNvPr>
                <p14:cNvContentPartPr/>
                <p14:nvPr/>
              </p14:nvContentPartPr>
              <p14:xfrm>
                <a:off x="4451949" y="5341661"/>
                <a:ext cx="762480" cy="1821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47726884-2E73-45DF-B5BD-1991D771643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447629" y="5337341"/>
                  <a:ext cx="7711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0A0804E9-5D90-4B7C-81EE-28FCBC4EE2D0}"/>
                    </a:ext>
                  </a:extLst>
                </p14:cNvPr>
                <p14:cNvContentPartPr/>
                <p14:nvPr/>
              </p14:nvContentPartPr>
              <p14:xfrm>
                <a:off x="4177629" y="5461901"/>
                <a:ext cx="832320" cy="5400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0A0804E9-5D90-4B7C-81EE-28FCBC4EE2D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173309" y="5457581"/>
                  <a:ext cx="840960" cy="54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A22464E3-28AC-43C3-8B29-2B552B6D6443}"/>
              </a:ext>
            </a:extLst>
          </p:cNvPr>
          <p:cNvGrpSpPr/>
          <p:nvPr/>
        </p:nvGrpSpPr>
        <p:grpSpPr>
          <a:xfrm>
            <a:off x="3284829" y="6514541"/>
            <a:ext cx="3444120" cy="228240"/>
            <a:chOff x="3284829" y="6514541"/>
            <a:chExt cx="3444120" cy="22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679796E-0281-42B2-88A5-55854B0C0A15}"/>
                    </a:ext>
                  </a:extLst>
                </p14:cNvPr>
                <p14:cNvContentPartPr/>
                <p14:nvPr/>
              </p14:nvContentPartPr>
              <p14:xfrm>
                <a:off x="3816909" y="6706781"/>
                <a:ext cx="360" cy="3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679796E-0281-42B2-88A5-55854B0C0A1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812589" y="670246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A7296804-1FCB-4158-A656-6128CF1BC2A5}"/>
                    </a:ext>
                  </a:extLst>
                </p14:cNvPr>
                <p14:cNvContentPartPr/>
                <p14:nvPr/>
              </p14:nvContentPartPr>
              <p14:xfrm>
                <a:off x="3309309" y="6514541"/>
                <a:ext cx="765000" cy="388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A7296804-1FCB-4158-A656-6128CF1BC2A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304989" y="6510221"/>
                  <a:ext cx="7736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9CEEC233-E8E9-4BC8-8CAE-85F17085B4D1}"/>
                    </a:ext>
                  </a:extLst>
                </p14:cNvPr>
                <p14:cNvContentPartPr/>
                <p14:nvPr/>
              </p14:nvContentPartPr>
              <p14:xfrm>
                <a:off x="3284829" y="6566741"/>
                <a:ext cx="3444120" cy="1760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9CEEC233-E8E9-4BC8-8CAE-85F17085B4D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280509" y="6562421"/>
                  <a:ext cx="3452760" cy="18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F64271A6-B9F4-457E-87D4-88D6F419EF11}"/>
                  </a:ext>
                </a:extLst>
              </p14:cNvPr>
              <p14:cNvContentPartPr/>
              <p14:nvPr/>
            </p14:nvContentPartPr>
            <p14:xfrm>
              <a:off x="2617389" y="513701"/>
              <a:ext cx="849960" cy="60480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F64271A6-B9F4-457E-87D4-88D6F419EF11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613069" y="509381"/>
                <a:ext cx="858600" cy="61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2D5C6BBD-A0C3-4BB5-8AA5-BB9CFC853CE8}"/>
                  </a:ext>
                </a:extLst>
              </p14:cNvPr>
              <p14:cNvContentPartPr/>
              <p14:nvPr/>
            </p14:nvContentPartPr>
            <p14:xfrm>
              <a:off x="5591349" y="6564941"/>
              <a:ext cx="1256400" cy="5040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2D5C6BBD-A0C3-4BB5-8AA5-BB9CFC853CE8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587029" y="6560621"/>
                <a:ext cx="126504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BFFDB21E-C350-4DB4-9B80-DA47D31266F8}"/>
                  </a:ext>
                </a:extLst>
              </p14:cNvPr>
              <p14:cNvContentPartPr/>
              <p14:nvPr/>
            </p14:nvContentPartPr>
            <p14:xfrm>
              <a:off x="2746357" y="404407"/>
              <a:ext cx="767880" cy="76932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BFFDB21E-C350-4DB4-9B80-DA47D31266F8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742037" y="400087"/>
                <a:ext cx="776520" cy="77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6A36EBCC-A37F-46DF-91E0-06B8F4F18869}"/>
                  </a:ext>
                </a:extLst>
              </p14:cNvPr>
              <p14:cNvContentPartPr/>
              <p14:nvPr/>
            </p14:nvContentPartPr>
            <p14:xfrm>
              <a:off x="2004037" y="5205007"/>
              <a:ext cx="4863240" cy="74376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6A36EBCC-A37F-46DF-91E0-06B8F4F18869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999717" y="5200687"/>
                <a:ext cx="4871880" cy="75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84DB563F-28F6-439A-AB22-9573B67CFC44}"/>
                  </a:ext>
                </a:extLst>
              </p14:cNvPr>
              <p14:cNvContentPartPr/>
              <p14:nvPr/>
            </p14:nvContentPartPr>
            <p14:xfrm>
              <a:off x="1866517" y="5255047"/>
              <a:ext cx="5204880" cy="97164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84DB563F-28F6-439A-AB22-9573B67CFC44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862197" y="5250727"/>
                <a:ext cx="5213520" cy="9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1382A8C4-856C-4998-B8EA-804D22A24139}"/>
                  </a:ext>
                </a:extLst>
              </p14:cNvPr>
              <p14:cNvContentPartPr/>
              <p14:nvPr/>
            </p14:nvContentPartPr>
            <p14:xfrm>
              <a:off x="5578837" y="6222367"/>
              <a:ext cx="1140480" cy="41508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1382A8C4-856C-4998-B8EA-804D22A24139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574517" y="6218047"/>
                <a:ext cx="1149120" cy="42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3C219A83-4652-4667-A3E1-422A57B6C11F}"/>
                  </a:ext>
                </a:extLst>
              </p14:cNvPr>
              <p14:cNvContentPartPr/>
              <p14:nvPr/>
            </p14:nvContentPartPr>
            <p14:xfrm>
              <a:off x="5544277" y="6262327"/>
              <a:ext cx="1359000" cy="44100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3C219A83-4652-4667-A3E1-422A57B6C11F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539957" y="6258007"/>
                <a:ext cx="1367640" cy="44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8B95AFDF-C794-41F9-A776-D9F261F5F8F5}"/>
                  </a:ext>
                </a:extLst>
              </p14:cNvPr>
              <p14:cNvContentPartPr/>
              <p14:nvPr/>
            </p14:nvContentPartPr>
            <p14:xfrm>
              <a:off x="5402797" y="6204007"/>
              <a:ext cx="1244880" cy="51408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8B95AFDF-C794-41F9-A776-D9F261F5F8F5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398477" y="6199687"/>
                <a:ext cx="1253520" cy="52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4B3E58DD-BEF4-4896-AAC2-83F47A74C33F}"/>
              </a:ext>
            </a:extLst>
          </p:cNvPr>
          <p:cNvGrpSpPr/>
          <p:nvPr/>
        </p:nvGrpSpPr>
        <p:grpSpPr>
          <a:xfrm>
            <a:off x="5427997" y="6192487"/>
            <a:ext cx="1475640" cy="453600"/>
            <a:chOff x="5427997" y="6192487"/>
            <a:chExt cx="1475640" cy="45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B665DCE7-90A7-4C08-A414-007A7A4CBEB6}"/>
                    </a:ext>
                  </a:extLst>
                </p14:cNvPr>
                <p14:cNvContentPartPr/>
                <p14:nvPr/>
              </p14:nvContentPartPr>
              <p14:xfrm>
                <a:off x="6317197" y="6366007"/>
                <a:ext cx="71640" cy="151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B665DCE7-90A7-4C08-A414-007A7A4CBEB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312877" y="6361687"/>
                  <a:ext cx="802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191D4CF3-B083-4274-A013-A77051F6F08A}"/>
                    </a:ext>
                  </a:extLst>
                </p14:cNvPr>
                <p14:cNvContentPartPr/>
                <p14:nvPr/>
              </p14:nvContentPartPr>
              <p14:xfrm>
                <a:off x="5533477" y="6192487"/>
                <a:ext cx="988560" cy="44532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191D4CF3-B083-4274-A013-A77051F6F08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529157" y="6188167"/>
                  <a:ext cx="99720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EDBE7F1B-8A00-4D34-950C-CF0B8A9EB8DE}"/>
                    </a:ext>
                  </a:extLst>
                </p14:cNvPr>
                <p14:cNvContentPartPr/>
                <p14:nvPr/>
              </p14:nvContentPartPr>
              <p14:xfrm>
                <a:off x="5427997" y="6219127"/>
                <a:ext cx="1475640" cy="4269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EDBE7F1B-8A00-4D34-950C-CF0B8A9EB8D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423677" y="6214807"/>
                  <a:ext cx="1484280" cy="43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845C05FF-2590-4D71-8AB6-3AE436AA5AAC}"/>
              </a:ext>
            </a:extLst>
          </p:cNvPr>
          <p:cNvGrpSpPr/>
          <p:nvPr/>
        </p:nvGrpSpPr>
        <p:grpSpPr>
          <a:xfrm>
            <a:off x="1061197" y="911647"/>
            <a:ext cx="2934360" cy="455400"/>
            <a:chOff x="1061197" y="911647"/>
            <a:chExt cx="2934360" cy="45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21BBB9A8-ED59-4EC3-95A6-BFE82F53B750}"/>
                    </a:ext>
                  </a:extLst>
                </p14:cNvPr>
                <p14:cNvContentPartPr/>
                <p14:nvPr/>
              </p14:nvContentPartPr>
              <p14:xfrm>
                <a:off x="3185197" y="1052407"/>
                <a:ext cx="360" cy="3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21BBB9A8-ED59-4EC3-95A6-BFE82F53B75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180877" y="10480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A0DE5B17-28A1-4E5D-8885-DD0B6C9C1958}"/>
                    </a:ext>
                  </a:extLst>
                </p14:cNvPr>
                <p14:cNvContentPartPr/>
                <p14:nvPr/>
              </p14:nvContentPartPr>
              <p14:xfrm>
                <a:off x="1061197" y="911647"/>
                <a:ext cx="2516040" cy="4420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A0DE5B17-28A1-4E5D-8885-DD0B6C9C195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56877" y="907327"/>
                  <a:ext cx="252468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7006AB32-F019-4653-B8E7-9634E37A74C6}"/>
                    </a:ext>
                  </a:extLst>
                </p14:cNvPr>
                <p14:cNvContentPartPr/>
                <p14:nvPr/>
              </p14:nvContentPartPr>
              <p14:xfrm>
                <a:off x="3611437" y="969607"/>
                <a:ext cx="384120" cy="3974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7006AB32-F019-4653-B8E7-9634E37A74C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607117" y="965287"/>
                  <a:ext cx="392760" cy="40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8746446B-9634-45D1-9213-2829D36D068D}"/>
                  </a:ext>
                </a:extLst>
              </p14:cNvPr>
              <p14:cNvContentPartPr/>
              <p14:nvPr/>
            </p14:nvContentPartPr>
            <p14:xfrm>
              <a:off x="6345277" y="5066047"/>
              <a:ext cx="2089080" cy="50220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8746446B-9634-45D1-9213-2829D36D068D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340957" y="5061727"/>
                <a:ext cx="2097720" cy="51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4D0377D3-F9A4-477F-8BAC-2223EB1EAB6A}"/>
                  </a:ext>
                </a:extLst>
              </p14:cNvPr>
              <p14:cNvContentPartPr/>
              <p14:nvPr/>
            </p14:nvContentPartPr>
            <p14:xfrm>
              <a:off x="6306397" y="5082967"/>
              <a:ext cx="2108520" cy="477720"/>
            </p14:xfrm>
          </p:contentPart>
        </mc:Choice>
        <mc:Fallback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4D0377D3-F9A4-477F-8BAC-2223EB1EAB6A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302077" y="5078647"/>
                <a:ext cx="2117160" cy="48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E6EDDA3E-B6D7-44C8-8BCA-C22A4427E6FE}"/>
                  </a:ext>
                </a:extLst>
              </p14:cNvPr>
              <p14:cNvContentPartPr/>
              <p14:nvPr/>
            </p14:nvContentPartPr>
            <p14:xfrm>
              <a:off x="6435997" y="5095207"/>
              <a:ext cx="1922040" cy="453240"/>
            </p14:xfrm>
          </p:contentPart>
        </mc:Choice>
        <mc:Fallback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E6EDDA3E-B6D7-44C8-8BCA-C22A4427E6FE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431677" y="5090887"/>
                <a:ext cx="1930680" cy="46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798A86CD-113B-4908-948F-158D22017C74}"/>
                  </a:ext>
                </a:extLst>
              </p14:cNvPr>
              <p14:cNvContentPartPr/>
              <p14:nvPr/>
            </p14:nvContentPartPr>
            <p14:xfrm>
              <a:off x="987908" y="5129533"/>
              <a:ext cx="4694040" cy="690480"/>
            </p14:xfrm>
          </p:contentPart>
        </mc:Choice>
        <mc:Fallback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798A86CD-113B-4908-948F-158D22017C74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983588" y="5125213"/>
                <a:ext cx="4702680" cy="69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54FA6AF7-79C6-4216-8504-665118629C99}"/>
                  </a:ext>
                </a:extLst>
              </p14:cNvPr>
              <p14:cNvContentPartPr/>
              <p14:nvPr/>
            </p14:nvContentPartPr>
            <p14:xfrm>
              <a:off x="5476957" y="6143167"/>
              <a:ext cx="1149840" cy="50616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54FA6AF7-79C6-4216-8504-665118629C99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472637" y="6138847"/>
                <a:ext cx="1158480" cy="51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4501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1554</Words>
  <Application>Microsoft Office PowerPoint</Application>
  <PresentationFormat>Breitbild</PresentationFormat>
  <Paragraphs>403</Paragraphs>
  <Slides>33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40" baseType="lpstr">
      <vt:lpstr>Arial</vt:lpstr>
      <vt:lpstr>Calibri</vt:lpstr>
      <vt:lpstr>Cambria Math</vt:lpstr>
      <vt:lpstr>Sparkasse Rg</vt:lpstr>
      <vt:lpstr>Symbol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Öffentliche Finanzen und Außenwirtschaft</dc:title>
  <dc:creator>Bernhard Köster</dc:creator>
  <cp:lastModifiedBy>Köster, Bernhard Johannes</cp:lastModifiedBy>
  <cp:revision>422</cp:revision>
  <dcterms:created xsi:type="dcterms:W3CDTF">2020-09-20T22:46:24Z</dcterms:created>
  <dcterms:modified xsi:type="dcterms:W3CDTF">2023-11-07T10:47:56Z</dcterms:modified>
</cp:coreProperties>
</file>